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á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37875C-D826-474A-8E86-7CEC1FD35929}" type="datetimeFigureOut">
              <a:rPr lang="es-ES" smtClean="0"/>
              <a:t>16/02/15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CE8BA-5D83-CC48-8FC8-15F5188CA4DA}" type="slidenum">
              <a:rPr lang="es-ES" smtClean="0"/>
              <a:t>‹Nr.›</a:t>
            </a:fld>
            <a:endParaRPr lang="es-ES"/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DR. Eduardo Miguel Brambila </a:t>
            </a:r>
            <a:r>
              <a:rPr lang="es-ES" dirty="0" err="1" smtClean="0"/>
              <a:t>Colombres</a:t>
            </a:r>
            <a:endParaRPr lang="es-ES" dirty="0" smtClean="0"/>
          </a:p>
          <a:p>
            <a:r>
              <a:rPr lang="es-ES" dirty="0" smtClean="0"/>
              <a:t>Facultad de Ciencias Químicas, BUAP </a:t>
            </a:r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USO DE RADIOISÓTOPOS EN SISTEMAS BIOLÓGICOS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070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Radioisótopos en el </a:t>
            </a:r>
            <a:r>
              <a:rPr lang="es-ES" dirty="0" smtClean="0"/>
              <a:t>Diagnóstico</a:t>
            </a:r>
            <a:br>
              <a:rPr lang="es-ES" dirty="0" smtClean="0"/>
            </a:br>
            <a:r>
              <a:rPr lang="es-ES" dirty="0" smtClean="0"/>
              <a:t>Radioinmunoan</a:t>
            </a:r>
            <a:r>
              <a:rPr lang="es-ES" dirty="0" smtClean="0"/>
              <a:t>álisis (RIA)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732" y="1299868"/>
            <a:ext cx="6101064" cy="238432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732" y="3684192"/>
            <a:ext cx="6296433" cy="277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74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Usos del Radioinmunoanálisis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Hormonas peptídicas: T3, T4, TSH, GH...Casi todas las hormonas hipofisarias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Hormonas no peptídicas: Estrógenos, testosterona...Hormonas sexuales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Sustancias no hormonales que pueden considerarse como antígenos: Marcadores tumorales </a:t>
            </a:r>
            <a:r>
              <a:rPr lang="es-ES" dirty="0" err="1"/>
              <a:t>digoxina</a:t>
            </a:r>
            <a:r>
              <a:rPr lang="es-ES" dirty="0"/>
              <a:t>, medicamentos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353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uso de radioisótopos en el área bioquímica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En el área biológica es de suma importancia conocer la cantidad y localización celular de moléculas específicas. </a:t>
            </a:r>
          </a:p>
          <a:p>
            <a:endParaRPr lang="es-ES" dirty="0" smtClean="0"/>
          </a:p>
          <a:p>
            <a:r>
              <a:rPr lang="es-ES" dirty="0" smtClean="0"/>
              <a:t>Con esta finalidad se han desarrollado métodos basados en el uso de radioisótopos que poseen una elevada sensibilidad.</a:t>
            </a:r>
          </a:p>
          <a:p>
            <a:endParaRPr lang="es-ES" dirty="0" smtClean="0"/>
          </a:p>
          <a:p>
            <a:r>
              <a:rPr lang="es-ES" dirty="0" smtClean="0"/>
              <a:t>Los radioisótopos han sido usados como marcadores </a:t>
            </a:r>
            <a:r>
              <a:rPr lang="es-ES" dirty="0" smtClean="0"/>
              <a:t>para </a:t>
            </a:r>
            <a:r>
              <a:rPr lang="es-ES" dirty="0" smtClean="0"/>
              <a:t>monitorear los cambios bioquímicos en las </a:t>
            </a:r>
            <a:r>
              <a:rPr lang="es-ES" dirty="0" smtClean="0"/>
              <a:t>células vivas, </a:t>
            </a:r>
            <a:r>
              <a:rPr lang="es-ES" dirty="0" smtClean="0"/>
              <a:t>así como detectar moléculas en una mezcla compleja de componentes con gran sensibilidad.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178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71671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Radioisótopos comúnmente empleados en la investigación biológica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0739220"/>
              </p:ext>
            </p:extLst>
          </p:nvPr>
        </p:nvGraphicFramePr>
        <p:xfrm>
          <a:off x="568839" y="2493432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Isótopo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Vida Media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aseline="30000" dirty="0" smtClean="0"/>
                        <a:t>32</a:t>
                      </a:r>
                      <a:r>
                        <a:rPr lang="es-ES" dirty="0" smtClean="0"/>
                        <a:t>P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14 días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aseline="30000" dirty="0" smtClean="0"/>
                        <a:t>31</a:t>
                      </a:r>
                      <a:r>
                        <a:rPr lang="es-ES" dirty="0" smtClean="0"/>
                        <a:t>P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8.1 días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aseline="30000" dirty="0" smtClean="0"/>
                        <a:t>35</a:t>
                      </a:r>
                      <a:r>
                        <a:rPr lang="es-ES" dirty="0" smtClean="0"/>
                        <a:t>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87 días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aseline="30000" dirty="0" smtClean="0"/>
                        <a:t>14</a:t>
                      </a:r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5570 años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aseline="30000" dirty="0" smtClean="0"/>
                        <a:t>45</a:t>
                      </a:r>
                      <a:r>
                        <a:rPr lang="es-ES" dirty="0" smtClean="0"/>
                        <a:t>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164 días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aseline="30000" dirty="0" smtClean="0"/>
                        <a:t>3</a:t>
                      </a:r>
                      <a:r>
                        <a:rPr lang="es-ES" dirty="0" smtClean="0"/>
                        <a:t>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12.3 años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29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Uso de isótopos en el rastreo de moléculas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Uno de los primeros usos de la radioactividad fue el rastreo de moléculas en las vías metabólicas.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2" b="12191"/>
          <a:stretch/>
        </p:blipFill>
        <p:spPr>
          <a:xfrm>
            <a:off x="1241992" y="3145589"/>
            <a:ext cx="7070683" cy="28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2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Autorradiografía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Uno de los usos mas importantes de la radioactividad en la biología es la localización del compuesto radioactivo en las células o los tejidos por </a:t>
            </a:r>
            <a:r>
              <a:rPr lang="es-ES" dirty="0" err="1" smtClean="0"/>
              <a:t>autorradiografía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En este procedimiento la célula viva es </a:t>
            </a:r>
            <a:r>
              <a:rPr lang="es-ES" dirty="0" smtClean="0"/>
              <a:t>colocada con un compuesto radioactivo </a:t>
            </a:r>
            <a:r>
              <a:rPr lang="es-ES" dirty="0" smtClean="0"/>
              <a:t>e incubada por un tiempo. Entonces la preparación es colocada sobre un film fotográfico y dejado en la </a:t>
            </a:r>
            <a:r>
              <a:rPr lang="es-ES" dirty="0" smtClean="0"/>
              <a:t>oscuridad durante </a:t>
            </a:r>
            <a:r>
              <a:rPr lang="es-ES" dirty="0" smtClean="0"/>
              <a:t>un número de días, tiempo en el cual ocurre el </a:t>
            </a:r>
            <a:r>
              <a:rPr lang="es-ES" dirty="0" smtClean="0"/>
              <a:t>decaimiento y la impresi</a:t>
            </a:r>
            <a:r>
              <a:rPr lang="es-ES" dirty="0" smtClean="0"/>
              <a:t>ón del film</a:t>
            </a:r>
            <a:r>
              <a:rPr lang="es-ES" dirty="0" smtClean="0"/>
              <a:t>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921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Autorradiografía</a:t>
            </a:r>
            <a:r>
              <a:rPr lang="es-ES" dirty="0" smtClean="0"/>
              <a:t> de DNA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err="1" smtClean="0"/>
              <a:t>autorradiografía</a:t>
            </a:r>
            <a:r>
              <a:rPr lang="es-ES" dirty="0" smtClean="0"/>
              <a:t> permite el análisis especial del lugar en donde se encuentra un trazador marcado radioactivamente </a:t>
            </a:r>
          </a:p>
          <a:p>
            <a:endParaRPr lang="es-ES" dirty="0" smtClean="0"/>
          </a:p>
          <a:p>
            <a:r>
              <a:rPr lang="es-ES" baseline="30000" dirty="0" smtClean="0"/>
              <a:t>3</a:t>
            </a:r>
            <a:r>
              <a:rPr lang="es-ES" dirty="0" smtClean="0"/>
              <a:t>H-Timidina            DNA 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600200"/>
            <a:ext cx="4038600" cy="4721746"/>
          </a:xfrm>
          <a:prstGeom prst="rect">
            <a:avLst/>
          </a:prstGeom>
        </p:spPr>
      </p:pic>
      <p:sp>
        <p:nvSpPr>
          <p:cNvPr id="6" name="Flecha derecha 5"/>
          <p:cNvSpPr/>
          <p:nvPr/>
        </p:nvSpPr>
        <p:spPr>
          <a:xfrm>
            <a:off x="2651446" y="4368462"/>
            <a:ext cx="627974" cy="2233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45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Autorradiografía</a:t>
            </a:r>
            <a:r>
              <a:rPr lang="es-ES" dirty="0" smtClean="0"/>
              <a:t> de RNA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err="1" smtClean="0"/>
              <a:t>autorradiografía</a:t>
            </a:r>
            <a:r>
              <a:rPr lang="es-ES" dirty="0" smtClean="0"/>
              <a:t> permite el análisis </a:t>
            </a:r>
            <a:r>
              <a:rPr lang="es-ES" dirty="0" smtClean="0"/>
              <a:t>del </a:t>
            </a:r>
            <a:r>
              <a:rPr lang="es-ES" dirty="0" smtClean="0"/>
              <a:t>lugar en donde se encuentra un trazador marcado radioactivamente </a:t>
            </a:r>
          </a:p>
          <a:p>
            <a:endParaRPr lang="es-ES" dirty="0" smtClean="0"/>
          </a:p>
          <a:p>
            <a:r>
              <a:rPr lang="es-ES" baseline="30000" dirty="0" smtClean="0"/>
              <a:t>3</a:t>
            </a:r>
            <a:r>
              <a:rPr lang="es-ES" dirty="0" smtClean="0"/>
              <a:t>H-Uracilo            RNA </a:t>
            </a:r>
          </a:p>
          <a:p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5262" r="15262"/>
          <a:stretch>
            <a:fillRect/>
          </a:stretch>
        </p:blipFill>
        <p:spPr/>
      </p:pic>
      <p:sp>
        <p:nvSpPr>
          <p:cNvPr id="6" name="Flecha derecha 5"/>
          <p:cNvSpPr/>
          <p:nvPr/>
        </p:nvSpPr>
        <p:spPr>
          <a:xfrm>
            <a:off x="2344436" y="4396376"/>
            <a:ext cx="627974" cy="2233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00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Autorradiografía</a:t>
            </a:r>
            <a:r>
              <a:rPr lang="es-ES" dirty="0" smtClean="0"/>
              <a:t> Proteínas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Electroforesis bidimensional </a:t>
            </a:r>
          </a:p>
          <a:p>
            <a:endParaRPr lang="es-ES" dirty="0" smtClean="0"/>
          </a:p>
          <a:p>
            <a:r>
              <a:rPr lang="es-ES" baseline="30000" dirty="0" smtClean="0"/>
              <a:t>32</a:t>
            </a:r>
            <a:r>
              <a:rPr lang="es-ES" dirty="0"/>
              <a:t>S</a:t>
            </a:r>
            <a:r>
              <a:rPr lang="es-ES" dirty="0" smtClean="0"/>
              <a:t>             Proteínas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14254" r="14254"/>
          <a:stretch>
            <a:fillRect/>
          </a:stretch>
        </p:blipFill>
        <p:spPr/>
      </p:pic>
      <p:sp>
        <p:nvSpPr>
          <p:cNvPr id="6" name="Flecha derecha 5"/>
          <p:cNvSpPr/>
          <p:nvPr/>
        </p:nvSpPr>
        <p:spPr>
          <a:xfrm>
            <a:off x="1381542" y="2833214"/>
            <a:ext cx="627974" cy="22330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74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Northern</a:t>
            </a:r>
            <a:r>
              <a:rPr lang="es-ES" dirty="0" smtClean="0"/>
              <a:t> </a:t>
            </a:r>
            <a:r>
              <a:rPr lang="es-ES" dirty="0" err="1" smtClean="0"/>
              <a:t>Blot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092" y="1500094"/>
            <a:ext cx="7051407" cy="444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01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Cívico.thmx</Template>
  <TotalTime>111</TotalTime>
  <Words>333</Words>
  <Application>Microsoft Macintosh PowerPoint</Application>
  <PresentationFormat>Presentación en pantalla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Cívico</vt:lpstr>
      <vt:lpstr>USO DE RADIOISÓTOPOS EN SISTEMAS BIOLÓGICOS</vt:lpstr>
      <vt:lpstr>El uso de radioisótopos en el área bioquímica </vt:lpstr>
      <vt:lpstr>Radioisótopos comúnmente empleados en la investigación biológica</vt:lpstr>
      <vt:lpstr>Uso de isótopos en el rastreo de moléculas</vt:lpstr>
      <vt:lpstr>Autorradiografía</vt:lpstr>
      <vt:lpstr>Autorradiografía de DNA</vt:lpstr>
      <vt:lpstr>Autorradiografía de RNA</vt:lpstr>
      <vt:lpstr>Autorradiografía Proteínas</vt:lpstr>
      <vt:lpstr>Northern Blot</vt:lpstr>
      <vt:lpstr>Radioisótopos en el Diagnóstico Radioinmunoanálisis (RIA)</vt:lpstr>
      <vt:lpstr>Usos del Radioinmunoanálisis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RADIOISÓTOPOS EN SISTEMAS BIOLÓGICOS</dc:title>
  <dc:creator>Eduardo Brambila</dc:creator>
  <cp:lastModifiedBy>Eduardo Brambila</cp:lastModifiedBy>
  <cp:revision>11</cp:revision>
  <dcterms:created xsi:type="dcterms:W3CDTF">2015-02-16T01:37:12Z</dcterms:created>
  <dcterms:modified xsi:type="dcterms:W3CDTF">2015-02-16T23:08:43Z</dcterms:modified>
</cp:coreProperties>
</file>