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F593A-EB51-422D-801D-C719290AD0C7}" type="datetimeFigureOut">
              <a:rPr lang="en-GB" smtClean="0"/>
              <a:t>29/06/2012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5105F-7C1A-4A2E-AA3B-525DFEBF77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5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7E4-3CA6-4F30-859F-49C54282B85F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A8F2-1AC6-463A-A9F0-08A80BE91B5E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D9E4-99A0-40C4-8ADA-629D4A021AFA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902B-7B49-4B62-9EA5-BB14FFE9005A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92AC-C2E2-4FD9-93AF-63929EA807C4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D876-4AB5-423B-A0DC-F345F7771879}" type="datetime1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3355-5F39-4614-8296-EABBE8B25041}" type="datetime1">
              <a:rPr lang="en-US" smtClean="0"/>
              <a:t>6/29/2012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290D-0B25-4519-9A47-AB0BDD059117}" type="datetime1">
              <a:rPr lang="en-US" smtClean="0"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2CE1-166B-4550-8DE3-B109BB758DA8}" type="datetime1">
              <a:rPr lang="en-US" smtClean="0"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0D57-EB50-46C0-8A2C-EDABC2011EE8}" type="datetime1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4D3F-3D7C-461D-BAE3-6D76D0850760}" type="datetime1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D3AF-E054-4B11-B7C9-8077F69B7469}" type="datetime1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lice-logbook.cern.ch/logbook/date_online.php?p_cont=threadd&amp;p_tid=475278&amp;p_cidh=47539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2012 TS2 Activities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Mario </a:t>
            </a:r>
            <a:r>
              <a:rPr lang="en-GB" dirty="0" err="1" smtClean="0"/>
              <a:t>Iván</a:t>
            </a:r>
            <a:r>
              <a:rPr lang="en-GB" dirty="0" smtClean="0"/>
              <a:t> </a:t>
            </a:r>
            <a:r>
              <a:rPr lang="en-GB" dirty="0" err="1" smtClean="0"/>
              <a:t>Martínez</a:t>
            </a:r>
            <a:r>
              <a:rPr lang="en-GB" dirty="0" smtClean="0"/>
              <a:t> H.</a:t>
            </a:r>
          </a:p>
          <a:p>
            <a:r>
              <a:rPr lang="en-GB" dirty="0" smtClean="0"/>
              <a:t>Mario Rodríguez C.</a:t>
            </a:r>
          </a:p>
          <a:p>
            <a:r>
              <a:rPr lang="en-GB" dirty="0" smtClean="0"/>
              <a:t>Guillermo Tejeda 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9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 25.06.2012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Problems with USB Blaster (FPGA programmer)</a:t>
            </a:r>
          </a:p>
          <a:p>
            <a:pPr lvl="1"/>
            <a:r>
              <a:rPr lang="en-GB" dirty="0" smtClean="0"/>
              <a:t>Incorrect drivers for </a:t>
            </a:r>
            <a:r>
              <a:rPr lang="en-GB" dirty="0" err="1" smtClean="0"/>
              <a:t>Quartus</a:t>
            </a:r>
            <a:endParaRPr lang="en-GB" dirty="0" smtClean="0"/>
          </a:p>
          <a:p>
            <a:pPr lvl="1"/>
            <a:r>
              <a:rPr lang="en-GB" dirty="0" smtClean="0"/>
              <a:t>Seen by Win but not by </a:t>
            </a:r>
            <a:r>
              <a:rPr lang="en-GB" dirty="0" err="1" smtClean="0"/>
              <a:t>Quartus</a:t>
            </a:r>
            <a:endParaRPr lang="en-GB" dirty="0" smtClean="0"/>
          </a:p>
          <a:p>
            <a:pPr lvl="1"/>
            <a:r>
              <a:rPr lang="en-GB" dirty="0" err="1" smtClean="0"/>
              <a:t>Quartus</a:t>
            </a:r>
            <a:r>
              <a:rPr lang="en-GB" dirty="0" smtClean="0"/>
              <a:t> 10.0 solved it</a:t>
            </a:r>
          </a:p>
          <a:p>
            <a:r>
              <a:rPr lang="en-GB" dirty="0" smtClean="0"/>
              <a:t>New firmware programmed to FPGA</a:t>
            </a:r>
          </a:p>
          <a:p>
            <a:r>
              <a:rPr lang="en-GB" dirty="0" smtClean="0"/>
              <a:t>Run with MCN = 0</a:t>
            </a:r>
          </a:p>
          <a:p>
            <a:pPr lvl="1"/>
            <a:r>
              <a:rPr lang="en-GB" dirty="0" smtClean="0"/>
              <a:t>~ 127 Hz recovered</a:t>
            </a:r>
          </a:p>
          <a:p>
            <a:pPr lvl="1"/>
            <a:r>
              <a:rPr lang="en-GB" dirty="0" smtClean="0"/>
              <a:t>few empty events</a:t>
            </a:r>
          </a:p>
          <a:p>
            <a:r>
              <a:rPr lang="en-GB" dirty="0" smtClean="0"/>
              <a:t>Run with MCN = 4 (or 3?)</a:t>
            </a:r>
          </a:p>
          <a:p>
            <a:pPr lvl="1"/>
            <a:r>
              <a:rPr lang="en-GB" dirty="0" smtClean="0"/>
              <a:t>~ 0.1 Hz</a:t>
            </a:r>
          </a:p>
          <a:p>
            <a:pPr lvl="1"/>
            <a:r>
              <a:rPr lang="en-GB" dirty="0" smtClean="0"/>
              <a:t>No empty events seen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7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Tuesday 26.06.2012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Firmware change to set ‘N+1’ coincidence</a:t>
            </a:r>
          </a:p>
          <a:p>
            <a:r>
              <a:rPr lang="en-GB" dirty="0" smtClean="0"/>
              <a:t>Runs with MCN = 0, 1, 2, 3</a:t>
            </a:r>
          </a:p>
          <a:p>
            <a:r>
              <a:rPr lang="en-GB" dirty="0" smtClean="0"/>
              <a:t>Runs with MCN = 0 and two faces disabled</a:t>
            </a:r>
          </a:p>
          <a:p>
            <a:pPr lvl="1"/>
            <a:r>
              <a:rPr lang="en-GB" dirty="0" smtClean="0"/>
              <a:t>To check for the ‘switching hypothesis’ for empties</a:t>
            </a:r>
          </a:p>
          <a:p>
            <a:r>
              <a:rPr lang="en-GB" dirty="0" smtClean="0"/>
              <a:t>Run with ASL trigger (no empties seen)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2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 27.06.2012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Long runs with MCN = 2,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7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Thursday 28, Friday 29.06.2012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Alignment</a:t>
            </a:r>
          </a:p>
          <a:p>
            <a:r>
              <a:rPr lang="en-GB" dirty="0" smtClean="0"/>
              <a:t>Thu. ASL with limit delay (15 BC) at CTP</a:t>
            </a:r>
          </a:p>
          <a:p>
            <a:pPr lvl="1"/>
            <a:r>
              <a:rPr lang="en-GB" dirty="0" smtClean="0"/>
              <a:t>AMU delayed   3 BC and aligned with OB0</a:t>
            </a:r>
          </a:p>
          <a:p>
            <a:pPr lvl="1"/>
            <a:r>
              <a:rPr lang="en-GB" dirty="0" smtClean="0"/>
              <a:t>ASL    delayed 10 BC and 8 BC ahead of AMU</a:t>
            </a:r>
          </a:p>
          <a:p>
            <a:r>
              <a:rPr lang="en-GB" dirty="0" smtClean="0"/>
              <a:t>Fri. ASL delay was mistaken</a:t>
            </a:r>
          </a:p>
          <a:p>
            <a:pPr lvl="1"/>
            <a:r>
              <a:rPr lang="en-GB" dirty="0" smtClean="0"/>
              <a:t>ASL is delayed 1 BC</a:t>
            </a:r>
          </a:p>
          <a:p>
            <a:pPr lvl="1"/>
            <a:r>
              <a:rPr lang="en-GB" dirty="0" smtClean="0"/>
              <a:t>Alignment possible</a:t>
            </a:r>
          </a:p>
          <a:p>
            <a:pPr lvl="1"/>
            <a:r>
              <a:rPr lang="en-GB" dirty="0" smtClean="0"/>
              <a:t>…but still 1 BC is missing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Alignment can be checked at: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alice-logbook.cern.ch/logbook/date_online.php?p_cont=threadd&amp;p_tid=475278&amp;p_cidh=475395#le475395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548561" y="4267016"/>
            <a:ext cx="4038600" cy="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98458" y="3657600"/>
            <a:ext cx="26029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05800" y="41148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3364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532875" y="3212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78352" y="3745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05400" y="3480955"/>
            <a:ext cx="0" cy="273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7901361" y="3396734"/>
            <a:ext cx="0" cy="874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0" y="3962400"/>
            <a:ext cx="0" cy="3085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38170" y="3484602"/>
            <a:ext cx="0" cy="7824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94064" y="3124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ASL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00" y="312420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AMU</a:t>
            </a:r>
            <a:endParaRPr lang="en-GB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548561" y="3657600"/>
            <a:ext cx="749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548561" y="41148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139361" y="4114800"/>
            <a:ext cx="749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258978" y="3124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ASL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34561" y="312420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AMU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65714" y="375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64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213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2012 TS2 Activities Report</vt:lpstr>
      <vt:lpstr>Monday 25.06.2012</vt:lpstr>
      <vt:lpstr>Tuesday 26.06.2012</vt:lpstr>
      <vt:lpstr>Wednesday 27.06.2012</vt:lpstr>
      <vt:lpstr>Thursday 28, Friday 29.06.2012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TS2 Activities Report</dc:title>
  <dc:creator>Eduardo Moreno Barbosa</dc:creator>
  <cp:lastModifiedBy>Eduardo Moreno Barbosa</cp:lastModifiedBy>
  <cp:revision>21</cp:revision>
  <dcterms:created xsi:type="dcterms:W3CDTF">2006-08-16T00:00:00Z</dcterms:created>
  <dcterms:modified xsi:type="dcterms:W3CDTF">2012-06-29T18:55:43Z</dcterms:modified>
</cp:coreProperties>
</file>