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85" r:id="rId2"/>
    <p:sldId id="286" r:id="rId3"/>
    <p:sldId id="287" r:id="rId4"/>
    <p:sldId id="288"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E100"/>
    <a:srgbClr val="BD02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1808"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30D494-E0B4-1646-AA3D-D344F551F0F1}" type="datetimeFigureOut">
              <a:rPr lang="en-US" smtClean="0"/>
              <a:t>26/05/12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82ECA3-AB4E-934E-8F35-4EC5060527F1}" type="slidenum">
              <a:rPr lang="en-US" smtClean="0"/>
              <a:t>‹#›</a:t>
            </a:fld>
            <a:endParaRPr lang="en-US"/>
          </a:p>
        </p:txBody>
      </p:sp>
    </p:spTree>
    <p:extLst>
      <p:ext uri="{BB962C8B-B14F-4D97-AF65-F5344CB8AC3E}">
        <p14:creationId xmlns:p14="http://schemas.microsoft.com/office/powerpoint/2010/main" val="22701702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D0AAE1-9EFC-AC4F-B9FF-AD7FDE253DE6}" type="datetimeFigureOut">
              <a:rPr lang="en-US" smtClean="0"/>
              <a:t>26/05/12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8D16D1-510E-824B-8967-88488666C605}" type="slidenum">
              <a:rPr lang="en-US" smtClean="0"/>
              <a:t>‹#›</a:t>
            </a:fld>
            <a:endParaRPr lang="en-US"/>
          </a:p>
        </p:txBody>
      </p:sp>
    </p:spTree>
    <p:extLst>
      <p:ext uri="{BB962C8B-B14F-4D97-AF65-F5344CB8AC3E}">
        <p14:creationId xmlns:p14="http://schemas.microsoft.com/office/powerpoint/2010/main" val="107693995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eaLnBrk="0" hangingPunct="0">
              <a:tabLst>
                <a:tab pos="649628" algn="l"/>
                <a:tab pos="1299256" algn="l"/>
                <a:tab pos="1948884" algn="l"/>
                <a:tab pos="2598511" algn="l"/>
              </a:tabLst>
              <a:defRPr sz="2200">
                <a:solidFill>
                  <a:schemeClr val="bg1"/>
                </a:solidFill>
                <a:latin typeface="Arial" charset="0"/>
                <a:ea typeface="ＭＳ Ｐゴシック" charset="0"/>
                <a:cs typeface="ＭＳ Ｐゴシック" charset="0"/>
              </a:defRPr>
            </a:lvl1pPr>
            <a:lvl2pPr eaLnBrk="0" hangingPunct="0">
              <a:tabLst>
                <a:tab pos="649628" algn="l"/>
                <a:tab pos="1299256" algn="l"/>
                <a:tab pos="1948884" algn="l"/>
                <a:tab pos="2598511" algn="l"/>
              </a:tabLst>
              <a:defRPr sz="2200">
                <a:solidFill>
                  <a:schemeClr val="bg1"/>
                </a:solidFill>
                <a:latin typeface="Arial" charset="0"/>
                <a:ea typeface="ＭＳ Ｐゴシック" charset="0"/>
              </a:defRPr>
            </a:lvl2pPr>
            <a:lvl3pPr eaLnBrk="0" hangingPunct="0">
              <a:tabLst>
                <a:tab pos="649628" algn="l"/>
                <a:tab pos="1299256" algn="l"/>
                <a:tab pos="1948884" algn="l"/>
                <a:tab pos="2598511" algn="l"/>
              </a:tabLst>
              <a:defRPr sz="2200">
                <a:solidFill>
                  <a:schemeClr val="bg1"/>
                </a:solidFill>
                <a:latin typeface="Arial" charset="0"/>
                <a:ea typeface="ＭＳ Ｐゴシック" charset="0"/>
              </a:defRPr>
            </a:lvl3pPr>
            <a:lvl4pPr eaLnBrk="0" hangingPunct="0">
              <a:tabLst>
                <a:tab pos="649628" algn="l"/>
                <a:tab pos="1299256" algn="l"/>
                <a:tab pos="1948884" algn="l"/>
                <a:tab pos="2598511" algn="l"/>
              </a:tabLst>
              <a:defRPr sz="2200">
                <a:solidFill>
                  <a:schemeClr val="bg1"/>
                </a:solidFill>
                <a:latin typeface="Arial" charset="0"/>
                <a:ea typeface="ＭＳ Ｐゴシック" charset="0"/>
              </a:defRPr>
            </a:lvl4pPr>
            <a:lvl5pPr eaLnBrk="0" hangingPunct="0">
              <a:tabLst>
                <a:tab pos="649628" algn="l"/>
                <a:tab pos="1299256" algn="l"/>
                <a:tab pos="1948884" algn="l"/>
                <a:tab pos="2598511" algn="l"/>
              </a:tabLst>
              <a:defRPr sz="2200">
                <a:solidFill>
                  <a:schemeClr val="bg1"/>
                </a:solidFill>
                <a:latin typeface="Arial" charset="0"/>
                <a:ea typeface="ＭＳ Ｐゴシック" charset="0"/>
              </a:defRPr>
            </a:lvl5pPr>
            <a:lvl6pPr marL="2256602"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6pPr>
            <a:lvl7pPr marL="2666893"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7pPr>
            <a:lvl8pPr marL="3077185"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8pPr>
            <a:lvl9pPr marL="3487476"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9pPr>
          </a:lstStyle>
          <a:p>
            <a:pPr eaLnBrk="1" hangingPunct="1">
              <a:defRPr/>
            </a:pPr>
            <a:fld id="{B3723B00-A65B-1A41-9318-1710BCE25CE9}" type="slidenum">
              <a:rPr lang="en-US" sz="1100">
                <a:solidFill>
                  <a:srgbClr val="000000"/>
                </a:solidFill>
                <a:latin typeface="Calibri" charset="0"/>
                <a:cs typeface="DejaVu Sans" charset="0"/>
              </a:rPr>
              <a:pPr eaLnBrk="1" hangingPunct="1">
                <a:defRPr/>
              </a:pPr>
              <a:t>2</a:t>
            </a:fld>
            <a:endParaRPr lang="en-US" sz="1100">
              <a:solidFill>
                <a:srgbClr val="000000"/>
              </a:solidFill>
              <a:latin typeface="Calibri" charset="0"/>
              <a:cs typeface="DejaVu Sans" charset="0"/>
            </a:endParaRPr>
          </a:p>
        </p:txBody>
      </p:sp>
      <p:sp>
        <p:nvSpPr>
          <p:cNvPr id="22529" name="Text Box 1"/>
          <p:cNvSpPr txBox="1">
            <a:spLocks noGrp="1" noRot="1" noChangeAspect="1" noChangeArrowheads="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2530" name="Text Box 2"/>
          <p:cNvSpPr txBox="1">
            <a:spLocks noGrp="1" noChangeArrowheads="1"/>
          </p:cNvSpPr>
          <p:nvPr>
            <p:ph type="body" idx="1"/>
          </p:nvPr>
        </p:nvSpPr>
        <p:spPr>
          <a:xfrm>
            <a:off x="686361" y="4343978"/>
            <a:ext cx="5482478" cy="4113068"/>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eaLnBrk="0" hangingPunct="0">
              <a:tabLst>
                <a:tab pos="649628" algn="l"/>
                <a:tab pos="1299256" algn="l"/>
                <a:tab pos="1948884" algn="l"/>
                <a:tab pos="2598511" algn="l"/>
              </a:tabLst>
              <a:defRPr sz="2200">
                <a:solidFill>
                  <a:schemeClr val="bg1"/>
                </a:solidFill>
                <a:latin typeface="Arial" charset="0"/>
                <a:ea typeface="ＭＳ Ｐゴシック" charset="0"/>
                <a:cs typeface="ＭＳ Ｐゴシック" charset="0"/>
              </a:defRPr>
            </a:lvl1pPr>
            <a:lvl2pPr eaLnBrk="0" hangingPunct="0">
              <a:tabLst>
                <a:tab pos="649628" algn="l"/>
                <a:tab pos="1299256" algn="l"/>
                <a:tab pos="1948884" algn="l"/>
                <a:tab pos="2598511" algn="l"/>
              </a:tabLst>
              <a:defRPr sz="2200">
                <a:solidFill>
                  <a:schemeClr val="bg1"/>
                </a:solidFill>
                <a:latin typeface="Arial" charset="0"/>
                <a:ea typeface="ＭＳ Ｐゴシック" charset="0"/>
              </a:defRPr>
            </a:lvl2pPr>
            <a:lvl3pPr eaLnBrk="0" hangingPunct="0">
              <a:tabLst>
                <a:tab pos="649628" algn="l"/>
                <a:tab pos="1299256" algn="l"/>
                <a:tab pos="1948884" algn="l"/>
                <a:tab pos="2598511" algn="l"/>
              </a:tabLst>
              <a:defRPr sz="2200">
                <a:solidFill>
                  <a:schemeClr val="bg1"/>
                </a:solidFill>
                <a:latin typeface="Arial" charset="0"/>
                <a:ea typeface="ＭＳ Ｐゴシック" charset="0"/>
              </a:defRPr>
            </a:lvl3pPr>
            <a:lvl4pPr eaLnBrk="0" hangingPunct="0">
              <a:tabLst>
                <a:tab pos="649628" algn="l"/>
                <a:tab pos="1299256" algn="l"/>
                <a:tab pos="1948884" algn="l"/>
                <a:tab pos="2598511" algn="l"/>
              </a:tabLst>
              <a:defRPr sz="2200">
                <a:solidFill>
                  <a:schemeClr val="bg1"/>
                </a:solidFill>
                <a:latin typeface="Arial" charset="0"/>
                <a:ea typeface="ＭＳ Ｐゴシック" charset="0"/>
              </a:defRPr>
            </a:lvl4pPr>
            <a:lvl5pPr eaLnBrk="0" hangingPunct="0">
              <a:tabLst>
                <a:tab pos="649628" algn="l"/>
                <a:tab pos="1299256" algn="l"/>
                <a:tab pos="1948884" algn="l"/>
                <a:tab pos="2598511" algn="l"/>
              </a:tabLst>
              <a:defRPr sz="2200">
                <a:solidFill>
                  <a:schemeClr val="bg1"/>
                </a:solidFill>
                <a:latin typeface="Arial" charset="0"/>
                <a:ea typeface="ＭＳ Ｐゴシック" charset="0"/>
              </a:defRPr>
            </a:lvl5pPr>
            <a:lvl6pPr marL="2256602"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6pPr>
            <a:lvl7pPr marL="2666893"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7pPr>
            <a:lvl8pPr marL="3077185"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8pPr>
            <a:lvl9pPr marL="3487476"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9pPr>
          </a:lstStyle>
          <a:p>
            <a:pPr eaLnBrk="1" hangingPunct="1">
              <a:defRPr/>
            </a:pPr>
            <a:fld id="{8784639E-C607-5C4A-A3BA-027F59E1844F}" type="slidenum">
              <a:rPr lang="en-US" sz="1100">
                <a:solidFill>
                  <a:srgbClr val="000000"/>
                </a:solidFill>
                <a:latin typeface="Calibri" charset="0"/>
                <a:cs typeface="DejaVu Sans" charset="0"/>
              </a:rPr>
              <a:pPr eaLnBrk="1" hangingPunct="1">
                <a:defRPr/>
              </a:pPr>
              <a:t>11</a:t>
            </a:fld>
            <a:endParaRPr lang="en-US" sz="1100">
              <a:solidFill>
                <a:srgbClr val="000000"/>
              </a:solidFill>
              <a:latin typeface="Calibri" charset="0"/>
              <a:cs typeface="DejaVu Sans" charset="0"/>
            </a:endParaRPr>
          </a:p>
        </p:txBody>
      </p:sp>
      <p:sp>
        <p:nvSpPr>
          <p:cNvPr id="27649" name="Text Box 1"/>
          <p:cNvSpPr txBox="1">
            <a:spLocks noGrp="1" noRot="1" noChangeAspect="1" noChangeArrowheads="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7650" name="Text Box 2"/>
          <p:cNvSpPr txBox="1">
            <a:spLocks noGrp="1" noChangeArrowheads="1"/>
          </p:cNvSpPr>
          <p:nvPr>
            <p:ph type="body" idx="1"/>
          </p:nvPr>
        </p:nvSpPr>
        <p:spPr>
          <a:xfrm>
            <a:off x="686361" y="4343978"/>
            <a:ext cx="5482478" cy="4113068"/>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eaLnBrk="0" hangingPunct="0">
              <a:tabLst>
                <a:tab pos="649628" algn="l"/>
                <a:tab pos="1299256" algn="l"/>
                <a:tab pos="1948884" algn="l"/>
                <a:tab pos="2598511" algn="l"/>
              </a:tabLst>
              <a:defRPr sz="2200">
                <a:solidFill>
                  <a:schemeClr val="bg1"/>
                </a:solidFill>
                <a:latin typeface="Arial" charset="0"/>
                <a:ea typeface="ＭＳ Ｐゴシック" charset="0"/>
                <a:cs typeface="ＭＳ Ｐゴシック" charset="0"/>
              </a:defRPr>
            </a:lvl1pPr>
            <a:lvl2pPr eaLnBrk="0" hangingPunct="0">
              <a:tabLst>
                <a:tab pos="649628" algn="l"/>
                <a:tab pos="1299256" algn="l"/>
                <a:tab pos="1948884" algn="l"/>
                <a:tab pos="2598511" algn="l"/>
              </a:tabLst>
              <a:defRPr sz="2200">
                <a:solidFill>
                  <a:schemeClr val="bg1"/>
                </a:solidFill>
                <a:latin typeface="Arial" charset="0"/>
                <a:ea typeface="ＭＳ Ｐゴシック" charset="0"/>
              </a:defRPr>
            </a:lvl2pPr>
            <a:lvl3pPr eaLnBrk="0" hangingPunct="0">
              <a:tabLst>
                <a:tab pos="649628" algn="l"/>
                <a:tab pos="1299256" algn="l"/>
                <a:tab pos="1948884" algn="l"/>
                <a:tab pos="2598511" algn="l"/>
              </a:tabLst>
              <a:defRPr sz="2200">
                <a:solidFill>
                  <a:schemeClr val="bg1"/>
                </a:solidFill>
                <a:latin typeface="Arial" charset="0"/>
                <a:ea typeface="ＭＳ Ｐゴシック" charset="0"/>
              </a:defRPr>
            </a:lvl3pPr>
            <a:lvl4pPr eaLnBrk="0" hangingPunct="0">
              <a:tabLst>
                <a:tab pos="649628" algn="l"/>
                <a:tab pos="1299256" algn="l"/>
                <a:tab pos="1948884" algn="l"/>
                <a:tab pos="2598511" algn="l"/>
              </a:tabLst>
              <a:defRPr sz="2200">
                <a:solidFill>
                  <a:schemeClr val="bg1"/>
                </a:solidFill>
                <a:latin typeface="Arial" charset="0"/>
                <a:ea typeface="ＭＳ Ｐゴシック" charset="0"/>
              </a:defRPr>
            </a:lvl4pPr>
            <a:lvl5pPr eaLnBrk="0" hangingPunct="0">
              <a:tabLst>
                <a:tab pos="649628" algn="l"/>
                <a:tab pos="1299256" algn="l"/>
                <a:tab pos="1948884" algn="l"/>
                <a:tab pos="2598511" algn="l"/>
              </a:tabLst>
              <a:defRPr sz="2200">
                <a:solidFill>
                  <a:schemeClr val="bg1"/>
                </a:solidFill>
                <a:latin typeface="Arial" charset="0"/>
                <a:ea typeface="ＭＳ Ｐゴシック" charset="0"/>
              </a:defRPr>
            </a:lvl5pPr>
            <a:lvl6pPr marL="2256602"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6pPr>
            <a:lvl7pPr marL="2666893"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7pPr>
            <a:lvl8pPr marL="3077185"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8pPr>
            <a:lvl9pPr marL="3487476"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9pPr>
          </a:lstStyle>
          <a:p>
            <a:pPr eaLnBrk="1" hangingPunct="1">
              <a:defRPr/>
            </a:pPr>
            <a:fld id="{2CD77364-1F5A-2745-86BA-7D5085F748DF}" type="slidenum">
              <a:rPr lang="en-US" sz="1100">
                <a:solidFill>
                  <a:srgbClr val="000000"/>
                </a:solidFill>
                <a:latin typeface="Calibri" charset="0"/>
                <a:cs typeface="DejaVu Sans" charset="0"/>
              </a:rPr>
              <a:pPr eaLnBrk="1" hangingPunct="1">
                <a:defRPr/>
              </a:pPr>
              <a:t>12</a:t>
            </a:fld>
            <a:endParaRPr lang="en-US" sz="1100">
              <a:solidFill>
                <a:srgbClr val="000000"/>
              </a:solidFill>
              <a:latin typeface="Calibri" charset="0"/>
              <a:cs typeface="DejaVu Sans" charset="0"/>
            </a:endParaRPr>
          </a:p>
        </p:txBody>
      </p:sp>
      <p:sp>
        <p:nvSpPr>
          <p:cNvPr id="27649" name="Text Box 1"/>
          <p:cNvSpPr txBox="1">
            <a:spLocks noGrp="1" noRot="1" noChangeAspect="1" noChangeArrowheads="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7650" name="Text Box 2"/>
          <p:cNvSpPr txBox="1">
            <a:spLocks noGrp="1" noChangeArrowheads="1"/>
          </p:cNvSpPr>
          <p:nvPr>
            <p:ph type="body" idx="1"/>
          </p:nvPr>
        </p:nvSpPr>
        <p:spPr>
          <a:xfrm>
            <a:off x="686361" y="4343978"/>
            <a:ext cx="5482478" cy="4113068"/>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eaLnBrk="0" hangingPunct="0">
              <a:tabLst>
                <a:tab pos="649628" algn="l"/>
                <a:tab pos="1299256" algn="l"/>
                <a:tab pos="1948884" algn="l"/>
                <a:tab pos="2598511" algn="l"/>
              </a:tabLst>
              <a:defRPr sz="2200">
                <a:solidFill>
                  <a:schemeClr val="bg1"/>
                </a:solidFill>
                <a:latin typeface="Arial" charset="0"/>
                <a:ea typeface="ＭＳ Ｐゴシック" charset="0"/>
                <a:cs typeface="ＭＳ Ｐゴシック" charset="0"/>
              </a:defRPr>
            </a:lvl1pPr>
            <a:lvl2pPr eaLnBrk="0" hangingPunct="0">
              <a:tabLst>
                <a:tab pos="649628" algn="l"/>
                <a:tab pos="1299256" algn="l"/>
                <a:tab pos="1948884" algn="l"/>
                <a:tab pos="2598511" algn="l"/>
              </a:tabLst>
              <a:defRPr sz="2200">
                <a:solidFill>
                  <a:schemeClr val="bg1"/>
                </a:solidFill>
                <a:latin typeface="Arial" charset="0"/>
                <a:ea typeface="ＭＳ Ｐゴシック" charset="0"/>
              </a:defRPr>
            </a:lvl2pPr>
            <a:lvl3pPr eaLnBrk="0" hangingPunct="0">
              <a:tabLst>
                <a:tab pos="649628" algn="l"/>
                <a:tab pos="1299256" algn="l"/>
                <a:tab pos="1948884" algn="l"/>
                <a:tab pos="2598511" algn="l"/>
              </a:tabLst>
              <a:defRPr sz="2200">
                <a:solidFill>
                  <a:schemeClr val="bg1"/>
                </a:solidFill>
                <a:latin typeface="Arial" charset="0"/>
                <a:ea typeface="ＭＳ Ｐゴシック" charset="0"/>
              </a:defRPr>
            </a:lvl3pPr>
            <a:lvl4pPr eaLnBrk="0" hangingPunct="0">
              <a:tabLst>
                <a:tab pos="649628" algn="l"/>
                <a:tab pos="1299256" algn="l"/>
                <a:tab pos="1948884" algn="l"/>
                <a:tab pos="2598511" algn="l"/>
              </a:tabLst>
              <a:defRPr sz="2200">
                <a:solidFill>
                  <a:schemeClr val="bg1"/>
                </a:solidFill>
                <a:latin typeface="Arial" charset="0"/>
                <a:ea typeface="ＭＳ Ｐゴシック" charset="0"/>
              </a:defRPr>
            </a:lvl4pPr>
            <a:lvl5pPr eaLnBrk="0" hangingPunct="0">
              <a:tabLst>
                <a:tab pos="649628" algn="l"/>
                <a:tab pos="1299256" algn="l"/>
                <a:tab pos="1948884" algn="l"/>
                <a:tab pos="2598511" algn="l"/>
              </a:tabLst>
              <a:defRPr sz="2200">
                <a:solidFill>
                  <a:schemeClr val="bg1"/>
                </a:solidFill>
                <a:latin typeface="Arial" charset="0"/>
                <a:ea typeface="ＭＳ Ｐゴシック" charset="0"/>
              </a:defRPr>
            </a:lvl5pPr>
            <a:lvl6pPr marL="2256602"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6pPr>
            <a:lvl7pPr marL="2666893"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7pPr>
            <a:lvl8pPr marL="3077185"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8pPr>
            <a:lvl9pPr marL="3487476"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9pPr>
          </a:lstStyle>
          <a:p>
            <a:pPr eaLnBrk="1" hangingPunct="1">
              <a:defRPr/>
            </a:pPr>
            <a:fld id="{12773604-210A-7E4D-8EE7-ECC755C1ACC2}" type="slidenum">
              <a:rPr lang="en-US" sz="1100">
                <a:solidFill>
                  <a:srgbClr val="000000"/>
                </a:solidFill>
                <a:latin typeface="Calibri" charset="0"/>
                <a:cs typeface="DejaVu Sans" charset="0"/>
              </a:rPr>
              <a:pPr eaLnBrk="1" hangingPunct="1">
                <a:defRPr/>
              </a:pPr>
              <a:t>13</a:t>
            </a:fld>
            <a:endParaRPr lang="en-US" sz="1100">
              <a:solidFill>
                <a:srgbClr val="000000"/>
              </a:solidFill>
              <a:latin typeface="Calibri" charset="0"/>
              <a:cs typeface="DejaVu Sans" charset="0"/>
            </a:endParaRPr>
          </a:p>
        </p:txBody>
      </p:sp>
      <p:sp>
        <p:nvSpPr>
          <p:cNvPr id="30721" name="Text Box 1"/>
          <p:cNvSpPr txBox="1">
            <a:spLocks noGrp="1" noRot="1" noChangeAspect="1" noChangeArrowheads="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0722" name="Text Box 2"/>
          <p:cNvSpPr txBox="1">
            <a:spLocks noGrp="1" noChangeArrowheads="1"/>
          </p:cNvSpPr>
          <p:nvPr>
            <p:ph type="body" idx="1"/>
          </p:nvPr>
        </p:nvSpPr>
        <p:spPr>
          <a:xfrm>
            <a:off x="686361" y="4343978"/>
            <a:ext cx="5482478" cy="4113068"/>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eaLnBrk="0" hangingPunct="0">
              <a:tabLst>
                <a:tab pos="649628" algn="l"/>
                <a:tab pos="1299256" algn="l"/>
                <a:tab pos="1948884" algn="l"/>
                <a:tab pos="2598511" algn="l"/>
              </a:tabLst>
              <a:defRPr sz="2200">
                <a:solidFill>
                  <a:schemeClr val="bg1"/>
                </a:solidFill>
                <a:latin typeface="Arial" charset="0"/>
                <a:ea typeface="ＭＳ Ｐゴシック" charset="0"/>
                <a:cs typeface="ＭＳ Ｐゴシック" charset="0"/>
              </a:defRPr>
            </a:lvl1pPr>
            <a:lvl2pPr eaLnBrk="0" hangingPunct="0">
              <a:tabLst>
                <a:tab pos="649628" algn="l"/>
                <a:tab pos="1299256" algn="l"/>
                <a:tab pos="1948884" algn="l"/>
                <a:tab pos="2598511" algn="l"/>
              </a:tabLst>
              <a:defRPr sz="2200">
                <a:solidFill>
                  <a:schemeClr val="bg1"/>
                </a:solidFill>
                <a:latin typeface="Arial" charset="0"/>
                <a:ea typeface="ＭＳ Ｐゴシック" charset="0"/>
              </a:defRPr>
            </a:lvl2pPr>
            <a:lvl3pPr eaLnBrk="0" hangingPunct="0">
              <a:tabLst>
                <a:tab pos="649628" algn="l"/>
                <a:tab pos="1299256" algn="l"/>
                <a:tab pos="1948884" algn="l"/>
                <a:tab pos="2598511" algn="l"/>
              </a:tabLst>
              <a:defRPr sz="2200">
                <a:solidFill>
                  <a:schemeClr val="bg1"/>
                </a:solidFill>
                <a:latin typeface="Arial" charset="0"/>
                <a:ea typeface="ＭＳ Ｐゴシック" charset="0"/>
              </a:defRPr>
            </a:lvl3pPr>
            <a:lvl4pPr eaLnBrk="0" hangingPunct="0">
              <a:tabLst>
                <a:tab pos="649628" algn="l"/>
                <a:tab pos="1299256" algn="l"/>
                <a:tab pos="1948884" algn="l"/>
                <a:tab pos="2598511" algn="l"/>
              </a:tabLst>
              <a:defRPr sz="2200">
                <a:solidFill>
                  <a:schemeClr val="bg1"/>
                </a:solidFill>
                <a:latin typeface="Arial" charset="0"/>
                <a:ea typeface="ＭＳ Ｐゴシック" charset="0"/>
              </a:defRPr>
            </a:lvl4pPr>
            <a:lvl5pPr eaLnBrk="0" hangingPunct="0">
              <a:tabLst>
                <a:tab pos="649628" algn="l"/>
                <a:tab pos="1299256" algn="l"/>
                <a:tab pos="1948884" algn="l"/>
                <a:tab pos="2598511" algn="l"/>
              </a:tabLst>
              <a:defRPr sz="2200">
                <a:solidFill>
                  <a:schemeClr val="bg1"/>
                </a:solidFill>
                <a:latin typeface="Arial" charset="0"/>
                <a:ea typeface="ＭＳ Ｐゴシック" charset="0"/>
              </a:defRPr>
            </a:lvl5pPr>
            <a:lvl6pPr marL="2256602"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6pPr>
            <a:lvl7pPr marL="2666893"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7pPr>
            <a:lvl8pPr marL="3077185"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8pPr>
            <a:lvl9pPr marL="3487476"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9pPr>
          </a:lstStyle>
          <a:p>
            <a:pPr eaLnBrk="1" hangingPunct="1">
              <a:defRPr/>
            </a:pPr>
            <a:fld id="{A05695F4-A0EC-3F42-8B0C-944E705D5C59}" type="slidenum">
              <a:rPr lang="en-US" sz="1100">
                <a:solidFill>
                  <a:srgbClr val="000000"/>
                </a:solidFill>
                <a:latin typeface="Calibri" charset="0"/>
                <a:cs typeface="DejaVu Sans" charset="0"/>
              </a:rPr>
              <a:pPr eaLnBrk="1" hangingPunct="1">
                <a:defRPr/>
              </a:pPr>
              <a:t>3</a:t>
            </a:fld>
            <a:endParaRPr lang="en-US" sz="1100">
              <a:solidFill>
                <a:srgbClr val="000000"/>
              </a:solidFill>
              <a:latin typeface="Calibri" charset="0"/>
              <a:cs typeface="DejaVu Sans" charset="0"/>
            </a:endParaRPr>
          </a:p>
        </p:txBody>
      </p:sp>
      <p:sp>
        <p:nvSpPr>
          <p:cNvPr id="27649" name="Text Box 1"/>
          <p:cNvSpPr txBox="1">
            <a:spLocks noGrp="1" noRot="1" noChangeAspect="1" noChangeArrowheads="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7650" name="Text Box 2"/>
          <p:cNvSpPr txBox="1">
            <a:spLocks noGrp="1" noChangeArrowheads="1"/>
          </p:cNvSpPr>
          <p:nvPr>
            <p:ph type="body" idx="1"/>
          </p:nvPr>
        </p:nvSpPr>
        <p:spPr>
          <a:xfrm>
            <a:off x="686361" y="4343978"/>
            <a:ext cx="5482478" cy="4113068"/>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eaLnBrk="0" hangingPunct="0">
              <a:tabLst>
                <a:tab pos="649628" algn="l"/>
                <a:tab pos="1299256" algn="l"/>
                <a:tab pos="1948884" algn="l"/>
                <a:tab pos="2598511" algn="l"/>
              </a:tabLst>
              <a:defRPr sz="2200">
                <a:solidFill>
                  <a:schemeClr val="bg1"/>
                </a:solidFill>
                <a:latin typeface="Arial" charset="0"/>
                <a:ea typeface="ＭＳ Ｐゴシック" charset="0"/>
                <a:cs typeface="ＭＳ Ｐゴシック" charset="0"/>
              </a:defRPr>
            </a:lvl1pPr>
            <a:lvl2pPr eaLnBrk="0" hangingPunct="0">
              <a:tabLst>
                <a:tab pos="649628" algn="l"/>
                <a:tab pos="1299256" algn="l"/>
                <a:tab pos="1948884" algn="l"/>
                <a:tab pos="2598511" algn="l"/>
              </a:tabLst>
              <a:defRPr sz="2200">
                <a:solidFill>
                  <a:schemeClr val="bg1"/>
                </a:solidFill>
                <a:latin typeface="Arial" charset="0"/>
                <a:ea typeface="ＭＳ Ｐゴシック" charset="0"/>
              </a:defRPr>
            </a:lvl2pPr>
            <a:lvl3pPr eaLnBrk="0" hangingPunct="0">
              <a:tabLst>
                <a:tab pos="649628" algn="l"/>
                <a:tab pos="1299256" algn="l"/>
                <a:tab pos="1948884" algn="l"/>
                <a:tab pos="2598511" algn="l"/>
              </a:tabLst>
              <a:defRPr sz="2200">
                <a:solidFill>
                  <a:schemeClr val="bg1"/>
                </a:solidFill>
                <a:latin typeface="Arial" charset="0"/>
                <a:ea typeface="ＭＳ Ｐゴシック" charset="0"/>
              </a:defRPr>
            </a:lvl3pPr>
            <a:lvl4pPr eaLnBrk="0" hangingPunct="0">
              <a:tabLst>
                <a:tab pos="649628" algn="l"/>
                <a:tab pos="1299256" algn="l"/>
                <a:tab pos="1948884" algn="l"/>
                <a:tab pos="2598511" algn="l"/>
              </a:tabLst>
              <a:defRPr sz="2200">
                <a:solidFill>
                  <a:schemeClr val="bg1"/>
                </a:solidFill>
                <a:latin typeface="Arial" charset="0"/>
                <a:ea typeface="ＭＳ Ｐゴシック" charset="0"/>
              </a:defRPr>
            </a:lvl4pPr>
            <a:lvl5pPr eaLnBrk="0" hangingPunct="0">
              <a:tabLst>
                <a:tab pos="649628" algn="l"/>
                <a:tab pos="1299256" algn="l"/>
                <a:tab pos="1948884" algn="l"/>
                <a:tab pos="2598511" algn="l"/>
              </a:tabLst>
              <a:defRPr sz="2200">
                <a:solidFill>
                  <a:schemeClr val="bg1"/>
                </a:solidFill>
                <a:latin typeface="Arial" charset="0"/>
                <a:ea typeface="ＭＳ Ｐゴシック" charset="0"/>
              </a:defRPr>
            </a:lvl5pPr>
            <a:lvl6pPr marL="2256602"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6pPr>
            <a:lvl7pPr marL="2666893"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7pPr>
            <a:lvl8pPr marL="3077185"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8pPr>
            <a:lvl9pPr marL="3487476"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9pPr>
          </a:lstStyle>
          <a:p>
            <a:pPr eaLnBrk="1" hangingPunct="1">
              <a:defRPr/>
            </a:pPr>
            <a:fld id="{FE0949D7-D985-924B-8D5E-70D3ACCDEFC3}" type="slidenum">
              <a:rPr lang="en-US" sz="1100">
                <a:solidFill>
                  <a:srgbClr val="000000"/>
                </a:solidFill>
                <a:latin typeface="Calibri" charset="0"/>
                <a:cs typeface="DejaVu Sans" charset="0"/>
              </a:rPr>
              <a:pPr eaLnBrk="1" hangingPunct="1">
                <a:defRPr/>
              </a:pPr>
              <a:t>4</a:t>
            </a:fld>
            <a:endParaRPr lang="en-US" sz="1100">
              <a:solidFill>
                <a:srgbClr val="000000"/>
              </a:solidFill>
              <a:latin typeface="Calibri" charset="0"/>
              <a:cs typeface="DejaVu Sans" charset="0"/>
            </a:endParaRPr>
          </a:p>
        </p:txBody>
      </p:sp>
      <p:sp>
        <p:nvSpPr>
          <p:cNvPr id="28673" name="Text Box 1"/>
          <p:cNvSpPr txBox="1">
            <a:spLocks noGrp="1" noRot="1" noChangeAspect="1" noChangeArrowheads="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8674" name="Text Box 2"/>
          <p:cNvSpPr txBox="1">
            <a:spLocks noGrp="1" noChangeArrowheads="1"/>
          </p:cNvSpPr>
          <p:nvPr>
            <p:ph type="body" idx="1"/>
          </p:nvPr>
        </p:nvSpPr>
        <p:spPr>
          <a:xfrm>
            <a:off x="686361" y="4343978"/>
            <a:ext cx="5482478" cy="4113068"/>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eaLnBrk="0" hangingPunct="0">
              <a:tabLst>
                <a:tab pos="649628" algn="l"/>
                <a:tab pos="1299256" algn="l"/>
                <a:tab pos="1948884" algn="l"/>
                <a:tab pos="2598511" algn="l"/>
              </a:tabLst>
              <a:defRPr sz="2200">
                <a:solidFill>
                  <a:schemeClr val="bg1"/>
                </a:solidFill>
                <a:latin typeface="Arial" charset="0"/>
                <a:ea typeface="ＭＳ Ｐゴシック" charset="0"/>
                <a:cs typeface="ＭＳ Ｐゴシック" charset="0"/>
              </a:defRPr>
            </a:lvl1pPr>
            <a:lvl2pPr eaLnBrk="0" hangingPunct="0">
              <a:tabLst>
                <a:tab pos="649628" algn="l"/>
                <a:tab pos="1299256" algn="l"/>
                <a:tab pos="1948884" algn="l"/>
                <a:tab pos="2598511" algn="l"/>
              </a:tabLst>
              <a:defRPr sz="2200">
                <a:solidFill>
                  <a:schemeClr val="bg1"/>
                </a:solidFill>
                <a:latin typeface="Arial" charset="0"/>
                <a:ea typeface="ＭＳ Ｐゴシック" charset="0"/>
              </a:defRPr>
            </a:lvl2pPr>
            <a:lvl3pPr eaLnBrk="0" hangingPunct="0">
              <a:tabLst>
                <a:tab pos="649628" algn="l"/>
                <a:tab pos="1299256" algn="l"/>
                <a:tab pos="1948884" algn="l"/>
                <a:tab pos="2598511" algn="l"/>
              </a:tabLst>
              <a:defRPr sz="2200">
                <a:solidFill>
                  <a:schemeClr val="bg1"/>
                </a:solidFill>
                <a:latin typeface="Arial" charset="0"/>
                <a:ea typeface="ＭＳ Ｐゴシック" charset="0"/>
              </a:defRPr>
            </a:lvl3pPr>
            <a:lvl4pPr eaLnBrk="0" hangingPunct="0">
              <a:tabLst>
                <a:tab pos="649628" algn="l"/>
                <a:tab pos="1299256" algn="l"/>
                <a:tab pos="1948884" algn="l"/>
                <a:tab pos="2598511" algn="l"/>
              </a:tabLst>
              <a:defRPr sz="2200">
                <a:solidFill>
                  <a:schemeClr val="bg1"/>
                </a:solidFill>
                <a:latin typeface="Arial" charset="0"/>
                <a:ea typeface="ＭＳ Ｐゴシック" charset="0"/>
              </a:defRPr>
            </a:lvl4pPr>
            <a:lvl5pPr eaLnBrk="0" hangingPunct="0">
              <a:tabLst>
                <a:tab pos="649628" algn="l"/>
                <a:tab pos="1299256" algn="l"/>
                <a:tab pos="1948884" algn="l"/>
                <a:tab pos="2598511" algn="l"/>
              </a:tabLst>
              <a:defRPr sz="2200">
                <a:solidFill>
                  <a:schemeClr val="bg1"/>
                </a:solidFill>
                <a:latin typeface="Arial" charset="0"/>
                <a:ea typeface="ＭＳ Ｐゴシック" charset="0"/>
              </a:defRPr>
            </a:lvl5pPr>
            <a:lvl6pPr marL="2256602"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6pPr>
            <a:lvl7pPr marL="2666893"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7pPr>
            <a:lvl8pPr marL="3077185"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8pPr>
            <a:lvl9pPr marL="3487476"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9pPr>
          </a:lstStyle>
          <a:p>
            <a:pPr eaLnBrk="1" hangingPunct="1">
              <a:defRPr/>
            </a:pPr>
            <a:fld id="{32A85BBB-49A2-7045-A55E-55C03687186C}" type="slidenum">
              <a:rPr lang="en-US" sz="1100">
                <a:solidFill>
                  <a:srgbClr val="000000"/>
                </a:solidFill>
                <a:latin typeface="Calibri" charset="0"/>
                <a:cs typeface="DejaVu Sans" charset="0"/>
              </a:rPr>
              <a:pPr eaLnBrk="1" hangingPunct="1">
                <a:defRPr/>
              </a:pPr>
              <a:t>5</a:t>
            </a:fld>
            <a:endParaRPr lang="en-US" sz="1100">
              <a:solidFill>
                <a:srgbClr val="000000"/>
              </a:solidFill>
              <a:latin typeface="Calibri" charset="0"/>
              <a:cs typeface="DejaVu Sans" charset="0"/>
            </a:endParaRPr>
          </a:p>
        </p:txBody>
      </p:sp>
      <p:sp>
        <p:nvSpPr>
          <p:cNvPr id="27649" name="Text Box 1"/>
          <p:cNvSpPr txBox="1">
            <a:spLocks noGrp="1" noRot="1" noChangeAspect="1" noChangeArrowheads="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7650" name="Text Box 2"/>
          <p:cNvSpPr txBox="1">
            <a:spLocks noGrp="1" noChangeArrowheads="1"/>
          </p:cNvSpPr>
          <p:nvPr>
            <p:ph type="body" idx="1"/>
          </p:nvPr>
        </p:nvSpPr>
        <p:spPr>
          <a:xfrm>
            <a:off x="686361" y="4343978"/>
            <a:ext cx="5482478" cy="4113068"/>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eaLnBrk="0" hangingPunct="0">
              <a:tabLst>
                <a:tab pos="649628" algn="l"/>
                <a:tab pos="1299256" algn="l"/>
                <a:tab pos="1948884" algn="l"/>
                <a:tab pos="2598511" algn="l"/>
              </a:tabLst>
              <a:defRPr sz="2200">
                <a:solidFill>
                  <a:schemeClr val="bg1"/>
                </a:solidFill>
                <a:latin typeface="Arial" charset="0"/>
                <a:ea typeface="ＭＳ Ｐゴシック" charset="0"/>
                <a:cs typeface="ＭＳ Ｐゴシック" charset="0"/>
              </a:defRPr>
            </a:lvl1pPr>
            <a:lvl2pPr eaLnBrk="0" hangingPunct="0">
              <a:tabLst>
                <a:tab pos="649628" algn="l"/>
                <a:tab pos="1299256" algn="l"/>
                <a:tab pos="1948884" algn="l"/>
                <a:tab pos="2598511" algn="l"/>
              </a:tabLst>
              <a:defRPr sz="2200">
                <a:solidFill>
                  <a:schemeClr val="bg1"/>
                </a:solidFill>
                <a:latin typeface="Arial" charset="0"/>
                <a:ea typeface="ＭＳ Ｐゴシック" charset="0"/>
              </a:defRPr>
            </a:lvl2pPr>
            <a:lvl3pPr eaLnBrk="0" hangingPunct="0">
              <a:tabLst>
                <a:tab pos="649628" algn="l"/>
                <a:tab pos="1299256" algn="l"/>
                <a:tab pos="1948884" algn="l"/>
                <a:tab pos="2598511" algn="l"/>
              </a:tabLst>
              <a:defRPr sz="2200">
                <a:solidFill>
                  <a:schemeClr val="bg1"/>
                </a:solidFill>
                <a:latin typeface="Arial" charset="0"/>
                <a:ea typeface="ＭＳ Ｐゴシック" charset="0"/>
              </a:defRPr>
            </a:lvl3pPr>
            <a:lvl4pPr eaLnBrk="0" hangingPunct="0">
              <a:tabLst>
                <a:tab pos="649628" algn="l"/>
                <a:tab pos="1299256" algn="l"/>
                <a:tab pos="1948884" algn="l"/>
                <a:tab pos="2598511" algn="l"/>
              </a:tabLst>
              <a:defRPr sz="2200">
                <a:solidFill>
                  <a:schemeClr val="bg1"/>
                </a:solidFill>
                <a:latin typeface="Arial" charset="0"/>
                <a:ea typeface="ＭＳ Ｐゴシック" charset="0"/>
              </a:defRPr>
            </a:lvl4pPr>
            <a:lvl5pPr eaLnBrk="0" hangingPunct="0">
              <a:tabLst>
                <a:tab pos="649628" algn="l"/>
                <a:tab pos="1299256" algn="l"/>
                <a:tab pos="1948884" algn="l"/>
                <a:tab pos="2598511" algn="l"/>
              </a:tabLst>
              <a:defRPr sz="2200">
                <a:solidFill>
                  <a:schemeClr val="bg1"/>
                </a:solidFill>
                <a:latin typeface="Arial" charset="0"/>
                <a:ea typeface="ＭＳ Ｐゴシック" charset="0"/>
              </a:defRPr>
            </a:lvl5pPr>
            <a:lvl6pPr marL="2256602"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6pPr>
            <a:lvl7pPr marL="2666893"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7pPr>
            <a:lvl8pPr marL="3077185"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8pPr>
            <a:lvl9pPr marL="3487476"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9pPr>
          </a:lstStyle>
          <a:p>
            <a:pPr eaLnBrk="1" hangingPunct="1">
              <a:defRPr/>
            </a:pPr>
            <a:fld id="{198D4625-656A-3649-8044-86AF458AF2D4}" type="slidenum">
              <a:rPr lang="en-US" sz="1100">
                <a:solidFill>
                  <a:srgbClr val="000000"/>
                </a:solidFill>
                <a:latin typeface="Calibri" charset="0"/>
                <a:cs typeface="DejaVu Sans" charset="0"/>
              </a:rPr>
              <a:pPr eaLnBrk="1" hangingPunct="1">
                <a:defRPr/>
              </a:pPr>
              <a:t>6</a:t>
            </a:fld>
            <a:endParaRPr lang="en-US" sz="1100">
              <a:solidFill>
                <a:srgbClr val="000000"/>
              </a:solidFill>
              <a:latin typeface="Calibri" charset="0"/>
              <a:cs typeface="DejaVu Sans" charset="0"/>
            </a:endParaRPr>
          </a:p>
        </p:txBody>
      </p:sp>
      <p:sp>
        <p:nvSpPr>
          <p:cNvPr id="27649" name="Text Box 1"/>
          <p:cNvSpPr txBox="1">
            <a:spLocks noGrp="1" noRot="1" noChangeAspect="1" noChangeArrowheads="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7650" name="Text Box 2"/>
          <p:cNvSpPr txBox="1">
            <a:spLocks noGrp="1" noChangeArrowheads="1"/>
          </p:cNvSpPr>
          <p:nvPr>
            <p:ph type="body" idx="1"/>
          </p:nvPr>
        </p:nvSpPr>
        <p:spPr>
          <a:xfrm>
            <a:off x="686361" y="4343978"/>
            <a:ext cx="5482478" cy="4113068"/>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eaLnBrk="0" hangingPunct="0">
              <a:tabLst>
                <a:tab pos="649628" algn="l"/>
                <a:tab pos="1299256" algn="l"/>
                <a:tab pos="1948884" algn="l"/>
                <a:tab pos="2598511" algn="l"/>
              </a:tabLst>
              <a:defRPr sz="2200">
                <a:solidFill>
                  <a:schemeClr val="bg1"/>
                </a:solidFill>
                <a:latin typeface="Arial" charset="0"/>
                <a:ea typeface="ＭＳ Ｐゴシック" charset="0"/>
                <a:cs typeface="ＭＳ Ｐゴシック" charset="0"/>
              </a:defRPr>
            </a:lvl1pPr>
            <a:lvl2pPr eaLnBrk="0" hangingPunct="0">
              <a:tabLst>
                <a:tab pos="649628" algn="l"/>
                <a:tab pos="1299256" algn="l"/>
                <a:tab pos="1948884" algn="l"/>
                <a:tab pos="2598511" algn="l"/>
              </a:tabLst>
              <a:defRPr sz="2200">
                <a:solidFill>
                  <a:schemeClr val="bg1"/>
                </a:solidFill>
                <a:latin typeface="Arial" charset="0"/>
                <a:ea typeface="ＭＳ Ｐゴシック" charset="0"/>
              </a:defRPr>
            </a:lvl2pPr>
            <a:lvl3pPr eaLnBrk="0" hangingPunct="0">
              <a:tabLst>
                <a:tab pos="649628" algn="l"/>
                <a:tab pos="1299256" algn="l"/>
                <a:tab pos="1948884" algn="l"/>
                <a:tab pos="2598511" algn="l"/>
              </a:tabLst>
              <a:defRPr sz="2200">
                <a:solidFill>
                  <a:schemeClr val="bg1"/>
                </a:solidFill>
                <a:latin typeface="Arial" charset="0"/>
                <a:ea typeface="ＭＳ Ｐゴシック" charset="0"/>
              </a:defRPr>
            </a:lvl3pPr>
            <a:lvl4pPr eaLnBrk="0" hangingPunct="0">
              <a:tabLst>
                <a:tab pos="649628" algn="l"/>
                <a:tab pos="1299256" algn="l"/>
                <a:tab pos="1948884" algn="l"/>
                <a:tab pos="2598511" algn="l"/>
              </a:tabLst>
              <a:defRPr sz="2200">
                <a:solidFill>
                  <a:schemeClr val="bg1"/>
                </a:solidFill>
                <a:latin typeface="Arial" charset="0"/>
                <a:ea typeface="ＭＳ Ｐゴシック" charset="0"/>
              </a:defRPr>
            </a:lvl4pPr>
            <a:lvl5pPr eaLnBrk="0" hangingPunct="0">
              <a:tabLst>
                <a:tab pos="649628" algn="l"/>
                <a:tab pos="1299256" algn="l"/>
                <a:tab pos="1948884" algn="l"/>
                <a:tab pos="2598511" algn="l"/>
              </a:tabLst>
              <a:defRPr sz="2200">
                <a:solidFill>
                  <a:schemeClr val="bg1"/>
                </a:solidFill>
                <a:latin typeface="Arial" charset="0"/>
                <a:ea typeface="ＭＳ Ｐゴシック" charset="0"/>
              </a:defRPr>
            </a:lvl5pPr>
            <a:lvl6pPr marL="2256602"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6pPr>
            <a:lvl7pPr marL="2666893"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7pPr>
            <a:lvl8pPr marL="3077185"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8pPr>
            <a:lvl9pPr marL="3487476"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9pPr>
          </a:lstStyle>
          <a:p>
            <a:pPr eaLnBrk="1" hangingPunct="1">
              <a:defRPr/>
            </a:pPr>
            <a:fld id="{D58F1DFA-7740-C247-AE38-03F95B53B91A}" type="slidenum">
              <a:rPr lang="en-US" sz="1100">
                <a:solidFill>
                  <a:srgbClr val="000000"/>
                </a:solidFill>
                <a:latin typeface="Calibri" charset="0"/>
                <a:cs typeface="DejaVu Sans" charset="0"/>
              </a:rPr>
              <a:pPr eaLnBrk="1" hangingPunct="1">
                <a:defRPr/>
              </a:pPr>
              <a:t>7</a:t>
            </a:fld>
            <a:endParaRPr lang="en-US" sz="1100">
              <a:solidFill>
                <a:srgbClr val="000000"/>
              </a:solidFill>
              <a:latin typeface="Calibri" charset="0"/>
              <a:cs typeface="DejaVu Sans" charset="0"/>
            </a:endParaRPr>
          </a:p>
        </p:txBody>
      </p:sp>
      <p:sp>
        <p:nvSpPr>
          <p:cNvPr id="27649" name="Text Box 1"/>
          <p:cNvSpPr txBox="1">
            <a:spLocks noGrp="1" noRot="1" noChangeAspect="1" noChangeArrowheads="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7650" name="Text Box 2"/>
          <p:cNvSpPr txBox="1">
            <a:spLocks noGrp="1" noChangeArrowheads="1"/>
          </p:cNvSpPr>
          <p:nvPr>
            <p:ph type="body" idx="1"/>
          </p:nvPr>
        </p:nvSpPr>
        <p:spPr>
          <a:xfrm>
            <a:off x="686361" y="4343978"/>
            <a:ext cx="5482478" cy="4113068"/>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eaLnBrk="0" hangingPunct="0">
              <a:tabLst>
                <a:tab pos="649628" algn="l"/>
                <a:tab pos="1299256" algn="l"/>
                <a:tab pos="1948884" algn="l"/>
                <a:tab pos="2598511" algn="l"/>
              </a:tabLst>
              <a:defRPr sz="2200">
                <a:solidFill>
                  <a:schemeClr val="bg1"/>
                </a:solidFill>
                <a:latin typeface="Arial" charset="0"/>
                <a:ea typeface="ＭＳ Ｐゴシック" charset="0"/>
                <a:cs typeface="ＭＳ Ｐゴシック" charset="0"/>
              </a:defRPr>
            </a:lvl1pPr>
            <a:lvl2pPr eaLnBrk="0" hangingPunct="0">
              <a:tabLst>
                <a:tab pos="649628" algn="l"/>
                <a:tab pos="1299256" algn="l"/>
                <a:tab pos="1948884" algn="l"/>
                <a:tab pos="2598511" algn="l"/>
              </a:tabLst>
              <a:defRPr sz="2200">
                <a:solidFill>
                  <a:schemeClr val="bg1"/>
                </a:solidFill>
                <a:latin typeface="Arial" charset="0"/>
                <a:ea typeface="ＭＳ Ｐゴシック" charset="0"/>
              </a:defRPr>
            </a:lvl2pPr>
            <a:lvl3pPr eaLnBrk="0" hangingPunct="0">
              <a:tabLst>
                <a:tab pos="649628" algn="l"/>
                <a:tab pos="1299256" algn="l"/>
                <a:tab pos="1948884" algn="l"/>
                <a:tab pos="2598511" algn="l"/>
              </a:tabLst>
              <a:defRPr sz="2200">
                <a:solidFill>
                  <a:schemeClr val="bg1"/>
                </a:solidFill>
                <a:latin typeface="Arial" charset="0"/>
                <a:ea typeface="ＭＳ Ｐゴシック" charset="0"/>
              </a:defRPr>
            </a:lvl3pPr>
            <a:lvl4pPr eaLnBrk="0" hangingPunct="0">
              <a:tabLst>
                <a:tab pos="649628" algn="l"/>
                <a:tab pos="1299256" algn="l"/>
                <a:tab pos="1948884" algn="l"/>
                <a:tab pos="2598511" algn="l"/>
              </a:tabLst>
              <a:defRPr sz="2200">
                <a:solidFill>
                  <a:schemeClr val="bg1"/>
                </a:solidFill>
                <a:latin typeface="Arial" charset="0"/>
                <a:ea typeface="ＭＳ Ｐゴシック" charset="0"/>
              </a:defRPr>
            </a:lvl4pPr>
            <a:lvl5pPr eaLnBrk="0" hangingPunct="0">
              <a:tabLst>
                <a:tab pos="649628" algn="l"/>
                <a:tab pos="1299256" algn="l"/>
                <a:tab pos="1948884" algn="l"/>
                <a:tab pos="2598511" algn="l"/>
              </a:tabLst>
              <a:defRPr sz="2200">
                <a:solidFill>
                  <a:schemeClr val="bg1"/>
                </a:solidFill>
                <a:latin typeface="Arial" charset="0"/>
                <a:ea typeface="ＭＳ Ｐゴシック" charset="0"/>
              </a:defRPr>
            </a:lvl5pPr>
            <a:lvl6pPr marL="2256602"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6pPr>
            <a:lvl7pPr marL="2666893"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7pPr>
            <a:lvl8pPr marL="3077185"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8pPr>
            <a:lvl9pPr marL="3487476"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9pPr>
          </a:lstStyle>
          <a:p>
            <a:pPr eaLnBrk="1" hangingPunct="1">
              <a:defRPr/>
            </a:pPr>
            <a:fld id="{66F8341C-A1C2-F641-ABD4-A0C5C46C99FF}" type="slidenum">
              <a:rPr lang="en-US" sz="1100">
                <a:solidFill>
                  <a:srgbClr val="000000"/>
                </a:solidFill>
                <a:latin typeface="Calibri" charset="0"/>
                <a:cs typeface="DejaVu Sans" charset="0"/>
              </a:rPr>
              <a:pPr eaLnBrk="1" hangingPunct="1">
                <a:defRPr/>
              </a:pPr>
              <a:t>8</a:t>
            </a:fld>
            <a:endParaRPr lang="en-US" sz="1100">
              <a:solidFill>
                <a:srgbClr val="000000"/>
              </a:solidFill>
              <a:latin typeface="Calibri" charset="0"/>
              <a:cs typeface="DejaVu Sans" charset="0"/>
            </a:endParaRPr>
          </a:p>
        </p:txBody>
      </p:sp>
      <p:sp>
        <p:nvSpPr>
          <p:cNvPr id="27649" name="Text Box 1"/>
          <p:cNvSpPr txBox="1">
            <a:spLocks noGrp="1" noRot="1" noChangeAspect="1" noChangeArrowheads="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7650" name="Text Box 2"/>
          <p:cNvSpPr txBox="1">
            <a:spLocks noGrp="1" noChangeArrowheads="1"/>
          </p:cNvSpPr>
          <p:nvPr>
            <p:ph type="body" idx="1"/>
          </p:nvPr>
        </p:nvSpPr>
        <p:spPr>
          <a:xfrm>
            <a:off x="686361" y="4343978"/>
            <a:ext cx="5482478" cy="4113068"/>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eaLnBrk="0" hangingPunct="0">
              <a:tabLst>
                <a:tab pos="649628" algn="l"/>
                <a:tab pos="1299256" algn="l"/>
                <a:tab pos="1948884" algn="l"/>
                <a:tab pos="2598511" algn="l"/>
              </a:tabLst>
              <a:defRPr sz="2200">
                <a:solidFill>
                  <a:schemeClr val="bg1"/>
                </a:solidFill>
                <a:latin typeface="Arial" charset="0"/>
                <a:ea typeface="ＭＳ Ｐゴシック" charset="0"/>
                <a:cs typeface="ＭＳ Ｐゴシック" charset="0"/>
              </a:defRPr>
            </a:lvl1pPr>
            <a:lvl2pPr eaLnBrk="0" hangingPunct="0">
              <a:tabLst>
                <a:tab pos="649628" algn="l"/>
                <a:tab pos="1299256" algn="l"/>
                <a:tab pos="1948884" algn="l"/>
                <a:tab pos="2598511" algn="l"/>
              </a:tabLst>
              <a:defRPr sz="2200">
                <a:solidFill>
                  <a:schemeClr val="bg1"/>
                </a:solidFill>
                <a:latin typeface="Arial" charset="0"/>
                <a:ea typeface="ＭＳ Ｐゴシック" charset="0"/>
              </a:defRPr>
            </a:lvl2pPr>
            <a:lvl3pPr eaLnBrk="0" hangingPunct="0">
              <a:tabLst>
                <a:tab pos="649628" algn="l"/>
                <a:tab pos="1299256" algn="l"/>
                <a:tab pos="1948884" algn="l"/>
                <a:tab pos="2598511" algn="l"/>
              </a:tabLst>
              <a:defRPr sz="2200">
                <a:solidFill>
                  <a:schemeClr val="bg1"/>
                </a:solidFill>
                <a:latin typeface="Arial" charset="0"/>
                <a:ea typeface="ＭＳ Ｐゴシック" charset="0"/>
              </a:defRPr>
            </a:lvl3pPr>
            <a:lvl4pPr eaLnBrk="0" hangingPunct="0">
              <a:tabLst>
                <a:tab pos="649628" algn="l"/>
                <a:tab pos="1299256" algn="l"/>
                <a:tab pos="1948884" algn="l"/>
                <a:tab pos="2598511" algn="l"/>
              </a:tabLst>
              <a:defRPr sz="2200">
                <a:solidFill>
                  <a:schemeClr val="bg1"/>
                </a:solidFill>
                <a:latin typeface="Arial" charset="0"/>
                <a:ea typeface="ＭＳ Ｐゴシック" charset="0"/>
              </a:defRPr>
            </a:lvl4pPr>
            <a:lvl5pPr eaLnBrk="0" hangingPunct="0">
              <a:tabLst>
                <a:tab pos="649628" algn="l"/>
                <a:tab pos="1299256" algn="l"/>
                <a:tab pos="1948884" algn="l"/>
                <a:tab pos="2598511" algn="l"/>
              </a:tabLst>
              <a:defRPr sz="2200">
                <a:solidFill>
                  <a:schemeClr val="bg1"/>
                </a:solidFill>
                <a:latin typeface="Arial" charset="0"/>
                <a:ea typeface="ＭＳ Ｐゴシック" charset="0"/>
              </a:defRPr>
            </a:lvl5pPr>
            <a:lvl6pPr marL="2256602"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6pPr>
            <a:lvl7pPr marL="2666893"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7pPr>
            <a:lvl8pPr marL="3077185"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8pPr>
            <a:lvl9pPr marL="3487476"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9pPr>
          </a:lstStyle>
          <a:p>
            <a:pPr eaLnBrk="1" hangingPunct="1">
              <a:defRPr/>
            </a:pPr>
            <a:fld id="{424F260B-36F7-C94D-9FE7-F0C9C99F9F80}" type="slidenum">
              <a:rPr lang="en-US" sz="1100">
                <a:solidFill>
                  <a:srgbClr val="000000"/>
                </a:solidFill>
                <a:latin typeface="Calibri" charset="0"/>
                <a:cs typeface="DejaVu Sans" charset="0"/>
              </a:rPr>
              <a:pPr eaLnBrk="1" hangingPunct="1">
                <a:defRPr/>
              </a:pPr>
              <a:t>9</a:t>
            </a:fld>
            <a:endParaRPr lang="en-US" sz="1100">
              <a:solidFill>
                <a:srgbClr val="000000"/>
              </a:solidFill>
              <a:latin typeface="Calibri" charset="0"/>
              <a:cs typeface="DejaVu Sans" charset="0"/>
            </a:endParaRPr>
          </a:p>
        </p:txBody>
      </p:sp>
      <p:sp>
        <p:nvSpPr>
          <p:cNvPr id="27649" name="Text Box 1"/>
          <p:cNvSpPr txBox="1">
            <a:spLocks noGrp="1" noRot="1" noChangeAspect="1" noChangeArrowheads="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7650" name="Text Box 2"/>
          <p:cNvSpPr txBox="1">
            <a:spLocks noGrp="1" noChangeArrowheads="1"/>
          </p:cNvSpPr>
          <p:nvPr>
            <p:ph type="body" idx="1"/>
          </p:nvPr>
        </p:nvSpPr>
        <p:spPr>
          <a:xfrm>
            <a:off x="686361" y="4343978"/>
            <a:ext cx="5482478" cy="4113068"/>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eaLnBrk="0" hangingPunct="0">
              <a:tabLst>
                <a:tab pos="649628" algn="l"/>
                <a:tab pos="1299256" algn="l"/>
                <a:tab pos="1948884" algn="l"/>
                <a:tab pos="2598511" algn="l"/>
              </a:tabLst>
              <a:defRPr sz="2200">
                <a:solidFill>
                  <a:schemeClr val="bg1"/>
                </a:solidFill>
                <a:latin typeface="Arial" charset="0"/>
                <a:ea typeface="ＭＳ Ｐゴシック" charset="0"/>
                <a:cs typeface="ＭＳ Ｐゴシック" charset="0"/>
              </a:defRPr>
            </a:lvl1pPr>
            <a:lvl2pPr eaLnBrk="0" hangingPunct="0">
              <a:tabLst>
                <a:tab pos="649628" algn="l"/>
                <a:tab pos="1299256" algn="l"/>
                <a:tab pos="1948884" algn="l"/>
                <a:tab pos="2598511" algn="l"/>
              </a:tabLst>
              <a:defRPr sz="2200">
                <a:solidFill>
                  <a:schemeClr val="bg1"/>
                </a:solidFill>
                <a:latin typeface="Arial" charset="0"/>
                <a:ea typeface="ＭＳ Ｐゴシック" charset="0"/>
              </a:defRPr>
            </a:lvl2pPr>
            <a:lvl3pPr eaLnBrk="0" hangingPunct="0">
              <a:tabLst>
                <a:tab pos="649628" algn="l"/>
                <a:tab pos="1299256" algn="l"/>
                <a:tab pos="1948884" algn="l"/>
                <a:tab pos="2598511" algn="l"/>
              </a:tabLst>
              <a:defRPr sz="2200">
                <a:solidFill>
                  <a:schemeClr val="bg1"/>
                </a:solidFill>
                <a:latin typeface="Arial" charset="0"/>
                <a:ea typeface="ＭＳ Ｐゴシック" charset="0"/>
              </a:defRPr>
            </a:lvl3pPr>
            <a:lvl4pPr eaLnBrk="0" hangingPunct="0">
              <a:tabLst>
                <a:tab pos="649628" algn="l"/>
                <a:tab pos="1299256" algn="l"/>
                <a:tab pos="1948884" algn="l"/>
                <a:tab pos="2598511" algn="l"/>
              </a:tabLst>
              <a:defRPr sz="2200">
                <a:solidFill>
                  <a:schemeClr val="bg1"/>
                </a:solidFill>
                <a:latin typeface="Arial" charset="0"/>
                <a:ea typeface="ＭＳ Ｐゴシック" charset="0"/>
              </a:defRPr>
            </a:lvl4pPr>
            <a:lvl5pPr eaLnBrk="0" hangingPunct="0">
              <a:tabLst>
                <a:tab pos="649628" algn="l"/>
                <a:tab pos="1299256" algn="l"/>
                <a:tab pos="1948884" algn="l"/>
                <a:tab pos="2598511" algn="l"/>
              </a:tabLst>
              <a:defRPr sz="2200">
                <a:solidFill>
                  <a:schemeClr val="bg1"/>
                </a:solidFill>
                <a:latin typeface="Arial" charset="0"/>
                <a:ea typeface="ＭＳ Ｐゴシック" charset="0"/>
              </a:defRPr>
            </a:lvl5pPr>
            <a:lvl6pPr marL="2256602"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6pPr>
            <a:lvl7pPr marL="2666893"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7pPr>
            <a:lvl8pPr marL="3077185"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8pPr>
            <a:lvl9pPr marL="3487476" indent="-205146" defTabSz="403169" eaLnBrk="0" fontAlgn="base" hangingPunct="0">
              <a:spcBef>
                <a:spcPct val="0"/>
              </a:spcBef>
              <a:spcAft>
                <a:spcPct val="0"/>
              </a:spcAft>
              <a:buClr>
                <a:srgbClr val="000000"/>
              </a:buClr>
              <a:buSzPct val="100000"/>
              <a:buFont typeface="Times New Roman" charset="0"/>
              <a:tabLst>
                <a:tab pos="649628" algn="l"/>
                <a:tab pos="1299256" algn="l"/>
                <a:tab pos="1948884" algn="l"/>
                <a:tab pos="2598511" algn="l"/>
              </a:tabLst>
              <a:defRPr sz="2200">
                <a:solidFill>
                  <a:schemeClr val="bg1"/>
                </a:solidFill>
                <a:latin typeface="Arial" charset="0"/>
                <a:ea typeface="ＭＳ Ｐゴシック" charset="0"/>
              </a:defRPr>
            </a:lvl9pPr>
          </a:lstStyle>
          <a:p>
            <a:pPr eaLnBrk="1" hangingPunct="1">
              <a:defRPr/>
            </a:pPr>
            <a:fld id="{CE0EBF66-5F76-354C-97ED-EA748B3219BE}" type="slidenum">
              <a:rPr lang="en-US" sz="1100">
                <a:solidFill>
                  <a:srgbClr val="000000"/>
                </a:solidFill>
                <a:latin typeface="Calibri" charset="0"/>
                <a:cs typeface="DejaVu Sans" charset="0"/>
              </a:rPr>
              <a:pPr eaLnBrk="1" hangingPunct="1">
                <a:defRPr/>
              </a:pPr>
              <a:t>10</a:t>
            </a:fld>
            <a:endParaRPr lang="en-US" sz="1100">
              <a:solidFill>
                <a:srgbClr val="000000"/>
              </a:solidFill>
              <a:latin typeface="Calibri" charset="0"/>
              <a:cs typeface="DejaVu Sans" charset="0"/>
            </a:endParaRPr>
          </a:p>
        </p:txBody>
      </p:sp>
      <p:sp>
        <p:nvSpPr>
          <p:cNvPr id="27649" name="Text Box 1"/>
          <p:cNvSpPr txBox="1">
            <a:spLocks noGrp="1" noRot="1" noChangeAspect="1" noChangeArrowheads="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7650" name="Text Box 2"/>
          <p:cNvSpPr txBox="1">
            <a:spLocks noGrp="1" noChangeArrowheads="1"/>
          </p:cNvSpPr>
          <p:nvPr>
            <p:ph type="body" idx="1"/>
          </p:nvPr>
        </p:nvSpPr>
        <p:spPr>
          <a:xfrm>
            <a:off x="686361" y="4343978"/>
            <a:ext cx="5482478" cy="4113068"/>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a:p>
        </p:txBody>
      </p:sp>
      <p:sp>
        <p:nvSpPr>
          <p:cNvPr id="4" name="Date Placeholder 3"/>
          <p:cNvSpPr>
            <a:spLocks noGrp="1"/>
          </p:cNvSpPr>
          <p:nvPr>
            <p:ph type="dt" sz="half" idx="10"/>
          </p:nvPr>
        </p:nvSpPr>
        <p:spPr/>
        <p:txBody>
          <a:bodyPr/>
          <a:lstStyle/>
          <a:p>
            <a:fld id="{651A9450-5111-8640-B043-AA74B052E74E}" type="datetime1">
              <a:rPr lang="es-MX" smtClean="0"/>
              <a:t>26/05/12</a:t>
            </a:fld>
            <a:endParaRPr lang="en-US" dirty="0"/>
          </a:p>
        </p:txBody>
      </p:sp>
      <p:sp>
        <p:nvSpPr>
          <p:cNvPr id="5" name="Footer Placeholder 4"/>
          <p:cNvSpPr>
            <a:spLocks noGrp="1"/>
          </p:cNvSpPr>
          <p:nvPr>
            <p:ph type="ftr" sz="quarter" idx="11"/>
          </p:nvPr>
        </p:nvSpPr>
        <p:spPr/>
        <p:txBody>
          <a:bodyPr/>
          <a:lstStyle/>
          <a:p>
            <a:r>
              <a:rPr lang="es-ES_tradnl" smtClean="0"/>
              <a:t>Reunión sabatina ACORDE</a:t>
            </a:r>
            <a:endParaRPr lang="en-US" dirty="0"/>
          </a:p>
        </p:txBody>
      </p:sp>
      <p:sp>
        <p:nvSpPr>
          <p:cNvPr id="6" name="Slide Number Placeholder 5"/>
          <p:cNvSpPr>
            <a:spLocks noGrp="1"/>
          </p:cNvSpPr>
          <p:nvPr>
            <p:ph type="sldNum" sz="quarter" idx="12"/>
          </p:nvPr>
        </p:nvSpPr>
        <p:spPr/>
        <p:txBody>
          <a:bodyPr/>
          <a:lstStyle/>
          <a:p>
            <a:fld id="{F1BD1803-0D5C-DD44-A5B6-27A9881A410E}" type="slidenum">
              <a:rPr lang="en-US" smtClean="0"/>
              <a:t>‹#›</a:t>
            </a:fld>
            <a:endParaRPr lang="en-US"/>
          </a:p>
        </p:txBody>
      </p:sp>
    </p:spTree>
    <p:extLst>
      <p:ext uri="{BB962C8B-B14F-4D97-AF65-F5344CB8AC3E}">
        <p14:creationId xmlns:p14="http://schemas.microsoft.com/office/powerpoint/2010/main" val="3337122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7EEC1E0B-BD83-7F43-99C3-15892EBACAD3}" type="datetime1">
              <a:rPr lang="es-MX" smtClean="0"/>
              <a:t>26/05/12</a:t>
            </a:fld>
            <a:endParaRPr lang="en-US" dirty="0"/>
          </a:p>
        </p:txBody>
      </p:sp>
      <p:sp>
        <p:nvSpPr>
          <p:cNvPr id="5" name="Footer Placeholder 4"/>
          <p:cNvSpPr>
            <a:spLocks noGrp="1"/>
          </p:cNvSpPr>
          <p:nvPr>
            <p:ph type="ftr" sz="quarter" idx="11"/>
          </p:nvPr>
        </p:nvSpPr>
        <p:spPr/>
        <p:txBody>
          <a:bodyPr/>
          <a:lstStyle/>
          <a:p>
            <a:r>
              <a:rPr lang="es-ES_tradnl" smtClean="0"/>
              <a:t>Reunión sabatina ACORDE</a:t>
            </a:r>
            <a:endParaRPr lang="en-US" dirty="0"/>
          </a:p>
        </p:txBody>
      </p:sp>
      <p:sp>
        <p:nvSpPr>
          <p:cNvPr id="6" name="Slide Number Placeholder 5"/>
          <p:cNvSpPr>
            <a:spLocks noGrp="1"/>
          </p:cNvSpPr>
          <p:nvPr>
            <p:ph type="sldNum" sz="quarter" idx="12"/>
          </p:nvPr>
        </p:nvSpPr>
        <p:spPr/>
        <p:txBody>
          <a:bodyPr/>
          <a:lstStyle/>
          <a:p>
            <a:fld id="{F1BD1803-0D5C-DD44-A5B6-27A9881A410E}" type="slidenum">
              <a:rPr lang="en-US" smtClean="0"/>
              <a:t>‹#›</a:t>
            </a:fld>
            <a:endParaRPr lang="en-US"/>
          </a:p>
        </p:txBody>
      </p:sp>
    </p:spTree>
    <p:extLst>
      <p:ext uri="{BB962C8B-B14F-4D97-AF65-F5344CB8AC3E}">
        <p14:creationId xmlns:p14="http://schemas.microsoft.com/office/powerpoint/2010/main" val="342326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15519EA8-1780-0F48-B190-2AEF224E2707}" type="datetime1">
              <a:rPr lang="es-MX" smtClean="0"/>
              <a:t>26/05/12</a:t>
            </a:fld>
            <a:endParaRPr lang="en-US" dirty="0"/>
          </a:p>
        </p:txBody>
      </p:sp>
      <p:sp>
        <p:nvSpPr>
          <p:cNvPr id="5" name="Footer Placeholder 4"/>
          <p:cNvSpPr>
            <a:spLocks noGrp="1"/>
          </p:cNvSpPr>
          <p:nvPr>
            <p:ph type="ftr" sz="quarter" idx="11"/>
          </p:nvPr>
        </p:nvSpPr>
        <p:spPr/>
        <p:txBody>
          <a:bodyPr/>
          <a:lstStyle/>
          <a:p>
            <a:r>
              <a:rPr lang="es-ES_tradnl" smtClean="0"/>
              <a:t>Reunión sabatina ACORDE</a:t>
            </a:r>
            <a:endParaRPr lang="en-US" dirty="0"/>
          </a:p>
        </p:txBody>
      </p:sp>
      <p:sp>
        <p:nvSpPr>
          <p:cNvPr id="6" name="Slide Number Placeholder 5"/>
          <p:cNvSpPr>
            <a:spLocks noGrp="1"/>
          </p:cNvSpPr>
          <p:nvPr>
            <p:ph type="sldNum" sz="quarter" idx="12"/>
          </p:nvPr>
        </p:nvSpPr>
        <p:spPr/>
        <p:txBody>
          <a:bodyPr/>
          <a:lstStyle/>
          <a:p>
            <a:fld id="{F1BD1803-0D5C-DD44-A5B6-27A9881A410E}" type="slidenum">
              <a:rPr lang="en-US" smtClean="0"/>
              <a:t>‹#›</a:t>
            </a:fld>
            <a:endParaRPr lang="en-US"/>
          </a:p>
        </p:txBody>
      </p:sp>
    </p:spTree>
    <p:extLst>
      <p:ext uri="{BB962C8B-B14F-4D97-AF65-F5344CB8AC3E}">
        <p14:creationId xmlns:p14="http://schemas.microsoft.com/office/powerpoint/2010/main" val="3204809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713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3A407B3B-CAFC-C64B-A12C-F9C606EF3EAE}" type="datetime1">
              <a:rPr lang="es-MX" smtClean="0"/>
              <a:t>26/05/12</a:t>
            </a:fld>
            <a:endParaRPr lang="en-US" dirty="0"/>
          </a:p>
        </p:txBody>
      </p:sp>
      <p:sp>
        <p:nvSpPr>
          <p:cNvPr id="5" name="Footer Placeholder 4"/>
          <p:cNvSpPr>
            <a:spLocks noGrp="1"/>
          </p:cNvSpPr>
          <p:nvPr>
            <p:ph type="ftr" sz="quarter" idx="11"/>
          </p:nvPr>
        </p:nvSpPr>
        <p:spPr/>
        <p:txBody>
          <a:bodyPr/>
          <a:lstStyle/>
          <a:p>
            <a:r>
              <a:rPr lang="es-ES_tradnl" smtClean="0"/>
              <a:t>Reunión sabatina ACORDE</a:t>
            </a:r>
            <a:endParaRPr lang="en-US" dirty="0"/>
          </a:p>
        </p:txBody>
      </p:sp>
      <p:sp>
        <p:nvSpPr>
          <p:cNvPr id="6" name="Slide Number Placeholder 5"/>
          <p:cNvSpPr>
            <a:spLocks noGrp="1"/>
          </p:cNvSpPr>
          <p:nvPr>
            <p:ph type="sldNum" sz="quarter" idx="12"/>
          </p:nvPr>
        </p:nvSpPr>
        <p:spPr/>
        <p:txBody>
          <a:bodyPr/>
          <a:lstStyle/>
          <a:p>
            <a:fld id="{F1BD1803-0D5C-DD44-A5B6-27A9881A410E}" type="slidenum">
              <a:rPr lang="en-US" smtClean="0"/>
              <a:t>‹#›</a:t>
            </a:fld>
            <a:endParaRPr lang="en-US"/>
          </a:p>
        </p:txBody>
      </p:sp>
    </p:spTree>
    <p:extLst>
      <p:ext uri="{BB962C8B-B14F-4D97-AF65-F5344CB8AC3E}">
        <p14:creationId xmlns:p14="http://schemas.microsoft.com/office/powerpoint/2010/main" val="4152277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1E3970EB-4F07-CA4A-BCF2-0E987EE1769C}" type="datetime1">
              <a:rPr lang="es-MX" smtClean="0"/>
              <a:t>26/05/12</a:t>
            </a:fld>
            <a:endParaRPr lang="en-US" dirty="0"/>
          </a:p>
        </p:txBody>
      </p:sp>
      <p:sp>
        <p:nvSpPr>
          <p:cNvPr id="5" name="Footer Placeholder 4"/>
          <p:cNvSpPr>
            <a:spLocks noGrp="1"/>
          </p:cNvSpPr>
          <p:nvPr>
            <p:ph type="ftr" sz="quarter" idx="11"/>
          </p:nvPr>
        </p:nvSpPr>
        <p:spPr/>
        <p:txBody>
          <a:bodyPr/>
          <a:lstStyle/>
          <a:p>
            <a:r>
              <a:rPr lang="es-ES_tradnl" smtClean="0"/>
              <a:t>Reunión sabatina ACORDE</a:t>
            </a:r>
            <a:endParaRPr lang="en-US" dirty="0"/>
          </a:p>
        </p:txBody>
      </p:sp>
      <p:sp>
        <p:nvSpPr>
          <p:cNvPr id="6" name="Slide Number Placeholder 5"/>
          <p:cNvSpPr>
            <a:spLocks noGrp="1"/>
          </p:cNvSpPr>
          <p:nvPr>
            <p:ph type="sldNum" sz="quarter" idx="12"/>
          </p:nvPr>
        </p:nvSpPr>
        <p:spPr/>
        <p:txBody>
          <a:bodyPr/>
          <a:lstStyle/>
          <a:p>
            <a:fld id="{F1BD1803-0D5C-DD44-A5B6-27A9881A410E}" type="slidenum">
              <a:rPr lang="en-US" smtClean="0"/>
              <a:t>‹#›</a:t>
            </a:fld>
            <a:endParaRPr lang="en-US"/>
          </a:p>
        </p:txBody>
      </p:sp>
    </p:spTree>
    <p:extLst>
      <p:ext uri="{BB962C8B-B14F-4D97-AF65-F5344CB8AC3E}">
        <p14:creationId xmlns:p14="http://schemas.microsoft.com/office/powerpoint/2010/main" val="2070364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4"/>
          <p:cNvSpPr>
            <a:spLocks noGrp="1"/>
          </p:cNvSpPr>
          <p:nvPr>
            <p:ph type="dt" sz="half" idx="10"/>
          </p:nvPr>
        </p:nvSpPr>
        <p:spPr/>
        <p:txBody>
          <a:bodyPr/>
          <a:lstStyle/>
          <a:p>
            <a:fld id="{B94947E8-2C2D-4648-8A5B-5CEA8F24AE78}" type="datetime1">
              <a:rPr lang="es-MX" smtClean="0"/>
              <a:t>26/05/12</a:t>
            </a:fld>
            <a:endParaRPr lang="en-US" dirty="0"/>
          </a:p>
        </p:txBody>
      </p:sp>
      <p:sp>
        <p:nvSpPr>
          <p:cNvPr id="6" name="Footer Placeholder 5"/>
          <p:cNvSpPr>
            <a:spLocks noGrp="1"/>
          </p:cNvSpPr>
          <p:nvPr>
            <p:ph type="ftr" sz="quarter" idx="11"/>
          </p:nvPr>
        </p:nvSpPr>
        <p:spPr/>
        <p:txBody>
          <a:bodyPr/>
          <a:lstStyle/>
          <a:p>
            <a:r>
              <a:rPr lang="es-ES_tradnl" smtClean="0"/>
              <a:t>Reunión sabatina ACORDE</a:t>
            </a:r>
            <a:endParaRPr lang="en-US" dirty="0"/>
          </a:p>
        </p:txBody>
      </p:sp>
      <p:sp>
        <p:nvSpPr>
          <p:cNvPr id="7" name="Slide Number Placeholder 6"/>
          <p:cNvSpPr>
            <a:spLocks noGrp="1"/>
          </p:cNvSpPr>
          <p:nvPr>
            <p:ph type="sldNum" sz="quarter" idx="12"/>
          </p:nvPr>
        </p:nvSpPr>
        <p:spPr/>
        <p:txBody>
          <a:bodyPr/>
          <a:lstStyle/>
          <a:p>
            <a:fld id="{F1BD1803-0D5C-DD44-A5B6-27A9881A410E}" type="slidenum">
              <a:rPr lang="en-US" smtClean="0"/>
              <a:t>‹#›</a:t>
            </a:fld>
            <a:endParaRPr lang="en-US"/>
          </a:p>
        </p:txBody>
      </p:sp>
    </p:spTree>
    <p:extLst>
      <p:ext uri="{BB962C8B-B14F-4D97-AF65-F5344CB8AC3E}">
        <p14:creationId xmlns:p14="http://schemas.microsoft.com/office/powerpoint/2010/main" val="3226487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p:txBody>
          <a:bodyPr/>
          <a:lstStyle/>
          <a:p>
            <a:fld id="{F62C1856-CC0D-3C41-AC42-EF2EECB7D2B2}" type="datetime1">
              <a:rPr lang="es-MX" smtClean="0"/>
              <a:t>26/05/12</a:t>
            </a:fld>
            <a:endParaRPr lang="en-US" dirty="0"/>
          </a:p>
        </p:txBody>
      </p:sp>
      <p:sp>
        <p:nvSpPr>
          <p:cNvPr id="8" name="Footer Placeholder 7"/>
          <p:cNvSpPr>
            <a:spLocks noGrp="1"/>
          </p:cNvSpPr>
          <p:nvPr>
            <p:ph type="ftr" sz="quarter" idx="11"/>
          </p:nvPr>
        </p:nvSpPr>
        <p:spPr/>
        <p:txBody>
          <a:bodyPr/>
          <a:lstStyle/>
          <a:p>
            <a:r>
              <a:rPr lang="es-ES_tradnl" smtClean="0"/>
              <a:t>Reunión sabatina ACORDE</a:t>
            </a:r>
            <a:endParaRPr lang="en-US" dirty="0"/>
          </a:p>
        </p:txBody>
      </p:sp>
      <p:sp>
        <p:nvSpPr>
          <p:cNvPr id="9" name="Slide Number Placeholder 8"/>
          <p:cNvSpPr>
            <a:spLocks noGrp="1"/>
          </p:cNvSpPr>
          <p:nvPr>
            <p:ph type="sldNum" sz="quarter" idx="12"/>
          </p:nvPr>
        </p:nvSpPr>
        <p:spPr/>
        <p:txBody>
          <a:bodyPr/>
          <a:lstStyle/>
          <a:p>
            <a:fld id="{F1BD1803-0D5C-DD44-A5B6-27A9881A410E}" type="slidenum">
              <a:rPr lang="en-US" smtClean="0"/>
              <a:t>‹#›</a:t>
            </a:fld>
            <a:endParaRPr lang="en-US"/>
          </a:p>
        </p:txBody>
      </p:sp>
    </p:spTree>
    <p:extLst>
      <p:ext uri="{BB962C8B-B14F-4D97-AF65-F5344CB8AC3E}">
        <p14:creationId xmlns:p14="http://schemas.microsoft.com/office/powerpoint/2010/main" val="4005600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2"/>
          <p:cNvSpPr>
            <a:spLocks noGrp="1"/>
          </p:cNvSpPr>
          <p:nvPr>
            <p:ph type="dt" sz="half" idx="10"/>
          </p:nvPr>
        </p:nvSpPr>
        <p:spPr/>
        <p:txBody>
          <a:bodyPr/>
          <a:lstStyle/>
          <a:p>
            <a:fld id="{8DAB26AF-9EBF-8A4E-BF0A-95A0C6AAB944}" type="datetime1">
              <a:rPr lang="es-MX" smtClean="0"/>
              <a:t>26/05/12</a:t>
            </a:fld>
            <a:endParaRPr lang="en-US" dirty="0"/>
          </a:p>
        </p:txBody>
      </p:sp>
      <p:sp>
        <p:nvSpPr>
          <p:cNvPr id="4" name="Footer Placeholder 3"/>
          <p:cNvSpPr>
            <a:spLocks noGrp="1"/>
          </p:cNvSpPr>
          <p:nvPr>
            <p:ph type="ftr" sz="quarter" idx="11"/>
          </p:nvPr>
        </p:nvSpPr>
        <p:spPr/>
        <p:txBody>
          <a:bodyPr/>
          <a:lstStyle/>
          <a:p>
            <a:r>
              <a:rPr lang="es-ES_tradnl" smtClean="0"/>
              <a:t>Reunión sabatina ACORDE</a:t>
            </a:r>
            <a:endParaRPr lang="en-US" dirty="0"/>
          </a:p>
        </p:txBody>
      </p:sp>
      <p:sp>
        <p:nvSpPr>
          <p:cNvPr id="5" name="Slide Number Placeholder 4"/>
          <p:cNvSpPr>
            <a:spLocks noGrp="1"/>
          </p:cNvSpPr>
          <p:nvPr>
            <p:ph type="sldNum" sz="quarter" idx="12"/>
          </p:nvPr>
        </p:nvSpPr>
        <p:spPr/>
        <p:txBody>
          <a:bodyPr/>
          <a:lstStyle/>
          <a:p>
            <a:fld id="{F1BD1803-0D5C-DD44-A5B6-27A9881A410E}" type="slidenum">
              <a:rPr lang="en-US" smtClean="0"/>
              <a:t>‹#›</a:t>
            </a:fld>
            <a:endParaRPr lang="en-US"/>
          </a:p>
        </p:txBody>
      </p:sp>
    </p:spTree>
    <p:extLst>
      <p:ext uri="{BB962C8B-B14F-4D97-AF65-F5344CB8AC3E}">
        <p14:creationId xmlns:p14="http://schemas.microsoft.com/office/powerpoint/2010/main" val="4292395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44A49D-9A52-7441-A57C-C0E819792E0B}" type="datetime1">
              <a:rPr lang="es-MX" smtClean="0"/>
              <a:t>26/05/12</a:t>
            </a:fld>
            <a:endParaRPr lang="en-US" dirty="0"/>
          </a:p>
        </p:txBody>
      </p:sp>
      <p:sp>
        <p:nvSpPr>
          <p:cNvPr id="3" name="Footer Placeholder 2"/>
          <p:cNvSpPr>
            <a:spLocks noGrp="1"/>
          </p:cNvSpPr>
          <p:nvPr>
            <p:ph type="ftr" sz="quarter" idx="11"/>
          </p:nvPr>
        </p:nvSpPr>
        <p:spPr/>
        <p:txBody>
          <a:bodyPr/>
          <a:lstStyle/>
          <a:p>
            <a:r>
              <a:rPr lang="es-ES_tradnl" smtClean="0"/>
              <a:t>Reunión sabatina ACORDE</a:t>
            </a:r>
            <a:endParaRPr lang="en-US" dirty="0"/>
          </a:p>
        </p:txBody>
      </p:sp>
      <p:sp>
        <p:nvSpPr>
          <p:cNvPr id="4" name="Slide Number Placeholder 3"/>
          <p:cNvSpPr>
            <a:spLocks noGrp="1"/>
          </p:cNvSpPr>
          <p:nvPr>
            <p:ph type="sldNum" sz="quarter" idx="12"/>
          </p:nvPr>
        </p:nvSpPr>
        <p:spPr/>
        <p:txBody>
          <a:bodyPr/>
          <a:lstStyle/>
          <a:p>
            <a:fld id="{F1BD1803-0D5C-DD44-A5B6-27A9881A410E}" type="slidenum">
              <a:rPr lang="en-US" smtClean="0"/>
              <a:t>‹#›</a:t>
            </a:fld>
            <a:endParaRPr lang="en-US"/>
          </a:p>
        </p:txBody>
      </p:sp>
    </p:spTree>
    <p:extLst>
      <p:ext uri="{BB962C8B-B14F-4D97-AF65-F5344CB8AC3E}">
        <p14:creationId xmlns:p14="http://schemas.microsoft.com/office/powerpoint/2010/main" val="3381440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014B9CE5-AB88-A54B-B184-955E554B96A6}" type="datetime1">
              <a:rPr lang="es-MX" smtClean="0"/>
              <a:t>26/05/12</a:t>
            </a:fld>
            <a:endParaRPr lang="en-US" dirty="0"/>
          </a:p>
        </p:txBody>
      </p:sp>
      <p:sp>
        <p:nvSpPr>
          <p:cNvPr id="6" name="Footer Placeholder 5"/>
          <p:cNvSpPr>
            <a:spLocks noGrp="1"/>
          </p:cNvSpPr>
          <p:nvPr>
            <p:ph type="ftr" sz="quarter" idx="11"/>
          </p:nvPr>
        </p:nvSpPr>
        <p:spPr/>
        <p:txBody>
          <a:bodyPr/>
          <a:lstStyle/>
          <a:p>
            <a:r>
              <a:rPr lang="es-ES_tradnl" smtClean="0"/>
              <a:t>Reunión sabatina ACORDE</a:t>
            </a:r>
            <a:endParaRPr lang="en-US" dirty="0"/>
          </a:p>
        </p:txBody>
      </p:sp>
      <p:sp>
        <p:nvSpPr>
          <p:cNvPr id="7" name="Slide Number Placeholder 6"/>
          <p:cNvSpPr>
            <a:spLocks noGrp="1"/>
          </p:cNvSpPr>
          <p:nvPr>
            <p:ph type="sldNum" sz="quarter" idx="12"/>
          </p:nvPr>
        </p:nvSpPr>
        <p:spPr/>
        <p:txBody>
          <a:bodyPr/>
          <a:lstStyle/>
          <a:p>
            <a:fld id="{F1BD1803-0D5C-DD44-A5B6-27A9881A410E}" type="slidenum">
              <a:rPr lang="en-US" smtClean="0"/>
              <a:t>‹#›</a:t>
            </a:fld>
            <a:endParaRPr lang="en-US"/>
          </a:p>
        </p:txBody>
      </p:sp>
    </p:spTree>
    <p:extLst>
      <p:ext uri="{BB962C8B-B14F-4D97-AF65-F5344CB8AC3E}">
        <p14:creationId xmlns:p14="http://schemas.microsoft.com/office/powerpoint/2010/main" val="3861768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EF6DCEC0-2F81-814A-B439-EB11E6CD3B92}" type="datetime1">
              <a:rPr lang="es-MX" smtClean="0"/>
              <a:t>26/05/12</a:t>
            </a:fld>
            <a:endParaRPr lang="en-US" dirty="0"/>
          </a:p>
        </p:txBody>
      </p:sp>
      <p:sp>
        <p:nvSpPr>
          <p:cNvPr id="6" name="Footer Placeholder 5"/>
          <p:cNvSpPr>
            <a:spLocks noGrp="1"/>
          </p:cNvSpPr>
          <p:nvPr>
            <p:ph type="ftr" sz="quarter" idx="11"/>
          </p:nvPr>
        </p:nvSpPr>
        <p:spPr/>
        <p:txBody>
          <a:bodyPr/>
          <a:lstStyle/>
          <a:p>
            <a:r>
              <a:rPr lang="es-ES_tradnl" smtClean="0"/>
              <a:t>Reunión sabatina ACORDE</a:t>
            </a:r>
            <a:endParaRPr lang="en-US" dirty="0"/>
          </a:p>
        </p:txBody>
      </p:sp>
      <p:sp>
        <p:nvSpPr>
          <p:cNvPr id="7" name="Slide Number Placeholder 6"/>
          <p:cNvSpPr>
            <a:spLocks noGrp="1"/>
          </p:cNvSpPr>
          <p:nvPr>
            <p:ph type="sldNum" sz="quarter" idx="12"/>
          </p:nvPr>
        </p:nvSpPr>
        <p:spPr/>
        <p:txBody>
          <a:bodyPr/>
          <a:lstStyle/>
          <a:p>
            <a:fld id="{F1BD1803-0D5C-DD44-A5B6-27A9881A410E}" type="slidenum">
              <a:rPr lang="en-US" smtClean="0"/>
              <a:t>‹#›</a:t>
            </a:fld>
            <a:endParaRPr lang="en-US"/>
          </a:p>
        </p:txBody>
      </p:sp>
    </p:spTree>
    <p:extLst>
      <p:ext uri="{BB962C8B-B14F-4D97-AF65-F5344CB8AC3E}">
        <p14:creationId xmlns:p14="http://schemas.microsoft.com/office/powerpoint/2010/main" val="34574273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87F991-3542-D948-A41D-8A88A0A6728B}" type="datetime1">
              <a:rPr lang="es-MX" smtClean="0"/>
              <a:t>26/05/12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_tradnl" smtClean="0"/>
              <a:t>Reunión sabatina ACORDE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D1803-0D5C-DD44-A5B6-27A9881A410E}" type="slidenum">
              <a:rPr lang="en-US" smtClean="0"/>
              <a:t>‹#›</a:t>
            </a:fld>
            <a:endParaRPr lang="en-US"/>
          </a:p>
        </p:txBody>
      </p:sp>
    </p:spTree>
    <p:extLst>
      <p:ext uri="{BB962C8B-B14F-4D97-AF65-F5344CB8AC3E}">
        <p14:creationId xmlns:p14="http://schemas.microsoft.com/office/powerpoint/2010/main" val="894953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42571" y="1998133"/>
            <a:ext cx="4139074" cy="584776"/>
          </a:xfrm>
          <a:prstGeom prst="rect">
            <a:avLst/>
          </a:prstGeom>
          <a:noFill/>
        </p:spPr>
        <p:txBody>
          <a:bodyPr wrap="none" rtlCol="0">
            <a:spAutoFit/>
          </a:bodyPr>
          <a:lstStyle/>
          <a:p>
            <a:pPr algn="ctr"/>
            <a:r>
              <a:rPr lang="en-US" sz="3200" b="1" dirty="0" err="1" smtClean="0">
                <a:solidFill>
                  <a:srgbClr val="800000"/>
                </a:solidFill>
              </a:rPr>
              <a:t>Reporte</a:t>
            </a:r>
            <a:r>
              <a:rPr lang="en-US" sz="3200" b="1" dirty="0" smtClean="0">
                <a:solidFill>
                  <a:srgbClr val="800000"/>
                </a:solidFill>
              </a:rPr>
              <a:t> de </a:t>
            </a:r>
            <a:r>
              <a:rPr lang="en-US" sz="3200" b="1" dirty="0" err="1" smtClean="0">
                <a:solidFill>
                  <a:srgbClr val="800000"/>
                </a:solidFill>
              </a:rPr>
              <a:t>Actividades</a:t>
            </a:r>
            <a:endParaRPr lang="en-US" sz="3200" b="1" dirty="0">
              <a:solidFill>
                <a:srgbClr val="800000"/>
              </a:solidFill>
            </a:endParaRPr>
          </a:p>
        </p:txBody>
      </p:sp>
      <p:sp>
        <p:nvSpPr>
          <p:cNvPr id="6" name="TextBox 5"/>
          <p:cNvSpPr txBox="1"/>
          <p:nvPr/>
        </p:nvSpPr>
        <p:spPr>
          <a:xfrm>
            <a:off x="3272260" y="2946400"/>
            <a:ext cx="2775670" cy="1200329"/>
          </a:xfrm>
          <a:prstGeom prst="rect">
            <a:avLst/>
          </a:prstGeom>
          <a:noFill/>
        </p:spPr>
        <p:txBody>
          <a:bodyPr wrap="none" rtlCol="0">
            <a:spAutoFit/>
          </a:bodyPr>
          <a:lstStyle/>
          <a:p>
            <a:pPr algn="ctr"/>
            <a:r>
              <a:rPr lang="en-US" b="1" dirty="0" smtClean="0">
                <a:solidFill>
                  <a:srgbClr val="008000"/>
                </a:solidFill>
              </a:rPr>
              <a:t>Mario Rodríguez Cahuantzi</a:t>
            </a:r>
          </a:p>
          <a:p>
            <a:pPr algn="ctr"/>
            <a:endParaRPr lang="en-US" b="1" dirty="0">
              <a:solidFill>
                <a:srgbClr val="008000"/>
              </a:solidFill>
            </a:endParaRPr>
          </a:p>
          <a:p>
            <a:pPr algn="ctr"/>
            <a:r>
              <a:rPr lang="en-US" b="1" dirty="0" smtClean="0">
                <a:solidFill>
                  <a:srgbClr val="008000"/>
                </a:solidFill>
              </a:rPr>
              <a:t>26</a:t>
            </a:r>
            <a:r>
              <a:rPr lang="en-US" b="1" dirty="0" smtClean="0">
                <a:solidFill>
                  <a:srgbClr val="008000"/>
                </a:solidFill>
              </a:rPr>
              <a:t> </a:t>
            </a:r>
            <a:r>
              <a:rPr lang="en-US" b="1" dirty="0" smtClean="0">
                <a:solidFill>
                  <a:srgbClr val="008000"/>
                </a:solidFill>
              </a:rPr>
              <a:t>de Mayo de 2012</a:t>
            </a:r>
          </a:p>
          <a:p>
            <a:pPr algn="ctr"/>
            <a:endParaRPr lang="en-US" b="1" dirty="0">
              <a:solidFill>
                <a:srgbClr val="008000"/>
              </a:solidFill>
            </a:endParaRPr>
          </a:p>
        </p:txBody>
      </p:sp>
      <p:sp>
        <p:nvSpPr>
          <p:cNvPr id="11" name="TextBox 10"/>
          <p:cNvSpPr txBox="1"/>
          <p:nvPr/>
        </p:nvSpPr>
        <p:spPr>
          <a:xfrm>
            <a:off x="368696" y="4983912"/>
            <a:ext cx="1390124" cy="923330"/>
          </a:xfrm>
          <a:prstGeom prst="rect">
            <a:avLst/>
          </a:prstGeom>
          <a:noFill/>
        </p:spPr>
        <p:txBody>
          <a:bodyPr wrap="none" rtlCol="0">
            <a:spAutoFit/>
          </a:bodyPr>
          <a:lstStyle/>
          <a:p>
            <a:r>
              <a:rPr lang="en-US" b="1" dirty="0" err="1" smtClean="0">
                <a:solidFill>
                  <a:srgbClr val="000090"/>
                </a:solidFill>
                <a:latin typeface="Times New Roman"/>
                <a:cs typeface="Times New Roman"/>
              </a:rPr>
              <a:t>Contenido</a:t>
            </a:r>
            <a:endParaRPr lang="en-US" b="1" dirty="0" smtClean="0">
              <a:solidFill>
                <a:srgbClr val="000090"/>
              </a:solidFill>
              <a:latin typeface="Times New Roman"/>
              <a:cs typeface="Times New Roman"/>
            </a:endParaRPr>
          </a:p>
          <a:p>
            <a:pPr marL="285750" indent="-285750">
              <a:buFont typeface="Arial"/>
              <a:buChar char="•"/>
            </a:pPr>
            <a:r>
              <a:rPr lang="en-US" b="1" dirty="0" smtClean="0">
                <a:solidFill>
                  <a:srgbClr val="000090"/>
                </a:solidFill>
                <a:latin typeface="Times New Roman"/>
                <a:cs typeface="Times New Roman"/>
              </a:rPr>
              <a:t>UPC</a:t>
            </a:r>
          </a:p>
          <a:p>
            <a:pPr marL="285750" indent="-285750">
              <a:buFont typeface="Arial"/>
              <a:buChar char="•"/>
            </a:pPr>
            <a:r>
              <a:rPr lang="en-US" b="1" dirty="0" err="1" smtClean="0">
                <a:solidFill>
                  <a:srgbClr val="000090"/>
                </a:solidFill>
                <a:latin typeface="Times New Roman"/>
                <a:cs typeface="Times New Roman"/>
              </a:rPr>
              <a:t>Cósmicos</a:t>
            </a:r>
            <a:endParaRPr lang="en-US" b="1" dirty="0" smtClean="0">
              <a:solidFill>
                <a:srgbClr val="000090"/>
              </a:solidFill>
              <a:latin typeface="Times New Roman"/>
              <a:cs typeface="Times New Roman"/>
            </a:endParaRPr>
          </a:p>
        </p:txBody>
      </p:sp>
      <p:sp>
        <p:nvSpPr>
          <p:cNvPr id="12" name="TextBox 11"/>
          <p:cNvSpPr txBox="1"/>
          <p:nvPr/>
        </p:nvSpPr>
        <p:spPr>
          <a:xfrm>
            <a:off x="5762581" y="4915640"/>
            <a:ext cx="184666" cy="369332"/>
          </a:xfrm>
          <a:prstGeom prst="rect">
            <a:avLst/>
          </a:prstGeom>
          <a:noFill/>
        </p:spPr>
        <p:txBody>
          <a:bodyPr wrap="none" rtlCol="0">
            <a:spAutoFit/>
          </a:bodyPr>
          <a:lstStyle/>
          <a:p>
            <a:endParaRPr lang="en-US" dirty="0"/>
          </a:p>
        </p:txBody>
      </p:sp>
      <p:cxnSp>
        <p:nvCxnSpPr>
          <p:cNvPr id="14" name="Straight Connector 13"/>
          <p:cNvCxnSpPr/>
          <p:nvPr/>
        </p:nvCxnSpPr>
        <p:spPr>
          <a:xfrm>
            <a:off x="122899" y="4738130"/>
            <a:ext cx="3919101" cy="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211614" y="4180493"/>
            <a:ext cx="0" cy="2127911"/>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F1BD1803-0D5C-DD44-A5B6-27A9881A410E}" type="slidenum">
              <a:rPr lang="en-US" smtClean="0"/>
              <a:t>1</a:t>
            </a:fld>
            <a:endParaRPr lang="en-US"/>
          </a:p>
        </p:txBody>
      </p:sp>
      <p:sp>
        <p:nvSpPr>
          <p:cNvPr id="2" name="Date Placeholder 1"/>
          <p:cNvSpPr>
            <a:spLocks noGrp="1"/>
          </p:cNvSpPr>
          <p:nvPr>
            <p:ph type="dt" sz="half" idx="10"/>
          </p:nvPr>
        </p:nvSpPr>
        <p:spPr/>
        <p:txBody>
          <a:bodyPr/>
          <a:lstStyle/>
          <a:p>
            <a:fld id="{2A1677CF-3205-DA43-8F2B-81BA3238FDDE}" type="datetime1">
              <a:rPr lang="es-MX" smtClean="0"/>
              <a:t>26/05/12</a:t>
            </a:fld>
            <a:endParaRPr lang="en-US" dirty="0"/>
          </a:p>
        </p:txBody>
      </p:sp>
      <p:sp>
        <p:nvSpPr>
          <p:cNvPr id="7" name="Footer Placeholder 6"/>
          <p:cNvSpPr>
            <a:spLocks noGrp="1"/>
          </p:cNvSpPr>
          <p:nvPr>
            <p:ph type="ftr" sz="quarter" idx="11"/>
          </p:nvPr>
        </p:nvSpPr>
        <p:spPr/>
        <p:txBody>
          <a:bodyPr/>
          <a:lstStyle/>
          <a:p>
            <a:r>
              <a:rPr lang="es-ES_tradnl" smtClean="0"/>
              <a:t>Reunión sabatina ACORDE</a:t>
            </a:r>
            <a:endParaRPr lang="en-US" dirty="0"/>
          </a:p>
        </p:txBody>
      </p:sp>
    </p:spTree>
    <p:extLst>
      <p:ext uri="{BB962C8B-B14F-4D97-AF65-F5344CB8AC3E}">
        <p14:creationId xmlns:p14="http://schemas.microsoft.com/office/powerpoint/2010/main" val="197112774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Line 1"/>
          <p:cNvSpPr>
            <a:spLocks noChangeShapeType="1"/>
          </p:cNvSpPr>
          <p:nvPr/>
        </p:nvSpPr>
        <p:spPr bwMode="auto">
          <a:xfrm flipV="1">
            <a:off x="123825" y="706438"/>
            <a:ext cx="8839200" cy="26987"/>
          </a:xfrm>
          <a:prstGeom prst="line">
            <a:avLst/>
          </a:prstGeom>
          <a:noFill/>
          <a:ln w="25560">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0242" name="Line 2"/>
          <p:cNvSpPr>
            <a:spLocks noChangeShapeType="1"/>
          </p:cNvSpPr>
          <p:nvPr/>
        </p:nvSpPr>
        <p:spPr bwMode="auto">
          <a:xfrm flipV="1">
            <a:off x="123825" y="6326188"/>
            <a:ext cx="8839200" cy="25400"/>
          </a:xfrm>
          <a:prstGeom prst="line">
            <a:avLst/>
          </a:prstGeom>
          <a:noFill/>
          <a:ln w="25560">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0243" name="Text Box 3"/>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9pPr>
          </a:lstStyle>
          <a:p>
            <a:pPr algn="ctr">
              <a:buClrTx/>
              <a:buFontTx/>
              <a:buNone/>
              <a:defRPr/>
            </a:pPr>
            <a:r>
              <a:rPr lang="nl-NL" sz="1800" dirty="0" err="1" smtClean="0"/>
              <a:t>UPCtf</a:t>
            </a:r>
            <a:r>
              <a:rPr lang="nl-NL" sz="1800" dirty="0" smtClean="0"/>
              <a:t> meeting</a:t>
            </a:r>
          </a:p>
        </p:txBody>
      </p:sp>
      <p:sp>
        <p:nvSpPr>
          <p:cNvPr id="10244" name="Text Box 4"/>
          <p:cNvSpPr txBox="1">
            <a:spLocks noChangeArrowheads="1"/>
          </p:cNvSpPr>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9pPr>
          </a:lstStyle>
          <a:p>
            <a:pPr algn="r">
              <a:buClrTx/>
              <a:buFontTx/>
              <a:buNone/>
              <a:defRPr/>
            </a:pPr>
            <a:fld id="{C9F42B9B-41C9-BE46-90C7-B42A01DF7591}" type="slidenum">
              <a:rPr lang="en-US" sz="1800" smtClean="0"/>
              <a:pPr algn="r">
                <a:buClrTx/>
                <a:buFontTx/>
                <a:buNone/>
                <a:defRPr/>
              </a:pPr>
              <a:t>10</a:t>
            </a:fld>
            <a:endParaRPr lang="en-US" sz="1800" smtClean="0"/>
          </a:p>
        </p:txBody>
      </p:sp>
      <p:sp>
        <p:nvSpPr>
          <p:cNvPr id="10245" name="Rectangle 5"/>
          <p:cNvSpPr>
            <a:spLocks noChangeArrowheads="1"/>
          </p:cNvSpPr>
          <p:nvPr/>
        </p:nvSpPr>
        <p:spPr bwMode="auto">
          <a:xfrm>
            <a:off x="146050" y="109538"/>
            <a:ext cx="80391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800" b="1">
                <a:solidFill>
                  <a:srgbClr val="008000"/>
                </a:solidFill>
                <a:latin typeface="Calibri" charset="0"/>
              </a:rPr>
              <a:t>Luminosity</a:t>
            </a:r>
          </a:p>
        </p:txBody>
      </p:sp>
      <p:sp>
        <p:nvSpPr>
          <p:cNvPr id="10246" name="Text Box 6"/>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9pPr>
          </a:lstStyle>
          <a:p>
            <a:pPr>
              <a:buClrTx/>
              <a:buFontTx/>
              <a:buNone/>
              <a:defRPr/>
            </a:pPr>
            <a:r>
              <a:rPr lang="en-US" sz="1800" dirty="0" smtClean="0"/>
              <a:t>May 23</a:t>
            </a:r>
            <a:r>
              <a:rPr lang="fr-FR" sz="1800" baseline="30000" dirty="0" smtClean="0"/>
              <a:t>th</a:t>
            </a:r>
            <a:r>
              <a:rPr lang="fr-FR" sz="1800" dirty="0" smtClean="0"/>
              <a:t>. 2012</a:t>
            </a:r>
          </a:p>
        </p:txBody>
      </p:sp>
      <p:pic>
        <p:nvPicPr>
          <p:cNvPr id="33799" name="Picture 2" descr="Captura de pantalla 2012-05-09 a las 12.25.4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573463"/>
            <a:ext cx="3743325"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3" descr="Captura de pantalla 2012-05-09 a las 12.27.10.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836613"/>
            <a:ext cx="402590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4" descr="Captura de pantalla 2012-05-09 a las 12.28.35.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0825" y="768350"/>
            <a:ext cx="3987800"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4356100" y="3429000"/>
            <a:ext cx="4752975" cy="2862263"/>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sz="900" b="1" dirty="0">
                <a:solidFill>
                  <a:srgbClr val="008000"/>
                </a:solidFill>
              </a:rPr>
              <a:t>For the following runs, the difference between MB and VLN methods is bigger than 20% (the luminosity is written in </a:t>
            </a:r>
            <a:r>
              <a:rPr lang="en-US" sz="900" b="1" i="1" dirty="0">
                <a:solidFill>
                  <a:srgbClr val="008000"/>
                </a:solidFill>
              </a:rPr>
              <a:t>barns</a:t>
            </a:r>
            <a:r>
              <a:rPr lang="en-US" sz="900" b="1" dirty="0">
                <a:solidFill>
                  <a:srgbClr val="008000"/>
                </a:solidFill>
              </a:rPr>
              <a:t> units):</a:t>
            </a:r>
          </a:p>
          <a:p>
            <a:pPr>
              <a:defRPr/>
            </a:pPr>
            <a:endParaRPr lang="en-US" sz="900" b="1" dirty="0">
              <a:solidFill>
                <a:srgbClr val="000090"/>
              </a:solidFill>
            </a:endParaRPr>
          </a:p>
          <a:p>
            <a:pPr>
              <a:defRPr/>
            </a:pPr>
            <a:r>
              <a:rPr lang="en-US" sz="900" b="1" dirty="0">
                <a:solidFill>
                  <a:srgbClr val="000090"/>
                </a:solidFill>
              </a:rPr>
              <a:t>Run number: 167985 MB: 246997 VLN: 165470 ZDC: 171085</a:t>
            </a:r>
          </a:p>
          <a:p>
            <a:pPr>
              <a:defRPr/>
            </a:pPr>
            <a:r>
              <a:rPr lang="en-US" sz="900" b="1" dirty="0">
                <a:solidFill>
                  <a:srgbClr val="000090"/>
                </a:solidFill>
              </a:rPr>
              <a:t>Run number: 167986 MB: 107818 VLN: 81065 ZDC: 84164</a:t>
            </a:r>
          </a:p>
          <a:p>
            <a:pPr>
              <a:defRPr/>
            </a:pPr>
            <a:r>
              <a:rPr lang="en-US" sz="900" b="1" dirty="0">
                <a:solidFill>
                  <a:srgbClr val="000090"/>
                </a:solidFill>
              </a:rPr>
              <a:t>Run number: 167987 MB: 536215 VLN: 435721 ZDC: 456203</a:t>
            </a:r>
          </a:p>
          <a:p>
            <a:pPr>
              <a:defRPr/>
            </a:pPr>
            <a:r>
              <a:rPr lang="en-US" sz="900" b="1" dirty="0">
                <a:solidFill>
                  <a:srgbClr val="000090"/>
                </a:solidFill>
              </a:rPr>
              <a:t>Run number: 168115 MB: 389915 VLN: 290604 ZDC: 305942</a:t>
            </a:r>
          </a:p>
          <a:p>
            <a:pPr>
              <a:defRPr/>
            </a:pPr>
            <a:r>
              <a:rPr lang="en-US" sz="900" b="1" dirty="0">
                <a:solidFill>
                  <a:srgbClr val="000090"/>
                </a:solidFill>
              </a:rPr>
              <a:t>Run number: 168175 MB: 452071 VLN: 293467 ZDC: 299248</a:t>
            </a:r>
          </a:p>
          <a:p>
            <a:pPr>
              <a:defRPr/>
            </a:pPr>
            <a:r>
              <a:rPr lang="en-US" sz="900" b="1" dirty="0">
                <a:solidFill>
                  <a:srgbClr val="000090"/>
                </a:solidFill>
              </a:rPr>
              <a:t>Run number: 168181 MB: 546403 VLN: 429097 ZDC: 447033</a:t>
            </a:r>
          </a:p>
          <a:p>
            <a:pPr>
              <a:defRPr/>
            </a:pPr>
            <a:r>
              <a:rPr lang="en-US" sz="900" b="1" dirty="0">
                <a:solidFill>
                  <a:srgbClr val="000090"/>
                </a:solidFill>
              </a:rPr>
              <a:t>Run number: 168207 MB: 170527 VLN: 135875 ZDC: 138632</a:t>
            </a:r>
          </a:p>
          <a:p>
            <a:pPr>
              <a:defRPr/>
            </a:pPr>
            <a:r>
              <a:rPr lang="en-US" sz="900" b="1" dirty="0">
                <a:solidFill>
                  <a:srgbClr val="000090"/>
                </a:solidFill>
              </a:rPr>
              <a:t>Run number: 168208 MB: 152921 VLN: 126294 ZDC: 128934</a:t>
            </a:r>
          </a:p>
          <a:p>
            <a:pPr>
              <a:defRPr/>
            </a:pPr>
            <a:r>
              <a:rPr lang="en-US" sz="900" b="1" dirty="0">
                <a:solidFill>
                  <a:srgbClr val="000090"/>
                </a:solidFill>
              </a:rPr>
              <a:t>Run number: 168310 MB: 316339 VLN: 175170 ZDC: 178892</a:t>
            </a:r>
          </a:p>
          <a:p>
            <a:pPr>
              <a:defRPr/>
            </a:pPr>
            <a:r>
              <a:rPr lang="en-US" sz="900" b="1" dirty="0">
                <a:solidFill>
                  <a:srgbClr val="000090"/>
                </a:solidFill>
              </a:rPr>
              <a:t>Run number: 168342 MB: 731802 VLN: 579700 ZDC: 589091</a:t>
            </a:r>
          </a:p>
          <a:p>
            <a:pPr>
              <a:defRPr/>
            </a:pPr>
            <a:r>
              <a:rPr lang="en-US" sz="900" b="1" dirty="0">
                <a:solidFill>
                  <a:srgbClr val="000090"/>
                </a:solidFill>
              </a:rPr>
              <a:t>Run number: 169417 MB: 429018 VLN: 297503 ZDC: 301296</a:t>
            </a:r>
          </a:p>
          <a:p>
            <a:pPr>
              <a:defRPr/>
            </a:pPr>
            <a:r>
              <a:rPr lang="en-US" sz="900" b="1" dirty="0">
                <a:solidFill>
                  <a:srgbClr val="000090"/>
                </a:solidFill>
              </a:rPr>
              <a:t>Run number: 169965 MB: 147910 VLN: 98994 ZDC: 99838</a:t>
            </a:r>
          </a:p>
          <a:p>
            <a:pPr>
              <a:defRPr/>
            </a:pPr>
            <a:r>
              <a:rPr lang="en-US" sz="900" b="1" dirty="0">
                <a:solidFill>
                  <a:srgbClr val="000090"/>
                </a:solidFill>
              </a:rPr>
              <a:t>Run number: 170036 MB: 122670 VLN: 76009 ZDC: 76182</a:t>
            </a:r>
          </a:p>
          <a:p>
            <a:pPr>
              <a:defRPr/>
            </a:pPr>
            <a:r>
              <a:rPr lang="en-US" sz="900" b="1" dirty="0">
                <a:solidFill>
                  <a:srgbClr val="000090"/>
                </a:solidFill>
              </a:rPr>
              <a:t>Run number: 170308 MB: 258938 VLN: 138042 ZDC: 138935</a:t>
            </a:r>
          </a:p>
          <a:p>
            <a:pPr>
              <a:defRPr/>
            </a:pPr>
            <a:r>
              <a:rPr lang="en-US" sz="900" b="1" dirty="0">
                <a:solidFill>
                  <a:srgbClr val="000090"/>
                </a:solidFill>
              </a:rPr>
              <a:t>Run number: 170390 MB: 106908 VLN: 87936 ZDC: 94146</a:t>
            </a:r>
          </a:p>
          <a:p>
            <a:pPr>
              <a:defRPr/>
            </a:pPr>
            <a:endParaRPr lang="en-US" sz="900" b="1" dirty="0">
              <a:solidFill>
                <a:srgbClr val="000090"/>
              </a:solidFill>
            </a:endParaRPr>
          </a:p>
          <a:p>
            <a:pPr>
              <a:defRPr/>
            </a:pPr>
            <a:r>
              <a:rPr lang="en-US" sz="900" b="1" dirty="0">
                <a:solidFill>
                  <a:srgbClr val="FF0000"/>
                </a:solidFill>
              </a:rPr>
              <a:t>These runs represents the 8.9% of the total statistic analyzed.</a:t>
            </a:r>
          </a:p>
        </p:txBody>
      </p:sp>
      <p:pic>
        <p:nvPicPr>
          <p:cNvPr id="1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81925" y="6070600"/>
            <a:ext cx="376238" cy="5984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75648225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Line 1"/>
          <p:cNvSpPr>
            <a:spLocks noChangeShapeType="1"/>
          </p:cNvSpPr>
          <p:nvPr/>
        </p:nvSpPr>
        <p:spPr bwMode="auto">
          <a:xfrm flipV="1">
            <a:off x="123825" y="706438"/>
            <a:ext cx="8839200" cy="26987"/>
          </a:xfrm>
          <a:prstGeom prst="line">
            <a:avLst/>
          </a:prstGeom>
          <a:noFill/>
          <a:ln w="25560">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0242" name="Line 2"/>
          <p:cNvSpPr>
            <a:spLocks noChangeShapeType="1"/>
          </p:cNvSpPr>
          <p:nvPr/>
        </p:nvSpPr>
        <p:spPr bwMode="auto">
          <a:xfrm flipV="1">
            <a:off x="123825" y="6326188"/>
            <a:ext cx="8839200" cy="25400"/>
          </a:xfrm>
          <a:prstGeom prst="line">
            <a:avLst/>
          </a:prstGeom>
          <a:noFill/>
          <a:ln w="25560">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0243" name="Text Box 3"/>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9pPr>
          </a:lstStyle>
          <a:p>
            <a:pPr algn="ctr">
              <a:buClrTx/>
              <a:buFontTx/>
              <a:buNone/>
              <a:defRPr/>
            </a:pPr>
            <a:r>
              <a:rPr lang="nl-NL" sz="1800" dirty="0" err="1" smtClean="0"/>
              <a:t>UPCtf</a:t>
            </a:r>
            <a:r>
              <a:rPr lang="nl-NL" sz="1800" dirty="0" smtClean="0"/>
              <a:t> meeting</a:t>
            </a:r>
          </a:p>
        </p:txBody>
      </p:sp>
      <p:sp>
        <p:nvSpPr>
          <p:cNvPr id="10244" name="Text Box 4"/>
          <p:cNvSpPr txBox="1">
            <a:spLocks noChangeArrowheads="1"/>
          </p:cNvSpPr>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9pPr>
          </a:lstStyle>
          <a:p>
            <a:pPr algn="r">
              <a:buClrTx/>
              <a:buFontTx/>
              <a:buNone/>
              <a:defRPr/>
            </a:pPr>
            <a:fld id="{568F311F-B6C7-0044-BD7A-A8E1115062F6}" type="slidenum">
              <a:rPr lang="en-US" sz="1800" smtClean="0"/>
              <a:pPr algn="r">
                <a:buClrTx/>
                <a:buFontTx/>
                <a:buNone/>
                <a:defRPr/>
              </a:pPr>
              <a:t>11</a:t>
            </a:fld>
            <a:endParaRPr lang="en-US" sz="1800" smtClean="0"/>
          </a:p>
        </p:txBody>
      </p:sp>
      <p:sp>
        <p:nvSpPr>
          <p:cNvPr id="10246" name="Text Box 6"/>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9pPr>
          </a:lstStyle>
          <a:p>
            <a:pPr>
              <a:buClrTx/>
              <a:buFontTx/>
              <a:buNone/>
              <a:defRPr/>
            </a:pPr>
            <a:r>
              <a:rPr lang="en-US" sz="1800" dirty="0" smtClean="0"/>
              <a:t>May 23</a:t>
            </a:r>
            <a:r>
              <a:rPr lang="fr-FR" sz="1800" baseline="30000" dirty="0" smtClean="0"/>
              <a:t>th</a:t>
            </a:r>
            <a:r>
              <a:rPr lang="fr-FR" sz="1800" dirty="0" smtClean="0"/>
              <a:t>. 2012</a:t>
            </a:r>
          </a:p>
        </p:txBody>
      </p:sp>
      <p:pic>
        <p:nvPicPr>
          <p:cNvPr id="102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1925" y="6070600"/>
            <a:ext cx="376238" cy="5984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5847" name="TextBox 2"/>
          <p:cNvSpPr txBox="1">
            <a:spLocks noChangeArrowheads="1"/>
          </p:cNvSpPr>
          <p:nvPr/>
        </p:nvSpPr>
        <p:spPr bwMode="auto">
          <a:xfrm>
            <a:off x="236538" y="908050"/>
            <a:ext cx="8893175"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300" b="1">
                <a:solidFill>
                  <a:srgbClr val="800000"/>
                </a:solidFill>
              </a:rPr>
              <a:t>Int. luminosity (1ZED) = </a:t>
            </a:r>
            <a:r>
              <a:rPr lang="en-US" sz="2300" b="1" i="1">
                <a:solidFill>
                  <a:srgbClr val="000090"/>
                </a:solidFill>
              </a:rPr>
              <a:t>56.95 (1/μb) +/- 0.13 % (stat.)</a:t>
            </a:r>
          </a:p>
          <a:p>
            <a:endParaRPr lang="en-US" sz="2300" b="1">
              <a:solidFill>
                <a:srgbClr val="800000"/>
              </a:solidFill>
            </a:endParaRPr>
          </a:p>
          <a:p>
            <a:r>
              <a:rPr lang="en-US" sz="2300" b="1">
                <a:solidFill>
                  <a:srgbClr val="800000"/>
                </a:solidFill>
              </a:rPr>
              <a:t>Int. luminosity (VLN) = </a:t>
            </a:r>
            <a:r>
              <a:rPr lang="en-US" sz="2300" b="1" i="1">
                <a:solidFill>
                  <a:srgbClr val="000090"/>
                </a:solidFill>
              </a:rPr>
              <a:t>55.87 (1/μb) +/-  0.13 % (stat.) </a:t>
            </a:r>
            <a:endParaRPr lang="en-US" sz="2300" b="1">
              <a:solidFill>
                <a:srgbClr val="800000"/>
              </a:solidFill>
            </a:endParaRPr>
          </a:p>
        </p:txBody>
      </p:sp>
      <p:sp>
        <p:nvSpPr>
          <p:cNvPr id="35848" name="TextBox 2"/>
          <p:cNvSpPr txBox="1">
            <a:spLocks noChangeArrowheads="1"/>
          </p:cNvSpPr>
          <p:nvPr/>
        </p:nvSpPr>
        <p:spPr bwMode="auto">
          <a:xfrm>
            <a:off x="250825" y="2205038"/>
            <a:ext cx="8497888"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300" b="1">
                <a:solidFill>
                  <a:srgbClr val="800000"/>
                </a:solidFill>
              </a:rPr>
              <a:t>Int. luminosity (MB: 0- 90%) = </a:t>
            </a:r>
            <a:r>
              <a:rPr lang="en-US" sz="2300" b="1" i="1">
                <a:solidFill>
                  <a:srgbClr val="000090"/>
                </a:solidFill>
              </a:rPr>
              <a:t>55.86 (1/μb) +/-  0.13 % (stat.)</a:t>
            </a:r>
          </a:p>
          <a:p>
            <a:endParaRPr lang="en-US" sz="2300" b="1">
              <a:solidFill>
                <a:srgbClr val="800000"/>
              </a:solidFill>
            </a:endParaRPr>
          </a:p>
          <a:p>
            <a:r>
              <a:rPr lang="en-US" sz="2300" b="1">
                <a:solidFill>
                  <a:srgbClr val="800000"/>
                </a:solidFill>
              </a:rPr>
              <a:t>THE DIFFERENCE BETWEEN the </a:t>
            </a:r>
            <a:r>
              <a:rPr lang="en-US" sz="2300" b="1">
                <a:solidFill>
                  <a:srgbClr val="000090"/>
                </a:solidFill>
              </a:rPr>
              <a:t>3 methods for the integrated luminosity is not larger than 2%.</a:t>
            </a:r>
            <a:endParaRPr lang="en-US" sz="2300" b="1" i="1">
              <a:solidFill>
                <a:srgbClr val="000090"/>
              </a:solidFill>
            </a:endParaRPr>
          </a:p>
          <a:p>
            <a:r>
              <a:rPr lang="en-US" sz="2300" b="1">
                <a:solidFill>
                  <a:srgbClr val="800000"/>
                </a:solidFill>
              </a:rPr>
              <a:t>  </a:t>
            </a:r>
          </a:p>
        </p:txBody>
      </p:sp>
      <p:sp>
        <p:nvSpPr>
          <p:cNvPr id="11" name="Rectangle 5"/>
          <p:cNvSpPr>
            <a:spLocks noChangeArrowheads="1"/>
          </p:cNvSpPr>
          <p:nvPr/>
        </p:nvSpPr>
        <p:spPr bwMode="auto">
          <a:xfrm>
            <a:off x="146050" y="109538"/>
            <a:ext cx="80391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800" b="1">
                <a:solidFill>
                  <a:srgbClr val="008000"/>
                </a:solidFill>
                <a:latin typeface="Calibri" charset="0"/>
              </a:rPr>
              <a:t>Luminosity</a:t>
            </a:r>
          </a:p>
        </p:txBody>
      </p:sp>
    </p:spTree>
    <p:extLst>
      <p:ext uri="{BB962C8B-B14F-4D97-AF65-F5344CB8AC3E}">
        <p14:creationId xmlns:p14="http://schemas.microsoft.com/office/powerpoint/2010/main" val="1927394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Line 1"/>
          <p:cNvSpPr>
            <a:spLocks noChangeShapeType="1"/>
          </p:cNvSpPr>
          <p:nvPr/>
        </p:nvSpPr>
        <p:spPr bwMode="auto">
          <a:xfrm flipV="1">
            <a:off x="123825" y="706438"/>
            <a:ext cx="8839200" cy="26987"/>
          </a:xfrm>
          <a:prstGeom prst="line">
            <a:avLst/>
          </a:prstGeom>
          <a:noFill/>
          <a:ln w="25560">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0242" name="Line 2"/>
          <p:cNvSpPr>
            <a:spLocks noChangeShapeType="1"/>
          </p:cNvSpPr>
          <p:nvPr/>
        </p:nvSpPr>
        <p:spPr bwMode="auto">
          <a:xfrm flipV="1">
            <a:off x="123825" y="6326188"/>
            <a:ext cx="8839200" cy="25400"/>
          </a:xfrm>
          <a:prstGeom prst="line">
            <a:avLst/>
          </a:prstGeom>
          <a:noFill/>
          <a:ln w="25560">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0243" name="Text Box 3"/>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9pPr>
          </a:lstStyle>
          <a:p>
            <a:pPr algn="ctr">
              <a:buClrTx/>
              <a:buFontTx/>
              <a:buNone/>
              <a:defRPr/>
            </a:pPr>
            <a:r>
              <a:rPr lang="nl-NL" sz="1800" dirty="0" err="1" smtClean="0"/>
              <a:t>UPCtf</a:t>
            </a:r>
            <a:r>
              <a:rPr lang="nl-NL" sz="1800" dirty="0" smtClean="0"/>
              <a:t> meeting</a:t>
            </a:r>
          </a:p>
        </p:txBody>
      </p:sp>
      <p:sp>
        <p:nvSpPr>
          <p:cNvPr id="10244" name="Text Box 4"/>
          <p:cNvSpPr txBox="1">
            <a:spLocks noChangeArrowheads="1"/>
          </p:cNvSpPr>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9pPr>
          </a:lstStyle>
          <a:p>
            <a:pPr algn="r">
              <a:buClrTx/>
              <a:buFontTx/>
              <a:buNone/>
              <a:defRPr/>
            </a:pPr>
            <a:fld id="{C7C057CF-2CA1-7B40-BE95-D457C6290619}" type="slidenum">
              <a:rPr lang="en-US" sz="1800" smtClean="0"/>
              <a:pPr algn="r">
                <a:buClrTx/>
                <a:buFontTx/>
                <a:buNone/>
                <a:defRPr/>
              </a:pPr>
              <a:t>12</a:t>
            </a:fld>
            <a:endParaRPr lang="en-US" sz="1800" smtClean="0"/>
          </a:p>
        </p:txBody>
      </p:sp>
      <p:sp>
        <p:nvSpPr>
          <p:cNvPr id="10246" name="Text Box 6"/>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9pPr>
          </a:lstStyle>
          <a:p>
            <a:pPr>
              <a:buClrTx/>
              <a:buFontTx/>
              <a:buNone/>
              <a:defRPr/>
            </a:pPr>
            <a:r>
              <a:rPr lang="en-US" sz="1800" dirty="0" smtClean="0"/>
              <a:t>May 23</a:t>
            </a:r>
            <a:r>
              <a:rPr lang="fr-FR" sz="1800" baseline="30000" dirty="0" smtClean="0"/>
              <a:t>th</a:t>
            </a:r>
            <a:r>
              <a:rPr lang="fr-FR" sz="1800" dirty="0" smtClean="0"/>
              <a:t>. 2012</a:t>
            </a:r>
          </a:p>
        </p:txBody>
      </p:sp>
      <p:pic>
        <p:nvPicPr>
          <p:cNvPr id="102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1925" y="6070600"/>
            <a:ext cx="376238" cy="5984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 name="Rectangle 5"/>
          <p:cNvSpPr>
            <a:spLocks noChangeArrowheads="1"/>
          </p:cNvSpPr>
          <p:nvPr/>
        </p:nvSpPr>
        <p:spPr bwMode="auto">
          <a:xfrm>
            <a:off x="146050" y="109538"/>
            <a:ext cx="80391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800" b="1">
                <a:solidFill>
                  <a:srgbClr val="008000"/>
                </a:solidFill>
                <a:latin typeface="Calibri" charset="0"/>
              </a:rPr>
              <a:t>Luminosity</a:t>
            </a:r>
          </a:p>
        </p:txBody>
      </p:sp>
      <p:graphicFrame>
        <p:nvGraphicFramePr>
          <p:cNvPr id="12" name="Table 11"/>
          <p:cNvGraphicFramePr>
            <a:graphicFrameLocks noGrp="1"/>
          </p:cNvGraphicFramePr>
          <p:nvPr/>
        </p:nvGraphicFramePr>
        <p:xfrm>
          <a:off x="179388" y="981075"/>
          <a:ext cx="3416300" cy="1513808"/>
        </p:xfrm>
        <a:graphic>
          <a:graphicData uri="http://schemas.openxmlformats.org/drawingml/2006/table">
            <a:tbl>
              <a:tblPr/>
              <a:tblGrid>
                <a:gridCol w="939800"/>
                <a:gridCol w="825500"/>
                <a:gridCol w="825500"/>
                <a:gridCol w="825500"/>
              </a:tblGrid>
              <a:tr h="378222">
                <a:tc>
                  <a:txBody>
                    <a:bodyPr/>
                    <a:lstStyle/>
                    <a:p>
                      <a:pPr algn="ctr" fontAlgn="b"/>
                      <a:r>
                        <a:rPr lang="en-US" sz="1200" b="0" i="0" u="none" strike="noStrike">
                          <a:solidFill>
                            <a:srgbClr val="000000"/>
                          </a:solidFill>
                          <a:effectLst/>
                          <a:latin typeface="Calibri"/>
                        </a:rPr>
                        <a:t>Method</a:t>
                      </a:r>
                    </a:p>
                  </a:txBody>
                  <a:tcPr marL="12700" marR="12700" marT="12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130 </a:t>
                      </a:r>
                      <a:r>
                        <a:rPr lang="en-US" sz="1200" b="0" i="0" u="none" strike="noStrike" dirty="0" smtClean="0">
                          <a:solidFill>
                            <a:srgbClr val="000000"/>
                          </a:solidFill>
                          <a:effectLst/>
                          <a:latin typeface="Calibri"/>
                        </a:rPr>
                        <a:t>runs (100%)</a:t>
                      </a:r>
                      <a:endParaRPr lang="en-US" sz="1200" b="0" i="0" u="none" strike="noStrike" dirty="0">
                        <a:solidFill>
                          <a:srgbClr val="000000"/>
                        </a:solidFill>
                        <a:effectLst/>
                        <a:latin typeface="Calibri"/>
                      </a:endParaRPr>
                    </a:p>
                  </a:txBody>
                  <a:tcPr marL="12700" marR="12700" marT="12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118 </a:t>
                      </a:r>
                      <a:r>
                        <a:rPr lang="en-US" sz="1200" b="0" i="0" u="none" strike="noStrike" dirty="0" smtClean="0">
                          <a:solidFill>
                            <a:srgbClr val="000000"/>
                          </a:solidFill>
                          <a:effectLst/>
                          <a:latin typeface="Calibri"/>
                        </a:rPr>
                        <a:t>runs (93.37%)</a:t>
                      </a:r>
                      <a:endParaRPr lang="en-US" sz="1200" b="0" i="0" u="none" strike="noStrike" dirty="0">
                        <a:solidFill>
                          <a:srgbClr val="000000"/>
                        </a:solidFill>
                        <a:effectLst/>
                        <a:latin typeface="Calibri"/>
                      </a:endParaRPr>
                    </a:p>
                  </a:txBody>
                  <a:tcPr marL="12700" marR="12700" marT="12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l-PL" sz="1200" b="0" i="0" u="none" strike="noStrike" dirty="0">
                          <a:solidFill>
                            <a:srgbClr val="000000"/>
                          </a:solidFill>
                          <a:effectLst/>
                          <a:latin typeface="Calibri"/>
                        </a:rPr>
                        <a:t>115 </a:t>
                      </a:r>
                      <a:r>
                        <a:rPr lang="pl-PL" sz="1200" b="0" i="0" u="none" strike="noStrike" dirty="0" err="1" smtClean="0">
                          <a:solidFill>
                            <a:srgbClr val="000000"/>
                          </a:solidFill>
                          <a:effectLst/>
                          <a:latin typeface="Calibri"/>
                        </a:rPr>
                        <a:t>runs</a:t>
                      </a:r>
                      <a:r>
                        <a:rPr lang="pl-PL" sz="1200" b="0" i="0" u="none" strike="noStrike" dirty="0" smtClean="0">
                          <a:solidFill>
                            <a:srgbClr val="000000"/>
                          </a:solidFill>
                          <a:effectLst/>
                          <a:latin typeface="Calibri"/>
                        </a:rPr>
                        <a:t> (91.1%)</a:t>
                      </a:r>
                      <a:endParaRPr lang="pl-PL" sz="1200" b="0" i="0" u="none" strike="noStrike" dirty="0">
                        <a:solidFill>
                          <a:srgbClr val="000000"/>
                        </a:solidFill>
                        <a:effectLst/>
                        <a:latin typeface="Calibri"/>
                      </a:endParaRPr>
                    </a:p>
                  </a:txBody>
                  <a:tcPr marL="12700" marR="12700" marT="12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8222">
                <a:tc>
                  <a:txBody>
                    <a:bodyPr/>
                    <a:lstStyle/>
                    <a:p>
                      <a:pPr algn="ctr" fontAlgn="b"/>
                      <a:r>
                        <a:rPr lang="en-US" sz="1200" b="0" i="0" u="none" strike="noStrike">
                          <a:solidFill>
                            <a:srgbClr val="000000"/>
                          </a:solidFill>
                          <a:effectLst/>
                          <a:latin typeface="Calibri"/>
                        </a:rPr>
                        <a:t>L_ZED (1/mb)</a:t>
                      </a:r>
                    </a:p>
                  </a:txBody>
                  <a:tcPr marL="12700" marR="12700" marT="12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56.95</a:t>
                      </a:r>
                    </a:p>
                  </a:txBody>
                  <a:tcPr marL="12700" marR="12700" marT="12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a:rPr>
                        <a:t>54.12 (4.96%)</a:t>
                      </a:r>
                      <a:endParaRPr lang="en-US" sz="1200" b="0" i="0" u="none" strike="noStrike" dirty="0">
                        <a:solidFill>
                          <a:srgbClr val="000000"/>
                        </a:solidFill>
                        <a:effectLst/>
                        <a:latin typeface="Calibri"/>
                      </a:endParaRPr>
                    </a:p>
                  </a:txBody>
                  <a:tcPr marL="12700" marR="12700" marT="12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a:rPr>
                        <a:t>53.44 (6.16%)</a:t>
                      </a:r>
                      <a:endParaRPr lang="en-US" sz="1200" b="0" i="0" u="none" strike="noStrike" dirty="0">
                        <a:solidFill>
                          <a:srgbClr val="000000"/>
                        </a:solidFill>
                        <a:effectLst/>
                        <a:latin typeface="Calibri"/>
                      </a:endParaRPr>
                    </a:p>
                  </a:txBody>
                  <a:tcPr marL="12700" marR="12700" marT="12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8222">
                <a:tc>
                  <a:txBody>
                    <a:bodyPr/>
                    <a:lstStyle/>
                    <a:p>
                      <a:pPr algn="ctr" fontAlgn="b"/>
                      <a:r>
                        <a:rPr lang="en-US" sz="1200" b="0" i="0" u="none" strike="noStrike" dirty="0">
                          <a:solidFill>
                            <a:srgbClr val="000000"/>
                          </a:solidFill>
                          <a:effectLst/>
                          <a:latin typeface="Calibri"/>
                        </a:rPr>
                        <a:t>L_VLN(1/</a:t>
                      </a:r>
                      <a:r>
                        <a:rPr lang="en-US" sz="1200" b="0" i="0" u="none" strike="noStrike" dirty="0" err="1">
                          <a:solidFill>
                            <a:srgbClr val="000000"/>
                          </a:solidFill>
                          <a:effectLst/>
                          <a:latin typeface="Calibri"/>
                        </a:rPr>
                        <a:t>mb</a:t>
                      </a:r>
                      <a:r>
                        <a:rPr lang="en-US" sz="1200" b="0" i="0" u="none" strike="noStrike" dirty="0">
                          <a:solidFill>
                            <a:srgbClr val="000000"/>
                          </a:solidFill>
                          <a:effectLst/>
                          <a:latin typeface="Calibri"/>
                        </a:rPr>
                        <a:t>)</a:t>
                      </a:r>
                    </a:p>
                  </a:txBody>
                  <a:tcPr marL="12700" marR="12700" marT="12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55.87</a:t>
                      </a:r>
                    </a:p>
                  </a:txBody>
                  <a:tcPr marL="12700" marR="12700" marT="12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a:rPr>
                        <a:t>53.11 (4.94%)</a:t>
                      </a:r>
                      <a:endParaRPr lang="en-US" sz="1200" b="0" i="0" u="none" strike="noStrike" dirty="0">
                        <a:solidFill>
                          <a:srgbClr val="000000"/>
                        </a:solidFill>
                        <a:effectLst/>
                        <a:latin typeface="Calibri"/>
                      </a:endParaRPr>
                    </a:p>
                  </a:txBody>
                  <a:tcPr marL="12700" marR="12700" marT="12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a:rPr>
                        <a:t>52.46 (6.10%)</a:t>
                      </a:r>
                      <a:endParaRPr lang="en-US" sz="1200" b="0" i="0" u="none" strike="noStrike" dirty="0">
                        <a:solidFill>
                          <a:srgbClr val="000000"/>
                        </a:solidFill>
                        <a:effectLst/>
                        <a:latin typeface="Calibri"/>
                      </a:endParaRPr>
                    </a:p>
                  </a:txBody>
                  <a:tcPr marL="12700" marR="12700" marT="12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8222">
                <a:tc>
                  <a:txBody>
                    <a:bodyPr/>
                    <a:lstStyle/>
                    <a:p>
                      <a:pPr algn="ctr" fontAlgn="b"/>
                      <a:r>
                        <a:rPr lang="en-US" sz="1200" b="0" i="0" u="none" strike="noStrike">
                          <a:solidFill>
                            <a:srgbClr val="000000"/>
                          </a:solidFill>
                          <a:effectLst/>
                          <a:latin typeface="Calibri"/>
                        </a:rPr>
                        <a:t>L_MB(1/mb)</a:t>
                      </a:r>
                    </a:p>
                  </a:txBody>
                  <a:tcPr marL="12700" marR="12700" marT="12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55.86</a:t>
                      </a:r>
                    </a:p>
                  </a:txBody>
                  <a:tcPr marL="12700" marR="12700" marT="12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a:rPr>
                        <a:t>51.94 (7.01%)</a:t>
                      </a:r>
                      <a:endParaRPr lang="en-US" sz="1200" b="0" i="0" u="none" strike="noStrike" dirty="0">
                        <a:solidFill>
                          <a:srgbClr val="000000"/>
                        </a:solidFill>
                        <a:effectLst/>
                        <a:latin typeface="Calibri"/>
                      </a:endParaRPr>
                    </a:p>
                  </a:txBody>
                  <a:tcPr marL="12700" marR="12700" marT="12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a:rPr>
                        <a:t>51.14(8.44%)</a:t>
                      </a:r>
                      <a:endParaRPr lang="en-US" sz="1200" b="0" i="0" u="none" strike="noStrike" dirty="0">
                        <a:solidFill>
                          <a:srgbClr val="000000"/>
                        </a:solidFill>
                        <a:effectLst/>
                        <a:latin typeface="Calibri"/>
                      </a:endParaRPr>
                    </a:p>
                  </a:txBody>
                  <a:tcPr marL="12700" marR="12700" marT="12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7923" name="TextBox 1"/>
          <p:cNvSpPr txBox="1">
            <a:spLocks noChangeArrowheads="1"/>
          </p:cNvSpPr>
          <p:nvPr/>
        </p:nvSpPr>
        <p:spPr bwMode="auto">
          <a:xfrm>
            <a:off x="3851275" y="836613"/>
            <a:ext cx="5148263"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rgbClr val="FF0000"/>
                </a:solidFill>
              </a:rPr>
              <a:t>If the runs where the difference between the luminosity computed with the MB method is greater than 20% (respect to the VLN and 1ZED) are skipped then the luminosity decreases at most in 6.16% for ZDC, 6.10% for VLN and 8.44% for MB.</a:t>
            </a:r>
          </a:p>
          <a:p>
            <a:r>
              <a:rPr lang="en-US">
                <a:solidFill>
                  <a:srgbClr val="FF0000"/>
                </a:solidFill>
              </a:rPr>
              <a:t>The number of J/psi that can be lost if those runs are excluded is around 16 (within the sys. errors)</a:t>
            </a:r>
          </a:p>
        </p:txBody>
      </p:sp>
      <p:pic>
        <p:nvPicPr>
          <p:cNvPr id="37924" name="Picture 2" descr="Captura de pantalla 2012-05-23 a las 11.43.39.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2708275"/>
            <a:ext cx="368935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69121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Line 1"/>
          <p:cNvSpPr>
            <a:spLocks noChangeShapeType="1"/>
          </p:cNvSpPr>
          <p:nvPr/>
        </p:nvSpPr>
        <p:spPr bwMode="auto">
          <a:xfrm flipV="1">
            <a:off x="123825" y="706438"/>
            <a:ext cx="8839200" cy="26987"/>
          </a:xfrm>
          <a:prstGeom prst="line">
            <a:avLst/>
          </a:prstGeom>
          <a:noFill/>
          <a:ln w="25560">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3314" name="Line 2"/>
          <p:cNvSpPr>
            <a:spLocks noChangeShapeType="1"/>
          </p:cNvSpPr>
          <p:nvPr/>
        </p:nvSpPr>
        <p:spPr bwMode="auto">
          <a:xfrm flipV="1">
            <a:off x="123825" y="6326188"/>
            <a:ext cx="8839200" cy="25400"/>
          </a:xfrm>
          <a:prstGeom prst="line">
            <a:avLst/>
          </a:prstGeom>
          <a:noFill/>
          <a:ln w="25560">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3315" name="Text Box 3"/>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9pPr>
          </a:lstStyle>
          <a:p>
            <a:pPr algn="ctr">
              <a:buClrTx/>
              <a:buFontTx/>
              <a:buNone/>
              <a:defRPr/>
            </a:pPr>
            <a:r>
              <a:rPr lang="nl-NL" sz="1800" dirty="0" err="1" smtClean="0"/>
              <a:t>UPCtf</a:t>
            </a:r>
            <a:r>
              <a:rPr lang="nl-NL" sz="1800" dirty="0" smtClean="0"/>
              <a:t> meeting</a:t>
            </a:r>
          </a:p>
        </p:txBody>
      </p:sp>
      <p:sp>
        <p:nvSpPr>
          <p:cNvPr id="13316" name="Text Box 4"/>
          <p:cNvSpPr txBox="1">
            <a:spLocks noChangeArrowheads="1"/>
          </p:cNvSpPr>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9pPr>
          </a:lstStyle>
          <a:p>
            <a:pPr algn="r">
              <a:buClrTx/>
              <a:buFontTx/>
              <a:buNone/>
              <a:defRPr/>
            </a:pPr>
            <a:fld id="{2470EF23-9809-5941-BC95-2A2336749F4B}" type="slidenum">
              <a:rPr lang="en-US" sz="1800" smtClean="0"/>
              <a:pPr algn="r">
                <a:buClrTx/>
                <a:buFontTx/>
                <a:buNone/>
                <a:defRPr/>
              </a:pPr>
              <a:t>13</a:t>
            </a:fld>
            <a:endParaRPr lang="en-US" sz="1800" smtClean="0"/>
          </a:p>
        </p:txBody>
      </p:sp>
      <p:sp>
        <p:nvSpPr>
          <p:cNvPr id="13317" name="Rectangle 5"/>
          <p:cNvSpPr>
            <a:spLocks noChangeArrowheads="1"/>
          </p:cNvSpPr>
          <p:nvPr/>
        </p:nvSpPr>
        <p:spPr bwMode="auto">
          <a:xfrm>
            <a:off x="146050" y="109538"/>
            <a:ext cx="80391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800" b="1">
                <a:solidFill>
                  <a:srgbClr val="008000"/>
                </a:solidFill>
                <a:latin typeface="Calibri" charset="0"/>
              </a:rPr>
              <a:t>Luminosity</a:t>
            </a:r>
          </a:p>
        </p:txBody>
      </p:sp>
      <p:sp>
        <p:nvSpPr>
          <p:cNvPr id="13318" name="Text Box 6"/>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9pPr>
          </a:lstStyle>
          <a:p>
            <a:pPr>
              <a:buClrTx/>
              <a:buFontTx/>
              <a:buNone/>
              <a:defRPr/>
            </a:pPr>
            <a:r>
              <a:rPr lang="en-US" sz="1800" dirty="0" smtClean="0"/>
              <a:t>April 25</a:t>
            </a:r>
            <a:r>
              <a:rPr lang="fr-FR" sz="1800" baseline="30000" dirty="0" smtClean="0"/>
              <a:t>th</a:t>
            </a:r>
            <a:r>
              <a:rPr lang="fr-FR" sz="1800" dirty="0" smtClean="0"/>
              <a:t>. 2012</a:t>
            </a:r>
          </a:p>
        </p:txBody>
      </p:sp>
      <p:pic>
        <p:nvPicPr>
          <p:cNvPr id="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1925" y="6070600"/>
            <a:ext cx="376238" cy="5984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5848" name="TextBox 2"/>
          <p:cNvSpPr txBox="1">
            <a:spLocks noChangeArrowheads="1"/>
          </p:cNvSpPr>
          <p:nvPr/>
        </p:nvSpPr>
        <p:spPr bwMode="auto">
          <a:xfrm>
            <a:off x="236538" y="908050"/>
            <a:ext cx="889317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2300" b="1" dirty="0">
                <a:solidFill>
                  <a:srgbClr val="800000"/>
                </a:solidFill>
              </a:rPr>
              <a:t>Now, we compute the luminosity with the MB method using the physics selection and different ranges of centrality:</a:t>
            </a:r>
          </a:p>
          <a:p>
            <a:pPr>
              <a:defRPr/>
            </a:pPr>
            <a:endParaRPr lang="en-US" sz="2300" b="1" dirty="0">
              <a:solidFill>
                <a:srgbClr val="800000"/>
              </a:solidFill>
            </a:endParaRPr>
          </a:p>
          <a:p>
            <a:pPr marL="342900" indent="-342900">
              <a:buFont typeface="Arial"/>
              <a:buChar char="•"/>
              <a:defRPr/>
            </a:pPr>
            <a:r>
              <a:rPr lang="en-US" sz="2300" b="1" dirty="0">
                <a:solidFill>
                  <a:srgbClr val="800000"/>
                </a:solidFill>
              </a:rPr>
              <a:t>0 – 80 % : 55.01 </a:t>
            </a:r>
            <a:r>
              <a:rPr lang="en-US" sz="2300" b="1" i="1" dirty="0">
                <a:solidFill>
                  <a:srgbClr val="000090"/>
                </a:solidFill>
              </a:rPr>
              <a:t>(1/</a:t>
            </a:r>
            <a:r>
              <a:rPr lang="en-US" sz="2300" b="1" i="1" dirty="0" err="1">
                <a:solidFill>
                  <a:srgbClr val="000090"/>
                </a:solidFill>
              </a:rPr>
              <a:t>μb</a:t>
            </a:r>
            <a:r>
              <a:rPr lang="en-US" sz="2300" b="1" i="1" dirty="0">
                <a:solidFill>
                  <a:srgbClr val="000090"/>
                </a:solidFill>
              </a:rPr>
              <a:t>) </a:t>
            </a:r>
            <a:endParaRPr lang="en-US" sz="2300" b="1" dirty="0">
              <a:solidFill>
                <a:srgbClr val="800000"/>
              </a:solidFill>
            </a:endParaRPr>
          </a:p>
          <a:p>
            <a:pPr marL="342900" indent="-342900">
              <a:buFont typeface="Arial"/>
              <a:buChar char="•"/>
              <a:defRPr/>
            </a:pPr>
            <a:r>
              <a:rPr lang="en-US" sz="2300" b="1" dirty="0">
                <a:solidFill>
                  <a:srgbClr val="800000"/>
                </a:solidFill>
              </a:rPr>
              <a:t>0 – 90 % : 55.86 </a:t>
            </a:r>
            <a:r>
              <a:rPr lang="en-US" sz="2300" b="1" i="1" dirty="0">
                <a:solidFill>
                  <a:srgbClr val="000090"/>
                </a:solidFill>
              </a:rPr>
              <a:t>(1/</a:t>
            </a:r>
            <a:r>
              <a:rPr lang="en-US" sz="2300" b="1" i="1" dirty="0" err="1">
                <a:solidFill>
                  <a:srgbClr val="000090"/>
                </a:solidFill>
              </a:rPr>
              <a:t>μb</a:t>
            </a:r>
            <a:r>
              <a:rPr lang="en-US" sz="2300" b="1" i="1" dirty="0">
                <a:solidFill>
                  <a:srgbClr val="000090"/>
                </a:solidFill>
              </a:rPr>
              <a:t>) </a:t>
            </a:r>
            <a:endParaRPr lang="en-US" sz="2300" b="1" dirty="0">
              <a:solidFill>
                <a:srgbClr val="800000"/>
              </a:solidFill>
            </a:endParaRPr>
          </a:p>
          <a:p>
            <a:pPr marL="342900" indent="-342900">
              <a:buFont typeface="Arial"/>
              <a:buChar char="•"/>
              <a:defRPr/>
            </a:pPr>
            <a:r>
              <a:rPr lang="en-US" sz="2300" b="1" dirty="0">
                <a:solidFill>
                  <a:srgbClr val="800000"/>
                </a:solidFill>
              </a:rPr>
              <a:t>5 – 80 % : 54.43 </a:t>
            </a:r>
            <a:r>
              <a:rPr lang="en-US" sz="2300" b="1" i="1" dirty="0">
                <a:solidFill>
                  <a:srgbClr val="000090"/>
                </a:solidFill>
              </a:rPr>
              <a:t>(1/</a:t>
            </a:r>
            <a:r>
              <a:rPr lang="en-US" sz="2300" b="1" i="1" dirty="0" err="1">
                <a:solidFill>
                  <a:srgbClr val="000090"/>
                </a:solidFill>
              </a:rPr>
              <a:t>μb</a:t>
            </a:r>
            <a:r>
              <a:rPr lang="en-US" sz="2300" b="1" i="1" dirty="0">
                <a:solidFill>
                  <a:srgbClr val="000090"/>
                </a:solidFill>
              </a:rPr>
              <a:t>) </a:t>
            </a:r>
            <a:endParaRPr lang="en-US" sz="2300" b="1" dirty="0">
              <a:solidFill>
                <a:srgbClr val="800000"/>
              </a:solidFill>
            </a:endParaRPr>
          </a:p>
          <a:p>
            <a:pPr marL="342900" indent="-342900">
              <a:buFont typeface="Arial"/>
              <a:buChar char="•"/>
              <a:defRPr/>
            </a:pPr>
            <a:r>
              <a:rPr lang="en-US" sz="2300" b="1" dirty="0">
                <a:solidFill>
                  <a:srgbClr val="800000"/>
                </a:solidFill>
              </a:rPr>
              <a:t>5 – 90 % : 55.40 </a:t>
            </a:r>
            <a:r>
              <a:rPr lang="en-US" sz="2300" b="1" i="1" dirty="0">
                <a:solidFill>
                  <a:srgbClr val="000090"/>
                </a:solidFill>
              </a:rPr>
              <a:t>(1/</a:t>
            </a:r>
            <a:r>
              <a:rPr lang="en-US" sz="2300" b="1" i="1" dirty="0" err="1">
                <a:solidFill>
                  <a:srgbClr val="000090"/>
                </a:solidFill>
              </a:rPr>
              <a:t>μb</a:t>
            </a:r>
            <a:r>
              <a:rPr lang="en-US" sz="2300" b="1" i="1" dirty="0">
                <a:solidFill>
                  <a:srgbClr val="000090"/>
                </a:solidFill>
              </a:rPr>
              <a:t>) </a:t>
            </a:r>
            <a:endParaRPr lang="en-US" sz="2300" b="1" dirty="0">
              <a:solidFill>
                <a:srgbClr val="800000"/>
              </a:solidFill>
            </a:endParaRPr>
          </a:p>
          <a:p>
            <a:pPr marL="342900" indent="-342900">
              <a:buFont typeface="Arial"/>
              <a:buChar char="•"/>
              <a:defRPr/>
            </a:pPr>
            <a:r>
              <a:rPr lang="en-US" sz="2300" b="1" dirty="0">
                <a:solidFill>
                  <a:srgbClr val="800000"/>
                </a:solidFill>
              </a:rPr>
              <a:t>40 </a:t>
            </a:r>
            <a:r>
              <a:rPr lang="en-US" sz="2300" b="1" dirty="0">
                <a:solidFill>
                  <a:srgbClr val="800000"/>
                </a:solidFill>
              </a:rPr>
              <a:t>– 90 % : 50.20 </a:t>
            </a:r>
            <a:r>
              <a:rPr lang="en-US" sz="2300" b="1" i="1" dirty="0">
                <a:solidFill>
                  <a:srgbClr val="000090"/>
                </a:solidFill>
              </a:rPr>
              <a:t>(1/</a:t>
            </a:r>
            <a:r>
              <a:rPr lang="en-US" sz="2300" b="1" i="1" dirty="0" err="1">
                <a:solidFill>
                  <a:srgbClr val="000090"/>
                </a:solidFill>
              </a:rPr>
              <a:t>μb</a:t>
            </a:r>
            <a:r>
              <a:rPr lang="en-US" sz="2300" b="1" i="1" dirty="0">
                <a:solidFill>
                  <a:srgbClr val="000090"/>
                </a:solidFill>
              </a:rPr>
              <a:t>) </a:t>
            </a:r>
            <a:endParaRPr lang="en-US" sz="2300" b="1" dirty="0">
              <a:solidFill>
                <a:srgbClr val="800000"/>
              </a:solidFill>
            </a:endParaRPr>
          </a:p>
        </p:txBody>
      </p:sp>
      <p:sp>
        <p:nvSpPr>
          <p:cNvPr id="39945" name="TextBox 1"/>
          <p:cNvSpPr txBox="1">
            <a:spLocks noChangeArrowheads="1"/>
          </p:cNvSpPr>
          <p:nvPr/>
        </p:nvSpPr>
        <p:spPr bwMode="auto">
          <a:xfrm>
            <a:off x="250825" y="4365625"/>
            <a:ext cx="8559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rgbClr val="FF0000"/>
                </a:solidFill>
              </a:rPr>
              <a:t>A final crosscheck for the MB method with the new AOD101 is under progress. </a:t>
            </a:r>
          </a:p>
        </p:txBody>
      </p:sp>
    </p:spTree>
    <p:extLst>
      <p:ext uri="{BB962C8B-B14F-4D97-AF65-F5344CB8AC3E}">
        <p14:creationId xmlns:p14="http://schemas.microsoft.com/office/powerpoint/2010/main" val="348775184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Line 1"/>
          <p:cNvSpPr/>
          <p:nvPr/>
        </p:nvSpPr>
        <p:spPr>
          <a:xfrm flipV="1">
            <a:off x="123120" y="711000"/>
            <a:ext cx="8839440" cy="16920"/>
          </a:xfrm>
          <a:prstGeom prst="line">
            <a:avLst/>
          </a:prstGeom>
          <a:ln w="25560">
            <a:solidFill>
              <a:srgbClr val="800000"/>
            </a:solidFill>
            <a:round/>
          </a:ln>
        </p:spPr>
      </p:sp>
      <p:sp>
        <p:nvSpPr>
          <p:cNvPr id="38" name="Line 2"/>
          <p:cNvSpPr/>
          <p:nvPr/>
        </p:nvSpPr>
        <p:spPr>
          <a:xfrm flipV="1">
            <a:off x="123120" y="6330600"/>
            <a:ext cx="8839440" cy="16920"/>
          </a:xfrm>
          <a:prstGeom prst="line">
            <a:avLst/>
          </a:prstGeom>
          <a:ln w="25560">
            <a:solidFill>
              <a:srgbClr val="800000"/>
            </a:solidFill>
            <a:round/>
          </a:ln>
        </p:spPr>
      </p:sp>
      <p:sp>
        <p:nvSpPr>
          <p:cNvPr id="39" name="CustomShape 3"/>
          <p:cNvSpPr/>
          <p:nvPr/>
        </p:nvSpPr>
        <p:spPr>
          <a:xfrm>
            <a:off x="6553080" y="6356520"/>
            <a:ext cx="2133000" cy="364320"/>
          </a:xfrm>
          <a:prstGeom prst="rect">
            <a:avLst/>
          </a:prstGeom>
        </p:spPr>
        <p:txBody>
          <a:bodyPr lIns="90000" tIns="45000" rIns="90000" bIns="45000"/>
          <a:lstStyle/>
          <a:p>
            <a:pPr algn="r"/>
            <a:fld id="{D11141A1-C151-41B1-B1A1-B1F1012101E1}" type="slidenum">
              <a:rPr lang="fr-FR">
                <a:solidFill>
                  <a:srgbClr val="000000"/>
                </a:solidFill>
                <a:latin typeface="Arial"/>
                <a:ea typeface="DejaVu Sans"/>
              </a:rPr>
              <a:t>14</a:t>
            </a:fld>
            <a:endParaRPr/>
          </a:p>
        </p:txBody>
      </p:sp>
      <p:sp>
        <p:nvSpPr>
          <p:cNvPr id="40" name="CustomShape 4"/>
          <p:cNvSpPr/>
          <p:nvPr/>
        </p:nvSpPr>
        <p:spPr>
          <a:xfrm>
            <a:off x="457200" y="6356520"/>
            <a:ext cx="2133000" cy="364320"/>
          </a:xfrm>
          <a:prstGeom prst="rect">
            <a:avLst/>
          </a:prstGeom>
        </p:spPr>
        <p:txBody>
          <a:bodyPr lIns="90000" tIns="45000" rIns="90000" bIns="45000"/>
          <a:lstStyle/>
          <a:p>
            <a:r>
              <a:rPr lang="en-US" dirty="0" smtClean="0">
                <a:solidFill>
                  <a:srgbClr val="000000"/>
                </a:solidFill>
                <a:latin typeface="Arial"/>
                <a:ea typeface="DejaVu Sans"/>
              </a:rPr>
              <a:t>May 24th.</a:t>
            </a:r>
            <a:r>
              <a:rPr lang="fr-FR" dirty="0" smtClean="0">
                <a:solidFill>
                  <a:srgbClr val="000000"/>
                </a:solidFill>
                <a:latin typeface="Arial"/>
                <a:ea typeface="DejaVu Sans"/>
              </a:rPr>
              <a:t> </a:t>
            </a:r>
            <a:r>
              <a:rPr lang="fr-FR" dirty="0">
                <a:solidFill>
                  <a:srgbClr val="000000"/>
                </a:solidFill>
                <a:latin typeface="Arial"/>
                <a:ea typeface="DejaVu Sans"/>
              </a:rPr>
              <a:t>2012</a:t>
            </a:r>
            <a:endParaRPr dirty="0"/>
          </a:p>
        </p:txBody>
      </p:sp>
      <p:sp>
        <p:nvSpPr>
          <p:cNvPr id="41" name="CustomShape 5"/>
          <p:cNvSpPr/>
          <p:nvPr/>
        </p:nvSpPr>
        <p:spPr>
          <a:xfrm>
            <a:off x="3124080" y="6356520"/>
            <a:ext cx="2894760" cy="364320"/>
          </a:xfrm>
          <a:prstGeom prst="rect">
            <a:avLst/>
          </a:prstGeom>
        </p:spPr>
        <p:txBody>
          <a:bodyPr lIns="90000" tIns="45000" rIns="90000" bIns="45000"/>
          <a:lstStyle/>
          <a:p>
            <a:pPr algn="ctr"/>
            <a:r>
              <a:rPr lang="nl-NL" dirty="0" smtClean="0">
                <a:solidFill>
                  <a:srgbClr val="000000"/>
                </a:solidFill>
                <a:latin typeface="Arial"/>
                <a:ea typeface="DejaVu Sans"/>
              </a:rPr>
              <a:t>PWG-UD meeting </a:t>
            </a:r>
            <a:endParaRPr dirty="0"/>
          </a:p>
        </p:txBody>
      </p:sp>
      <p:pic>
        <p:nvPicPr>
          <p:cNvPr id="17" name="Picture 9"/>
          <p:cNvPicPr/>
          <p:nvPr/>
        </p:nvPicPr>
        <p:blipFill>
          <a:blip r:embed="rId2"/>
          <a:stretch>
            <a:fillRect/>
          </a:stretch>
        </p:blipFill>
        <p:spPr>
          <a:xfrm>
            <a:off x="7782480" y="6069960"/>
            <a:ext cx="374760" cy="599400"/>
          </a:xfrm>
          <a:prstGeom prst="rect">
            <a:avLst/>
          </a:prstGeom>
        </p:spPr>
      </p:pic>
      <p:sp>
        <p:nvSpPr>
          <p:cNvPr id="9" name="Rectangle 8"/>
          <p:cNvSpPr/>
          <p:nvPr/>
        </p:nvSpPr>
        <p:spPr>
          <a:xfrm>
            <a:off x="457200" y="184239"/>
            <a:ext cx="4211409" cy="369332"/>
          </a:xfrm>
          <a:prstGeom prst="rect">
            <a:avLst/>
          </a:prstGeom>
        </p:spPr>
        <p:txBody>
          <a:bodyPr wrap="none">
            <a:spAutoFit/>
          </a:bodyPr>
          <a:lstStyle/>
          <a:p>
            <a:pPr marL="342900" indent="-342900">
              <a:buSzPct val="50000"/>
              <a:buFont typeface="Wingdings" charset="2"/>
              <a:buChar char=""/>
            </a:pPr>
            <a:r>
              <a:rPr lang="es-ES_tradnl" b="1" dirty="0" smtClean="0">
                <a:solidFill>
                  <a:srgbClr val="000090"/>
                </a:solidFill>
              </a:rPr>
              <a:t>2010 &amp; 2011 </a:t>
            </a:r>
            <a:r>
              <a:rPr lang="es-ES_tradnl" b="1" dirty="0" err="1" smtClean="0">
                <a:solidFill>
                  <a:srgbClr val="000090"/>
                </a:solidFill>
              </a:rPr>
              <a:t>Runs</a:t>
            </a:r>
            <a:r>
              <a:rPr lang="es-ES_tradnl" b="1" dirty="0" smtClean="0">
                <a:solidFill>
                  <a:srgbClr val="000090"/>
                </a:solidFill>
              </a:rPr>
              <a:t>: </a:t>
            </a:r>
            <a:r>
              <a:rPr lang="es-ES_tradnl" b="1" dirty="0" err="1" smtClean="0">
                <a:solidFill>
                  <a:srgbClr val="000090"/>
                </a:solidFill>
              </a:rPr>
              <a:t>cosmic</a:t>
            </a:r>
            <a:r>
              <a:rPr lang="es-ES_tradnl" b="1" dirty="0" smtClean="0">
                <a:solidFill>
                  <a:srgbClr val="000090"/>
                </a:solidFill>
              </a:rPr>
              <a:t> </a:t>
            </a:r>
            <a:r>
              <a:rPr lang="es-ES_tradnl" b="1" dirty="0" err="1" smtClean="0">
                <a:solidFill>
                  <a:srgbClr val="000090"/>
                </a:solidFill>
              </a:rPr>
              <a:t>trigger</a:t>
            </a:r>
            <a:endParaRPr lang="es-ES_tradnl" b="1" dirty="0">
              <a:solidFill>
                <a:srgbClr val="000090"/>
              </a:solidFill>
            </a:endParaRPr>
          </a:p>
        </p:txBody>
      </p:sp>
      <p:sp>
        <p:nvSpPr>
          <p:cNvPr id="2" name="TextBox 1"/>
          <p:cNvSpPr txBox="1"/>
          <p:nvPr/>
        </p:nvSpPr>
        <p:spPr>
          <a:xfrm>
            <a:off x="294271" y="2207844"/>
            <a:ext cx="2977310" cy="1200329"/>
          </a:xfrm>
          <a:prstGeom prst="rect">
            <a:avLst/>
          </a:prstGeom>
          <a:noFill/>
        </p:spPr>
        <p:txBody>
          <a:bodyPr wrap="none" rtlCol="0">
            <a:spAutoFit/>
          </a:bodyPr>
          <a:lstStyle/>
          <a:p>
            <a:r>
              <a:rPr lang="en-US" dirty="0" smtClean="0">
                <a:solidFill>
                  <a:srgbClr val="008000"/>
                </a:solidFill>
              </a:rPr>
              <a:t>2010</a:t>
            </a:r>
          </a:p>
          <a:p>
            <a:endParaRPr lang="en-US" dirty="0">
              <a:solidFill>
                <a:srgbClr val="008000"/>
              </a:solidFill>
            </a:endParaRPr>
          </a:p>
          <a:p>
            <a:r>
              <a:rPr lang="en-US" dirty="0" smtClean="0">
                <a:solidFill>
                  <a:srgbClr val="008000"/>
                </a:solidFill>
              </a:rPr>
              <a:t>No. of runs: 40</a:t>
            </a:r>
          </a:p>
          <a:p>
            <a:r>
              <a:rPr lang="en-US" dirty="0" smtClean="0">
                <a:solidFill>
                  <a:srgbClr val="008000"/>
                </a:solidFill>
              </a:rPr>
              <a:t>Effective live time: 5.8 days</a:t>
            </a:r>
          </a:p>
        </p:txBody>
      </p:sp>
      <p:sp>
        <p:nvSpPr>
          <p:cNvPr id="11" name="TextBox 10"/>
          <p:cNvSpPr txBox="1"/>
          <p:nvPr/>
        </p:nvSpPr>
        <p:spPr>
          <a:xfrm>
            <a:off x="5580392" y="2194381"/>
            <a:ext cx="3105688" cy="1200329"/>
          </a:xfrm>
          <a:prstGeom prst="rect">
            <a:avLst/>
          </a:prstGeom>
          <a:noFill/>
        </p:spPr>
        <p:txBody>
          <a:bodyPr wrap="none" rtlCol="0">
            <a:spAutoFit/>
          </a:bodyPr>
          <a:lstStyle/>
          <a:p>
            <a:r>
              <a:rPr lang="en-US" dirty="0" smtClean="0">
                <a:solidFill>
                  <a:srgbClr val="008000"/>
                </a:solidFill>
              </a:rPr>
              <a:t>2011</a:t>
            </a:r>
          </a:p>
          <a:p>
            <a:endParaRPr lang="en-US" dirty="0">
              <a:solidFill>
                <a:srgbClr val="008000"/>
              </a:solidFill>
            </a:endParaRPr>
          </a:p>
          <a:p>
            <a:r>
              <a:rPr lang="en-US" dirty="0" smtClean="0">
                <a:solidFill>
                  <a:srgbClr val="008000"/>
                </a:solidFill>
              </a:rPr>
              <a:t>No. of runs: 185</a:t>
            </a:r>
          </a:p>
          <a:p>
            <a:r>
              <a:rPr lang="en-US" dirty="0" smtClean="0">
                <a:solidFill>
                  <a:srgbClr val="008000"/>
                </a:solidFill>
              </a:rPr>
              <a:t>Effective live time: 13.2 days</a:t>
            </a:r>
          </a:p>
        </p:txBody>
      </p:sp>
      <p:sp>
        <p:nvSpPr>
          <p:cNvPr id="4" name="TextBox 3"/>
          <p:cNvSpPr txBox="1"/>
          <p:nvPr/>
        </p:nvSpPr>
        <p:spPr>
          <a:xfrm>
            <a:off x="209325" y="949059"/>
            <a:ext cx="8753235" cy="646331"/>
          </a:xfrm>
          <a:prstGeom prst="rect">
            <a:avLst/>
          </a:prstGeom>
          <a:noFill/>
        </p:spPr>
        <p:txBody>
          <a:bodyPr wrap="square" rtlCol="0">
            <a:spAutoFit/>
          </a:bodyPr>
          <a:lstStyle/>
          <a:p>
            <a:r>
              <a:rPr lang="en-US" dirty="0" smtClean="0">
                <a:solidFill>
                  <a:srgbClr val="FF0000"/>
                </a:solidFill>
              </a:rPr>
              <a:t>More runs have been included in the selection of data for 2010 and 2011 (we have included those runs with TRD and EMCAL dedicated triggers for cosmic runs)</a:t>
            </a:r>
            <a:endParaRPr lang="en-US" dirty="0">
              <a:solidFill>
                <a:srgbClr val="FF0000"/>
              </a:solidFill>
            </a:endParaRPr>
          </a:p>
        </p:txBody>
      </p:sp>
      <p:sp>
        <p:nvSpPr>
          <p:cNvPr id="5" name="TextBox 4"/>
          <p:cNvSpPr txBox="1"/>
          <p:nvPr/>
        </p:nvSpPr>
        <p:spPr>
          <a:xfrm>
            <a:off x="516334" y="4117242"/>
            <a:ext cx="6258331" cy="369332"/>
          </a:xfrm>
          <a:prstGeom prst="rect">
            <a:avLst/>
          </a:prstGeom>
          <a:noFill/>
        </p:spPr>
        <p:txBody>
          <a:bodyPr wrap="none" rtlCol="0">
            <a:spAutoFit/>
          </a:bodyPr>
          <a:lstStyle/>
          <a:p>
            <a:r>
              <a:rPr lang="en-US" dirty="0" smtClean="0">
                <a:solidFill>
                  <a:srgbClr val="0000FF"/>
                </a:solidFill>
              </a:rPr>
              <a:t>Thus, for 2010 and 2011 the effective live time is of 19 days</a:t>
            </a:r>
            <a:endParaRPr lang="en-US" dirty="0">
              <a:solidFill>
                <a:srgbClr val="0000FF"/>
              </a:solidFill>
            </a:endParaRPr>
          </a:p>
        </p:txBody>
      </p:sp>
      <p:sp>
        <p:nvSpPr>
          <p:cNvPr id="6" name="TextBox 5"/>
          <p:cNvSpPr txBox="1"/>
          <p:nvPr/>
        </p:nvSpPr>
        <p:spPr>
          <a:xfrm>
            <a:off x="404694" y="4898821"/>
            <a:ext cx="6908762" cy="369332"/>
          </a:xfrm>
          <a:prstGeom prst="rect">
            <a:avLst/>
          </a:prstGeom>
          <a:noFill/>
        </p:spPr>
        <p:txBody>
          <a:bodyPr wrap="none" rtlCol="0">
            <a:spAutoFit/>
          </a:bodyPr>
          <a:lstStyle/>
          <a:p>
            <a:r>
              <a:rPr lang="en-US" dirty="0" smtClean="0">
                <a:solidFill>
                  <a:srgbClr val="FF0000"/>
                </a:solidFill>
              </a:rPr>
              <a:t>A detailed table with the information of each run is being prepared.</a:t>
            </a:r>
            <a:endParaRPr lang="en-US" dirty="0">
              <a:solidFill>
                <a:srgbClr val="FF0000"/>
              </a:solidFill>
            </a:endParaRPr>
          </a:p>
        </p:txBody>
      </p:sp>
    </p:spTree>
    <p:extLst>
      <p:ext uri="{BB962C8B-B14F-4D97-AF65-F5344CB8AC3E}">
        <p14:creationId xmlns:p14="http://schemas.microsoft.com/office/powerpoint/2010/main" val="1506100711"/>
      </p:ext>
    </p:extLst>
  </p:cSld>
  <p:clrMapOvr>
    <a:masterClrMapping/>
  </p:clrMapOvr>
  <p:timing>
    <p:tnLst>
      <p:par>
        <p:cTn xmlns:p14="http://schemas.microsoft.com/office/powerpoint/2010/main" id="1" dur="indefinite" restart="never" nodeType="tmRoot">
          <p:childTnLst>
            <p:seq>
              <p:cTn id="2" nodeType="mainSeq">
                <p:childTnLst>
                  <p:par>
                    <p:cTn id="3" fill="freeze">
                      <p:stCondLst>
                        <p:cond delay="indefinite"/>
                      </p:stCondLst>
                      <p:childTnLst>
                        <p:par>
                          <p:cTn id="4"/>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Line 1"/>
          <p:cNvSpPr/>
          <p:nvPr/>
        </p:nvSpPr>
        <p:spPr>
          <a:xfrm flipV="1">
            <a:off x="123120" y="711000"/>
            <a:ext cx="8839440" cy="16920"/>
          </a:xfrm>
          <a:prstGeom prst="line">
            <a:avLst/>
          </a:prstGeom>
          <a:ln w="25560">
            <a:solidFill>
              <a:srgbClr val="800000"/>
            </a:solidFill>
            <a:round/>
          </a:ln>
        </p:spPr>
      </p:sp>
      <p:sp>
        <p:nvSpPr>
          <p:cNvPr id="38" name="Line 2"/>
          <p:cNvSpPr/>
          <p:nvPr/>
        </p:nvSpPr>
        <p:spPr>
          <a:xfrm flipV="1">
            <a:off x="123120" y="6330600"/>
            <a:ext cx="8839440" cy="16920"/>
          </a:xfrm>
          <a:prstGeom prst="line">
            <a:avLst/>
          </a:prstGeom>
          <a:ln w="25560">
            <a:solidFill>
              <a:srgbClr val="800000"/>
            </a:solidFill>
            <a:round/>
          </a:ln>
        </p:spPr>
      </p:sp>
      <p:sp>
        <p:nvSpPr>
          <p:cNvPr id="39" name="CustomShape 3"/>
          <p:cNvSpPr/>
          <p:nvPr/>
        </p:nvSpPr>
        <p:spPr>
          <a:xfrm>
            <a:off x="6553080" y="6356520"/>
            <a:ext cx="2133000" cy="364320"/>
          </a:xfrm>
          <a:prstGeom prst="rect">
            <a:avLst/>
          </a:prstGeom>
        </p:spPr>
        <p:txBody>
          <a:bodyPr lIns="90000" tIns="45000" rIns="90000" bIns="45000"/>
          <a:lstStyle/>
          <a:p>
            <a:pPr algn="r"/>
            <a:fld id="{D11141A1-C151-41B1-B1A1-B1F1012101E1}" type="slidenum">
              <a:rPr lang="fr-FR">
                <a:solidFill>
                  <a:srgbClr val="000000"/>
                </a:solidFill>
                <a:latin typeface="Arial"/>
                <a:ea typeface="DejaVu Sans"/>
              </a:rPr>
              <a:t>15</a:t>
            </a:fld>
            <a:endParaRPr/>
          </a:p>
        </p:txBody>
      </p:sp>
      <p:sp>
        <p:nvSpPr>
          <p:cNvPr id="40" name="CustomShape 4"/>
          <p:cNvSpPr/>
          <p:nvPr/>
        </p:nvSpPr>
        <p:spPr>
          <a:xfrm>
            <a:off x="457200" y="6356520"/>
            <a:ext cx="2133000" cy="364320"/>
          </a:xfrm>
          <a:prstGeom prst="rect">
            <a:avLst/>
          </a:prstGeom>
        </p:spPr>
        <p:txBody>
          <a:bodyPr lIns="90000" tIns="45000" rIns="90000" bIns="45000"/>
          <a:lstStyle/>
          <a:p>
            <a:r>
              <a:rPr lang="en-US" dirty="0" smtClean="0">
                <a:solidFill>
                  <a:srgbClr val="000000"/>
                </a:solidFill>
                <a:latin typeface="Arial"/>
                <a:ea typeface="DejaVu Sans"/>
              </a:rPr>
              <a:t>May 24th.</a:t>
            </a:r>
            <a:r>
              <a:rPr lang="fr-FR" dirty="0" smtClean="0">
                <a:solidFill>
                  <a:srgbClr val="000000"/>
                </a:solidFill>
                <a:latin typeface="Arial"/>
                <a:ea typeface="DejaVu Sans"/>
              </a:rPr>
              <a:t> </a:t>
            </a:r>
            <a:r>
              <a:rPr lang="fr-FR" dirty="0">
                <a:solidFill>
                  <a:srgbClr val="000000"/>
                </a:solidFill>
                <a:latin typeface="Arial"/>
                <a:ea typeface="DejaVu Sans"/>
              </a:rPr>
              <a:t>2012</a:t>
            </a:r>
            <a:endParaRPr dirty="0"/>
          </a:p>
        </p:txBody>
      </p:sp>
      <p:sp>
        <p:nvSpPr>
          <p:cNvPr id="41" name="CustomShape 5"/>
          <p:cNvSpPr/>
          <p:nvPr/>
        </p:nvSpPr>
        <p:spPr>
          <a:xfrm>
            <a:off x="3124080" y="6356520"/>
            <a:ext cx="2894760" cy="364320"/>
          </a:xfrm>
          <a:prstGeom prst="rect">
            <a:avLst/>
          </a:prstGeom>
        </p:spPr>
        <p:txBody>
          <a:bodyPr lIns="90000" tIns="45000" rIns="90000" bIns="45000"/>
          <a:lstStyle/>
          <a:p>
            <a:pPr algn="ctr"/>
            <a:r>
              <a:rPr lang="nl-NL" dirty="0" smtClean="0">
                <a:solidFill>
                  <a:srgbClr val="000000"/>
                </a:solidFill>
                <a:latin typeface="Arial"/>
                <a:ea typeface="DejaVu Sans"/>
              </a:rPr>
              <a:t>PWG-UD meeting </a:t>
            </a:r>
            <a:endParaRPr dirty="0"/>
          </a:p>
        </p:txBody>
      </p:sp>
      <p:pic>
        <p:nvPicPr>
          <p:cNvPr id="17" name="Picture 9"/>
          <p:cNvPicPr/>
          <p:nvPr/>
        </p:nvPicPr>
        <p:blipFill>
          <a:blip r:embed="rId2"/>
          <a:stretch>
            <a:fillRect/>
          </a:stretch>
        </p:blipFill>
        <p:spPr>
          <a:xfrm>
            <a:off x="7782480" y="6069960"/>
            <a:ext cx="374760" cy="599400"/>
          </a:xfrm>
          <a:prstGeom prst="rect">
            <a:avLst/>
          </a:prstGeom>
        </p:spPr>
      </p:pic>
      <p:sp>
        <p:nvSpPr>
          <p:cNvPr id="9" name="Rectangle 8"/>
          <p:cNvSpPr/>
          <p:nvPr/>
        </p:nvSpPr>
        <p:spPr>
          <a:xfrm>
            <a:off x="457200" y="184239"/>
            <a:ext cx="4211409" cy="369332"/>
          </a:xfrm>
          <a:prstGeom prst="rect">
            <a:avLst/>
          </a:prstGeom>
        </p:spPr>
        <p:txBody>
          <a:bodyPr wrap="none">
            <a:spAutoFit/>
          </a:bodyPr>
          <a:lstStyle/>
          <a:p>
            <a:pPr marL="342900" indent="-342900">
              <a:buSzPct val="50000"/>
              <a:buFont typeface="Wingdings" charset="2"/>
              <a:buChar char=""/>
            </a:pPr>
            <a:r>
              <a:rPr lang="es-ES_tradnl" b="1" dirty="0" smtClean="0">
                <a:solidFill>
                  <a:srgbClr val="000090"/>
                </a:solidFill>
              </a:rPr>
              <a:t>2010 &amp; 2011 </a:t>
            </a:r>
            <a:r>
              <a:rPr lang="es-ES_tradnl" b="1" dirty="0" err="1" smtClean="0">
                <a:solidFill>
                  <a:srgbClr val="000090"/>
                </a:solidFill>
              </a:rPr>
              <a:t>Runs</a:t>
            </a:r>
            <a:r>
              <a:rPr lang="es-ES_tradnl" b="1" dirty="0" smtClean="0">
                <a:solidFill>
                  <a:srgbClr val="000090"/>
                </a:solidFill>
              </a:rPr>
              <a:t>: </a:t>
            </a:r>
            <a:r>
              <a:rPr lang="es-ES_tradnl" b="1" dirty="0" err="1" smtClean="0">
                <a:solidFill>
                  <a:srgbClr val="000090"/>
                </a:solidFill>
              </a:rPr>
              <a:t>cosmic</a:t>
            </a:r>
            <a:r>
              <a:rPr lang="es-ES_tradnl" b="1" dirty="0" smtClean="0">
                <a:solidFill>
                  <a:srgbClr val="000090"/>
                </a:solidFill>
              </a:rPr>
              <a:t> </a:t>
            </a:r>
            <a:r>
              <a:rPr lang="es-ES_tradnl" b="1" dirty="0" err="1" smtClean="0">
                <a:solidFill>
                  <a:srgbClr val="000090"/>
                </a:solidFill>
              </a:rPr>
              <a:t>trigger</a:t>
            </a:r>
            <a:endParaRPr lang="es-ES_tradnl" b="1" dirty="0">
              <a:solidFill>
                <a:srgbClr val="000090"/>
              </a:solidFill>
            </a:endParaRPr>
          </a:p>
        </p:txBody>
      </p:sp>
      <p:sp>
        <p:nvSpPr>
          <p:cNvPr id="3" name="TextBox 2"/>
          <p:cNvSpPr txBox="1"/>
          <p:nvPr/>
        </p:nvSpPr>
        <p:spPr>
          <a:xfrm>
            <a:off x="123120" y="891658"/>
            <a:ext cx="8740513" cy="923330"/>
          </a:xfrm>
          <a:prstGeom prst="rect">
            <a:avLst/>
          </a:prstGeom>
          <a:noFill/>
        </p:spPr>
        <p:txBody>
          <a:bodyPr wrap="square" rtlCol="0">
            <a:spAutoFit/>
          </a:bodyPr>
          <a:lstStyle/>
          <a:p>
            <a:r>
              <a:rPr lang="en-US" b="1" dirty="0" smtClean="0">
                <a:solidFill>
                  <a:srgbClr val="FF0000"/>
                </a:solidFill>
              </a:rPr>
              <a:t>After the update in the analysis macro (which includes an improvement for the merging of cosmic pair tracks and the inclusion of cosmic triggers given by the TRD &amp; EMCAL) we re-launched the analysis on GRID. </a:t>
            </a:r>
            <a:endParaRPr lang="en-US" b="1" dirty="0">
              <a:solidFill>
                <a:srgbClr val="FF0000"/>
              </a:solidFill>
            </a:endParaRPr>
          </a:p>
        </p:txBody>
      </p:sp>
      <p:pic>
        <p:nvPicPr>
          <p:cNvPr id="4" name="Picture 3" descr="Captura de pantalla 2012-05-23 a las 22.13.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20" y="1814988"/>
            <a:ext cx="6019920" cy="4339693"/>
          </a:xfrm>
          <a:prstGeom prst="rect">
            <a:avLst/>
          </a:prstGeom>
        </p:spPr>
      </p:pic>
      <p:sp>
        <p:nvSpPr>
          <p:cNvPr id="5" name="TextBox 4"/>
          <p:cNvSpPr txBox="1"/>
          <p:nvPr/>
        </p:nvSpPr>
        <p:spPr>
          <a:xfrm>
            <a:off x="6246727" y="2201842"/>
            <a:ext cx="2616906" cy="2862323"/>
          </a:xfrm>
          <a:prstGeom prst="rect">
            <a:avLst/>
          </a:prstGeom>
          <a:noFill/>
        </p:spPr>
        <p:txBody>
          <a:bodyPr wrap="square" rtlCol="0">
            <a:spAutoFit/>
          </a:bodyPr>
          <a:lstStyle/>
          <a:p>
            <a:pPr algn="just"/>
            <a:r>
              <a:rPr lang="en-US" b="1" dirty="0" smtClean="0">
                <a:solidFill>
                  <a:srgbClr val="0000FF"/>
                </a:solidFill>
              </a:rPr>
              <a:t>For 2010 and 2011 ALICE ran in cosmic data taking with 37 different triggers from the combination of the triggers given by: ACORDE, TOF, SPD, TRD and EMCAL. In total 1.083e+07 events have been analyzed.</a:t>
            </a:r>
            <a:endParaRPr lang="en-US" b="1" dirty="0">
              <a:solidFill>
                <a:srgbClr val="0000FF"/>
              </a:solidFill>
            </a:endParaRPr>
          </a:p>
        </p:txBody>
      </p:sp>
    </p:spTree>
    <p:extLst>
      <p:ext uri="{BB962C8B-B14F-4D97-AF65-F5344CB8AC3E}">
        <p14:creationId xmlns:p14="http://schemas.microsoft.com/office/powerpoint/2010/main" val="1597047807"/>
      </p:ext>
    </p:extLst>
  </p:cSld>
  <p:clrMapOvr>
    <a:masterClrMapping/>
  </p:clrMapOvr>
  <p:timing>
    <p:tnLst>
      <p:par>
        <p:cTn xmlns:p14="http://schemas.microsoft.com/office/powerpoint/2010/main" id="1" dur="indefinite" restart="never" nodeType="tmRoot">
          <p:childTnLst>
            <p:seq>
              <p:cTn id="2" nodeType="mainSeq">
                <p:childTnLst>
                  <p:par>
                    <p:cTn id="3" fill="freeze">
                      <p:stCondLst>
                        <p:cond delay="indefinite"/>
                      </p:stCondLst>
                      <p:childTnLst>
                        <p:par>
                          <p:cTn id="4"/>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Line 1"/>
          <p:cNvSpPr/>
          <p:nvPr/>
        </p:nvSpPr>
        <p:spPr>
          <a:xfrm flipV="1">
            <a:off x="123120" y="711000"/>
            <a:ext cx="8839440" cy="16920"/>
          </a:xfrm>
          <a:prstGeom prst="line">
            <a:avLst/>
          </a:prstGeom>
          <a:ln w="25560">
            <a:solidFill>
              <a:srgbClr val="800000"/>
            </a:solidFill>
            <a:round/>
          </a:ln>
        </p:spPr>
      </p:sp>
      <p:sp>
        <p:nvSpPr>
          <p:cNvPr id="38" name="Line 2"/>
          <p:cNvSpPr/>
          <p:nvPr/>
        </p:nvSpPr>
        <p:spPr>
          <a:xfrm flipV="1">
            <a:off x="123120" y="6330600"/>
            <a:ext cx="8839440" cy="16920"/>
          </a:xfrm>
          <a:prstGeom prst="line">
            <a:avLst/>
          </a:prstGeom>
          <a:ln w="25560">
            <a:solidFill>
              <a:srgbClr val="800000"/>
            </a:solidFill>
            <a:round/>
          </a:ln>
        </p:spPr>
      </p:sp>
      <p:sp>
        <p:nvSpPr>
          <p:cNvPr id="39" name="CustomShape 3"/>
          <p:cNvSpPr/>
          <p:nvPr/>
        </p:nvSpPr>
        <p:spPr>
          <a:xfrm>
            <a:off x="6553080" y="6356520"/>
            <a:ext cx="2133000" cy="364320"/>
          </a:xfrm>
          <a:prstGeom prst="rect">
            <a:avLst/>
          </a:prstGeom>
        </p:spPr>
        <p:txBody>
          <a:bodyPr lIns="90000" tIns="45000" rIns="90000" bIns="45000"/>
          <a:lstStyle/>
          <a:p>
            <a:pPr algn="r"/>
            <a:fld id="{D11141A1-C151-41B1-B1A1-B1F1012101E1}" type="slidenum">
              <a:rPr lang="fr-FR">
                <a:solidFill>
                  <a:srgbClr val="000000"/>
                </a:solidFill>
                <a:latin typeface="Arial"/>
                <a:ea typeface="DejaVu Sans"/>
              </a:rPr>
              <a:t>16</a:t>
            </a:fld>
            <a:endParaRPr/>
          </a:p>
        </p:txBody>
      </p:sp>
      <p:sp>
        <p:nvSpPr>
          <p:cNvPr id="40" name="CustomShape 4"/>
          <p:cNvSpPr/>
          <p:nvPr/>
        </p:nvSpPr>
        <p:spPr>
          <a:xfrm>
            <a:off x="457200" y="6356520"/>
            <a:ext cx="2133000" cy="364320"/>
          </a:xfrm>
          <a:prstGeom prst="rect">
            <a:avLst/>
          </a:prstGeom>
        </p:spPr>
        <p:txBody>
          <a:bodyPr lIns="90000" tIns="45000" rIns="90000" bIns="45000"/>
          <a:lstStyle/>
          <a:p>
            <a:r>
              <a:rPr lang="en-US" dirty="0" smtClean="0">
                <a:solidFill>
                  <a:srgbClr val="000000"/>
                </a:solidFill>
                <a:latin typeface="Arial"/>
                <a:ea typeface="DejaVu Sans"/>
              </a:rPr>
              <a:t>May 24th.</a:t>
            </a:r>
            <a:r>
              <a:rPr lang="fr-FR" dirty="0" smtClean="0">
                <a:solidFill>
                  <a:srgbClr val="000000"/>
                </a:solidFill>
                <a:latin typeface="Arial"/>
                <a:ea typeface="DejaVu Sans"/>
              </a:rPr>
              <a:t> </a:t>
            </a:r>
            <a:r>
              <a:rPr lang="fr-FR" dirty="0">
                <a:solidFill>
                  <a:srgbClr val="000000"/>
                </a:solidFill>
                <a:latin typeface="Arial"/>
                <a:ea typeface="DejaVu Sans"/>
              </a:rPr>
              <a:t>2012</a:t>
            </a:r>
            <a:endParaRPr dirty="0"/>
          </a:p>
        </p:txBody>
      </p:sp>
      <p:sp>
        <p:nvSpPr>
          <p:cNvPr id="41" name="CustomShape 5"/>
          <p:cNvSpPr/>
          <p:nvPr/>
        </p:nvSpPr>
        <p:spPr>
          <a:xfrm>
            <a:off x="3124080" y="6356520"/>
            <a:ext cx="2894760" cy="364320"/>
          </a:xfrm>
          <a:prstGeom prst="rect">
            <a:avLst/>
          </a:prstGeom>
        </p:spPr>
        <p:txBody>
          <a:bodyPr lIns="90000" tIns="45000" rIns="90000" bIns="45000"/>
          <a:lstStyle/>
          <a:p>
            <a:pPr algn="ctr"/>
            <a:r>
              <a:rPr lang="nl-NL" dirty="0" smtClean="0">
                <a:solidFill>
                  <a:srgbClr val="000000"/>
                </a:solidFill>
                <a:latin typeface="Arial"/>
                <a:ea typeface="DejaVu Sans"/>
              </a:rPr>
              <a:t>PWG-UD meeting </a:t>
            </a:r>
            <a:endParaRPr dirty="0"/>
          </a:p>
        </p:txBody>
      </p:sp>
      <p:pic>
        <p:nvPicPr>
          <p:cNvPr id="17" name="Picture 9"/>
          <p:cNvPicPr/>
          <p:nvPr/>
        </p:nvPicPr>
        <p:blipFill>
          <a:blip r:embed="rId2"/>
          <a:stretch>
            <a:fillRect/>
          </a:stretch>
        </p:blipFill>
        <p:spPr>
          <a:xfrm>
            <a:off x="7782480" y="6069960"/>
            <a:ext cx="374760" cy="599400"/>
          </a:xfrm>
          <a:prstGeom prst="rect">
            <a:avLst/>
          </a:prstGeom>
        </p:spPr>
      </p:pic>
      <p:sp>
        <p:nvSpPr>
          <p:cNvPr id="9" name="Rectangle 8"/>
          <p:cNvSpPr/>
          <p:nvPr/>
        </p:nvSpPr>
        <p:spPr>
          <a:xfrm>
            <a:off x="457200" y="184239"/>
            <a:ext cx="4211409" cy="369332"/>
          </a:xfrm>
          <a:prstGeom prst="rect">
            <a:avLst/>
          </a:prstGeom>
        </p:spPr>
        <p:txBody>
          <a:bodyPr wrap="none">
            <a:spAutoFit/>
          </a:bodyPr>
          <a:lstStyle/>
          <a:p>
            <a:pPr marL="342900" indent="-342900">
              <a:buSzPct val="50000"/>
              <a:buFont typeface="Wingdings" charset="2"/>
              <a:buChar char=""/>
            </a:pPr>
            <a:r>
              <a:rPr lang="es-ES_tradnl" b="1" dirty="0" smtClean="0">
                <a:solidFill>
                  <a:srgbClr val="000090"/>
                </a:solidFill>
              </a:rPr>
              <a:t>2010 &amp; 2011 </a:t>
            </a:r>
            <a:r>
              <a:rPr lang="es-ES_tradnl" b="1" dirty="0" err="1" smtClean="0">
                <a:solidFill>
                  <a:srgbClr val="000090"/>
                </a:solidFill>
              </a:rPr>
              <a:t>Runs</a:t>
            </a:r>
            <a:r>
              <a:rPr lang="es-ES_tradnl" b="1" dirty="0" smtClean="0">
                <a:solidFill>
                  <a:srgbClr val="000090"/>
                </a:solidFill>
              </a:rPr>
              <a:t>: </a:t>
            </a:r>
            <a:r>
              <a:rPr lang="es-ES_tradnl" b="1" dirty="0" err="1" smtClean="0">
                <a:solidFill>
                  <a:srgbClr val="000090"/>
                </a:solidFill>
              </a:rPr>
              <a:t>cosmic</a:t>
            </a:r>
            <a:r>
              <a:rPr lang="es-ES_tradnl" b="1" dirty="0" smtClean="0">
                <a:solidFill>
                  <a:srgbClr val="000090"/>
                </a:solidFill>
              </a:rPr>
              <a:t> </a:t>
            </a:r>
            <a:r>
              <a:rPr lang="es-ES_tradnl" b="1" dirty="0" err="1" smtClean="0">
                <a:solidFill>
                  <a:srgbClr val="000090"/>
                </a:solidFill>
              </a:rPr>
              <a:t>trigger</a:t>
            </a:r>
            <a:endParaRPr lang="es-ES_tradnl" b="1" dirty="0">
              <a:solidFill>
                <a:srgbClr val="000090"/>
              </a:solidFill>
            </a:endParaRPr>
          </a:p>
        </p:txBody>
      </p:sp>
      <p:pic>
        <p:nvPicPr>
          <p:cNvPr id="2" name="Picture 1" descr="Captura de pantalla 2012-05-23 a las 23.01.3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187" y="755833"/>
            <a:ext cx="3664038" cy="2841545"/>
          </a:xfrm>
          <a:prstGeom prst="rect">
            <a:avLst/>
          </a:prstGeom>
        </p:spPr>
      </p:pic>
      <p:pic>
        <p:nvPicPr>
          <p:cNvPr id="3" name="Picture 2" descr="Captura de pantalla 2012-05-23 a las 23.09.3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90" y="927694"/>
            <a:ext cx="5356841" cy="5142266"/>
          </a:xfrm>
          <a:prstGeom prst="rect">
            <a:avLst/>
          </a:prstGeom>
        </p:spPr>
      </p:pic>
      <p:sp>
        <p:nvSpPr>
          <p:cNvPr id="4" name="TextBox 3"/>
          <p:cNvSpPr txBox="1"/>
          <p:nvPr/>
        </p:nvSpPr>
        <p:spPr>
          <a:xfrm>
            <a:off x="5637812" y="3768324"/>
            <a:ext cx="3153825" cy="1200329"/>
          </a:xfrm>
          <a:prstGeom prst="rect">
            <a:avLst/>
          </a:prstGeom>
          <a:noFill/>
        </p:spPr>
        <p:txBody>
          <a:bodyPr wrap="square" rtlCol="0">
            <a:spAutoFit/>
          </a:bodyPr>
          <a:lstStyle/>
          <a:p>
            <a:r>
              <a:rPr lang="en-US" b="1" dirty="0" smtClean="0">
                <a:solidFill>
                  <a:srgbClr val="008000"/>
                </a:solidFill>
              </a:rPr>
              <a:t>What is the fraction of mu-Fe interaction events in cosmic data?</a:t>
            </a:r>
          </a:p>
          <a:p>
            <a:r>
              <a:rPr lang="en-US" b="1" dirty="0" smtClean="0">
                <a:solidFill>
                  <a:srgbClr val="FF0000"/>
                </a:solidFill>
              </a:rPr>
              <a:t>Only the 0.086%</a:t>
            </a:r>
            <a:endParaRPr lang="en-US" b="1" dirty="0">
              <a:solidFill>
                <a:srgbClr val="FF0000"/>
              </a:solidFill>
            </a:endParaRPr>
          </a:p>
        </p:txBody>
      </p:sp>
    </p:spTree>
    <p:extLst>
      <p:ext uri="{BB962C8B-B14F-4D97-AF65-F5344CB8AC3E}">
        <p14:creationId xmlns:p14="http://schemas.microsoft.com/office/powerpoint/2010/main" val="4003837023"/>
      </p:ext>
    </p:extLst>
  </p:cSld>
  <p:clrMapOvr>
    <a:masterClrMapping/>
  </p:clrMapOvr>
  <p:timing>
    <p:tnLst>
      <p:par>
        <p:cTn xmlns:p14="http://schemas.microsoft.com/office/powerpoint/2010/main" id="1" dur="indefinite" restart="never" nodeType="tmRoot">
          <p:childTnLst>
            <p:seq>
              <p:cTn id="2" nodeType="mainSeq">
                <p:childTnLst>
                  <p:par>
                    <p:cTn id="3" fill="freeze">
                      <p:stCondLst>
                        <p:cond delay="indefinite"/>
                      </p:stCondLst>
                      <p:childTnLst>
                        <p:par>
                          <p:cTn id="4"/>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Line 1"/>
          <p:cNvSpPr/>
          <p:nvPr/>
        </p:nvSpPr>
        <p:spPr>
          <a:xfrm flipV="1">
            <a:off x="123120" y="711000"/>
            <a:ext cx="8839440" cy="16920"/>
          </a:xfrm>
          <a:prstGeom prst="line">
            <a:avLst/>
          </a:prstGeom>
          <a:ln w="25560">
            <a:solidFill>
              <a:srgbClr val="800000"/>
            </a:solidFill>
            <a:round/>
          </a:ln>
        </p:spPr>
      </p:sp>
      <p:sp>
        <p:nvSpPr>
          <p:cNvPr id="38" name="Line 2"/>
          <p:cNvSpPr/>
          <p:nvPr/>
        </p:nvSpPr>
        <p:spPr>
          <a:xfrm flipV="1">
            <a:off x="123120" y="6330600"/>
            <a:ext cx="8839440" cy="16920"/>
          </a:xfrm>
          <a:prstGeom prst="line">
            <a:avLst/>
          </a:prstGeom>
          <a:ln w="25560">
            <a:solidFill>
              <a:srgbClr val="800000"/>
            </a:solidFill>
            <a:round/>
          </a:ln>
        </p:spPr>
      </p:sp>
      <p:sp>
        <p:nvSpPr>
          <p:cNvPr id="39" name="CustomShape 3"/>
          <p:cNvSpPr/>
          <p:nvPr/>
        </p:nvSpPr>
        <p:spPr>
          <a:xfrm>
            <a:off x="6553080" y="6356520"/>
            <a:ext cx="2133000" cy="364320"/>
          </a:xfrm>
          <a:prstGeom prst="rect">
            <a:avLst/>
          </a:prstGeom>
        </p:spPr>
        <p:txBody>
          <a:bodyPr lIns="90000" tIns="45000" rIns="90000" bIns="45000"/>
          <a:lstStyle/>
          <a:p>
            <a:pPr algn="r"/>
            <a:fld id="{D11141A1-C151-41B1-B1A1-B1F1012101E1}" type="slidenum">
              <a:rPr lang="fr-FR">
                <a:solidFill>
                  <a:srgbClr val="000000"/>
                </a:solidFill>
                <a:latin typeface="Arial"/>
                <a:ea typeface="DejaVu Sans"/>
              </a:rPr>
              <a:t>17</a:t>
            </a:fld>
            <a:endParaRPr/>
          </a:p>
        </p:txBody>
      </p:sp>
      <p:sp>
        <p:nvSpPr>
          <p:cNvPr id="40" name="CustomShape 4"/>
          <p:cNvSpPr/>
          <p:nvPr/>
        </p:nvSpPr>
        <p:spPr>
          <a:xfrm>
            <a:off x="457200" y="6356520"/>
            <a:ext cx="2133000" cy="364320"/>
          </a:xfrm>
          <a:prstGeom prst="rect">
            <a:avLst/>
          </a:prstGeom>
        </p:spPr>
        <p:txBody>
          <a:bodyPr lIns="90000" tIns="45000" rIns="90000" bIns="45000"/>
          <a:lstStyle/>
          <a:p>
            <a:r>
              <a:rPr lang="en-US" dirty="0" smtClean="0">
                <a:solidFill>
                  <a:srgbClr val="000000"/>
                </a:solidFill>
                <a:latin typeface="Arial"/>
                <a:ea typeface="DejaVu Sans"/>
              </a:rPr>
              <a:t>May 24th.</a:t>
            </a:r>
            <a:r>
              <a:rPr lang="fr-FR" dirty="0" smtClean="0">
                <a:solidFill>
                  <a:srgbClr val="000000"/>
                </a:solidFill>
                <a:latin typeface="Arial"/>
                <a:ea typeface="DejaVu Sans"/>
              </a:rPr>
              <a:t> </a:t>
            </a:r>
            <a:r>
              <a:rPr lang="fr-FR" dirty="0">
                <a:solidFill>
                  <a:srgbClr val="000000"/>
                </a:solidFill>
                <a:latin typeface="Arial"/>
                <a:ea typeface="DejaVu Sans"/>
              </a:rPr>
              <a:t>2012</a:t>
            </a:r>
            <a:endParaRPr dirty="0"/>
          </a:p>
        </p:txBody>
      </p:sp>
      <p:sp>
        <p:nvSpPr>
          <p:cNvPr id="41" name="CustomShape 5"/>
          <p:cNvSpPr/>
          <p:nvPr/>
        </p:nvSpPr>
        <p:spPr>
          <a:xfrm>
            <a:off x="3124080" y="6356520"/>
            <a:ext cx="2894760" cy="364320"/>
          </a:xfrm>
          <a:prstGeom prst="rect">
            <a:avLst/>
          </a:prstGeom>
        </p:spPr>
        <p:txBody>
          <a:bodyPr lIns="90000" tIns="45000" rIns="90000" bIns="45000"/>
          <a:lstStyle/>
          <a:p>
            <a:pPr algn="ctr"/>
            <a:r>
              <a:rPr lang="nl-NL" dirty="0" smtClean="0">
                <a:solidFill>
                  <a:srgbClr val="000000"/>
                </a:solidFill>
                <a:latin typeface="Arial"/>
                <a:ea typeface="DejaVu Sans"/>
              </a:rPr>
              <a:t>PWG-UD meeting </a:t>
            </a:r>
            <a:endParaRPr dirty="0"/>
          </a:p>
        </p:txBody>
      </p:sp>
      <p:sp>
        <p:nvSpPr>
          <p:cNvPr id="9" name="Rectangle 8"/>
          <p:cNvSpPr/>
          <p:nvPr/>
        </p:nvSpPr>
        <p:spPr>
          <a:xfrm>
            <a:off x="457200" y="184239"/>
            <a:ext cx="4211409" cy="369332"/>
          </a:xfrm>
          <a:prstGeom prst="rect">
            <a:avLst/>
          </a:prstGeom>
        </p:spPr>
        <p:txBody>
          <a:bodyPr wrap="none">
            <a:spAutoFit/>
          </a:bodyPr>
          <a:lstStyle/>
          <a:p>
            <a:pPr marL="342900" indent="-342900">
              <a:buSzPct val="50000"/>
              <a:buFont typeface="Wingdings" charset="2"/>
              <a:buChar char=""/>
            </a:pPr>
            <a:r>
              <a:rPr lang="es-ES_tradnl" b="1" dirty="0" smtClean="0">
                <a:solidFill>
                  <a:srgbClr val="000090"/>
                </a:solidFill>
              </a:rPr>
              <a:t>2010 &amp; 2011 </a:t>
            </a:r>
            <a:r>
              <a:rPr lang="es-ES_tradnl" b="1" dirty="0" err="1" smtClean="0">
                <a:solidFill>
                  <a:srgbClr val="000090"/>
                </a:solidFill>
              </a:rPr>
              <a:t>Runs</a:t>
            </a:r>
            <a:r>
              <a:rPr lang="es-ES_tradnl" b="1" dirty="0" smtClean="0">
                <a:solidFill>
                  <a:srgbClr val="000090"/>
                </a:solidFill>
              </a:rPr>
              <a:t>: </a:t>
            </a:r>
            <a:r>
              <a:rPr lang="es-ES_tradnl" b="1" dirty="0" err="1" smtClean="0">
                <a:solidFill>
                  <a:srgbClr val="000090"/>
                </a:solidFill>
              </a:rPr>
              <a:t>cosmic</a:t>
            </a:r>
            <a:r>
              <a:rPr lang="es-ES_tradnl" b="1" dirty="0" smtClean="0">
                <a:solidFill>
                  <a:srgbClr val="000090"/>
                </a:solidFill>
              </a:rPr>
              <a:t> </a:t>
            </a:r>
            <a:r>
              <a:rPr lang="es-ES_tradnl" b="1" dirty="0" err="1" smtClean="0">
                <a:solidFill>
                  <a:srgbClr val="000090"/>
                </a:solidFill>
              </a:rPr>
              <a:t>trigger</a:t>
            </a:r>
            <a:endParaRPr lang="es-ES_tradnl" b="1" dirty="0">
              <a:solidFill>
                <a:srgbClr val="000090"/>
              </a:solidFill>
            </a:endParaRPr>
          </a:p>
        </p:txBody>
      </p:sp>
      <p:pic>
        <p:nvPicPr>
          <p:cNvPr id="3" name="Picture 2" descr="Captura de pantalla 2012-05-23 a las 23.17.4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120" y="1650612"/>
            <a:ext cx="4998357" cy="4099570"/>
          </a:xfrm>
          <a:prstGeom prst="rect">
            <a:avLst/>
          </a:prstGeom>
        </p:spPr>
      </p:pic>
      <p:sp>
        <p:nvSpPr>
          <p:cNvPr id="4" name="TextBox 3"/>
          <p:cNvSpPr txBox="1"/>
          <p:nvPr/>
        </p:nvSpPr>
        <p:spPr>
          <a:xfrm>
            <a:off x="307010" y="990930"/>
            <a:ext cx="4507927" cy="369332"/>
          </a:xfrm>
          <a:prstGeom prst="rect">
            <a:avLst/>
          </a:prstGeom>
          <a:solidFill>
            <a:srgbClr val="FFFF00"/>
          </a:solidFill>
        </p:spPr>
        <p:txBody>
          <a:bodyPr wrap="none" rtlCol="0">
            <a:spAutoFit/>
          </a:bodyPr>
          <a:lstStyle/>
          <a:p>
            <a:r>
              <a:rPr lang="en-US" dirty="0" smtClean="0"/>
              <a:t>New plot for atmospheric </a:t>
            </a:r>
            <a:r>
              <a:rPr lang="en-US" dirty="0" err="1" smtClean="0"/>
              <a:t>muon</a:t>
            </a:r>
            <a:r>
              <a:rPr lang="en-US" dirty="0" smtClean="0"/>
              <a:t> multiplicity</a:t>
            </a:r>
            <a:endParaRPr lang="en-US" dirty="0"/>
          </a:p>
        </p:txBody>
      </p:sp>
      <p:pic>
        <p:nvPicPr>
          <p:cNvPr id="5" name="Picture 4" descr="tofCosmicEv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1027" y="727921"/>
            <a:ext cx="3701533" cy="2607744"/>
          </a:xfrm>
          <a:prstGeom prst="rect">
            <a:avLst/>
          </a:prstGeom>
        </p:spPr>
      </p:pic>
      <p:pic>
        <p:nvPicPr>
          <p:cNvPr id="6" name="Picture 5" descr="emcalCosmicEv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9226" y="3335665"/>
            <a:ext cx="3683334" cy="2847177"/>
          </a:xfrm>
          <a:prstGeom prst="rect">
            <a:avLst/>
          </a:prstGeom>
        </p:spPr>
      </p:pic>
      <p:pic>
        <p:nvPicPr>
          <p:cNvPr id="14" name="Picture 9"/>
          <p:cNvPicPr/>
          <p:nvPr/>
        </p:nvPicPr>
        <p:blipFill>
          <a:blip r:embed="rId5"/>
          <a:stretch>
            <a:fillRect/>
          </a:stretch>
        </p:blipFill>
        <p:spPr>
          <a:xfrm>
            <a:off x="7782480" y="6069960"/>
            <a:ext cx="374760" cy="599400"/>
          </a:xfrm>
          <a:prstGeom prst="rect">
            <a:avLst/>
          </a:prstGeom>
        </p:spPr>
      </p:pic>
      <p:sp>
        <p:nvSpPr>
          <p:cNvPr id="7" name="Oval 6"/>
          <p:cNvSpPr/>
          <p:nvPr/>
        </p:nvSpPr>
        <p:spPr>
          <a:xfrm>
            <a:off x="1535048" y="5010475"/>
            <a:ext cx="181414" cy="279135"/>
          </a:xfrm>
          <a:prstGeom prst="ellipse">
            <a:avLst/>
          </a:prstGeom>
          <a:gradFill flip="none" rotWithShape="1">
            <a:gsLst>
              <a:gs pos="0">
                <a:schemeClr val="accent1">
                  <a:shade val="51000"/>
                  <a:satMod val="130000"/>
                  <a:alpha val="0"/>
                </a:schemeClr>
              </a:gs>
              <a:gs pos="80000">
                <a:schemeClr val="accent1">
                  <a:shade val="93000"/>
                  <a:satMod val="130000"/>
                  <a:alpha val="0"/>
                </a:schemeClr>
              </a:gs>
              <a:gs pos="100000">
                <a:schemeClr val="accent1">
                  <a:shade val="94000"/>
                  <a:satMod val="135000"/>
                  <a:alpha val="0"/>
                </a:schemeClr>
              </a:gs>
            </a:gsLst>
            <a:lin ang="16200000" scaled="0"/>
            <a:tileRect/>
          </a:gra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1045518" y="5079133"/>
            <a:ext cx="181414" cy="279135"/>
          </a:xfrm>
          <a:prstGeom prst="ellipse">
            <a:avLst/>
          </a:prstGeom>
          <a:gradFill flip="none" rotWithShape="1">
            <a:gsLst>
              <a:gs pos="0">
                <a:schemeClr val="accent1">
                  <a:shade val="51000"/>
                  <a:satMod val="130000"/>
                  <a:alpha val="0"/>
                </a:schemeClr>
              </a:gs>
              <a:gs pos="80000">
                <a:schemeClr val="accent1">
                  <a:shade val="93000"/>
                  <a:satMod val="130000"/>
                  <a:alpha val="0"/>
                </a:schemeClr>
              </a:gs>
              <a:gs pos="100000">
                <a:schemeClr val="accent1">
                  <a:shade val="94000"/>
                  <a:satMod val="135000"/>
                  <a:alpha val="0"/>
                </a:schemeClr>
              </a:gs>
            </a:gsLst>
            <a:lin ang="16200000" scaled="0"/>
            <a:tileRect/>
          </a:gra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632732" y="4508032"/>
            <a:ext cx="642048" cy="369332"/>
          </a:xfrm>
          <a:prstGeom prst="rect">
            <a:avLst/>
          </a:prstGeom>
          <a:solidFill>
            <a:srgbClr val="FFFF00"/>
          </a:solidFill>
        </p:spPr>
        <p:txBody>
          <a:bodyPr wrap="none" rtlCol="0">
            <a:spAutoFit/>
          </a:bodyPr>
          <a:lstStyle/>
          <a:p>
            <a:r>
              <a:rPr lang="en-US" dirty="0" smtClean="0"/>
              <a:t>TOF</a:t>
            </a:r>
            <a:endParaRPr lang="en-US" dirty="0"/>
          </a:p>
        </p:txBody>
      </p:sp>
      <p:sp>
        <p:nvSpPr>
          <p:cNvPr id="18" name="TextBox 17"/>
          <p:cNvSpPr txBox="1"/>
          <p:nvPr/>
        </p:nvSpPr>
        <p:spPr>
          <a:xfrm>
            <a:off x="236128" y="5415223"/>
            <a:ext cx="971390" cy="369332"/>
          </a:xfrm>
          <a:prstGeom prst="rect">
            <a:avLst/>
          </a:prstGeom>
          <a:solidFill>
            <a:srgbClr val="FFFF00"/>
          </a:solidFill>
        </p:spPr>
        <p:txBody>
          <a:bodyPr wrap="none" rtlCol="0">
            <a:spAutoFit/>
          </a:bodyPr>
          <a:lstStyle/>
          <a:p>
            <a:r>
              <a:rPr lang="en-US" dirty="0" smtClean="0"/>
              <a:t>EMCAL</a:t>
            </a:r>
            <a:endParaRPr lang="en-US" dirty="0"/>
          </a:p>
        </p:txBody>
      </p:sp>
      <p:cxnSp>
        <p:nvCxnSpPr>
          <p:cNvPr id="11" name="Straight Arrow Connector 10"/>
          <p:cNvCxnSpPr/>
          <p:nvPr/>
        </p:nvCxnSpPr>
        <p:spPr>
          <a:xfrm flipV="1">
            <a:off x="2274780" y="2623870"/>
            <a:ext cx="3153707" cy="178646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1159708" y="4877364"/>
            <a:ext cx="5071602" cy="73970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1045518" y="4877364"/>
            <a:ext cx="670944" cy="537859"/>
          </a:xfrm>
          <a:prstGeom prst="rect">
            <a:avLst/>
          </a:prstGeom>
          <a:gradFill flip="none" rotWithShape="1">
            <a:gsLst>
              <a:gs pos="0">
                <a:schemeClr val="accent1">
                  <a:shade val="51000"/>
                  <a:satMod val="130000"/>
                  <a:alpha val="0"/>
                </a:schemeClr>
              </a:gs>
              <a:gs pos="80000">
                <a:schemeClr val="accent1">
                  <a:shade val="93000"/>
                  <a:satMod val="130000"/>
                  <a:alpha val="0"/>
                </a:schemeClr>
              </a:gs>
              <a:gs pos="100000">
                <a:schemeClr val="accent1">
                  <a:shade val="94000"/>
                  <a:satMod val="135000"/>
                  <a:alpha val="0"/>
                </a:schemeClr>
              </a:gs>
            </a:gsLst>
            <a:lin ang="16200000" scaled="0"/>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57334" y="5885294"/>
            <a:ext cx="5203693" cy="369332"/>
          </a:xfrm>
          <a:prstGeom prst="rect">
            <a:avLst/>
          </a:prstGeom>
          <a:noFill/>
        </p:spPr>
        <p:txBody>
          <a:bodyPr wrap="none" rtlCol="0">
            <a:spAutoFit/>
          </a:bodyPr>
          <a:lstStyle/>
          <a:p>
            <a:r>
              <a:rPr lang="en-US" dirty="0" smtClean="0">
                <a:solidFill>
                  <a:srgbClr val="0000FF"/>
                </a:solidFill>
              </a:rPr>
              <a:t>We have found some more events with #mu &gt; 50</a:t>
            </a:r>
            <a:endParaRPr lang="en-US" dirty="0">
              <a:solidFill>
                <a:srgbClr val="0000FF"/>
              </a:solidFill>
            </a:endParaRPr>
          </a:p>
        </p:txBody>
      </p:sp>
      <p:cxnSp>
        <p:nvCxnSpPr>
          <p:cNvPr id="20" name="Straight Arrow Connector 19"/>
          <p:cNvCxnSpPr>
            <a:endCxn id="13" idx="2"/>
          </p:cNvCxnSpPr>
          <p:nvPr/>
        </p:nvCxnSpPr>
        <p:spPr>
          <a:xfrm flipV="1">
            <a:off x="1380990" y="5415223"/>
            <a:ext cx="0" cy="470071"/>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6048186"/>
      </p:ext>
    </p:extLst>
  </p:cSld>
  <p:clrMapOvr>
    <a:masterClrMapping/>
  </p:clrMapOvr>
  <p:timing>
    <p:tnLst>
      <p:par>
        <p:cTn xmlns:p14="http://schemas.microsoft.com/office/powerpoint/2010/main" id="1" dur="indefinite" restart="never" nodeType="tmRoot">
          <p:childTnLst>
            <p:seq>
              <p:cTn id="2" nodeType="mainSeq">
                <p:childTnLst>
                  <p:par>
                    <p:cTn id="3" fill="freeze">
                      <p:stCondLst>
                        <p:cond delay="indefinite"/>
                      </p:stCondLst>
                      <p:childTnLst>
                        <p:par>
                          <p:cTn id="4"/>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Line 1"/>
          <p:cNvSpPr/>
          <p:nvPr/>
        </p:nvSpPr>
        <p:spPr>
          <a:xfrm flipV="1">
            <a:off x="123120" y="711000"/>
            <a:ext cx="8839440" cy="16920"/>
          </a:xfrm>
          <a:prstGeom prst="line">
            <a:avLst/>
          </a:prstGeom>
          <a:ln w="25560">
            <a:solidFill>
              <a:srgbClr val="800000"/>
            </a:solidFill>
            <a:round/>
          </a:ln>
        </p:spPr>
      </p:sp>
      <p:sp>
        <p:nvSpPr>
          <p:cNvPr id="38" name="Line 2"/>
          <p:cNvSpPr/>
          <p:nvPr/>
        </p:nvSpPr>
        <p:spPr>
          <a:xfrm flipV="1">
            <a:off x="123120" y="6330600"/>
            <a:ext cx="8839440" cy="16920"/>
          </a:xfrm>
          <a:prstGeom prst="line">
            <a:avLst/>
          </a:prstGeom>
          <a:ln w="25560">
            <a:solidFill>
              <a:srgbClr val="800000"/>
            </a:solidFill>
            <a:round/>
          </a:ln>
        </p:spPr>
      </p:sp>
      <p:sp>
        <p:nvSpPr>
          <p:cNvPr id="39" name="CustomShape 3"/>
          <p:cNvSpPr/>
          <p:nvPr/>
        </p:nvSpPr>
        <p:spPr>
          <a:xfrm>
            <a:off x="6553080" y="6356520"/>
            <a:ext cx="2133000" cy="364320"/>
          </a:xfrm>
          <a:prstGeom prst="rect">
            <a:avLst/>
          </a:prstGeom>
        </p:spPr>
        <p:txBody>
          <a:bodyPr lIns="90000" tIns="45000" rIns="90000" bIns="45000"/>
          <a:lstStyle/>
          <a:p>
            <a:pPr algn="r"/>
            <a:fld id="{D11141A1-C151-41B1-B1A1-B1F1012101E1}" type="slidenum">
              <a:rPr lang="fr-FR">
                <a:solidFill>
                  <a:srgbClr val="000000"/>
                </a:solidFill>
                <a:latin typeface="Arial"/>
                <a:ea typeface="DejaVu Sans"/>
              </a:rPr>
              <a:t>18</a:t>
            </a:fld>
            <a:endParaRPr/>
          </a:p>
        </p:txBody>
      </p:sp>
      <p:sp>
        <p:nvSpPr>
          <p:cNvPr id="40" name="CustomShape 4"/>
          <p:cNvSpPr/>
          <p:nvPr/>
        </p:nvSpPr>
        <p:spPr>
          <a:xfrm>
            <a:off x="457200" y="6356520"/>
            <a:ext cx="2133000" cy="364320"/>
          </a:xfrm>
          <a:prstGeom prst="rect">
            <a:avLst/>
          </a:prstGeom>
        </p:spPr>
        <p:txBody>
          <a:bodyPr lIns="90000" tIns="45000" rIns="90000" bIns="45000"/>
          <a:lstStyle/>
          <a:p>
            <a:r>
              <a:rPr lang="en-US" dirty="0" smtClean="0">
                <a:solidFill>
                  <a:srgbClr val="000000"/>
                </a:solidFill>
                <a:latin typeface="Arial"/>
                <a:ea typeface="DejaVu Sans"/>
              </a:rPr>
              <a:t>May 24th.</a:t>
            </a:r>
            <a:r>
              <a:rPr lang="fr-FR" dirty="0" smtClean="0">
                <a:solidFill>
                  <a:srgbClr val="000000"/>
                </a:solidFill>
                <a:latin typeface="Arial"/>
                <a:ea typeface="DejaVu Sans"/>
              </a:rPr>
              <a:t> </a:t>
            </a:r>
            <a:r>
              <a:rPr lang="fr-FR" dirty="0">
                <a:solidFill>
                  <a:srgbClr val="000000"/>
                </a:solidFill>
                <a:latin typeface="Arial"/>
                <a:ea typeface="DejaVu Sans"/>
              </a:rPr>
              <a:t>2012</a:t>
            </a:r>
            <a:endParaRPr dirty="0"/>
          </a:p>
        </p:txBody>
      </p:sp>
      <p:sp>
        <p:nvSpPr>
          <p:cNvPr id="41" name="CustomShape 5"/>
          <p:cNvSpPr/>
          <p:nvPr/>
        </p:nvSpPr>
        <p:spPr>
          <a:xfrm>
            <a:off x="3124080" y="6356520"/>
            <a:ext cx="2894760" cy="364320"/>
          </a:xfrm>
          <a:prstGeom prst="rect">
            <a:avLst/>
          </a:prstGeom>
        </p:spPr>
        <p:txBody>
          <a:bodyPr lIns="90000" tIns="45000" rIns="90000" bIns="45000"/>
          <a:lstStyle/>
          <a:p>
            <a:pPr algn="ctr"/>
            <a:r>
              <a:rPr lang="nl-NL" dirty="0" smtClean="0">
                <a:solidFill>
                  <a:srgbClr val="000000"/>
                </a:solidFill>
                <a:latin typeface="Arial"/>
                <a:ea typeface="DejaVu Sans"/>
              </a:rPr>
              <a:t>PWG-UD meeting </a:t>
            </a:r>
            <a:endParaRPr dirty="0"/>
          </a:p>
        </p:txBody>
      </p:sp>
      <p:pic>
        <p:nvPicPr>
          <p:cNvPr id="17" name="Picture 9"/>
          <p:cNvPicPr/>
          <p:nvPr/>
        </p:nvPicPr>
        <p:blipFill>
          <a:blip r:embed="rId2"/>
          <a:stretch>
            <a:fillRect/>
          </a:stretch>
        </p:blipFill>
        <p:spPr>
          <a:xfrm>
            <a:off x="7782480" y="6069960"/>
            <a:ext cx="374760" cy="599400"/>
          </a:xfrm>
          <a:prstGeom prst="rect">
            <a:avLst/>
          </a:prstGeom>
        </p:spPr>
      </p:pic>
      <p:sp>
        <p:nvSpPr>
          <p:cNvPr id="9" name="Rectangle 8"/>
          <p:cNvSpPr/>
          <p:nvPr/>
        </p:nvSpPr>
        <p:spPr>
          <a:xfrm>
            <a:off x="457200" y="184239"/>
            <a:ext cx="1608133" cy="369332"/>
          </a:xfrm>
          <a:prstGeom prst="rect">
            <a:avLst/>
          </a:prstGeom>
        </p:spPr>
        <p:txBody>
          <a:bodyPr wrap="none">
            <a:spAutoFit/>
          </a:bodyPr>
          <a:lstStyle/>
          <a:p>
            <a:pPr marL="342900" indent="-342900">
              <a:buSzPct val="50000"/>
              <a:buFont typeface="Wingdings" charset="2"/>
              <a:buChar char=""/>
            </a:pPr>
            <a:r>
              <a:rPr lang="es-ES_tradnl" b="1" dirty="0" err="1" smtClean="0">
                <a:solidFill>
                  <a:srgbClr val="000090"/>
                </a:solidFill>
              </a:rPr>
              <a:t>Summary</a:t>
            </a:r>
            <a:endParaRPr lang="es-ES_tradnl" b="1" dirty="0">
              <a:solidFill>
                <a:srgbClr val="000090"/>
              </a:solidFill>
            </a:endParaRPr>
          </a:p>
        </p:txBody>
      </p:sp>
      <p:pic>
        <p:nvPicPr>
          <p:cNvPr id="2" name="Picture 1" descr="muonMultiDataMC_v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52" y="2479762"/>
            <a:ext cx="4988825" cy="3767096"/>
          </a:xfrm>
          <a:prstGeom prst="rect">
            <a:avLst/>
          </a:prstGeom>
        </p:spPr>
      </p:pic>
      <p:sp>
        <p:nvSpPr>
          <p:cNvPr id="3" name="TextBox 2"/>
          <p:cNvSpPr txBox="1"/>
          <p:nvPr/>
        </p:nvSpPr>
        <p:spPr>
          <a:xfrm>
            <a:off x="293056" y="949059"/>
            <a:ext cx="8554402" cy="1200329"/>
          </a:xfrm>
          <a:prstGeom prst="rect">
            <a:avLst/>
          </a:prstGeom>
          <a:noFill/>
        </p:spPr>
        <p:txBody>
          <a:bodyPr wrap="square" rtlCol="0">
            <a:spAutoFit/>
          </a:bodyPr>
          <a:lstStyle/>
          <a:p>
            <a:pPr marL="285750" indent="-285750">
              <a:buFont typeface="Arial"/>
              <a:buChar char="•"/>
            </a:pPr>
            <a:r>
              <a:rPr lang="en-US" dirty="0" smtClean="0">
                <a:solidFill>
                  <a:srgbClr val="0000FF"/>
                </a:solidFill>
              </a:rPr>
              <a:t>Most of the cosmic triggers implemented in 2010 &amp; 2011 have a good acceptance.</a:t>
            </a:r>
          </a:p>
          <a:p>
            <a:pPr marL="285750" indent="-285750">
              <a:buFont typeface="Arial"/>
              <a:buChar char="•"/>
            </a:pPr>
            <a:r>
              <a:rPr lang="en-US" dirty="0" smtClean="0">
                <a:solidFill>
                  <a:srgbClr val="0000FF"/>
                </a:solidFill>
              </a:rPr>
              <a:t>A new MC production is needed to fit the new DATA statistic (in the meantime the performance plot remains as in the previous analysis, see plot below).</a:t>
            </a:r>
            <a:endParaRPr lang="en-US" dirty="0">
              <a:solidFill>
                <a:srgbClr val="0000FF"/>
              </a:solidFill>
            </a:endParaRPr>
          </a:p>
        </p:txBody>
      </p:sp>
      <p:sp>
        <p:nvSpPr>
          <p:cNvPr id="5" name="TextBox 4"/>
          <p:cNvSpPr txBox="1"/>
          <p:nvPr/>
        </p:nvSpPr>
        <p:spPr>
          <a:xfrm>
            <a:off x="5084036" y="2661199"/>
            <a:ext cx="3878524" cy="2308324"/>
          </a:xfrm>
          <a:prstGeom prst="rect">
            <a:avLst/>
          </a:prstGeom>
          <a:noFill/>
        </p:spPr>
        <p:txBody>
          <a:bodyPr wrap="square" rtlCol="0">
            <a:spAutoFit/>
          </a:bodyPr>
          <a:lstStyle/>
          <a:p>
            <a:r>
              <a:rPr lang="en-US" dirty="0" smtClean="0">
                <a:solidFill>
                  <a:srgbClr val="008000"/>
                </a:solidFill>
              </a:rPr>
              <a:t>A new study on angular distributions and charge </a:t>
            </a:r>
            <a:r>
              <a:rPr lang="en-US" dirty="0" err="1" smtClean="0">
                <a:solidFill>
                  <a:srgbClr val="008000"/>
                </a:solidFill>
              </a:rPr>
              <a:t>muon</a:t>
            </a:r>
            <a:r>
              <a:rPr lang="en-US" dirty="0" smtClean="0">
                <a:solidFill>
                  <a:srgbClr val="008000"/>
                </a:solidFill>
              </a:rPr>
              <a:t> ratio (by each trigger) is ongoing (also the “sky map”) with the new sample analyzed during this week. Hopefully some more news the next week.</a:t>
            </a:r>
          </a:p>
          <a:p>
            <a:endParaRPr lang="en-US" dirty="0">
              <a:solidFill>
                <a:srgbClr val="008000"/>
              </a:solidFill>
            </a:endParaRPr>
          </a:p>
        </p:txBody>
      </p:sp>
    </p:spTree>
    <p:extLst>
      <p:ext uri="{BB962C8B-B14F-4D97-AF65-F5344CB8AC3E}">
        <p14:creationId xmlns:p14="http://schemas.microsoft.com/office/powerpoint/2010/main" val="1461323022"/>
      </p:ext>
    </p:extLst>
  </p:cSld>
  <p:clrMapOvr>
    <a:masterClrMapping/>
  </p:clrMapOvr>
  <p:timing>
    <p:tnLst>
      <p:par>
        <p:cTn xmlns:p14="http://schemas.microsoft.com/office/powerpoint/2010/main" id="1" dur="indefinite" restart="never" nodeType="tmRoot">
          <p:childTnLst>
            <p:seq>
              <p:cTn id="2" nodeType="mainSeq">
                <p:childTnLst>
                  <p:par>
                    <p:cTn id="3" fill="freeze">
                      <p:stCondLst>
                        <p:cond delay="indefinite"/>
                      </p:stCondLst>
                      <p:childTnLst>
                        <p:par>
                          <p:cTn id="4"/>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Line 1"/>
          <p:cNvSpPr/>
          <p:nvPr/>
        </p:nvSpPr>
        <p:spPr>
          <a:xfrm flipV="1">
            <a:off x="123120" y="711000"/>
            <a:ext cx="8839440" cy="16920"/>
          </a:xfrm>
          <a:prstGeom prst="line">
            <a:avLst/>
          </a:prstGeom>
          <a:ln w="25560">
            <a:solidFill>
              <a:srgbClr val="800000"/>
            </a:solidFill>
            <a:round/>
          </a:ln>
        </p:spPr>
      </p:sp>
      <p:sp>
        <p:nvSpPr>
          <p:cNvPr id="38" name="Line 2"/>
          <p:cNvSpPr/>
          <p:nvPr/>
        </p:nvSpPr>
        <p:spPr>
          <a:xfrm flipV="1">
            <a:off x="123120" y="6330600"/>
            <a:ext cx="8839440" cy="16920"/>
          </a:xfrm>
          <a:prstGeom prst="line">
            <a:avLst/>
          </a:prstGeom>
          <a:ln w="25560">
            <a:solidFill>
              <a:srgbClr val="800000"/>
            </a:solidFill>
            <a:round/>
          </a:ln>
        </p:spPr>
      </p:sp>
      <p:sp>
        <p:nvSpPr>
          <p:cNvPr id="39" name="CustomShape 3"/>
          <p:cNvSpPr/>
          <p:nvPr/>
        </p:nvSpPr>
        <p:spPr>
          <a:xfrm>
            <a:off x="6553080" y="6356520"/>
            <a:ext cx="2133000" cy="364320"/>
          </a:xfrm>
          <a:prstGeom prst="rect">
            <a:avLst/>
          </a:prstGeom>
        </p:spPr>
        <p:txBody>
          <a:bodyPr lIns="90000" tIns="45000" rIns="90000" bIns="45000"/>
          <a:lstStyle/>
          <a:p>
            <a:pPr algn="r"/>
            <a:fld id="{D11141A1-C151-41B1-B1A1-B1F1012101E1}" type="slidenum">
              <a:rPr lang="fr-FR">
                <a:solidFill>
                  <a:srgbClr val="000000"/>
                </a:solidFill>
                <a:latin typeface="Arial"/>
                <a:ea typeface="DejaVu Sans"/>
              </a:rPr>
              <a:t>19</a:t>
            </a:fld>
            <a:endParaRPr/>
          </a:p>
        </p:txBody>
      </p:sp>
      <p:sp>
        <p:nvSpPr>
          <p:cNvPr id="40" name="CustomShape 4"/>
          <p:cNvSpPr/>
          <p:nvPr/>
        </p:nvSpPr>
        <p:spPr>
          <a:xfrm>
            <a:off x="457200" y="6356520"/>
            <a:ext cx="2133000" cy="364320"/>
          </a:xfrm>
          <a:prstGeom prst="rect">
            <a:avLst/>
          </a:prstGeom>
        </p:spPr>
        <p:txBody>
          <a:bodyPr lIns="90000" tIns="45000" rIns="90000" bIns="45000"/>
          <a:lstStyle/>
          <a:p>
            <a:r>
              <a:rPr lang="en-US" dirty="0" smtClean="0">
                <a:solidFill>
                  <a:srgbClr val="000000"/>
                </a:solidFill>
                <a:latin typeface="Arial"/>
                <a:ea typeface="DejaVu Sans"/>
              </a:rPr>
              <a:t>May 24th.</a:t>
            </a:r>
            <a:r>
              <a:rPr lang="fr-FR" dirty="0" smtClean="0">
                <a:solidFill>
                  <a:srgbClr val="000000"/>
                </a:solidFill>
                <a:latin typeface="Arial"/>
                <a:ea typeface="DejaVu Sans"/>
              </a:rPr>
              <a:t> </a:t>
            </a:r>
            <a:r>
              <a:rPr lang="fr-FR" dirty="0">
                <a:solidFill>
                  <a:srgbClr val="000000"/>
                </a:solidFill>
                <a:latin typeface="Arial"/>
                <a:ea typeface="DejaVu Sans"/>
              </a:rPr>
              <a:t>2012</a:t>
            </a:r>
            <a:endParaRPr dirty="0"/>
          </a:p>
        </p:txBody>
      </p:sp>
      <p:sp>
        <p:nvSpPr>
          <p:cNvPr id="41" name="CustomShape 5"/>
          <p:cNvSpPr/>
          <p:nvPr/>
        </p:nvSpPr>
        <p:spPr>
          <a:xfrm>
            <a:off x="3124080" y="6356520"/>
            <a:ext cx="2894760" cy="364320"/>
          </a:xfrm>
          <a:prstGeom prst="rect">
            <a:avLst/>
          </a:prstGeom>
        </p:spPr>
        <p:txBody>
          <a:bodyPr lIns="90000" tIns="45000" rIns="90000" bIns="45000"/>
          <a:lstStyle/>
          <a:p>
            <a:pPr algn="ctr"/>
            <a:r>
              <a:rPr lang="nl-NL" dirty="0" smtClean="0">
                <a:solidFill>
                  <a:srgbClr val="000000"/>
                </a:solidFill>
                <a:latin typeface="Arial"/>
                <a:ea typeface="DejaVu Sans"/>
              </a:rPr>
              <a:t>PWG-UD meeting </a:t>
            </a:r>
            <a:endParaRPr dirty="0"/>
          </a:p>
        </p:txBody>
      </p:sp>
      <p:pic>
        <p:nvPicPr>
          <p:cNvPr id="17" name="Picture 9"/>
          <p:cNvPicPr/>
          <p:nvPr/>
        </p:nvPicPr>
        <p:blipFill>
          <a:blip r:embed="rId2"/>
          <a:stretch>
            <a:fillRect/>
          </a:stretch>
        </p:blipFill>
        <p:spPr>
          <a:xfrm>
            <a:off x="7782480" y="6069960"/>
            <a:ext cx="374760" cy="599400"/>
          </a:xfrm>
          <a:prstGeom prst="rect">
            <a:avLst/>
          </a:prstGeom>
        </p:spPr>
      </p:pic>
      <p:sp>
        <p:nvSpPr>
          <p:cNvPr id="9" name="Rectangle 8"/>
          <p:cNvSpPr/>
          <p:nvPr/>
        </p:nvSpPr>
        <p:spPr>
          <a:xfrm>
            <a:off x="457200" y="184239"/>
            <a:ext cx="1351652" cy="369332"/>
          </a:xfrm>
          <a:prstGeom prst="rect">
            <a:avLst/>
          </a:prstGeom>
        </p:spPr>
        <p:txBody>
          <a:bodyPr wrap="none">
            <a:spAutoFit/>
          </a:bodyPr>
          <a:lstStyle/>
          <a:p>
            <a:pPr marL="342900" indent="-342900">
              <a:buSzPct val="50000"/>
              <a:buFont typeface="Wingdings" charset="2"/>
              <a:buChar char=""/>
            </a:pPr>
            <a:r>
              <a:rPr lang="es-ES_tradnl" b="1" dirty="0" err="1" smtClean="0">
                <a:solidFill>
                  <a:srgbClr val="000090"/>
                </a:solidFill>
              </a:rPr>
              <a:t>Backup</a:t>
            </a:r>
            <a:endParaRPr lang="es-ES_tradnl" b="1" dirty="0">
              <a:solidFill>
                <a:srgbClr val="000090"/>
              </a:solidFill>
            </a:endParaRPr>
          </a:p>
        </p:txBody>
      </p:sp>
      <p:pic>
        <p:nvPicPr>
          <p:cNvPr id="2" name="Picture 1" descr="Captura de pantalla 2012-05-23 a las 22.10.5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0100"/>
            <a:ext cx="9144000" cy="5251010"/>
          </a:xfrm>
          <a:prstGeom prst="rect">
            <a:avLst/>
          </a:prstGeom>
        </p:spPr>
      </p:pic>
    </p:spTree>
    <p:extLst>
      <p:ext uri="{BB962C8B-B14F-4D97-AF65-F5344CB8AC3E}">
        <p14:creationId xmlns:p14="http://schemas.microsoft.com/office/powerpoint/2010/main" val="3881654709"/>
      </p:ext>
    </p:extLst>
  </p:cSld>
  <p:clrMapOvr>
    <a:masterClrMapping/>
  </p:clrMapOvr>
  <p:timing>
    <p:tnLst>
      <p:par>
        <p:cTn xmlns:p14="http://schemas.microsoft.com/office/powerpoint/2010/main" id="1" dur="indefinite" restart="never" nodeType="tmRoot">
          <p:childTnLst>
            <p:seq>
              <p:cTn id="2" nodeType="mainSeq">
                <p:childTnLst>
                  <p:par>
                    <p:cTn id="3" fill="freeze">
                      <p:stCondLst>
                        <p:cond delay="indefinite"/>
                      </p:stCondLst>
                      <p:childTnLst>
                        <p:par>
                          <p:cTn id="4"/>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Line 1"/>
          <p:cNvSpPr>
            <a:spLocks noChangeShapeType="1"/>
          </p:cNvSpPr>
          <p:nvPr/>
        </p:nvSpPr>
        <p:spPr bwMode="auto">
          <a:xfrm flipV="1">
            <a:off x="123825" y="706438"/>
            <a:ext cx="8839200" cy="26987"/>
          </a:xfrm>
          <a:prstGeom prst="line">
            <a:avLst/>
          </a:prstGeom>
          <a:noFill/>
          <a:ln w="25560">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122" name="Line 2"/>
          <p:cNvSpPr>
            <a:spLocks noChangeShapeType="1"/>
          </p:cNvSpPr>
          <p:nvPr/>
        </p:nvSpPr>
        <p:spPr bwMode="auto">
          <a:xfrm flipV="1">
            <a:off x="123825" y="6326188"/>
            <a:ext cx="8839200" cy="25400"/>
          </a:xfrm>
          <a:prstGeom prst="line">
            <a:avLst/>
          </a:prstGeom>
          <a:noFill/>
          <a:ln w="25560">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5123" name="Text Box 3"/>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9pPr>
          </a:lstStyle>
          <a:p>
            <a:pPr>
              <a:buClrTx/>
              <a:buFontTx/>
              <a:buNone/>
              <a:defRPr/>
            </a:pPr>
            <a:r>
              <a:rPr lang="en-US" sz="1800" dirty="0" smtClean="0"/>
              <a:t>May 23</a:t>
            </a:r>
            <a:r>
              <a:rPr lang="fr-FR" sz="1800" baseline="30000" dirty="0" smtClean="0"/>
              <a:t>th</a:t>
            </a:r>
            <a:r>
              <a:rPr lang="fr-FR" sz="1800" dirty="0" smtClean="0"/>
              <a:t>. 2012</a:t>
            </a:r>
          </a:p>
        </p:txBody>
      </p:sp>
      <p:sp>
        <p:nvSpPr>
          <p:cNvPr id="5124"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9pPr>
          </a:lstStyle>
          <a:p>
            <a:pPr algn="ctr">
              <a:buClrTx/>
              <a:buFontTx/>
              <a:buNone/>
              <a:defRPr/>
            </a:pPr>
            <a:r>
              <a:rPr lang="nl-NL" sz="1800" dirty="0" err="1" smtClean="0"/>
              <a:t>UPCtf</a:t>
            </a:r>
            <a:r>
              <a:rPr lang="nl-NL" sz="1800" dirty="0" smtClean="0"/>
              <a:t> meeting</a:t>
            </a:r>
          </a:p>
        </p:txBody>
      </p:sp>
      <p:sp>
        <p:nvSpPr>
          <p:cNvPr id="5125" name="Text Box 5"/>
          <p:cNvSpPr txBox="1">
            <a:spLocks noChangeArrowheads="1"/>
          </p:cNvSpPr>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9pPr>
          </a:lstStyle>
          <a:p>
            <a:pPr algn="r">
              <a:buClrTx/>
              <a:buFontTx/>
              <a:buNone/>
              <a:defRPr/>
            </a:pPr>
            <a:fld id="{37D9527C-7497-5443-B998-F82C579390FE}" type="slidenum">
              <a:rPr lang="en-US" sz="1800" smtClean="0"/>
              <a:pPr algn="r">
                <a:buClrTx/>
                <a:buFontTx/>
                <a:buNone/>
                <a:defRPr/>
              </a:pPr>
              <a:t>2</a:t>
            </a:fld>
            <a:endParaRPr lang="en-US" sz="1800" smtClean="0"/>
          </a:p>
        </p:txBody>
      </p:sp>
      <p:sp>
        <p:nvSpPr>
          <p:cNvPr id="5126" name="Rectangle 6"/>
          <p:cNvSpPr>
            <a:spLocks noChangeArrowheads="1"/>
          </p:cNvSpPr>
          <p:nvPr/>
        </p:nvSpPr>
        <p:spPr bwMode="auto">
          <a:xfrm>
            <a:off x="146050" y="109538"/>
            <a:ext cx="80391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800" b="1">
                <a:solidFill>
                  <a:srgbClr val="008000"/>
                </a:solidFill>
                <a:latin typeface="Calibri" charset="0"/>
              </a:rPr>
              <a:t>Run selection</a:t>
            </a:r>
          </a:p>
        </p:txBody>
      </p:sp>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1925" y="6070600"/>
            <a:ext cx="376238" cy="5984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8" name="Text Box 8"/>
          <p:cNvSpPr txBox="1">
            <a:spLocks noChangeArrowheads="1"/>
          </p:cNvSpPr>
          <p:nvPr/>
        </p:nvSpPr>
        <p:spPr bwMode="auto">
          <a:xfrm>
            <a:off x="50800" y="728663"/>
            <a:ext cx="8912225"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9pPr>
          </a:lstStyle>
          <a:p>
            <a:pPr>
              <a:buClrTx/>
              <a:buFontTx/>
              <a:buNone/>
              <a:defRPr/>
            </a:pPr>
            <a:r>
              <a:rPr lang="en-US" sz="1800" b="1" dirty="0" smtClean="0">
                <a:solidFill>
                  <a:srgbClr val="000090"/>
                </a:solidFill>
              </a:rPr>
              <a:t>We have analyzed 130 runs of 2011 (LHC11h period)</a:t>
            </a:r>
          </a:p>
        </p:txBody>
      </p:sp>
      <p:sp>
        <p:nvSpPr>
          <p:cNvPr id="17417" name="Rectangle 11"/>
          <p:cNvSpPr>
            <a:spLocks noChangeArrowheads="1"/>
          </p:cNvSpPr>
          <p:nvPr/>
        </p:nvSpPr>
        <p:spPr bwMode="auto">
          <a:xfrm>
            <a:off x="287338" y="1557338"/>
            <a:ext cx="8856662"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b="1">
                <a:solidFill>
                  <a:srgbClr val="008000"/>
                </a:solidFill>
              </a:rPr>
              <a:t>167806 167807 167808 167813 167814 167818 167915 167920 167921 167985 167986 167987 167988 168066 168069 168076 168107 168108 168115 168172 168173 168175 168181 168203 168205 168206 168207 168208 168212 168213 168310 168311 168318 168322 168325 168341 168342 168361 168362 168458 168460 168461 168464 168467 168511 168512 168514 168777 168826 168992 169035 169040 169044 169045 169091 169094 169099 169138 169144 169145 169148 169156 169160 169167 169236 169238 169411 169415 169417 169418 169419 169420 169475 169498 169504 169506 169512 169515 169550 169553 169554 169555 169557 169586 169587 169588 169590 169835 169837 169838 169846 169855 169858 169859 169965 169969 170027 170036 170040 170081 170083 170084 170085 170088 170089 170091 170155 170159 170163 170193 170203 170204 170207 170228 170230 170268 170269 170270 170306 170308 170309 170311 170312 170313 170387 170388 170389 170390 170572 170593</a:t>
            </a:r>
          </a:p>
        </p:txBody>
      </p:sp>
      <p:sp>
        <p:nvSpPr>
          <p:cNvPr id="17418" name="TextBox 12"/>
          <p:cNvSpPr txBox="1">
            <a:spLocks noChangeArrowheads="1"/>
          </p:cNvSpPr>
          <p:nvPr/>
        </p:nvSpPr>
        <p:spPr bwMode="auto">
          <a:xfrm>
            <a:off x="107950" y="5589588"/>
            <a:ext cx="8580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800000"/>
                </a:solidFill>
              </a:rPr>
              <a:t># of CMPU1-B triggers analyzed: 3161675 (~ 97.01% of the available statistic)</a:t>
            </a:r>
          </a:p>
        </p:txBody>
      </p:sp>
    </p:spTree>
    <p:extLst>
      <p:ext uri="{BB962C8B-B14F-4D97-AF65-F5344CB8AC3E}">
        <p14:creationId xmlns:p14="http://schemas.microsoft.com/office/powerpoint/2010/main" val="401643190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Line 1"/>
          <p:cNvSpPr>
            <a:spLocks noChangeShapeType="1"/>
          </p:cNvSpPr>
          <p:nvPr/>
        </p:nvSpPr>
        <p:spPr bwMode="auto">
          <a:xfrm flipV="1">
            <a:off x="123825" y="706438"/>
            <a:ext cx="8839200" cy="26987"/>
          </a:xfrm>
          <a:prstGeom prst="line">
            <a:avLst/>
          </a:prstGeom>
          <a:noFill/>
          <a:ln w="25560">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0242" name="Line 2"/>
          <p:cNvSpPr>
            <a:spLocks noChangeShapeType="1"/>
          </p:cNvSpPr>
          <p:nvPr/>
        </p:nvSpPr>
        <p:spPr bwMode="auto">
          <a:xfrm flipV="1">
            <a:off x="123825" y="6326188"/>
            <a:ext cx="8839200" cy="25400"/>
          </a:xfrm>
          <a:prstGeom prst="line">
            <a:avLst/>
          </a:prstGeom>
          <a:noFill/>
          <a:ln w="25560">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0243" name="Text Box 3"/>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9pPr>
          </a:lstStyle>
          <a:p>
            <a:pPr algn="ctr">
              <a:buClrTx/>
              <a:buFontTx/>
              <a:buNone/>
              <a:defRPr/>
            </a:pPr>
            <a:r>
              <a:rPr lang="nl-NL" sz="1800" dirty="0" err="1" smtClean="0"/>
              <a:t>UPCtf</a:t>
            </a:r>
            <a:r>
              <a:rPr lang="nl-NL" sz="1800" dirty="0" smtClean="0"/>
              <a:t> meeting</a:t>
            </a:r>
          </a:p>
        </p:txBody>
      </p:sp>
      <p:sp>
        <p:nvSpPr>
          <p:cNvPr id="10244" name="Text Box 4"/>
          <p:cNvSpPr txBox="1">
            <a:spLocks noChangeArrowheads="1"/>
          </p:cNvSpPr>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9pPr>
          </a:lstStyle>
          <a:p>
            <a:pPr algn="r">
              <a:buClrTx/>
              <a:buFontTx/>
              <a:buNone/>
              <a:defRPr/>
            </a:pPr>
            <a:fld id="{DD89FB86-E55E-A340-A033-747D980F41A1}" type="slidenum">
              <a:rPr lang="en-US" sz="1800" smtClean="0"/>
              <a:pPr algn="r">
                <a:buClrTx/>
                <a:buFontTx/>
                <a:buNone/>
                <a:defRPr/>
              </a:pPr>
              <a:t>3</a:t>
            </a:fld>
            <a:endParaRPr lang="en-US" sz="1800" smtClean="0"/>
          </a:p>
        </p:txBody>
      </p:sp>
      <p:sp>
        <p:nvSpPr>
          <p:cNvPr id="10245" name="Rectangle 5"/>
          <p:cNvSpPr>
            <a:spLocks noChangeArrowheads="1"/>
          </p:cNvSpPr>
          <p:nvPr/>
        </p:nvSpPr>
        <p:spPr bwMode="auto">
          <a:xfrm>
            <a:off x="146050" y="109538"/>
            <a:ext cx="80391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800" b="1">
                <a:solidFill>
                  <a:srgbClr val="008000"/>
                </a:solidFill>
                <a:latin typeface="Calibri" charset="0"/>
              </a:rPr>
              <a:t>Luminosity</a:t>
            </a:r>
          </a:p>
        </p:txBody>
      </p:sp>
      <p:sp>
        <p:nvSpPr>
          <p:cNvPr id="10246" name="Text Box 6"/>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9pPr>
          </a:lstStyle>
          <a:p>
            <a:pPr>
              <a:buClrTx/>
              <a:buFontTx/>
              <a:buNone/>
              <a:defRPr/>
            </a:pPr>
            <a:r>
              <a:rPr lang="en-US" sz="1800" dirty="0" smtClean="0"/>
              <a:t>May 23</a:t>
            </a:r>
            <a:r>
              <a:rPr lang="fr-FR" sz="1800" baseline="30000" dirty="0" smtClean="0"/>
              <a:t>th</a:t>
            </a:r>
            <a:r>
              <a:rPr lang="fr-FR" sz="1800" dirty="0" smtClean="0"/>
              <a:t>. 2012</a:t>
            </a:r>
          </a:p>
        </p:txBody>
      </p:sp>
      <p:pic>
        <p:nvPicPr>
          <p:cNvPr id="102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1925" y="6070600"/>
            <a:ext cx="376238" cy="5984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 name="TextBox 2"/>
          <p:cNvSpPr txBox="1"/>
          <p:nvPr/>
        </p:nvSpPr>
        <p:spPr>
          <a:xfrm>
            <a:off x="250825" y="1052513"/>
            <a:ext cx="8281988" cy="3786187"/>
          </a:xfrm>
          <a:prstGeom prst="rect">
            <a:avLst/>
          </a:prstGeom>
          <a:noFill/>
        </p:spPr>
        <p:txBody>
          <a:bodyPr>
            <a:spAutoFit/>
          </a:bodyPr>
          <a:lstStyle/>
          <a:p>
            <a:pPr>
              <a:defRPr/>
            </a:pPr>
            <a:r>
              <a:rPr lang="en-US" b="1" dirty="0">
                <a:solidFill>
                  <a:srgbClr val="000090"/>
                </a:solidFill>
              </a:rPr>
              <a:t>To compute the luminosity 3 methods were used:</a:t>
            </a:r>
          </a:p>
          <a:p>
            <a:pPr>
              <a:defRPr/>
            </a:pPr>
            <a:endParaRPr lang="en-US" b="1" dirty="0">
              <a:solidFill>
                <a:srgbClr val="000090"/>
              </a:solidFill>
            </a:endParaRPr>
          </a:p>
          <a:p>
            <a:pPr marL="342900" indent="-342900">
              <a:buFont typeface="Arial"/>
              <a:buChar char="•"/>
              <a:defRPr/>
            </a:pPr>
            <a:r>
              <a:rPr lang="en-US" b="1" dirty="0">
                <a:solidFill>
                  <a:srgbClr val="000090"/>
                </a:solidFill>
              </a:rPr>
              <a:t>VLN</a:t>
            </a:r>
          </a:p>
          <a:p>
            <a:pPr marL="342900" indent="-342900">
              <a:buFont typeface="Arial"/>
              <a:buChar char="•"/>
              <a:defRPr/>
            </a:pPr>
            <a:r>
              <a:rPr lang="en-US" b="1" dirty="0">
                <a:solidFill>
                  <a:srgbClr val="000090"/>
                </a:solidFill>
              </a:rPr>
              <a:t>1ZED</a:t>
            </a:r>
          </a:p>
          <a:p>
            <a:pPr marL="342900" indent="-342900">
              <a:buFont typeface="Arial"/>
              <a:buChar char="•"/>
              <a:defRPr/>
            </a:pPr>
            <a:r>
              <a:rPr lang="en-US" b="1" dirty="0">
                <a:solidFill>
                  <a:srgbClr val="000090"/>
                </a:solidFill>
              </a:rPr>
              <a:t>MB </a:t>
            </a:r>
          </a:p>
          <a:p>
            <a:pPr marL="342900" indent="-342900">
              <a:buFont typeface="Arial"/>
              <a:buChar char="•"/>
              <a:defRPr/>
            </a:pPr>
            <a:endParaRPr lang="en-US" b="1" dirty="0">
              <a:solidFill>
                <a:srgbClr val="000090"/>
              </a:solidFill>
            </a:endParaRPr>
          </a:p>
          <a:p>
            <a:pPr>
              <a:defRPr/>
            </a:pPr>
            <a:r>
              <a:rPr lang="en-US" b="1" dirty="0">
                <a:solidFill>
                  <a:srgbClr val="000090"/>
                </a:solidFill>
              </a:rPr>
              <a:t>For VLN and 1ZED, the values used to count the number of triggers were taken from the OCDB (values provided by </a:t>
            </a:r>
            <a:r>
              <a:rPr lang="en-US" b="1" dirty="0" err="1">
                <a:solidFill>
                  <a:srgbClr val="000090"/>
                </a:solidFill>
              </a:rPr>
              <a:t>Evgeny</a:t>
            </a:r>
            <a:r>
              <a:rPr lang="en-US" b="1" dirty="0">
                <a:solidFill>
                  <a:srgbClr val="000090"/>
                </a:solidFill>
              </a:rPr>
              <a:t>). For the  MB method the </a:t>
            </a:r>
            <a:r>
              <a:rPr lang="en-US" b="1" dirty="0" err="1">
                <a:solidFill>
                  <a:srgbClr val="000090"/>
                </a:solidFill>
              </a:rPr>
              <a:t>scalers</a:t>
            </a:r>
            <a:r>
              <a:rPr lang="en-US" b="1" dirty="0">
                <a:solidFill>
                  <a:srgbClr val="000090"/>
                </a:solidFill>
              </a:rPr>
              <a:t> are not needed and the physics selection was applied.</a:t>
            </a:r>
          </a:p>
        </p:txBody>
      </p:sp>
    </p:spTree>
    <p:extLst>
      <p:ext uri="{BB962C8B-B14F-4D97-AF65-F5344CB8AC3E}">
        <p14:creationId xmlns:p14="http://schemas.microsoft.com/office/powerpoint/2010/main" val="213552821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Line 1"/>
          <p:cNvSpPr>
            <a:spLocks noChangeShapeType="1"/>
          </p:cNvSpPr>
          <p:nvPr/>
        </p:nvSpPr>
        <p:spPr bwMode="auto">
          <a:xfrm flipV="1">
            <a:off x="123825" y="706438"/>
            <a:ext cx="8839200" cy="26987"/>
          </a:xfrm>
          <a:prstGeom prst="line">
            <a:avLst/>
          </a:prstGeom>
          <a:noFill/>
          <a:ln w="25560">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66" name="Line 2"/>
          <p:cNvSpPr>
            <a:spLocks noChangeShapeType="1"/>
          </p:cNvSpPr>
          <p:nvPr/>
        </p:nvSpPr>
        <p:spPr bwMode="auto">
          <a:xfrm flipV="1">
            <a:off x="123825" y="6326188"/>
            <a:ext cx="8839200" cy="25400"/>
          </a:xfrm>
          <a:prstGeom prst="line">
            <a:avLst/>
          </a:prstGeom>
          <a:noFill/>
          <a:ln w="25560">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67" name="Text Box 3"/>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9pPr>
          </a:lstStyle>
          <a:p>
            <a:pPr algn="ctr">
              <a:buClrTx/>
              <a:buFontTx/>
              <a:buNone/>
              <a:defRPr/>
            </a:pPr>
            <a:r>
              <a:rPr lang="nl-NL" sz="1800" dirty="0" err="1" smtClean="0"/>
              <a:t>UPCtf</a:t>
            </a:r>
            <a:r>
              <a:rPr lang="nl-NL" sz="1800" dirty="0" smtClean="0"/>
              <a:t> meeting</a:t>
            </a:r>
          </a:p>
        </p:txBody>
      </p:sp>
      <p:sp>
        <p:nvSpPr>
          <p:cNvPr id="11268" name="Text Box 4"/>
          <p:cNvSpPr txBox="1">
            <a:spLocks noChangeArrowheads="1"/>
          </p:cNvSpPr>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9pPr>
          </a:lstStyle>
          <a:p>
            <a:pPr algn="r">
              <a:buClrTx/>
              <a:buFontTx/>
              <a:buNone/>
              <a:defRPr/>
            </a:pPr>
            <a:fld id="{82CCA7B0-568A-0749-BD6B-4FF0EB89E6E5}" type="slidenum">
              <a:rPr lang="en-US" sz="1800" smtClean="0"/>
              <a:pPr algn="r">
                <a:buClrTx/>
                <a:buFontTx/>
                <a:buNone/>
                <a:defRPr/>
              </a:pPr>
              <a:t>4</a:t>
            </a:fld>
            <a:endParaRPr lang="en-US" sz="1800" smtClean="0"/>
          </a:p>
        </p:txBody>
      </p:sp>
      <p:sp>
        <p:nvSpPr>
          <p:cNvPr id="11269" name="Rectangle 5"/>
          <p:cNvSpPr>
            <a:spLocks noChangeArrowheads="1"/>
          </p:cNvSpPr>
          <p:nvPr/>
        </p:nvSpPr>
        <p:spPr bwMode="auto">
          <a:xfrm>
            <a:off x="146050" y="109538"/>
            <a:ext cx="80391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800" b="1">
                <a:solidFill>
                  <a:srgbClr val="008000"/>
                </a:solidFill>
                <a:latin typeface="Calibri" charset="0"/>
              </a:rPr>
              <a:t>Luminosity</a:t>
            </a:r>
          </a:p>
        </p:txBody>
      </p:sp>
      <p:sp>
        <p:nvSpPr>
          <p:cNvPr id="11270" name="Text Box 6"/>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9pPr>
          </a:lstStyle>
          <a:p>
            <a:pPr>
              <a:buClrTx/>
              <a:buFontTx/>
              <a:buNone/>
              <a:defRPr/>
            </a:pPr>
            <a:r>
              <a:rPr lang="en-US" sz="1800" dirty="0" smtClean="0"/>
              <a:t>May 23</a:t>
            </a:r>
            <a:r>
              <a:rPr lang="fr-FR" sz="1800" baseline="30000" dirty="0" smtClean="0"/>
              <a:t>th</a:t>
            </a:r>
            <a:r>
              <a:rPr lang="fr-FR" sz="1800" dirty="0" smtClean="0"/>
              <a:t>. 2012</a:t>
            </a:r>
          </a:p>
        </p:txBody>
      </p:sp>
      <p:pic>
        <p:nvPicPr>
          <p:cNvPr id="1127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1925" y="6070600"/>
            <a:ext cx="376238" cy="5984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1512" name="Picture 3" descr="Captura de pantalla 2012-05-09 a las 10.46.5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965200"/>
            <a:ext cx="9144000"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105110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Line 1"/>
          <p:cNvSpPr>
            <a:spLocks noChangeShapeType="1"/>
          </p:cNvSpPr>
          <p:nvPr/>
        </p:nvSpPr>
        <p:spPr bwMode="auto">
          <a:xfrm flipV="1">
            <a:off x="123825" y="706438"/>
            <a:ext cx="8839200" cy="26987"/>
          </a:xfrm>
          <a:prstGeom prst="line">
            <a:avLst/>
          </a:prstGeom>
          <a:noFill/>
          <a:ln w="25560">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0242" name="Line 2"/>
          <p:cNvSpPr>
            <a:spLocks noChangeShapeType="1"/>
          </p:cNvSpPr>
          <p:nvPr/>
        </p:nvSpPr>
        <p:spPr bwMode="auto">
          <a:xfrm flipV="1">
            <a:off x="123825" y="6326188"/>
            <a:ext cx="8839200" cy="25400"/>
          </a:xfrm>
          <a:prstGeom prst="line">
            <a:avLst/>
          </a:prstGeom>
          <a:noFill/>
          <a:ln w="25560">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0243" name="Text Box 3"/>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9pPr>
          </a:lstStyle>
          <a:p>
            <a:pPr algn="ctr">
              <a:buClrTx/>
              <a:buFontTx/>
              <a:buNone/>
              <a:defRPr/>
            </a:pPr>
            <a:r>
              <a:rPr lang="nl-NL" sz="1800" dirty="0" err="1" smtClean="0"/>
              <a:t>UPCtf</a:t>
            </a:r>
            <a:r>
              <a:rPr lang="nl-NL" sz="1800" dirty="0" smtClean="0"/>
              <a:t> meeting</a:t>
            </a:r>
          </a:p>
        </p:txBody>
      </p:sp>
      <p:sp>
        <p:nvSpPr>
          <p:cNvPr id="10244" name="Text Box 4"/>
          <p:cNvSpPr txBox="1">
            <a:spLocks noChangeArrowheads="1"/>
          </p:cNvSpPr>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9pPr>
          </a:lstStyle>
          <a:p>
            <a:pPr algn="r">
              <a:buClrTx/>
              <a:buFontTx/>
              <a:buNone/>
              <a:defRPr/>
            </a:pPr>
            <a:fld id="{82A0250C-915E-6444-A806-A7B91E8A6551}" type="slidenum">
              <a:rPr lang="en-US" sz="1800" smtClean="0"/>
              <a:pPr algn="r">
                <a:buClrTx/>
                <a:buFontTx/>
                <a:buNone/>
                <a:defRPr/>
              </a:pPr>
              <a:t>5</a:t>
            </a:fld>
            <a:endParaRPr lang="en-US" sz="1800" smtClean="0"/>
          </a:p>
        </p:txBody>
      </p:sp>
      <p:sp>
        <p:nvSpPr>
          <p:cNvPr id="10245" name="Rectangle 5"/>
          <p:cNvSpPr>
            <a:spLocks noChangeArrowheads="1"/>
          </p:cNvSpPr>
          <p:nvPr/>
        </p:nvSpPr>
        <p:spPr bwMode="auto">
          <a:xfrm>
            <a:off x="146050" y="109538"/>
            <a:ext cx="80391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800" b="1">
                <a:solidFill>
                  <a:srgbClr val="008000"/>
                </a:solidFill>
                <a:latin typeface="Calibri" charset="0"/>
              </a:rPr>
              <a:t>Luminosity</a:t>
            </a:r>
          </a:p>
        </p:txBody>
      </p:sp>
      <p:sp>
        <p:nvSpPr>
          <p:cNvPr id="10246" name="Text Box 6"/>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9pPr>
          </a:lstStyle>
          <a:p>
            <a:pPr>
              <a:buClrTx/>
              <a:buFontTx/>
              <a:buNone/>
              <a:defRPr/>
            </a:pPr>
            <a:r>
              <a:rPr lang="en-US" sz="1800" dirty="0" smtClean="0"/>
              <a:t>May 23</a:t>
            </a:r>
            <a:r>
              <a:rPr lang="fr-FR" sz="1800" baseline="30000" dirty="0" smtClean="0"/>
              <a:t>th</a:t>
            </a:r>
            <a:r>
              <a:rPr lang="fr-FR" sz="1800" dirty="0" smtClean="0"/>
              <a:t>. 2012</a:t>
            </a:r>
          </a:p>
        </p:txBody>
      </p:sp>
      <p:pic>
        <p:nvPicPr>
          <p:cNvPr id="23559" name="Picture 1" descr="Captura de pantalla 2012-05-09 a las 10.49.5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49300"/>
            <a:ext cx="9144000"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1925" y="6070600"/>
            <a:ext cx="376238" cy="5984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40016336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Line 1"/>
          <p:cNvSpPr>
            <a:spLocks noChangeShapeType="1"/>
          </p:cNvSpPr>
          <p:nvPr/>
        </p:nvSpPr>
        <p:spPr bwMode="auto">
          <a:xfrm flipV="1">
            <a:off x="123825" y="706438"/>
            <a:ext cx="8839200" cy="26987"/>
          </a:xfrm>
          <a:prstGeom prst="line">
            <a:avLst/>
          </a:prstGeom>
          <a:noFill/>
          <a:ln w="25560">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0242" name="Line 2"/>
          <p:cNvSpPr>
            <a:spLocks noChangeShapeType="1"/>
          </p:cNvSpPr>
          <p:nvPr/>
        </p:nvSpPr>
        <p:spPr bwMode="auto">
          <a:xfrm flipV="1">
            <a:off x="123825" y="6326188"/>
            <a:ext cx="8839200" cy="25400"/>
          </a:xfrm>
          <a:prstGeom prst="line">
            <a:avLst/>
          </a:prstGeom>
          <a:noFill/>
          <a:ln w="25560">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0243" name="Text Box 3"/>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9pPr>
          </a:lstStyle>
          <a:p>
            <a:pPr algn="ctr">
              <a:buClrTx/>
              <a:buFontTx/>
              <a:buNone/>
              <a:defRPr/>
            </a:pPr>
            <a:r>
              <a:rPr lang="nl-NL" sz="1800" dirty="0" err="1" smtClean="0"/>
              <a:t>UPCtf</a:t>
            </a:r>
            <a:r>
              <a:rPr lang="nl-NL" sz="1800" dirty="0" smtClean="0"/>
              <a:t> meeting</a:t>
            </a:r>
          </a:p>
        </p:txBody>
      </p:sp>
      <p:sp>
        <p:nvSpPr>
          <p:cNvPr id="10244" name="Text Box 4"/>
          <p:cNvSpPr txBox="1">
            <a:spLocks noChangeArrowheads="1"/>
          </p:cNvSpPr>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9pPr>
          </a:lstStyle>
          <a:p>
            <a:pPr algn="r">
              <a:buClrTx/>
              <a:buFontTx/>
              <a:buNone/>
              <a:defRPr/>
            </a:pPr>
            <a:fld id="{9F830B43-9F57-B146-AE1A-754ADBC98DF7}" type="slidenum">
              <a:rPr lang="en-US" sz="1800" smtClean="0"/>
              <a:pPr algn="r">
                <a:buClrTx/>
                <a:buFontTx/>
                <a:buNone/>
                <a:defRPr/>
              </a:pPr>
              <a:t>6</a:t>
            </a:fld>
            <a:endParaRPr lang="en-US" sz="1800" smtClean="0"/>
          </a:p>
        </p:txBody>
      </p:sp>
      <p:sp>
        <p:nvSpPr>
          <p:cNvPr id="10245" name="Rectangle 5"/>
          <p:cNvSpPr>
            <a:spLocks noChangeArrowheads="1"/>
          </p:cNvSpPr>
          <p:nvPr/>
        </p:nvSpPr>
        <p:spPr bwMode="auto">
          <a:xfrm>
            <a:off x="146050" y="109538"/>
            <a:ext cx="80391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800" b="1">
                <a:solidFill>
                  <a:srgbClr val="008000"/>
                </a:solidFill>
                <a:latin typeface="Calibri" charset="0"/>
              </a:rPr>
              <a:t>Luminosity</a:t>
            </a:r>
          </a:p>
        </p:txBody>
      </p:sp>
      <p:sp>
        <p:nvSpPr>
          <p:cNvPr id="10246" name="Text Box 6"/>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9pPr>
          </a:lstStyle>
          <a:p>
            <a:pPr>
              <a:buClrTx/>
              <a:buFontTx/>
              <a:buNone/>
              <a:defRPr/>
            </a:pPr>
            <a:r>
              <a:rPr lang="en-US" sz="1800" dirty="0" smtClean="0"/>
              <a:t>May 23</a:t>
            </a:r>
            <a:r>
              <a:rPr lang="fr-FR" sz="1800" baseline="30000" dirty="0" smtClean="0"/>
              <a:t>th</a:t>
            </a:r>
            <a:r>
              <a:rPr lang="fr-FR" sz="1800" dirty="0" smtClean="0"/>
              <a:t>. 2012</a:t>
            </a:r>
          </a:p>
        </p:txBody>
      </p:sp>
      <p:pic>
        <p:nvPicPr>
          <p:cNvPr id="102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1925" y="6070600"/>
            <a:ext cx="376238" cy="5984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5608" name="Picture 4" descr="Captura de pantalla 2012-05-09 a las 11.00.5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422400"/>
            <a:ext cx="9144000"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264170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Line 1"/>
          <p:cNvSpPr>
            <a:spLocks noChangeShapeType="1"/>
          </p:cNvSpPr>
          <p:nvPr/>
        </p:nvSpPr>
        <p:spPr bwMode="auto">
          <a:xfrm flipV="1">
            <a:off x="123825" y="706438"/>
            <a:ext cx="8839200" cy="26987"/>
          </a:xfrm>
          <a:prstGeom prst="line">
            <a:avLst/>
          </a:prstGeom>
          <a:noFill/>
          <a:ln w="25560">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0242" name="Line 2"/>
          <p:cNvSpPr>
            <a:spLocks noChangeShapeType="1"/>
          </p:cNvSpPr>
          <p:nvPr/>
        </p:nvSpPr>
        <p:spPr bwMode="auto">
          <a:xfrm flipV="1">
            <a:off x="123825" y="6326188"/>
            <a:ext cx="8839200" cy="25400"/>
          </a:xfrm>
          <a:prstGeom prst="line">
            <a:avLst/>
          </a:prstGeom>
          <a:noFill/>
          <a:ln w="25560">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0243" name="Text Box 3"/>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9pPr>
          </a:lstStyle>
          <a:p>
            <a:pPr algn="ctr">
              <a:buClrTx/>
              <a:buFontTx/>
              <a:buNone/>
              <a:defRPr/>
            </a:pPr>
            <a:r>
              <a:rPr lang="nl-NL" sz="1800" dirty="0" err="1" smtClean="0"/>
              <a:t>UPCtf</a:t>
            </a:r>
            <a:r>
              <a:rPr lang="nl-NL" sz="1800" dirty="0" smtClean="0"/>
              <a:t> meeting</a:t>
            </a:r>
          </a:p>
        </p:txBody>
      </p:sp>
      <p:sp>
        <p:nvSpPr>
          <p:cNvPr id="10244" name="Text Box 4"/>
          <p:cNvSpPr txBox="1">
            <a:spLocks noChangeArrowheads="1"/>
          </p:cNvSpPr>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9pPr>
          </a:lstStyle>
          <a:p>
            <a:pPr algn="r">
              <a:buClrTx/>
              <a:buFontTx/>
              <a:buNone/>
              <a:defRPr/>
            </a:pPr>
            <a:fld id="{51AD3D66-F791-BF41-AB59-CA02C229E8EB}" type="slidenum">
              <a:rPr lang="en-US" sz="1800" smtClean="0"/>
              <a:pPr algn="r">
                <a:buClrTx/>
                <a:buFontTx/>
                <a:buNone/>
                <a:defRPr/>
              </a:pPr>
              <a:t>7</a:t>
            </a:fld>
            <a:endParaRPr lang="en-US" sz="1800" smtClean="0"/>
          </a:p>
        </p:txBody>
      </p:sp>
      <p:sp>
        <p:nvSpPr>
          <p:cNvPr id="10245" name="Rectangle 5"/>
          <p:cNvSpPr>
            <a:spLocks noChangeArrowheads="1"/>
          </p:cNvSpPr>
          <p:nvPr/>
        </p:nvSpPr>
        <p:spPr bwMode="auto">
          <a:xfrm>
            <a:off x="146050" y="109538"/>
            <a:ext cx="80391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800" b="1">
                <a:solidFill>
                  <a:srgbClr val="008000"/>
                </a:solidFill>
                <a:latin typeface="Calibri" charset="0"/>
              </a:rPr>
              <a:t>Luminosity</a:t>
            </a:r>
          </a:p>
        </p:txBody>
      </p:sp>
      <p:sp>
        <p:nvSpPr>
          <p:cNvPr id="10246" name="Text Box 6"/>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9pPr>
          </a:lstStyle>
          <a:p>
            <a:pPr>
              <a:buClrTx/>
              <a:buFontTx/>
              <a:buNone/>
              <a:defRPr/>
            </a:pPr>
            <a:r>
              <a:rPr lang="en-US" sz="1800" dirty="0" smtClean="0"/>
              <a:t>May 23</a:t>
            </a:r>
            <a:r>
              <a:rPr lang="fr-FR" sz="1800" baseline="30000" dirty="0" smtClean="0"/>
              <a:t>th</a:t>
            </a:r>
            <a:r>
              <a:rPr lang="fr-FR" sz="1800" dirty="0" smtClean="0"/>
              <a:t>. 2012</a:t>
            </a:r>
          </a:p>
        </p:txBody>
      </p:sp>
      <p:pic>
        <p:nvPicPr>
          <p:cNvPr id="27655" name="Picture 1" descr="Captura de pantalla 2012-05-09 a las 11.10.5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765175"/>
            <a:ext cx="8208963" cy="550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1925" y="6070600"/>
            <a:ext cx="376238" cy="5984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48664904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Line 1"/>
          <p:cNvSpPr>
            <a:spLocks noChangeShapeType="1"/>
          </p:cNvSpPr>
          <p:nvPr/>
        </p:nvSpPr>
        <p:spPr bwMode="auto">
          <a:xfrm flipV="1">
            <a:off x="123825" y="706438"/>
            <a:ext cx="8839200" cy="26987"/>
          </a:xfrm>
          <a:prstGeom prst="line">
            <a:avLst/>
          </a:prstGeom>
          <a:noFill/>
          <a:ln w="25560">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0242" name="Line 2"/>
          <p:cNvSpPr>
            <a:spLocks noChangeShapeType="1"/>
          </p:cNvSpPr>
          <p:nvPr/>
        </p:nvSpPr>
        <p:spPr bwMode="auto">
          <a:xfrm flipV="1">
            <a:off x="123825" y="6326188"/>
            <a:ext cx="8839200" cy="25400"/>
          </a:xfrm>
          <a:prstGeom prst="line">
            <a:avLst/>
          </a:prstGeom>
          <a:noFill/>
          <a:ln w="25560">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0243" name="Text Box 3"/>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9pPr>
          </a:lstStyle>
          <a:p>
            <a:pPr algn="ctr">
              <a:buClrTx/>
              <a:buFontTx/>
              <a:buNone/>
              <a:defRPr/>
            </a:pPr>
            <a:r>
              <a:rPr lang="nl-NL" sz="1800" dirty="0" err="1" smtClean="0"/>
              <a:t>UPCtf</a:t>
            </a:r>
            <a:r>
              <a:rPr lang="nl-NL" sz="1800" dirty="0" smtClean="0"/>
              <a:t> meeting</a:t>
            </a:r>
          </a:p>
        </p:txBody>
      </p:sp>
      <p:sp>
        <p:nvSpPr>
          <p:cNvPr id="10244" name="Text Box 4"/>
          <p:cNvSpPr txBox="1">
            <a:spLocks noChangeArrowheads="1"/>
          </p:cNvSpPr>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9pPr>
          </a:lstStyle>
          <a:p>
            <a:pPr algn="r">
              <a:buClrTx/>
              <a:buFontTx/>
              <a:buNone/>
              <a:defRPr/>
            </a:pPr>
            <a:fld id="{819D58DD-423B-C645-91EF-305457BB10B1}" type="slidenum">
              <a:rPr lang="en-US" sz="1800" smtClean="0"/>
              <a:pPr algn="r">
                <a:buClrTx/>
                <a:buFontTx/>
                <a:buNone/>
                <a:defRPr/>
              </a:pPr>
              <a:t>8</a:t>
            </a:fld>
            <a:endParaRPr lang="en-US" sz="1800" smtClean="0"/>
          </a:p>
        </p:txBody>
      </p:sp>
      <p:sp>
        <p:nvSpPr>
          <p:cNvPr id="10245" name="Rectangle 5"/>
          <p:cNvSpPr>
            <a:spLocks noChangeArrowheads="1"/>
          </p:cNvSpPr>
          <p:nvPr/>
        </p:nvSpPr>
        <p:spPr bwMode="auto">
          <a:xfrm>
            <a:off x="146050" y="109538"/>
            <a:ext cx="80391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800" b="1">
                <a:solidFill>
                  <a:srgbClr val="008000"/>
                </a:solidFill>
                <a:latin typeface="Calibri" charset="0"/>
              </a:rPr>
              <a:t>Luminosity</a:t>
            </a:r>
          </a:p>
        </p:txBody>
      </p:sp>
      <p:sp>
        <p:nvSpPr>
          <p:cNvPr id="10246" name="Text Box 6"/>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9pPr>
          </a:lstStyle>
          <a:p>
            <a:pPr>
              <a:buClrTx/>
              <a:buFontTx/>
              <a:buNone/>
              <a:defRPr/>
            </a:pPr>
            <a:r>
              <a:rPr lang="en-US" sz="1800" dirty="0" smtClean="0"/>
              <a:t>May 23</a:t>
            </a:r>
            <a:r>
              <a:rPr lang="fr-FR" sz="1800" baseline="30000" dirty="0" smtClean="0"/>
              <a:t>th</a:t>
            </a:r>
            <a:r>
              <a:rPr lang="fr-FR" sz="1800" dirty="0" smtClean="0"/>
              <a:t>. 2012</a:t>
            </a:r>
          </a:p>
        </p:txBody>
      </p:sp>
      <p:pic>
        <p:nvPicPr>
          <p:cNvPr id="102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1925" y="6070600"/>
            <a:ext cx="376238" cy="5984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9704" name="Picture 1" descr="Captura de pantalla 2012-05-09 a las 11.24.2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836613"/>
            <a:ext cx="394335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9" descr="Captura de pantalla 2012-05-09 a las 11.31.2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765175"/>
            <a:ext cx="396875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2" descr="Captura de pantalla 2012-05-09 a las 12.22.07.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8313" y="3573463"/>
            <a:ext cx="411480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7" name="TextBox 3"/>
          <p:cNvSpPr txBox="1">
            <a:spLocks noChangeArrowheads="1"/>
          </p:cNvSpPr>
          <p:nvPr/>
        </p:nvSpPr>
        <p:spPr bwMode="auto">
          <a:xfrm>
            <a:off x="4999038" y="3890963"/>
            <a:ext cx="36052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rgbClr val="000090"/>
                </a:solidFill>
              </a:rPr>
              <a:t>There is good agreement run per run between the VLN and ZDC methods. </a:t>
            </a:r>
          </a:p>
        </p:txBody>
      </p:sp>
    </p:spTree>
    <p:extLst>
      <p:ext uri="{BB962C8B-B14F-4D97-AF65-F5344CB8AC3E}">
        <p14:creationId xmlns:p14="http://schemas.microsoft.com/office/powerpoint/2010/main" val="48203052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Line 1"/>
          <p:cNvSpPr>
            <a:spLocks noChangeShapeType="1"/>
          </p:cNvSpPr>
          <p:nvPr/>
        </p:nvSpPr>
        <p:spPr bwMode="auto">
          <a:xfrm flipV="1">
            <a:off x="123825" y="706438"/>
            <a:ext cx="8839200" cy="26987"/>
          </a:xfrm>
          <a:prstGeom prst="line">
            <a:avLst/>
          </a:prstGeom>
          <a:noFill/>
          <a:ln w="25560">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0242" name="Line 2"/>
          <p:cNvSpPr>
            <a:spLocks noChangeShapeType="1"/>
          </p:cNvSpPr>
          <p:nvPr/>
        </p:nvSpPr>
        <p:spPr bwMode="auto">
          <a:xfrm flipV="1">
            <a:off x="123825" y="6326188"/>
            <a:ext cx="8839200" cy="25400"/>
          </a:xfrm>
          <a:prstGeom prst="line">
            <a:avLst/>
          </a:prstGeom>
          <a:noFill/>
          <a:ln w="25560">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0243" name="Text Box 3"/>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9pPr>
          </a:lstStyle>
          <a:p>
            <a:pPr algn="ctr">
              <a:buClrTx/>
              <a:buFontTx/>
              <a:buNone/>
              <a:defRPr/>
            </a:pPr>
            <a:r>
              <a:rPr lang="nl-NL" sz="1800" dirty="0" err="1" smtClean="0"/>
              <a:t>UPCtf</a:t>
            </a:r>
            <a:r>
              <a:rPr lang="nl-NL" sz="1800" dirty="0" smtClean="0"/>
              <a:t> meeting</a:t>
            </a:r>
          </a:p>
        </p:txBody>
      </p:sp>
      <p:sp>
        <p:nvSpPr>
          <p:cNvPr id="10244" name="Text Box 4"/>
          <p:cNvSpPr txBox="1">
            <a:spLocks noChangeArrowheads="1"/>
          </p:cNvSpPr>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9pPr>
          </a:lstStyle>
          <a:p>
            <a:pPr algn="r">
              <a:buClrTx/>
              <a:buFontTx/>
              <a:buNone/>
              <a:defRPr/>
            </a:pPr>
            <a:fld id="{9433EAFD-4370-FC4F-826C-5594D922439B}" type="slidenum">
              <a:rPr lang="en-US" sz="1800" smtClean="0"/>
              <a:pPr algn="r">
                <a:buClrTx/>
                <a:buFontTx/>
                <a:buNone/>
                <a:defRPr/>
              </a:pPr>
              <a:t>9</a:t>
            </a:fld>
            <a:endParaRPr lang="en-US" sz="1800" smtClean="0"/>
          </a:p>
        </p:txBody>
      </p:sp>
      <p:sp>
        <p:nvSpPr>
          <p:cNvPr id="10245" name="Rectangle 5"/>
          <p:cNvSpPr>
            <a:spLocks noChangeArrowheads="1"/>
          </p:cNvSpPr>
          <p:nvPr/>
        </p:nvSpPr>
        <p:spPr bwMode="auto">
          <a:xfrm>
            <a:off x="146050" y="109538"/>
            <a:ext cx="80391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800" b="1">
                <a:solidFill>
                  <a:srgbClr val="008000"/>
                </a:solidFill>
                <a:latin typeface="Calibri" charset="0"/>
              </a:rPr>
              <a:t>Luminosity</a:t>
            </a:r>
          </a:p>
        </p:txBody>
      </p:sp>
      <p:sp>
        <p:nvSpPr>
          <p:cNvPr id="10246" name="Text Box 6"/>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ＭＳ Ｐゴシック" charset="0"/>
                <a:cs typeface="ＭＳ Ｐゴシック" charset="0"/>
              </a:defRPr>
            </a:lvl9pPr>
          </a:lstStyle>
          <a:p>
            <a:pPr>
              <a:buClrTx/>
              <a:buFontTx/>
              <a:buNone/>
              <a:defRPr/>
            </a:pPr>
            <a:r>
              <a:rPr lang="en-US" sz="1800" dirty="0" smtClean="0"/>
              <a:t>May 23</a:t>
            </a:r>
            <a:r>
              <a:rPr lang="fr-FR" sz="1800" baseline="30000" dirty="0" smtClean="0"/>
              <a:t>th</a:t>
            </a:r>
            <a:r>
              <a:rPr lang="fr-FR" sz="1800" dirty="0" smtClean="0"/>
              <a:t>. 2012</a:t>
            </a:r>
          </a:p>
        </p:txBody>
      </p:sp>
      <p:pic>
        <p:nvPicPr>
          <p:cNvPr id="102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1925" y="6070600"/>
            <a:ext cx="376238" cy="5984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1752" name="Picture 10" descr="Captura de pantalla 2012-05-09 a las 11.24.5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 y="765175"/>
            <a:ext cx="420687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11" descr="Captura de pantalla 2012-05-09 a las 11.32.09.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836613"/>
            <a:ext cx="3784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3" descr="Captura de pantalla 2012-05-09 a las 12.24.42.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 y="3716338"/>
            <a:ext cx="4176713"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716463" y="3789363"/>
            <a:ext cx="4176712" cy="2446337"/>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sz="900" b="1" dirty="0">
                <a:solidFill>
                  <a:srgbClr val="008000"/>
                </a:solidFill>
              </a:rPr>
              <a:t>For the following runs, the difference between MB and ZDC methods is bigger than 20% (the luminosity is written in </a:t>
            </a:r>
            <a:r>
              <a:rPr lang="en-US" sz="900" b="1" i="1" dirty="0">
                <a:solidFill>
                  <a:srgbClr val="008000"/>
                </a:solidFill>
              </a:rPr>
              <a:t>barns</a:t>
            </a:r>
            <a:r>
              <a:rPr lang="en-US" sz="900" b="1" dirty="0">
                <a:solidFill>
                  <a:srgbClr val="008000"/>
                </a:solidFill>
              </a:rPr>
              <a:t> units):</a:t>
            </a:r>
          </a:p>
          <a:p>
            <a:pPr>
              <a:defRPr/>
            </a:pPr>
            <a:endParaRPr lang="en-US" sz="900" b="1" dirty="0">
              <a:solidFill>
                <a:srgbClr val="008000"/>
              </a:solidFill>
            </a:endParaRPr>
          </a:p>
          <a:p>
            <a:pPr>
              <a:defRPr/>
            </a:pPr>
            <a:r>
              <a:rPr lang="en-US" sz="900" b="1" dirty="0">
                <a:solidFill>
                  <a:srgbClr val="000090"/>
                </a:solidFill>
              </a:rPr>
              <a:t>Run number: 167985 MB: 246997 VLN: 165470 ZDC: 171085</a:t>
            </a:r>
          </a:p>
          <a:p>
            <a:pPr>
              <a:defRPr/>
            </a:pPr>
            <a:r>
              <a:rPr lang="en-US" sz="900" b="1" dirty="0">
                <a:solidFill>
                  <a:srgbClr val="000090"/>
                </a:solidFill>
              </a:rPr>
              <a:t>Run number: 167986 MB: 107818 VLN: 81065 ZDC: 84164</a:t>
            </a:r>
          </a:p>
          <a:p>
            <a:pPr>
              <a:defRPr/>
            </a:pPr>
            <a:r>
              <a:rPr lang="en-US" sz="900" b="1" dirty="0">
                <a:solidFill>
                  <a:srgbClr val="000090"/>
                </a:solidFill>
              </a:rPr>
              <a:t>Run number: 168115 MB: 389915 VLN: 290604 ZDC: 305942</a:t>
            </a:r>
          </a:p>
          <a:p>
            <a:pPr>
              <a:defRPr/>
            </a:pPr>
            <a:r>
              <a:rPr lang="en-US" sz="900" b="1" dirty="0">
                <a:solidFill>
                  <a:srgbClr val="000090"/>
                </a:solidFill>
              </a:rPr>
              <a:t>Run number: 168175 MB: 452071 VLN: 293467 ZDC: 299248</a:t>
            </a:r>
          </a:p>
          <a:p>
            <a:pPr>
              <a:defRPr/>
            </a:pPr>
            <a:r>
              <a:rPr lang="en-US" sz="900" b="1" dirty="0">
                <a:solidFill>
                  <a:srgbClr val="000090"/>
                </a:solidFill>
              </a:rPr>
              <a:t>Run number: 168181 MB: 546403 VLN: 429097 ZDC: 447033</a:t>
            </a:r>
          </a:p>
          <a:p>
            <a:pPr>
              <a:defRPr/>
            </a:pPr>
            <a:r>
              <a:rPr lang="en-US" sz="900" b="1" dirty="0">
                <a:solidFill>
                  <a:srgbClr val="000090"/>
                </a:solidFill>
              </a:rPr>
              <a:t>Run number: 168207 MB: 170527 VLN: 135875 ZDC: 138632</a:t>
            </a:r>
          </a:p>
          <a:p>
            <a:pPr>
              <a:defRPr/>
            </a:pPr>
            <a:r>
              <a:rPr lang="en-US" sz="900" b="1" dirty="0">
                <a:solidFill>
                  <a:srgbClr val="000090"/>
                </a:solidFill>
              </a:rPr>
              <a:t>Run number: 168310 MB: 316339 VLN: 175170 ZDC: 178892</a:t>
            </a:r>
          </a:p>
          <a:p>
            <a:pPr>
              <a:defRPr/>
            </a:pPr>
            <a:r>
              <a:rPr lang="en-US" sz="900" b="1" dirty="0">
                <a:solidFill>
                  <a:srgbClr val="000090"/>
                </a:solidFill>
              </a:rPr>
              <a:t>Run number: 168342 MB: 731802 VLN: 579700 ZDC: 589091</a:t>
            </a:r>
          </a:p>
          <a:p>
            <a:pPr>
              <a:defRPr/>
            </a:pPr>
            <a:r>
              <a:rPr lang="en-US" sz="900" b="1" dirty="0">
                <a:solidFill>
                  <a:srgbClr val="000090"/>
                </a:solidFill>
              </a:rPr>
              <a:t>Run number: 169417 MB: 429018 VLN: 297503 ZDC: 301296</a:t>
            </a:r>
          </a:p>
          <a:p>
            <a:pPr>
              <a:defRPr/>
            </a:pPr>
            <a:r>
              <a:rPr lang="en-US" sz="900" b="1" dirty="0">
                <a:solidFill>
                  <a:srgbClr val="000090"/>
                </a:solidFill>
              </a:rPr>
              <a:t>Run number: 169965 MB: 147910 VLN: 98994 ZDC: 99838</a:t>
            </a:r>
          </a:p>
          <a:p>
            <a:pPr>
              <a:defRPr/>
            </a:pPr>
            <a:r>
              <a:rPr lang="en-US" sz="900" b="1" dirty="0">
                <a:solidFill>
                  <a:srgbClr val="000090"/>
                </a:solidFill>
              </a:rPr>
              <a:t>Run number: 170036 MB: 122670 VLN: 76009 ZDC: 76182</a:t>
            </a:r>
          </a:p>
          <a:p>
            <a:pPr>
              <a:defRPr/>
            </a:pPr>
            <a:r>
              <a:rPr lang="en-US" sz="900" b="1" dirty="0">
                <a:solidFill>
                  <a:srgbClr val="000090"/>
                </a:solidFill>
              </a:rPr>
              <a:t>Run number: 170308 MB: 258938 VLN: 138042 ZDC: 138935</a:t>
            </a:r>
          </a:p>
          <a:p>
            <a:pPr>
              <a:defRPr/>
            </a:pPr>
            <a:endParaRPr lang="en-US" sz="900" b="1" dirty="0">
              <a:solidFill>
                <a:srgbClr val="000090"/>
              </a:solidFill>
            </a:endParaRPr>
          </a:p>
          <a:p>
            <a:pPr>
              <a:defRPr/>
            </a:pPr>
            <a:r>
              <a:rPr lang="en-US" sz="900" b="1" dirty="0">
                <a:solidFill>
                  <a:srgbClr val="FF0000"/>
                </a:solidFill>
              </a:rPr>
              <a:t>These runs represents the 6.63% of the total statistic analyzed</a:t>
            </a:r>
          </a:p>
        </p:txBody>
      </p:sp>
    </p:spTree>
    <p:extLst>
      <p:ext uri="{BB962C8B-B14F-4D97-AF65-F5344CB8AC3E}">
        <p14:creationId xmlns:p14="http://schemas.microsoft.com/office/powerpoint/2010/main" val="28273288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10143</TotalTime>
  <Words>1484</Words>
  <Application>Microsoft Macintosh PowerPoint</Application>
  <PresentationFormat>On-screen Show (4:3)</PresentationFormat>
  <Paragraphs>195</Paragraphs>
  <Slides>19</Slides>
  <Notes>12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FCFM - BUAP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Mario Rodriguez Cahuantzi</dc:creator>
  <cp:lastModifiedBy>Mario Rodriguez Cahuantzi</cp:lastModifiedBy>
  <cp:revision>1405</cp:revision>
  <dcterms:created xsi:type="dcterms:W3CDTF">2011-06-21T23:34:55Z</dcterms:created>
  <dcterms:modified xsi:type="dcterms:W3CDTF">2012-05-26T14:12:19Z</dcterms:modified>
</cp:coreProperties>
</file>