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7F73-F505-3743-93C5-7821C585FBF4}" type="datetimeFigureOut">
              <a:rPr lang="en-US" smtClean="0"/>
              <a:t>5/19/12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771F-7591-AD42-A145-42CC7747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2-05-19 15.25.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0" y="1417638"/>
            <a:ext cx="6192679" cy="46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2-05-19 15.29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08" y="1417638"/>
            <a:ext cx="6083049" cy="45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5-19 at 9.0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5836"/>
            <a:ext cx="7875926" cy="59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5-19 at 9.11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9" y="1701142"/>
            <a:ext cx="7073652" cy="41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2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Estudio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 del chip con la </a:t>
            </a:r>
            <a:r>
              <a:rPr lang="en-US" dirty="0" err="1" smtClean="0"/>
              <a:t>tecnologia</a:t>
            </a:r>
            <a:r>
              <a:rPr lang="en-US" dirty="0" smtClean="0"/>
              <a:t> TSV (Thought Silicon Via) </a:t>
            </a:r>
          </a:p>
          <a:p>
            <a:r>
              <a:rPr lang="en-US" dirty="0" err="1" smtClean="0"/>
              <a:t>Espectro</a:t>
            </a:r>
            <a:r>
              <a:rPr lang="en-US" dirty="0" smtClean="0"/>
              <a:t> de </a:t>
            </a:r>
            <a:r>
              <a:rPr lang="en-US" dirty="0" err="1" smtClean="0"/>
              <a:t>energias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radiactivas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Moreno</dc:creator>
  <cp:lastModifiedBy>Eduardo Moreno</cp:lastModifiedBy>
  <cp:revision>4</cp:revision>
  <dcterms:created xsi:type="dcterms:W3CDTF">2012-05-19T13:53:10Z</dcterms:created>
  <dcterms:modified xsi:type="dcterms:W3CDTF">2012-05-19T14:25:36Z</dcterms:modified>
</cp:coreProperties>
</file>