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3" r:id="rId6"/>
    <p:sldId id="261" r:id="rId7"/>
    <p:sldId id="271" r:id="rId8"/>
    <p:sldId id="262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263B"/>
    <a:srgbClr val="263B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5F28C9-69B8-42A1-A541-209F612D2E21}" v="79" dt="2026-10-23T16:49:33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-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Salvador Garcia" userId="08ef86308b417a17" providerId="LiveId" clId="{26FE26F0-3029-4EB5-A28C-9B3E45FC2F47}"/>
    <pc:docChg chg="undo custSel modSld">
      <pc:chgData name="Juan Salvador Garcia" userId="08ef86308b417a17" providerId="LiveId" clId="{26FE26F0-3029-4EB5-A28C-9B3E45FC2F47}" dt="2026-10-23T16:49:43.235" v="231" actId="207"/>
      <pc:docMkLst>
        <pc:docMk/>
      </pc:docMkLst>
      <pc:sldChg chg="addSp delSp modSp mod modAnim">
        <pc:chgData name="Juan Salvador Garcia" userId="08ef86308b417a17" providerId="LiveId" clId="{26FE26F0-3029-4EB5-A28C-9B3E45FC2F47}" dt="2026-10-23T16:42:09.142" v="207"/>
        <pc:sldMkLst>
          <pc:docMk/>
          <pc:sldMk cId="1812368502" sldId="259"/>
        </pc:sldMkLst>
        <pc:spChg chg="mod ord">
          <ac:chgData name="Juan Salvador Garcia" userId="08ef86308b417a17" providerId="LiveId" clId="{26FE26F0-3029-4EB5-A28C-9B3E45FC2F47}" dt="2026-10-23T16:17:03.557" v="110" actId="167"/>
          <ac:spMkLst>
            <pc:docMk/>
            <pc:sldMk cId="1812368502" sldId="259"/>
            <ac:spMk id="4" creationId="{DB6A4AD2-C541-A33D-E01C-63D22C292F8C}"/>
          </ac:spMkLst>
        </pc:spChg>
        <pc:spChg chg="mod topLvl">
          <ac:chgData name="Juan Salvador Garcia" userId="08ef86308b417a17" providerId="LiveId" clId="{26FE26F0-3029-4EB5-A28C-9B3E45FC2F47}" dt="2026-10-23T16:17:17.339" v="113" actId="164"/>
          <ac:spMkLst>
            <pc:docMk/>
            <pc:sldMk cId="1812368502" sldId="259"/>
            <ac:spMk id="10" creationId="{9AFF2CDA-98B8-CDA0-CD58-AE82EAABB275}"/>
          </ac:spMkLst>
        </pc:spChg>
        <pc:spChg chg="mod ord topLvl">
          <ac:chgData name="Juan Salvador Garcia" userId="08ef86308b417a17" providerId="LiveId" clId="{26FE26F0-3029-4EB5-A28C-9B3E45FC2F47}" dt="2026-10-23T16:17:00.306" v="109" actId="164"/>
          <ac:spMkLst>
            <pc:docMk/>
            <pc:sldMk cId="1812368502" sldId="259"/>
            <ac:spMk id="11" creationId="{8E95620B-0177-01AA-CF84-360B18137C1B}"/>
          </ac:spMkLst>
        </pc:spChg>
        <pc:spChg chg="mod topLvl">
          <ac:chgData name="Juan Salvador Garcia" userId="08ef86308b417a17" providerId="LiveId" clId="{26FE26F0-3029-4EB5-A28C-9B3E45FC2F47}" dt="2026-10-23T16:18:57.702" v="126" actId="1076"/>
          <ac:spMkLst>
            <pc:docMk/>
            <pc:sldMk cId="1812368502" sldId="259"/>
            <ac:spMk id="12" creationId="{7DE1D1CE-1F3A-1D8A-79AD-FE503149897E}"/>
          </ac:spMkLst>
        </pc:spChg>
        <pc:spChg chg="mod topLvl">
          <ac:chgData name="Juan Salvador Garcia" userId="08ef86308b417a17" providerId="LiveId" clId="{26FE26F0-3029-4EB5-A28C-9B3E45FC2F47}" dt="2026-10-23T16:16:19.561" v="97" actId="164"/>
          <ac:spMkLst>
            <pc:docMk/>
            <pc:sldMk cId="1812368502" sldId="259"/>
            <ac:spMk id="21" creationId="{441C0263-2294-FE9D-2817-E81A9F004DFC}"/>
          </ac:spMkLst>
        </pc:spChg>
        <pc:spChg chg="mod topLvl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3" creationId="{AC089372-25CF-17A9-6144-BBA695E7A7D7}"/>
          </ac:spMkLst>
        </pc:spChg>
        <pc:spChg chg="mod topLvl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4" creationId="{2CFDC531-EAAC-14D4-B11C-57657729F2E1}"/>
          </ac:spMkLst>
        </pc:spChg>
        <pc:spChg chg="mod topLvl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5" creationId="{15BA831E-07F4-27B0-D5B2-BBA8469EFD30}"/>
          </ac:spMkLst>
        </pc:spChg>
        <pc:spChg chg="mod topLvl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6" creationId="{98BC8235-9368-626D-5E4C-40AE63EF9179}"/>
          </ac:spMkLst>
        </pc:spChg>
        <pc:spChg chg="mod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7" creationId="{0F346116-C7C9-7D1B-F7FA-2D64142365CF}"/>
          </ac:spMkLst>
        </pc:spChg>
        <pc:spChg chg="mod topLvl">
          <ac:chgData name="Juan Salvador Garcia" userId="08ef86308b417a17" providerId="LiveId" clId="{26FE26F0-3029-4EB5-A28C-9B3E45FC2F47}" dt="2026-10-23T16:16:03.281" v="95" actId="164"/>
          <ac:spMkLst>
            <pc:docMk/>
            <pc:sldMk cId="1812368502" sldId="259"/>
            <ac:spMk id="28" creationId="{EA8034C2-2559-0D9E-EE57-828EB515F4E1}"/>
          </ac:spMkLst>
        </pc:spChg>
        <pc:spChg chg="add del mod topLvl">
          <ac:chgData name="Juan Salvador Garcia" userId="08ef86308b417a17" providerId="LiveId" clId="{26FE26F0-3029-4EB5-A28C-9B3E45FC2F47}" dt="2026-10-23T16:15:38.122" v="87" actId="164"/>
          <ac:spMkLst>
            <pc:docMk/>
            <pc:sldMk cId="1812368502" sldId="259"/>
            <ac:spMk id="31" creationId="{0CA8EE62-7673-E422-81C6-DA8E0C0697AD}"/>
          </ac:spMkLst>
        </pc:spChg>
        <pc:spChg chg="mod topLvl">
          <ac:chgData name="Juan Salvador Garcia" userId="08ef86308b417a17" providerId="LiveId" clId="{26FE26F0-3029-4EB5-A28C-9B3E45FC2F47}" dt="2026-10-23T16:38:37.326" v="194" actId="20577"/>
          <ac:spMkLst>
            <pc:docMk/>
            <pc:sldMk cId="1812368502" sldId="259"/>
            <ac:spMk id="61" creationId="{2567A7E0-CCBE-8925-E9D8-61D95D1F32EC}"/>
          </ac:spMkLst>
        </pc:spChg>
        <pc:spChg chg="mod topLvl">
          <ac:chgData name="Juan Salvador Garcia" userId="08ef86308b417a17" providerId="LiveId" clId="{26FE26F0-3029-4EB5-A28C-9B3E45FC2F47}" dt="2026-10-23T16:38:45.221" v="198" actId="20577"/>
          <ac:spMkLst>
            <pc:docMk/>
            <pc:sldMk cId="1812368502" sldId="259"/>
            <ac:spMk id="63" creationId="{ABCFB4F6-4E95-320D-1021-A672C2F93D20}"/>
          </ac:spMkLst>
        </pc:spChg>
        <pc:spChg chg="mod">
          <ac:chgData name="Juan Salvador Garcia" userId="08ef86308b417a17" providerId="LiveId" clId="{26FE26F0-3029-4EB5-A28C-9B3E45FC2F47}" dt="2026-10-23T16:17:24.179" v="114" actId="164"/>
          <ac:spMkLst>
            <pc:docMk/>
            <pc:sldMk cId="1812368502" sldId="259"/>
            <ac:spMk id="69" creationId="{1940889D-3A97-AE73-40A5-88235DBF46DB}"/>
          </ac:spMkLst>
        </pc:spChg>
        <pc:spChg chg="add del mod topLvl">
          <ac:chgData name="Juan Salvador Garcia" userId="08ef86308b417a17" providerId="LiveId" clId="{26FE26F0-3029-4EB5-A28C-9B3E45FC2F47}" dt="2026-10-23T16:11:33.721" v="53" actId="478"/>
          <ac:spMkLst>
            <pc:docMk/>
            <pc:sldMk cId="1812368502" sldId="259"/>
            <ac:spMk id="80" creationId="{F126F83A-B0AA-FA0E-CE8A-1B62A926D45D}"/>
          </ac:spMkLst>
        </pc:spChg>
        <pc:spChg chg="add mod topLvl">
          <ac:chgData name="Juan Salvador Garcia" userId="08ef86308b417a17" providerId="LiveId" clId="{26FE26F0-3029-4EB5-A28C-9B3E45FC2F47}" dt="2026-10-23T16:17:45.010" v="117" actId="164"/>
          <ac:spMkLst>
            <pc:docMk/>
            <pc:sldMk cId="1812368502" sldId="259"/>
            <ac:spMk id="81" creationId="{302EFA4D-32A7-1707-D936-F01513CFE7E3}"/>
          </ac:spMkLst>
        </pc:spChg>
        <pc:grpChg chg="mod">
          <ac:chgData name="Juan Salvador Garcia" userId="08ef86308b417a17" providerId="LiveId" clId="{26FE26F0-3029-4EB5-A28C-9B3E45FC2F47}" dt="2026-10-23T13:46:08.989" v="3" actId="164"/>
          <ac:grpSpMkLst>
            <pc:docMk/>
            <pc:sldMk cId="1812368502" sldId="259"/>
            <ac:grpSpMk id="32" creationId="{EF912053-78A4-4BBB-015D-DA59AAC00695}"/>
          </ac:grpSpMkLst>
        </pc:grpChg>
        <pc:grpChg chg="add mod">
          <ac:chgData name="Juan Salvador Garcia" userId="08ef86308b417a17" providerId="LiveId" clId="{26FE26F0-3029-4EB5-A28C-9B3E45FC2F47}" dt="2026-10-23T16:07:29.459" v="29" actId="1076"/>
          <ac:grpSpMkLst>
            <pc:docMk/>
            <pc:sldMk cId="1812368502" sldId="259"/>
            <ac:grpSpMk id="39" creationId="{C794CD3B-4708-E2F1-1AE9-35D1A505901E}"/>
          </ac:grpSpMkLst>
        </pc:grpChg>
        <pc:grpChg chg="add del mod">
          <ac:chgData name="Juan Salvador Garcia" userId="08ef86308b417a17" providerId="LiveId" clId="{26FE26F0-3029-4EB5-A28C-9B3E45FC2F47}" dt="2026-10-23T16:11:17.261" v="49" actId="165"/>
          <ac:grpSpMkLst>
            <pc:docMk/>
            <pc:sldMk cId="1812368502" sldId="259"/>
            <ac:grpSpMk id="76" creationId="{85A7CBF2-8C13-7D86-98A3-85A0524E6A46}"/>
          </ac:grpSpMkLst>
        </pc:grpChg>
        <pc:grpChg chg="add mod topLvl">
          <ac:chgData name="Juan Salvador Garcia" userId="08ef86308b417a17" providerId="LiveId" clId="{26FE26F0-3029-4EB5-A28C-9B3E45FC2F47}" dt="2026-10-23T16:17:45.010" v="117" actId="164"/>
          <ac:grpSpMkLst>
            <pc:docMk/>
            <pc:sldMk cId="1812368502" sldId="259"/>
            <ac:grpSpMk id="79" creationId="{C0024009-D1BF-887D-28B4-C3390346885B}"/>
          </ac:grpSpMkLst>
        </pc:grpChg>
        <pc:grpChg chg="add mod ord">
          <ac:chgData name="Juan Salvador Garcia" userId="08ef86308b417a17" providerId="LiveId" clId="{26FE26F0-3029-4EB5-A28C-9B3E45FC2F47}" dt="2026-10-23T16:20:33.059" v="137" actId="1076"/>
          <ac:grpSpMkLst>
            <pc:docMk/>
            <pc:sldMk cId="1812368502" sldId="259"/>
            <ac:grpSpMk id="88" creationId="{E31A2844-16B9-76FC-7577-34F86CDF579C}"/>
          </ac:grpSpMkLst>
        </pc:grpChg>
        <pc:grpChg chg="add mod ord">
          <ac:chgData name="Juan Salvador Garcia" userId="08ef86308b417a17" providerId="LiveId" clId="{26FE26F0-3029-4EB5-A28C-9B3E45FC2F47}" dt="2026-10-23T16:22:38.924" v="145" actId="1076"/>
          <ac:grpSpMkLst>
            <pc:docMk/>
            <pc:sldMk cId="1812368502" sldId="259"/>
            <ac:grpSpMk id="89" creationId="{B1B840C5-AB6B-85E4-21D3-68422F6E9029}"/>
          </ac:grpSpMkLst>
        </pc:grpChg>
        <pc:grpChg chg="add mod">
          <ac:chgData name="Juan Salvador Garcia" userId="08ef86308b417a17" providerId="LiveId" clId="{26FE26F0-3029-4EB5-A28C-9B3E45FC2F47}" dt="2026-10-23T16:16:33.549" v="102" actId="164"/>
          <ac:grpSpMkLst>
            <pc:docMk/>
            <pc:sldMk cId="1812368502" sldId="259"/>
            <ac:grpSpMk id="90" creationId="{7506B72F-7333-4501-31BB-280CFB33CD23}"/>
          </ac:grpSpMkLst>
        </pc:grpChg>
        <pc:grpChg chg="add mod">
          <ac:chgData name="Juan Salvador Garcia" userId="08ef86308b417a17" providerId="LiveId" clId="{26FE26F0-3029-4EB5-A28C-9B3E45FC2F47}" dt="2026-10-23T16:16:33.549" v="102" actId="164"/>
          <ac:grpSpMkLst>
            <pc:docMk/>
            <pc:sldMk cId="1812368502" sldId="259"/>
            <ac:grpSpMk id="91" creationId="{A00B8083-110D-6022-8B22-5C60B9067E26}"/>
          </ac:grpSpMkLst>
        </pc:grpChg>
        <pc:grpChg chg="add mod">
          <ac:chgData name="Juan Salvador Garcia" userId="08ef86308b417a17" providerId="LiveId" clId="{26FE26F0-3029-4EB5-A28C-9B3E45FC2F47}" dt="2026-10-23T16:17:45.010" v="117" actId="164"/>
          <ac:grpSpMkLst>
            <pc:docMk/>
            <pc:sldMk cId="1812368502" sldId="259"/>
            <ac:grpSpMk id="92" creationId="{B5E825CC-9F61-66AB-01D2-2C00668741C4}"/>
          </ac:grpSpMkLst>
        </pc:grpChg>
        <pc:grpChg chg="add mod">
          <ac:chgData name="Juan Salvador Garcia" userId="08ef86308b417a17" providerId="LiveId" clId="{26FE26F0-3029-4EB5-A28C-9B3E45FC2F47}" dt="2026-10-23T16:17:45.010" v="117" actId="164"/>
          <ac:grpSpMkLst>
            <pc:docMk/>
            <pc:sldMk cId="1812368502" sldId="259"/>
            <ac:grpSpMk id="93" creationId="{9D9BE3F2-E307-966B-F158-AACE90EFF969}"/>
          </ac:grpSpMkLst>
        </pc:grpChg>
        <pc:grpChg chg="add mod">
          <ac:chgData name="Juan Salvador Garcia" userId="08ef86308b417a17" providerId="LiveId" clId="{26FE26F0-3029-4EB5-A28C-9B3E45FC2F47}" dt="2026-10-23T16:17:27.490" v="116" actId="1076"/>
          <ac:grpSpMkLst>
            <pc:docMk/>
            <pc:sldMk cId="1812368502" sldId="259"/>
            <ac:grpSpMk id="94" creationId="{6D5113EA-83BC-E2FE-01A4-3C5E2B5EC888}"/>
          </ac:grpSpMkLst>
        </pc:grpChg>
        <pc:grpChg chg="add mod">
          <ac:chgData name="Juan Salvador Garcia" userId="08ef86308b417a17" providerId="LiveId" clId="{26FE26F0-3029-4EB5-A28C-9B3E45FC2F47}" dt="2026-10-23T16:18:00.264" v="121" actId="164"/>
          <ac:grpSpMkLst>
            <pc:docMk/>
            <pc:sldMk cId="1812368502" sldId="259"/>
            <ac:grpSpMk id="95" creationId="{96EB0468-BC4A-4A90-AF4D-784105FB6EA7}"/>
          </ac:grpSpMkLst>
        </pc:grpChg>
        <pc:grpChg chg="add mod">
          <ac:chgData name="Juan Salvador Garcia" userId="08ef86308b417a17" providerId="LiveId" clId="{26FE26F0-3029-4EB5-A28C-9B3E45FC2F47}" dt="2026-10-23T16:20:27.376" v="136" actId="1076"/>
          <ac:grpSpMkLst>
            <pc:docMk/>
            <pc:sldMk cId="1812368502" sldId="259"/>
            <ac:grpSpMk id="96" creationId="{342FF08B-67D6-A208-4EB8-FFD83EF9D7ED}"/>
          </ac:grpSpMkLst>
        </pc:grpChg>
        <pc:picChg chg="add del mod">
          <ac:chgData name="Juan Salvador Garcia" userId="08ef86308b417a17" providerId="LiveId" clId="{26FE26F0-3029-4EB5-A28C-9B3E45FC2F47}" dt="2026-10-23T16:18:44.515" v="124" actId="478"/>
          <ac:picMkLst>
            <pc:docMk/>
            <pc:sldMk cId="1812368502" sldId="259"/>
            <ac:picMk id="72" creationId="{9CB3BED0-E347-DD84-3E5A-5BEDFD62A987}"/>
          </ac:picMkLst>
        </pc:picChg>
        <pc:picChg chg="add del mod">
          <ac:chgData name="Juan Salvador Garcia" userId="08ef86308b417a17" providerId="LiveId" clId="{26FE26F0-3029-4EB5-A28C-9B3E45FC2F47}" dt="2026-10-23T16:25:19.478" v="153" actId="478"/>
          <ac:picMkLst>
            <pc:docMk/>
            <pc:sldMk cId="1812368502" sldId="259"/>
            <ac:picMk id="98" creationId="{85A0550A-39A5-E193-6A07-2357CC8EB411}"/>
          </ac:picMkLst>
        </pc:picChg>
        <pc:picChg chg="add del mod">
          <ac:chgData name="Juan Salvador Garcia" userId="08ef86308b417a17" providerId="LiveId" clId="{26FE26F0-3029-4EB5-A28C-9B3E45FC2F47}" dt="2026-10-23T16:30:50.388" v="157" actId="478"/>
          <ac:picMkLst>
            <pc:docMk/>
            <pc:sldMk cId="1812368502" sldId="259"/>
            <ac:picMk id="100" creationId="{896651E5-A267-10BD-5F6D-49D1C8B616A9}"/>
          </ac:picMkLst>
        </pc:picChg>
        <pc:picChg chg="add del mod">
          <ac:chgData name="Juan Salvador Garcia" userId="08ef86308b417a17" providerId="LiveId" clId="{26FE26F0-3029-4EB5-A28C-9B3E45FC2F47}" dt="2026-10-23T16:34:27.863" v="166" actId="478"/>
          <ac:picMkLst>
            <pc:docMk/>
            <pc:sldMk cId="1812368502" sldId="259"/>
            <ac:picMk id="102" creationId="{7DB8B37D-01EE-1DF0-F3C9-24732C5070CA}"/>
          </ac:picMkLst>
        </pc:picChg>
        <pc:picChg chg="add del">
          <ac:chgData name="Juan Salvador Garcia" userId="08ef86308b417a17" providerId="LiveId" clId="{26FE26F0-3029-4EB5-A28C-9B3E45FC2F47}" dt="2026-10-23T16:34:37.917" v="168" actId="478"/>
          <ac:picMkLst>
            <pc:docMk/>
            <pc:sldMk cId="1812368502" sldId="259"/>
            <ac:picMk id="104" creationId="{4E759603-EF24-7605-B47C-37D4DE35DEF9}"/>
          </ac:picMkLst>
        </pc:picChg>
        <pc:picChg chg="add mod">
          <ac:chgData name="Juan Salvador Garcia" userId="08ef86308b417a17" providerId="LiveId" clId="{26FE26F0-3029-4EB5-A28C-9B3E45FC2F47}" dt="2026-10-23T16:40:50.378" v="199" actId="1076"/>
          <ac:picMkLst>
            <pc:docMk/>
            <pc:sldMk cId="1812368502" sldId="259"/>
            <ac:picMk id="106" creationId="{34F29F49-58CD-4B2A-0697-1911AD2B4E61}"/>
          </ac:picMkLst>
        </pc:pic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14" creationId="{8FF5AC7C-F9CF-D7AD-C117-9276B5FD95A2}"/>
          </ac:cxnSpMkLst>
        </pc:cxn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15" creationId="{F93C192D-5A56-57E0-411F-4EA33D75212D}"/>
          </ac:cxnSpMkLst>
        </pc:cxn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16" creationId="{25BF8A4B-713B-561A-2B9A-CF75324096BE}"/>
          </ac:cxnSpMkLst>
        </pc:cxn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17" creationId="{8BC1EE4C-89F3-5101-57A2-5803456EB415}"/>
          </ac:cxnSpMkLst>
        </pc:cxn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18" creationId="{6A0D951B-59BD-D820-526A-20BC5B761696}"/>
          </ac:cxnSpMkLst>
        </pc:cxnChg>
        <pc:cxnChg chg="mod">
          <ac:chgData name="Juan Salvador Garcia" userId="08ef86308b417a17" providerId="LiveId" clId="{26FE26F0-3029-4EB5-A28C-9B3E45FC2F47}" dt="2026-10-23T16:16:33.549" v="102" actId="164"/>
          <ac:cxnSpMkLst>
            <pc:docMk/>
            <pc:sldMk cId="1812368502" sldId="259"/>
            <ac:cxnSpMk id="19" creationId="{0DE5DE0D-436B-F69C-1FC6-CFC0E15D41E1}"/>
          </ac:cxnSpMkLst>
        </pc:cxnChg>
        <pc:cxnChg chg="mod">
          <ac:chgData name="Juan Salvador Garcia" userId="08ef86308b417a17" providerId="LiveId" clId="{26FE26F0-3029-4EB5-A28C-9B3E45FC2F47}" dt="2026-10-23T16:16:19.561" v="97" actId="164"/>
          <ac:cxnSpMkLst>
            <pc:docMk/>
            <pc:sldMk cId="1812368502" sldId="259"/>
            <ac:cxnSpMk id="20" creationId="{A795A75A-F74A-83C4-ADF6-9BE2CD686E94}"/>
          </ac:cxnSpMkLst>
        </pc:cxnChg>
        <pc:cxnChg chg="add del mod">
          <ac:chgData name="Juan Salvador Garcia" userId="08ef86308b417a17" providerId="LiveId" clId="{26FE26F0-3029-4EB5-A28C-9B3E45FC2F47}" dt="2026-10-23T16:15:38.122" v="87" actId="164"/>
          <ac:cxnSpMkLst>
            <pc:docMk/>
            <pc:sldMk cId="1812368502" sldId="259"/>
            <ac:cxnSpMk id="30" creationId="{DE552032-9233-3675-A3DE-059CDAA6374E}"/>
          </ac:cxnSpMkLst>
        </pc:cxnChg>
        <pc:cxnChg chg="add del">
          <ac:chgData name="Juan Salvador Garcia" userId="08ef86308b417a17" providerId="LiveId" clId="{26FE26F0-3029-4EB5-A28C-9B3E45FC2F47}" dt="2026-10-23T16:07:42.869" v="32" actId="11529"/>
          <ac:cxnSpMkLst>
            <pc:docMk/>
            <pc:sldMk cId="1812368502" sldId="259"/>
            <ac:cxnSpMk id="60" creationId="{0F6D51DA-5D68-E19C-8FAF-C8FE93412C53}"/>
          </ac:cxnSpMkLst>
        </pc:cxnChg>
        <pc:cxnChg chg="add mod">
          <ac:chgData name="Juan Salvador Garcia" userId="08ef86308b417a17" providerId="LiveId" clId="{26FE26F0-3029-4EB5-A28C-9B3E45FC2F47}" dt="2026-10-23T16:07:40.727" v="31"/>
          <ac:cxnSpMkLst>
            <pc:docMk/>
            <pc:sldMk cId="1812368502" sldId="259"/>
            <ac:cxnSpMk id="62" creationId="{9F3FEBFB-2326-DD80-C836-7133936B2153}"/>
          </ac:cxnSpMkLst>
        </pc:cxnChg>
        <pc:cxnChg chg="mod">
          <ac:chgData name="Juan Salvador Garcia" userId="08ef86308b417a17" providerId="LiveId" clId="{26FE26F0-3029-4EB5-A28C-9B3E45FC2F47}" dt="2026-10-23T16:17:24.179" v="114" actId="164"/>
          <ac:cxnSpMkLst>
            <pc:docMk/>
            <pc:sldMk cId="1812368502" sldId="259"/>
            <ac:cxnSpMk id="65" creationId="{30891716-D683-1B5E-759A-025558A54111}"/>
          </ac:cxnSpMkLst>
        </pc:cxnChg>
        <pc:cxnChg chg="add del">
          <ac:chgData name="Juan Salvador Garcia" userId="08ef86308b417a17" providerId="LiveId" clId="{26FE26F0-3029-4EB5-A28C-9B3E45FC2F47}" dt="2026-10-23T16:09:19.313" v="46" actId="478"/>
          <ac:cxnSpMkLst>
            <pc:docMk/>
            <pc:sldMk cId="1812368502" sldId="259"/>
            <ac:cxnSpMk id="66" creationId="{B62D6CF7-DABE-633C-F500-B2FB9641D654}"/>
          </ac:cxnSpMkLst>
        </pc:cxnChg>
        <pc:cxnChg chg="add del mod">
          <ac:chgData name="Juan Salvador Garcia" userId="08ef86308b417a17" providerId="LiveId" clId="{26FE26F0-3029-4EB5-A28C-9B3E45FC2F47}" dt="2026-10-23T16:09:17.809" v="44" actId="478"/>
          <ac:cxnSpMkLst>
            <pc:docMk/>
            <pc:sldMk cId="1812368502" sldId="259"/>
            <ac:cxnSpMk id="67" creationId="{04BD88DB-E9A1-75C7-B1EB-FE12E54B62FA}"/>
          </ac:cxnSpMkLst>
        </pc:cxnChg>
        <pc:cxnChg chg="add del">
          <ac:chgData name="Juan Salvador Garcia" userId="08ef86308b417a17" providerId="LiveId" clId="{26FE26F0-3029-4EB5-A28C-9B3E45FC2F47}" dt="2026-10-23T16:09:18.619" v="45" actId="478"/>
          <ac:cxnSpMkLst>
            <pc:docMk/>
            <pc:sldMk cId="1812368502" sldId="259"/>
            <ac:cxnSpMk id="70" creationId="{FA923B4D-FC86-5273-56E0-18CFDCCCBC14}"/>
          </ac:cxnSpMkLst>
        </pc:cxnChg>
        <pc:cxnChg chg="add del mod">
          <ac:chgData name="Juan Salvador Garcia" userId="08ef86308b417a17" providerId="LiveId" clId="{26FE26F0-3029-4EB5-A28C-9B3E45FC2F47}" dt="2026-10-23T16:08:55.489" v="39" actId="478"/>
          <ac:cxnSpMkLst>
            <pc:docMk/>
            <pc:sldMk cId="1812368502" sldId="259"/>
            <ac:cxnSpMk id="71" creationId="{D673CE03-4DC7-6422-8677-B9C5E902F323}"/>
          </ac:cxnSpMkLst>
        </pc:cxnChg>
        <pc:cxnChg chg="add del mod">
          <ac:chgData name="Juan Salvador Garcia" userId="08ef86308b417a17" providerId="LiveId" clId="{26FE26F0-3029-4EB5-A28C-9B3E45FC2F47}" dt="2026-10-23T16:09:16.893" v="43" actId="478"/>
          <ac:cxnSpMkLst>
            <pc:docMk/>
            <pc:sldMk cId="1812368502" sldId="259"/>
            <ac:cxnSpMk id="75" creationId="{3A9B4378-A815-7811-86CA-60DF908A0510}"/>
          </ac:cxnSpMkLst>
        </pc:cxnChg>
        <pc:cxnChg chg="add mod topLvl">
          <ac:chgData name="Juan Salvador Garcia" userId="08ef86308b417a17" providerId="LiveId" clId="{26FE26F0-3029-4EB5-A28C-9B3E45FC2F47}" dt="2026-10-23T16:17:45.010" v="117" actId="164"/>
          <ac:cxnSpMkLst>
            <pc:docMk/>
            <pc:sldMk cId="1812368502" sldId="259"/>
            <ac:cxnSpMk id="77" creationId="{BE637F53-640A-D3D4-B98D-2C4B77AD0103}"/>
          </ac:cxnSpMkLst>
        </pc:cxnChg>
        <pc:cxnChg chg="add mod ord topLvl">
          <ac:chgData name="Juan Salvador Garcia" userId="08ef86308b417a17" providerId="LiveId" clId="{26FE26F0-3029-4EB5-A28C-9B3E45FC2F47}" dt="2026-10-23T16:17:45.010" v="117" actId="164"/>
          <ac:cxnSpMkLst>
            <pc:docMk/>
            <pc:sldMk cId="1812368502" sldId="259"/>
            <ac:cxnSpMk id="78" creationId="{23E79B71-0C01-6433-F613-ECC2957B4AFA}"/>
          </ac:cxnSpMkLst>
        </pc:cxnChg>
        <pc:cxnChg chg="add mod">
          <ac:chgData name="Juan Salvador Garcia" userId="08ef86308b417a17" providerId="LiveId" clId="{26FE26F0-3029-4EB5-A28C-9B3E45FC2F47}" dt="2026-10-23T16:11:17.261" v="49" actId="165"/>
          <ac:cxnSpMkLst>
            <pc:docMk/>
            <pc:sldMk cId="1812368502" sldId="259"/>
            <ac:cxnSpMk id="82" creationId="{C834FEE8-ABB8-3376-E3EB-3A8AD433B513}"/>
          </ac:cxnSpMkLst>
        </pc:cxnChg>
        <pc:cxnChg chg="add mod">
          <ac:chgData name="Juan Salvador Garcia" userId="08ef86308b417a17" providerId="LiveId" clId="{26FE26F0-3029-4EB5-A28C-9B3E45FC2F47}" dt="2026-10-23T16:11:17.261" v="49" actId="165"/>
          <ac:cxnSpMkLst>
            <pc:docMk/>
            <pc:sldMk cId="1812368502" sldId="259"/>
            <ac:cxnSpMk id="83" creationId="{7D726B83-B30D-A47D-E810-16BB1CBA9924}"/>
          </ac:cxnSpMkLst>
        </pc:cxnChg>
        <pc:cxnChg chg="add mod">
          <ac:chgData name="Juan Salvador Garcia" userId="08ef86308b417a17" providerId="LiveId" clId="{26FE26F0-3029-4EB5-A28C-9B3E45FC2F47}" dt="2026-10-23T16:11:17.261" v="49" actId="165"/>
          <ac:cxnSpMkLst>
            <pc:docMk/>
            <pc:sldMk cId="1812368502" sldId="259"/>
            <ac:cxnSpMk id="84" creationId="{0E2CEE21-1978-9BED-7E96-087E3A2CC7DF}"/>
          </ac:cxnSpMkLst>
        </pc:cxnChg>
        <pc:cxnChg chg="add mod">
          <ac:chgData name="Juan Salvador Garcia" userId="08ef86308b417a17" providerId="LiveId" clId="{26FE26F0-3029-4EB5-A28C-9B3E45FC2F47}" dt="2026-10-23T16:17:45.010" v="117" actId="164"/>
          <ac:cxnSpMkLst>
            <pc:docMk/>
            <pc:sldMk cId="1812368502" sldId="259"/>
            <ac:cxnSpMk id="86" creationId="{FDF94670-B11B-F8FF-F413-D3BB80D6173B}"/>
          </ac:cxnSpMkLst>
        </pc:cxnChg>
        <pc:cxnChg chg="add mod ord">
          <ac:chgData name="Juan Salvador Garcia" userId="08ef86308b417a17" providerId="LiveId" clId="{26FE26F0-3029-4EB5-A28C-9B3E45FC2F47}" dt="2026-10-23T16:18:00.264" v="121" actId="164"/>
          <ac:cxnSpMkLst>
            <pc:docMk/>
            <pc:sldMk cId="1812368502" sldId="259"/>
            <ac:cxnSpMk id="87" creationId="{3C4AEA3D-59D4-08DC-EC47-860955EE4DF3}"/>
          </ac:cxnSpMkLst>
        </pc:cxnChg>
      </pc:sldChg>
      <pc:sldChg chg="modSp mod">
        <pc:chgData name="Juan Salvador Garcia" userId="08ef86308b417a17" providerId="LiveId" clId="{26FE26F0-3029-4EB5-A28C-9B3E45FC2F47}" dt="2026-10-23T16:42:51.343" v="209" actId="339"/>
        <pc:sldMkLst>
          <pc:docMk/>
          <pc:sldMk cId="3640748806" sldId="260"/>
        </pc:sldMkLst>
        <pc:graphicFrameChg chg="mod modGraphic">
          <ac:chgData name="Juan Salvador Garcia" userId="08ef86308b417a17" providerId="LiveId" clId="{26FE26F0-3029-4EB5-A28C-9B3E45FC2F47}" dt="2026-10-23T16:42:51.343" v="209" actId="339"/>
          <ac:graphicFrameMkLst>
            <pc:docMk/>
            <pc:sldMk cId="3640748806" sldId="260"/>
            <ac:graphicFrameMk id="16" creationId="{711B68D6-920E-5F72-3F8A-2CA617334095}"/>
          </ac:graphicFrameMkLst>
        </pc:graphicFrameChg>
      </pc:sldChg>
      <pc:sldChg chg="modSp mod">
        <pc:chgData name="Juan Salvador Garcia" userId="08ef86308b417a17" providerId="LiveId" clId="{26FE26F0-3029-4EB5-A28C-9B3E45FC2F47}" dt="2026-10-23T16:44:34.146" v="211" actId="1076"/>
        <pc:sldMkLst>
          <pc:docMk/>
          <pc:sldMk cId="2897715608" sldId="261"/>
        </pc:sldMkLst>
        <pc:spChg chg="mod">
          <ac:chgData name="Juan Salvador Garcia" userId="08ef86308b417a17" providerId="LiveId" clId="{26FE26F0-3029-4EB5-A28C-9B3E45FC2F47}" dt="2026-10-23T16:44:34.146" v="211" actId="1076"/>
          <ac:spMkLst>
            <pc:docMk/>
            <pc:sldMk cId="2897715608" sldId="261"/>
            <ac:spMk id="69" creationId="{A495D41B-F1C1-C366-B99F-6818274F334F}"/>
          </ac:spMkLst>
        </pc:spChg>
        <pc:picChg chg="mod">
          <ac:chgData name="Juan Salvador Garcia" userId="08ef86308b417a17" providerId="LiveId" clId="{26FE26F0-3029-4EB5-A28C-9B3E45FC2F47}" dt="2026-10-23T16:44:32.810" v="210" actId="1076"/>
          <ac:picMkLst>
            <pc:docMk/>
            <pc:sldMk cId="2897715608" sldId="261"/>
            <ac:picMk id="53" creationId="{02476F68-47D0-D387-2BF5-A279704A8E52}"/>
          </ac:picMkLst>
        </pc:picChg>
      </pc:sldChg>
      <pc:sldChg chg="modSp mod">
        <pc:chgData name="Juan Salvador Garcia" userId="08ef86308b417a17" providerId="LiveId" clId="{26FE26F0-3029-4EB5-A28C-9B3E45FC2F47}" dt="2026-10-23T16:48:18.783" v="222" actId="114"/>
        <pc:sldMkLst>
          <pc:docMk/>
          <pc:sldMk cId="3759190149" sldId="265"/>
        </pc:sldMkLst>
        <pc:spChg chg="mod">
          <ac:chgData name="Juan Salvador Garcia" userId="08ef86308b417a17" providerId="LiveId" clId="{26FE26F0-3029-4EB5-A28C-9B3E45FC2F47}" dt="2026-10-23T16:48:18.783" v="222" actId="114"/>
          <ac:spMkLst>
            <pc:docMk/>
            <pc:sldMk cId="3759190149" sldId="265"/>
            <ac:spMk id="12" creationId="{73787642-8B3E-B8B4-803D-4065609C628D}"/>
          </ac:spMkLst>
        </pc:spChg>
        <pc:picChg chg="mod">
          <ac:chgData name="Juan Salvador Garcia" userId="08ef86308b417a17" providerId="LiveId" clId="{26FE26F0-3029-4EB5-A28C-9B3E45FC2F47}" dt="2026-10-23T16:06:33.891" v="7" actId="1076"/>
          <ac:picMkLst>
            <pc:docMk/>
            <pc:sldMk cId="3759190149" sldId="265"/>
            <ac:picMk id="8" creationId="{C81ADEC2-B8F5-A21C-0FF4-4E9B3212C48C}"/>
          </ac:picMkLst>
        </pc:picChg>
      </pc:sldChg>
      <pc:sldChg chg="modSp mod">
        <pc:chgData name="Juan Salvador Garcia" userId="08ef86308b417a17" providerId="LiveId" clId="{26FE26F0-3029-4EB5-A28C-9B3E45FC2F47}" dt="2026-10-23T16:06:59.798" v="27" actId="27636"/>
        <pc:sldMkLst>
          <pc:docMk/>
          <pc:sldMk cId="1488868675" sldId="266"/>
        </pc:sldMkLst>
        <pc:spChg chg="mod">
          <ac:chgData name="Juan Salvador Garcia" userId="08ef86308b417a17" providerId="LiveId" clId="{26FE26F0-3029-4EB5-A28C-9B3E45FC2F47}" dt="2026-10-23T16:06:59.798" v="27" actId="27636"/>
          <ac:spMkLst>
            <pc:docMk/>
            <pc:sldMk cId="1488868675" sldId="266"/>
            <ac:spMk id="3" creationId="{C87CC3AC-F892-34A6-B71F-7EBA285FAF42}"/>
          </ac:spMkLst>
        </pc:spChg>
        <pc:picChg chg="mod">
          <ac:chgData name="Juan Salvador Garcia" userId="08ef86308b417a17" providerId="LiveId" clId="{26FE26F0-3029-4EB5-A28C-9B3E45FC2F47}" dt="2026-10-23T16:06:40.515" v="9" actId="1076"/>
          <ac:picMkLst>
            <pc:docMk/>
            <pc:sldMk cId="1488868675" sldId="266"/>
            <ac:picMk id="11" creationId="{88CFA85E-A46D-6BF2-15BA-1B2C35992C98}"/>
          </ac:picMkLst>
        </pc:picChg>
        <pc:picChg chg="mod">
          <ac:chgData name="Juan Salvador Garcia" userId="08ef86308b417a17" providerId="LiveId" clId="{26FE26F0-3029-4EB5-A28C-9B3E45FC2F47}" dt="2026-10-23T16:06:37.528" v="8" actId="1076"/>
          <ac:picMkLst>
            <pc:docMk/>
            <pc:sldMk cId="1488868675" sldId="266"/>
            <ac:picMk id="15" creationId="{9D0B3DFE-EF7A-C6CB-E2BA-D5FFC4CD86EF}"/>
          </ac:picMkLst>
        </pc:picChg>
      </pc:sldChg>
      <pc:sldChg chg="modSp mod">
        <pc:chgData name="Juan Salvador Garcia" userId="08ef86308b417a17" providerId="LiveId" clId="{26FE26F0-3029-4EB5-A28C-9B3E45FC2F47}" dt="2026-10-23T16:49:33.827" v="229"/>
        <pc:sldMkLst>
          <pc:docMk/>
          <pc:sldMk cId="2387863287" sldId="267"/>
        </pc:sldMkLst>
        <pc:spChg chg="mod">
          <ac:chgData name="Juan Salvador Garcia" userId="08ef86308b417a17" providerId="LiveId" clId="{26FE26F0-3029-4EB5-A28C-9B3E45FC2F47}" dt="2026-10-23T16:49:33.827" v="229"/>
          <ac:spMkLst>
            <pc:docMk/>
            <pc:sldMk cId="2387863287" sldId="267"/>
            <ac:spMk id="3" creationId="{5217D178-836F-5FAF-8936-8A95900C02A3}"/>
          </ac:spMkLst>
        </pc:spChg>
      </pc:sldChg>
      <pc:sldChg chg="modSp mod">
        <pc:chgData name="Juan Salvador Garcia" userId="08ef86308b417a17" providerId="LiveId" clId="{26FE26F0-3029-4EB5-A28C-9B3E45FC2F47}" dt="2026-10-23T16:49:43.235" v="231" actId="207"/>
        <pc:sldMkLst>
          <pc:docMk/>
          <pc:sldMk cId="4056599078" sldId="268"/>
        </pc:sldMkLst>
        <pc:spChg chg="mod">
          <ac:chgData name="Juan Salvador Garcia" userId="08ef86308b417a17" providerId="LiveId" clId="{26FE26F0-3029-4EB5-A28C-9B3E45FC2F47}" dt="2026-10-23T16:49:43.235" v="231" actId="207"/>
          <ac:spMkLst>
            <pc:docMk/>
            <pc:sldMk cId="4056599078" sldId="268"/>
            <ac:spMk id="3" creationId="{DE5AF043-5353-C02B-02E9-A54F4AD48914}"/>
          </ac:spMkLst>
        </pc:spChg>
      </pc:sldChg>
      <pc:sldChg chg="delSp modSp mod">
        <pc:chgData name="Juan Salvador Garcia" userId="08ef86308b417a17" providerId="LiveId" clId="{26FE26F0-3029-4EB5-A28C-9B3E45FC2F47}" dt="2026-10-23T16:48:37.071" v="224" actId="1076"/>
        <pc:sldMkLst>
          <pc:docMk/>
          <pc:sldMk cId="1017779308" sldId="269"/>
        </pc:sldMkLst>
        <pc:spChg chg="del">
          <ac:chgData name="Juan Salvador Garcia" userId="08ef86308b417a17" providerId="LiveId" clId="{26FE26F0-3029-4EB5-A28C-9B3E45FC2F47}" dt="2026-10-23T16:07:04.057" v="28" actId="478"/>
          <ac:spMkLst>
            <pc:docMk/>
            <pc:sldMk cId="1017779308" sldId="269"/>
            <ac:spMk id="3" creationId="{C85B8993-A68B-23A8-2900-233DBC3CCBA3}"/>
          </ac:spMkLst>
        </pc:spChg>
        <pc:picChg chg="mod">
          <ac:chgData name="Juan Salvador Garcia" userId="08ef86308b417a17" providerId="LiveId" clId="{26FE26F0-3029-4EB5-A28C-9B3E45FC2F47}" dt="2026-10-23T16:48:35.997" v="223" actId="1076"/>
          <ac:picMkLst>
            <pc:docMk/>
            <pc:sldMk cId="1017779308" sldId="269"/>
            <ac:picMk id="8" creationId="{DDE33077-AE00-4779-CDB9-E58D0433FEBF}"/>
          </ac:picMkLst>
        </pc:picChg>
        <pc:picChg chg="mod">
          <ac:chgData name="Juan Salvador Garcia" userId="08ef86308b417a17" providerId="LiveId" clId="{26FE26F0-3029-4EB5-A28C-9B3E45FC2F47}" dt="2026-10-23T16:48:37.071" v="224" actId="1076"/>
          <ac:picMkLst>
            <pc:docMk/>
            <pc:sldMk cId="1017779308" sldId="269"/>
            <ac:picMk id="9" creationId="{80A1A724-063C-6735-C0EB-14B2E185382B}"/>
          </ac:picMkLst>
        </pc:picChg>
      </pc:sldChg>
      <pc:sldChg chg="addSp delSp modSp mod">
        <pc:chgData name="Juan Salvador Garcia" userId="08ef86308b417a17" providerId="LiveId" clId="{26FE26F0-3029-4EB5-A28C-9B3E45FC2F47}" dt="2026-10-23T16:46:52.910" v="220" actId="1076"/>
        <pc:sldMkLst>
          <pc:docMk/>
          <pc:sldMk cId="3094421627" sldId="271"/>
        </pc:sldMkLst>
        <pc:spChg chg="mod">
          <ac:chgData name="Juan Salvador Garcia" userId="08ef86308b417a17" providerId="LiveId" clId="{26FE26F0-3029-4EB5-A28C-9B3E45FC2F47}" dt="2026-10-23T16:46:52.910" v="220" actId="1076"/>
          <ac:spMkLst>
            <pc:docMk/>
            <pc:sldMk cId="3094421627" sldId="271"/>
            <ac:spMk id="2" creationId="{9BDB5521-01CE-A727-123B-2719091D27D3}"/>
          </ac:spMkLst>
        </pc:spChg>
        <pc:spChg chg="add del">
          <ac:chgData name="Juan Salvador Garcia" userId="08ef86308b417a17" providerId="LiveId" clId="{26FE26F0-3029-4EB5-A28C-9B3E45FC2F47}" dt="2026-10-23T16:46:29.582" v="213" actId="11529"/>
          <ac:spMkLst>
            <pc:docMk/>
            <pc:sldMk cId="3094421627" sldId="271"/>
            <ac:spMk id="9" creationId="{A7BDE2AE-8E09-7253-3652-795F921A4DE1}"/>
          </ac:spMkLst>
        </pc:spChg>
        <pc:picChg chg="mod">
          <ac:chgData name="Juan Salvador Garcia" userId="08ef86308b417a17" providerId="LiveId" clId="{26FE26F0-3029-4EB5-A28C-9B3E45FC2F47}" dt="2026-10-23T16:46:39.192" v="217" actId="1076"/>
          <ac:picMkLst>
            <pc:docMk/>
            <pc:sldMk cId="3094421627" sldId="271"/>
            <ac:picMk id="10" creationId="{BF0ABAC7-1386-3C00-FF72-2D70899AC11D}"/>
          </ac:picMkLst>
        </pc:picChg>
        <pc:picChg chg="mod">
          <ac:chgData name="Juan Salvador Garcia" userId="08ef86308b417a17" providerId="LiveId" clId="{26FE26F0-3029-4EB5-A28C-9B3E45FC2F47}" dt="2026-10-23T16:46:46.491" v="219" actId="1076"/>
          <ac:picMkLst>
            <pc:docMk/>
            <pc:sldMk cId="3094421627" sldId="271"/>
            <ac:picMk id="12" creationId="{FE7B9176-7535-A453-E501-17F86F29F76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EBF0A-1B1B-4A0C-9B53-A5924C7822B1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BE386-80D6-4E79-AFB1-4D52AF78373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835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BE386-80D6-4E79-AFB1-4D52AF783731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51044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953E69-32F5-DE33-D076-824D5944B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FA2175-45C3-F9E7-3775-1E2E3664A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185E5E-CEB4-297C-5FBC-3597E885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3DCA-EC23-48AC-B562-84DC94EE1A68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2EDF6-C386-03DB-3BB6-6A62BC16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BC1574-6989-651E-92C7-42B75D8E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37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AB6CF-7CAF-62D8-60CF-B2478BF14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3E2469-F4AB-8F84-5728-FB6446E02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D845C4-9B45-9CF7-891C-20B2D89F5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A699D-8A38-4B29-AF78-4D5F57204502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BDC110-73AA-2752-6C1B-F6610B7B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FE57FB-BA60-FFFE-C9EE-DAB93B67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628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D7115-A2D5-5F7A-53EB-C1BF0D76E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8C2C4B-A8C0-C466-DD30-B1C48D86F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F92ED4-CEEE-493A-33B7-4041B7ACB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D4393-09AA-4AB9-AAC6-FE81586F74AC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416AB3-1D4E-A46C-8B37-BFDB42645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642E98-373F-3087-26DF-D3926EEB2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140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9A9F8-16DC-9CC4-21B3-F10ED419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532B3D-674B-AD60-2090-09921D297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E66533-B7ED-CF06-F647-EB22CD351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30BB56-8418-CBAF-FACD-87B4D8E3A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7C33-9621-4814-900E-B9CE79B84916}" type="datetime1">
              <a:rPr lang="es-MX" smtClean="0"/>
              <a:t>23/10/2026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438534-B6B1-9042-AC4B-2407E30D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081048-7008-40AB-0A5E-02762996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775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67EF7-0272-5586-D1A5-20CD9CDF2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20FE1D-6A86-5762-DC13-15BFE1F55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CD631D-3C01-B3C3-E990-6167A62BE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5566DC-A4C8-1A83-2A6F-03833526CA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8A51B6D-FFBC-31AF-246E-A7A1E6925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B59D2D-B1E3-CB83-673B-1735ADED4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8B930-43C0-4CCB-BAFE-1424ED920EFB}" type="datetime1">
              <a:rPr lang="es-MX" smtClean="0"/>
              <a:t>23/10/2026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2DB23D-1F0C-0D21-FED5-98DB80702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CBDAA37-C69F-C534-2965-358AA18E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248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0B978-67FD-7144-DD5A-6F35441BF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039E3F-1BF8-76EF-29A6-54E2A53E7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2CA12-ECED-4303-9BD5-64948E768140}" type="datetime1">
              <a:rPr lang="es-MX" smtClean="0"/>
              <a:t>23/10/2026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DDFC63-9C1C-3BBE-6D7B-57D1E4AC6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47BB7-0D64-6947-2A15-011FA0766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1801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B83AA3-3C3E-EB55-5A0F-E2FB686AD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94BAB-F3F5-403E-B8E5-67CEE6016D5B}" type="datetime1">
              <a:rPr lang="es-MX" smtClean="0"/>
              <a:t>23/10/2026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1F9DCDC-81DD-8ACD-A529-278FC9F5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1F0F22-2651-DF17-89F1-4EDA96CD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467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50161-8D6F-B775-942D-8C641261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FB9FAE-38D7-F5EB-225B-49EE6C626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35595E-83DE-DD68-C46F-CF92AA50E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4954F6-650E-74F6-44E9-FA258D6C0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4D97-BA8D-4D72-9FA1-70907CA7AA9E}" type="datetime1">
              <a:rPr lang="es-MX" smtClean="0"/>
              <a:t>23/10/2026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214BBB-793B-BA7A-BBC1-4454A1EA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D60FF8-5C72-7599-4A13-72ECFD6D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319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562F0-D9F0-7C98-FF74-F5C49156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253B50-226C-58E9-8F0B-236071B8300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523800-6D9C-517A-4C09-F903AAD92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1B4F64-8BCB-72C3-AD97-79A7B91E0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3CBF7-4AF2-43D4-B009-D2DDFA0244CC}" type="datetime1">
              <a:rPr lang="es-MX" smtClean="0"/>
              <a:t>23/10/2026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D363BE-00E5-7431-012D-BC280966C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7CA2F2-CE93-DD7C-CC49-82B356A8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342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403AA-490D-39ED-AD0E-F50E4174E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D6396E-464F-C3F0-BE40-9E28F0DA8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542185-D82F-84AE-A9F2-91C60117E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E6D9-BDA7-401F-B08B-03D990F3B24F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4BFDAE-DA46-EAAC-D6A6-A71C0F88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034CE0-684B-D14B-411B-806B953FF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676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687E73-91A2-1004-CF9E-1E7E2BA0C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37757B-7BFB-3833-C178-DD77486BA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E5D207-F4E6-3A41-18AE-1C76D17A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E885-0ACE-42AF-BD3A-7659E9C9E6A0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389D3C-CA9A-33D0-917F-C1D0B386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18AE95-8D5F-8247-9F59-42DEFEA5C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062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EEC02B3-C4B3-4A24-5ECC-3161BE96C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BF34AC-2F7A-B89F-FE59-1BB850944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E65D0A-454D-22CF-581F-1DF0AFC27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2AD11-F3B1-41F2-9884-393BF1B9AA64}" type="datetime1">
              <a:rPr lang="es-MX" smtClean="0"/>
              <a:t>23/10/2026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AF3B52-CE91-8693-A102-AC8E94A88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2A1794-8529-F41E-DA4A-96A296DC16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DC89D5-435E-49F7-A8E3-DD751591DA2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368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F621B8-9459-9A79-5FB5-0A421D84B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198" y="1169782"/>
            <a:ext cx="9596284" cy="23876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3F263B"/>
                </a:solidFill>
              </a:rPr>
              <a:t>Construction and Development of RPC Gas Detectors</a:t>
            </a:r>
            <a:endParaRPr lang="es-MX" sz="4800" b="1" dirty="0">
              <a:solidFill>
                <a:srgbClr val="3F263B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C311A4-4987-EFF9-3D72-E1EE7D324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Juan Pablo Salvador Garcia</a:t>
            </a:r>
          </a:p>
          <a:p>
            <a:r>
              <a:rPr lang="es-ES" dirty="0"/>
              <a:t>Benemérita Universidad Autónoma de Puebla</a:t>
            </a:r>
          </a:p>
          <a:p>
            <a:r>
              <a:rPr lang="es-ES" dirty="0"/>
              <a:t>XXI Mexican School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Particles</a:t>
            </a:r>
            <a:r>
              <a:rPr lang="es-ES" dirty="0"/>
              <a:t> and Fields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ABBCBA2-03D4-24D3-27E6-41646BB06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395" y="5197810"/>
            <a:ext cx="4893209" cy="13870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0469C22-3293-D405-EC70-1F21EA6BB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192" y="273139"/>
            <a:ext cx="1514297" cy="151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1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4F3EF-293F-FC26-5128-D5866DCFD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3F263B"/>
                </a:solidFill>
              </a:rPr>
              <a:t>Motivation</a:t>
            </a:r>
            <a:r>
              <a:rPr lang="es-MX" b="1" dirty="0">
                <a:solidFill>
                  <a:srgbClr val="3F263B"/>
                </a:solidFill>
              </a:rPr>
              <a:t> and </a:t>
            </a:r>
            <a:r>
              <a:rPr lang="es-MX" b="1" dirty="0" err="1">
                <a:solidFill>
                  <a:srgbClr val="3F263B"/>
                </a:solidFill>
              </a:rPr>
              <a:t>Objectives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56FF0-EC5B-34E4-9B3A-97181BB2E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Develop</a:t>
            </a:r>
            <a:r>
              <a:rPr lang="es-MX" dirty="0"/>
              <a:t> </a:t>
            </a:r>
            <a:r>
              <a:rPr lang="es-MX" dirty="0" err="1"/>
              <a:t>fast</a:t>
            </a:r>
            <a:r>
              <a:rPr lang="es-MX" dirty="0"/>
              <a:t> </a:t>
            </a:r>
            <a:r>
              <a:rPr lang="es-MX" dirty="0" err="1"/>
              <a:t>detectors</a:t>
            </a:r>
            <a:r>
              <a:rPr lang="es-MX" dirty="0"/>
              <a:t> </a:t>
            </a:r>
            <a:r>
              <a:rPr lang="es-MX" dirty="0" err="1"/>
              <a:t>for</a:t>
            </a:r>
            <a:r>
              <a:rPr lang="es-MX" dirty="0"/>
              <a:t> </a:t>
            </a:r>
            <a:r>
              <a:rPr lang="es-MX" dirty="0" err="1"/>
              <a:t>high-energy</a:t>
            </a:r>
            <a:r>
              <a:rPr lang="es-MX" dirty="0"/>
              <a:t> </a:t>
            </a:r>
            <a:r>
              <a:rPr lang="es-MX" dirty="0" err="1"/>
              <a:t>physics</a:t>
            </a:r>
            <a:r>
              <a:rPr lang="es-MX" dirty="0"/>
              <a:t> </a:t>
            </a:r>
            <a:r>
              <a:rPr lang="es-MX" dirty="0" err="1"/>
              <a:t>experiments</a:t>
            </a:r>
            <a:r>
              <a:rPr lang="en-US" dirty="0"/>
              <a:t>.</a:t>
            </a:r>
          </a:p>
          <a:p>
            <a:r>
              <a:rPr lang="es-MX" dirty="0"/>
              <a:t>Resistive Plate Chambers (</a:t>
            </a:r>
            <a:r>
              <a:rPr lang="es-MX" dirty="0" err="1"/>
              <a:t>RPCs</a:t>
            </a:r>
            <a:r>
              <a:rPr lang="es-MX" dirty="0"/>
              <a:t>):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dirty="0"/>
              <a:t>Good timing </a:t>
            </a:r>
            <a:r>
              <a:rPr lang="es-MX" dirty="0" err="1"/>
              <a:t>resolution</a:t>
            </a:r>
            <a:endParaRPr lang="es-MX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dirty="0"/>
              <a:t>Low </a:t>
            </a:r>
            <a:r>
              <a:rPr lang="es-MX" dirty="0" err="1"/>
              <a:t>construction</a:t>
            </a:r>
            <a:r>
              <a:rPr lang="es-MX" dirty="0"/>
              <a:t> </a:t>
            </a:r>
            <a:r>
              <a:rPr lang="es-MX" dirty="0" err="1"/>
              <a:t>cost</a:t>
            </a:r>
            <a:endParaRPr lang="es-MX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dirty="0"/>
              <a:t>Large-</a:t>
            </a:r>
            <a:r>
              <a:rPr lang="es-MX" dirty="0" err="1"/>
              <a:t>area</a:t>
            </a:r>
            <a:r>
              <a:rPr lang="es-MX" dirty="0"/>
              <a:t> </a:t>
            </a:r>
            <a:r>
              <a:rPr lang="es-MX" dirty="0" err="1"/>
              <a:t>coverage</a:t>
            </a:r>
            <a:endParaRPr lang="es-MX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dirty="0"/>
              <a:t>Planar </a:t>
            </a:r>
            <a:r>
              <a:rPr lang="es-MX" dirty="0" err="1"/>
              <a:t>geometry</a:t>
            </a:r>
            <a:r>
              <a:rPr lang="es-MX" dirty="0"/>
              <a:t> → flexible </a:t>
            </a:r>
            <a:r>
              <a:rPr lang="es-MX" dirty="0" err="1"/>
              <a:t>design</a:t>
            </a:r>
            <a:r>
              <a:rPr lang="es-MX" dirty="0"/>
              <a:t> and gap </a:t>
            </a:r>
            <a:r>
              <a:rPr lang="es-MX" dirty="0" err="1"/>
              <a:t>optimization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Objective: Construct and characterize low-cost MRPC detectors with two 0.3 mm gas gaps, evaluating their detection efficiency, timing resolution, and charge response.</a:t>
            </a: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02B15F-DBE4-8228-A7FD-2EB154B88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3946B3-8953-26FB-455A-FCB64DC3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1603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6A4AD2-C541-A33D-E01C-63D22C292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01788"/>
            <a:ext cx="5157787" cy="4254561"/>
          </a:xfrm>
        </p:spPr>
        <p:txBody>
          <a:bodyPr>
            <a:normAutofit lnSpcReduction="10000"/>
          </a:bodyPr>
          <a:lstStyle/>
          <a:p>
            <a:endParaRPr lang="es-MX" dirty="0"/>
          </a:p>
          <a:p>
            <a:endParaRPr lang="es-MX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endParaRPr lang="es-MX" sz="1800" dirty="0"/>
          </a:p>
          <a:p>
            <a:r>
              <a:rPr lang="es-MX" sz="1800" dirty="0"/>
              <a:t>Gas </a:t>
            </a:r>
            <a:r>
              <a:rPr lang="es-MX" sz="1800" dirty="0" err="1"/>
              <a:t>ionization</a:t>
            </a:r>
            <a:r>
              <a:rPr lang="es-MX" sz="1800" dirty="0"/>
              <a:t> </a:t>
            </a:r>
            <a:r>
              <a:rPr lang="es-MX" sz="1800" dirty="0" err="1"/>
              <a:t>by</a:t>
            </a:r>
            <a:r>
              <a:rPr lang="es-MX" sz="1800" dirty="0"/>
              <a:t> </a:t>
            </a:r>
            <a:r>
              <a:rPr lang="es-MX" sz="1800" dirty="0" err="1"/>
              <a:t>charged</a:t>
            </a:r>
            <a:r>
              <a:rPr lang="es-MX" sz="1800" dirty="0"/>
              <a:t> </a:t>
            </a:r>
            <a:r>
              <a:rPr lang="es-MX" sz="1800" dirty="0" err="1"/>
              <a:t>particles</a:t>
            </a:r>
            <a:r>
              <a:rPr lang="es-MX" sz="1800" dirty="0"/>
              <a:t> </a:t>
            </a:r>
          </a:p>
          <a:p>
            <a:r>
              <a:rPr lang="es-MX" sz="1800" dirty="0" err="1"/>
              <a:t>Electron</a:t>
            </a:r>
            <a:r>
              <a:rPr lang="es-MX" sz="1800" dirty="0"/>
              <a:t> </a:t>
            </a:r>
            <a:r>
              <a:rPr lang="es-MX" sz="1800" dirty="0" err="1"/>
              <a:t>avalanche</a:t>
            </a:r>
            <a:r>
              <a:rPr lang="es-MX" sz="1800" dirty="0"/>
              <a:t> </a:t>
            </a:r>
            <a:r>
              <a:rPr lang="es-MX" sz="1800" dirty="0" err="1"/>
              <a:t>formation</a:t>
            </a:r>
            <a:endParaRPr lang="es-MX" sz="1800" dirty="0"/>
          </a:p>
          <a:p>
            <a:r>
              <a:rPr lang="es-MX" sz="1800" dirty="0" err="1"/>
              <a:t>Induced</a:t>
            </a:r>
            <a:r>
              <a:rPr lang="es-MX" sz="1800" dirty="0"/>
              <a:t> </a:t>
            </a:r>
            <a:r>
              <a:rPr lang="es-MX" sz="1800" dirty="0" err="1"/>
              <a:t>signals</a:t>
            </a:r>
            <a:r>
              <a:rPr lang="es-MX" sz="1800" dirty="0"/>
              <a:t> </a:t>
            </a:r>
            <a:r>
              <a:rPr lang="es-MX" sz="1800" dirty="0" err="1"/>
              <a:t>from</a:t>
            </a:r>
            <a:r>
              <a:rPr lang="es-MX" sz="1800" dirty="0"/>
              <a:t> </a:t>
            </a:r>
            <a:r>
              <a:rPr lang="es-MX" sz="1800" dirty="0" err="1"/>
              <a:t>moving</a:t>
            </a:r>
            <a:r>
              <a:rPr lang="es-MX" sz="1800" dirty="0"/>
              <a:t> </a:t>
            </a:r>
            <a:r>
              <a:rPr lang="es-MX" sz="1800" dirty="0" err="1"/>
              <a:t>charges</a:t>
            </a:r>
            <a:endParaRPr lang="es-MX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0E0B99-363C-997B-927F-E6E616A1B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Working </a:t>
            </a:r>
            <a:r>
              <a:rPr lang="es-MX" b="1" dirty="0" err="1">
                <a:solidFill>
                  <a:srgbClr val="3F263B"/>
                </a:solidFill>
              </a:rPr>
              <a:t>Principle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D19A4B-FBCE-004D-5F0F-4225B4B8A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s-MX" dirty="0">
                <a:solidFill>
                  <a:srgbClr val="263B5E"/>
                </a:solidFill>
              </a:rPr>
              <a:t>General RPC </a:t>
            </a:r>
            <a:r>
              <a:rPr lang="es-MX" dirty="0" err="1">
                <a:solidFill>
                  <a:srgbClr val="263B5E"/>
                </a:solidFill>
              </a:rPr>
              <a:t>Design</a:t>
            </a:r>
            <a:endParaRPr lang="es-MX" dirty="0">
              <a:solidFill>
                <a:srgbClr val="263B5E"/>
              </a:solidFill>
            </a:endParaRP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72A1E5-B4C0-4C0C-AD81-8E028926C4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s-MX" dirty="0" err="1">
                <a:solidFill>
                  <a:srgbClr val="263B5E"/>
                </a:solidFill>
              </a:rPr>
              <a:t>Multigap</a:t>
            </a:r>
            <a:r>
              <a:rPr lang="es-MX" dirty="0">
                <a:solidFill>
                  <a:srgbClr val="263B5E"/>
                </a:solidFill>
              </a:rPr>
              <a:t> </a:t>
            </a:r>
            <a:r>
              <a:rPr lang="es-MX" dirty="0" err="1">
                <a:solidFill>
                  <a:srgbClr val="263B5E"/>
                </a:solidFill>
              </a:rPr>
              <a:t>RPCs</a:t>
            </a:r>
            <a:r>
              <a:rPr lang="es-MX" dirty="0">
                <a:solidFill>
                  <a:srgbClr val="263B5E"/>
                </a:solidFill>
              </a:rPr>
              <a:t> (</a:t>
            </a:r>
            <a:r>
              <a:rPr lang="es-MX" dirty="0" err="1">
                <a:solidFill>
                  <a:srgbClr val="263B5E"/>
                </a:solidFill>
              </a:rPr>
              <a:t>MRPCs</a:t>
            </a:r>
            <a:r>
              <a:rPr lang="es-MX" dirty="0">
                <a:solidFill>
                  <a:srgbClr val="263B5E"/>
                </a:solidFill>
              </a:rPr>
              <a:t>)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9E2F1E2-D083-9D92-F143-EA1B08970D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880796"/>
          </a:xfrm>
        </p:spPr>
        <p:txBody>
          <a:bodyPr>
            <a:normAutofit lnSpcReduction="10000"/>
          </a:bodyPr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Floating internal electrodes</a:t>
            </a:r>
          </a:p>
          <a:p>
            <a:r>
              <a:rPr lang="en-US" sz="1800" dirty="0"/>
              <a:t>Combined signal contributions</a:t>
            </a:r>
          </a:p>
          <a:p>
            <a:r>
              <a:rPr lang="es-MX" sz="1800" dirty="0" err="1"/>
              <a:t>Potential</a:t>
            </a:r>
            <a:r>
              <a:rPr lang="es-MX" sz="1800" dirty="0"/>
              <a:t> </a:t>
            </a:r>
            <a:r>
              <a:rPr lang="es-MX" sz="1800" dirty="0" err="1"/>
              <a:t>for</a:t>
            </a:r>
            <a:r>
              <a:rPr lang="es-MX" sz="1800" dirty="0"/>
              <a:t> </a:t>
            </a:r>
            <a:r>
              <a:rPr lang="es-MX" sz="1800" dirty="0" err="1"/>
              <a:t>improved</a:t>
            </a:r>
            <a:r>
              <a:rPr lang="es-MX" sz="1800" dirty="0"/>
              <a:t> timing </a:t>
            </a:r>
            <a:r>
              <a:rPr lang="es-MX" sz="1800" dirty="0" err="1"/>
              <a:t>resolution</a:t>
            </a:r>
            <a:r>
              <a:rPr lang="es-MX" sz="1800" dirty="0"/>
              <a:t> and </a:t>
            </a:r>
            <a:r>
              <a:rPr lang="es-MX" sz="1800" dirty="0" err="1"/>
              <a:t>rate</a:t>
            </a:r>
            <a:r>
              <a:rPr lang="es-MX" sz="1800" dirty="0"/>
              <a:t> </a:t>
            </a:r>
            <a:r>
              <a:rPr lang="es-MX" sz="1800" dirty="0" err="1"/>
              <a:t>capability</a:t>
            </a:r>
            <a:endParaRPr lang="en-US" sz="180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8ECE42DD-B9C8-4AF7-5C54-9B6661AE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2D6B0765-AA9D-E218-27BF-F57DAEBD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3</a:t>
            </a:fld>
            <a:endParaRPr lang="es-MX"/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9ED53660-3086-0F17-BEAF-708C9C063369}"/>
              </a:ext>
            </a:extLst>
          </p:cNvPr>
          <p:cNvGrpSpPr/>
          <p:nvPr/>
        </p:nvGrpSpPr>
        <p:grpSpPr>
          <a:xfrm>
            <a:off x="6483349" y="2215261"/>
            <a:ext cx="4336645" cy="2680772"/>
            <a:chOff x="430730" y="2786019"/>
            <a:chExt cx="3846680" cy="2377891"/>
          </a:xfrm>
        </p:grpSpPr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628CA20C-9A6B-5043-0EA6-D8391D6E1C8A}"/>
                </a:ext>
              </a:extLst>
            </p:cNvPr>
            <p:cNvSpPr/>
            <p:nvPr/>
          </p:nvSpPr>
          <p:spPr>
            <a:xfrm>
              <a:off x="875071" y="3178278"/>
              <a:ext cx="2605548" cy="245806"/>
            </a:xfrm>
            <a:prstGeom prst="rect">
              <a:avLst/>
            </a:prstGeom>
            <a:pattFill prst="dkDnDiag">
              <a:fgClr>
                <a:srgbClr val="0070C0"/>
              </a:fgClr>
              <a:bgClr>
                <a:sysClr val="window" lastClr="FFFFFF"/>
              </a:bgClr>
            </a:patt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E2AEDD45-F3AD-1513-8221-A0293E26FB09}"/>
                </a:ext>
              </a:extLst>
            </p:cNvPr>
            <p:cNvSpPr/>
            <p:nvPr/>
          </p:nvSpPr>
          <p:spPr>
            <a:xfrm>
              <a:off x="875071" y="3920087"/>
              <a:ext cx="2605548" cy="245806"/>
            </a:xfrm>
            <a:prstGeom prst="rect">
              <a:avLst/>
            </a:prstGeom>
            <a:pattFill prst="dkDnDiag">
              <a:fgClr>
                <a:srgbClr val="0070C0"/>
              </a:fgClr>
              <a:bgClr>
                <a:sysClr val="window" lastClr="FFFFFF"/>
              </a:bgClr>
            </a:patt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598820D1-7D4B-3AE9-ECA9-E59F9EA1C149}"/>
                </a:ext>
              </a:extLst>
            </p:cNvPr>
            <p:cNvSpPr/>
            <p:nvPr/>
          </p:nvSpPr>
          <p:spPr>
            <a:xfrm>
              <a:off x="875071" y="4666586"/>
              <a:ext cx="2605548" cy="245806"/>
            </a:xfrm>
            <a:prstGeom prst="rect">
              <a:avLst/>
            </a:prstGeom>
            <a:pattFill prst="dkDnDiag">
              <a:fgClr>
                <a:srgbClr val="0070C0"/>
              </a:fgClr>
              <a:bgClr>
                <a:sysClr val="window" lastClr="FFFFFF"/>
              </a:bgClr>
            </a:patt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 dirty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2B498D0A-C214-4938-D5E7-4D4385AE27FB}"/>
                </a:ext>
              </a:extLst>
            </p:cNvPr>
            <p:cNvSpPr/>
            <p:nvPr/>
          </p:nvSpPr>
          <p:spPr>
            <a:xfrm>
              <a:off x="875071" y="3103653"/>
              <a:ext cx="2605548" cy="45719"/>
            </a:xfrm>
            <a:prstGeom prst="rect">
              <a:avLst/>
            </a:prstGeom>
            <a:solidFill>
              <a:srgbClr val="969FA7">
                <a:lumMod val="60000"/>
                <a:lumOff val="40000"/>
              </a:srgbClr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EB19333A-9302-BE1A-AB3B-24AD21A6BB52}"/>
                </a:ext>
              </a:extLst>
            </p:cNvPr>
            <p:cNvSpPr/>
            <p:nvPr/>
          </p:nvSpPr>
          <p:spPr>
            <a:xfrm>
              <a:off x="875071" y="3023482"/>
              <a:ext cx="2605548" cy="45719"/>
            </a:xfrm>
            <a:prstGeom prst="rect">
              <a:avLst/>
            </a:prstGeom>
            <a:solidFill>
              <a:srgbClr val="C00000"/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11B6AA4B-3CA0-8C08-96DC-193C846930E6}"/>
                </a:ext>
              </a:extLst>
            </p:cNvPr>
            <p:cNvSpPr/>
            <p:nvPr/>
          </p:nvSpPr>
          <p:spPr>
            <a:xfrm>
              <a:off x="875071" y="4939234"/>
              <a:ext cx="2605548" cy="45719"/>
            </a:xfrm>
            <a:prstGeom prst="rect">
              <a:avLst/>
            </a:prstGeom>
            <a:solidFill>
              <a:srgbClr val="969FA7">
                <a:lumMod val="60000"/>
                <a:lumOff val="40000"/>
              </a:srgbClr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9D7C92A2-7125-AF62-3789-EE022126CC29}"/>
                </a:ext>
              </a:extLst>
            </p:cNvPr>
            <p:cNvSpPr txBox="1"/>
            <p:nvPr/>
          </p:nvSpPr>
          <p:spPr>
            <a:xfrm>
              <a:off x="3480617" y="3151638"/>
              <a:ext cx="796793" cy="232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dirty="0" err="1"/>
                <a:t>Cathode</a:t>
              </a:r>
              <a:r>
                <a:rPr lang="es-MX" sz="1100" kern="0" dirty="0">
                  <a:solidFill>
                    <a:prstClr val="black"/>
                  </a:solidFill>
                  <a:latin typeface="Gill Sans MT" panose="020B0502020104020203"/>
                </a:rPr>
                <a:t> -</a:t>
              </a: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CB35B5B2-7704-C698-D72F-3F4BC71554F0}"/>
                </a:ext>
              </a:extLst>
            </p:cNvPr>
            <p:cNvSpPr txBox="1"/>
            <p:nvPr/>
          </p:nvSpPr>
          <p:spPr>
            <a:xfrm>
              <a:off x="3480617" y="4669679"/>
              <a:ext cx="796793" cy="232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dirty="0" err="1"/>
                <a:t>Anode</a:t>
              </a:r>
              <a:r>
                <a:rPr lang="es-MX" sz="1100" dirty="0"/>
                <a:t> </a:t>
              </a:r>
              <a:r>
                <a:rPr lang="es-MX" sz="1100" kern="0" dirty="0">
                  <a:solidFill>
                    <a:prstClr val="black"/>
                  </a:solidFill>
                  <a:latin typeface="Gill Sans MT" panose="020B0502020104020203"/>
                </a:rPr>
                <a:t> +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1FF8EE9F-43C9-F44D-AF2B-CAD65D618ACA}"/>
                </a:ext>
              </a:extLst>
            </p:cNvPr>
            <p:cNvSpPr txBox="1"/>
            <p:nvPr/>
          </p:nvSpPr>
          <p:spPr>
            <a:xfrm>
              <a:off x="1453163" y="2786900"/>
              <a:ext cx="1347019" cy="232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kern="0" dirty="0" err="1">
                  <a:solidFill>
                    <a:srgbClr val="C00000"/>
                  </a:solidFill>
                  <a:latin typeface="Gill Sans MT" panose="020B0502020104020203"/>
                </a:rPr>
                <a:t>Readout</a:t>
              </a:r>
              <a:r>
                <a:rPr lang="es-MX" sz="1100" kern="0" dirty="0">
                  <a:solidFill>
                    <a:srgbClr val="C00000"/>
                  </a:solidFill>
                  <a:latin typeface="Gill Sans MT" panose="020B0502020104020203"/>
                </a:rPr>
                <a:t> </a:t>
              </a:r>
              <a:r>
                <a:rPr lang="es-MX" sz="1100" kern="0" dirty="0" err="1">
                  <a:solidFill>
                    <a:srgbClr val="C00000"/>
                  </a:solidFill>
                  <a:latin typeface="Gill Sans MT" panose="020B0502020104020203"/>
                </a:rPr>
                <a:t>electrode</a:t>
              </a:r>
              <a:endParaRPr lang="es-MX" sz="1100" kern="0" dirty="0">
                <a:solidFill>
                  <a:srgbClr val="C00000"/>
                </a:solidFill>
                <a:latin typeface="Gill Sans MT" panose="020B0502020104020203"/>
              </a:endParaRP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EB68546B-652D-04A3-1FAE-A18C3A3C616E}"/>
                </a:ext>
              </a:extLst>
            </p:cNvPr>
            <p:cNvSpPr txBox="1"/>
            <p:nvPr/>
          </p:nvSpPr>
          <p:spPr>
            <a:xfrm>
              <a:off x="534221" y="4745885"/>
              <a:ext cx="7967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kern="0" dirty="0">
                  <a:solidFill>
                    <a:prstClr val="black"/>
                  </a:solidFill>
                  <a:latin typeface="Gill Sans MT" panose="020B0502020104020203"/>
                </a:rPr>
                <a:t>0 V</a:t>
              </a:r>
            </a:p>
          </p:txBody>
        </p: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5CC77DC7-F232-1DC6-6639-C9A1AEA945C2}"/>
                </a:ext>
              </a:extLst>
            </p:cNvPr>
            <p:cNvSpPr txBox="1"/>
            <p:nvPr/>
          </p:nvSpPr>
          <p:spPr>
            <a:xfrm>
              <a:off x="519600" y="3945040"/>
              <a:ext cx="7967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kern="0" dirty="0">
                  <a:solidFill>
                    <a:srgbClr val="002060"/>
                  </a:solidFill>
                  <a:latin typeface="Gill Sans MT" panose="020B0502020104020203"/>
                </a:rPr>
                <a:t>-5 V</a:t>
              </a: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25DE4556-AFC7-5E21-27FD-589BD3118B43}"/>
                </a:ext>
              </a:extLst>
            </p:cNvPr>
            <p:cNvSpPr txBox="1"/>
            <p:nvPr/>
          </p:nvSpPr>
          <p:spPr>
            <a:xfrm>
              <a:off x="430730" y="3131905"/>
              <a:ext cx="7967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kern="0" dirty="0">
                  <a:solidFill>
                    <a:prstClr val="black"/>
                  </a:solidFill>
                  <a:latin typeface="Gill Sans MT" panose="020B0502020104020203"/>
                </a:rPr>
                <a:t>-10 V</a:t>
              </a:r>
            </a:p>
          </p:txBody>
        </p: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0A76A055-D857-CC80-133F-CFAC4C88AAC2}"/>
                </a:ext>
              </a:extLst>
            </p:cNvPr>
            <p:cNvSpPr/>
            <p:nvPr/>
          </p:nvSpPr>
          <p:spPr>
            <a:xfrm>
              <a:off x="875070" y="3440205"/>
              <a:ext cx="2605547" cy="215065"/>
            </a:xfrm>
            <a:prstGeom prst="rect">
              <a:avLst/>
            </a:prstGeom>
            <a:solidFill>
              <a:srgbClr val="A2C777">
                <a:lumMod val="40000"/>
                <a:lumOff val="60000"/>
              </a:srgbClr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FA404D2C-0EF6-E766-E13F-02A9A26038EC}"/>
                </a:ext>
              </a:extLst>
            </p:cNvPr>
            <p:cNvSpPr/>
            <p:nvPr/>
          </p:nvSpPr>
          <p:spPr>
            <a:xfrm>
              <a:off x="875070" y="4186154"/>
              <a:ext cx="2605547" cy="215065"/>
            </a:xfrm>
            <a:prstGeom prst="rect">
              <a:avLst/>
            </a:prstGeom>
            <a:solidFill>
              <a:srgbClr val="A2C777">
                <a:lumMod val="40000"/>
                <a:lumOff val="60000"/>
              </a:srgbClr>
            </a:solidFill>
            <a:ln w="9525" cap="rnd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s-MX" kern="0">
                <a:solidFill>
                  <a:prstClr val="white"/>
                </a:solidFill>
                <a:latin typeface="Gill Sans MT" panose="020B0502020104020203"/>
              </a:endParaRPr>
            </a:p>
          </p:txBody>
        </p: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3E50BAE0-EF69-1567-8777-0DBC4F566C70}"/>
                </a:ext>
              </a:extLst>
            </p:cNvPr>
            <p:cNvGrpSpPr/>
            <p:nvPr/>
          </p:nvGrpSpPr>
          <p:grpSpPr>
            <a:xfrm>
              <a:off x="2027903" y="4380997"/>
              <a:ext cx="98770" cy="288682"/>
              <a:chOff x="1402885" y="2353880"/>
              <a:chExt cx="360218" cy="1052835"/>
            </a:xfrm>
          </p:grpSpPr>
          <p:sp>
            <p:nvSpPr>
              <p:cNvPr id="58" name="Triángulo isósceles 57">
                <a:extLst>
                  <a:ext uri="{FF2B5EF4-FFF2-40B4-BE49-F238E27FC236}">
                    <a16:creationId xmlns:a16="http://schemas.microsoft.com/office/drawing/2014/main" id="{70B825BB-3D36-E4E2-25E5-F35D91E0015B}"/>
                  </a:ext>
                </a:extLst>
              </p:cNvPr>
              <p:cNvSpPr/>
              <p:nvPr/>
            </p:nvSpPr>
            <p:spPr>
              <a:xfrm>
                <a:off x="1423666" y="2622366"/>
                <a:ext cx="339437" cy="784349"/>
              </a:xfrm>
              <a:prstGeom prst="triangle">
                <a:avLst/>
              </a:prstGeom>
              <a:solidFill>
                <a:srgbClr val="45CBE8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  <p:sp>
            <p:nvSpPr>
              <p:cNvPr id="59" name="Elipse 58">
                <a:extLst>
                  <a:ext uri="{FF2B5EF4-FFF2-40B4-BE49-F238E27FC236}">
                    <a16:creationId xmlns:a16="http://schemas.microsoft.com/office/drawing/2014/main" id="{7DB21C5D-36F0-5EBA-4C8B-CB27C9EEBB93}"/>
                  </a:ext>
                </a:extLst>
              </p:cNvPr>
              <p:cNvSpPr/>
              <p:nvPr/>
            </p:nvSpPr>
            <p:spPr>
              <a:xfrm>
                <a:off x="1402885" y="2353880"/>
                <a:ext cx="360218" cy="360218"/>
              </a:xfrm>
              <a:prstGeom prst="ellipse">
                <a:avLst/>
              </a:prstGeom>
              <a:solidFill>
                <a:srgbClr val="C00000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</p:grp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160E08B6-23F9-DA3D-B379-25CD90A3F1E1}"/>
                </a:ext>
              </a:extLst>
            </p:cNvPr>
            <p:cNvGrpSpPr/>
            <p:nvPr/>
          </p:nvGrpSpPr>
          <p:grpSpPr>
            <a:xfrm>
              <a:off x="2156253" y="4157265"/>
              <a:ext cx="98770" cy="288682"/>
              <a:chOff x="1402885" y="2353880"/>
              <a:chExt cx="360218" cy="1052835"/>
            </a:xfrm>
          </p:grpSpPr>
          <p:sp>
            <p:nvSpPr>
              <p:cNvPr id="56" name="Triángulo isósceles 55">
                <a:extLst>
                  <a:ext uri="{FF2B5EF4-FFF2-40B4-BE49-F238E27FC236}">
                    <a16:creationId xmlns:a16="http://schemas.microsoft.com/office/drawing/2014/main" id="{577F3D84-277A-B773-10D9-A1E40A59F5CC}"/>
                  </a:ext>
                </a:extLst>
              </p:cNvPr>
              <p:cNvSpPr/>
              <p:nvPr/>
            </p:nvSpPr>
            <p:spPr>
              <a:xfrm>
                <a:off x="1423666" y="2622366"/>
                <a:ext cx="339437" cy="784349"/>
              </a:xfrm>
              <a:prstGeom prst="triangle">
                <a:avLst/>
              </a:prstGeom>
              <a:solidFill>
                <a:srgbClr val="45CBE8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D6420763-847F-0C91-8650-7C8D473E0A90}"/>
                  </a:ext>
                </a:extLst>
              </p:cNvPr>
              <p:cNvSpPr/>
              <p:nvPr/>
            </p:nvSpPr>
            <p:spPr>
              <a:xfrm>
                <a:off x="1402885" y="2353880"/>
                <a:ext cx="360218" cy="360218"/>
              </a:xfrm>
              <a:prstGeom prst="ellipse">
                <a:avLst/>
              </a:prstGeom>
              <a:solidFill>
                <a:srgbClr val="C00000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</p:grp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5BA6B950-7A5A-34F4-498D-38E2A65F48A8}"/>
                </a:ext>
              </a:extLst>
            </p:cNvPr>
            <p:cNvGrpSpPr/>
            <p:nvPr/>
          </p:nvGrpSpPr>
          <p:grpSpPr>
            <a:xfrm>
              <a:off x="2485103" y="3473643"/>
              <a:ext cx="98770" cy="288682"/>
              <a:chOff x="1402885" y="2353880"/>
              <a:chExt cx="360218" cy="1052835"/>
            </a:xfrm>
          </p:grpSpPr>
          <p:sp>
            <p:nvSpPr>
              <p:cNvPr id="54" name="Triángulo isósceles 53">
                <a:extLst>
                  <a:ext uri="{FF2B5EF4-FFF2-40B4-BE49-F238E27FC236}">
                    <a16:creationId xmlns:a16="http://schemas.microsoft.com/office/drawing/2014/main" id="{E4B3D1BF-5114-45A8-A0F4-1E60E179F7E2}"/>
                  </a:ext>
                </a:extLst>
              </p:cNvPr>
              <p:cNvSpPr/>
              <p:nvPr/>
            </p:nvSpPr>
            <p:spPr>
              <a:xfrm>
                <a:off x="1423666" y="2622366"/>
                <a:ext cx="339437" cy="784349"/>
              </a:xfrm>
              <a:prstGeom prst="triangle">
                <a:avLst/>
              </a:prstGeom>
              <a:solidFill>
                <a:srgbClr val="45CBE8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  <p:sp>
            <p:nvSpPr>
              <p:cNvPr id="55" name="Elipse 54">
                <a:extLst>
                  <a:ext uri="{FF2B5EF4-FFF2-40B4-BE49-F238E27FC236}">
                    <a16:creationId xmlns:a16="http://schemas.microsoft.com/office/drawing/2014/main" id="{F675E941-BAC6-A579-CEA8-62EB61A54AF7}"/>
                  </a:ext>
                </a:extLst>
              </p:cNvPr>
              <p:cNvSpPr/>
              <p:nvPr/>
            </p:nvSpPr>
            <p:spPr>
              <a:xfrm>
                <a:off x="1402885" y="2353880"/>
                <a:ext cx="360218" cy="360218"/>
              </a:xfrm>
              <a:prstGeom prst="ellipse">
                <a:avLst/>
              </a:prstGeom>
              <a:solidFill>
                <a:srgbClr val="C00000"/>
              </a:solidFill>
              <a:ln w="9525" cap="rnd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s-MX" kern="0">
                  <a:solidFill>
                    <a:prstClr val="white"/>
                  </a:solidFill>
                  <a:latin typeface="Gill Sans MT" panose="020B0502020104020203"/>
                </a:endParaRPr>
              </a:p>
            </p:txBody>
          </p:sp>
        </p:grpSp>
        <p:cxnSp>
          <p:nvCxnSpPr>
            <p:cNvPr id="53" name="Conector recto de flecha 52">
              <a:extLst>
                <a:ext uri="{FF2B5EF4-FFF2-40B4-BE49-F238E27FC236}">
                  <a16:creationId xmlns:a16="http://schemas.microsoft.com/office/drawing/2014/main" id="{8E0D0306-7F94-0CA8-74CA-344EE093AF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1863" y="2786019"/>
              <a:ext cx="1204289" cy="2377891"/>
            </a:xfrm>
            <a:prstGeom prst="straightConnector1">
              <a:avLst/>
            </a:prstGeom>
            <a:noFill/>
            <a:ln w="28575" cap="rnd" cmpd="sng" algn="ctr">
              <a:solidFill>
                <a:srgbClr val="7030A0"/>
              </a:solidFill>
              <a:prstDash val="solid"/>
              <a:tailEnd type="triangle"/>
            </a:ln>
            <a:effectLst/>
          </p:spPr>
        </p:cxn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DE1D1CE-1F3A-1D8A-79AD-FE503149897E}"/>
              </a:ext>
            </a:extLst>
          </p:cNvPr>
          <p:cNvSpPr/>
          <p:nvPr/>
        </p:nvSpPr>
        <p:spPr>
          <a:xfrm>
            <a:off x="808712" y="2983934"/>
            <a:ext cx="3700540" cy="1223502"/>
          </a:xfrm>
          <a:prstGeom prst="rect">
            <a:avLst/>
          </a:prstGeom>
          <a:blipFill dpi="0" rotWithShape="0">
            <a:blip r:embed="rId2"/>
            <a:srcRect/>
            <a:tile tx="0" ty="0" sx="50000" sy="50000" flip="none" algn="tl"/>
          </a:blipFill>
          <a:ln w="22225" cap="rnd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pSp>
        <p:nvGrpSpPr>
          <p:cNvPr id="91" name="Grupo 90">
            <a:extLst>
              <a:ext uri="{FF2B5EF4-FFF2-40B4-BE49-F238E27FC236}">
                <a16:creationId xmlns:a16="http://schemas.microsoft.com/office/drawing/2014/main" id="{A00B8083-110D-6022-8B22-5C60B9067E26}"/>
              </a:ext>
            </a:extLst>
          </p:cNvPr>
          <p:cNvGrpSpPr/>
          <p:nvPr/>
        </p:nvGrpSpPr>
        <p:grpSpPr>
          <a:xfrm>
            <a:off x="482434" y="2983934"/>
            <a:ext cx="3742297" cy="1228111"/>
            <a:chOff x="482434" y="2983934"/>
            <a:chExt cx="3742297" cy="1228111"/>
          </a:xfrm>
        </p:grpSpPr>
        <p:cxnSp>
          <p:nvCxnSpPr>
            <p:cNvPr id="19" name="Conector recto de flecha 18">
              <a:extLst>
                <a:ext uri="{FF2B5EF4-FFF2-40B4-BE49-F238E27FC236}">
                  <a16:creationId xmlns:a16="http://schemas.microsoft.com/office/drawing/2014/main" id="{0DE5DE0D-436B-F69C-1FC6-CFC0E15D41E1}"/>
                </a:ext>
              </a:extLst>
            </p:cNvPr>
            <p:cNvCxnSpPr/>
            <p:nvPr/>
          </p:nvCxnSpPr>
          <p:spPr>
            <a:xfrm>
              <a:off x="4224731" y="2983934"/>
              <a:ext cx="0" cy="1223502"/>
            </a:xfrm>
            <a:prstGeom prst="straightConnector1">
              <a:avLst/>
            </a:prstGeom>
            <a:noFill/>
            <a:ln w="12700" cap="rnd" cmpd="sng" algn="ctr">
              <a:solidFill>
                <a:srgbClr val="C00000"/>
              </a:solidFill>
              <a:prstDash val="solid"/>
              <a:headEnd type="triangle" w="med" len="med"/>
              <a:tailEnd type="none" w="med" len="med"/>
            </a:ln>
            <a:effectLst/>
          </p:spPr>
        </p:cxn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7506B72F-7333-4501-31BB-280CFB33CD23}"/>
                </a:ext>
              </a:extLst>
            </p:cNvPr>
            <p:cNvGrpSpPr/>
            <p:nvPr/>
          </p:nvGrpSpPr>
          <p:grpSpPr>
            <a:xfrm>
              <a:off x="482434" y="2983934"/>
              <a:ext cx="3256522" cy="1228111"/>
              <a:chOff x="482434" y="2983934"/>
              <a:chExt cx="3256522" cy="1228111"/>
            </a:xfrm>
          </p:grpSpPr>
          <p:cxnSp>
            <p:nvCxnSpPr>
              <p:cNvPr id="14" name="Conector recto de flecha 13">
                <a:extLst>
                  <a:ext uri="{FF2B5EF4-FFF2-40B4-BE49-F238E27FC236}">
                    <a16:creationId xmlns:a16="http://schemas.microsoft.com/office/drawing/2014/main" id="{8FF5AC7C-F9CF-D7AD-C117-9276B5FD95A2}"/>
                  </a:ext>
                </a:extLst>
              </p:cNvPr>
              <p:cNvCxnSpPr/>
              <p:nvPr/>
            </p:nvCxnSpPr>
            <p:spPr>
              <a:xfrm>
                <a:off x="966169" y="2988543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5" name="Conector recto de flecha 14">
                <a:extLst>
                  <a:ext uri="{FF2B5EF4-FFF2-40B4-BE49-F238E27FC236}">
                    <a16:creationId xmlns:a16="http://schemas.microsoft.com/office/drawing/2014/main" id="{F93C192D-5A56-57E0-411F-4EA33D75212D}"/>
                  </a:ext>
                </a:extLst>
              </p:cNvPr>
              <p:cNvCxnSpPr/>
              <p:nvPr/>
            </p:nvCxnSpPr>
            <p:spPr>
              <a:xfrm>
                <a:off x="1599581" y="2983934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6" name="Conector recto de flecha 15">
                <a:extLst>
                  <a:ext uri="{FF2B5EF4-FFF2-40B4-BE49-F238E27FC236}">
                    <a16:creationId xmlns:a16="http://schemas.microsoft.com/office/drawing/2014/main" id="{25BF8A4B-713B-561A-2B9A-CF75324096BE}"/>
                  </a:ext>
                </a:extLst>
              </p:cNvPr>
              <p:cNvCxnSpPr/>
              <p:nvPr/>
            </p:nvCxnSpPr>
            <p:spPr>
              <a:xfrm>
                <a:off x="2234006" y="2983934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7" name="Conector recto de flecha 16">
                <a:extLst>
                  <a:ext uri="{FF2B5EF4-FFF2-40B4-BE49-F238E27FC236}">
                    <a16:creationId xmlns:a16="http://schemas.microsoft.com/office/drawing/2014/main" id="{8BC1EE4C-89F3-5101-57A2-5803456EB415}"/>
                  </a:ext>
                </a:extLst>
              </p:cNvPr>
              <p:cNvCxnSpPr/>
              <p:nvPr/>
            </p:nvCxnSpPr>
            <p:spPr>
              <a:xfrm>
                <a:off x="2719781" y="2983934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8" name="Conector recto de flecha 17">
                <a:extLst>
                  <a:ext uri="{FF2B5EF4-FFF2-40B4-BE49-F238E27FC236}">
                    <a16:creationId xmlns:a16="http://schemas.microsoft.com/office/drawing/2014/main" id="{6A0D951B-59BD-D820-526A-20BC5B761696}"/>
                  </a:ext>
                </a:extLst>
              </p:cNvPr>
              <p:cNvCxnSpPr/>
              <p:nvPr/>
            </p:nvCxnSpPr>
            <p:spPr>
              <a:xfrm>
                <a:off x="3243656" y="2983934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20" name="Conector recto de flecha 19">
                <a:extLst>
                  <a:ext uri="{FF2B5EF4-FFF2-40B4-BE49-F238E27FC236}">
                    <a16:creationId xmlns:a16="http://schemas.microsoft.com/office/drawing/2014/main" id="{A795A75A-F74A-83C4-ADF6-9BE2CD686E94}"/>
                  </a:ext>
                </a:extLst>
              </p:cNvPr>
              <p:cNvCxnSpPr/>
              <p:nvPr/>
            </p:nvCxnSpPr>
            <p:spPr>
              <a:xfrm>
                <a:off x="3738956" y="2983934"/>
                <a:ext cx="0" cy="1223502"/>
              </a:xfrm>
              <a:prstGeom prst="straightConnector1">
                <a:avLst/>
              </a:prstGeom>
              <a:noFill/>
              <a:ln w="12700" cap="rnd" cmpd="sng" algn="ctr">
                <a:solidFill>
                  <a:srgbClr val="C00000"/>
                </a:solidFill>
                <a:prstDash val="solid"/>
                <a:headEnd type="triangle" w="med" len="med"/>
                <a:tailEnd type="none" w="med" len="med"/>
              </a:ln>
              <a:effectLst/>
            </p:spPr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1" name="CuadroTexto 20">
                    <a:extLst>
                      <a:ext uri="{FF2B5EF4-FFF2-40B4-BE49-F238E27FC236}">
                        <a16:creationId xmlns:a16="http://schemas.microsoft.com/office/drawing/2014/main" id="{441C0263-2294-FE9D-2817-E81A9F004DFC}"/>
                      </a:ext>
                    </a:extLst>
                  </p:cNvPr>
                  <p:cNvSpPr txBox="1"/>
                  <p:nvPr/>
                </p:nvSpPr>
                <p:spPr>
                  <a:xfrm>
                    <a:off x="482434" y="3440386"/>
                    <a:ext cx="217432" cy="3105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acc>
                            <m:accPr>
                              <m:chr m:val="⃗"/>
                              <m:ctrlPr>
                                <a:rPr kumimoji="0" lang="es-MX" sz="18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0" lang="es-MX" sz="18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kumimoji="0" lang="es-MX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ill Sans MT" panose="020B0502020104020203"/>
                    </a:endParaRPr>
                  </a:p>
                </p:txBody>
              </p:sp>
            </mc:Choice>
            <mc:Fallback>
              <p:sp>
                <p:nvSpPr>
                  <p:cNvPr id="21" name="CuadroTexto 20">
                    <a:extLst>
                      <a:ext uri="{FF2B5EF4-FFF2-40B4-BE49-F238E27FC236}">
                        <a16:creationId xmlns:a16="http://schemas.microsoft.com/office/drawing/2014/main" id="{441C0263-2294-FE9D-2817-E81A9F004D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2434" y="3440386"/>
                    <a:ext cx="217432" cy="3105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2222" r="-19444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s-MX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94" name="Grupo 93">
            <a:extLst>
              <a:ext uri="{FF2B5EF4-FFF2-40B4-BE49-F238E27FC236}">
                <a16:creationId xmlns:a16="http://schemas.microsoft.com/office/drawing/2014/main" id="{6D5113EA-83BC-E2FE-01A4-3C5E2B5EC888}"/>
              </a:ext>
            </a:extLst>
          </p:cNvPr>
          <p:cNvGrpSpPr/>
          <p:nvPr/>
        </p:nvGrpSpPr>
        <p:grpSpPr>
          <a:xfrm>
            <a:off x="808712" y="2308624"/>
            <a:ext cx="3700540" cy="261610"/>
            <a:chOff x="808712" y="2308624"/>
            <a:chExt cx="3700540" cy="261610"/>
          </a:xfrm>
        </p:grpSpPr>
        <p:cxnSp>
          <p:nvCxnSpPr>
            <p:cNvPr id="65" name="Conector recto 64">
              <a:extLst>
                <a:ext uri="{FF2B5EF4-FFF2-40B4-BE49-F238E27FC236}">
                  <a16:creationId xmlns:a16="http://schemas.microsoft.com/office/drawing/2014/main" id="{30891716-D683-1B5E-759A-025558A54111}"/>
                </a:ext>
              </a:extLst>
            </p:cNvPr>
            <p:cNvCxnSpPr>
              <a:cxnSpLocks/>
            </p:cNvCxnSpPr>
            <p:nvPr/>
          </p:nvCxnSpPr>
          <p:spPr>
            <a:xfrm>
              <a:off x="808712" y="2555217"/>
              <a:ext cx="3700540" cy="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CuadroTexto 68">
              <a:extLst>
                <a:ext uri="{FF2B5EF4-FFF2-40B4-BE49-F238E27FC236}">
                  <a16:creationId xmlns:a16="http://schemas.microsoft.com/office/drawing/2014/main" id="{1940889D-3A97-AE73-40A5-88235DBF46DB}"/>
                </a:ext>
              </a:extLst>
            </p:cNvPr>
            <p:cNvSpPr txBox="1"/>
            <p:nvPr/>
          </p:nvSpPr>
          <p:spPr>
            <a:xfrm>
              <a:off x="2078010" y="2308624"/>
              <a:ext cx="13344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MX" sz="1100" kern="0" dirty="0" err="1">
                  <a:solidFill>
                    <a:schemeClr val="accent2"/>
                  </a:solidFill>
                  <a:latin typeface="Gill Sans MT" panose="020B0502020104020203"/>
                </a:rPr>
                <a:t>Readout</a:t>
              </a:r>
              <a:r>
                <a:rPr lang="es-MX" sz="1100" kern="0" dirty="0">
                  <a:solidFill>
                    <a:schemeClr val="accent2"/>
                  </a:solidFill>
                  <a:latin typeface="Gill Sans MT" panose="020B0502020104020203"/>
                </a:rPr>
                <a:t> </a:t>
              </a:r>
              <a:r>
                <a:rPr lang="es-MX" sz="1100" kern="0" dirty="0" err="1">
                  <a:solidFill>
                    <a:schemeClr val="accent2"/>
                  </a:solidFill>
                  <a:latin typeface="Gill Sans MT" panose="020B0502020104020203"/>
                </a:rPr>
                <a:t>system</a:t>
              </a:r>
              <a:endParaRPr lang="es-MX" sz="1100" kern="0" dirty="0">
                <a:solidFill>
                  <a:schemeClr val="accent2"/>
                </a:solidFill>
                <a:latin typeface="Gill Sans MT" panose="020B0502020104020203"/>
              </a:endParaRPr>
            </a:p>
          </p:txBody>
        </p:sp>
      </p:grpSp>
      <p:sp>
        <p:nvSpPr>
          <p:cNvPr id="74" name="Flecha: a la derecha 73">
            <a:extLst>
              <a:ext uri="{FF2B5EF4-FFF2-40B4-BE49-F238E27FC236}">
                <a16:creationId xmlns:a16="http://schemas.microsoft.com/office/drawing/2014/main" id="{8E471926-2CB2-5F2A-32D5-9A169B660764}"/>
              </a:ext>
            </a:extLst>
          </p:cNvPr>
          <p:cNvSpPr/>
          <p:nvPr/>
        </p:nvSpPr>
        <p:spPr>
          <a:xfrm>
            <a:off x="5466110" y="3475490"/>
            <a:ext cx="856637" cy="489902"/>
          </a:xfrm>
          <a:prstGeom prst="rightArrow">
            <a:avLst/>
          </a:prstGeom>
          <a:solidFill>
            <a:srgbClr val="3F263B"/>
          </a:solidFill>
          <a:ln>
            <a:solidFill>
              <a:srgbClr val="3F26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96" name="Grupo 95">
            <a:extLst>
              <a:ext uri="{FF2B5EF4-FFF2-40B4-BE49-F238E27FC236}">
                <a16:creationId xmlns:a16="http://schemas.microsoft.com/office/drawing/2014/main" id="{342FF08B-67D6-A208-4EB8-FFD83EF9D7ED}"/>
              </a:ext>
            </a:extLst>
          </p:cNvPr>
          <p:cNvGrpSpPr/>
          <p:nvPr/>
        </p:nvGrpSpPr>
        <p:grpSpPr>
          <a:xfrm>
            <a:off x="808712" y="2684357"/>
            <a:ext cx="4276257" cy="2348972"/>
            <a:chOff x="808712" y="2684357"/>
            <a:chExt cx="4276257" cy="2348972"/>
          </a:xfrm>
        </p:grpSpPr>
        <p:grpSp>
          <p:nvGrpSpPr>
            <p:cNvPr id="95" name="Grupo 94">
              <a:extLst>
                <a:ext uri="{FF2B5EF4-FFF2-40B4-BE49-F238E27FC236}">
                  <a16:creationId xmlns:a16="http://schemas.microsoft.com/office/drawing/2014/main" id="{96EB0468-BC4A-4A90-AF4D-784105FB6EA7}"/>
                </a:ext>
              </a:extLst>
            </p:cNvPr>
            <p:cNvGrpSpPr/>
            <p:nvPr/>
          </p:nvGrpSpPr>
          <p:grpSpPr>
            <a:xfrm>
              <a:off x="808712" y="2684357"/>
              <a:ext cx="4276257" cy="2348972"/>
              <a:chOff x="808712" y="2684357"/>
              <a:chExt cx="4276257" cy="2348972"/>
            </a:xfrm>
          </p:grpSpPr>
          <p:cxnSp>
            <p:nvCxnSpPr>
              <p:cNvPr id="78" name="Conector: angular 77">
                <a:extLst>
                  <a:ext uri="{FF2B5EF4-FFF2-40B4-BE49-F238E27FC236}">
                    <a16:creationId xmlns:a16="http://schemas.microsoft.com/office/drawing/2014/main" id="{23E79B71-0C01-6433-F613-ECC2957B4AFA}"/>
                  </a:ext>
                </a:extLst>
              </p:cNvPr>
              <p:cNvCxnSpPr/>
              <p:nvPr/>
            </p:nvCxnSpPr>
            <p:spPr>
              <a:xfrm flipV="1">
                <a:off x="4498639" y="4059019"/>
                <a:ext cx="411423" cy="462059"/>
              </a:xfrm>
              <a:prstGeom prst="bentConnector3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93" name="Grupo 92">
                <a:extLst>
                  <a:ext uri="{FF2B5EF4-FFF2-40B4-BE49-F238E27FC236}">
                    <a16:creationId xmlns:a16="http://schemas.microsoft.com/office/drawing/2014/main" id="{9D9BE3F2-E307-966B-F158-AACE90EFF969}"/>
                  </a:ext>
                </a:extLst>
              </p:cNvPr>
              <p:cNvGrpSpPr/>
              <p:nvPr/>
            </p:nvGrpSpPr>
            <p:grpSpPr>
              <a:xfrm>
                <a:off x="808712" y="2688966"/>
                <a:ext cx="3700540" cy="294968"/>
                <a:chOff x="808712" y="2688966"/>
                <a:chExt cx="3700540" cy="294968"/>
              </a:xfrm>
            </p:grpSpPr>
            <p:sp>
              <p:nvSpPr>
                <p:cNvPr id="10" name="Rectángulo 9">
                  <a:extLst>
                    <a:ext uri="{FF2B5EF4-FFF2-40B4-BE49-F238E27FC236}">
                      <a16:creationId xmlns:a16="http://schemas.microsoft.com/office/drawing/2014/main" id="{9AFF2CDA-98B8-CDA0-CD58-AE82EAABB275}"/>
                    </a:ext>
                  </a:extLst>
                </p:cNvPr>
                <p:cNvSpPr/>
                <p:nvPr/>
              </p:nvSpPr>
              <p:spPr>
                <a:xfrm>
                  <a:off x="808712" y="2688966"/>
                  <a:ext cx="3700540" cy="294968"/>
                </a:xfrm>
                <a:prstGeom prst="rect">
                  <a:avLst/>
                </a:prstGeom>
                <a:solidFill>
                  <a:srgbClr val="45CBE8">
                    <a:lumMod val="60000"/>
                    <a:lumOff val="40000"/>
                  </a:srgbClr>
                </a:solidFill>
                <a:ln w="22225" cap="rnd" cmpd="sng" algn="ctr">
                  <a:solidFill>
                    <a:srgbClr val="45CBE8">
                      <a:lumMod val="60000"/>
                      <a:lumOff val="4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MX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CuadroTexto 60">
                  <a:extLst>
                    <a:ext uri="{FF2B5EF4-FFF2-40B4-BE49-F238E27FC236}">
                      <a16:creationId xmlns:a16="http://schemas.microsoft.com/office/drawing/2014/main" id="{2567A7E0-CCBE-8925-E9D8-61D95D1F32EC}"/>
                    </a:ext>
                  </a:extLst>
                </p:cNvPr>
                <p:cNvSpPr txBox="1"/>
                <p:nvPr/>
              </p:nvSpPr>
              <p:spPr>
                <a:xfrm>
                  <a:off x="2109854" y="2694171"/>
                  <a:ext cx="133443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s-MX" sz="1100" kern="0" dirty="0">
                      <a:solidFill>
                        <a:srgbClr val="002060"/>
                      </a:solidFill>
                      <a:latin typeface="Gill Sans MT" panose="020B0502020104020203"/>
                    </a:rPr>
                    <a:t>Resistive </a:t>
                  </a:r>
                  <a:r>
                    <a:rPr lang="es-MX" sz="1100" kern="0" dirty="0" err="1">
                      <a:solidFill>
                        <a:srgbClr val="002060"/>
                      </a:solidFill>
                      <a:latin typeface="Gill Sans MT" panose="020B0502020104020203"/>
                    </a:rPr>
                    <a:t>plate</a:t>
                  </a:r>
                  <a:r>
                    <a:rPr lang="es-MX" sz="1100" kern="0" dirty="0">
                      <a:solidFill>
                        <a:srgbClr val="002060"/>
                      </a:solidFill>
                      <a:latin typeface="Gill Sans MT" panose="020B0502020104020203"/>
                    </a:rPr>
                    <a:t> (-)</a:t>
                  </a:r>
                </a:p>
              </p:txBody>
            </p:sp>
          </p:grpSp>
          <p:grpSp>
            <p:nvGrpSpPr>
              <p:cNvPr id="92" name="Grupo 91">
                <a:extLst>
                  <a:ext uri="{FF2B5EF4-FFF2-40B4-BE49-F238E27FC236}">
                    <a16:creationId xmlns:a16="http://schemas.microsoft.com/office/drawing/2014/main" id="{B5E825CC-9F61-66AB-01D2-2C00668741C4}"/>
                  </a:ext>
                </a:extLst>
              </p:cNvPr>
              <p:cNvGrpSpPr/>
              <p:nvPr/>
            </p:nvGrpSpPr>
            <p:grpSpPr>
              <a:xfrm>
                <a:off x="808712" y="4207436"/>
                <a:ext cx="3700540" cy="294968"/>
                <a:chOff x="808712" y="4207436"/>
                <a:chExt cx="3700540" cy="294968"/>
              </a:xfrm>
            </p:grpSpPr>
            <p:sp>
              <p:nvSpPr>
                <p:cNvPr id="11" name="Rectángulo 10">
                  <a:extLst>
                    <a:ext uri="{FF2B5EF4-FFF2-40B4-BE49-F238E27FC236}">
                      <a16:creationId xmlns:a16="http://schemas.microsoft.com/office/drawing/2014/main" id="{8E95620B-0177-01AA-CF84-360B18137C1B}"/>
                    </a:ext>
                  </a:extLst>
                </p:cNvPr>
                <p:cNvSpPr/>
                <p:nvPr/>
              </p:nvSpPr>
              <p:spPr>
                <a:xfrm>
                  <a:off x="808712" y="4207436"/>
                  <a:ext cx="3700540" cy="294968"/>
                </a:xfrm>
                <a:prstGeom prst="rect">
                  <a:avLst/>
                </a:prstGeom>
                <a:solidFill>
                  <a:srgbClr val="45CBE8">
                    <a:lumMod val="60000"/>
                    <a:lumOff val="40000"/>
                  </a:srgbClr>
                </a:solidFill>
                <a:ln w="22225" cap="rnd" cmpd="sng" algn="ctr">
                  <a:solidFill>
                    <a:srgbClr val="45CBE8">
                      <a:lumMod val="60000"/>
                      <a:lumOff val="4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MX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CuadroTexto 62">
                  <a:extLst>
                    <a:ext uri="{FF2B5EF4-FFF2-40B4-BE49-F238E27FC236}">
                      <a16:creationId xmlns:a16="http://schemas.microsoft.com/office/drawing/2014/main" id="{ABCFB4F6-4E95-320D-1021-A672C2F93D20}"/>
                    </a:ext>
                  </a:extLst>
                </p:cNvPr>
                <p:cNvSpPr txBox="1"/>
                <p:nvPr/>
              </p:nvSpPr>
              <p:spPr>
                <a:xfrm>
                  <a:off x="2078010" y="4224115"/>
                  <a:ext cx="133443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s-MX" sz="1100" kern="0" dirty="0">
                      <a:solidFill>
                        <a:srgbClr val="002060"/>
                      </a:solidFill>
                      <a:latin typeface="Gill Sans MT" panose="020B0502020104020203"/>
                    </a:rPr>
                    <a:t>Resistive </a:t>
                  </a:r>
                  <a:r>
                    <a:rPr lang="es-MX" sz="1100" kern="0" dirty="0" err="1">
                      <a:solidFill>
                        <a:srgbClr val="002060"/>
                      </a:solidFill>
                      <a:latin typeface="Gill Sans MT" panose="020B0502020104020203"/>
                    </a:rPr>
                    <a:t>plate</a:t>
                  </a:r>
                  <a:r>
                    <a:rPr lang="es-MX" sz="1100" kern="0" dirty="0">
                      <a:solidFill>
                        <a:srgbClr val="002060"/>
                      </a:solidFill>
                      <a:latin typeface="Gill Sans MT" panose="020B0502020104020203"/>
                    </a:rPr>
                    <a:t> (+)</a:t>
                  </a:r>
                </a:p>
              </p:txBody>
            </p:sp>
          </p:grpSp>
          <p:cxnSp>
            <p:nvCxnSpPr>
              <p:cNvPr id="77" name="Conector: angular 76">
                <a:extLst>
                  <a:ext uri="{FF2B5EF4-FFF2-40B4-BE49-F238E27FC236}">
                    <a16:creationId xmlns:a16="http://schemas.microsoft.com/office/drawing/2014/main" id="{BE637F53-640A-D3D4-B98D-2C4B77AD0103}"/>
                  </a:ext>
                </a:extLst>
              </p:cNvPr>
              <p:cNvCxnSpPr/>
              <p:nvPr/>
            </p:nvCxnSpPr>
            <p:spPr>
              <a:xfrm>
                <a:off x="4498750" y="2684357"/>
                <a:ext cx="406235" cy="492524"/>
              </a:xfrm>
              <a:prstGeom prst="bentConnector3">
                <a:avLst/>
              </a:prstGeom>
              <a:noFill/>
              <a:ln w="19050" cap="flat" cmpd="sng" algn="ctr">
                <a:solidFill>
                  <a:srgbClr val="156082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79" name="Grupo 78">
                <a:extLst>
                  <a:ext uri="{FF2B5EF4-FFF2-40B4-BE49-F238E27FC236}">
                    <a16:creationId xmlns:a16="http://schemas.microsoft.com/office/drawing/2014/main" id="{C0024009-D1BF-887D-28B4-C3390346885B}"/>
                  </a:ext>
                </a:extLst>
              </p:cNvPr>
              <p:cNvGrpSpPr/>
              <p:nvPr/>
            </p:nvGrpSpPr>
            <p:grpSpPr>
              <a:xfrm>
                <a:off x="4599012" y="4517829"/>
                <a:ext cx="209208" cy="515500"/>
                <a:chOff x="0" y="0"/>
                <a:chExt cx="205737" cy="515747"/>
              </a:xfrm>
            </p:grpSpPr>
            <p:cxnSp>
              <p:nvCxnSpPr>
                <p:cNvPr id="82" name="Conector recto 81">
                  <a:extLst>
                    <a:ext uri="{FF2B5EF4-FFF2-40B4-BE49-F238E27FC236}">
                      <a16:creationId xmlns:a16="http://schemas.microsoft.com/office/drawing/2014/main" id="{C834FEE8-ABB8-3376-E3EB-3A8AD433B513}"/>
                    </a:ext>
                  </a:extLst>
                </p:cNvPr>
                <p:cNvCxnSpPr/>
                <p:nvPr/>
              </p:nvCxnSpPr>
              <p:spPr>
                <a:xfrm>
                  <a:off x="101600" y="0"/>
                  <a:ext cx="4234" cy="48464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156082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" name="Conector recto 82">
                  <a:extLst>
                    <a:ext uri="{FF2B5EF4-FFF2-40B4-BE49-F238E27FC236}">
                      <a16:creationId xmlns:a16="http://schemas.microsoft.com/office/drawing/2014/main" id="{7D726B83-B30D-A47D-E810-16BB1CBA9924}"/>
                    </a:ext>
                  </a:extLst>
                </p:cNvPr>
                <p:cNvCxnSpPr/>
                <p:nvPr/>
              </p:nvCxnSpPr>
              <p:spPr>
                <a:xfrm>
                  <a:off x="0" y="472440"/>
                  <a:ext cx="205737" cy="2413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156082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4" name="Conector recto 83">
                  <a:extLst>
                    <a:ext uri="{FF2B5EF4-FFF2-40B4-BE49-F238E27FC236}">
                      <a16:creationId xmlns:a16="http://schemas.microsoft.com/office/drawing/2014/main" id="{0E2CEE21-1978-9BED-7E96-087E3A2CC7DF}"/>
                    </a:ext>
                  </a:extLst>
                </p:cNvPr>
                <p:cNvCxnSpPr/>
                <p:nvPr/>
              </p:nvCxnSpPr>
              <p:spPr>
                <a:xfrm flipV="1">
                  <a:off x="35560" y="513080"/>
                  <a:ext cx="141730" cy="2667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156082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81" name="Cuadro de texto 2">
                <a:extLst>
                  <a:ext uri="{FF2B5EF4-FFF2-40B4-BE49-F238E27FC236}">
                    <a16:creationId xmlns:a16="http://schemas.microsoft.com/office/drawing/2014/main" id="{302EFA4D-32A7-1707-D936-F01513CFE7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4281883" y="3348220"/>
                <a:ext cx="1152365" cy="453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400" b="1" i="0" u="none" strike="noStrike" kern="1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HV</a:t>
                </a:r>
                <a:endParaRPr kumimoji="0" lang="es-MX" sz="1200" b="0" i="0" u="none" strike="noStrike" kern="1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6" name="Conector recto 85">
                <a:extLst>
                  <a:ext uri="{FF2B5EF4-FFF2-40B4-BE49-F238E27FC236}">
                    <a16:creationId xmlns:a16="http://schemas.microsoft.com/office/drawing/2014/main" id="{FDF94670-B11B-F8FF-F413-D3BB80D6173B}"/>
                  </a:ext>
                </a:extLst>
              </p:cNvPr>
              <p:cNvCxnSpPr/>
              <p:nvPr/>
            </p:nvCxnSpPr>
            <p:spPr>
              <a:xfrm flipV="1">
                <a:off x="817197" y="2684357"/>
                <a:ext cx="3692055" cy="981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Conector recto 86">
              <a:extLst>
                <a:ext uri="{FF2B5EF4-FFF2-40B4-BE49-F238E27FC236}">
                  <a16:creationId xmlns:a16="http://schemas.microsoft.com/office/drawing/2014/main" id="{3C4AEA3D-59D4-08DC-EC47-860955EE4DF3}"/>
                </a:ext>
              </a:extLst>
            </p:cNvPr>
            <p:cNvCxnSpPr/>
            <p:nvPr/>
          </p:nvCxnSpPr>
          <p:spPr>
            <a:xfrm flipV="1">
              <a:off x="842943" y="4516171"/>
              <a:ext cx="3692055" cy="981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upo 87">
            <a:extLst>
              <a:ext uri="{FF2B5EF4-FFF2-40B4-BE49-F238E27FC236}">
                <a16:creationId xmlns:a16="http://schemas.microsoft.com/office/drawing/2014/main" id="{E31A2844-16B9-76FC-7577-34F86CDF579C}"/>
              </a:ext>
            </a:extLst>
          </p:cNvPr>
          <p:cNvGrpSpPr/>
          <p:nvPr/>
        </p:nvGrpSpPr>
        <p:grpSpPr>
          <a:xfrm>
            <a:off x="555167" y="155807"/>
            <a:ext cx="1715120" cy="2443317"/>
            <a:chOff x="1917539" y="2308624"/>
            <a:chExt cx="1715120" cy="2443317"/>
          </a:xfrm>
        </p:grpSpPr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DE552032-9233-3675-A3DE-059CDAA6374E}"/>
                </a:ext>
              </a:extLst>
            </p:cNvPr>
            <p:cNvCxnSpPr>
              <a:cxnSpLocks/>
            </p:cNvCxnSpPr>
            <p:nvPr/>
          </p:nvCxnSpPr>
          <p:spPr>
            <a:xfrm>
              <a:off x="1917539" y="2308624"/>
              <a:ext cx="1423099" cy="2443317"/>
            </a:xfrm>
            <a:prstGeom prst="straightConnector1">
              <a:avLst/>
            </a:prstGeom>
            <a:noFill/>
            <a:ln w="38100" cap="rnd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CuadroTexto 30">
                  <a:extLst>
                    <a:ext uri="{FF2B5EF4-FFF2-40B4-BE49-F238E27FC236}">
                      <a16:creationId xmlns:a16="http://schemas.microsoft.com/office/drawing/2014/main" id="{0CA8EE62-7673-E422-81C6-DA8E0C0697AD}"/>
                    </a:ext>
                  </a:extLst>
                </p:cNvPr>
                <p:cNvSpPr txBox="1"/>
                <p:nvPr/>
              </p:nvSpPr>
              <p:spPr>
                <a:xfrm>
                  <a:off x="3435682" y="4421699"/>
                  <a:ext cx="196977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s-MX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oMath>
                    </m:oMathPara>
                  </a14:m>
                  <a:endParaRPr lang="es-MX" kern="0" dirty="0">
                    <a:solidFill>
                      <a:srgbClr val="42955F">
                        <a:lumMod val="75000"/>
                      </a:srgbClr>
                    </a:solidFill>
                    <a:latin typeface="Gill Sans MT" panose="020B0502020104020203"/>
                  </a:endParaRPr>
                </a:p>
              </p:txBody>
            </p:sp>
          </mc:Choice>
          <mc:Fallback>
            <p:sp>
              <p:nvSpPr>
                <p:cNvPr id="31" name="CuadroTexto 30">
                  <a:extLst>
                    <a:ext uri="{FF2B5EF4-FFF2-40B4-BE49-F238E27FC236}">
                      <a16:creationId xmlns:a16="http://schemas.microsoft.com/office/drawing/2014/main" id="{0CA8EE62-7673-E422-81C6-DA8E0C0697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5682" y="4421699"/>
                  <a:ext cx="196977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5000" r="-25000" b="-2391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s-MX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Grupo 88">
            <a:extLst>
              <a:ext uri="{FF2B5EF4-FFF2-40B4-BE49-F238E27FC236}">
                <a16:creationId xmlns:a16="http://schemas.microsoft.com/office/drawing/2014/main" id="{B1B840C5-AB6B-85E4-21D3-68422F6E9029}"/>
              </a:ext>
            </a:extLst>
          </p:cNvPr>
          <p:cNvGrpSpPr/>
          <p:nvPr/>
        </p:nvGrpSpPr>
        <p:grpSpPr>
          <a:xfrm>
            <a:off x="604645" y="3692205"/>
            <a:ext cx="2036446" cy="1297838"/>
            <a:chOff x="683335" y="3658214"/>
            <a:chExt cx="2036446" cy="1297838"/>
          </a:xfrm>
        </p:grpSpPr>
        <p:sp>
          <p:nvSpPr>
            <p:cNvPr id="23" name="Triángulo isósceles 22">
              <a:extLst>
                <a:ext uri="{FF2B5EF4-FFF2-40B4-BE49-F238E27FC236}">
                  <a16:creationId xmlns:a16="http://schemas.microsoft.com/office/drawing/2014/main" id="{AC089372-25CF-17A9-6144-BBA695E7A7D7}"/>
                </a:ext>
              </a:extLst>
            </p:cNvPr>
            <p:cNvSpPr/>
            <p:nvPr/>
          </p:nvSpPr>
          <p:spPr>
            <a:xfrm rot="2980854">
              <a:off x="1456791" y="3040092"/>
              <a:ext cx="644868" cy="1881112"/>
            </a:xfrm>
            <a:prstGeom prst="triangle">
              <a:avLst>
                <a:gd name="adj" fmla="val 59825"/>
              </a:avLst>
            </a:prstGeom>
            <a:solidFill>
              <a:sysClr val="window" lastClr="FFFFFF"/>
            </a:solidFill>
            <a:ln w="22225" cap="rnd" cmpd="sng" algn="ctr">
              <a:solidFill>
                <a:srgbClr val="1F305E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CFDC531-EAAC-14D4-B11C-57657729F2E1}"/>
                </a:ext>
              </a:extLst>
            </p:cNvPr>
            <p:cNvSpPr/>
            <p:nvPr/>
          </p:nvSpPr>
          <p:spPr>
            <a:xfrm>
              <a:off x="683335" y="4299048"/>
              <a:ext cx="674870" cy="657004"/>
            </a:xfrm>
            <a:prstGeom prst="ellipse">
              <a:avLst/>
            </a:prstGeom>
            <a:solidFill>
              <a:sysClr val="window" lastClr="FFFFFF"/>
            </a:solidFill>
            <a:ln w="22225" cap="rnd" cmpd="sng" algn="ctr">
              <a:solidFill>
                <a:srgbClr val="1F305E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15BA831E-07F4-27B0-D5B2-BBA8469EFD30}"/>
                </a:ext>
              </a:extLst>
            </p:cNvPr>
            <p:cNvSpPr/>
            <p:nvPr/>
          </p:nvSpPr>
          <p:spPr>
            <a:xfrm>
              <a:off x="817197" y="4445195"/>
              <a:ext cx="247270" cy="247270"/>
            </a:xfrm>
            <a:prstGeom prst="ellipse">
              <a:avLst/>
            </a:prstGeom>
            <a:solidFill>
              <a:sysClr val="window" lastClr="FFFFFF"/>
            </a:solidFill>
            <a:ln w="22225" cap="rnd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98BC8235-9368-626D-5E4C-40AE63EF9179}"/>
                </a:ext>
              </a:extLst>
            </p:cNvPr>
            <p:cNvSpPr/>
            <p:nvPr/>
          </p:nvSpPr>
          <p:spPr>
            <a:xfrm>
              <a:off x="1113018" y="4697091"/>
              <a:ext cx="109706" cy="109706"/>
            </a:xfrm>
            <a:prstGeom prst="ellipse">
              <a:avLst/>
            </a:prstGeom>
            <a:solidFill>
              <a:sysClr val="window" lastClr="FFFFFF"/>
            </a:solidFill>
            <a:ln w="22225" cap="rnd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27" name="Signo más 26">
              <a:extLst>
                <a:ext uri="{FF2B5EF4-FFF2-40B4-BE49-F238E27FC236}">
                  <a16:creationId xmlns:a16="http://schemas.microsoft.com/office/drawing/2014/main" id="{0F346116-C7C9-7D1B-F7FA-2D64142365CF}"/>
                </a:ext>
              </a:extLst>
            </p:cNvPr>
            <p:cNvSpPr/>
            <p:nvPr/>
          </p:nvSpPr>
          <p:spPr>
            <a:xfrm>
              <a:off x="874155" y="4502154"/>
              <a:ext cx="133353" cy="133353"/>
            </a:xfrm>
            <a:prstGeom prst="mathPlus">
              <a:avLst>
                <a:gd name="adj1" fmla="val 0"/>
              </a:avLst>
            </a:prstGeom>
            <a:solidFill>
              <a:srgbClr val="0070C0"/>
            </a:solidFill>
            <a:ln w="22225" cap="rnd" cmpd="sng" algn="ctr">
              <a:solidFill>
                <a:srgbClr val="0070C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sp>
          <p:nvSpPr>
            <p:cNvPr id="28" name="Signo menos 27">
              <a:extLst>
                <a:ext uri="{FF2B5EF4-FFF2-40B4-BE49-F238E27FC236}">
                  <a16:creationId xmlns:a16="http://schemas.microsoft.com/office/drawing/2014/main" id="{EA8034C2-2559-0D9E-EE57-828EB515F4E1}"/>
                </a:ext>
              </a:extLst>
            </p:cNvPr>
            <p:cNvSpPr/>
            <p:nvPr/>
          </p:nvSpPr>
          <p:spPr>
            <a:xfrm>
              <a:off x="1138009" y="4725256"/>
              <a:ext cx="59725" cy="53375"/>
            </a:xfrm>
            <a:prstGeom prst="mathMinus">
              <a:avLst>
                <a:gd name="adj1" fmla="val 0"/>
              </a:avLst>
            </a:prstGeom>
            <a:solidFill>
              <a:srgbClr val="C00000"/>
            </a:solidFill>
            <a:ln w="22225" cap="rnd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  <p:pic>
        <p:nvPicPr>
          <p:cNvPr id="106" name="Imagen 105">
            <a:extLst>
              <a:ext uri="{FF2B5EF4-FFF2-40B4-BE49-F238E27FC236}">
                <a16:creationId xmlns:a16="http://schemas.microsoft.com/office/drawing/2014/main" id="{34F29F49-58CD-4B2A-0697-1911AD2B4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47" b="92742" l="9810" r="89898">
                        <a14:foregroundMark x1="51684" y1="88479" x2="39531" y2="89516"/>
                        <a14:foregroundMark x1="40410" y1="91705" x2="25329" y2="81682"/>
                        <a14:foregroundMark x1="25329" y1="81682" x2="19473" y2="72465"/>
                        <a14:foregroundMark x1="19473" y1="72465" x2="17130" y2="56682"/>
                        <a14:foregroundMark x1="17130" y1="56682" x2="18594" y2="46659"/>
                        <a14:foregroundMark x1="20870" y1="43419" x2="37775" y2="19355"/>
                        <a14:foregroundMark x1="18594" y1="46659" x2="19229" y2="45755"/>
                        <a14:foregroundMark x1="49634" y1="92627" x2="64568" y2="88479"/>
                        <a14:foregroundMark x1="64568" y1="88479" x2="71449" y2="82143"/>
                        <a14:foregroundMark x1="71449" y1="82143" x2="79356" y2="56567"/>
                        <a14:foregroundMark x1="79356" y1="56567" x2="74515" y2="41551"/>
                        <a14:foregroundMark x1="47027" y1="5677" x2="21824" y2="37389"/>
                        <a14:foregroundMark x1="17332" y1="45351" x2="13616" y2="58871"/>
                        <a14:foregroundMark x1="13616" y1="58871" x2="17130" y2="72696"/>
                        <a14:foregroundMark x1="17130" y1="72696" x2="24451" y2="82604"/>
                        <a14:foregroundMark x1="24451" y1="82604" x2="36896" y2="89401"/>
                        <a14:foregroundMark x1="36896" y1="89401" x2="49780" y2="92742"/>
                        <a14:foregroundMark x1="49780" y1="92742" x2="58272" y2="88940"/>
                        <a14:foregroundMark x1="47438" y1="8180" x2="46120" y2="8756"/>
                        <a14:backgroundMark x1="17862" y1="41820" x2="17570" y2="42742"/>
                        <a14:backgroundMark x1="19912" y1="36982" x2="16984" y2="45276"/>
                        <a14:backgroundMark x1="50366" y1="5184" x2="74231" y2="37097"/>
                        <a14:backgroundMark x1="74231" y1="37097" x2="74524" y2="37788"/>
                        <a14:backgroundMark x1="73206" y1="37558" x2="75403" y2="41244"/>
                        <a14:backgroundMark x1="49634" y1="4263" x2="50805" y2="6336"/>
                        <a14:backgroundMark x1="50468" y1="5184" x2="50952" y2="5530"/>
                        <a14:backgroundMark x1="48609" y1="3111" x2="50073" y2="47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5616" y="3140846"/>
            <a:ext cx="795097" cy="101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09909 0.30532 L 0.09909 0.30556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0137A-78C6-899A-20E7-9E068A30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Detector </a:t>
            </a:r>
            <a:r>
              <a:rPr lang="es-MX" b="1" dirty="0" err="1">
                <a:solidFill>
                  <a:srgbClr val="3F263B"/>
                </a:solidFill>
              </a:rPr>
              <a:t>Design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706CBD-3EC7-9D62-51E4-616A0EBCB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55355" cy="1174179"/>
          </a:xfrm>
        </p:spPr>
        <p:txBody>
          <a:bodyPr/>
          <a:lstStyle/>
          <a:p>
            <a:r>
              <a:rPr lang="es-MX" sz="2000" dirty="0"/>
              <a:t>Two gas gaps </a:t>
            </a:r>
            <a:r>
              <a:rPr lang="es-MX" sz="2000" dirty="0" err="1"/>
              <a:t>of</a:t>
            </a:r>
            <a:r>
              <a:rPr lang="es-MX" sz="2000" dirty="0"/>
              <a:t> 0.3 mm </a:t>
            </a:r>
            <a:r>
              <a:rPr lang="es-MX" sz="2000" dirty="0" err="1"/>
              <a:t>each</a:t>
            </a:r>
            <a:endParaRPr lang="es-MX" sz="2000" dirty="0"/>
          </a:p>
          <a:p>
            <a:r>
              <a:rPr lang="es-MX" sz="2000" dirty="0"/>
              <a:t>Two MRPC </a:t>
            </a:r>
            <a:r>
              <a:rPr lang="es-MX" sz="2000" dirty="0" err="1"/>
              <a:t>prototypes</a:t>
            </a:r>
            <a:r>
              <a:rPr lang="es-MX" sz="2000" dirty="0"/>
              <a:t> </a:t>
            </a:r>
            <a:r>
              <a:rPr lang="es-MX" sz="2000" dirty="0" err="1"/>
              <a:t>were</a:t>
            </a:r>
            <a:r>
              <a:rPr lang="es-MX" sz="2000" dirty="0"/>
              <a:t> </a:t>
            </a:r>
            <a:r>
              <a:rPr lang="es-MX" sz="2000" dirty="0" err="1"/>
              <a:t>constructed</a:t>
            </a:r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2FE99F-444F-F8BD-A0F9-E1E143A0C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XXI Mexican School on Particles and Fields</a:t>
            </a:r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1F0A07-6BD4-3F52-394F-963D4DCC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4</a:t>
            </a:fld>
            <a:endParaRPr lang="es-MX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Modelo 3D 15">
                <a:extLst>
                  <a:ext uri="{FF2B5EF4-FFF2-40B4-BE49-F238E27FC236}">
                    <a16:creationId xmlns:a16="http://schemas.microsoft.com/office/drawing/2014/main" id="{711B68D6-920E-5F72-3F8A-2CA6173340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00247442"/>
                  </p:ext>
                </p:extLst>
              </p:nvPr>
            </p:nvGraphicFramePr>
            <p:xfrm>
              <a:off x="6914540" y="533553"/>
              <a:ext cx="4480634" cy="546299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4480634" cy="5462993"/>
                    </a:xfrm>
                    <a:prstGeom prst="rect">
                      <a:avLst/>
                    </a:prstGeom>
                  </am3d:spPr>
                  <am3d:camera>
                    <am3d:pos x="0" y="0" z="801190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452" d="1000000"/>
                    <am3d:preTrans dx="93899" dy="2764732" dz="826303"/>
                    <am3d:scale>
                      <am3d:sx n="1000000" d="1000000"/>
                      <am3d:sy n="1000000" d="1000000"/>
                      <am3d:sz n="1000000" d="1000000"/>
                    </am3d:scale>
                    <am3d:rot ax="-4310154" ay="-17333" az="52641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836168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Modelo 3D 15">
                <a:extLst>
                  <a:ext uri="{FF2B5EF4-FFF2-40B4-BE49-F238E27FC236}">
                    <a16:creationId xmlns:a16="http://schemas.microsoft.com/office/drawing/2014/main" id="{711B68D6-920E-5F72-3F8A-2CA6173340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14540" y="533553"/>
                <a:ext cx="4480634" cy="5462993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o 16">
            <a:extLst>
              <a:ext uri="{FF2B5EF4-FFF2-40B4-BE49-F238E27FC236}">
                <a16:creationId xmlns:a16="http://schemas.microsoft.com/office/drawing/2014/main" id="{AD7B40BC-4687-4C4B-994D-3C3C3427748F}"/>
              </a:ext>
            </a:extLst>
          </p:cNvPr>
          <p:cNvGrpSpPr/>
          <p:nvPr/>
        </p:nvGrpSpPr>
        <p:grpSpPr>
          <a:xfrm>
            <a:off x="6358008" y="638721"/>
            <a:ext cx="5784444" cy="5254625"/>
            <a:chOff x="633277" y="601179"/>
            <a:chExt cx="6156482" cy="5592834"/>
          </a:xfrm>
        </p:grpSpPr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4E281D97-0C3A-1B1B-0EF4-090F1A44ECB5}"/>
                </a:ext>
              </a:extLst>
            </p:cNvPr>
            <p:cNvGrpSpPr/>
            <p:nvPr/>
          </p:nvGrpSpPr>
          <p:grpSpPr>
            <a:xfrm>
              <a:off x="941568" y="601179"/>
              <a:ext cx="2252969" cy="466198"/>
              <a:chOff x="616410" y="1141197"/>
              <a:chExt cx="3164536" cy="675401"/>
            </a:xfrm>
          </p:grpSpPr>
          <p:sp>
            <p:nvSpPr>
              <p:cNvPr id="37" name="CuadroTexto 4">
                <a:extLst>
                  <a:ext uri="{FF2B5EF4-FFF2-40B4-BE49-F238E27FC236}">
                    <a16:creationId xmlns:a16="http://schemas.microsoft.com/office/drawing/2014/main" id="{37E3488D-B836-960D-033C-BF8739CA282F}"/>
                  </a:ext>
                </a:extLst>
              </p:cNvPr>
              <p:cNvSpPr txBox="1"/>
              <p:nvPr/>
            </p:nvSpPr>
            <p:spPr>
              <a:xfrm>
                <a:off x="616410" y="1141197"/>
                <a:ext cx="2047741" cy="662287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Acrylic</a:t>
                </a: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cover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7C2B1547-FEA5-EB0A-EBC7-A5F033D22CC5}"/>
                  </a:ext>
                </a:extLst>
              </p:cNvPr>
              <p:cNvCxnSpPr>
                <a:cxnSpLocks/>
                <a:stCxn id="37" idx="3"/>
              </p:cNvCxnSpPr>
              <p:nvPr/>
            </p:nvCxnSpPr>
            <p:spPr>
              <a:xfrm>
                <a:off x="2664152" y="1472341"/>
                <a:ext cx="1116794" cy="344257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E624DFC1-1044-4017-9E2D-0F89A301559D}"/>
                </a:ext>
              </a:extLst>
            </p:cNvPr>
            <p:cNvGrpSpPr/>
            <p:nvPr/>
          </p:nvGrpSpPr>
          <p:grpSpPr>
            <a:xfrm>
              <a:off x="4180351" y="1523710"/>
              <a:ext cx="1908336" cy="584844"/>
              <a:chOff x="-253916" y="818627"/>
              <a:chExt cx="2681051" cy="847288"/>
            </a:xfrm>
          </p:grpSpPr>
          <p:sp>
            <p:nvSpPr>
              <p:cNvPr id="35" name="CuadroTexto 4">
                <a:extLst>
                  <a:ext uri="{FF2B5EF4-FFF2-40B4-BE49-F238E27FC236}">
                    <a16:creationId xmlns:a16="http://schemas.microsoft.com/office/drawing/2014/main" id="{348F14F7-52F9-1780-EAAC-AC613D60C0D4}"/>
                  </a:ext>
                </a:extLst>
              </p:cNvPr>
              <p:cNvSpPr txBox="1"/>
              <p:nvPr/>
            </p:nvSpPr>
            <p:spPr>
              <a:xfrm>
                <a:off x="641802" y="818627"/>
                <a:ext cx="1785333" cy="847288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Resistive </a:t>
                </a: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electrode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1D7A6796-55B8-68E9-9F4E-201804762272}"/>
                  </a:ext>
                </a:extLst>
              </p:cNvPr>
              <p:cNvCxnSpPr>
                <a:cxnSpLocks/>
                <a:stCxn id="35" idx="1"/>
              </p:cNvCxnSpPr>
              <p:nvPr/>
            </p:nvCxnSpPr>
            <p:spPr>
              <a:xfrm flipH="1" flipV="1">
                <a:off x="-253916" y="1206282"/>
                <a:ext cx="895718" cy="35990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E0C45BF8-0A60-8B16-1483-BC5DEF3BA7FF}"/>
                </a:ext>
              </a:extLst>
            </p:cNvPr>
            <p:cNvGrpSpPr/>
            <p:nvPr/>
          </p:nvGrpSpPr>
          <p:grpSpPr>
            <a:xfrm>
              <a:off x="742515" y="1926137"/>
              <a:ext cx="1656930" cy="851657"/>
              <a:chOff x="1884961" y="104241"/>
              <a:chExt cx="2327689" cy="1233688"/>
            </a:xfrm>
          </p:grpSpPr>
          <p:sp>
            <p:nvSpPr>
              <p:cNvPr id="33" name="CuadroTexto 4">
                <a:extLst>
                  <a:ext uri="{FF2B5EF4-FFF2-40B4-BE49-F238E27FC236}">
                    <a16:creationId xmlns:a16="http://schemas.microsoft.com/office/drawing/2014/main" id="{F52D4F54-FB9B-CF51-7F66-618479620B7E}"/>
                  </a:ext>
                </a:extLst>
              </p:cNvPr>
              <p:cNvSpPr txBox="1"/>
              <p:nvPr/>
            </p:nvSpPr>
            <p:spPr>
              <a:xfrm>
                <a:off x="1884961" y="104241"/>
                <a:ext cx="1357309" cy="847189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Gap </a:t>
                </a: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spacers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Conector recto 33">
                <a:extLst>
                  <a:ext uri="{FF2B5EF4-FFF2-40B4-BE49-F238E27FC236}">
                    <a16:creationId xmlns:a16="http://schemas.microsoft.com/office/drawing/2014/main" id="{537CC5C3-B2F8-9924-348A-AA39A3C97B10}"/>
                  </a:ext>
                </a:extLst>
              </p:cNvPr>
              <p:cNvCxnSpPr>
                <a:cxnSpLocks/>
                <a:stCxn id="33" idx="3"/>
              </p:cNvCxnSpPr>
              <p:nvPr/>
            </p:nvCxnSpPr>
            <p:spPr>
              <a:xfrm>
                <a:off x="3242270" y="527836"/>
                <a:ext cx="970380" cy="81009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1E60FB68-087B-F8DC-AE14-558F53ABB746}"/>
                </a:ext>
              </a:extLst>
            </p:cNvPr>
            <p:cNvGrpSpPr/>
            <p:nvPr/>
          </p:nvGrpSpPr>
          <p:grpSpPr>
            <a:xfrm>
              <a:off x="4613095" y="3379024"/>
              <a:ext cx="1864414" cy="679499"/>
              <a:chOff x="898091" y="239042"/>
              <a:chExt cx="2291292" cy="984419"/>
            </a:xfrm>
          </p:grpSpPr>
          <p:sp>
            <p:nvSpPr>
              <p:cNvPr id="31" name="CuadroTexto 4">
                <a:extLst>
                  <a:ext uri="{FF2B5EF4-FFF2-40B4-BE49-F238E27FC236}">
                    <a16:creationId xmlns:a16="http://schemas.microsoft.com/office/drawing/2014/main" id="{BBAF5749-7635-62B4-552F-C2AA23399784}"/>
                  </a:ext>
                </a:extLst>
              </p:cNvPr>
              <p:cNvSpPr txBox="1"/>
              <p:nvPr/>
            </p:nvSpPr>
            <p:spPr>
              <a:xfrm>
                <a:off x="1523567" y="239042"/>
                <a:ext cx="1665816" cy="984419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Floating</a:t>
                </a: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electrode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EE411B3F-D8BF-033D-A43C-735C3A40D323}"/>
                  </a:ext>
                </a:extLst>
              </p:cNvPr>
              <p:cNvCxnSpPr>
                <a:cxnSpLocks/>
                <a:stCxn id="31" idx="1"/>
              </p:cNvCxnSpPr>
              <p:nvPr/>
            </p:nvCxnSpPr>
            <p:spPr>
              <a:xfrm flipH="1" flipV="1">
                <a:off x="898091" y="541388"/>
                <a:ext cx="625476" cy="189864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6C901573-A3B0-69A4-8024-B9B719A65265}"/>
                </a:ext>
              </a:extLst>
            </p:cNvPr>
            <p:cNvGrpSpPr/>
            <p:nvPr/>
          </p:nvGrpSpPr>
          <p:grpSpPr>
            <a:xfrm>
              <a:off x="633277" y="3666621"/>
              <a:ext cx="2191887" cy="877125"/>
              <a:chOff x="2545969" y="924843"/>
              <a:chExt cx="3008139" cy="1270727"/>
            </a:xfrm>
          </p:grpSpPr>
          <p:sp>
            <p:nvSpPr>
              <p:cNvPr id="29" name="CuadroTexto 4">
                <a:extLst>
                  <a:ext uri="{FF2B5EF4-FFF2-40B4-BE49-F238E27FC236}">
                    <a16:creationId xmlns:a16="http://schemas.microsoft.com/office/drawing/2014/main" id="{C4956073-DEC0-819A-6F32-0342968C65C8}"/>
                  </a:ext>
                </a:extLst>
              </p:cNvPr>
              <p:cNvSpPr txBox="1"/>
              <p:nvPr/>
            </p:nvSpPr>
            <p:spPr>
              <a:xfrm>
                <a:off x="2545969" y="924843"/>
                <a:ext cx="1475898" cy="1270727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kern="1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Lower resistive </a:t>
                </a:r>
                <a:r>
                  <a:rPr lang="es-MX" sz="1400" kern="1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electrode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233AF17C-952D-A9E6-F554-93EAB51E5306}"/>
                  </a:ext>
                </a:extLst>
              </p:cNvPr>
              <p:cNvCxnSpPr>
                <a:cxnSpLocks/>
                <a:stCxn id="29" idx="3"/>
              </p:cNvCxnSpPr>
              <p:nvPr/>
            </p:nvCxnSpPr>
            <p:spPr>
              <a:xfrm flipV="1">
                <a:off x="4021867" y="1441315"/>
                <a:ext cx="1532241" cy="118892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F7943295-41EF-64FC-C801-BE213C5ACE2E}"/>
                </a:ext>
              </a:extLst>
            </p:cNvPr>
            <p:cNvGrpSpPr/>
            <p:nvPr/>
          </p:nvGrpSpPr>
          <p:grpSpPr>
            <a:xfrm>
              <a:off x="5330198" y="5219068"/>
              <a:ext cx="1459561" cy="528819"/>
              <a:chOff x="1398185" y="97284"/>
              <a:chExt cx="2003913" cy="766165"/>
            </a:xfrm>
          </p:grpSpPr>
          <p:sp>
            <p:nvSpPr>
              <p:cNvPr id="27" name="CuadroTexto 4">
                <a:extLst>
                  <a:ext uri="{FF2B5EF4-FFF2-40B4-BE49-F238E27FC236}">
                    <a16:creationId xmlns:a16="http://schemas.microsoft.com/office/drawing/2014/main" id="{EFEDA475-C8BF-DDC4-FEF7-D11C0F9D3ED1}"/>
                  </a:ext>
                </a:extLst>
              </p:cNvPr>
              <p:cNvSpPr txBox="1"/>
              <p:nvPr/>
            </p:nvSpPr>
            <p:spPr>
              <a:xfrm>
                <a:off x="2243642" y="97284"/>
                <a:ext cx="1158456" cy="766165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3D Frame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4CFE2821-16E7-508F-8B82-61DE160C05CB}"/>
                  </a:ext>
                </a:extLst>
              </p:cNvPr>
              <p:cNvCxnSpPr>
                <a:cxnSpLocks/>
                <a:stCxn id="27" idx="1"/>
              </p:cNvCxnSpPr>
              <p:nvPr/>
            </p:nvCxnSpPr>
            <p:spPr>
              <a:xfrm flipH="1" flipV="1">
                <a:off x="1398185" y="109308"/>
                <a:ext cx="845458" cy="371059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DC09C3F8-EB18-FED0-8514-D10CB039237B}"/>
                </a:ext>
              </a:extLst>
            </p:cNvPr>
            <p:cNvGrpSpPr/>
            <p:nvPr/>
          </p:nvGrpSpPr>
          <p:grpSpPr>
            <a:xfrm>
              <a:off x="1395630" y="5757662"/>
              <a:ext cx="2198297" cy="436351"/>
              <a:chOff x="1847915" y="76041"/>
              <a:chExt cx="3087793" cy="632736"/>
            </a:xfrm>
          </p:grpSpPr>
          <p:sp>
            <p:nvSpPr>
              <p:cNvPr id="25" name="CuadroTexto 4">
                <a:extLst>
                  <a:ext uri="{FF2B5EF4-FFF2-40B4-BE49-F238E27FC236}">
                    <a16:creationId xmlns:a16="http://schemas.microsoft.com/office/drawing/2014/main" id="{DC1079A2-A50E-1137-6F4C-DD257306143D}"/>
                  </a:ext>
                </a:extLst>
              </p:cNvPr>
              <p:cNvSpPr txBox="1"/>
              <p:nvPr/>
            </p:nvSpPr>
            <p:spPr>
              <a:xfrm>
                <a:off x="1847915" y="76041"/>
                <a:ext cx="1911191" cy="632736"/>
              </a:xfrm>
              <a:prstGeom prst="roundRect">
                <a:avLst/>
              </a:prstGeom>
              <a:solidFill>
                <a:sysClr val="window" lastClr="FFFFFF"/>
              </a:solidFill>
              <a:ln w="28575">
                <a:solidFill>
                  <a:srgbClr val="002060"/>
                </a:solidFill>
              </a:ln>
            </p:spPr>
            <p:txBody>
              <a:bodyPr wrap="square" rtlCol="0" anchor="ctr"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defRPr/>
                </a:pP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Acrylic</a:t>
                </a:r>
                <a:r>
                  <a:rPr lang="es-MX" sz="1400" dirty="0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s-MX" sz="1400" dirty="0" err="1">
                    <a:solidFill>
                      <a:srgbClr val="002060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cover</a:t>
                </a:r>
                <a:endParaRPr lang="es-MX" sz="1050" kern="100" dirty="0">
                  <a:solidFill>
                    <a:sysClr val="windowText" lastClr="000000"/>
                  </a:solidFill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54EEDD14-89C6-31EB-F7D0-B236D2B140CD}"/>
                  </a:ext>
                </a:extLst>
              </p:cNvPr>
              <p:cNvCxnSpPr>
                <a:cxnSpLocks/>
                <a:stCxn id="25" idx="3"/>
              </p:cNvCxnSpPr>
              <p:nvPr/>
            </p:nvCxnSpPr>
            <p:spPr>
              <a:xfrm flipV="1">
                <a:off x="3759106" y="323226"/>
                <a:ext cx="1176602" cy="69183"/>
              </a:xfrm>
              <a:prstGeom prst="line">
                <a:avLst/>
              </a:prstGeom>
              <a:noFill/>
              <a:ln w="28575" cap="flat" cmpd="sng" algn="ctr">
                <a:solidFill>
                  <a:srgbClr val="002060"/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43" name="Imagen 42">
            <a:extLst>
              <a:ext uri="{FF2B5EF4-FFF2-40B4-BE49-F238E27FC236}">
                <a16:creationId xmlns:a16="http://schemas.microsoft.com/office/drawing/2014/main" id="{6071E0FC-E2A2-B544-F110-E619F7DA5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76" y="3364056"/>
            <a:ext cx="6240802" cy="211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4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B0584-C6DA-D32E-F1F1-45D5AF4BF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8409AD-B231-A899-8D18-AE95784A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74" y="194655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Assembly Process I: </a:t>
            </a:r>
            <a:r>
              <a:rPr lang="es-MX" b="1" dirty="0" err="1">
                <a:solidFill>
                  <a:srgbClr val="3F263B"/>
                </a:solidFill>
              </a:rPr>
              <a:t>Materials</a:t>
            </a:r>
            <a:r>
              <a:rPr lang="es-MX" b="1" dirty="0">
                <a:solidFill>
                  <a:srgbClr val="3F263B"/>
                </a:solidFill>
              </a:rPr>
              <a:t> and </a:t>
            </a:r>
            <a:r>
              <a:rPr lang="es-MX" b="1" dirty="0" err="1">
                <a:solidFill>
                  <a:srgbClr val="3F263B"/>
                </a:solidFill>
              </a:rPr>
              <a:t>Coating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4115254-10B6-A68A-D7FB-AD71D5FBE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XXI Mexican School on Particles and Fields</a:t>
            </a:r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2A5070-33DA-D276-844F-42701E5A5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5</a:t>
            </a:fld>
            <a:endParaRPr lang="es-MX"/>
          </a:p>
        </p:txBody>
      </p:sp>
      <p:pic>
        <p:nvPicPr>
          <p:cNvPr id="15" name="Marcador de contenido 14">
            <a:extLst>
              <a:ext uri="{FF2B5EF4-FFF2-40B4-BE49-F238E27FC236}">
                <a16:creationId xmlns:a16="http://schemas.microsoft.com/office/drawing/2014/main" id="{E4B89E89-192C-848A-293A-F18551E257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703" y="1379782"/>
            <a:ext cx="2831326" cy="448687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42D6532-E16E-FBFA-6E2C-006BA8D60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75" y="1443063"/>
            <a:ext cx="2791396" cy="2958995"/>
          </a:xfrm>
          <a:prstGeom prst="rect">
            <a:avLst/>
          </a:prstGeom>
        </p:spPr>
      </p:pic>
      <p:grpSp>
        <p:nvGrpSpPr>
          <p:cNvPr id="36" name="Grupo 35">
            <a:extLst>
              <a:ext uri="{FF2B5EF4-FFF2-40B4-BE49-F238E27FC236}">
                <a16:creationId xmlns:a16="http://schemas.microsoft.com/office/drawing/2014/main" id="{000ADE63-1776-9397-6375-802C1D7C28F8}"/>
              </a:ext>
            </a:extLst>
          </p:cNvPr>
          <p:cNvGrpSpPr/>
          <p:nvPr/>
        </p:nvGrpSpPr>
        <p:grpSpPr>
          <a:xfrm>
            <a:off x="3356728" y="1371540"/>
            <a:ext cx="2028668" cy="4707076"/>
            <a:chOff x="3628452" y="1207772"/>
            <a:chExt cx="2122761" cy="4925398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143F7955-D7B8-AE1D-66D2-2EE7EC69B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8452" y="1207772"/>
              <a:ext cx="2122761" cy="3302073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8B9D4B-2E0C-900C-0673-6246EE03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04" r="14333"/>
            <a:stretch>
              <a:fillRect/>
            </a:stretch>
          </p:blipFill>
          <p:spPr>
            <a:xfrm>
              <a:off x="3628452" y="4602643"/>
              <a:ext cx="2122761" cy="1530527"/>
            </a:xfrm>
            <a:prstGeom prst="rect">
              <a:avLst/>
            </a:prstGeom>
          </p:spPr>
        </p:pic>
      </p:grpSp>
      <p:pic>
        <p:nvPicPr>
          <p:cNvPr id="25" name="Imagen 24">
            <a:extLst>
              <a:ext uri="{FF2B5EF4-FFF2-40B4-BE49-F238E27FC236}">
                <a16:creationId xmlns:a16="http://schemas.microsoft.com/office/drawing/2014/main" id="{F88F3D90-9621-6781-A24C-4B5C211A89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727" r="3946"/>
          <a:stretch>
            <a:fillRect/>
          </a:stretch>
        </p:blipFill>
        <p:spPr>
          <a:xfrm>
            <a:off x="8555089" y="1371540"/>
            <a:ext cx="3250336" cy="4495117"/>
          </a:xfrm>
          <a:prstGeom prst="rect">
            <a:avLst/>
          </a:prstGeom>
        </p:spPr>
      </p:pic>
      <p:sp>
        <p:nvSpPr>
          <p:cNvPr id="29" name="CuadroTexto 4">
            <a:extLst>
              <a:ext uri="{FF2B5EF4-FFF2-40B4-BE49-F238E27FC236}">
                <a16:creationId xmlns:a16="http://schemas.microsoft.com/office/drawing/2014/main" id="{2C3259EC-A485-9B80-0D72-6BADFEBA8069}"/>
              </a:ext>
            </a:extLst>
          </p:cNvPr>
          <p:cNvSpPr txBox="1"/>
          <p:nvPr/>
        </p:nvSpPr>
        <p:spPr>
          <a:xfrm>
            <a:off x="972363" y="2518597"/>
            <a:ext cx="1692755" cy="549477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defRPr/>
            </a:pP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3D-printed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frame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components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Texto 4">
            <a:extLst>
              <a:ext uri="{FF2B5EF4-FFF2-40B4-BE49-F238E27FC236}">
                <a16:creationId xmlns:a16="http://schemas.microsoft.com/office/drawing/2014/main" id="{6170F929-08CA-2EFF-6082-6DDB7323F3E8}"/>
              </a:ext>
            </a:extLst>
          </p:cNvPr>
          <p:cNvSpPr txBox="1"/>
          <p:nvPr/>
        </p:nvSpPr>
        <p:spPr>
          <a:xfrm>
            <a:off x="3477537" y="1432055"/>
            <a:ext cx="1113175" cy="848688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defRPr/>
            </a:pPr>
            <a:r>
              <a:rPr lang="es-MX" sz="1400" dirty="0"/>
              <a:t>Glass </a:t>
            </a:r>
            <a:r>
              <a:rPr lang="es-MX" sz="1400" dirty="0" err="1"/>
              <a:t>electrodes</a:t>
            </a:r>
            <a:r>
              <a:rPr lang="es-MX" sz="1400" dirty="0"/>
              <a:t> and </a:t>
            </a:r>
            <a:r>
              <a:rPr lang="es-MX" sz="1400" dirty="0" err="1"/>
              <a:t>acrylic</a:t>
            </a:r>
            <a:r>
              <a:rPr lang="es-MX" sz="1400" dirty="0"/>
              <a:t> </a:t>
            </a:r>
            <a:r>
              <a:rPr lang="es-MX" sz="1400" dirty="0" err="1"/>
              <a:t>treatment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CuadroTexto 4">
            <a:extLst>
              <a:ext uri="{FF2B5EF4-FFF2-40B4-BE49-F238E27FC236}">
                <a16:creationId xmlns:a16="http://schemas.microsoft.com/office/drawing/2014/main" id="{D9BA38FF-41BE-FEAF-8253-14A4A6695591}"/>
              </a:ext>
            </a:extLst>
          </p:cNvPr>
          <p:cNvSpPr txBox="1"/>
          <p:nvPr/>
        </p:nvSpPr>
        <p:spPr>
          <a:xfrm>
            <a:off x="5843399" y="1474281"/>
            <a:ext cx="1022052" cy="764237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defRPr/>
            </a:pPr>
            <a:r>
              <a:rPr lang="es-MX" sz="1400" dirty="0"/>
              <a:t>Resistive </a:t>
            </a:r>
            <a:r>
              <a:rPr lang="es-MX" sz="1400" dirty="0" err="1"/>
              <a:t>paint</a:t>
            </a:r>
            <a:r>
              <a:rPr lang="es-MX" sz="1400" dirty="0"/>
              <a:t> </a:t>
            </a:r>
            <a:r>
              <a:rPr lang="es-MX" sz="1400" dirty="0" err="1"/>
              <a:t>process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CuadroTexto 4">
            <a:extLst>
              <a:ext uri="{FF2B5EF4-FFF2-40B4-BE49-F238E27FC236}">
                <a16:creationId xmlns:a16="http://schemas.microsoft.com/office/drawing/2014/main" id="{8B3D4811-BA3C-A848-CA5F-C174264314D3}"/>
              </a:ext>
            </a:extLst>
          </p:cNvPr>
          <p:cNvSpPr txBox="1"/>
          <p:nvPr/>
        </p:nvSpPr>
        <p:spPr>
          <a:xfrm>
            <a:off x="8801176" y="1643297"/>
            <a:ext cx="1373883" cy="549477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defRPr/>
            </a:pP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Resistivity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measurments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14F31A22-EBC5-509B-0FF1-757472C3A4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75" y="4527697"/>
            <a:ext cx="1364060" cy="1222255"/>
          </a:xfrm>
          <a:prstGeom prst="rect">
            <a:avLst/>
          </a:prstGeom>
          <a:noFill/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F4C8A2B9-9392-1899-838F-675664D04A6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00"/>
          <a:stretch>
            <a:fillRect/>
          </a:stretch>
        </p:blipFill>
        <p:spPr bwMode="auto">
          <a:xfrm>
            <a:off x="1818741" y="4527697"/>
            <a:ext cx="1359230" cy="12222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5787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Marcador de contenido 52">
            <a:extLst>
              <a:ext uri="{FF2B5EF4-FFF2-40B4-BE49-F238E27FC236}">
                <a16:creationId xmlns:a16="http://schemas.microsoft.com/office/drawing/2014/main" id="{02476F68-47D0-D387-2BF5-A279704A8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083" y="1125028"/>
            <a:ext cx="3729747" cy="24864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04AD64-E853-1830-57EA-22ECAF20D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74" y="194655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Assembly Process II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18CF74-3812-1262-EB2F-FEA7E859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XXI Mexican School on Particles and Fields</a:t>
            </a:r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DBC731-34CE-D762-740F-941FF6C6C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6</a:t>
            </a:fld>
            <a:endParaRPr lang="es-MX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D3A25A63-EFA6-C571-92FC-D87D277A4B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6" r="9145"/>
          <a:stretch>
            <a:fillRect/>
          </a:stretch>
        </p:blipFill>
        <p:spPr bwMode="auto">
          <a:xfrm>
            <a:off x="4294509" y="1223887"/>
            <a:ext cx="3740740" cy="22887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E5C3ACB5-0E60-C64B-9C16-F43F8DA71C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" t="15297" r="2384"/>
          <a:stretch>
            <a:fillRect/>
          </a:stretch>
        </p:blipFill>
        <p:spPr bwMode="auto">
          <a:xfrm>
            <a:off x="230624" y="1223887"/>
            <a:ext cx="3740740" cy="2237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59A90108-F749-3B4F-6B23-60BDC2AFD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126" y="3769626"/>
            <a:ext cx="3729747" cy="2486498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113B6150-4980-6043-1873-1A37894C7F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084" y="3769627"/>
            <a:ext cx="3729747" cy="2486498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43B32439-3B74-1FB3-B89A-52B7FE4A0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9" y="3769626"/>
            <a:ext cx="3729747" cy="2486499"/>
          </a:xfrm>
          <a:prstGeom prst="rect">
            <a:avLst/>
          </a:prstGeom>
        </p:spPr>
      </p:pic>
      <p:sp>
        <p:nvSpPr>
          <p:cNvPr id="65" name="CuadroTexto 4">
            <a:extLst>
              <a:ext uri="{FF2B5EF4-FFF2-40B4-BE49-F238E27FC236}">
                <a16:creationId xmlns:a16="http://schemas.microsoft.com/office/drawing/2014/main" id="{98E48204-1077-C186-E41A-851E090405CB}"/>
              </a:ext>
            </a:extLst>
          </p:cNvPr>
          <p:cNvSpPr txBox="1"/>
          <p:nvPr/>
        </p:nvSpPr>
        <p:spPr>
          <a:xfrm>
            <a:off x="356775" y="1287490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CuadroTexto 4">
            <a:extLst>
              <a:ext uri="{FF2B5EF4-FFF2-40B4-BE49-F238E27FC236}">
                <a16:creationId xmlns:a16="http://schemas.microsoft.com/office/drawing/2014/main" id="{30ED5885-A439-88ED-832A-D9917115E555}"/>
              </a:ext>
            </a:extLst>
          </p:cNvPr>
          <p:cNvSpPr txBox="1"/>
          <p:nvPr/>
        </p:nvSpPr>
        <p:spPr>
          <a:xfrm>
            <a:off x="4383700" y="1339318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CuadroTexto 4">
            <a:extLst>
              <a:ext uri="{FF2B5EF4-FFF2-40B4-BE49-F238E27FC236}">
                <a16:creationId xmlns:a16="http://schemas.microsoft.com/office/drawing/2014/main" id="{A495D41B-F1C1-C366-B99F-6818274F334F}"/>
              </a:ext>
            </a:extLst>
          </p:cNvPr>
          <p:cNvSpPr txBox="1"/>
          <p:nvPr/>
        </p:nvSpPr>
        <p:spPr>
          <a:xfrm>
            <a:off x="8469039" y="1197040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MX" sz="14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CuadroTexto 4">
            <a:extLst>
              <a:ext uri="{FF2B5EF4-FFF2-40B4-BE49-F238E27FC236}">
                <a16:creationId xmlns:a16="http://schemas.microsoft.com/office/drawing/2014/main" id="{2B4609F4-156E-FFBE-B2AB-0183D9D6C7E0}"/>
              </a:ext>
            </a:extLst>
          </p:cNvPr>
          <p:cNvSpPr txBox="1"/>
          <p:nvPr/>
        </p:nvSpPr>
        <p:spPr>
          <a:xfrm>
            <a:off x="331987" y="3906670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CuadroTexto 4">
            <a:extLst>
              <a:ext uri="{FF2B5EF4-FFF2-40B4-BE49-F238E27FC236}">
                <a16:creationId xmlns:a16="http://schemas.microsoft.com/office/drawing/2014/main" id="{099511E9-C562-6F0D-FAB3-865B23745BB6}"/>
              </a:ext>
            </a:extLst>
          </p:cNvPr>
          <p:cNvSpPr txBox="1"/>
          <p:nvPr/>
        </p:nvSpPr>
        <p:spPr>
          <a:xfrm>
            <a:off x="4319509" y="3875670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7" name="CuadroTexto 4">
            <a:extLst>
              <a:ext uri="{FF2B5EF4-FFF2-40B4-BE49-F238E27FC236}">
                <a16:creationId xmlns:a16="http://schemas.microsoft.com/office/drawing/2014/main" id="{72EFB436-C07C-4F4F-5E26-B3AE81603B37}"/>
              </a:ext>
            </a:extLst>
          </p:cNvPr>
          <p:cNvSpPr txBox="1"/>
          <p:nvPr/>
        </p:nvSpPr>
        <p:spPr>
          <a:xfrm>
            <a:off x="8479968" y="3850047"/>
            <a:ext cx="460375" cy="465455"/>
          </a:xfrm>
          <a:prstGeom prst="ellipse">
            <a:avLst/>
          </a:prstGeom>
          <a:solidFill>
            <a:sysClr val="window" lastClr="FFFFFF"/>
          </a:solidFill>
          <a:ln w="28575"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endParaRPr kumimoji="0" lang="es-MX" sz="1200" b="0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71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B5521-01CE-A727-123B-2719091D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708" y="152400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Material </a:t>
            </a:r>
            <a:r>
              <a:rPr lang="es-MX" b="1" dirty="0" err="1">
                <a:solidFill>
                  <a:srgbClr val="3F263B"/>
                </a:solidFill>
              </a:rPr>
              <a:t>Characterization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CEEC8C-2BF5-D178-FC24-3E130F097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79512"/>
            <a:ext cx="5157787" cy="736601"/>
          </a:xfrm>
        </p:spPr>
        <p:txBody>
          <a:bodyPr anchor="t"/>
          <a:lstStyle/>
          <a:p>
            <a:r>
              <a:rPr lang="es-MX" dirty="0" err="1"/>
              <a:t>Electrode</a:t>
            </a:r>
            <a:r>
              <a:rPr lang="es-MX" dirty="0"/>
              <a:t> </a:t>
            </a:r>
            <a:r>
              <a:rPr lang="es-MX" dirty="0" err="1"/>
              <a:t>Volume</a:t>
            </a:r>
            <a:r>
              <a:rPr lang="es-MX" dirty="0"/>
              <a:t> </a:t>
            </a:r>
            <a:r>
              <a:rPr lang="es-MX" dirty="0" err="1"/>
              <a:t>Resistivity</a:t>
            </a:r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1A3C75-236E-18B5-54DD-00050EBAD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757680"/>
            <a:ext cx="5157787" cy="4431983"/>
          </a:xfrm>
        </p:spPr>
        <p:txBody>
          <a:bodyPr>
            <a:normAutofit/>
          </a:bodyPr>
          <a:lstStyle/>
          <a:p>
            <a:r>
              <a:rPr lang="es-ES" sz="2000" dirty="0"/>
              <a:t>RPC</a:t>
            </a:r>
            <a:r>
              <a:rPr lang="es-ES" sz="2000" baseline="-25000" dirty="0"/>
              <a:t>1</a:t>
            </a:r>
            <a:r>
              <a:rPr lang="es-ES" sz="2000" dirty="0"/>
              <a:t> = 3.02 x 10</a:t>
            </a:r>
            <a:r>
              <a:rPr lang="es-ES" sz="2000" baseline="30000" dirty="0"/>
              <a:t>10 </a:t>
            </a:r>
            <a:r>
              <a:rPr lang="es-ES" sz="2000" dirty="0" err="1"/>
              <a:t>Ωm</a:t>
            </a:r>
            <a:endParaRPr lang="es-ES" sz="2000" dirty="0"/>
          </a:p>
          <a:p>
            <a:r>
              <a:rPr lang="es-ES" sz="2000" dirty="0"/>
              <a:t>RPC</a:t>
            </a:r>
            <a:r>
              <a:rPr lang="es-ES" sz="2000" baseline="-25000" dirty="0"/>
              <a:t>2</a:t>
            </a:r>
            <a:r>
              <a:rPr lang="es-ES" sz="2000" dirty="0"/>
              <a:t> = 2.90 x 10</a:t>
            </a:r>
            <a:r>
              <a:rPr lang="es-ES" sz="2000" baseline="30000" dirty="0"/>
              <a:t>10 </a:t>
            </a:r>
            <a:r>
              <a:rPr lang="es-ES" sz="2000" dirty="0" err="1"/>
              <a:t>Ωm</a:t>
            </a:r>
            <a:endParaRPr lang="es-MX" sz="20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48E3812-ED2E-E4D9-DD5A-52037FB1F3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79512"/>
            <a:ext cx="5183188" cy="736601"/>
          </a:xfrm>
        </p:spPr>
        <p:txBody>
          <a:bodyPr anchor="t"/>
          <a:lstStyle/>
          <a:p>
            <a:r>
              <a:rPr lang="es-MX" dirty="0"/>
              <a:t>Gap </a:t>
            </a:r>
            <a:r>
              <a:rPr lang="es-MX" dirty="0" err="1"/>
              <a:t>Thickness</a:t>
            </a:r>
            <a:r>
              <a:rPr lang="es-MX" dirty="0"/>
              <a:t> </a:t>
            </a:r>
            <a:r>
              <a:rPr lang="es-MX" dirty="0" err="1"/>
              <a:t>Verification</a:t>
            </a:r>
            <a:endParaRPr lang="es-MX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76C8A50-1B34-3B95-5CC9-8C536EED6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7680"/>
            <a:ext cx="5183188" cy="4431983"/>
          </a:xfrm>
        </p:spPr>
        <p:txBody>
          <a:bodyPr>
            <a:normAutofit/>
          </a:bodyPr>
          <a:lstStyle/>
          <a:p>
            <a:r>
              <a:rPr lang="es-MX" sz="2000" dirty="0" err="1"/>
              <a:t>Measured</a:t>
            </a:r>
            <a:r>
              <a:rPr lang="es-MX" sz="2000" dirty="0"/>
              <a:t> </a:t>
            </a:r>
            <a:r>
              <a:rPr lang="es-MX" sz="2000" dirty="0" err="1"/>
              <a:t>fishing</a:t>
            </a:r>
            <a:r>
              <a:rPr lang="es-MX" sz="2000" dirty="0"/>
              <a:t>-line </a:t>
            </a:r>
            <a:r>
              <a:rPr lang="es-MX" sz="2000" dirty="0" err="1"/>
              <a:t>diameter</a:t>
            </a:r>
            <a:r>
              <a:rPr lang="es-MX" sz="2000" dirty="0"/>
              <a:t>: 0.3004 ± 0.004 </a:t>
            </a:r>
            <a:r>
              <a:rPr lang="es-MX" sz="2000" dirty="0" err="1"/>
              <a:t>mm.</a:t>
            </a:r>
            <a:endParaRPr lang="es-MX" sz="200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51739645-6845-155A-147B-2FFD93D0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71A8D002-B5DA-3A4C-3F93-744C0D9CF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7</a:t>
            </a:fld>
            <a:endParaRPr lang="es-MX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F0ABAC7-1386-3C00-FF72-2D70899A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2644775"/>
            <a:ext cx="4463521" cy="34479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B9176-7535-A453-E501-17F86F29F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508" y="2930139"/>
            <a:ext cx="6079383" cy="30420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4421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4448-2CC2-C683-2233-90235E098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B5C0FF-2A7C-D055-A50A-23AE796A8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Experimental </a:t>
            </a:r>
            <a:r>
              <a:rPr lang="es-MX" b="1" dirty="0" err="1">
                <a:solidFill>
                  <a:srgbClr val="3F263B"/>
                </a:solidFill>
              </a:rPr>
              <a:t>Setup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FB9879-6089-A006-F65E-99FFE6D5A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049E04A-BA93-31A2-4239-452E0A5C8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8</a:t>
            </a:fld>
            <a:endParaRPr lang="es-MX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249512CB-927A-E98B-E5E3-0D820EB15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13" y="1586540"/>
            <a:ext cx="5492262" cy="4351338"/>
          </a:xfrm>
        </p:spPr>
        <p:txBody>
          <a:bodyPr>
            <a:normAutofit/>
          </a:bodyPr>
          <a:lstStyle/>
          <a:p>
            <a:r>
              <a:rPr lang="es-MX" sz="2000" dirty="0" err="1"/>
              <a:t>Coincidence</a:t>
            </a:r>
            <a:r>
              <a:rPr lang="es-MX" sz="2000" dirty="0"/>
              <a:t> </a:t>
            </a:r>
            <a:r>
              <a:rPr lang="es-MX" sz="2000" dirty="0" err="1"/>
              <a:t>setup</a:t>
            </a:r>
            <a:r>
              <a:rPr lang="es-MX" sz="2000" dirty="0"/>
              <a:t> </a:t>
            </a:r>
            <a:r>
              <a:rPr lang="es-MX" sz="2000" dirty="0" err="1"/>
              <a:t>using</a:t>
            </a:r>
            <a:r>
              <a:rPr lang="es-MX" sz="2000" dirty="0"/>
              <a:t> </a:t>
            </a:r>
            <a:r>
              <a:rPr lang="es-MX" sz="2000" dirty="0" err="1"/>
              <a:t>two</a:t>
            </a:r>
            <a:r>
              <a:rPr lang="es-MX" sz="2000" dirty="0"/>
              <a:t> </a:t>
            </a:r>
            <a:r>
              <a:rPr lang="es-MX" sz="2000" dirty="0" err="1"/>
              <a:t>scintillator</a:t>
            </a:r>
            <a:r>
              <a:rPr lang="es-MX" sz="2000" dirty="0"/>
              <a:t>–PMT </a:t>
            </a:r>
            <a:r>
              <a:rPr lang="es-MX" sz="2000" dirty="0" err="1"/>
              <a:t>detectors</a:t>
            </a:r>
            <a:r>
              <a:rPr lang="es-MX" sz="2000" dirty="0"/>
              <a:t> as </a:t>
            </a:r>
            <a:r>
              <a:rPr lang="es-MX" sz="2000" dirty="0" err="1"/>
              <a:t>references</a:t>
            </a:r>
            <a:endParaRPr lang="en-US" sz="2000" dirty="0"/>
          </a:p>
          <a:p>
            <a:r>
              <a:rPr lang="es-MX" sz="2000" dirty="0"/>
              <a:t>Electronic modules </a:t>
            </a:r>
            <a:r>
              <a:rPr lang="es-MX" sz="2000" dirty="0" err="1"/>
              <a:t>for</a:t>
            </a:r>
            <a:r>
              <a:rPr lang="es-MX" sz="2000" dirty="0"/>
              <a:t> </a:t>
            </a:r>
            <a:r>
              <a:rPr lang="es-MX" sz="2000" dirty="0" err="1"/>
              <a:t>signal</a:t>
            </a:r>
            <a:r>
              <a:rPr lang="es-MX" sz="2000" dirty="0"/>
              <a:t> </a:t>
            </a:r>
            <a:r>
              <a:rPr lang="es-MX" sz="2000" dirty="0" err="1"/>
              <a:t>discrimination</a:t>
            </a:r>
            <a:r>
              <a:rPr lang="es-MX" sz="2000" dirty="0"/>
              <a:t> and </a:t>
            </a:r>
            <a:r>
              <a:rPr lang="es-MX" sz="2000" dirty="0" err="1"/>
              <a:t>coincidence</a:t>
            </a:r>
            <a:r>
              <a:rPr lang="es-MX" sz="2000" dirty="0"/>
              <a:t> </a:t>
            </a:r>
            <a:r>
              <a:rPr lang="es-MX" sz="2000" dirty="0" err="1"/>
              <a:t>triggering</a:t>
            </a:r>
            <a:endParaRPr lang="es-MX" sz="2000" dirty="0"/>
          </a:p>
          <a:p>
            <a:r>
              <a:rPr lang="es-MX" sz="2000" dirty="0" err="1"/>
              <a:t>Readout</a:t>
            </a:r>
            <a:r>
              <a:rPr lang="es-MX" sz="2000" dirty="0"/>
              <a:t> </a:t>
            </a:r>
            <a:r>
              <a:rPr lang="es-MX" sz="2000" dirty="0" err="1"/>
              <a:t>system</a:t>
            </a:r>
            <a:r>
              <a:rPr lang="es-MX" sz="2000" dirty="0"/>
              <a:t> </a:t>
            </a:r>
            <a:r>
              <a:rPr lang="es-MX" sz="2000" dirty="0" err="1"/>
              <a:t>based</a:t>
            </a:r>
            <a:r>
              <a:rPr lang="es-MX" sz="2000" dirty="0"/>
              <a:t> </a:t>
            </a:r>
            <a:r>
              <a:rPr lang="es-MX" sz="2000" dirty="0" err="1"/>
              <a:t>on</a:t>
            </a:r>
            <a:r>
              <a:rPr lang="es-MX" sz="2000" dirty="0"/>
              <a:t> </a:t>
            </a:r>
            <a:r>
              <a:rPr lang="es-MX" sz="2000" dirty="0" err="1"/>
              <a:t>the</a:t>
            </a:r>
            <a:r>
              <a:rPr lang="es-MX" sz="2000" dirty="0"/>
              <a:t> </a:t>
            </a:r>
            <a:r>
              <a:rPr lang="es-MX" sz="2000" dirty="0" err="1"/>
              <a:t>Petiroc</a:t>
            </a:r>
            <a:r>
              <a:rPr lang="es-MX" sz="2000" dirty="0"/>
              <a:t> 2A ASIC</a:t>
            </a: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3DDB3E5E-3A03-3F01-67F8-0D7EE21396D9}"/>
              </a:ext>
            </a:extLst>
          </p:cNvPr>
          <p:cNvCxnSpPr>
            <a:cxnSpLocks/>
          </p:cNvCxnSpPr>
          <p:nvPr/>
        </p:nvCxnSpPr>
        <p:spPr>
          <a:xfrm flipH="1" flipV="1">
            <a:off x="5964243" y="3464786"/>
            <a:ext cx="381000" cy="27535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errar llave 31">
            <a:extLst>
              <a:ext uri="{FF2B5EF4-FFF2-40B4-BE49-F238E27FC236}">
                <a16:creationId xmlns:a16="http://schemas.microsoft.com/office/drawing/2014/main" id="{A3F117B0-529A-7163-C3BD-4D73044C7582}"/>
              </a:ext>
            </a:extLst>
          </p:cNvPr>
          <p:cNvSpPr/>
          <p:nvPr/>
        </p:nvSpPr>
        <p:spPr>
          <a:xfrm>
            <a:off x="5924076" y="2401228"/>
            <a:ext cx="291118" cy="758758"/>
          </a:xfrm>
          <a:prstGeom prst="rightBrace">
            <a:avLst>
              <a:gd name="adj1" fmla="val 38050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00"/>
              </a:solidFill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31B48AAE-3E41-5734-5F5D-8A7054857F57}"/>
              </a:ext>
            </a:extLst>
          </p:cNvPr>
          <p:cNvGrpSpPr/>
          <p:nvPr/>
        </p:nvGrpSpPr>
        <p:grpSpPr>
          <a:xfrm>
            <a:off x="5752501" y="1296237"/>
            <a:ext cx="6202952" cy="4628750"/>
            <a:chOff x="1663824" y="121633"/>
            <a:chExt cx="8864352" cy="6614733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1BB8417-8278-3A97-57D3-B0CA89DED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3824" y="121633"/>
              <a:ext cx="8864352" cy="6614733"/>
            </a:xfrm>
            <a:prstGeom prst="rect">
              <a:avLst/>
            </a:prstGeom>
          </p:spPr>
        </p:pic>
        <p:sp>
          <p:nvSpPr>
            <p:cNvPr id="19" name="CuadroTexto 4">
              <a:extLst>
                <a:ext uri="{FF2B5EF4-FFF2-40B4-BE49-F238E27FC236}">
                  <a16:creationId xmlns:a16="http://schemas.microsoft.com/office/drawing/2014/main" id="{95042B5F-B3A5-4281-0533-C82ACEBE797C}"/>
                </a:ext>
              </a:extLst>
            </p:cNvPr>
            <p:cNvSpPr txBox="1"/>
            <p:nvPr/>
          </p:nvSpPr>
          <p:spPr>
            <a:xfrm>
              <a:off x="2325037" y="428685"/>
              <a:ext cx="1384923" cy="692215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Electronic modules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uadroTexto 4">
              <a:extLst>
                <a:ext uri="{FF2B5EF4-FFF2-40B4-BE49-F238E27FC236}">
                  <a16:creationId xmlns:a16="http://schemas.microsoft.com/office/drawing/2014/main" id="{E504E03E-7C5B-176F-44BC-CF3DE0DF48CC}"/>
                </a:ext>
              </a:extLst>
            </p:cNvPr>
            <p:cNvSpPr txBox="1"/>
            <p:nvPr/>
          </p:nvSpPr>
          <p:spPr>
            <a:xfrm>
              <a:off x="1811590" y="1641266"/>
              <a:ext cx="1326145" cy="810244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Detectors</a:t>
              </a: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setup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CuadroTexto 4">
              <a:extLst>
                <a:ext uri="{FF2B5EF4-FFF2-40B4-BE49-F238E27FC236}">
                  <a16:creationId xmlns:a16="http://schemas.microsoft.com/office/drawing/2014/main" id="{525EB0F6-1506-5FC0-1A67-0B2CFD2EC81A}"/>
                </a:ext>
              </a:extLst>
            </p:cNvPr>
            <p:cNvSpPr txBox="1"/>
            <p:nvPr/>
          </p:nvSpPr>
          <p:spPr>
            <a:xfrm>
              <a:off x="6060884" y="4126489"/>
              <a:ext cx="1326145" cy="810244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Readout</a:t>
              </a: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 ASIC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uadroTexto 4">
              <a:extLst>
                <a:ext uri="{FF2B5EF4-FFF2-40B4-BE49-F238E27FC236}">
                  <a16:creationId xmlns:a16="http://schemas.microsoft.com/office/drawing/2014/main" id="{733B4199-F094-5477-0C4F-FC1BEC956BEB}"/>
                </a:ext>
              </a:extLst>
            </p:cNvPr>
            <p:cNvSpPr txBox="1"/>
            <p:nvPr/>
          </p:nvSpPr>
          <p:spPr>
            <a:xfrm>
              <a:off x="4851164" y="5805583"/>
              <a:ext cx="897037" cy="411716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Freon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CuadroTexto 4">
              <a:extLst>
                <a:ext uri="{FF2B5EF4-FFF2-40B4-BE49-F238E27FC236}">
                  <a16:creationId xmlns:a16="http://schemas.microsoft.com/office/drawing/2014/main" id="{80286DA9-B6CC-F406-23C2-7877574F0F98}"/>
                </a:ext>
              </a:extLst>
            </p:cNvPr>
            <p:cNvSpPr txBox="1"/>
            <p:nvPr/>
          </p:nvSpPr>
          <p:spPr>
            <a:xfrm>
              <a:off x="8555829" y="1603345"/>
              <a:ext cx="1049310" cy="1001941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ASIC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power</a:t>
              </a: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supply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CuadroTexto 4">
              <a:extLst>
                <a:ext uri="{FF2B5EF4-FFF2-40B4-BE49-F238E27FC236}">
                  <a16:creationId xmlns:a16="http://schemas.microsoft.com/office/drawing/2014/main" id="{C6400911-07DC-D1D2-C89F-C4C4A7D2A4E7}"/>
                </a:ext>
              </a:extLst>
            </p:cNvPr>
            <p:cNvSpPr txBox="1"/>
            <p:nvPr/>
          </p:nvSpPr>
          <p:spPr>
            <a:xfrm>
              <a:off x="7801769" y="3740145"/>
              <a:ext cx="1049310" cy="1122819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defRPr/>
              </a:pP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PMT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power</a:t>
              </a: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suply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CuadroTexto 4">
              <a:extLst>
                <a:ext uri="{FF2B5EF4-FFF2-40B4-BE49-F238E27FC236}">
                  <a16:creationId xmlns:a16="http://schemas.microsoft.com/office/drawing/2014/main" id="{D7DD9450-27FC-07A3-9E7B-33C2DD6828AC}"/>
                </a:ext>
              </a:extLst>
            </p:cNvPr>
            <p:cNvSpPr txBox="1"/>
            <p:nvPr/>
          </p:nvSpPr>
          <p:spPr>
            <a:xfrm>
              <a:off x="6430411" y="1331694"/>
              <a:ext cx="1026759" cy="814648"/>
            </a:xfrm>
            <a:prstGeom prst="roundRect">
              <a:avLst/>
            </a:prstGeom>
            <a:solidFill>
              <a:sysClr val="window" lastClr="FFFFFF"/>
            </a:solidFill>
            <a:ln w="28575">
              <a:solidFill>
                <a:srgbClr val="0070C0"/>
              </a:solidFill>
            </a:ln>
          </p:spPr>
          <p:txBody>
            <a:bodyPr wrap="square" rtlCol="0" anchor="ctr">
              <a:noAutofit/>
            </a:bodyPr>
            <a:lstStyle/>
            <a:p>
              <a:pPr algn="ctr">
                <a:spcAft>
                  <a:spcPts val="800"/>
                </a:spcAft>
                <a:defRPr/>
              </a:pPr>
              <a:r>
                <a:rPr lang="es-MX" sz="1200" kern="100" dirty="0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Gas </a:t>
              </a:r>
              <a:r>
                <a:rPr lang="es-MX" sz="1200" kern="100" dirty="0" err="1">
                  <a:solidFill>
                    <a:srgbClr val="0070C0"/>
                  </a:solidFill>
                  <a:ea typeface="Aptos" panose="020B0004020202020204" pitchFamily="34" charset="0"/>
                  <a:cs typeface="Times New Roman" panose="02020603050405020304" pitchFamily="18" charset="0"/>
                </a:rPr>
                <a:t>system</a:t>
              </a:r>
              <a:endParaRPr lang="es-MX" sz="1000" kern="100" dirty="0">
                <a:solidFill>
                  <a:srgbClr val="0070C0"/>
                </a:solidFill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Cerrar llave 36">
            <a:extLst>
              <a:ext uri="{FF2B5EF4-FFF2-40B4-BE49-F238E27FC236}">
                <a16:creationId xmlns:a16="http://schemas.microsoft.com/office/drawing/2014/main" id="{A986D6E8-D485-DE9F-5E6B-AB32A6A61EE2}"/>
              </a:ext>
            </a:extLst>
          </p:cNvPr>
          <p:cNvSpPr/>
          <p:nvPr/>
        </p:nvSpPr>
        <p:spPr>
          <a:xfrm flipH="1">
            <a:off x="6939008" y="2617457"/>
            <a:ext cx="291117" cy="595393"/>
          </a:xfrm>
          <a:prstGeom prst="rightBrace">
            <a:avLst>
              <a:gd name="adj1" fmla="val 38050"/>
              <a:gd name="adj2" fmla="val 52649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>
              <a:solidFill>
                <a:srgbClr val="FFFF00"/>
              </a:solidFill>
            </a:endParaRPr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15C0E41B-6C93-912C-A968-31774254EB15}"/>
              </a:ext>
            </a:extLst>
          </p:cNvPr>
          <p:cNvCxnSpPr>
            <a:cxnSpLocks/>
          </p:cNvCxnSpPr>
          <p:nvPr/>
        </p:nvCxnSpPr>
        <p:spPr>
          <a:xfrm flipH="1" flipV="1">
            <a:off x="8769348" y="3676604"/>
            <a:ext cx="381000" cy="27535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upo 38">
            <a:extLst>
              <a:ext uri="{FF2B5EF4-FFF2-40B4-BE49-F238E27FC236}">
                <a16:creationId xmlns:a16="http://schemas.microsoft.com/office/drawing/2014/main" id="{055890A5-F02F-3A72-3A4C-FA6676708738}"/>
              </a:ext>
            </a:extLst>
          </p:cNvPr>
          <p:cNvGrpSpPr/>
          <p:nvPr/>
        </p:nvGrpSpPr>
        <p:grpSpPr>
          <a:xfrm>
            <a:off x="441359" y="3602464"/>
            <a:ext cx="5311142" cy="2654935"/>
            <a:chOff x="0" y="144781"/>
            <a:chExt cx="5311672" cy="2655421"/>
          </a:xfrm>
        </p:grpSpPr>
        <p:sp>
          <p:nvSpPr>
            <p:cNvPr id="40" name="Cuadro de texto 2">
              <a:extLst>
                <a:ext uri="{FF2B5EF4-FFF2-40B4-BE49-F238E27FC236}">
                  <a16:creationId xmlns:a16="http://schemas.microsoft.com/office/drawing/2014/main" id="{3A221555-8C61-0508-5EB7-6C4736094A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5488" y="144781"/>
              <a:ext cx="1079500" cy="1005840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200" kern="10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Trigger electronics</a:t>
              </a:r>
              <a:endParaRPr lang="es-MX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Cuadro de texto 2">
              <a:extLst>
                <a:ext uri="{FF2B5EF4-FFF2-40B4-BE49-F238E27FC236}">
                  <a16:creationId xmlns:a16="http://schemas.microsoft.com/office/drawing/2014/main" id="{E9AA1A57-868E-D623-6935-87D98DFF7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9270" y="2025502"/>
              <a:ext cx="1543050" cy="7747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kern="100" dirty="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      </a:t>
              </a:r>
              <a:r>
                <a:rPr lang="es-MX" kern="100" dirty="0" err="1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Petiroc</a:t>
              </a:r>
              <a:r>
                <a:rPr lang="es-MX" kern="100" dirty="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2A</a:t>
              </a:r>
              <a:endParaRPr lang="es-MX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Cuadro de texto 2">
              <a:extLst>
                <a:ext uri="{FF2B5EF4-FFF2-40B4-BE49-F238E27FC236}">
                  <a16:creationId xmlns:a16="http://schemas.microsoft.com/office/drawing/2014/main" id="{941587B4-E7A3-01D9-50E6-8263BB6970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3065" y="2113161"/>
              <a:ext cx="280670" cy="62801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vert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600" kern="100" dirty="0">
                  <a:solidFill>
                    <a:srgbClr val="FFFFFF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10 </a:t>
              </a:r>
              <a:r>
                <a:rPr lang="es-MX" sz="1600" kern="100" dirty="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 ch</a:t>
              </a:r>
              <a:endParaRPr lang="es-MX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4CE614C5-7E60-1C7E-CEBB-3E5C6245F032}"/>
                </a:ext>
              </a:extLst>
            </p:cNvPr>
            <p:cNvGrpSpPr/>
            <p:nvPr/>
          </p:nvGrpSpPr>
          <p:grpSpPr>
            <a:xfrm>
              <a:off x="2110563" y="326065"/>
              <a:ext cx="3201109" cy="2369961"/>
              <a:chOff x="0" y="0"/>
              <a:chExt cx="3201109" cy="2369961"/>
            </a:xfrm>
          </p:grpSpPr>
          <p:cxnSp>
            <p:nvCxnSpPr>
              <p:cNvPr id="48" name="Conector: angular 47">
                <a:extLst>
                  <a:ext uri="{FF2B5EF4-FFF2-40B4-BE49-F238E27FC236}">
                    <a16:creationId xmlns:a16="http://schemas.microsoft.com/office/drawing/2014/main" id="{EB53FF00-5830-82F3-FE8F-4BD1BCD5638B}"/>
                  </a:ext>
                </a:extLst>
              </p:cNvPr>
              <p:cNvCxnSpPr/>
              <p:nvPr/>
            </p:nvCxnSpPr>
            <p:spPr>
              <a:xfrm>
                <a:off x="0" y="1151860"/>
                <a:ext cx="838200" cy="812800"/>
              </a:xfrm>
              <a:prstGeom prst="bentConnector3">
                <a:avLst>
                  <a:gd name="adj1" fmla="val 61532"/>
                </a:avLst>
              </a:prstGeom>
              <a:ln>
                <a:solidFill>
                  <a:srgbClr val="7030A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: angular 48">
                <a:extLst>
                  <a:ext uri="{FF2B5EF4-FFF2-40B4-BE49-F238E27FC236}">
                    <a16:creationId xmlns:a16="http://schemas.microsoft.com/office/drawing/2014/main" id="{5E55020B-3004-B533-F4D0-88CFF4C7BB73}"/>
                  </a:ext>
                </a:extLst>
              </p:cNvPr>
              <p:cNvCxnSpPr/>
              <p:nvPr/>
            </p:nvCxnSpPr>
            <p:spPr>
              <a:xfrm>
                <a:off x="5316" y="1539949"/>
                <a:ext cx="831850" cy="647700"/>
              </a:xfrm>
              <a:prstGeom prst="bentConnector3">
                <a:avLst>
                  <a:gd name="adj1" fmla="val 34814"/>
                </a:avLst>
              </a:prstGeom>
              <a:ln>
                <a:solidFill>
                  <a:srgbClr val="7030A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0" name="Grupo 49">
                <a:extLst>
                  <a:ext uri="{FF2B5EF4-FFF2-40B4-BE49-F238E27FC236}">
                    <a16:creationId xmlns:a16="http://schemas.microsoft.com/office/drawing/2014/main" id="{B050D845-35BD-9DEC-101F-CF7D9B0443C9}"/>
                  </a:ext>
                </a:extLst>
              </p:cNvPr>
              <p:cNvGrpSpPr/>
              <p:nvPr/>
            </p:nvGrpSpPr>
            <p:grpSpPr>
              <a:xfrm>
                <a:off x="26581" y="0"/>
                <a:ext cx="1049162" cy="2369961"/>
                <a:chOff x="0" y="0"/>
                <a:chExt cx="1049162" cy="2369961"/>
              </a:xfrm>
            </p:grpSpPr>
            <p:cxnSp>
              <p:nvCxnSpPr>
                <p:cNvPr id="56" name="Conector: angular 55">
                  <a:extLst>
                    <a:ext uri="{FF2B5EF4-FFF2-40B4-BE49-F238E27FC236}">
                      <a16:creationId xmlns:a16="http://schemas.microsoft.com/office/drawing/2014/main" id="{DF26F4AA-4C5C-D699-8D44-2575EF7B7874}"/>
                    </a:ext>
                  </a:extLst>
                </p:cNvPr>
                <p:cNvCxnSpPr/>
                <p:nvPr/>
              </p:nvCxnSpPr>
              <p:spPr>
                <a:xfrm>
                  <a:off x="0" y="1969911"/>
                  <a:ext cx="806450" cy="400050"/>
                </a:xfrm>
                <a:prstGeom prst="bentConnector3">
                  <a:avLst>
                    <a:gd name="adj1" fmla="val 22121"/>
                  </a:avLst>
                </a:prstGeom>
                <a:ln>
                  <a:solidFill>
                    <a:srgbClr val="C0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: angular 56">
                  <a:extLst>
                    <a:ext uri="{FF2B5EF4-FFF2-40B4-BE49-F238E27FC236}">
                      <a16:creationId xmlns:a16="http://schemas.microsoft.com/office/drawing/2014/main" id="{11368075-F3CA-DE3F-0865-1448B23F6C8E}"/>
                    </a:ext>
                  </a:extLst>
                </p:cNvPr>
                <p:cNvCxnSpPr/>
                <p:nvPr/>
              </p:nvCxnSpPr>
              <p:spPr>
                <a:xfrm flipV="1">
                  <a:off x="185562" y="0"/>
                  <a:ext cx="863600" cy="1981200"/>
                </a:xfrm>
                <a:prstGeom prst="bentConnector3">
                  <a:avLst>
                    <a:gd name="adj1" fmla="val -673"/>
                  </a:avLst>
                </a:prstGeom>
                <a:ln>
                  <a:solidFill>
                    <a:srgbClr val="C0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upo 50">
                <a:extLst>
                  <a:ext uri="{FF2B5EF4-FFF2-40B4-BE49-F238E27FC236}">
                    <a16:creationId xmlns:a16="http://schemas.microsoft.com/office/drawing/2014/main" id="{C66C592A-F7AE-2FA4-5359-06C2B1CC4274}"/>
                  </a:ext>
                </a:extLst>
              </p:cNvPr>
              <p:cNvGrpSpPr/>
              <p:nvPr/>
            </p:nvGrpSpPr>
            <p:grpSpPr>
              <a:xfrm>
                <a:off x="5316" y="664535"/>
                <a:ext cx="1046621" cy="1099086"/>
                <a:chOff x="0" y="0"/>
                <a:chExt cx="1046621" cy="1099086"/>
              </a:xfrm>
            </p:grpSpPr>
            <p:cxnSp>
              <p:nvCxnSpPr>
                <p:cNvPr id="54" name="Conector: angular 53">
                  <a:extLst>
                    <a:ext uri="{FF2B5EF4-FFF2-40B4-BE49-F238E27FC236}">
                      <a16:creationId xmlns:a16="http://schemas.microsoft.com/office/drawing/2014/main" id="{C3BBAA0B-52AD-059A-DBAE-C75908A28F65}"/>
                    </a:ext>
                  </a:extLst>
                </p:cNvPr>
                <p:cNvCxnSpPr/>
                <p:nvPr/>
              </p:nvCxnSpPr>
              <p:spPr>
                <a:xfrm>
                  <a:off x="0" y="2822"/>
                  <a:ext cx="829183" cy="1096264"/>
                </a:xfrm>
                <a:prstGeom prst="bentConnector3">
                  <a:avLst>
                    <a:gd name="adj1" fmla="val 42593"/>
                  </a:avLst>
                </a:prstGeom>
                <a:ln>
                  <a:solidFill>
                    <a:srgbClr val="C00000"/>
                  </a:solidFill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cto de flecha 54">
                  <a:extLst>
                    <a:ext uri="{FF2B5EF4-FFF2-40B4-BE49-F238E27FC236}">
                      <a16:creationId xmlns:a16="http://schemas.microsoft.com/office/drawing/2014/main" id="{49995DDD-6947-7F65-FABD-53EBF253E9B8}"/>
                    </a:ext>
                  </a:extLst>
                </p:cNvPr>
                <p:cNvCxnSpPr/>
                <p:nvPr/>
              </p:nvCxnSpPr>
              <p:spPr>
                <a:xfrm flipV="1">
                  <a:off x="361245" y="0"/>
                  <a:ext cx="685376" cy="3251"/>
                </a:xfrm>
                <a:prstGeom prst="straightConnector1">
                  <a:avLst/>
                </a:prstGeom>
                <a:ln>
                  <a:solidFill>
                    <a:srgbClr val="C0000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Conector: angular 51">
                <a:extLst>
                  <a:ext uri="{FF2B5EF4-FFF2-40B4-BE49-F238E27FC236}">
                    <a16:creationId xmlns:a16="http://schemas.microsoft.com/office/drawing/2014/main" id="{A18435E8-06CE-4892-3B8D-096DA7EF744B}"/>
                  </a:ext>
                </a:extLst>
              </p:cNvPr>
              <p:cNvCxnSpPr/>
              <p:nvPr/>
            </p:nvCxnSpPr>
            <p:spPr>
              <a:xfrm>
                <a:off x="2131828" y="365051"/>
                <a:ext cx="239889" cy="1806223"/>
              </a:xfrm>
              <a:prstGeom prst="bentConnector3">
                <a:avLst>
                  <a:gd name="adj1" fmla="val 187526"/>
                </a:avLst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Cuadro de texto 2">
                <a:extLst>
                  <a:ext uri="{FF2B5EF4-FFF2-40B4-BE49-F238E27FC236}">
                    <a16:creationId xmlns:a16="http://schemas.microsoft.com/office/drawing/2014/main" id="{8214D58B-BE01-2723-51BD-901314A6B8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0549" y="1337930"/>
                <a:ext cx="670560" cy="315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s-MX" sz="1200" kern="100">
                    <a:solidFill>
                      <a:srgbClr val="0070C0"/>
                    </a:solidFill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Trigger</a:t>
                </a:r>
                <a:endParaRPr lang="es-MX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Cuadro de texto 2">
              <a:extLst>
                <a:ext uri="{FF2B5EF4-FFF2-40B4-BE49-F238E27FC236}">
                  <a16:creationId xmlns:a16="http://schemas.microsoft.com/office/drawing/2014/main" id="{ED61BAE1-39FD-E9CE-7FE0-44CF34FE4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6" y="1701209"/>
              <a:ext cx="2133600" cy="2952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RPC</a:t>
              </a:r>
            </a:p>
          </p:txBody>
        </p:sp>
        <p:sp>
          <p:nvSpPr>
            <p:cNvPr id="45" name="Cuadro de texto 2">
              <a:extLst>
                <a:ext uri="{FF2B5EF4-FFF2-40B4-BE49-F238E27FC236}">
                  <a16:creationId xmlns:a16="http://schemas.microsoft.com/office/drawing/2014/main" id="{558D5FFC-94BF-62B5-C296-27E1EE163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13121"/>
              <a:ext cx="2133600" cy="2952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200" kern="10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RPC</a:t>
              </a:r>
            </a:p>
          </p:txBody>
        </p:sp>
        <p:sp>
          <p:nvSpPr>
            <p:cNvPr id="46" name="Cuadro de texto 2">
              <a:extLst>
                <a:ext uri="{FF2B5EF4-FFF2-40B4-BE49-F238E27FC236}">
                  <a16:creationId xmlns:a16="http://schemas.microsoft.com/office/drawing/2014/main" id="{30F8C173-6E20-8BBC-BB40-B3BC9404B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078665"/>
              <a:ext cx="2133600" cy="44323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200" kern="10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PMT</a:t>
              </a:r>
              <a:endParaRPr lang="es-MX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Cuadro de texto 2">
              <a:extLst>
                <a:ext uri="{FF2B5EF4-FFF2-40B4-BE49-F238E27FC236}">
                  <a16:creationId xmlns:a16="http://schemas.microsoft.com/office/drawing/2014/main" id="{518ABB3F-88E9-3D7E-E1DF-239E718418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744279"/>
              <a:ext cx="2133600" cy="44323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s-MX" sz="1200" kern="100">
                  <a:solidFill>
                    <a:srgbClr val="FFFFFF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PMT</a:t>
              </a:r>
              <a:endParaRPr lang="es-MX" sz="1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544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EE64B2-F0BC-1478-35EA-8AD8D26C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303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F263B"/>
                </a:solidFill>
              </a:rPr>
              <a:t>Signal Readout and Data Acquisition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AA9D2C-0FD5-F989-EE1E-684095158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641" y="860940"/>
            <a:ext cx="6318430" cy="4686420"/>
          </a:xfrm>
        </p:spPr>
        <p:txBody>
          <a:bodyPr>
            <a:normAutofit/>
          </a:bodyPr>
          <a:lstStyle/>
          <a:p>
            <a:r>
              <a:rPr lang="es-MX" sz="2000" dirty="0" err="1"/>
              <a:t>Adaptation</a:t>
            </a:r>
            <a:r>
              <a:rPr lang="es-MX" sz="2000" dirty="0"/>
              <a:t> </a:t>
            </a:r>
            <a:r>
              <a:rPr lang="es-MX" sz="2000" dirty="0" err="1"/>
              <a:t>of</a:t>
            </a:r>
            <a:r>
              <a:rPr lang="es-MX" sz="2000" dirty="0"/>
              <a:t> </a:t>
            </a:r>
            <a:r>
              <a:rPr lang="es-MX" sz="2000" dirty="0" err="1"/>
              <a:t>the</a:t>
            </a:r>
            <a:r>
              <a:rPr lang="es-MX" sz="2000" dirty="0"/>
              <a:t> </a:t>
            </a:r>
            <a:r>
              <a:rPr lang="es-MX" sz="2000" dirty="0" err="1"/>
              <a:t>Petiroc</a:t>
            </a:r>
            <a:r>
              <a:rPr lang="es-MX" sz="2000" dirty="0"/>
              <a:t> 2A </a:t>
            </a:r>
            <a:r>
              <a:rPr lang="es-MX" sz="2000" dirty="0" err="1"/>
              <a:t>readout</a:t>
            </a:r>
            <a:r>
              <a:rPr lang="es-MX" sz="2000" dirty="0"/>
              <a:t> </a:t>
            </a:r>
            <a:r>
              <a:rPr lang="es-MX" sz="2000" dirty="0" err="1"/>
              <a:t>system</a:t>
            </a:r>
            <a:r>
              <a:rPr lang="es-MX" sz="2000" dirty="0"/>
              <a:t> </a:t>
            </a:r>
            <a:r>
              <a:rPr lang="es-MX" sz="2000" dirty="0" err="1"/>
              <a:t>for</a:t>
            </a:r>
            <a:r>
              <a:rPr lang="es-MX" sz="2000" dirty="0"/>
              <a:t> MRPC </a:t>
            </a:r>
            <a:r>
              <a:rPr lang="es-MX" sz="2000" dirty="0" err="1"/>
              <a:t>signals</a:t>
            </a:r>
            <a:r>
              <a:rPr lang="es-MX" sz="2000" dirty="0"/>
              <a:t>.</a:t>
            </a:r>
          </a:p>
          <a:p>
            <a:r>
              <a:rPr lang="es-MX" sz="2000" dirty="0"/>
              <a:t>Signal </a:t>
            </a:r>
            <a:r>
              <a:rPr lang="es-MX" sz="2000" dirty="0" err="1"/>
              <a:t>processing</a:t>
            </a:r>
            <a:r>
              <a:rPr lang="es-MX" sz="2000" dirty="0"/>
              <a:t> </a:t>
            </a:r>
            <a:r>
              <a:rPr lang="es-MX" sz="2000" dirty="0" err="1"/>
              <a:t>through</a:t>
            </a:r>
            <a:r>
              <a:rPr lang="es-MX" sz="2000" dirty="0"/>
              <a:t> </a:t>
            </a:r>
            <a:r>
              <a:rPr lang="es-MX" sz="2000" dirty="0" err="1"/>
              <a:t>two</a:t>
            </a:r>
            <a:r>
              <a:rPr lang="es-MX" sz="2000" dirty="0"/>
              <a:t> </a:t>
            </a:r>
            <a:r>
              <a:rPr lang="es-MX" sz="2000" dirty="0" err="1"/>
              <a:t>independent</a:t>
            </a:r>
            <a:r>
              <a:rPr lang="es-MX" sz="2000" dirty="0"/>
              <a:t> </a:t>
            </a:r>
            <a:r>
              <a:rPr lang="es-MX" sz="2000" dirty="0" err="1"/>
              <a:t>paths</a:t>
            </a:r>
            <a:r>
              <a:rPr lang="es-MX" sz="2000" dirty="0"/>
              <a:t>:</a:t>
            </a:r>
            <a:endParaRPr lang="es-ES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 err="1"/>
              <a:t>Fast</a:t>
            </a:r>
            <a:r>
              <a:rPr lang="es-MX" sz="1600" dirty="0"/>
              <a:t> timing </a:t>
            </a:r>
            <a:r>
              <a:rPr lang="es-MX" sz="1600" dirty="0" err="1"/>
              <a:t>path</a:t>
            </a:r>
            <a:endParaRPr lang="es-MX" sz="1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s-MX" sz="1600" dirty="0" err="1"/>
              <a:t>Charge</a:t>
            </a:r>
            <a:r>
              <a:rPr lang="es-MX" sz="1600" dirty="0"/>
              <a:t> </a:t>
            </a:r>
            <a:r>
              <a:rPr lang="es-MX" sz="1600" dirty="0" err="1"/>
              <a:t>measurement</a:t>
            </a:r>
            <a:r>
              <a:rPr lang="es-MX" sz="1600" dirty="0"/>
              <a:t> </a:t>
            </a:r>
            <a:r>
              <a:rPr lang="es-MX" sz="1600" dirty="0" err="1"/>
              <a:t>path</a:t>
            </a:r>
            <a:endParaRPr lang="es-ES" sz="1600" dirty="0"/>
          </a:p>
          <a:p>
            <a:r>
              <a:rPr lang="es-MX" sz="2000" dirty="0" err="1"/>
              <a:t>Four</a:t>
            </a:r>
            <a:r>
              <a:rPr lang="es-MX" sz="2000" dirty="0"/>
              <a:t> </a:t>
            </a:r>
            <a:r>
              <a:rPr lang="es-MX" sz="2000" dirty="0" err="1"/>
              <a:t>readout</a:t>
            </a:r>
            <a:r>
              <a:rPr lang="es-MX" sz="2000" dirty="0"/>
              <a:t> </a:t>
            </a:r>
            <a:r>
              <a:rPr lang="es-MX" sz="2000" dirty="0" err="1"/>
              <a:t>pads</a:t>
            </a:r>
            <a:r>
              <a:rPr lang="es-MX" sz="2000" dirty="0"/>
              <a:t> per MRPC detector</a:t>
            </a:r>
          </a:p>
          <a:p>
            <a:r>
              <a:rPr lang="es-MX" sz="2000" dirty="0"/>
              <a:t>One-hour data </a:t>
            </a:r>
            <a:r>
              <a:rPr lang="es-MX" sz="2000" dirty="0" err="1"/>
              <a:t>acquisition</a:t>
            </a:r>
            <a:r>
              <a:rPr lang="es-MX" sz="2000" dirty="0"/>
              <a:t> </a:t>
            </a:r>
            <a:r>
              <a:rPr lang="es-MX" sz="2000" dirty="0" err="1"/>
              <a:t>runs</a:t>
            </a:r>
            <a:r>
              <a:rPr lang="es-MX" sz="2000" dirty="0"/>
              <a:t> at </a:t>
            </a:r>
            <a:r>
              <a:rPr lang="es-MX" sz="2000" dirty="0" err="1"/>
              <a:t>different</a:t>
            </a:r>
            <a:r>
              <a:rPr lang="es-MX" sz="2000" dirty="0"/>
              <a:t> </a:t>
            </a:r>
            <a:r>
              <a:rPr lang="es-MX" sz="2000" dirty="0" err="1"/>
              <a:t>applied</a:t>
            </a:r>
            <a:r>
              <a:rPr lang="es-MX" sz="2000" dirty="0"/>
              <a:t> </a:t>
            </a:r>
            <a:r>
              <a:rPr lang="es-MX" sz="2000" dirty="0" err="1"/>
              <a:t>voltages</a:t>
            </a:r>
            <a:r>
              <a:rPr lang="es-MX" sz="2000" dirty="0"/>
              <a:t> (6.0–10.2 kV).</a:t>
            </a:r>
            <a:endParaRPr lang="es-ES" sz="2000" dirty="0"/>
          </a:p>
          <a:p>
            <a:endParaRPr lang="es-ES" sz="2000" dirty="0"/>
          </a:p>
          <a:p>
            <a:endParaRPr lang="es-ES" sz="20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07D9F33-8BC8-6A66-A327-C1DCD57ED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26B4B6-9B9A-E68E-17FE-963B6F59F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9</a:t>
            </a:fld>
            <a:endParaRPr lang="es-MX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DD8B8D-933D-48F4-2750-0C12B43F1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784" y="3204150"/>
            <a:ext cx="3423287" cy="342328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D3FBAE5-ADE1-5BA8-3541-41B246392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4" y="4509595"/>
            <a:ext cx="3905252" cy="114615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032CDA1-5B1E-C49C-2CF8-3ABC0D20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725" y="3761355"/>
            <a:ext cx="2824975" cy="248660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3ED1074-0A3B-8074-F5C9-83B1D85D7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854" y="844789"/>
            <a:ext cx="4384045" cy="3393178"/>
          </a:xfrm>
          <a:prstGeom prst="rect">
            <a:avLst/>
          </a:prstGeom>
        </p:spPr>
      </p:pic>
      <p:sp>
        <p:nvSpPr>
          <p:cNvPr id="22" name="CuadroTexto 4">
            <a:extLst>
              <a:ext uri="{FF2B5EF4-FFF2-40B4-BE49-F238E27FC236}">
                <a16:creationId xmlns:a16="http://schemas.microsoft.com/office/drawing/2014/main" id="{0FF23664-DCB5-1314-ED5E-B4792BC28DF8}"/>
              </a:ext>
            </a:extLst>
          </p:cNvPr>
          <p:cNvSpPr txBox="1"/>
          <p:nvPr/>
        </p:nvSpPr>
        <p:spPr>
          <a:xfrm>
            <a:off x="1959337" y="4031402"/>
            <a:ext cx="1821077" cy="413130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defRPr/>
            </a:pP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SiPM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readout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PCB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CuadroTexto 4">
            <a:extLst>
              <a:ext uri="{FF2B5EF4-FFF2-40B4-BE49-F238E27FC236}">
                <a16:creationId xmlns:a16="http://schemas.microsoft.com/office/drawing/2014/main" id="{CF795847-434E-6BB1-370B-7281FA7DDD46}"/>
              </a:ext>
            </a:extLst>
          </p:cNvPr>
          <p:cNvSpPr txBox="1"/>
          <p:nvPr/>
        </p:nvSpPr>
        <p:spPr>
          <a:xfrm>
            <a:off x="1133493" y="5628710"/>
            <a:ext cx="3472764" cy="365125"/>
          </a:xfrm>
          <a:prstGeom prst="roundRect">
            <a:avLst/>
          </a:prstGeom>
          <a:solidFill>
            <a:sysClr val="window" lastClr="FFFFFF"/>
          </a:solidFill>
          <a:ln w="28575"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defRPr/>
            </a:pP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Patch panel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for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MRPC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signal</a:t>
            </a:r>
            <a:r>
              <a:rPr lang="es-MX" sz="1400" kern="100" dirty="0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MX" sz="1400" kern="100" dirty="0" err="1">
                <a:solidFill>
                  <a:srgbClr val="00206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coupling</a:t>
            </a:r>
            <a:endParaRPr lang="es-MX" sz="1050" kern="100" dirty="0">
              <a:solidFill>
                <a:sysClr val="windowText" lastClr="000000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84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DF0EAD-3871-C4BE-A598-BE2939A85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3F263B"/>
                </a:solidFill>
              </a:rPr>
              <a:t>Detection</a:t>
            </a:r>
            <a:r>
              <a:rPr lang="es-MX" b="1" dirty="0">
                <a:solidFill>
                  <a:srgbClr val="3F263B"/>
                </a:solidFill>
              </a:rPr>
              <a:t> </a:t>
            </a:r>
            <a:r>
              <a:rPr lang="es-MX" b="1" dirty="0" err="1">
                <a:solidFill>
                  <a:srgbClr val="3F263B"/>
                </a:solidFill>
              </a:rPr>
              <a:t>Efficiency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2703956-6801-6287-5C9C-1B9A3859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EB799F-2378-83A4-8653-BA2C92243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10</a:t>
            </a:fld>
            <a:endParaRPr lang="es-MX"/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C81ADEC2-B8F5-A21C-0FF4-4E9B3212C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75" y="1562100"/>
            <a:ext cx="8959855" cy="44799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Marcador de contenido 2">
                <a:extLst>
                  <a:ext uri="{FF2B5EF4-FFF2-40B4-BE49-F238E27FC236}">
                    <a16:creationId xmlns:a16="http://schemas.microsoft.com/office/drawing/2014/main" id="{73787642-8B3E-B8B4-803D-4065609C62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689340" y="2005012"/>
                <a:ext cx="3307080" cy="4351338"/>
              </a:xfrm>
            </p:spPr>
            <p:txBody>
              <a:bodyPr anchor="t">
                <a:normAutofit/>
              </a:bodyPr>
              <a:lstStyle/>
              <a:p>
                <a:r>
                  <a:rPr lang="es-MX" sz="2400" dirty="0"/>
                  <a:t>Individual </a:t>
                </a:r>
                <a:r>
                  <a:rPr lang="es-MX" sz="2400" dirty="0" err="1"/>
                  <a:t>detection</a:t>
                </a:r>
                <a:r>
                  <a:rPr lang="es-MX" sz="2400" dirty="0"/>
                  <a:t> </a:t>
                </a:r>
                <a:r>
                  <a:rPr lang="es-MX" sz="2400" dirty="0" err="1"/>
                  <a:t>efficiency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s-MX" sz="2400" i="0" dirty="0"/>
                      <m:t>:</m:t>
                    </m:r>
                  </m:oMath>
                </a14:m>
                <a:endParaRPr lang="es-MX" sz="2400" dirty="0"/>
              </a:p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s-MX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𝐸𝑓𝑓</m:t>
                      </m:r>
                      <m:r>
                        <a:rPr kumimoji="0" lang="es-MX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s-MX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kumimoji="0" lang="es-MX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𝑃𝑀𝑇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MX" sz="2400" dirty="0"/>
              </a:p>
              <a:p>
                <a:pPr>
                  <a:defRPr/>
                </a:pPr>
                <a:r>
                  <a:rPr lang="es-MX" sz="2400" dirty="0" err="1"/>
                  <a:t>Geometric</a:t>
                </a:r>
                <a:r>
                  <a:rPr lang="es-MX" sz="2400" dirty="0"/>
                  <a:t> </a:t>
                </a:r>
                <a:r>
                  <a:rPr lang="es-MX" sz="2400" dirty="0" err="1"/>
                  <a:t>acceptance</a:t>
                </a:r>
                <a:r>
                  <a:rPr lang="es-MX" sz="2400" dirty="0"/>
                  <a:t> factor:</a:t>
                </a:r>
                <a:endParaRPr lang="es-MX" sz="2400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s-MX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s-MX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MX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𝑅𝑃𝐶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s-MX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𝑃𝑀𝑇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MX" sz="2400" i="1" dirty="0">
                  <a:solidFill>
                    <a:prstClr val="black"/>
                  </a:solidFill>
                  <a:latin typeface="Aptos" panose="02110004020202020204"/>
                </a:endParaRPr>
              </a:p>
              <a:p>
                <a:pPr marL="0" lvl="0" indent="0">
                  <a:buNone/>
                  <a:defRPr/>
                </a:pPr>
                <a:endParaRPr lang="es-MX" dirty="0"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</mc:Choice>
        <mc:Fallback>
          <p:sp>
            <p:nvSpPr>
              <p:cNvPr id="12" name="Marcador de contenido 2">
                <a:extLst>
                  <a:ext uri="{FF2B5EF4-FFF2-40B4-BE49-F238E27FC236}">
                    <a16:creationId xmlns:a16="http://schemas.microsoft.com/office/drawing/2014/main" id="{73787642-8B3E-B8B4-803D-4065609C62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89340" y="2005012"/>
                <a:ext cx="3307080" cy="4351338"/>
              </a:xfrm>
              <a:blipFill>
                <a:blip r:embed="rId3"/>
                <a:stretch>
                  <a:fillRect l="-2394" t="-1821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190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316EC969-15BF-1119-BEAB-2547AAE5B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3697" y="928134"/>
            <a:ext cx="5093575" cy="254495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F74CF2-2DEB-0A69-BB10-866C7191E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7657"/>
            <a:ext cx="10515600" cy="1325563"/>
          </a:xfrm>
        </p:spPr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Timing Performance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87CC3AC-F892-34A6-B71F-7EBA285FA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51600" y="3500587"/>
                <a:ext cx="4902200" cy="2676376"/>
              </a:xfrm>
            </p:spPr>
            <p:txBody>
              <a:bodyPr>
                <a:normAutofit fontScale="92500" lnSpcReduction="20000"/>
              </a:bodyPr>
              <a:lstStyle/>
              <a:p>
                <a:pPr lvl="0"/>
                <a:r>
                  <a:rPr lang="es-MX" sz="1800" dirty="0" err="1"/>
                  <a:t>Three</a:t>
                </a:r>
                <a:r>
                  <a:rPr lang="es-MX" sz="1800" dirty="0"/>
                  <a:t> </a:t>
                </a:r>
                <a:r>
                  <a:rPr lang="es-MX" sz="1800" dirty="0" err="1"/>
                  <a:t>coincidence</a:t>
                </a:r>
                <a:r>
                  <a:rPr lang="es-MX" sz="1800" dirty="0"/>
                  <a:t> time </a:t>
                </a:r>
                <a:r>
                  <a:rPr lang="es-MX" sz="1800" dirty="0" err="1"/>
                  <a:t>distributions</a:t>
                </a:r>
                <a:r>
                  <a:rPr lang="es-MX" sz="1800" dirty="0"/>
                  <a:t> </a:t>
                </a:r>
                <a:r>
                  <a:rPr lang="es-MX" sz="1800" dirty="0" err="1"/>
                  <a:t>were</a:t>
                </a:r>
                <a:r>
                  <a:rPr lang="es-MX" sz="1800" dirty="0"/>
                  <a:t> </a:t>
                </a:r>
                <a:r>
                  <a:rPr lang="es-MX" sz="1800" dirty="0" err="1"/>
                  <a:t>analyzed</a:t>
                </a:r>
                <a:r>
                  <a:rPr lang="es-MX" sz="1800" dirty="0"/>
                  <a:t>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s-MX" sz="1400" dirty="0"/>
                  <a:t>RPC–PMT Down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s-MX" sz="1400" dirty="0"/>
                  <a:t>RPC–PMT Up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s-MX" sz="1400" dirty="0"/>
                  <a:t>PMT Down–PMT Up</a:t>
                </a:r>
              </a:p>
              <a:p>
                <a:r>
                  <a:rPr lang="es-MX" sz="1800" dirty="0"/>
                  <a:t>The detector time </a:t>
                </a:r>
                <a:r>
                  <a:rPr lang="es-MX" sz="1800" dirty="0" err="1"/>
                  <a:t>resolution</a:t>
                </a:r>
                <a:r>
                  <a:rPr lang="es-MX" sz="1800" dirty="0"/>
                  <a:t> </a:t>
                </a:r>
                <a:r>
                  <a:rPr lang="es-MX" sz="1800" dirty="0" err="1"/>
                  <a:t>was</a:t>
                </a:r>
                <a:r>
                  <a:rPr lang="es-MX" sz="1800" dirty="0"/>
                  <a:t> </a:t>
                </a:r>
                <a:r>
                  <a:rPr lang="es-MX" sz="1800" dirty="0" err="1"/>
                  <a:t>estimated</a:t>
                </a:r>
                <a:r>
                  <a:rPr lang="es-MX" sz="1800" dirty="0"/>
                  <a:t> </a:t>
                </a:r>
                <a:r>
                  <a:rPr lang="es-MX" sz="1800" dirty="0" err="1"/>
                  <a:t>from</a:t>
                </a:r>
                <a:r>
                  <a:rPr lang="es-MX" sz="1800" dirty="0"/>
                  <a:t> </a:t>
                </a:r>
                <a:r>
                  <a:rPr lang="es-MX" sz="1800" dirty="0" err="1"/>
                  <a:t>the</a:t>
                </a:r>
                <a:r>
                  <a:rPr lang="es-MX" sz="1800" dirty="0"/>
                  <a:t> Gaussian </a:t>
                </a:r>
                <a:r>
                  <a:rPr lang="es-MX" sz="1800" dirty="0" err="1"/>
                  <a:t>widths</a:t>
                </a:r>
                <a:r>
                  <a:rPr lang="en-US" sz="1800" dirty="0"/>
                  <a:t>:</a:t>
                </a:r>
              </a:p>
              <a:p>
                <a:endParaRPr lang="es-ES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s-MX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MX" sz="18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MX" sz="18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s-MX" sz="180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s-MX" sz="1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s-MX" sz="18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𝑃𝑢𝑀</m:t>
                                  </m:r>
                                </m:sub>
                                <m:sup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s-MX" sz="180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𝑃𝑑𝑀</m:t>
                                  </m:r>
                                </m:sub>
                                <m:sup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s-MX" sz="180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𝑃𝑀𝑇𝑠</m:t>
                                  </m:r>
                                </m:sub>
                                <m:sup>
                                  <m:r>
                                    <a:rPr lang="es-MX" sz="18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s-MX" sz="18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s-MX" sz="1800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C87CC3AC-F892-34A6-B71F-7EBA285FA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51600" y="3500587"/>
                <a:ext cx="4902200" cy="2676376"/>
              </a:xfrm>
              <a:blipFill>
                <a:blip r:embed="rId3"/>
                <a:stretch>
                  <a:fillRect l="-621" t="-2961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FD9E21-89FA-4E8A-A9D8-9BA7389F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F77787-A122-5EC7-7883-C250C25E1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11</a:t>
            </a:fld>
            <a:endParaRPr lang="es-MX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ADA5990-3C50-240A-5127-B82E5AC46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802" y="757907"/>
            <a:ext cx="5230821" cy="261541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D0B3DFE-EF7A-C6CB-E2BA-D5FFC4CD8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986" y="3500586"/>
            <a:ext cx="5352752" cy="267637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B14D3F0-77F0-919B-338F-411F8ADC3E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4545"/>
          <a:stretch>
            <a:fillRect/>
          </a:stretch>
        </p:blipFill>
        <p:spPr>
          <a:xfrm>
            <a:off x="145978" y="4384322"/>
            <a:ext cx="1366292" cy="155067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5BCE9EF-55B2-41BE-5B7B-9432D26A92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4897"/>
          <a:stretch>
            <a:fillRect/>
          </a:stretch>
        </p:blipFill>
        <p:spPr>
          <a:xfrm>
            <a:off x="-89881" y="1698343"/>
            <a:ext cx="1256051" cy="143981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8CFA85E-A46D-6BF2-15BA-1B2C35992C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5859" r="35077"/>
          <a:stretch>
            <a:fillRect/>
          </a:stretch>
        </p:blipFill>
        <p:spPr>
          <a:xfrm>
            <a:off x="6164623" y="1604824"/>
            <a:ext cx="1143022" cy="15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6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BD183-4872-58FF-98C1-639FA4B3F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>
                <a:solidFill>
                  <a:srgbClr val="3F263B"/>
                </a:solidFill>
              </a:rPr>
              <a:t>Time Resolution </a:t>
            </a:r>
            <a:r>
              <a:rPr lang="es-MX" b="1" dirty="0" err="1">
                <a:solidFill>
                  <a:srgbClr val="3F263B"/>
                </a:solidFill>
              </a:rPr>
              <a:t>for</a:t>
            </a:r>
            <a:r>
              <a:rPr lang="es-MX" b="1" dirty="0">
                <a:solidFill>
                  <a:srgbClr val="3F263B"/>
                </a:solidFill>
              </a:rPr>
              <a:t> </a:t>
            </a:r>
            <a:r>
              <a:rPr lang="es-MX" b="1" dirty="0" err="1">
                <a:solidFill>
                  <a:srgbClr val="3F263B"/>
                </a:solidFill>
              </a:rPr>
              <a:t>Different</a:t>
            </a:r>
            <a:r>
              <a:rPr lang="es-MX" b="1" dirty="0">
                <a:solidFill>
                  <a:srgbClr val="3F263B"/>
                </a:solidFill>
              </a:rPr>
              <a:t> </a:t>
            </a:r>
            <a:r>
              <a:rPr lang="es-MX" b="1" dirty="0" err="1">
                <a:solidFill>
                  <a:srgbClr val="3F263B"/>
                </a:solidFill>
              </a:rPr>
              <a:t>Applied</a:t>
            </a:r>
            <a:r>
              <a:rPr lang="es-MX" b="1" dirty="0">
                <a:solidFill>
                  <a:srgbClr val="3F263B"/>
                </a:solidFill>
              </a:rPr>
              <a:t> </a:t>
            </a:r>
            <a:r>
              <a:rPr lang="es-MX" b="1" dirty="0" err="1">
                <a:solidFill>
                  <a:srgbClr val="3F263B"/>
                </a:solidFill>
              </a:rPr>
              <a:t>Voltages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28D498A-3547-DB13-7571-561A56C09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XXI Mexican School on Particles and Fields</a:t>
            </a:r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6A3DC38-6435-A741-B07D-326CDEE8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12</a:t>
            </a:fld>
            <a:endParaRPr lang="es-MX"/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DDE33077-AE00-4779-CDB9-E58D0433FE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246" y="2134677"/>
            <a:ext cx="6257246" cy="31286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0A1A724-063C-6735-C0EB-14B2E1853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752" y="2134677"/>
            <a:ext cx="6257246" cy="312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7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7B3979-4414-E033-F920-224646EF2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3F263B"/>
                </a:solidFill>
              </a:rPr>
              <a:t>Charge</a:t>
            </a:r>
            <a:r>
              <a:rPr lang="es-MX" b="1" dirty="0">
                <a:solidFill>
                  <a:srgbClr val="3F263B"/>
                </a:solidFill>
              </a:rPr>
              <a:t> </a:t>
            </a:r>
            <a:r>
              <a:rPr lang="es-MX" b="1" dirty="0" err="1">
                <a:solidFill>
                  <a:srgbClr val="3F263B"/>
                </a:solidFill>
              </a:rPr>
              <a:t>Measurements</a:t>
            </a:r>
            <a:br>
              <a:rPr lang="es-MX" dirty="0"/>
            </a:br>
            <a:endParaRPr lang="es-MX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217D178-836F-5FAF-8936-8A95900C02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641369" cy="4351338"/>
              </a:xfrm>
            </p:spPr>
            <p:txBody>
              <a:bodyPr/>
              <a:lstStyle/>
              <a:p>
                <a:r>
                  <a:rPr lang="es-MX" sz="2400" dirty="0" err="1"/>
                  <a:t>Valid</a:t>
                </a:r>
                <a:r>
                  <a:rPr lang="es-MX" sz="2400" dirty="0"/>
                  <a:t> PMT–RPC </a:t>
                </a:r>
                <a:r>
                  <a:rPr lang="es-MX" sz="2400" dirty="0" err="1"/>
                  <a:t>events</a:t>
                </a:r>
                <a:r>
                  <a:rPr lang="es-MX" sz="2400" dirty="0"/>
                  <a:t> </a:t>
                </a:r>
                <a:r>
                  <a:rPr lang="es-MX" sz="2400" dirty="0" err="1"/>
                  <a:t>selected</a:t>
                </a:r>
                <a:r>
                  <a:rPr lang="es-MX" sz="2400" dirty="0"/>
                  <a:t> </a:t>
                </a:r>
                <a:r>
                  <a:rPr lang="es-MX" sz="2400" dirty="0" err="1"/>
                  <a:t>with</a:t>
                </a:r>
                <a:r>
                  <a:rPr lang="es-MX" sz="2400" dirty="0"/>
                  <a:t> a </a:t>
                </a:r>
                <a:r>
                  <a:rPr lang="es-MX" sz="2400" dirty="0" err="1"/>
                  <a:t>minimum</a:t>
                </a:r>
                <a:r>
                  <a:rPr lang="es-MX" sz="2400" dirty="0"/>
                  <a:t> </a:t>
                </a:r>
                <a:r>
                  <a:rPr lang="es-MX" sz="2400" dirty="0" err="1"/>
                  <a:t>charge</a:t>
                </a:r>
                <a:r>
                  <a:rPr lang="es-MX" sz="2400" dirty="0"/>
                  <a:t> </a:t>
                </a:r>
                <a:r>
                  <a:rPr lang="es-MX" sz="2400" dirty="0" err="1"/>
                  <a:t>threshold</a:t>
                </a:r>
                <a:r>
                  <a:rPr lang="es-MX" sz="2400" dirty="0"/>
                  <a:t> (36–38 </a:t>
                </a:r>
                <a:r>
                  <a:rPr lang="es-MX" sz="2400" dirty="0" err="1"/>
                  <a:t>ADCu</a:t>
                </a:r>
                <a:r>
                  <a:rPr lang="es-MX" sz="2400" dirty="0"/>
                  <a:t>)</a:t>
                </a:r>
              </a:p>
              <a:p>
                <a:r>
                  <a:rPr lang="en-US" sz="2400" dirty="0"/>
                  <a:t>Landau fit</a:t>
                </a:r>
              </a:p>
              <a:p>
                <a:r>
                  <a:rPr lang="es-MX" sz="2400" dirty="0" err="1"/>
                  <a:t>Average</a:t>
                </a:r>
                <a:r>
                  <a:rPr lang="es-MX" sz="2400" dirty="0"/>
                  <a:t> MPV </a:t>
                </a:r>
                <a:r>
                  <a:rPr lang="es-MX" sz="2400" dirty="0" err="1"/>
                  <a:t>over</a:t>
                </a:r>
                <a:r>
                  <a:rPr lang="es-MX" sz="2400" dirty="0"/>
                  <a:t> </a:t>
                </a:r>
                <a:r>
                  <a:rPr lang="es-MX" sz="2400" dirty="0" err="1"/>
                  <a:t>the</a:t>
                </a:r>
                <a:r>
                  <a:rPr lang="es-MX" sz="2400" dirty="0"/>
                  <a:t> </a:t>
                </a:r>
                <a:r>
                  <a:rPr lang="es-MX" sz="2400" dirty="0" err="1"/>
                  <a:t>four</a:t>
                </a:r>
                <a:r>
                  <a:rPr lang="es-MX" sz="2400" dirty="0"/>
                  <a:t> </a:t>
                </a:r>
                <a:r>
                  <a:rPr lang="es-MX" sz="2400" dirty="0" err="1"/>
                  <a:t>pads</a:t>
                </a:r>
                <a:r>
                  <a:rPr lang="es-MX" sz="2400" dirty="0"/>
                  <a:t> </a:t>
                </a:r>
                <a:r>
                  <a:rPr lang="es-MX" sz="2400" dirty="0" err="1"/>
                  <a:t>of</a:t>
                </a:r>
                <a:r>
                  <a:rPr lang="es-MX" sz="2400" dirty="0"/>
                  <a:t> </a:t>
                </a:r>
                <a:r>
                  <a:rPr lang="es-MX" sz="2400" dirty="0" err="1"/>
                  <a:t>each</a:t>
                </a:r>
                <a:r>
                  <a:rPr lang="es-MX" sz="2400" dirty="0"/>
                  <a:t> detector: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endParaRPr lang="es-MX" sz="2000" i="1" dirty="0">
                  <a:latin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MX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s-MX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s-MX" sz="2000" i="1">
                                <a:latin typeface="Cambria Math" panose="02040503050406030204" pitchFamily="18" charset="0"/>
                              </a:rPr>
                              <m:t>𝑀𝑃𝑉</m:t>
                            </m:r>
                          </m:e>
                        </m:bar>
                      </m:e>
                      <m:sub>
                        <m:r>
                          <a:rPr lang="es-MX" sz="2000" i="1">
                            <a:latin typeface="Cambria Math" panose="02040503050406030204" pitchFamily="18" charset="0"/>
                          </a:rPr>
                          <m:t>𝑅𝑃𝐶</m:t>
                        </m:r>
                        <m:r>
                          <a:rPr lang="es-MX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MX" sz="2000" i="1">
                        <a:latin typeface="Cambria Math" panose="02040503050406030204" pitchFamily="18" charset="0"/>
                      </a:rPr>
                      <m:t>≈61.6 </m:t>
                    </m:r>
                    <m:r>
                      <m:rPr>
                        <m:sty m:val="p"/>
                      </m:rPr>
                      <a:rPr lang="es-MX" sz="2000" i="1">
                        <a:latin typeface="Cambria Math" panose="02040503050406030204" pitchFamily="18" charset="0"/>
                      </a:rPr>
                      <m:t>ADCu</m:t>
                    </m:r>
                  </m:oMath>
                </a14:m>
                <a:endParaRPr lang="es-MX" sz="2000" i="1" dirty="0">
                  <a:latin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MX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s-MX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s-MX" sz="2000" i="1">
                                <a:latin typeface="Cambria Math" panose="02040503050406030204" pitchFamily="18" charset="0"/>
                              </a:rPr>
                              <m:t>𝑀𝑃𝑉</m:t>
                            </m:r>
                          </m:e>
                        </m:bar>
                      </m:e>
                      <m:sub>
                        <m:r>
                          <a:rPr lang="es-MX" sz="2000" i="1">
                            <a:latin typeface="Cambria Math" panose="02040503050406030204" pitchFamily="18" charset="0"/>
                          </a:rPr>
                          <m:t>𝑅𝑃𝐶</m:t>
                        </m:r>
                        <m:r>
                          <a:rPr lang="es-MX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MX" sz="2000" i="1">
                        <a:latin typeface="Cambria Math" panose="02040503050406030204" pitchFamily="18" charset="0"/>
                      </a:rPr>
                      <m:t>≈61.6 </m:t>
                    </m:r>
                    <m:r>
                      <m:rPr>
                        <m:sty m:val="p"/>
                      </m:rPr>
                      <a:rPr lang="es-MX" sz="2000" i="1">
                        <a:latin typeface="Cambria Math" panose="02040503050406030204" pitchFamily="18" charset="0"/>
                      </a:rPr>
                      <m:t>ADCu</m:t>
                    </m:r>
                  </m:oMath>
                </a14:m>
                <a:endParaRPr lang="es-MX" sz="2000" i="1" dirty="0">
                  <a:latin typeface="Cambria Math" panose="02040503050406030204" pitchFamily="18" charset="0"/>
                </a:endParaRPr>
              </a:p>
              <a:p>
                <a:endParaRPr lang="es-MX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5217D178-836F-5FAF-8936-8A95900C02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641369" cy="4351338"/>
              </a:xfrm>
              <a:blipFill>
                <a:blip r:embed="rId2"/>
                <a:stretch>
                  <a:fillRect l="-1840" t="-1821"/>
                </a:stretch>
              </a:blipFill>
            </p:spPr>
            <p:txBody>
              <a:bodyPr/>
              <a:lstStyle/>
              <a:p>
                <a:r>
                  <a:rPr lang="es-MX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236256-0122-AE03-0945-1081446F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881D4C1-E488-9B5A-5459-851E570F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13</a:t>
            </a:fld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672F8-41D6-9486-6846-7BFF976FE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569" y="2134235"/>
            <a:ext cx="6712431" cy="335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6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14D8D-D270-1015-F3AF-F9005853E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3F263B"/>
                </a:solidFill>
              </a:rPr>
              <a:t>Conclusions</a:t>
            </a:r>
            <a:endParaRPr lang="es-MX" b="1" dirty="0">
              <a:solidFill>
                <a:srgbClr val="3F263B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5AF043-5353-C02B-02E9-A54F4AD48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Two </a:t>
            </a:r>
            <a:r>
              <a:rPr lang="en-US" b="1" dirty="0"/>
              <a:t>MRPC</a:t>
            </a:r>
            <a:r>
              <a:rPr lang="en-US" dirty="0"/>
              <a:t> prototypes with two 0.3 mm gas gaps were successfully constructed.</a:t>
            </a:r>
          </a:p>
          <a:p>
            <a:r>
              <a:rPr lang="en-US" dirty="0"/>
              <a:t>Electrode resistivity and gap thickness were characterized during the construction process.</a:t>
            </a:r>
          </a:p>
          <a:p>
            <a:r>
              <a:rPr lang="en-US" dirty="0"/>
              <a:t>The </a:t>
            </a:r>
            <a:r>
              <a:rPr lang="en-US" b="1" dirty="0" err="1"/>
              <a:t>Petiroc</a:t>
            </a:r>
            <a:r>
              <a:rPr lang="en-US" b="1" dirty="0"/>
              <a:t> 2A </a:t>
            </a:r>
            <a:r>
              <a:rPr lang="en-US" dirty="0"/>
              <a:t>readout system was adapted for MRPC signal acquisition, enabling experimental measurements of detection efficiency, timing resolution, and charge response.</a:t>
            </a:r>
          </a:p>
          <a:p>
            <a:endParaRPr lang="es-MX" b="1" dirty="0">
              <a:solidFill>
                <a:srgbClr val="3F263B"/>
              </a:solidFill>
            </a:endParaRPr>
          </a:p>
          <a:p>
            <a:pPr marL="0" indent="0">
              <a:buNone/>
            </a:pPr>
            <a:r>
              <a:rPr lang="es-MX" b="1" dirty="0">
                <a:solidFill>
                  <a:srgbClr val="3F263B"/>
                </a:solidFill>
              </a:rPr>
              <a:t>Outlook</a:t>
            </a:r>
          </a:p>
          <a:p>
            <a:r>
              <a:rPr lang="es-MX" dirty="0" err="1"/>
              <a:t>Further</a:t>
            </a:r>
            <a:r>
              <a:rPr lang="es-MX" dirty="0"/>
              <a:t> </a:t>
            </a:r>
            <a:r>
              <a:rPr lang="es-MX" dirty="0" err="1"/>
              <a:t>studies</a:t>
            </a:r>
            <a:r>
              <a:rPr lang="es-MX" dirty="0"/>
              <a:t> </a:t>
            </a:r>
            <a:r>
              <a:rPr lang="es-MX" dirty="0" err="1"/>
              <a:t>will</a:t>
            </a:r>
            <a:r>
              <a:rPr lang="es-MX" dirty="0"/>
              <a:t> </a:t>
            </a:r>
            <a:r>
              <a:rPr lang="es-MX" dirty="0" err="1"/>
              <a:t>focus</a:t>
            </a:r>
            <a:r>
              <a:rPr lang="es-MX" dirty="0"/>
              <a:t> </a:t>
            </a:r>
            <a:r>
              <a:rPr lang="es-MX" dirty="0" err="1"/>
              <a:t>on</a:t>
            </a:r>
            <a:r>
              <a:rPr lang="es-MX" dirty="0"/>
              <a:t> </a:t>
            </a:r>
            <a:r>
              <a:rPr lang="es-MX" dirty="0" err="1"/>
              <a:t>improving</a:t>
            </a:r>
            <a:r>
              <a:rPr lang="es-MX" dirty="0"/>
              <a:t> detector </a:t>
            </a:r>
            <a:r>
              <a:rPr lang="es-MX" dirty="0" err="1"/>
              <a:t>stability</a:t>
            </a:r>
            <a:r>
              <a:rPr lang="es-MX" dirty="0"/>
              <a:t>, </a:t>
            </a:r>
            <a:r>
              <a:rPr lang="es-MX" dirty="0" err="1"/>
              <a:t>optimizing</a:t>
            </a:r>
            <a:r>
              <a:rPr lang="es-MX" dirty="0"/>
              <a:t> </a:t>
            </a:r>
            <a:r>
              <a:rPr lang="es-MX" dirty="0" err="1"/>
              <a:t>construction</a:t>
            </a:r>
            <a:r>
              <a:rPr lang="es-MX" dirty="0"/>
              <a:t> </a:t>
            </a:r>
            <a:r>
              <a:rPr lang="es-MX" dirty="0" err="1"/>
              <a:t>procedures</a:t>
            </a:r>
            <a:r>
              <a:rPr lang="es-MX" dirty="0"/>
              <a:t>, and </a:t>
            </a:r>
            <a:r>
              <a:rPr lang="es-MX" dirty="0" err="1"/>
              <a:t>refining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experimental </a:t>
            </a:r>
            <a:r>
              <a:rPr lang="es-MX" dirty="0" err="1"/>
              <a:t>characterization</a:t>
            </a:r>
            <a:r>
              <a:rPr lang="es-MX" dirty="0"/>
              <a:t>.</a:t>
            </a:r>
          </a:p>
          <a:p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CBA6CB-6436-3E77-84E1-E5E070DF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XXI Mexican School on Particles and Fields</a:t>
            </a: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CC15DF-519B-87DA-5145-A6FAE5DD1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C89D5-435E-49F7-A8E3-DD751591DA2E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65990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617</Words>
  <Application>Microsoft Office PowerPoint</Application>
  <PresentationFormat>Panorámica</PresentationFormat>
  <Paragraphs>160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Cambria Math</vt:lpstr>
      <vt:lpstr>Gill Sans MT</vt:lpstr>
      <vt:lpstr>Wingdings</vt:lpstr>
      <vt:lpstr>Tema de Office</vt:lpstr>
      <vt:lpstr>Construction and Development of RPC Gas Detectors</vt:lpstr>
      <vt:lpstr>Motivation and Objectives</vt:lpstr>
      <vt:lpstr>Working Principle</vt:lpstr>
      <vt:lpstr>Detector Design</vt:lpstr>
      <vt:lpstr>Assembly Process I: Materials and Coating</vt:lpstr>
      <vt:lpstr>Assembly Process II</vt:lpstr>
      <vt:lpstr>Material Characterization</vt:lpstr>
      <vt:lpstr>Experimental Setup</vt:lpstr>
      <vt:lpstr>Signal Readout and Data Acquisition</vt:lpstr>
      <vt:lpstr>Detection Efficiency</vt:lpstr>
      <vt:lpstr>Timing Performance</vt:lpstr>
      <vt:lpstr>Time Resolution for Different Applied Voltages</vt:lpstr>
      <vt:lpstr>Charge Measurements 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Salvador Garcia</dc:creator>
  <cp:lastModifiedBy>Juan Salvador Garcia</cp:lastModifiedBy>
  <cp:revision>2</cp:revision>
  <dcterms:created xsi:type="dcterms:W3CDTF">2026-10-22T16:38:57Z</dcterms:created>
  <dcterms:modified xsi:type="dcterms:W3CDTF">2026-10-23T16:49:50Z</dcterms:modified>
</cp:coreProperties>
</file>