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03" r:id="rId5"/>
    <p:sldMasterId id="2147483715" r:id="rId6"/>
  </p:sldMasterIdLst>
  <p:notesMasterIdLst>
    <p:notesMasterId r:id="rId37"/>
  </p:notesMasterIdLst>
  <p:sldIdLst>
    <p:sldId id="256" r:id="rId7"/>
    <p:sldId id="258" r:id="rId8"/>
    <p:sldId id="290" r:id="rId9"/>
    <p:sldId id="259" r:id="rId10"/>
    <p:sldId id="260" r:id="rId11"/>
    <p:sldId id="265" r:id="rId12"/>
    <p:sldId id="291" r:id="rId13"/>
    <p:sldId id="283" r:id="rId14"/>
    <p:sldId id="285" r:id="rId15"/>
    <p:sldId id="292" r:id="rId16"/>
    <p:sldId id="313" r:id="rId17"/>
    <p:sldId id="262" r:id="rId18"/>
    <p:sldId id="286" r:id="rId19"/>
    <p:sldId id="287" r:id="rId20"/>
    <p:sldId id="288" r:id="rId21"/>
    <p:sldId id="281" r:id="rId22"/>
    <p:sldId id="303" r:id="rId23"/>
    <p:sldId id="266" r:id="rId24"/>
    <p:sldId id="268" r:id="rId25"/>
    <p:sldId id="278" r:id="rId26"/>
    <p:sldId id="267" r:id="rId27"/>
    <p:sldId id="276" r:id="rId28"/>
    <p:sldId id="304" r:id="rId29"/>
    <p:sldId id="305" r:id="rId30"/>
    <p:sldId id="307" r:id="rId31"/>
    <p:sldId id="308" r:id="rId32"/>
    <p:sldId id="306" r:id="rId33"/>
    <p:sldId id="311" r:id="rId34"/>
    <p:sldId id="312" r:id="rId35"/>
    <p:sldId id="299" r:id="rId3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5D9361-47C4-40F3-B435-EF77165DC602}" v="13" dt="2026-04-15T09:13:39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5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gonzalez" userId="0fcd7ea33b63a3c1" providerId="LiveId" clId="{8A15003A-34D3-4542-8021-0F7D07621D3E}"/>
    <pc:docChg chg="undo custSel addSld delSld modSld sldOrd">
      <pc:chgData name="laura gonzalez" userId="0fcd7ea33b63a3c1" providerId="LiveId" clId="{8A15003A-34D3-4542-8021-0F7D07621D3E}" dt="2026-04-15T12:30:49.862" v="844" actId="1076"/>
      <pc:docMkLst>
        <pc:docMk/>
      </pc:docMkLst>
      <pc:sldChg chg="modSp mod">
        <pc:chgData name="laura gonzalez" userId="0fcd7ea33b63a3c1" providerId="LiveId" clId="{8A15003A-34D3-4542-8021-0F7D07621D3E}" dt="2026-04-15T07:34:53.747" v="432" actId="947"/>
        <pc:sldMkLst>
          <pc:docMk/>
          <pc:sldMk cId="0" sldId="260"/>
        </pc:sldMkLst>
        <pc:spChg chg="mod">
          <ac:chgData name="laura gonzalez" userId="0fcd7ea33b63a3c1" providerId="LiveId" clId="{8A15003A-34D3-4542-8021-0F7D07621D3E}" dt="2026-04-15T07:34:53.747" v="432" actId="947"/>
          <ac:spMkLst>
            <pc:docMk/>
            <pc:sldMk cId="0" sldId="260"/>
            <ac:spMk id="164" creationId="{00000000-0000-0000-0000-000000000000}"/>
          </ac:spMkLst>
        </pc:spChg>
      </pc:sldChg>
      <pc:sldChg chg="del ord">
        <pc:chgData name="laura gonzalez" userId="0fcd7ea33b63a3c1" providerId="LiveId" clId="{8A15003A-34D3-4542-8021-0F7D07621D3E}" dt="2026-04-15T12:27:41.391" v="839" actId="47"/>
        <pc:sldMkLst>
          <pc:docMk/>
          <pc:sldMk cId="3267170927" sldId="261"/>
        </pc:sldMkLst>
      </pc:sldChg>
      <pc:sldChg chg="modSp mod">
        <pc:chgData name="laura gonzalez" userId="0fcd7ea33b63a3c1" providerId="LiveId" clId="{8A15003A-34D3-4542-8021-0F7D07621D3E}" dt="2026-04-15T07:22:20.042" v="427" actId="20577"/>
        <pc:sldMkLst>
          <pc:docMk/>
          <pc:sldMk cId="3137860238" sldId="265"/>
        </pc:sldMkLst>
        <pc:spChg chg="mod">
          <ac:chgData name="laura gonzalez" userId="0fcd7ea33b63a3c1" providerId="LiveId" clId="{8A15003A-34D3-4542-8021-0F7D07621D3E}" dt="2026-04-15T07:22:20.042" v="427" actId="20577"/>
          <ac:spMkLst>
            <pc:docMk/>
            <pc:sldMk cId="3137860238" sldId="265"/>
            <ac:spMk id="14" creationId="{029955D8-4093-41F4-C19C-F9F163986D33}"/>
          </ac:spMkLst>
        </pc:spChg>
      </pc:sldChg>
      <pc:sldChg chg="delSp modSp del mod">
        <pc:chgData name="laura gonzalez" userId="0fcd7ea33b63a3c1" providerId="LiveId" clId="{8A15003A-34D3-4542-8021-0F7D07621D3E}" dt="2026-04-15T07:56:50.126" v="483" actId="47"/>
        <pc:sldMkLst>
          <pc:docMk/>
          <pc:sldMk cId="0" sldId="269"/>
        </pc:sldMkLst>
        <pc:spChg chg="mod">
          <ac:chgData name="laura gonzalez" userId="0fcd7ea33b63a3c1" providerId="LiveId" clId="{8A15003A-34D3-4542-8021-0F7D07621D3E}" dt="2026-04-15T07:52:59.937" v="474" actId="115"/>
          <ac:spMkLst>
            <pc:docMk/>
            <pc:sldMk cId="0" sldId="269"/>
            <ac:spMk id="243" creationId="{00000000-0000-0000-0000-000000000000}"/>
          </ac:spMkLst>
        </pc:spChg>
        <pc:spChg chg="del mod">
          <ac:chgData name="laura gonzalez" userId="0fcd7ea33b63a3c1" providerId="LiveId" clId="{8A15003A-34D3-4542-8021-0F7D07621D3E}" dt="2026-04-15T07:51:44.565" v="444" actId="478"/>
          <ac:spMkLst>
            <pc:docMk/>
            <pc:sldMk cId="0" sldId="269"/>
            <ac:spMk id="245" creationId="{00000000-0000-0000-0000-000000000000}"/>
          </ac:spMkLst>
        </pc:spChg>
        <pc:spChg chg="del mod">
          <ac:chgData name="laura gonzalez" userId="0fcd7ea33b63a3c1" providerId="LiveId" clId="{8A15003A-34D3-4542-8021-0F7D07621D3E}" dt="2026-04-15T07:52:32.169" v="473" actId="478"/>
          <ac:spMkLst>
            <pc:docMk/>
            <pc:sldMk cId="0" sldId="269"/>
            <ac:spMk id="247" creationId="{00000000-0000-0000-0000-000000000000}"/>
          </ac:spMkLst>
        </pc:spChg>
        <pc:spChg chg="mod">
          <ac:chgData name="laura gonzalez" userId="0fcd7ea33b63a3c1" providerId="LiveId" clId="{8A15003A-34D3-4542-8021-0F7D07621D3E}" dt="2026-04-15T07:52:16.055" v="468" actId="20577"/>
          <ac:spMkLst>
            <pc:docMk/>
            <pc:sldMk cId="0" sldId="269"/>
            <ac:spMk id="248" creationId="{00000000-0000-0000-0000-000000000000}"/>
          </ac:spMkLst>
        </pc:spChg>
      </pc:sldChg>
      <pc:sldChg chg="del ord">
        <pc:chgData name="laura gonzalez" userId="0fcd7ea33b63a3c1" providerId="LiveId" clId="{8A15003A-34D3-4542-8021-0F7D07621D3E}" dt="2026-04-15T12:27:41.391" v="839" actId="47"/>
        <pc:sldMkLst>
          <pc:docMk/>
          <pc:sldMk cId="2768011960" sldId="270"/>
        </pc:sldMkLst>
      </pc:sldChg>
      <pc:sldChg chg="addSp modSp del mod ord setBg">
        <pc:chgData name="laura gonzalez" userId="0fcd7ea33b63a3c1" providerId="LiveId" clId="{8A15003A-34D3-4542-8021-0F7D07621D3E}" dt="2026-04-15T12:27:41.391" v="839" actId="47"/>
        <pc:sldMkLst>
          <pc:docMk/>
          <pc:sldMk cId="362999983" sldId="279"/>
        </pc:sldMkLst>
        <pc:spChg chg="mo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2" creationId="{4D31A757-E649-BEB4-FF86-60E11DC2E7E2}"/>
          </ac:spMkLst>
        </pc:spChg>
        <pc:spChg chg="mo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9" creationId="{C11B480D-3638-26FB-333B-9009F8CC89B9}"/>
          </ac:spMkLst>
        </pc:spChg>
        <pc:spChg chg="mo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10" creationId="{14344421-B386-65E1-EDBE-B2B4629E98C9}"/>
          </ac:spMkLst>
        </pc:spChg>
        <pc:spChg chg="mod ord">
          <ac:chgData name="laura gonzalez" userId="0fcd7ea33b63a3c1" providerId="LiveId" clId="{8A15003A-34D3-4542-8021-0F7D07621D3E}" dt="2026-04-15T07:22:06.053" v="424" actId="20577"/>
          <ac:spMkLst>
            <pc:docMk/>
            <pc:sldMk cId="362999983" sldId="279"/>
            <ac:spMk id="11" creationId="{897AB80F-797A-A901-EF43-6F64D5387F6B}"/>
          </ac:spMkLst>
        </pc:spChg>
        <pc:spChg chg="ad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16" creationId="{A6EF5A53-0A64-4CA5-B9C7-1CB97CB5CF1C}"/>
          </ac:spMkLst>
        </pc:spChg>
        <pc:spChg chg="ad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18" creationId="{34ABFBEA-4EB0-4D02-A2C0-1733CD3D6F12}"/>
          </ac:spMkLst>
        </pc:spChg>
        <pc:spChg chg="ad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20" creationId="{19E083F6-57F4-487B-A766-EA0462B1EED8}"/>
          </ac:spMkLst>
        </pc:spChg>
        <pc:spChg chg="ad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22" creationId="{7A18C9FB-EC4C-4DAE-8F7D-C6E5AF607958}"/>
          </ac:spMkLst>
        </pc:spChg>
        <pc:spChg chg="ad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24" creationId="{26C2F60D-36DC-4E6D-8544-3562BBABA872}"/>
          </ac:spMkLst>
        </pc:spChg>
        <pc:spChg chg="add">
          <ac:chgData name="laura gonzalez" userId="0fcd7ea33b63a3c1" providerId="LiveId" clId="{8A15003A-34D3-4542-8021-0F7D07621D3E}" dt="2026-04-15T07:08:13.328" v="412" actId="26606"/>
          <ac:spMkLst>
            <pc:docMk/>
            <pc:sldMk cId="362999983" sldId="279"/>
            <ac:spMk id="26" creationId="{FCFFC7D5-8758-4C87-A839-9FF78F54327B}"/>
          </ac:spMkLst>
        </pc:spChg>
      </pc:sldChg>
      <pc:sldChg chg="modSp mod">
        <pc:chgData name="laura gonzalez" userId="0fcd7ea33b63a3c1" providerId="LiveId" clId="{8A15003A-34D3-4542-8021-0F7D07621D3E}" dt="2026-04-15T07:38:52.318" v="441" actId="122"/>
        <pc:sldMkLst>
          <pc:docMk/>
          <pc:sldMk cId="0" sldId="283"/>
        </pc:sldMkLst>
        <pc:spChg chg="mod">
          <ac:chgData name="laura gonzalez" userId="0fcd7ea33b63a3c1" providerId="LiveId" clId="{8A15003A-34D3-4542-8021-0F7D07621D3E}" dt="2026-04-15T07:38:52.318" v="441" actId="122"/>
          <ac:spMkLst>
            <pc:docMk/>
            <pc:sldMk cId="0" sldId="283"/>
            <ac:spMk id="194" creationId="{00000000-0000-0000-0000-000000000000}"/>
          </ac:spMkLst>
        </pc:spChg>
      </pc:sldChg>
      <pc:sldChg chg="delSp mod delAnim">
        <pc:chgData name="laura gonzalez" userId="0fcd7ea33b63a3c1" providerId="LiveId" clId="{8A15003A-34D3-4542-8021-0F7D07621D3E}" dt="2026-04-15T07:46:07.650" v="442" actId="478"/>
        <pc:sldMkLst>
          <pc:docMk/>
          <pc:sldMk cId="1922463869" sldId="286"/>
        </pc:sldMkLst>
        <pc:picChg chg="del">
          <ac:chgData name="laura gonzalez" userId="0fcd7ea33b63a3c1" providerId="LiveId" clId="{8A15003A-34D3-4542-8021-0F7D07621D3E}" dt="2026-04-15T07:46:07.650" v="442" actId="478"/>
          <ac:picMkLst>
            <pc:docMk/>
            <pc:sldMk cId="1922463869" sldId="286"/>
            <ac:picMk id="23" creationId="{3322FB2F-0BC9-6337-231C-621F395AA39A}"/>
          </ac:picMkLst>
        </pc:picChg>
        <pc:picChg chg="del">
          <ac:chgData name="laura gonzalez" userId="0fcd7ea33b63a3c1" providerId="LiveId" clId="{8A15003A-34D3-4542-8021-0F7D07621D3E}" dt="2026-04-15T07:46:07.650" v="442" actId="478"/>
          <ac:picMkLst>
            <pc:docMk/>
            <pc:sldMk cId="1922463869" sldId="286"/>
            <ac:picMk id="25" creationId="{1D76192F-E83D-EE17-9388-8180466FC3D5}"/>
          </ac:picMkLst>
        </pc:picChg>
      </pc:sldChg>
      <pc:sldChg chg="addSp delSp modSp mod setBg">
        <pc:chgData name="laura gonzalez" userId="0fcd7ea33b63a3c1" providerId="LiveId" clId="{8A15003A-34D3-4542-8021-0F7D07621D3E}" dt="2026-04-15T11:22:29.497" v="817" actId="14100"/>
        <pc:sldMkLst>
          <pc:docMk/>
          <pc:sldMk cId="3157748834" sldId="290"/>
        </pc:sldMkLst>
        <pc:spChg chg="mod">
          <ac:chgData name="laura gonzalez" userId="0fcd7ea33b63a3c1" providerId="LiveId" clId="{8A15003A-34D3-4542-8021-0F7D07621D3E}" dt="2026-04-15T11:22:29.497" v="817" actId="14100"/>
          <ac:spMkLst>
            <pc:docMk/>
            <pc:sldMk cId="3157748834" sldId="290"/>
            <ac:spMk id="8" creationId="{247913E3-10AF-F5F5-8F79-8E51B5BB017E}"/>
          </ac:spMkLst>
        </pc:spChg>
        <pc:spChg chg="add del">
          <ac:chgData name="laura gonzalez" userId="0fcd7ea33b63a3c1" providerId="LiveId" clId="{8A15003A-34D3-4542-8021-0F7D07621D3E}" dt="2026-04-15T07:09:04.734" v="417" actId="21"/>
          <ac:spMkLst>
            <pc:docMk/>
            <pc:sldMk cId="3157748834" sldId="290"/>
            <ac:spMk id="9" creationId="{9F1302C6-6041-5DBB-0589-A21353C738DC}"/>
          </ac:spMkLst>
        </pc:spChg>
        <pc:spChg chg="add del">
          <ac:chgData name="laura gonzalez" userId="0fcd7ea33b63a3c1" providerId="LiveId" clId="{8A15003A-34D3-4542-8021-0F7D07621D3E}" dt="2026-04-15T07:09:04.734" v="417" actId="21"/>
          <ac:spMkLst>
            <pc:docMk/>
            <pc:sldMk cId="3157748834" sldId="290"/>
            <ac:spMk id="10" creationId="{90F16DCC-6C94-38DD-F5F4-5D5558E37A6E}"/>
          </ac:spMkLst>
        </pc:spChg>
        <pc:spChg chg="add del">
          <ac:chgData name="laura gonzalez" userId="0fcd7ea33b63a3c1" providerId="LiveId" clId="{8A15003A-34D3-4542-8021-0F7D07621D3E}" dt="2026-04-15T07:09:04.734" v="417" actId="21"/>
          <ac:spMkLst>
            <pc:docMk/>
            <pc:sldMk cId="3157748834" sldId="290"/>
            <ac:spMk id="11" creationId="{B8C2E36D-7797-000E-FE75-EF116E1DE91E}"/>
          </ac:spMkLst>
        </pc:spChg>
        <pc:spChg chg="mod ord">
          <ac:chgData name="laura gonzalez" userId="0fcd7ea33b63a3c1" providerId="LiveId" clId="{8A15003A-34D3-4542-8021-0F7D07621D3E}" dt="2026-04-15T07:09:10.688" v="418" actId="26606"/>
          <ac:spMkLst>
            <pc:docMk/>
            <pc:sldMk cId="3157748834" sldId="290"/>
            <ac:spMk id="12" creationId="{549D4CF6-D8F6-8993-6955-971079540740}"/>
          </ac:spMkLst>
        </pc:spChg>
        <pc:spChg chg="mod">
          <ac:chgData name="laura gonzalez" userId="0fcd7ea33b63a3c1" providerId="LiveId" clId="{8A15003A-34D3-4542-8021-0F7D07621D3E}" dt="2026-04-15T07:09:10.688" v="418" actId="26606"/>
          <ac:spMkLst>
            <pc:docMk/>
            <pc:sldMk cId="3157748834" sldId="290"/>
            <ac:spMk id="13" creationId="{62A1F3E7-6979-164C-A1B8-3638C38E3408}"/>
          </ac:spMkLst>
        </pc:spChg>
        <pc:spChg chg="add">
          <ac:chgData name="laura gonzalez" userId="0fcd7ea33b63a3c1" providerId="LiveId" clId="{8A15003A-34D3-4542-8021-0F7D07621D3E}" dt="2026-04-15T07:09:10.688" v="418" actId="26606"/>
          <ac:spMkLst>
            <pc:docMk/>
            <pc:sldMk cId="3157748834" sldId="290"/>
            <ac:spMk id="17" creationId="{9BFE55E3-D54A-4EDB-8EBB-21F4B2949DCB}"/>
          </ac:spMkLst>
        </pc:spChg>
        <pc:spChg chg="add">
          <ac:chgData name="laura gonzalez" userId="0fcd7ea33b63a3c1" providerId="LiveId" clId="{8A15003A-34D3-4542-8021-0F7D07621D3E}" dt="2026-04-15T07:09:10.688" v="418" actId="26606"/>
          <ac:spMkLst>
            <pc:docMk/>
            <pc:sldMk cId="3157748834" sldId="290"/>
            <ac:spMk id="19" creationId="{433645C1-1D10-48BE-BDFF-4AF58FC21248}"/>
          </ac:spMkLst>
        </pc:spChg>
        <pc:spChg chg="add del">
          <ac:chgData name="laura gonzalez" userId="0fcd7ea33b63a3c1" providerId="LiveId" clId="{8A15003A-34D3-4542-8021-0F7D07621D3E}" dt="2026-04-15T07:08:50.570" v="415" actId="26606"/>
          <ac:spMkLst>
            <pc:docMk/>
            <pc:sldMk cId="3157748834" sldId="290"/>
            <ac:spMk id="22" creationId="{9BFE55E3-D54A-4EDB-8EBB-21F4B2949DCB}"/>
          </ac:spMkLst>
        </pc:spChg>
        <pc:spChg chg="add del">
          <ac:chgData name="laura gonzalez" userId="0fcd7ea33b63a3c1" providerId="LiveId" clId="{8A15003A-34D3-4542-8021-0F7D07621D3E}" dt="2026-04-15T07:08:50.570" v="415" actId="26606"/>
          <ac:spMkLst>
            <pc:docMk/>
            <pc:sldMk cId="3157748834" sldId="290"/>
            <ac:spMk id="24" creationId="{433645C1-1D10-48BE-BDFF-4AF58FC21248}"/>
          </ac:spMkLst>
        </pc:spChg>
        <pc:picChg chg="add mod">
          <ac:chgData name="laura gonzalez" userId="0fcd7ea33b63a3c1" providerId="LiveId" clId="{8A15003A-34D3-4542-8021-0F7D07621D3E}" dt="2026-04-15T07:09:45.352" v="421" actId="1076"/>
          <ac:picMkLst>
            <pc:docMk/>
            <pc:sldMk cId="3157748834" sldId="290"/>
            <ac:picMk id="3" creationId="{44F17429-765F-149E-3209-19DC661EC7EB}"/>
          </ac:picMkLst>
        </pc:picChg>
        <pc:picChg chg="mod ord">
          <ac:chgData name="laura gonzalez" userId="0fcd7ea33b63a3c1" providerId="LiveId" clId="{8A15003A-34D3-4542-8021-0F7D07621D3E}" dt="2026-04-15T07:09:10.688" v="418" actId="26606"/>
          <ac:picMkLst>
            <pc:docMk/>
            <pc:sldMk cId="3157748834" sldId="290"/>
            <ac:picMk id="5" creationId="{C8B7BD98-C7C5-005E-3335-11AB4D824BC3}"/>
          </ac:picMkLst>
        </pc:picChg>
        <pc:picChg chg="add">
          <ac:chgData name="laura gonzalez" userId="0fcd7ea33b63a3c1" providerId="LiveId" clId="{8A15003A-34D3-4542-8021-0F7D07621D3E}" dt="2026-04-15T07:09:10.688" v="418" actId="26606"/>
          <ac:picMkLst>
            <pc:docMk/>
            <pc:sldMk cId="3157748834" sldId="290"/>
            <ac:picMk id="15" creationId="{75577CC7-6B96-4908-84E4-0D2AC01834E3}"/>
          </ac:picMkLst>
        </pc:picChg>
        <pc:picChg chg="add">
          <ac:chgData name="laura gonzalez" userId="0fcd7ea33b63a3c1" providerId="LiveId" clId="{8A15003A-34D3-4542-8021-0F7D07621D3E}" dt="2026-04-15T07:09:10.688" v="418" actId="26606"/>
          <ac:picMkLst>
            <pc:docMk/>
            <pc:sldMk cId="3157748834" sldId="290"/>
            <ac:picMk id="16" creationId="{3094519A-B61A-4BE2-9E40-30E744081BB3}"/>
          </ac:picMkLst>
        </pc:picChg>
        <pc:picChg chg="add del">
          <ac:chgData name="laura gonzalez" userId="0fcd7ea33b63a3c1" providerId="LiveId" clId="{8A15003A-34D3-4542-8021-0F7D07621D3E}" dt="2026-04-15T07:08:50.570" v="415" actId="26606"/>
          <ac:picMkLst>
            <pc:docMk/>
            <pc:sldMk cId="3157748834" sldId="290"/>
            <ac:picMk id="18" creationId="{75577CC7-6B96-4908-84E4-0D2AC01834E3}"/>
          </ac:picMkLst>
        </pc:picChg>
        <pc:picChg chg="add del">
          <ac:chgData name="laura gonzalez" userId="0fcd7ea33b63a3c1" providerId="LiveId" clId="{8A15003A-34D3-4542-8021-0F7D07621D3E}" dt="2026-04-15T07:08:50.570" v="415" actId="26606"/>
          <ac:picMkLst>
            <pc:docMk/>
            <pc:sldMk cId="3157748834" sldId="290"/>
            <ac:picMk id="20" creationId="{3094519A-B61A-4BE2-9E40-30E744081BB3}"/>
          </ac:picMkLst>
        </pc:picChg>
      </pc:sldChg>
      <pc:sldChg chg="del ord">
        <pc:chgData name="laura gonzalez" userId="0fcd7ea33b63a3c1" providerId="LiveId" clId="{8A15003A-34D3-4542-8021-0F7D07621D3E}" dt="2026-04-15T12:27:41.391" v="839" actId="47"/>
        <pc:sldMkLst>
          <pc:docMk/>
          <pc:sldMk cId="902768438" sldId="293"/>
        </pc:sldMkLst>
      </pc:sldChg>
      <pc:sldChg chg="del ord">
        <pc:chgData name="laura gonzalez" userId="0fcd7ea33b63a3c1" providerId="LiveId" clId="{8A15003A-34D3-4542-8021-0F7D07621D3E}" dt="2026-04-15T12:27:41.391" v="839" actId="47"/>
        <pc:sldMkLst>
          <pc:docMk/>
          <pc:sldMk cId="681825255" sldId="294"/>
        </pc:sldMkLst>
      </pc:sldChg>
      <pc:sldChg chg="del ord">
        <pc:chgData name="laura gonzalez" userId="0fcd7ea33b63a3c1" providerId="LiveId" clId="{8A15003A-34D3-4542-8021-0F7D07621D3E}" dt="2026-04-15T12:27:41.391" v="839" actId="47"/>
        <pc:sldMkLst>
          <pc:docMk/>
          <pc:sldMk cId="395848088" sldId="301"/>
        </pc:sldMkLst>
      </pc:sldChg>
      <pc:sldChg chg="addSp delSp modSp mod ord">
        <pc:chgData name="laura gonzalez" userId="0fcd7ea33b63a3c1" providerId="LiveId" clId="{8A15003A-34D3-4542-8021-0F7D07621D3E}" dt="2026-04-15T07:57:52.817" v="488" actId="1076"/>
        <pc:sldMkLst>
          <pc:docMk/>
          <pc:sldMk cId="1509173370" sldId="303"/>
        </pc:sldMkLst>
        <pc:picChg chg="del">
          <ac:chgData name="laura gonzalez" userId="0fcd7ea33b63a3c1" providerId="LiveId" clId="{8A15003A-34D3-4542-8021-0F7D07621D3E}" dt="2026-04-15T07:57:32.454" v="484" actId="478"/>
          <ac:picMkLst>
            <pc:docMk/>
            <pc:sldMk cId="1509173370" sldId="303"/>
            <ac:picMk id="5" creationId="{BFD9E337-3B73-8547-CF3C-B08FA7043EF3}"/>
          </ac:picMkLst>
        </pc:picChg>
        <pc:picChg chg="add mod">
          <ac:chgData name="laura gonzalez" userId="0fcd7ea33b63a3c1" providerId="LiveId" clId="{8A15003A-34D3-4542-8021-0F7D07621D3E}" dt="2026-04-15T07:57:52.817" v="488" actId="1076"/>
          <ac:picMkLst>
            <pc:docMk/>
            <pc:sldMk cId="1509173370" sldId="303"/>
            <ac:picMk id="7" creationId="{38ED2D6A-F91A-354C-A6FC-6484EE78EAF0}"/>
          </ac:picMkLst>
        </pc:picChg>
      </pc:sldChg>
      <pc:sldChg chg="modSp mod">
        <pc:chgData name="laura gonzalez" userId="0fcd7ea33b63a3c1" providerId="LiveId" clId="{8A15003A-34D3-4542-8021-0F7D07621D3E}" dt="2026-04-15T11:42:33.920" v="828" actId="20577"/>
        <pc:sldMkLst>
          <pc:docMk/>
          <pc:sldMk cId="1315613543" sldId="304"/>
        </pc:sldMkLst>
        <pc:spChg chg="mod">
          <ac:chgData name="laura gonzalez" userId="0fcd7ea33b63a3c1" providerId="LiveId" clId="{8A15003A-34D3-4542-8021-0F7D07621D3E}" dt="2026-04-15T11:42:33.920" v="828" actId="20577"/>
          <ac:spMkLst>
            <pc:docMk/>
            <pc:sldMk cId="1315613543" sldId="304"/>
            <ac:spMk id="11" creationId="{E739775A-E2E6-D6C9-33C2-A7F6A539AAAD}"/>
          </ac:spMkLst>
        </pc:spChg>
      </pc:sldChg>
      <pc:sldChg chg="addSp delSp modSp mod">
        <pc:chgData name="laura gonzalez" userId="0fcd7ea33b63a3c1" providerId="LiveId" clId="{8A15003A-34D3-4542-8021-0F7D07621D3E}" dt="2026-04-15T12:30:49.862" v="844" actId="1076"/>
        <pc:sldMkLst>
          <pc:docMk/>
          <pc:sldMk cId="1504035702" sldId="305"/>
        </pc:sldMkLst>
        <pc:picChg chg="del">
          <ac:chgData name="laura gonzalez" userId="0fcd7ea33b63a3c1" providerId="LiveId" clId="{8A15003A-34D3-4542-8021-0F7D07621D3E}" dt="2026-04-15T08:02:17.769" v="493" actId="478"/>
          <ac:picMkLst>
            <pc:docMk/>
            <pc:sldMk cId="1504035702" sldId="305"/>
            <ac:picMk id="6" creationId="{5B68E6A4-6FB1-2E39-0D3A-2E2D6A35ACF3}"/>
          </ac:picMkLst>
        </pc:picChg>
        <pc:picChg chg="add del mod">
          <ac:chgData name="laura gonzalez" userId="0fcd7ea33b63a3c1" providerId="LiveId" clId="{8A15003A-34D3-4542-8021-0F7D07621D3E}" dt="2026-04-15T12:30:38.008" v="840" actId="478"/>
          <ac:picMkLst>
            <pc:docMk/>
            <pc:sldMk cId="1504035702" sldId="305"/>
            <ac:picMk id="8" creationId="{D261C63F-5578-F32F-F128-4E7C64D045F7}"/>
          </ac:picMkLst>
        </pc:picChg>
        <pc:picChg chg="add mod">
          <ac:chgData name="laura gonzalez" userId="0fcd7ea33b63a3c1" providerId="LiveId" clId="{8A15003A-34D3-4542-8021-0F7D07621D3E}" dt="2026-04-15T12:30:49.862" v="844" actId="1076"/>
          <ac:picMkLst>
            <pc:docMk/>
            <pc:sldMk cId="1504035702" sldId="305"/>
            <ac:picMk id="10" creationId="{005A0B5E-2A58-D31F-7C4E-6FBA43286E6F}"/>
          </ac:picMkLst>
        </pc:picChg>
      </pc:sldChg>
      <pc:sldChg chg="addSp delSp modSp new mod ord">
        <pc:chgData name="laura gonzalez" userId="0fcd7ea33b63a3c1" providerId="LiveId" clId="{8A15003A-34D3-4542-8021-0F7D07621D3E}" dt="2026-04-15T09:41:48.335" v="710" actId="14100"/>
        <pc:sldMkLst>
          <pc:docMk/>
          <pc:sldMk cId="2901166546" sldId="308"/>
        </pc:sldMkLst>
        <pc:spChg chg="mod">
          <ac:chgData name="laura gonzalez" userId="0fcd7ea33b63a3c1" providerId="LiveId" clId="{8A15003A-34D3-4542-8021-0F7D07621D3E}" dt="2026-04-15T07:04:46.549" v="357" actId="1076"/>
          <ac:spMkLst>
            <pc:docMk/>
            <pc:sldMk cId="2901166546" sldId="308"/>
            <ac:spMk id="2" creationId="{D1E20B36-0EA5-EECB-EDF3-655B9692605C}"/>
          </ac:spMkLst>
        </pc:spChg>
        <pc:spChg chg="del">
          <ac:chgData name="laura gonzalez" userId="0fcd7ea33b63a3c1" providerId="LiveId" clId="{8A15003A-34D3-4542-8021-0F7D07621D3E}" dt="2026-04-15T06:18:00.379" v="1" actId="478"/>
          <ac:spMkLst>
            <pc:docMk/>
            <pc:sldMk cId="2901166546" sldId="308"/>
            <ac:spMk id="3" creationId="{3E1E892F-938D-FA8D-CD0F-C9E6A43BB4D7}"/>
          </ac:spMkLst>
        </pc:spChg>
        <pc:spChg chg="mod">
          <ac:chgData name="laura gonzalez" userId="0fcd7ea33b63a3c1" providerId="LiveId" clId="{8A15003A-34D3-4542-8021-0F7D07621D3E}" dt="2026-04-15T07:05:03.673" v="359" actId="6549"/>
          <ac:spMkLst>
            <pc:docMk/>
            <pc:sldMk cId="2901166546" sldId="308"/>
            <ac:spMk id="5" creationId="{34AFD861-19C5-FE8B-E865-D531E367E020}"/>
          </ac:spMkLst>
        </pc:spChg>
        <pc:spChg chg="add mod">
          <ac:chgData name="laura gonzalez" userId="0fcd7ea33b63a3c1" providerId="LiveId" clId="{8A15003A-34D3-4542-8021-0F7D07621D3E}" dt="2026-04-15T07:02:20.578" v="309" actId="1076"/>
          <ac:spMkLst>
            <pc:docMk/>
            <pc:sldMk cId="2901166546" sldId="308"/>
            <ac:spMk id="24" creationId="{D9F8550E-1150-E785-13BC-B04257E5C236}"/>
          </ac:spMkLst>
        </pc:spChg>
        <pc:spChg chg="add mod">
          <ac:chgData name="laura gonzalez" userId="0fcd7ea33b63a3c1" providerId="LiveId" clId="{8A15003A-34D3-4542-8021-0F7D07621D3E}" dt="2026-04-15T07:02:06.040" v="307" actId="113"/>
          <ac:spMkLst>
            <pc:docMk/>
            <pc:sldMk cId="2901166546" sldId="308"/>
            <ac:spMk id="25" creationId="{4BA68F24-12A4-B4B0-5672-32DE0B1684FB}"/>
          </ac:spMkLst>
        </pc:spChg>
        <pc:spChg chg="add mod">
          <ac:chgData name="laura gonzalez" userId="0fcd7ea33b63a3c1" providerId="LiveId" clId="{8A15003A-34D3-4542-8021-0F7D07621D3E}" dt="2026-04-15T07:01:59.358" v="306" actId="255"/>
          <ac:spMkLst>
            <pc:docMk/>
            <pc:sldMk cId="2901166546" sldId="308"/>
            <ac:spMk id="26" creationId="{60C00A40-CC09-311A-0AE6-DB93100E0F89}"/>
          </ac:spMkLst>
        </pc:spChg>
        <pc:spChg chg="add mod">
          <ac:chgData name="laura gonzalez" userId="0fcd7ea33b63a3c1" providerId="LiveId" clId="{8A15003A-34D3-4542-8021-0F7D07621D3E}" dt="2026-04-15T07:03:00.823" v="334" actId="113"/>
          <ac:spMkLst>
            <pc:docMk/>
            <pc:sldMk cId="2901166546" sldId="308"/>
            <ac:spMk id="27" creationId="{5928868D-267A-6FAE-FFFE-BEF8AA880195}"/>
          </ac:spMkLst>
        </pc:spChg>
        <pc:spChg chg="add del">
          <ac:chgData name="laura gonzalez" userId="0fcd7ea33b63a3c1" providerId="LiveId" clId="{8A15003A-34D3-4542-8021-0F7D07621D3E}" dt="2026-04-15T07:05:29.102" v="361" actId="478"/>
          <ac:spMkLst>
            <pc:docMk/>
            <pc:sldMk cId="2901166546" sldId="308"/>
            <ac:spMk id="28" creationId="{C619C70E-CA39-90BF-C881-94882CF64BD5}"/>
          </ac:spMkLst>
        </pc:spChg>
        <pc:spChg chg="add mod">
          <ac:chgData name="laura gonzalez" userId="0fcd7ea33b63a3c1" providerId="LiveId" clId="{8A15003A-34D3-4542-8021-0F7D07621D3E}" dt="2026-04-15T07:07:24.046" v="411" actId="1037"/>
          <ac:spMkLst>
            <pc:docMk/>
            <pc:sldMk cId="2901166546" sldId="308"/>
            <ac:spMk id="29" creationId="{A0BAAB8E-F813-7984-79BF-43DDE4A1F3DD}"/>
          </ac:spMkLst>
        </pc:spChg>
        <pc:picChg chg="add mod">
          <ac:chgData name="laura gonzalez" userId="0fcd7ea33b63a3c1" providerId="LiveId" clId="{8A15003A-34D3-4542-8021-0F7D07621D3E}" dt="2026-04-15T06:59:48.027" v="258" actId="1076"/>
          <ac:picMkLst>
            <pc:docMk/>
            <pc:sldMk cId="2901166546" sldId="308"/>
            <ac:picMk id="8" creationId="{86882B78-7ACE-FDF0-5140-1279F2293B80}"/>
          </ac:picMkLst>
        </pc:picChg>
        <pc:cxnChg chg="add mod">
          <ac:chgData name="laura gonzalez" userId="0fcd7ea33b63a3c1" providerId="LiveId" clId="{8A15003A-34D3-4542-8021-0F7D07621D3E}" dt="2026-04-15T06:59:36.979" v="256" actId="1076"/>
          <ac:cxnSpMkLst>
            <pc:docMk/>
            <pc:sldMk cId="2901166546" sldId="308"/>
            <ac:cxnSpMk id="10" creationId="{A36EA7C1-7BB0-AF13-80E6-AD4206C2222B}"/>
          </ac:cxnSpMkLst>
        </pc:cxnChg>
        <pc:cxnChg chg="add mod">
          <ac:chgData name="laura gonzalez" userId="0fcd7ea33b63a3c1" providerId="LiveId" clId="{8A15003A-34D3-4542-8021-0F7D07621D3E}" dt="2026-04-15T06:58:38.231" v="149" actId="1582"/>
          <ac:cxnSpMkLst>
            <pc:docMk/>
            <pc:sldMk cId="2901166546" sldId="308"/>
            <ac:cxnSpMk id="15" creationId="{E97C99C7-A092-F9B0-3B0B-9E408AA630CC}"/>
          </ac:cxnSpMkLst>
        </pc:cxnChg>
        <pc:cxnChg chg="add mod">
          <ac:chgData name="laura gonzalez" userId="0fcd7ea33b63a3c1" providerId="LiveId" clId="{8A15003A-34D3-4542-8021-0F7D07621D3E}" dt="2026-04-15T09:41:48.335" v="710" actId="14100"/>
          <ac:cxnSpMkLst>
            <pc:docMk/>
            <pc:sldMk cId="2901166546" sldId="308"/>
            <ac:cxnSpMk id="18" creationId="{FB2ACEB3-289E-AADF-98E2-928FF3A72D49}"/>
          </ac:cxnSpMkLst>
        </pc:cxnChg>
        <pc:cxnChg chg="add mod">
          <ac:chgData name="laura gonzalez" userId="0fcd7ea33b63a3c1" providerId="LiveId" clId="{8A15003A-34D3-4542-8021-0F7D07621D3E}" dt="2026-04-15T06:59:24.896" v="252"/>
          <ac:cxnSpMkLst>
            <pc:docMk/>
            <pc:sldMk cId="2901166546" sldId="308"/>
            <ac:cxnSpMk id="20" creationId="{0153700C-9B98-32FC-5ABF-949E3E57A143}"/>
          </ac:cxnSpMkLst>
        </pc:cxnChg>
      </pc:sldChg>
      <pc:sldChg chg="addSp delSp modSp new del mod">
        <pc:chgData name="laura gonzalez" userId="0fcd7ea33b63a3c1" providerId="LiveId" clId="{8A15003A-34D3-4542-8021-0F7D07621D3E}" dt="2026-04-15T06:53:19.294" v="14" actId="47"/>
        <pc:sldMkLst>
          <pc:docMk/>
          <pc:sldMk cId="436972495" sldId="309"/>
        </pc:sldMkLst>
        <pc:spChg chg="del">
          <ac:chgData name="laura gonzalez" userId="0fcd7ea33b63a3c1" providerId="LiveId" clId="{8A15003A-34D3-4542-8021-0F7D07621D3E}" dt="2026-04-15T06:18:35.547" v="5" actId="478"/>
          <ac:spMkLst>
            <pc:docMk/>
            <pc:sldMk cId="436972495" sldId="309"/>
            <ac:spMk id="3" creationId="{7B557E67-7432-6CA6-C806-8117A9761660}"/>
          </ac:spMkLst>
        </pc:spChg>
        <pc:picChg chg="add del mod">
          <ac:chgData name="laura gonzalez" userId="0fcd7ea33b63a3c1" providerId="LiveId" clId="{8A15003A-34D3-4542-8021-0F7D07621D3E}" dt="2026-04-15T06:53:15.541" v="13" actId="478"/>
          <ac:picMkLst>
            <pc:docMk/>
            <pc:sldMk cId="436972495" sldId="309"/>
            <ac:picMk id="8" creationId="{B0E50826-4A3B-DCEC-48EF-7D604C359AD7}"/>
          </ac:picMkLst>
        </pc:picChg>
      </pc:sldChg>
      <pc:sldChg chg="addSp delSp modSp new del mod">
        <pc:chgData name="laura gonzalez" userId="0fcd7ea33b63a3c1" providerId="LiveId" clId="{8A15003A-34D3-4542-8021-0F7D07621D3E}" dt="2026-04-15T06:57:16.318" v="32" actId="47"/>
        <pc:sldMkLst>
          <pc:docMk/>
          <pc:sldMk cId="1159870786" sldId="310"/>
        </pc:sldMkLst>
        <pc:spChg chg="del">
          <ac:chgData name="laura gonzalez" userId="0fcd7ea33b63a3c1" providerId="LiveId" clId="{8A15003A-34D3-4542-8021-0F7D07621D3E}" dt="2026-04-15T06:18:46.807" v="9" actId="478"/>
          <ac:spMkLst>
            <pc:docMk/>
            <pc:sldMk cId="1159870786" sldId="310"/>
            <ac:spMk id="3" creationId="{E59D9A5A-6038-DCB2-5B00-2F559E779942}"/>
          </ac:spMkLst>
        </pc:spChg>
        <pc:picChg chg="add mod">
          <ac:chgData name="laura gonzalez" userId="0fcd7ea33b63a3c1" providerId="LiveId" clId="{8A15003A-34D3-4542-8021-0F7D07621D3E}" dt="2026-04-15T06:19:22.495" v="12" actId="1035"/>
          <ac:picMkLst>
            <pc:docMk/>
            <pc:sldMk cId="1159870786" sldId="310"/>
            <ac:picMk id="8" creationId="{42F7BCAA-3C67-2021-7863-5C6C63F1D871}"/>
          </ac:picMkLst>
        </pc:picChg>
      </pc:sldChg>
      <pc:sldChg chg="addSp delSp modSp new mod ord">
        <pc:chgData name="laura gonzalez" userId="0fcd7ea33b63a3c1" providerId="LiveId" clId="{8A15003A-34D3-4542-8021-0F7D07621D3E}" dt="2026-04-15T12:05:10.850" v="838" actId="20577"/>
        <pc:sldMkLst>
          <pc:docMk/>
          <pc:sldMk cId="2396560875" sldId="311"/>
        </pc:sldMkLst>
        <pc:spChg chg="mod">
          <ac:chgData name="laura gonzalez" userId="0fcd7ea33b63a3c1" providerId="LiveId" clId="{8A15003A-34D3-4542-8021-0F7D07621D3E}" dt="2026-04-15T06:53:33.101" v="22" actId="20577"/>
          <ac:spMkLst>
            <pc:docMk/>
            <pc:sldMk cId="2396560875" sldId="311"/>
            <ac:spMk id="2" creationId="{5254D252-9A72-4CEF-A59A-487C9AF6C746}"/>
          </ac:spMkLst>
        </pc:spChg>
        <pc:spChg chg="del">
          <ac:chgData name="laura gonzalez" userId="0fcd7ea33b63a3c1" providerId="LiveId" clId="{8A15003A-34D3-4542-8021-0F7D07621D3E}" dt="2026-04-15T09:12:34.888" v="502" actId="478"/>
          <ac:spMkLst>
            <pc:docMk/>
            <pc:sldMk cId="2396560875" sldId="311"/>
            <ac:spMk id="3" creationId="{4380C924-DC97-4A69-BCE5-A7BFFEAB7237}"/>
          </ac:spMkLst>
        </pc:spChg>
        <pc:spChg chg="add mod">
          <ac:chgData name="laura gonzalez" userId="0fcd7ea33b63a3c1" providerId="LiveId" clId="{8A15003A-34D3-4542-8021-0F7D07621D3E}" dt="2026-04-15T12:05:10.850" v="838" actId="20577"/>
          <ac:spMkLst>
            <pc:docMk/>
            <pc:sldMk cId="2396560875" sldId="311"/>
            <ac:spMk id="7" creationId="{66C02716-728B-2D9E-D620-0BF316D2ED57}"/>
          </ac:spMkLst>
        </pc:spChg>
      </pc:sldChg>
      <pc:sldChg chg="addSp delSp modSp new mod ord">
        <pc:chgData name="laura gonzalez" userId="0fcd7ea33b63a3c1" providerId="LiveId" clId="{8A15003A-34D3-4542-8021-0F7D07621D3E}" dt="2026-04-15T08:07:40.949" v="501"/>
        <pc:sldMkLst>
          <pc:docMk/>
          <pc:sldMk cId="1973433994" sldId="312"/>
        </pc:sldMkLst>
        <pc:spChg chg="del mod">
          <ac:chgData name="laura gonzalez" userId="0fcd7ea33b63a3c1" providerId="LiveId" clId="{8A15003A-34D3-4542-8021-0F7D07621D3E}" dt="2026-04-15T06:55:00.192" v="31" actId="26606"/>
          <ac:spMkLst>
            <pc:docMk/>
            <pc:sldMk cId="1973433994" sldId="312"/>
            <ac:spMk id="2" creationId="{BDA3BF24-E6D6-3A47-D525-4BE0493BEB16}"/>
          </ac:spMkLst>
        </pc:spChg>
        <pc:spChg chg="del">
          <ac:chgData name="laura gonzalez" userId="0fcd7ea33b63a3c1" providerId="LiveId" clId="{8A15003A-34D3-4542-8021-0F7D07621D3E}" dt="2026-04-15T06:54:55.447" v="30"/>
          <ac:spMkLst>
            <pc:docMk/>
            <pc:sldMk cId="1973433994" sldId="312"/>
            <ac:spMk id="3" creationId="{7EC46DD7-32B3-D338-6EC2-DAEDD2C99CF0}"/>
          </ac:spMkLst>
        </pc:spChg>
        <pc:spChg chg="mod">
          <ac:chgData name="laura gonzalez" userId="0fcd7ea33b63a3c1" providerId="LiveId" clId="{8A15003A-34D3-4542-8021-0F7D07621D3E}" dt="2026-04-15T06:55:00.192" v="31" actId="26606"/>
          <ac:spMkLst>
            <pc:docMk/>
            <pc:sldMk cId="1973433994" sldId="312"/>
            <ac:spMk id="4" creationId="{0364C9C9-E85D-8CE3-7ECB-ADCCFD480154}"/>
          </ac:spMkLst>
        </pc:spChg>
        <pc:spChg chg="mod">
          <ac:chgData name="laura gonzalez" userId="0fcd7ea33b63a3c1" providerId="LiveId" clId="{8A15003A-34D3-4542-8021-0F7D07621D3E}" dt="2026-04-15T06:55:00.192" v="31" actId="26606"/>
          <ac:spMkLst>
            <pc:docMk/>
            <pc:sldMk cId="1973433994" sldId="312"/>
            <ac:spMk id="5" creationId="{A9A5766F-2D08-C208-EDA4-A4CFB06BADB5}"/>
          </ac:spMkLst>
        </pc:spChg>
        <pc:spChg chg="mod modVis">
          <ac:chgData name="laura gonzalez" userId="0fcd7ea33b63a3c1" providerId="LiveId" clId="{8A15003A-34D3-4542-8021-0F7D07621D3E}" dt="2026-04-15T06:55:00.192" v="31" actId="26606"/>
          <ac:spMkLst>
            <pc:docMk/>
            <pc:sldMk cId="1973433994" sldId="312"/>
            <ac:spMk id="6" creationId="{7C5821E2-CA41-19D4-EFF7-55CC8EE1F9F7}"/>
          </ac:spMkLst>
        </pc:spChg>
        <pc:picChg chg="add mod ord">
          <ac:chgData name="laura gonzalez" userId="0fcd7ea33b63a3c1" providerId="LiveId" clId="{8A15003A-34D3-4542-8021-0F7D07621D3E}" dt="2026-04-15T06:55:00.192" v="31" actId="26606"/>
          <ac:picMkLst>
            <pc:docMk/>
            <pc:sldMk cId="1973433994" sldId="312"/>
            <ac:picMk id="1026" creationId="{C498AC11-A5F2-E178-B9E0-E4D00A1F468C}"/>
          </ac:picMkLst>
        </pc:picChg>
      </pc:sldChg>
      <pc:sldChg chg="addSp delSp modSp new mod setBg">
        <pc:chgData name="laura gonzalez" userId="0fcd7ea33b63a3c1" providerId="LiveId" clId="{8A15003A-34D3-4542-8021-0F7D07621D3E}" dt="2026-04-15T09:50:36.935" v="816" actId="20577"/>
        <pc:sldMkLst>
          <pc:docMk/>
          <pc:sldMk cId="4231313082" sldId="313"/>
        </pc:sldMkLst>
        <pc:spChg chg="mod">
          <ac:chgData name="laura gonzalez" userId="0fcd7ea33b63a3c1" providerId="LiveId" clId="{8A15003A-34D3-4542-8021-0F7D07621D3E}" dt="2026-04-15T09:50:36.935" v="816" actId="20577"/>
          <ac:spMkLst>
            <pc:docMk/>
            <pc:sldMk cId="4231313082" sldId="313"/>
            <ac:spMk id="2" creationId="{00FD29DD-7186-FD0C-1EEB-B3F8C0ADCB0E}"/>
          </ac:spMkLst>
        </pc:spChg>
        <pc:spChg chg="del">
          <ac:chgData name="laura gonzalez" userId="0fcd7ea33b63a3c1" providerId="LiveId" clId="{8A15003A-34D3-4542-8021-0F7D07621D3E}" dt="2026-04-15T09:50:04.749" v="744" actId="478"/>
          <ac:spMkLst>
            <pc:docMk/>
            <pc:sldMk cId="4231313082" sldId="313"/>
            <ac:spMk id="3" creationId="{A24D21E3-6530-5D92-6277-FA9112D9AC1F}"/>
          </ac:spMkLst>
        </pc:spChg>
        <pc:spChg chg="mod">
          <ac:chgData name="laura gonzalez" userId="0fcd7ea33b63a3c1" providerId="LiveId" clId="{8A15003A-34D3-4542-8021-0F7D07621D3E}" dt="2026-04-15T09:50:09.530" v="746" actId="26606"/>
          <ac:spMkLst>
            <pc:docMk/>
            <pc:sldMk cId="4231313082" sldId="313"/>
            <ac:spMk id="4" creationId="{1D37A08E-4E15-D042-23F0-082E23B07C03}"/>
          </ac:spMkLst>
        </pc:spChg>
        <pc:spChg chg="mod">
          <ac:chgData name="laura gonzalez" userId="0fcd7ea33b63a3c1" providerId="LiveId" clId="{8A15003A-34D3-4542-8021-0F7D07621D3E}" dt="2026-04-15T09:50:09.530" v="746" actId="26606"/>
          <ac:spMkLst>
            <pc:docMk/>
            <pc:sldMk cId="4231313082" sldId="313"/>
            <ac:spMk id="5" creationId="{4401D394-AA19-7484-53B9-D73D29AAF30D}"/>
          </ac:spMkLst>
        </pc:spChg>
        <pc:spChg chg="mod">
          <ac:chgData name="laura gonzalez" userId="0fcd7ea33b63a3c1" providerId="LiveId" clId="{8A15003A-34D3-4542-8021-0F7D07621D3E}" dt="2026-04-15T09:50:09.530" v="746" actId="26606"/>
          <ac:spMkLst>
            <pc:docMk/>
            <pc:sldMk cId="4231313082" sldId="313"/>
            <ac:spMk id="6" creationId="{A1498F6C-54FC-A81D-D002-6781B5E9E066}"/>
          </ac:spMkLst>
        </pc:spChg>
        <pc:spChg chg="add">
          <ac:chgData name="laura gonzalez" userId="0fcd7ea33b63a3c1" providerId="LiveId" clId="{8A15003A-34D3-4542-8021-0F7D07621D3E}" dt="2026-04-15T09:50:09.530" v="746" actId="26606"/>
          <ac:spMkLst>
            <pc:docMk/>
            <pc:sldMk cId="4231313082" sldId="313"/>
            <ac:spMk id="13" creationId="{A4AC5506-6312-4701-8D3C-40187889A947}"/>
          </ac:spMkLst>
        </pc:spChg>
        <pc:picChg chg="add mod ord">
          <ac:chgData name="laura gonzalez" userId="0fcd7ea33b63a3c1" providerId="LiveId" clId="{8A15003A-34D3-4542-8021-0F7D07621D3E}" dt="2026-04-15T09:50:09.530" v="746" actId="26606"/>
          <ac:picMkLst>
            <pc:docMk/>
            <pc:sldMk cId="4231313082" sldId="313"/>
            <ac:picMk id="8" creationId="{08CC0CDF-6686-DA39-DFE5-DD1AB1230E8B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20.89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34.74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36.41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37.37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38.41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0.97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1.98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2.84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3.84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5.16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6.20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23.27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7.08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8.10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49.49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51.06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52.00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52.9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53.99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55.70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56.82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58.35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24.9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59.20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00.4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02.01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03.0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04.47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06.22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08.28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09.29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10.72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14.78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26.19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17.05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20.1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21.92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23.24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25.07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26.67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27.9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28.79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29.82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3:30.95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27.8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30.29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31.41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32.49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7T19:12:33.6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2A074-8FAF-4179-ACFF-86A65027F771}" type="datetimeFigureOut">
              <a:rPr lang="es-MX" smtClean="0"/>
              <a:t>15/04/2026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4395D-16DF-49EC-8AEB-05FB533C03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560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90af6ba9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90af6ba9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90af6ba9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490af6ba9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90af6ba9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490af6ba9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73b6059b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873b6059b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90ae312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490ae312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873b6059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873b6059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7a4c20d4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87a4c20d4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73b6059b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873b6059b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90af6ba9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90af6ba9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842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37612-AAD4-9C80-7876-8E01A41A4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0F361-F82A-1B57-F430-0BC8078E8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3D747-1D79-74D5-5D8B-BFD9CD441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833-3509-44AC-8941-FE0D92CD1274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0BF11-92C4-9AE7-3AD5-FBC52485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322B07-1715-43F8-939C-CCBB6282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338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572256-CEE9-62C3-93DB-B8BAD305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3E6437-16A1-9226-F54B-56A5B6A52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6CFD9F-5125-DA4C-D38C-75702AFD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1FEB-FE49-43AF-A51A-6A5A0F636417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62E8B-3528-B998-5320-69C54177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915527-11CF-46FD-4F7A-90AA94CAD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408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BA7570-2A8B-F147-77F0-E83EDCF1D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583244-5B74-7374-3117-4253FB1B7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6D0F4-6198-6D8E-CC87-C55CB1B9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1F82-E3E2-4AC7-A95D-F3DC82C01F68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88C2BC-683F-1132-A4C1-1185B608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F5A2A2-813A-E6CD-3DE3-4A38F4F2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502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E462-87F3-4AB1-BA9B-A7ED3DFC096E}" type="datetime1">
              <a:rPr lang="es-MX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8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B664-CCE2-43AD-86E3-E0D746D92308}" type="datetime1">
              <a:rPr lang="es-MX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7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53F3-01AF-4838-939B-688E90D02716}" type="datetime1">
              <a:rPr lang="es-MX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11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3337B-4AEA-4B57-85B9-3911B409C0B8}" type="datetime1">
              <a:rPr lang="es-MX" smtClean="0"/>
              <a:t>15/04/2026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12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84A09-00AC-4289-9988-6A2A7D7AF650}" type="datetime1">
              <a:rPr lang="es-MX" smtClean="0"/>
              <a:t>15/04/2026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3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B40D-BB01-4061-87F8-A3418685B62C}" type="datetime1">
              <a:rPr lang="es-MX" smtClean="0"/>
              <a:t>15/04/2026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6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E6CF-2328-4F7E-8B7A-8057975922B3}" type="datetime1">
              <a:rPr lang="es-MX" smtClean="0"/>
              <a:t>15/04/2026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26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BCA76-BE02-40C0-BE6F-E36A6B1935A5}" type="datetime1">
              <a:rPr lang="es-MX" smtClean="0"/>
              <a:t>15/04/2026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1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26A40-DD81-0534-6040-8BE7C5D0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82F922-7499-F985-A13A-D24160229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B123A-DAED-9155-1733-4B86246C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5453-818D-4C5F-8F8E-F7EE1A0689B1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72E139-3FE3-2C85-29EE-638990462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95F20-59F9-5062-7E61-0386DBD1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0723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83A3-68AC-4761-9EE9-322B6C07A1EB}" type="datetime1">
              <a:rPr lang="es-MX" smtClean="0"/>
              <a:t>15/04/2026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7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B0B8-5D3D-4470-B77C-15BD77EDC55C}" type="datetime1">
              <a:rPr lang="es-MX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50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B32C-9ABA-4F1F-A3A8-FC0713FD4988}" type="datetime1">
              <a:rPr lang="es-MX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ALICE MID Meeting Mexico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00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10000400" y="673"/>
            <a:ext cx="2191600" cy="21916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" y="654"/>
            <a:ext cx="6871607" cy="6845865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1323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1098467" y="2737333"/>
            <a:ext cx="6116000" cy="1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9033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5976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9720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9636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5065200" cy="1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730000" y="2630067"/>
            <a:ext cx="5065200" cy="3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9942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5875200" y="0"/>
            <a:ext cx="6316800" cy="68580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264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1355A-8864-653F-9295-3633AA891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D27631-CDB6-C8AF-9FFF-086E0555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8E58AD-52F0-C11F-2CCD-6A0B8590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4139-F8BC-4B02-93E1-1A0D8F47BEC7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A21CE4-CA47-F8FF-0D1C-05780CFB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B269A5-1E3A-2965-ED8C-EB978B7A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890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730000" y="2211100"/>
            <a:ext cx="4048400" cy="23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730000" y="4717333"/>
            <a:ext cx="40484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6197600" y="2262133"/>
            <a:ext cx="4902400" cy="3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668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1" y="5504763"/>
            <a:ext cx="931900" cy="912876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1083633" y="5740500"/>
            <a:ext cx="92480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1426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1098467" y="1712900"/>
            <a:ext cx="6368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1098467" y="3524165"/>
            <a:ext cx="6368000" cy="1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9520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6964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A507C-89EB-54BA-1F30-E4BBF682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F7699B-9D69-41E9-1DD2-B5D614CE6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A37081-E5A1-96C4-6E6D-9C498A54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C5E7-2831-46CE-AA27-09591514A3BC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343B6F-81FB-3C48-1B3B-2E8406D8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7D2A12-844A-85B3-CD3E-159175DD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343B-6CA9-4F12-A2D0-69D53074F2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484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6DDEECD-4960-47AB-8703-5C22138C9F9D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4501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E29-B65C-4DD1-B68E-18CD200D7508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9897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AD8DAB-2D9E-4234-BECA-26374D2F1228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292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8F0D0-61FD-4B95-8089-BD31EB407582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6114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CC8C-B1D3-43CE-A58B-E17F3CCC557B}" type="datetime1">
              <a:rPr lang="es-MX" smtClean="0"/>
              <a:t>15/04/2026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953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60B32-C83C-7FFF-C643-9EDF5C67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F3ABAD-34E4-4B52-2C86-64781A481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2ED99F-6965-E16B-D99C-DD5259AC8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EB5762-D4CA-8B64-59F8-51E8CEF5C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7632-DB93-4066-9A2A-47B53F32A10A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F8D866-0CBE-7FC9-82C1-0A616F71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9B7C0E-FE1B-EDF5-A635-097BAE7F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149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192C-2F6F-4174-AE40-C0BC304BBBBA}" type="datetime1">
              <a:rPr lang="es-MX" smtClean="0"/>
              <a:t>15/04/2026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1375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1D72-1661-443F-91B7-8A77086B844C}" type="datetime1">
              <a:rPr lang="es-MX" smtClean="0"/>
              <a:t>15/04/2026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9288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CAE-4060-4461-A850-0732C232336D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1523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64F-7FA9-4591-B2D3-3D1C5168B629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0775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6F6C-51A4-4631-ADE5-86530311A6B9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5953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C4DF91B-F1CD-4718-B850-6918F4DDD634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0115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FDEFAA5-0D22-41FB-85CD-C0B067B1737C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9826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31F947-4C6F-482E-9998-16917A096920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3476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CA09-94DF-431F-A119-9FCC5CDFF8C5}" type="datetime1">
              <a:rPr lang="es-MX" smtClean="0"/>
              <a:t>15/04/2026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3580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DDE4B-ABD3-4950-BBAD-92B310D57D67}" type="datetime1">
              <a:rPr lang="es-MX" smtClean="0"/>
              <a:t>15/04/2026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054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42C8B-3057-A785-901E-ED791AEB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D8A164-518F-89AC-2AC8-E0F9E8139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8C9914-661D-023E-9693-CEAD57A70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A9461C-AAE8-E52A-09E3-46714471D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52E0FB-C80B-7F0B-BD5A-8F62406B3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8E32BF-71E3-C757-2ED4-60A64576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1364-F81A-408C-A096-56C50E5AABA2}" type="datetime1">
              <a:rPr lang="es-MX" smtClean="0"/>
              <a:t>15/04/2026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36707E-44B4-2C80-7D0A-DA6A6E90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1994F18-6834-BE0E-6EAC-A3B03289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1912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8E61-C340-4BD4-BAF2-945EE4C6A922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7272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697F87E-2DAF-4EBC-A5CD-ABF78578B9B0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9633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815BE-DCCD-449E-DE02-7CD1734F5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8B6DA4-1410-8FB4-D6FB-60D2BD64C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8E84F7-4931-0F5D-3AC7-0ADD9E32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F8B-BCE1-4AA5-9EB7-38D285F4E0BB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5DA8E5-BC65-B5F7-0B81-A09A9AA3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D2F23-FCC2-D6CB-3993-E284A84C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4128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628BE-F040-BB21-CB67-EEFE1E88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DF814-14B9-CF9D-C53B-899C24A10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9442B-C59C-BCC4-DF08-1B998A08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8852-2C4E-4EAA-9A0B-8D1A54399A3A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BDF17A-0BDC-920D-2265-56BC3678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29EC8E-F6A5-5A0D-2544-F470CBF9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0975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1C81D-7DBF-7973-0E1B-354F4423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5883AB-459C-27EF-893A-CA684C406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04E58C-8F14-52E1-6E52-C51C62B3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9CFE6-9D17-4FE7-A7F3-B40BA47D32E0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678189-05BD-F685-4945-BED6DB27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0EC7FF-0E46-9E72-B5A0-75AD72F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294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31362-7483-1EDD-298B-0E484011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2E225C-2C3C-4778-D2F1-13CDCE5F7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486176-0571-E357-4664-734C02B77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438CED-9BFD-23B9-5A0D-418DEDF0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791B-4DD7-4066-BFBB-F3EB761732FD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4BE3DF-D917-10BD-B5E5-C3DF1800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2119B4-6681-75DD-AC8B-485AD735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8389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589F2-5DB7-EF73-C8DF-40045E45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B4133F-D4D0-4261-EE03-284D0C261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71F343-687B-A78A-FD5F-593B0024B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39A7BD-AEA1-8635-B161-C7F8FA9A1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2CF5DB-35DE-F09F-EA07-9ED621E62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4CDFB7-8B0A-78BF-57CD-9E5CDA8D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D998-0A50-4BBF-A6E7-F3C1D9B29EBB}" type="datetime1">
              <a:rPr lang="es-MX" smtClean="0"/>
              <a:t>15/04/2026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EA0F3B6-35CA-EBB1-2C91-161FC216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5FC8CC1-4DB1-30E7-C325-A534D6E1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6660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1C7AB-A326-4877-C952-678EABB9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898D27-D5F6-B5D6-81D1-F2DE99EC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7C87-0F8A-41ED-995B-463E668D6200}" type="datetime1">
              <a:rPr lang="es-MX" smtClean="0"/>
              <a:t>15/04/2026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FC7C4D-FA1E-0152-DF38-514B0F7E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400AE1-EF8D-4069-8A3C-684310CD3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7111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900A17F-F328-57F6-2674-79F3530F4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968A1-475E-47DB-82EF-4E24BF15A6CF}" type="datetime1">
              <a:rPr lang="es-MX" smtClean="0"/>
              <a:t>15/04/2026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3ED5B7-FD89-68FB-49B7-5F1B08A1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FC2C51-2611-01DB-2C72-70AF17C6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9402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8CD4AD-C3E5-5463-9231-1320BA4CA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490996-A309-2FE0-F841-82B0CA901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ACD356-65BD-C762-18F1-DA7107DD1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56E3E5-3197-8BF1-AB5F-20676F27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5129-84BB-4CE4-A2BC-A81F5C205B49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DAF843-FE81-032D-838A-03F5EBD6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827540-A4D1-1B1F-DD18-9177FC91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97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D7880-1CD1-ED65-5EE1-FC1CF822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35F04E-DD6E-E43C-BDCA-8F4DDC6F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C29A8-760F-4750-A3E8-E3EE14384CA4}" type="datetime1">
              <a:rPr lang="es-MX" smtClean="0"/>
              <a:t>15/04/2026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3985A0-18A5-CB27-11EA-EE4BE775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7FD53F2-F10E-45E6-DE77-D216172F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77413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97396-4BB2-BA33-2CFB-EA4D2F17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E451D2-0255-7261-C80F-3752B8ACE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6253B7-EC0E-3F5C-3CF0-52C35AD2D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0E7C21-D068-B541-A94A-FF8DD6E9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BFB3-18A9-499D-AD43-404DF690D58B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816148-E93A-CC96-C71C-D53AEF07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7B26AE-30D6-5131-585F-D80E36C0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22545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0338B-0F46-D0DF-7813-389AA249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B8AA7B-1695-8019-2FE5-573878F95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E63B9-6BC1-7350-607B-0FF622F9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F78F-CC68-4F42-B867-3093CBF31253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2662E-C67C-6B43-0DBF-0CDFF533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7ACEB8-0EDD-6778-5EB1-66992F0D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69710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2CC3267-D426-3F44-1985-696DA26F4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AB4A57-F4B6-D02C-84C8-B5F097B91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E4A516-3C0E-D643-3B8B-CB3E88295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741F-E7D4-4446-893D-BDE23FC5B35C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EED553-3E14-7BAE-CB54-144449B3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CEB1F4-D745-0DE1-21F2-3A48A8F9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2477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10000400" y="673"/>
            <a:ext cx="2191600" cy="21916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" y="654"/>
            <a:ext cx="6871607" cy="6845865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30948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1098467" y="2737333"/>
            <a:ext cx="6116000" cy="1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3195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8562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7214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9702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5065200" cy="1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730000" y="2630067"/>
            <a:ext cx="5065200" cy="3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6217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5875200" y="0"/>
            <a:ext cx="6316800" cy="68580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13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159B2F-BBE2-FD6A-5806-2804178B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3A87-DC02-4BFE-89A2-4AF9D9FDE692}" type="datetime1">
              <a:rPr lang="es-MX" smtClean="0"/>
              <a:t>15/04/2026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98E2CCB-E07F-32CF-659D-7BD017FE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5CD5D2-B9D4-0C40-C1E1-03A7B28D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49421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730000" y="2211100"/>
            <a:ext cx="4048400" cy="23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730000" y="4717333"/>
            <a:ext cx="40484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6197600" y="2262133"/>
            <a:ext cx="4902400" cy="3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7149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1" y="5504763"/>
            <a:ext cx="931900" cy="912876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1083633" y="5740500"/>
            <a:ext cx="92480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0759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1098467" y="1712900"/>
            <a:ext cx="6368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1098467" y="3524165"/>
            <a:ext cx="6368000" cy="1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819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5310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A507C-89EB-54BA-1F30-E4BBF682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F7699B-9D69-41E9-1DD2-B5D614CE6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A37081-E5A1-96C4-6E6D-9C498A54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660F-AD26-4281-A535-5D7AA21DEBE0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343B6F-81FB-3C48-1B3B-2E8406D8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7D2A12-844A-85B3-CD3E-159175DD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343B-6CA9-4F12-A2D0-69D53074F2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54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AA56F-65AD-15BB-BBEE-B9536AAB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0439F5-910F-C214-8876-073C17846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FAC1DA-C7CC-A63B-4B33-5C68FAB48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21C040-44F7-5172-C4EA-0954D342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FC52-FA94-4820-8939-F7052A893E81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776F3B-ACAF-A53E-BE80-A2F3B916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BB5663-D2E5-A4C3-8EC5-0B445924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637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C6411-9D3C-A9B5-86A2-6F6A09FF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72E612-FE61-A84D-9740-9305BCBA5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1A89A0-B636-C24A-A9EE-EF4EA9698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69D37E-3607-0403-6383-9275055A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E4F0-71ED-4823-AC0C-2FDE81486061}" type="datetime1">
              <a:rPr lang="es-MX" smtClean="0"/>
              <a:t>15/04/2026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74701A-614D-0EE8-4B45-5431CA1C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E0471F-1894-9FEC-C3BF-7DEB2826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562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1A53846-57D8-734B-6760-F0837C46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93BEF-A8D1-279B-CB68-E88C8C9EB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83705-660D-91FF-35A6-B2AC3F41A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4B6ABD-9160-462C-BBA9-22BC6416E9D8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B51CDB-69F0-9A40-2738-ED0812C95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6A0FE6-803F-883D-221B-BF0687EC8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7FD6D3-646A-4949-B65A-58A751682D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271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B67B6AF5-F519-411B-B59D-774AD1D3D0E4}" type="datetime1">
              <a:rPr lang="es-MX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ALICE MID Meeting Mexico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89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2608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1EC82-44F4-4EFE-ADEB-1D669E54C49D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ALICE MID Meeting Mexico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5743F-066E-4D28-BA80-36D21BC33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7564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EA0F52-0EB8-DC5C-A288-1771EC4F9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64BABA-A0DE-B7F7-FEA2-BF6EAD16A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35E7DF-406C-D32B-9D98-5ABCF6693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077EC6-9718-4B00-B2C2-A32D5CC50036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BC503B-3BE4-7FBA-8680-22385668B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6546F9-2F9E-275D-2427-E20C8F390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C4954C-4837-46DF-BEB9-A3EF0231D5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58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3643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customXml" Target="../ink/ink14.xml"/><Relationship Id="rId26" Type="http://schemas.openxmlformats.org/officeDocument/2006/relationships/customXml" Target="../ink/ink21.xml"/><Relationship Id="rId39" Type="http://schemas.openxmlformats.org/officeDocument/2006/relationships/customXml" Target="../ink/ink34.xml"/><Relationship Id="rId21" Type="http://schemas.openxmlformats.org/officeDocument/2006/relationships/customXml" Target="../ink/ink17.xml"/><Relationship Id="rId34" Type="http://schemas.openxmlformats.org/officeDocument/2006/relationships/customXml" Target="../ink/ink29.xml"/><Relationship Id="rId42" Type="http://schemas.openxmlformats.org/officeDocument/2006/relationships/customXml" Target="../ink/ink37.xml"/><Relationship Id="rId47" Type="http://schemas.openxmlformats.org/officeDocument/2006/relationships/customXml" Target="../ink/ink42.xml"/><Relationship Id="rId50" Type="http://schemas.openxmlformats.org/officeDocument/2006/relationships/customXml" Target="../ink/ink45.xml"/><Relationship Id="rId55" Type="http://schemas.openxmlformats.org/officeDocument/2006/relationships/image" Target="../media/image25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12.xml"/><Relationship Id="rId29" Type="http://schemas.openxmlformats.org/officeDocument/2006/relationships/customXml" Target="../ink/ink24.xml"/><Relationship Id="rId11" Type="http://schemas.openxmlformats.org/officeDocument/2006/relationships/customXml" Target="../ink/ink7.xml"/><Relationship Id="rId24" Type="http://schemas.openxmlformats.org/officeDocument/2006/relationships/customXml" Target="../ink/ink19.xml"/><Relationship Id="rId32" Type="http://schemas.openxmlformats.org/officeDocument/2006/relationships/customXml" Target="../ink/ink27.xml"/><Relationship Id="rId37" Type="http://schemas.openxmlformats.org/officeDocument/2006/relationships/customXml" Target="../ink/ink32.xml"/><Relationship Id="rId40" Type="http://schemas.openxmlformats.org/officeDocument/2006/relationships/customXml" Target="../ink/ink35.xml"/><Relationship Id="rId45" Type="http://schemas.openxmlformats.org/officeDocument/2006/relationships/customXml" Target="../ink/ink40.xml"/><Relationship Id="rId53" Type="http://schemas.openxmlformats.org/officeDocument/2006/relationships/customXml" Target="../ink/ink48.xml"/><Relationship Id="rId5" Type="http://schemas.openxmlformats.org/officeDocument/2006/relationships/image" Target="../media/image24.png"/><Relationship Id="rId10" Type="http://schemas.openxmlformats.org/officeDocument/2006/relationships/customXml" Target="../ink/ink6.xml"/><Relationship Id="rId19" Type="http://schemas.openxmlformats.org/officeDocument/2006/relationships/customXml" Target="../ink/ink15.xml"/><Relationship Id="rId31" Type="http://schemas.openxmlformats.org/officeDocument/2006/relationships/customXml" Target="../ink/ink26.xml"/><Relationship Id="rId44" Type="http://schemas.openxmlformats.org/officeDocument/2006/relationships/customXml" Target="../ink/ink39.xml"/><Relationship Id="rId52" Type="http://schemas.openxmlformats.org/officeDocument/2006/relationships/customXml" Target="../ink/ink47.xml"/><Relationship Id="rId4" Type="http://schemas.openxmlformats.org/officeDocument/2006/relationships/customXml" Target="../ink/ink1.xml"/><Relationship Id="rId9" Type="http://schemas.openxmlformats.org/officeDocument/2006/relationships/customXml" Target="../ink/ink5.xml"/><Relationship Id="rId14" Type="http://schemas.openxmlformats.org/officeDocument/2006/relationships/customXml" Target="../ink/ink10.xml"/><Relationship Id="rId22" Type="http://schemas.openxmlformats.org/officeDocument/2006/relationships/image" Target="../media/image14.png"/><Relationship Id="rId27" Type="http://schemas.openxmlformats.org/officeDocument/2006/relationships/customXml" Target="../ink/ink22.xml"/><Relationship Id="rId30" Type="http://schemas.openxmlformats.org/officeDocument/2006/relationships/customXml" Target="../ink/ink25.xml"/><Relationship Id="rId35" Type="http://schemas.openxmlformats.org/officeDocument/2006/relationships/customXml" Target="../ink/ink30.xml"/><Relationship Id="rId43" Type="http://schemas.openxmlformats.org/officeDocument/2006/relationships/customXml" Target="../ink/ink38.xml"/><Relationship Id="rId48" Type="http://schemas.openxmlformats.org/officeDocument/2006/relationships/customXml" Target="../ink/ink43.xml"/><Relationship Id="rId56" Type="http://schemas.openxmlformats.org/officeDocument/2006/relationships/image" Target="../media/image26.png"/><Relationship Id="rId8" Type="http://schemas.openxmlformats.org/officeDocument/2006/relationships/customXml" Target="../ink/ink4.xml"/><Relationship Id="rId51" Type="http://schemas.openxmlformats.org/officeDocument/2006/relationships/customXml" Target="../ink/ink46.xml"/><Relationship Id="rId3" Type="http://schemas.openxmlformats.org/officeDocument/2006/relationships/image" Target="../media/image23.png"/><Relationship Id="rId12" Type="http://schemas.openxmlformats.org/officeDocument/2006/relationships/customXml" Target="../ink/ink8.xml"/><Relationship Id="rId17" Type="http://schemas.openxmlformats.org/officeDocument/2006/relationships/customXml" Target="../ink/ink13.xml"/><Relationship Id="rId25" Type="http://schemas.openxmlformats.org/officeDocument/2006/relationships/customXml" Target="../ink/ink20.xml"/><Relationship Id="rId33" Type="http://schemas.openxmlformats.org/officeDocument/2006/relationships/customXml" Target="../ink/ink28.xml"/><Relationship Id="rId38" Type="http://schemas.openxmlformats.org/officeDocument/2006/relationships/customXml" Target="../ink/ink33.xml"/><Relationship Id="rId46" Type="http://schemas.openxmlformats.org/officeDocument/2006/relationships/customXml" Target="../ink/ink41.xml"/><Relationship Id="rId20" Type="http://schemas.openxmlformats.org/officeDocument/2006/relationships/customXml" Target="../ink/ink16.xml"/><Relationship Id="rId41" Type="http://schemas.openxmlformats.org/officeDocument/2006/relationships/customXml" Target="../ink/ink36.xml"/><Relationship Id="rId54" Type="http://schemas.openxmlformats.org/officeDocument/2006/relationships/customXml" Target="../ink/ink49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2.xml"/><Relationship Id="rId15" Type="http://schemas.openxmlformats.org/officeDocument/2006/relationships/customXml" Target="../ink/ink11.xml"/><Relationship Id="rId23" Type="http://schemas.openxmlformats.org/officeDocument/2006/relationships/customXml" Target="../ink/ink18.xml"/><Relationship Id="rId28" Type="http://schemas.openxmlformats.org/officeDocument/2006/relationships/customXml" Target="../ink/ink23.xml"/><Relationship Id="rId36" Type="http://schemas.openxmlformats.org/officeDocument/2006/relationships/customXml" Target="../ink/ink31.xml"/><Relationship Id="rId49" Type="http://schemas.openxmlformats.org/officeDocument/2006/relationships/customXml" Target="../ink/ink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ALICE 3: a heavy-ion detector for the 2030s – CERN Courier">
            <a:extLst>
              <a:ext uri="{FF2B5EF4-FFF2-40B4-BE49-F238E27FC236}">
                <a16:creationId xmlns:a16="http://schemas.microsoft.com/office/drawing/2014/main" id="{5B81CD58-56F8-F33B-8BC7-EA3BBE8AC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-15545"/>
            <a:ext cx="9124950" cy="68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AFD260-20A5-FC11-5A91-DC2CA410B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 of the first large area scintillator-based chamber for the MID detector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D8F6DC-DA8A-9EA5-B059-9538916FE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9117"/>
            <a:ext cx="9144000" cy="1655762"/>
          </a:xfrm>
        </p:spPr>
        <p:txBody>
          <a:bodyPr/>
          <a:lstStyle/>
          <a:p>
            <a:r>
              <a:rPr lang="es-ES" dirty="0"/>
              <a:t>Laura Helena González Trueba</a:t>
            </a:r>
          </a:p>
          <a:p>
            <a:r>
              <a:rPr lang="es-ES" dirty="0" err="1"/>
              <a:t>Varlen</a:t>
            </a:r>
            <a:r>
              <a:rPr lang="es-ES" dirty="0"/>
              <a:t> </a:t>
            </a:r>
            <a:r>
              <a:rPr lang="es-ES" dirty="0" err="1"/>
              <a:t>Grabski</a:t>
            </a:r>
            <a:endParaRPr lang="es-MX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DC15077-4757-CBBE-B825-10D7EE0C9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"/>
            <a:ext cx="1447800" cy="14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of the ALICE Experiment - CERN Document Server">
            <a:extLst>
              <a:ext uri="{FF2B5EF4-FFF2-40B4-BE49-F238E27FC236}">
                <a16:creationId xmlns:a16="http://schemas.microsoft.com/office/drawing/2014/main" id="{E35E0D6A-B5A7-1597-B336-EEE5A1A9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316" y="5307595"/>
            <a:ext cx="1095736" cy="148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stituto de Física UNAM (@InstitutodeFisicaUNAM) • Facebook">
            <a:extLst>
              <a:ext uri="{FF2B5EF4-FFF2-40B4-BE49-F238E27FC236}">
                <a16:creationId xmlns:a16="http://schemas.microsoft.com/office/drawing/2014/main" id="{59F87FFB-EA52-5981-900F-EF837361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" y="5431420"/>
            <a:ext cx="14859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stituto de Ciencias Nucleares UNAM">
            <a:extLst>
              <a:ext uri="{FF2B5EF4-FFF2-40B4-BE49-F238E27FC236}">
                <a16:creationId xmlns:a16="http://schemas.microsoft.com/office/drawing/2014/main" id="{FA386B4C-95FD-98C5-3EB9-B716EEA1C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312" y="19050"/>
            <a:ext cx="28860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CA418C-856B-8B84-B4F1-6A0AE1AD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39C-ED4E-4F76-845F-925BF09793B2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87CAB-E84B-3C28-F389-7489691D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8CB523-395C-F020-B7F3-3ACB3058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D6D3-646A-4949-B65A-58A751682D92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6531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DA29FC-AEA8-9B4B-5445-23697895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MID Chamber 1x1 m</a:t>
            </a:r>
            <a:r>
              <a:rPr lang="en-US" sz="3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96BEFCF-1029-E789-3938-DE3069369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58" y="1493134"/>
            <a:ext cx="9032580" cy="4713113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46FBD6-F6E5-3D2B-6A77-74050C8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DA9EE-8EE4-4B1D-A455-38BAFFE9B85D}" type="datetime1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15/04/2026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FD5D4D-9BE6-3299-6355-64C1B713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4954C-4837-46DF-BEB9-A3EF0231D5FC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D6BC77-B073-57A4-43C0-B5D1E799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ALICE MID Meeting Mexico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6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D29DD-7186-FD0C-1EEB-B3F8C0AD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Simulation for mechanical stress on the mechanical structure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CC0CDF-6686-DA39-DFE5-DD1AB123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82041"/>
            <a:ext cx="10905066" cy="3380570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37A08E-4E15-D042-23F0-082E23B0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94C8852-2C4E-4EAA-9A0B-8D1A54399A3A}" type="datetime1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4/15/2026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1D394-AA19-7484-53B9-D73D29AA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498F6C-54FC-A81D-D002-6781B5E9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C4954C-4837-46DF-BEB9-A3EF0231D5FC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13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BB208A-B778-5AA7-D49D-1C7AE9696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51" y="1330283"/>
            <a:ext cx="6506483" cy="5296639"/>
          </a:xfrm>
          <a:prstGeom prst="rect">
            <a:avLst/>
          </a:prstGeom>
        </p:spPr>
      </p:pic>
      <p:sp>
        <p:nvSpPr>
          <p:cNvPr id="133" name="Rectángulo 132">
            <a:extLst>
              <a:ext uri="{FF2B5EF4-FFF2-40B4-BE49-F238E27FC236}">
                <a16:creationId xmlns:a16="http://schemas.microsoft.com/office/drawing/2014/main" id="{F4EB3BD1-B8C3-ED88-12B1-3F7B4870ACA0}"/>
              </a:ext>
            </a:extLst>
          </p:cNvPr>
          <p:cNvSpPr/>
          <p:nvPr/>
        </p:nvSpPr>
        <p:spPr>
          <a:xfrm>
            <a:off x="2926080" y="1312595"/>
            <a:ext cx="6543040" cy="284480"/>
          </a:xfrm>
          <a:prstGeom prst="rect">
            <a:avLst/>
          </a:prstGeom>
          <a:solidFill>
            <a:srgbClr val="0145AC">
              <a:alpha val="4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-ES" dirty="0" err="1"/>
              <a:t>Attenuation</a:t>
            </a:r>
            <a:r>
              <a:rPr lang="es-ES" dirty="0"/>
              <a:t> </a:t>
            </a:r>
            <a:r>
              <a:rPr lang="es-ES" dirty="0" err="1"/>
              <a:t>Length</a:t>
            </a:r>
            <a:endParaRPr dirty="0"/>
          </a:p>
        </p:txBody>
      </p:sp>
      <p:sp>
        <p:nvSpPr>
          <p:cNvPr id="187" name="Google Shape;187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BE3E11E-40AC-A2AA-B167-D835990D2524}"/>
              </a:ext>
            </a:extLst>
          </p:cNvPr>
          <p:cNvSpPr/>
          <p:nvPr/>
        </p:nvSpPr>
        <p:spPr>
          <a:xfrm>
            <a:off x="2926080" y="1571413"/>
            <a:ext cx="6543040" cy="284480"/>
          </a:xfrm>
          <a:prstGeom prst="rect">
            <a:avLst/>
          </a:prstGeom>
          <a:solidFill>
            <a:srgbClr val="0145AC">
              <a:alpha val="4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6E97177-BD86-A523-1DFA-DC46A6B038A0}"/>
              </a:ext>
            </a:extLst>
          </p:cNvPr>
          <p:cNvSpPr/>
          <p:nvPr/>
        </p:nvSpPr>
        <p:spPr>
          <a:xfrm>
            <a:off x="9469121" y="1625600"/>
            <a:ext cx="187612" cy="185933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0829D759-2DE6-21C6-24DB-167FD5F23890}"/>
                  </a:ext>
                </a:extLst>
              </p14:cNvPr>
              <p14:cNvContentPartPr/>
              <p14:nvPr/>
            </p14:nvContentPartPr>
            <p14:xfrm>
              <a:off x="3129067" y="1706347"/>
              <a:ext cx="480" cy="48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0829D759-2DE6-21C6-24DB-167FD5F238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7067" y="16943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B7B569AD-CBF3-7C12-1B27-3A462A4CE1AA}"/>
                  </a:ext>
                </a:extLst>
              </p14:cNvPr>
              <p14:cNvContentPartPr/>
              <p14:nvPr/>
            </p14:nvContentPartPr>
            <p14:xfrm>
              <a:off x="3386347" y="1720267"/>
              <a:ext cx="480" cy="48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B7B569AD-CBF3-7C12-1B27-3A462A4CE1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4347" y="17082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5F11BB2C-09A8-7CAB-7331-EBA1AFAEEC04}"/>
                  </a:ext>
                </a:extLst>
              </p14:cNvPr>
              <p14:cNvContentPartPr/>
              <p14:nvPr/>
            </p14:nvContentPartPr>
            <p14:xfrm>
              <a:off x="3670507" y="1814827"/>
              <a:ext cx="480" cy="48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5F11BB2C-09A8-7CAB-7331-EBA1AFAEEC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8507" y="180282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F97435F7-B9AD-6803-8FCB-4510918BA0FB}"/>
                  </a:ext>
                </a:extLst>
              </p14:cNvPr>
              <p14:cNvContentPartPr/>
              <p14:nvPr/>
            </p14:nvContentPartPr>
            <p14:xfrm>
              <a:off x="3670507" y="1625227"/>
              <a:ext cx="480" cy="48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F97435F7-B9AD-6803-8FCB-4510918BA0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8507" y="161322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97BD1FDB-F232-CA7C-ADFB-05F90E24EAC1}"/>
                  </a:ext>
                </a:extLst>
              </p14:cNvPr>
              <p14:cNvContentPartPr/>
              <p14:nvPr/>
            </p14:nvContentPartPr>
            <p14:xfrm>
              <a:off x="3739147" y="1747147"/>
              <a:ext cx="480" cy="48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97BD1FDB-F232-CA7C-ADFB-05F90E24EA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7147" y="17351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7CEDDB44-2F07-1CC6-E1D9-F495073FBAD5}"/>
                  </a:ext>
                </a:extLst>
              </p14:cNvPr>
              <p14:cNvContentPartPr/>
              <p14:nvPr/>
            </p14:nvContentPartPr>
            <p14:xfrm>
              <a:off x="9306187" y="1761067"/>
              <a:ext cx="480" cy="48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7CEDDB44-2F07-1CC6-E1D9-F495073FBA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94187" y="17490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7C344D4B-C061-F7B8-5BF7-EB302AA6808F}"/>
                  </a:ext>
                </a:extLst>
              </p14:cNvPr>
              <p14:cNvContentPartPr/>
              <p14:nvPr/>
            </p14:nvContentPartPr>
            <p14:xfrm>
              <a:off x="9130507" y="1706347"/>
              <a:ext cx="480" cy="48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7C344D4B-C061-F7B8-5BF7-EB302AA680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18507" y="16943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D8CF5C2C-7326-5A88-B95F-A0344ADDCB3F}"/>
                  </a:ext>
                </a:extLst>
              </p14:cNvPr>
              <p14:cNvContentPartPr/>
              <p14:nvPr/>
            </p14:nvContentPartPr>
            <p14:xfrm>
              <a:off x="9048907" y="1774027"/>
              <a:ext cx="480" cy="48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D8CF5C2C-7326-5A88-B95F-A0344ADDCB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36907" y="176202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93D5E13D-E33C-5028-53D3-BA74884AEC04}"/>
                  </a:ext>
                </a:extLst>
              </p14:cNvPr>
              <p14:cNvContentPartPr/>
              <p14:nvPr/>
            </p14:nvContentPartPr>
            <p14:xfrm>
              <a:off x="9279307" y="1638667"/>
              <a:ext cx="480" cy="48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93D5E13D-E33C-5028-53D3-BA74884AEC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67307" y="16266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01D7097A-CEC4-FC32-C85D-858A19FB174D}"/>
                  </a:ext>
                </a:extLst>
              </p14:cNvPr>
              <p14:cNvContentPartPr/>
              <p14:nvPr/>
            </p14:nvContentPartPr>
            <p14:xfrm>
              <a:off x="9373867" y="1706347"/>
              <a:ext cx="480" cy="48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01D7097A-CEC4-FC32-C85D-858A19FB17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1867" y="16943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102D933-D010-9846-32BF-A3B2B71583E4}"/>
                  </a:ext>
                </a:extLst>
              </p14:cNvPr>
              <p14:cNvContentPartPr/>
              <p14:nvPr/>
            </p14:nvContentPartPr>
            <p14:xfrm>
              <a:off x="8737387" y="1734187"/>
              <a:ext cx="480" cy="48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102D933-D010-9846-32BF-A3B2B71583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5387" y="17221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A33ECEE7-1D74-D782-257B-EDFB62112EE5}"/>
                  </a:ext>
                </a:extLst>
              </p14:cNvPr>
              <p14:cNvContentPartPr/>
              <p14:nvPr/>
            </p14:nvContentPartPr>
            <p14:xfrm>
              <a:off x="8493547" y="1734187"/>
              <a:ext cx="480" cy="48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A33ECEE7-1D74-D782-257B-EDFB62112E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1547" y="17221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3DF790A8-FC53-5DF0-EEE9-3D5C766BA8DA}"/>
                  </a:ext>
                </a:extLst>
              </p14:cNvPr>
              <p14:cNvContentPartPr/>
              <p14:nvPr/>
            </p14:nvContentPartPr>
            <p14:xfrm>
              <a:off x="9008107" y="1693387"/>
              <a:ext cx="480" cy="48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3DF790A8-FC53-5DF0-EEE9-3D5C766BA8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6107" y="16813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F995FEE0-C02B-825F-06A9-34B5A7058B75}"/>
                  </a:ext>
                </a:extLst>
              </p14:cNvPr>
              <p14:cNvContentPartPr/>
              <p14:nvPr/>
            </p14:nvContentPartPr>
            <p14:xfrm>
              <a:off x="5459467" y="1665547"/>
              <a:ext cx="480" cy="48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F995FEE0-C02B-825F-06A9-34B5A7058B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7467" y="16535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3462F208-71BE-AB93-842B-6EEC9F421BB8}"/>
                  </a:ext>
                </a:extLst>
              </p14:cNvPr>
              <p14:cNvContentPartPr/>
              <p14:nvPr/>
            </p14:nvContentPartPr>
            <p14:xfrm>
              <a:off x="5838667" y="1761067"/>
              <a:ext cx="480" cy="48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3462F208-71BE-AB93-842B-6EEC9F421B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6667" y="17490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4C59101B-B1B9-F18D-DB05-8C51ED4E8ED9}"/>
                  </a:ext>
                </a:extLst>
              </p14:cNvPr>
              <p14:cNvContentPartPr/>
              <p14:nvPr/>
            </p14:nvContentPartPr>
            <p14:xfrm>
              <a:off x="6177547" y="1774027"/>
              <a:ext cx="480" cy="48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4C59101B-B1B9-F18D-DB05-8C51ED4E8E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5547" y="1762027"/>
                <a:ext cx="24000" cy="2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upo 36">
            <a:extLst>
              <a:ext uri="{FF2B5EF4-FFF2-40B4-BE49-F238E27FC236}">
                <a16:creationId xmlns:a16="http://schemas.microsoft.com/office/drawing/2014/main" id="{42CB3374-4D9C-D9D5-701B-BBB624F97298}"/>
              </a:ext>
            </a:extLst>
          </p:cNvPr>
          <p:cNvGrpSpPr/>
          <p:nvPr/>
        </p:nvGrpSpPr>
        <p:grpSpPr>
          <a:xfrm>
            <a:off x="6665227" y="1801867"/>
            <a:ext cx="480" cy="480"/>
            <a:chOff x="4998920" y="135140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Entrada de lápiz 32">
                  <a:extLst>
                    <a:ext uri="{FF2B5EF4-FFF2-40B4-BE49-F238E27FC236}">
                      <a16:creationId xmlns:a16="http://schemas.microsoft.com/office/drawing/2014/main" id="{C80CAE1F-FE59-64CD-0D8D-8FF465859FA4}"/>
                    </a:ext>
                  </a:extLst>
                </p14:cNvPr>
                <p14:cNvContentPartPr/>
                <p14:nvPr/>
              </p14:nvContentPartPr>
              <p14:xfrm>
                <a:off x="4998920" y="1351400"/>
                <a:ext cx="360" cy="360"/>
              </p14:xfrm>
            </p:contentPart>
          </mc:Choice>
          <mc:Fallback xmlns="">
            <p:pic>
              <p:nvPicPr>
                <p:cNvPr id="33" name="Entrada de lápiz 32">
                  <a:extLst>
                    <a:ext uri="{FF2B5EF4-FFF2-40B4-BE49-F238E27FC236}">
                      <a16:creationId xmlns:a16="http://schemas.microsoft.com/office/drawing/2014/main" id="{C80CAE1F-FE59-64CD-0D8D-8FF465859FA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89920" y="1342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Entrada de lápiz 33">
                  <a:extLst>
                    <a:ext uri="{FF2B5EF4-FFF2-40B4-BE49-F238E27FC236}">
                      <a16:creationId xmlns:a16="http://schemas.microsoft.com/office/drawing/2014/main" id="{31B97B7E-7296-2337-10BC-CBF1B770E8F6}"/>
                    </a:ext>
                  </a:extLst>
                </p14:cNvPr>
                <p14:cNvContentPartPr/>
                <p14:nvPr/>
              </p14:nvContentPartPr>
              <p14:xfrm>
                <a:off x="4998920" y="1351400"/>
                <a:ext cx="360" cy="360"/>
              </p14:xfrm>
            </p:contentPart>
          </mc:Choice>
          <mc:Fallback xmlns="">
            <p:pic>
              <p:nvPicPr>
                <p:cNvPr id="34" name="Entrada de lápiz 33">
                  <a:extLst>
                    <a:ext uri="{FF2B5EF4-FFF2-40B4-BE49-F238E27FC236}">
                      <a16:creationId xmlns:a16="http://schemas.microsoft.com/office/drawing/2014/main" id="{31B97B7E-7296-2337-10BC-CBF1B770E8F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89920" y="1342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8BD7F2E0-6B63-4127-F0C5-3D8966EC818E}"/>
                  </a:ext>
                </a:extLst>
              </p14:cNvPr>
              <p14:cNvContentPartPr/>
              <p14:nvPr/>
            </p14:nvContentPartPr>
            <p14:xfrm>
              <a:off x="7098187" y="1679467"/>
              <a:ext cx="480" cy="48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8BD7F2E0-6B63-4127-F0C5-3D8966EC81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6187" y="16674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B0F6DBC7-B253-C85A-3B86-6E8DFAD7DC61}"/>
                  </a:ext>
                </a:extLst>
              </p14:cNvPr>
              <p14:cNvContentPartPr/>
              <p14:nvPr/>
            </p14:nvContentPartPr>
            <p14:xfrm>
              <a:off x="7558987" y="1761067"/>
              <a:ext cx="480" cy="48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B0F6DBC7-B253-C85A-3B86-6E8DFAD7DC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6987" y="17490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13E352B6-F05B-F95A-0C53-8EC526A11AFA}"/>
                  </a:ext>
                </a:extLst>
              </p14:cNvPr>
              <p14:cNvContentPartPr/>
              <p14:nvPr/>
            </p14:nvContentPartPr>
            <p14:xfrm>
              <a:off x="7965547" y="1747147"/>
              <a:ext cx="480" cy="48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13E352B6-F05B-F95A-0C53-8EC526A11A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53547" y="17351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C41AD766-8607-D83C-6D07-677A6A5EA198}"/>
                  </a:ext>
                </a:extLst>
              </p14:cNvPr>
              <p14:cNvContentPartPr/>
              <p14:nvPr/>
            </p14:nvContentPartPr>
            <p14:xfrm>
              <a:off x="8249707" y="1706347"/>
              <a:ext cx="480" cy="48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C41AD766-8607-D83C-6D07-677A6A5EA1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37707" y="16943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84144222-FDAC-34DF-09D7-EAEEC74E61A9}"/>
                  </a:ext>
                </a:extLst>
              </p14:cNvPr>
              <p14:cNvContentPartPr/>
              <p14:nvPr/>
            </p14:nvContentPartPr>
            <p14:xfrm>
              <a:off x="4036747" y="1706347"/>
              <a:ext cx="480" cy="48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84144222-FDAC-34DF-09D7-EAEEC74E61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4747" y="16943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11667EAA-6885-235C-8897-7316F2E5FC9F}"/>
                  </a:ext>
                </a:extLst>
              </p14:cNvPr>
              <p14:cNvContentPartPr/>
              <p14:nvPr/>
            </p14:nvContentPartPr>
            <p14:xfrm>
              <a:off x="4361707" y="1747147"/>
              <a:ext cx="480" cy="48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11667EAA-6885-235C-8897-7316F2E5FC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07" y="17351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E2059E6C-DC96-A8FA-F3BB-4E040F81B920}"/>
                  </a:ext>
                </a:extLst>
              </p14:cNvPr>
              <p14:cNvContentPartPr/>
              <p14:nvPr/>
            </p14:nvContentPartPr>
            <p14:xfrm>
              <a:off x="4524427" y="1761067"/>
              <a:ext cx="480" cy="48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E2059E6C-DC96-A8FA-F3BB-4E040F81B9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2427" y="17490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B4E2758E-8111-7CDE-D74C-CD62D374057A}"/>
                  </a:ext>
                </a:extLst>
              </p14:cNvPr>
              <p14:cNvContentPartPr/>
              <p14:nvPr/>
            </p14:nvContentPartPr>
            <p14:xfrm>
              <a:off x="4741387" y="1787947"/>
              <a:ext cx="480" cy="48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B4E2758E-8111-7CDE-D74C-CD62D37405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9387" y="17759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2C4CF265-C85B-69BA-F1D4-4ADF5C55AEE1}"/>
                  </a:ext>
                </a:extLst>
              </p14:cNvPr>
              <p14:cNvContentPartPr/>
              <p14:nvPr/>
            </p14:nvContentPartPr>
            <p14:xfrm>
              <a:off x="4971787" y="1706347"/>
              <a:ext cx="480" cy="480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2C4CF265-C85B-69BA-F1D4-4ADF5C55AE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9787" y="16943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2A16A253-0E19-E62C-0614-08641F4AB961}"/>
                  </a:ext>
                </a:extLst>
              </p14:cNvPr>
              <p14:cNvContentPartPr/>
              <p14:nvPr/>
            </p14:nvContentPartPr>
            <p14:xfrm>
              <a:off x="5337067" y="1734187"/>
              <a:ext cx="480" cy="48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2A16A253-0E19-E62C-0614-08641F4AB9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5067" y="17221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C24AF0D4-9F97-E9A9-A3D5-0FC0FEBD8183}"/>
                  </a:ext>
                </a:extLst>
              </p14:cNvPr>
              <p14:cNvContentPartPr/>
              <p14:nvPr/>
            </p14:nvContentPartPr>
            <p14:xfrm>
              <a:off x="6461707" y="1693387"/>
              <a:ext cx="480" cy="480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C24AF0D4-9F97-E9A9-A3D5-0FC0FEBD81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9707" y="16813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94D098B1-42B6-2F5C-D2DD-BC7A14B3823E}"/>
                  </a:ext>
                </a:extLst>
              </p14:cNvPr>
              <p14:cNvContentPartPr/>
              <p14:nvPr/>
            </p14:nvContentPartPr>
            <p14:xfrm>
              <a:off x="6298507" y="1665547"/>
              <a:ext cx="480" cy="480"/>
            </p14:xfrm>
          </p:contentPart>
        </mc:Choice>
        <mc:Fallback xmlns=""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94D098B1-42B6-2F5C-D2DD-BC7A14B382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6507" y="16535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60242CF1-9F2E-0DF4-FC32-19D7CAE8A0BA}"/>
                  </a:ext>
                </a:extLst>
              </p14:cNvPr>
              <p14:cNvContentPartPr/>
              <p14:nvPr/>
            </p14:nvContentPartPr>
            <p14:xfrm>
              <a:off x="5987467" y="1652587"/>
              <a:ext cx="480" cy="480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60242CF1-9F2E-0DF4-FC32-19D7CAE8A0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5467" y="16405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141943D3-D95B-F7B3-1CC3-7A601C494BBD}"/>
                  </a:ext>
                </a:extLst>
              </p14:cNvPr>
              <p14:cNvContentPartPr/>
              <p14:nvPr/>
            </p14:nvContentPartPr>
            <p14:xfrm>
              <a:off x="7247467" y="1787947"/>
              <a:ext cx="480" cy="480"/>
            </p14:xfrm>
          </p:contentPart>
        </mc:Choice>
        <mc:Fallback xmlns=""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141943D3-D95B-F7B3-1CC3-7A601C494B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5467" y="17759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8D3E0977-90F5-110C-A934-0465F0B155F4}"/>
                  </a:ext>
                </a:extLst>
              </p14:cNvPr>
              <p14:cNvContentPartPr/>
              <p14:nvPr/>
            </p14:nvContentPartPr>
            <p14:xfrm>
              <a:off x="6867787" y="1761067"/>
              <a:ext cx="480" cy="480"/>
            </p14:xfrm>
          </p:contentPart>
        </mc:Choice>
        <mc:Fallback xmlns=""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8D3E0977-90F5-110C-A934-0465F0B155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5787" y="17490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2C1984C4-ADDE-B3D3-E0B5-A6944BE84CEE}"/>
                  </a:ext>
                </a:extLst>
              </p14:cNvPr>
              <p14:cNvContentPartPr/>
              <p14:nvPr/>
            </p14:nvContentPartPr>
            <p14:xfrm>
              <a:off x="3251467" y="1734187"/>
              <a:ext cx="480" cy="480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2C1984C4-ADDE-B3D3-E0B5-A6944BE84C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9467" y="17221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30F4AA2A-3FB7-C26B-02B7-ADF74946C3A9}"/>
                  </a:ext>
                </a:extLst>
              </p14:cNvPr>
              <p14:cNvContentPartPr/>
              <p14:nvPr/>
            </p14:nvContentPartPr>
            <p14:xfrm>
              <a:off x="3467947" y="1774027"/>
              <a:ext cx="480" cy="480"/>
            </p14:xfrm>
          </p:contentPart>
        </mc:Choice>
        <mc:Fallback xmlns=""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30F4AA2A-3FB7-C26B-02B7-ADF74946C3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55947" y="176202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3" name="Entrada de lápiz 52">
                <a:extLst>
                  <a:ext uri="{FF2B5EF4-FFF2-40B4-BE49-F238E27FC236}">
                    <a16:creationId xmlns:a16="http://schemas.microsoft.com/office/drawing/2014/main" id="{3641B319-6E7B-170E-2812-0F4405DB708E}"/>
                  </a:ext>
                </a:extLst>
              </p14:cNvPr>
              <p14:cNvContentPartPr/>
              <p14:nvPr/>
            </p14:nvContentPartPr>
            <p14:xfrm>
              <a:off x="7504747" y="1679467"/>
              <a:ext cx="480" cy="480"/>
            </p14:xfrm>
          </p:contentPart>
        </mc:Choice>
        <mc:Fallback xmlns="">
          <p:pic>
            <p:nvPicPr>
              <p:cNvPr id="53" name="Entrada de lápiz 52">
                <a:extLst>
                  <a:ext uri="{FF2B5EF4-FFF2-40B4-BE49-F238E27FC236}">
                    <a16:creationId xmlns:a16="http://schemas.microsoft.com/office/drawing/2014/main" id="{3641B319-6E7B-170E-2812-0F4405DB70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2747" y="16674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4" name="Entrada de lápiz 53">
                <a:extLst>
                  <a:ext uri="{FF2B5EF4-FFF2-40B4-BE49-F238E27FC236}">
                    <a16:creationId xmlns:a16="http://schemas.microsoft.com/office/drawing/2014/main" id="{388CD9D1-B543-5D51-061C-88E63D65A3C5}"/>
                  </a:ext>
                </a:extLst>
              </p14:cNvPr>
              <p14:cNvContentPartPr/>
              <p14:nvPr/>
            </p14:nvContentPartPr>
            <p14:xfrm>
              <a:off x="7396267" y="1679467"/>
              <a:ext cx="480" cy="480"/>
            </p14:xfrm>
          </p:contentPart>
        </mc:Choice>
        <mc:Fallback xmlns="">
          <p:pic>
            <p:nvPicPr>
              <p:cNvPr id="54" name="Entrada de lápiz 53">
                <a:extLst>
                  <a:ext uri="{FF2B5EF4-FFF2-40B4-BE49-F238E27FC236}">
                    <a16:creationId xmlns:a16="http://schemas.microsoft.com/office/drawing/2014/main" id="{388CD9D1-B543-5D51-061C-88E63D65A3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4267" y="16674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5" name="Entrada de lápiz 54">
                <a:extLst>
                  <a:ext uri="{FF2B5EF4-FFF2-40B4-BE49-F238E27FC236}">
                    <a16:creationId xmlns:a16="http://schemas.microsoft.com/office/drawing/2014/main" id="{43655E2E-29FA-80C2-0CDE-8065CD16932F}"/>
                  </a:ext>
                </a:extLst>
              </p14:cNvPr>
              <p14:cNvContentPartPr/>
              <p14:nvPr/>
            </p14:nvContentPartPr>
            <p14:xfrm>
              <a:off x="7870027" y="1652587"/>
              <a:ext cx="480" cy="480"/>
            </p14:xfrm>
          </p:contentPart>
        </mc:Choice>
        <mc:Fallback xmlns="">
          <p:pic>
            <p:nvPicPr>
              <p:cNvPr id="55" name="Entrada de lápiz 54">
                <a:extLst>
                  <a:ext uri="{FF2B5EF4-FFF2-40B4-BE49-F238E27FC236}">
                    <a16:creationId xmlns:a16="http://schemas.microsoft.com/office/drawing/2014/main" id="{43655E2E-29FA-80C2-0CDE-8065CD1693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8027" y="16405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6" name="Entrada de lápiz 55">
                <a:extLst>
                  <a:ext uri="{FF2B5EF4-FFF2-40B4-BE49-F238E27FC236}">
                    <a16:creationId xmlns:a16="http://schemas.microsoft.com/office/drawing/2014/main" id="{1BBC55C4-8B74-5A0A-E151-E44662083E4E}"/>
                  </a:ext>
                </a:extLst>
              </p14:cNvPr>
              <p14:cNvContentPartPr/>
              <p14:nvPr/>
            </p14:nvContentPartPr>
            <p14:xfrm>
              <a:off x="9102667" y="1734187"/>
              <a:ext cx="480" cy="480"/>
            </p14:xfrm>
          </p:contentPart>
        </mc:Choice>
        <mc:Fallback xmlns="">
          <p:pic>
            <p:nvPicPr>
              <p:cNvPr id="56" name="Entrada de lápiz 55">
                <a:extLst>
                  <a:ext uri="{FF2B5EF4-FFF2-40B4-BE49-F238E27FC236}">
                    <a16:creationId xmlns:a16="http://schemas.microsoft.com/office/drawing/2014/main" id="{1BBC55C4-8B74-5A0A-E151-E44662083E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90667" y="17221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Entrada de lápiz 56">
                <a:extLst>
                  <a:ext uri="{FF2B5EF4-FFF2-40B4-BE49-F238E27FC236}">
                    <a16:creationId xmlns:a16="http://schemas.microsoft.com/office/drawing/2014/main" id="{1FDFB024-DDBB-E553-3946-50BB659E5A48}"/>
                  </a:ext>
                </a:extLst>
              </p14:cNvPr>
              <p14:cNvContentPartPr/>
              <p14:nvPr/>
            </p14:nvContentPartPr>
            <p14:xfrm>
              <a:off x="5229067" y="1787947"/>
              <a:ext cx="480" cy="480"/>
            </p14:xfrm>
          </p:contentPart>
        </mc:Choice>
        <mc:Fallback xmlns="">
          <p:pic>
            <p:nvPicPr>
              <p:cNvPr id="57" name="Entrada de lápiz 56">
                <a:extLst>
                  <a:ext uri="{FF2B5EF4-FFF2-40B4-BE49-F238E27FC236}">
                    <a16:creationId xmlns:a16="http://schemas.microsoft.com/office/drawing/2014/main" id="{1FDFB024-DDBB-E553-3946-50BB659E5A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7067" y="17759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B43A0DF3-BB75-1267-E721-8C168197D425}"/>
                  </a:ext>
                </a:extLst>
              </p14:cNvPr>
              <p14:cNvContentPartPr/>
              <p14:nvPr/>
            </p14:nvContentPartPr>
            <p14:xfrm>
              <a:off x="8290027" y="1801867"/>
              <a:ext cx="480" cy="480"/>
            </p14:xfrm>
          </p:contentPart>
        </mc:Choice>
        <mc:Fallback xmlns=""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B43A0DF3-BB75-1267-E721-8C168197D4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78027" y="17898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5FD74A30-30BB-15A4-98DF-C7C4AF16A5F0}"/>
                  </a:ext>
                </a:extLst>
              </p14:cNvPr>
              <p14:cNvContentPartPr/>
              <p14:nvPr/>
            </p14:nvContentPartPr>
            <p14:xfrm>
              <a:off x="8453227" y="1652587"/>
              <a:ext cx="480" cy="48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5FD74A30-30BB-15A4-98DF-C7C4AF16A5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41227" y="16405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DE205F97-FF29-7745-4F34-CA1390C6AAAD}"/>
                  </a:ext>
                </a:extLst>
              </p14:cNvPr>
              <p14:cNvContentPartPr/>
              <p14:nvPr/>
            </p14:nvContentPartPr>
            <p14:xfrm>
              <a:off x="8886187" y="1693387"/>
              <a:ext cx="480" cy="48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DE205F97-FF29-7745-4F34-CA1390C6AA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4187" y="16813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A58E27B8-B5DF-C268-CE06-E235E95F9988}"/>
                  </a:ext>
                </a:extLst>
              </p14:cNvPr>
              <p14:cNvContentPartPr/>
              <p14:nvPr/>
            </p14:nvContentPartPr>
            <p14:xfrm>
              <a:off x="9171307" y="1665547"/>
              <a:ext cx="480" cy="480"/>
            </p14:xfrm>
          </p:contentPart>
        </mc:Choice>
        <mc:Fallback xmlns=""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A58E27B8-B5DF-C268-CE06-E235E95F99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59307" y="16535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2" name="Entrada de lápiz 61">
                <a:extLst>
                  <a:ext uri="{FF2B5EF4-FFF2-40B4-BE49-F238E27FC236}">
                    <a16:creationId xmlns:a16="http://schemas.microsoft.com/office/drawing/2014/main" id="{05B7D27E-5DA3-5FCE-7285-FF2A9C27166D}"/>
                  </a:ext>
                </a:extLst>
              </p14:cNvPr>
              <p14:cNvContentPartPr/>
              <p14:nvPr/>
            </p14:nvContentPartPr>
            <p14:xfrm>
              <a:off x="6745867" y="1665547"/>
              <a:ext cx="480" cy="480"/>
            </p14:xfrm>
          </p:contentPart>
        </mc:Choice>
        <mc:Fallback xmlns="">
          <p:pic>
            <p:nvPicPr>
              <p:cNvPr id="62" name="Entrada de lápiz 61">
                <a:extLst>
                  <a:ext uri="{FF2B5EF4-FFF2-40B4-BE49-F238E27FC236}">
                    <a16:creationId xmlns:a16="http://schemas.microsoft.com/office/drawing/2014/main" id="{05B7D27E-5DA3-5FCE-7285-FF2A9C2716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33867" y="165354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3" name="Entrada de lápiz 62">
                <a:extLst>
                  <a:ext uri="{FF2B5EF4-FFF2-40B4-BE49-F238E27FC236}">
                    <a16:creationId xmlns:a16="http://schemas.microsoft.com/office/drawing/2014/main" id="{8538DFBB-EAA1-ACA1-55F0-0468E61973F9}"/>
                  </a:ext>
                </a:extLst>
              </p14:cNvPr>
              <p14:cNvContentPartPr/>
              <p14:nvPr/>
            </p14:nvContentPartPr>
            <p14:xfrm>
              <a:off x="4686667" y="1693387"/>
              <a:ext cx="480" cy="480"/>
            </p14:xfrm>
          </p:contentPart>
        </mc:Choice>
        <mc:Fallback xmlns="">
          <p:pic>
            <p:nvPicPr>
              <p:cNvPr id="63" name="Entrada de lápiz 62">
                <a:extLst>
                  <a:ext uri="{FF2B5EF4-FFF2-40B4-BE49-F238E27FC236}">
                    <a16:creationId xmlns:a16="http://schemas.microsoft.com/office/drawing/2014/main" id="{8538DFBB-EAA1-ACA1-55F0-0468E61973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4667" y="168138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8" name="Entrada de lápiz 127">
                <a:extLst>
                  <a:ext uri="{FF2B5EF4-FFF2-40B4-BE49-F238E27FC236}">
                    <a16:creationId xmlns:a16="http://schemas.microsoft.com/office/drawing/2014/main" id="{1172C29C-E450-5E9D-EC53-CA3FDD4F196C}"/>
                  </a:ext>
                </a:extLst>
              </p14:cNvPr>
              <p14:cNvContentPartPr/>
              <p14:nvPr/>
            </p14:nvContentPartPr>
            <p14:xfrm>
              <a:off x="4524427" y="1679467"/>
              <a:ext cx="480" cy="480"/>
            </p14:xfrm>
          </p:contentPart>
        </mc:Choice>
        <mc:Fallback xmlns="">
          <p:pic>
            <p:nvPicPr>
              <p:cNvPr id="128" name="Entrada de lápiz 127">
                <a:extLst>
                  <a:ext uri="{FF2B5EF4-FFF2-40B4-BE49-F238E27FC236}">
                    <a16:creationId xmlns:a16="http://schemas.microsoft.com/office/drawing/2014/main" id="{1172C29C-E450-5E9D-EC53-CA3FDD4F19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2427" y="16674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9" name="Entrada de lápiz 128">
                <a:extLst>
                  <a:ext uri="{FF2B5EF4-FFF2-40B4-BE49-F238E27FC236}">
                    <a16:creationId xmlns:a16="http://schemas.microsoft.com/office/drawing/2014/main" id="{6A5BED6B-D0B4-CE4E-9B19-8143DA06DB85}"/>
                  </a:ext>
                </a:extLst>
              </p14:cNvPr>
              <p14:cNvContentPartPr/>
              <p14:nvPr/>
            </p14:nvContentPartPr>
            <p14:xfrm>
              <a:off x="4186027" y="1679467"/>
              <a:ext cx="480" cy="480"/>
            </p14:xfrm>
          </p:contentPart>
        </mc:Choice>
        <mc:Fallback xmlns="">
          <p:pic>
            <p:nvPicPr>
              <p:cNvPr id="129" name="Entrada de lápiz 128">
                <a:extLst>
                  <a:ext uri="{FF2B5EF4-FFF2-40B4-BE49-F238E27FC236}">
                    <a16:creationId xmlns:a16="http://schemas.microsoft.com/office/drawing/2014/main" id="{6A5BED6B-D0B4-CE4E-9B19-8143DA06DB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4027" y="1667467"/>
                <a:ext cx="240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0" name="Entrada de lápiz 129">
                <a:extLst>
                  <a:ext uri="{FF2B5EF4-FFF2-40B4-BE49-F238E27FC236}">
                    <a16:creationId xmlns:a16="http://schemas.microsoft.com/office/drawing/2014/main" id="{FC7B85F6-7D4D-9555-AAE1-4168FB9A35CA}"/>
                  </a:ext>
                </a:extLst>
              </p14:cNvPr>
              <p14:cNvContentPartPr/>
              <p14:nvPr/>
            </p14:nvContentPartPr>
            <p14:xfrm>
              <a:off x="4104427" y="1774027"/>
              <a:ext cx="480" cy="480"/>
            </p14:xfrm>
          </p:contentPart>
        </mc:Choice>
        <mc:Fallback xmlns="">
          <p:pic>
            <p:nvPicPr>
              <p:cNvPr id="130" name="Entrada de lápiz 129">
                <a:extLst>
                  <a:ext uri="{FF2B5EF4-FFF2-40B4-BE49-F238E27FC236}">
                    <a16:creationId xmlns:a16="http://schemas.microsoft.com/office/drawing/2014/main" id="{FC7B85F6-7D4D-9555-AAE1-4168FB9A35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427" y="1762027"/>
                <a:ext cx="24000" cy="24000"/>
              </a:xfrm>
              <a:prstGeom prst="rect">
                <a:avLst/>
              </a:prstGeom>
            </p:spPr>
          </p:pic>
        </mc:Fallback>
      </mc:AlternateContent>
      <p:sp>
        <p:nvSpPr>
          <p:cNvPr id="131" name="CuadroTexto 130">
            <a:extLst>
              <a:ext uri="{FF2B5EF4-FFF2-40B4-BE49-F238E27FC236}">
                <a16:creationId xmlns:a16="http://schemas.microsoft.com/office/drawing/2014/main" id="{8EA488A3-1F3C-C7BE-3F2F-5BCC20F0E652}"/>
              </a:ext>
            </a:extLst>
          </p:cNvPr>
          <p:cNvSpPr txBox="1"/>
          <p:nvPr/>
        </p:nvSpPr>
        <p:spPr>
          <a:xfrm>
            <a:off x="9469120" y="1043094"/>
            <a:ext cx="212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400" b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SiPM</a:t>
            </a:r>
            <a:endParaRPr lang="es-MX" sz="24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42A82D89-714A-6EA8-CAF4-D5F23D405E14}"/>
              </a:ext>
            </a:extLst>
          </p:cNvPr>
          <p:cNvSpPr/>
          <p:nvPr/>
        </p:nvSpPr>
        <p:spPr>
          <a:xfrm>
            <a:off x="9470547" y="1342547"/>
            <a:ext cx="187612" cy="185933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F62E0C-189B-E1BE-956F-571AA1269994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4992" y="1483127"/>
            <a:ext cx="10522488" cy="48998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uadroTexto 131">
                <a:extLst>
                  <a:ext uri="{FF2B5EF4-FFF2-40B4-BE49-F238E27FC236}">
                    <a16:creationId xmlns:a16="http://schemas.microsoft.com/office/drawing/2014/main" id="{9EA467AA-3D43-5EFE-4038-44F998C48200}"/>
                  </a:ext>
                </a:extLst>
              </p:cNvPr>
              <p:cNvSpPr txBox="1"/>
              <p:nvPr/>
            </p:nvSpPr>
            <p:spPr>
              <a:xfrm>
                <a:off x="4593341" y="5695506"/>
                <a:ext cx="3399787" cy="6873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4267" i="1" kern="0">
                          <a:solidFill>
                            <a:srgbClr val="1B212C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𝐼</m:t>
                      </m:r>
                      <m:d>
                        <m:dPr>
                          <m:ctrlP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lang="es-ES" sz="4267" i="1" kern="0">
                          <a:solidFill>
                            <a:srgbClr val="1B212C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𝐼</m:t>
                          </m:r>
                        </m:e>
                        <m:sub>
                          <m: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𝑒</m:t>
                          </m:r>
                        </m:e>
                        <m:sup>
                          <m: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lang="es-ES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s-MX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l-GR" sz="4267" i="1" kern="0">
                              <a:solidFill>
                                <a:srgbClr val="1B212C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λ</m:t>
                          </m:r>
                        </m:sup>
                      </m:sSup>
                    </m:oMath>
                  </m:oMathPara>
                </a14:m>
                <a:endParaRPr lang="es-MX" sz="4267" kern="0" dirty="0">
                  <a:solidFill>
                    <a:srgbClr val="1B212C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2" name="CuadroTexto 131">
                <a:extLst>
                  <a:ext uri="{FF2B5EF4-FFF2-40B4-BE49-F238E27FC236}">
                    <a16:creationId xmlns:a16="http://schemas.microsoft.com/office/drawing/2014/main" id="{9EA467AA-3D43-5EFE-4038-44F998C48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341" y="5695506"/>
                <a:ext cx="3399787" cy="687304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D667025A-5A9C-8BFD-DAF0-74813BA209EC}"/>
              </a:ext>
            </a:extLst>
          </p:cNvPr>
          <p:cNvSpPr txBox="1"/>
          <p:nvPr/>
        </p:nvSpPr>
        <p:spPr>
          <a:xfrm>
            <a:off x="1730000" y="2361360"/>
            <a:ext cx="93852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117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3.60±1.15 m</a:t>
            </a:r>
            <a:endParaRPr lang="es-MX" sz="11733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Histograma&#10;&#10;El contenido generado por IA puede ser incorrecto.">
            <a:extLst>
              <a:ext uri="{FF2B5EF4-FFF2-40B4-BE49-F238E27FC236}">
                <a16:creationId xmlns:a16="http://schemas.microsoft.com/office/drawing/2014/main" id="{231D3C6F-F028-5A84-3B74-F000B1C11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34" y="0"/>
            <a:ext cx="9069932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EA3625-145B-3EC3-B7F3-B6BC14F744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lang="es-MX" kern="0">
              <a:solidFill>
                <a:srgbClr val="FFFFFF"/>
              </a:solidFill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F6E22C7-0769-993E-046B-D316CA863FC0}"/>
              </a:ext>
            </a:extLst>
          </p:cNvPr>
          <p:cNvCxnSpPr/>
          <p:nvPr/>
        </p:nvCxnSpPr>
        <p:spPr>
          <a:xfrm flipH="1">
            <a:off x="4638566" y="1317296"/>
            <a:ext cx="1975945" cy="1205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F3030B4-28FC-9A6F-E160-F2E4E1BB45DE}"/>
              </a:ext>
            </a:extLst>
          </p:cNvPr>
          <p:cNvCxnSpPr>
            <a:cxnSpLocks/>
          </p:cNvCxnSpPr>
          <p:nvPr/>
        </p:nvCxnSpPr>
        <p:spPr>
          <a:xfrm flipH="1" flipV="1">
            <a:off x="4638566" y="2522483"/>
            <a:ext cx="532524" cy="2606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9773278-8A46-C8BE-E737-3310BC4C7681}"/>
              </a:ext>
            </a:extLst>
          </p:cNvPr>
          <p:cNvCxnSpPr>
            <a:cxnSpLocks/>
          </p:cNvCxnSpPr>
          <p:nvPr/>
        </p:nvCxnSpPr>
        <p:spPr>
          <a:xfrm flipV="1">
            <a:off x="8008878" y="2438400"/>
            <a:ext cx="357356" cy="2725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DA4D46-24F4-8AB4-F72E-495FA7A563F1}"/>
              </a:ext>
            </a:extLst>
          </p:cNvPr>
          <p:cNvCxnSpPr>
            <a:cxnSpLocks/>
          </p:cNvCxnSpPr>
          <p:nvPr/>
        </p:nvCxnSpPr>
        <p:spPr>
          <a:xfrm flipH="1" flipV="1">
            <a:off x="8366234" y="2438401"/>
            <a:ext cx="623604" cy="26556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DAEC068-E8D2-7019-4480-6A37352FD876}"/>
              </a:ext>
            </a:extLst>
          </p:cNvPr>
          <p:cNvSpPr txBox="1"/>
          <p:nvPr/>
        </p:nvSpPr>
        <p:spPr>
          <a:xfrm>
            <a:off x="2802759" y="2003973"/>
            <a:ext cx="159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Fibers</a:t>
            </a:r>
            <a:r>
              <a:rPr lang="es-E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of</a:t>
            </a:r>
            <a:r>
              <a:rPr lang="es-E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1.5 mm</a:t>
            </a:r>
            <a:endParaRPr lang="es-MX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7B3FE3F-BDCA-CFA6-69CF-1BDE00D368D1}"/>
              </a:ext>
            </a:extLst>
          </p:cNvPr>
          <p:cNvSpPr txBox="1"/>
          <p:nvPr/>
        </p:nvSpPr>
        <p:spPr>
          <a:xfrm>
            <a:off x="7477863" y="1919890"/>
            <a:ext cx="277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Fibers</a:t>
            </a:r>
            <a:r>
              <a:rPr lang="es-E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of</a:t>
            </a:r>
            <a:r>
              <a:rPr lang="es-E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mm</a:t>
            </a:r>
            <a:endParaRPr lang="es-MX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4DCD082-D0B3-0A6C-7DFD-95869F83D99F}"/>
              </a:ext>
            </a:extLst>
          </p:cNvPr>
          <p:cNvSpPr txBox="1"/>
          <p:nvPr/>
        </p:nvSpPr>
        <p:spPr>
          <a:xfrm rot="19894176">
            <a:off x="3387037" y="2235037"/>
            <a:ext cx="568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ES" sz="12800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41%</a:t>
            </a:r>
            <a:endParaRPr lang="es-MX" sz="128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46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Gráfico&#10;&#10;Descripción generada automáticamente">
            <a:extLst>
              <a:ext uri="{FF2B5EF4-FFF2-40B4-BE49-F238E27FC236}">
                <a16:creationId xmlns:a16="http://schemas.microsoft.com/office/drawing/2014/main" id="{016CAD41-C9E3-9541-FEFE-1B01F52D6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7" y="202530"/>
            <a:ext cx="11227444" cy="6267719"/>
          </a:xfr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7B8E46-0BF0-A253-3394-3AE2D6F0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C2536DA-AF7A-4FDD-B9CE-1FADA585FBF7}" type="datetime1">
              <a:rPr lang="es-MX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15/04/2026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391E3C-3984-574C-BCEB-84D83FF6F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87E7843D-FF13-4365-9478-9625B70A2705}" type="slidenum">
              <a:rPr lang="en-U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14</a:t>
            </a:fld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C20F83-C376-7096-9B32-A36F1570089C}"/>
              </a:ext>
            </a:extLst>
          </p:cNvPr>
          <p:cNvSpPr/>
          <p:nvPr/>
        </p:nvSpPr>
        <p:spPr>
          <a:xfrm>
            <a:off x="3945699" y="1515650"/>
            <a:ext cx="1941535" cy="2254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F71914-65BC-F2B2-BE3B-16F006923009}"/>
              </a:ext>
            </a:extLst>
          </p:cNvPr>
          <p:cNvSpPr/>
          <p:nvPr/>
        </p:nvSpPr>
        <p:spPr>
          <a:xfrm>
            <a:off x="9559435" y="1530264"/>
            <a:ext cx="1941535" cy="2254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91AD3A-01D6-228F-D9C0-EDB19ECB08E6}"/>
              </a:ext>
            </a:extLst>
          </p:cNvPr>
          <p:cNvSpPr/>
          <p:nvPr/>
        </p:nvSpPr>
        <p:spPr>
          <a:xfrm>
            <a:off x="9586575" y="4651326"/>
            <a:ext cx="1941535" cy="2254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3BF0576-3514-F54D-83FA-17AEE78F063B}"/>
              </a:ext>
            </a:extLst>
          </p:cNvPr>
          <p:cNvSpPr/>
          <p:nvPr/>
        </p:nvSpPr>
        <p:spPr>
          <a:xfrm>
            <a:off x="3962402" y="4663852"/>
            <a:ext cx="1941535" cy="2254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86B158B-7DA1-8166-3DEB-B100A2FCD81A}"/>
                  </a:ext>
                </a:extLst>
              </p:cNvPr>
              <p:cNvSpPr txBox="1"/>
              <p:nvPr/>
            </p:nvSpPr>
            <p:spPr>
              <a:xfrm>
                <a:off x="4225456" y="1947132"/>
                <a:ext cx="7966545" cy="9287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l-GR" sz="4267" b="1" kern="0" dirty="0">
                    <a:solidFill>
                      <a:srgbClr val="C00000"/>
                    </a:solidFill>
                    <a:latin typeface="Arial"/>
                    <a:cs typeface="Arial"/>
                    <a:sym typeface="Arial"/>
                  </a:rPr>
                  <a:t>σ</a:t>
                </a:r>
                <a:r>
                  <a:rPr lang="es-ES" sz="4267" b="1" kern="0" baseline="-25000" dirty="0">
                    <a:solidFill>
                      <a:srgbClr val="C00000"/>
                    </a:solidFill>
                    <a:latin typeface="Arial"/>
                    <a:cs typeface="Arial"/>
                    <a:sym typeface="Arial"/>
                  </a:rPr>
                  <a:t>t</a:t>
                </a:r>
                <a14:m>
                  <m:oMath xmlns:m="http://schemas.openxmlformats.org/officeDocument/2006/math">
                    <m:r>
                      <a:rPr lang="es-ES" sz="4267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s-ES" sz="4267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4267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l-GR" sz="4267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𝝈</m:t>
                            </m:r>
                          </m:e>
                          <m:sub>
                            <m:r>
                              <a:rPr lang="es-ES" sz="4267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𝒅𝒊𝒇𝒇</m:t>
                            </m:r>
                          </m:sub>
                        </m:sSub>
                        <m:r>
                          <a:rPr lang="es-ES" sz="4267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</m:num>
                      <m:den>
                        <m:r>
                          <a:rPr lang="es-ES" sz="4267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√</m:t>
                        </m:r>
                        <m:r>
                          <a:rPr lang="es-ES" sz="4267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𝟐</m:t>
                        </m:r>
                      </m:den>
                    </m:f>
                    <m:r>
                      <a:rPr lang="es-ES" sz="4267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s-ES" sz="4267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Arial"/>
                      </a:rPr>
                      <m:t>𝟎</m:t>
                    </m:r>
                    <m:r>
                      <a:rPr lang="es-ES" sz="4267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Arial"/>
                      </a:rPr>
                      <m:t>.</m:t>
                    </m:r>
                    <m:r>
                      <a:rPr lang="es-ES" sz="4267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Arial"/>
                      </a:rPr>
                      <m:t>𝟔</m:t>
                    </m:r>
                    <m:r>
                      <a:rPr lang="es-ES" sz="4267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es-ES" sz="4267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Arial"/>
                      </a:rPr>
                      <m:t>𝒏𝒔</m:t>
                    </m:r>
                  </m:oMath>
                </a14:m>
                <a:endParaRPr lang="es-MX" sz="4267" b="1" kern="0" dirty="0">
                  <a:solidFill>
                    <a:srgbClr val="C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86B158B-7DA1-8166-3DEB-B100A2FCD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456" y="1947132"/>
                <a:ext cx="7966545" cy="928780"/>
              </a:xfrm>
              <a:prstGeom prst="rect">
                <a:avLst/>
              </a:prstGeom>
              <a:blipFill>
                <a:blip r:embed="rId3"/>
                <a:stretch>
                  <a:fillRect l="-4132" t="-6536" b="-1634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18DA447-D8C1-DA7B-C804-B05E5765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</p:spTree>
    <p:extLst>
      <p:ext uri="{BB962C8B-B14F-4D97-AF65-F5344CB8AC3E}">
        <p14:creationId xmlns:p14="http://schemas.microsoft.com/office/powerpoint/2010/main" val="16921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3B3A99-F16E-CD11-595A-9FF373A54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758D343B-6CA9-4F12-A2D0-69D53074F23F}" type="slidenum">
              <a:rPr lang="es-MX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15</a:t>
            </a:fld>
            <a:endParaRPr lang="es-MX" kern="0">
              <a:solidFill>
                <a:srgbClr val="FFFFF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C34955-7CCB-2A45-15A2-08845FF2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187" y="1393613"/>
            <a:ext cx="6780107" cy="50850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E4F5513-CD7B-52E9-F659-33928622CD3C}"/>
              </a:ext>
            </a:extLst>
          </p:cNvPr>
          <p:cNvSpPr txBox="1"/>
          <p:nvPr/>
        </p:nvSpPr>
        <p:spPr>
          <a:xfrm>
            <a:off x="2492587" y="474133"/>
            <a:ext cx="6488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E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Reduce </a:t>
            </a:r>
            <a:r>
              <a:rPr lang="es-ES" sz="3200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Prototype</a:t>
            </a:r>
            <a:r>
              <a:rPr lang="es-E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25 x 25 cm2</a:t>
            </a:r>
            <a:endParaRPr lang="es-MX"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AC7D872-F3EC-758F-CE17-4231200D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DFCC-D834-4ED5-B654-996038A7B2C9}" type="datetime1">
              <a:rPr lang="es-MX" smtClean="0"/>
              <a:t>15/04/2026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2CEDB8-706D-6ABF-4DDC-16B55C19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</p:spTree>
    <p:extLst>
      <p:ext uri="{BB962C8B-B14F-4D97-AF65-F5344CB8AC3E}">
        <p14:creationId xmlns:p14="http://schemas.microsoft.com/office/powerpoint/2010/main" val="1927729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B0B85B-18D7-7850-CAF9-643727E877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16</a:t>
            </a:fld>
            <a:endParaRPr lang="es-MX" kern="0">
              <a:solidFill>
                <a:srgbClr val="FFFFFF"/>
              </a:solidFill>
            </a:endParaRPr>
          </a:p>
        </p:txBody>
      </p:sp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3DB6BD02-2411-EC0D-4DE6-A2640E68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54" y="216747"/>
            <a:ext cx="5317841" cy="5181637"/>
          </a:xfrm>
          <a:prstGeom prst="rect">
            <a:avLst/>
          </a:prstGeom>
        </p:spPr>
      </p:pic>
      <p:pic>
        <p:nvPicPr>
          <p:cNvPr id="8" name="Imagen 7" descr="Gráfico&#10;&#10;El contenido generado por IA puede ser incorrecto.">
            <a:extLst>
              <a:ext uri="{FF2B5EF4-FFF2-40B4-BE49-F238E27FC236}">
                <a16:creationId xmlns:a16="http://schemas.microsoft.com/office/drawing/2014/main" id="{82A5EDEA-D856-9D5F-0A88-CD5C6FA98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306" y="216747"/>
            <a:ext cx="5317841" cy="51816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ACA2FDB-BA72-C330-810C-5D0E4190B973}"/>
              </a:ext>
            </a:extLst>
          </p:cNvPr>
          <p:cNvSpPr/>
          <p:nvPr/>
        </p:nvSpPr>
        <p:spPr>
          <a:xfrm>
            <a:off x="2032000" y="528320"/>
            <a:ext cx="894080" cy="135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3B96D22-273C-B2CA-1F98-B1085201B136}"/>
              </a:ext>
            </a:extLst>
          </p:cNvPr>
          <p:cNvSpPr/>
          <p:nvPr/>
        </p:nvSpPr>
        <p:spPr>
          <a:xfrm>
            <a:off x="2059093" y="3129280"/>
            <a:ext cx="894080" cy="135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49E91A2-2034-D165-4536-096572ADE263}"/>
              </a:ext>
            </a:extLst>
          </p:cNvPr>
          <p:cNvSpPr/>
          <p:nvPr/>
        </p:nvSpPr>
        <p:spPr>
          <a:xfrm>
            <a:off x="8141547" y="528320"/>
            <a:ext cx="894080" cy="135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5EAD416-0974-1F38-25A2-327B054A2C28}"/>
              </a:ext>
            </a:extLst>
          </p:cNvPr>
          <p:cNvSpPr/>
          <p:nvPr/>
        </p:nvSpPr>
        <p:spPr>
          <a:xfrm>
            <a:off x="8139968" y="3131796"/>
            <a:ext cx="894080" cy="135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43CCAA2-E089-0241-6C0E-CF7777709D70}"/>
              </a:ext>
            </a:extLst>
          </p:cNvPr>
          <p:cNvSpPr txBox="1"/>
          <p:nvPr/>
        </p:nvSpPr>
        <p:spPr>
          <a:xfrm>
            <a:off x="1315456" y="423297"/>
            <a:ext cx="98471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ES" sz="128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Efficiency</a:t>
            </a:r>
            <a:r>
              <a:rPr lang="es-ES" sz="128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98.2%</a:t>
            </a:r>
            <a:endParaRPr lang="es-MX" sz="128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CE9E229-EDDE-CC99-83B9-B992050AA350}"/>
                  </a:ext>
                </a:extLst>
              </p:cNvPr>
              <p:cNvSpPr txBox="1"/>
              <p:nvPr/>
            </p:nvSpPr>
            <p:spPr>
              <a:xfrm>
                <a:off x="3768995" y="5585867"/>
                <a:ext cx="4648259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ƞ</m:t>
                      </m:r>
                      <m:r>
                        <a:rPr lang="es-E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s-MX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s-MX" sz="3200" i="1" ker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s-ES" sz="3200" i="1" ker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𝐸𝑛𝑡𝑟𝑖𝑒𝑠</m:t>
                              </m:r>
                            </m:e>
                          </m:nary>
                        </m:num>
                        <m:den>
                          <m:r>
                            <a:rPr lang="es-E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# </m:t>
                          </m:r>
                          <m:r>
                            <a:rPr lang="es-E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𝑇𝑟𝑖𝑔𝑔𝑒𝑟𝑠</m:t>
                          </m:r>
                        </m:den>
                      </m:f>
                      <m:r>
                        <a:rPr lang="es-MX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s-E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s-E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s-E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19658</m:t>
                          </m:r>
                        </m:num>
                        <m:den>
                          <m:r>
                            <a:rPr lang="es-E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20000</m:t>
                          </m:r>
                        </m:den>
                      </m:f>
                    </m:oMath>
                  </m:oMathPara>
                </a14:m>
                <a:endParaRPr lang="es-MX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CE9E229-EDDE-CC99-83B9-B992050AA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95" y="5585867"/>
                <a:ext cx="4648259" cy="1038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79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608FFF8-2A94-C05C-3A71-A875995F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/>
          <a:lstStyle/>
          <a:p>
            <a:r>
              <a:rPr lang="en-US" dirty="0"/>
              <a:t>Test beam 2025 for 1x1 m</a:t>
            </a:r>
            <a:r>
              <a:rPr lang="en-US" baseline="30000" dirty="0"/>
              <a:t>2</a:t>
            </a:r>
            <a:r>
              <a:rPr lang="en-US" dirty="0"/>
              <a:t> MID chamber.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4646BF-7089-E2A4-D506-8210A0B8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11" y="6217623"/>
            <a:ext cx="731600" cy="524800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MX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MX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B7451E-0ABE-0F02-5791-EBAE8159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B13D4-8890-47A7-BA7E-E5E6D2CF0DB7}" type="datetime1">
              <a:rPr kumimoji="0" lang="es-MX" sz="1800" b="0" i="0" u="none" strike="noStrike" kern="1200" cap="none" spc="0" normalizeH="0" baseline="0" noProof="0" smtClean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15/04/2026</a:t>
            </a:fld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1D56B80-A24B-CB08-55C7-E364F491C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 MID Meeting Mexico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8ED2D6A-F91A-354C-A6FC-6484EE78E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1305009"/>
            <a:ext cx="9666514" cy="54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73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3"/>
          <p:cNvPicPr preferRelativeResize="0"/>
          <p:nvPr/>
        </p:nvPicPr>
        <p:blipFill rotWithShape="1">
          <a:blip r:embed="rId3">
            <a:alphaModFix/>
          </a:blip>
          <a:srcRect t="9395"/>
          <a:stretch/>
        </p:blipFill>
        <p:spPr>
          <a:xfrm>
            <a:off x="776301" y="2134225"/>
            <a:ext cx="5742065" cy="35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0402" y="1903373"/>
            <a:ext cx="5267233" cy="29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2126800" y="700433"/>
            <a:ext cx="6953600" cy="10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defTabSz="1219170">
              <a:buClr>
                <a:srgbClr val="FFFFFF"/>
              </a:buClr>
              <a:buSzPts val="1800"/>
              <a:buFont typeface="Arial"/>
              <a:buChar char="●"/>
            </a:pPr>
            <a:r>
              <a:rPr lang="es" sz="2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CAEN DT5202 Module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FFFFFF"/>
              </a:buClr>
              <a:buSzPts val="1800"/>
              <a:buFont typeface="Arial"/>
              <a:buChar char="●"/>
            </a:pPr>
            <a:r>
              <a:rPr lang="es" sz="2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Janus Softeware for data acquisition.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609585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2400" kern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18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2741574C-BD4A-7EC8-C184-196EB61C49AE}"/>
              </a:ext>
            </a:extLst>
          </p:cNvPr>
          <p:cNvSpPr/>
          <p:nvPr/>
        </p:nvSpPr>
        <p:spPr>
          <a:xfrm flipV="1">
            <a:off x="7158099" y="2382344"/>
            <a:ext cx="3912797" cy="1046656"/>
          </a:xfrm>
          <a:prstGeom prst="corner">
            <a:avLst>
              <a:gd name="adj1" fmla="val 40230"/>
              <a:gd name="adj2" fmla="val 16042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C6FBE06A-D5D8-2FC5-D032-C08E808B9C53}"/>
              </a:ext>
            </a:extLst>
          </p:cNvPr>
          <p:cNvSpPr/>
          <p:nvPr/>
        </p:nvSpPr>
        <p:spPr>
          <a:xfrm flipV="1">
            <a:off x="7123066" y="3412359"/>
            <a:ext cx="3912797" cy="1046656"/>
          </a:xfrm>
          <a:prstGeom prst="corner">
            <a:avLst>
              <a:gd name="adj1" fmla="val 40230"/>
              <a:gd name="adj2" fmla="val 16042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D349CBF-6EEC-8C3B-6247-44B9956CA318}"/>
              </a:ext>
            </a:extLst>
          </p:cNvPr>
          <p:cNvCxnSpPr/>
          <p:nvPr/>
        </p:nvCxnSpPr>
        <p:spPr>
          <a:xfrm flipH="1">
            <a:off x="8226096" y="1415392"/>
            <a:ext cx="896345" cy="9389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A00337B-D1DF-0079-EFAD-20E60CB8F432}"/>
              </a:ext>
            </a:extLst>
          </p:cNvPr>
          <p:cNvSpPr txBox="1"/>
          <p:nvPr/>
        </p:nvSpPr>
        <p:spPr>
          <a:xfrm>
            <a:off x="9080400" y="1079064"/>
            <a:ext cx="25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400" b="1" kern="0" dirty="0" err="1">
                <a:solidFill>
                  <a:srgbClr val="92D050"/>
                </a:solidFill>
                <a:latin typeface="Arial"/>
                <a:cs typeface="Arial"/>
                <a:sym typeface="Arial"/>
              </a:rPr>
              <a:t>First</a:t>
            </a:r>
            <a:r>
              <a:rPr lang="es-ES" sz="2400" b="1" kern="0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" sz="2400" b="1" kern="0" dirty="0" err="1">
                <a:solidFill>
                  <a:srgbClr val="92D050"/>
                </a:solidFill>
                <a:latin typeface="Arial"/>
                <a:cs typeface="Arial"/>
                <a:sym typeface="Arial"/>
              </a:rPr>
              <a:t>Layer</a:t>
            </a:r>
            <a:endParaRPr lang="es-MX" sz="2400" b="1" kern="0" dirty="0">
              <a:solidFill>
                <a:srgbClr val="92D05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B463C35-3803-4F34-2EC3-9E6AB9877557}"/>
              </a:ext>
            </a:extLst>
          </p:cNvPr>
          <p:cNvCxnSpPr>
            <a:cxnSpLocks/>
          </p:cNvCxnSpPr>
          <p:nvPr/>
        </p:nvCxnSpPr>
        <p:spPr>
          <a:xfrm flipH="1" flipV="1">
            <a:off x="8387255" y="4519445"/>
            <a:ext cx="357352" cy="10466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332B366-4341-170E-B4B8-59F58FB4B5A9}"/>
              </a:ext>
            </a:extLst>
          </p:cNvPr>
          <p:cNvSpPr txBox="1"/>
          <p:nvPr/>
        </p:nvSpPr>
        <p:spPr>
          <a:xfrm>
            <a:off x="8288623" y="5682582"/>
            <a:ext cx="25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400" b="1" kern="0" dirty="0" err="1">
                <a:solidFill>
                  <a:srgbClr val="92D050"/>
                </a:solidFill>
                <a:latin typeface="Arial"/>
                <a:cs typeface="Arial"/>
                <a:sym typeface="Arial"/>
              </a:rPr>
              <a:t>Second</a:t>
            </a:r>
            <a:r>
              <a:rPr lang="es-ES" sz="2400" b="1" kern="0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" sz="2400" b="1" kern="0" dirty="0" err="1">
                <a:solidFill>
                  <a:srgbClr val="92D050"/>
                </a:solidFill>
                <a:latin typeface="Arial"/>
                <a:cs typeface="Arial"/>
                <a:sym typeface="Arial"/>
              </a:rPr>
              <a:t>Layer</a:t>
            </a:r>
            <a:endParaRPr lang="es-MX" sz="2400" b="1" kern="0" dirty="0">
              <a:solidFill>
                <a:srgbClr val="92D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2E48549-7F4C-1489-2026-550B432CE465}"/>
              </a:ext>
            </a:extLst>
          </p:cNvPr>
          <p:cNvSpPr/>
          <p:nvPr/>
        </p:nvSpPr>
        <p:spPr>
          <a:xfrm>
            <a:off x="8884746" y="2833288"/>
            <a:ext cx="1527503" cy="51864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67208C3-C94E-4D12-99E2-63EC7CF55CE0}"/>
              </a:ext>
            </a:extLst>
          </p:cNvPr>
          <p:cNvSpPr/>
          <p:nvPr/>
        </p:nvSpPr>
        <p:spPr>
          <a:xfrm>
            <a:off x="8821685" y="3863302"/>
            <a:ext cx="1527503" cy="51864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4330E2AE-ACC1-66BD-5E72-FE736EA78F2B}"/>
              </a:ext>
            </a:extLst>
          </p:cNvPr>
          <p:cNvCxnSpPr>
            <a:endCxn id="16" idx="0"/>
          </p:cNvCxnSpPr>
          <p:nvPr/>
        </p:nvCxnSpPr>
        <p:spPr>
          <a:xfrm flipH="1">
            <a:off x="9648498" y="1712834"/>
            <a:ext cx="763751" cy="11204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233CF36-811D-0E7C-F98E-CC3F8577B653}"/>
              </a:ext>
            </a:extLst>
          </p:cNvPr>
          <p:cNvCxnSpPr>
            <a:cxnSpLocks/>
          </p:cNvCxnSpPr>
          <p:nvPr/>
        </p:nvCxnSpPr>
        <p:spPr>
          <a:xfrm flipH="1" flipV="1">
            <a:off x="9851698" y="4423847"/>
            <a:ext cx="497489" cy="8558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9266433-7220-7E9F-5280-76789F7C888A}"/>
              </a:ext>
            </a:extLst>
          </p:cNvPr>
          <p:cNvSpPr txBox="1"/>
          <p:nvPr/>
        </p:nvSpPr>
        <p:spPr>
          <a:xfrm>
            <a:off x="9858164" y="1338321"/>
            <a:ext cx="25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400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First</a:t>
            </a:r>
            <a:r>
              <a:rPr lang="es-ES" sz="24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" sz="2400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Layer</a:t>
            </a:r>
            <a:endParaRPr lang="es-MX" sz="24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BD1F087-9BDB-4CF6-AD9F-1C8533D8BF13}"/>
              </a:ext>
            </a:extLst>
          </p:cNvPr>
          <p:cNvSpPr txBox="1"/>
          <p:nvPr/>
        </p:nvSpPr>
        <p:spPr>
          <a:xfrm>
            <a:off x="9304621" y="5227138"/>
            <a:ext cx="25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400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Second</a:t>
            </a:r>
            <a:r>
              <a:rPr lang="es-ES" sz="24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" sz="2400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Layer</a:t>
            </a:r>
            <a:endParaRPr lang="es-MX" sz="24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9" grpId="0"/>
      <p:bldP spid="9" grpId="1"/>
      <p:bldP spid="13" grpId="0"/>
      <p:bldP spid="13" grpId="1"/>
      <p:bldP spid="16" grpId="0" animBg="1"/>
      <p:bldP spid="17" grpId="0" animBg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6880" y="203200"/>
            <a:ext cx="8602133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 txBox="1"/>
          <p:nvPr/>
        </p:nvSpPr>
        <p:spPr>
          <a:xfrm>
            <a:off x="3573495" y="3156163"/>
            <a:ext cx="37916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" sz="213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Reduce MID Scintillator chamber 25x25 cm2</a:t>
            </a:r>
            <a:endParaRPr sz="2133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19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 rotWithShape="1">
          <a:blip r:embed="rId3">
            <a:alphaModFix/>
          </a:blip>
          <a:srcRect b="42452"/>
          <a:stretch/>
        </p:blipFill>
        <p:spPr>
          <a:xfrm>
            <a:off x="1218211" y="3746666"/>
            <a:ext cx="4740032" cy="204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 rotWithShape="1">
          <a:blip r:embed="rId4">
            <a:alphaModFix/>
          </a:blip>
          <a:srcRect b="22002"/>
          <a:stretch/>
        </p:blipFill>
        <p:spPr>
          <a:xfrm>
            <a:off x="6096099" y="3257065"/>
            <a:ext cx="5171132" cy="302506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/>
          <p:nvPr/>
        </p:nvSpPr>
        <p:spPr>
          <a:xfrm>
            <a:off x="4438267" y="604933"/>
            <a:ext cx="2617200" cy="1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846900" y="1006100"/>
            <a:ext cx="11098800" cy="2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defTabSz="1219170">
              <a:buClr>
                <a:srgbClr val="D9D9D9"/>
              </a:buClr>
              <a:buSzPts val="1800"/>
              <a:buFont typeface="Arial"/>
              <a:buChar char="●"/>
            </a:pPr>
            <a:r>
              <a:rPr lang="es" sz="2400" kern="0" dirty="0">
                <a:solidFill>
                  <a:srgbClr val="D9D9D9"/>
                </a:solidFill>
                <a:latin typeface="Arial"/>
                <a:cs typeface="Arial"/>
                <a:sym typeface="Arial"/>
              </a:rPr>
              <a:t>FNAL-NICADD Extruded scintillator bars </a:t>
            </a:r>
            <a:endParaRPr sz="2400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D9D9D9"/>
              </a:buClr>
              <a:buSzPts val="1800"/>
              <a:buFont typeface="Arial"/>
              <a:buChar char="●"/>
            </a:pPr>
            <a:r>
              <a:rPr lang="es" sz="2400" kern="0" dirty="0">
                <a:solidFill>
                  <a:srgbClr val="D9D9D9"/>
                </a:solidFill>
                <a:latin typeface="Arial"/>
                <a:cs typeface="Arial"/>
                <a:sym typeface="Arial"/>
              </a:rPr>
              <a:t>1 m length, 4 cm width, 1 cm thickness </a:t>
            </a:r>
          </a:p>
          <a:p>
            <a:pPr marL="609585" indent="-457189" defTabSz="1219170">
              <a:buClr>
                <a:srgbClr val="D9D9D9"/>
              </a:buClr>
              <a:buSzPts val="1800"/>
              <a:buFont typeface="Arial"/>
              <a:buChar char="●"/>
            </a:pPr>
            <a:r>
              <a:rPr lang="es" sz="2400" kern="0" dirty="0">
                <a:solidFill>
                  <a:srgbClr val="D9D9D9"/>
                </a:solidFill>
                <a:latin typeface="Arial"/>
                <a:cs typeface="Arial"/>
                <a:sym typeface="Arial"/>
              </a:rPr>
              <a:t>Reduced prototype has a length of 25 cm</a:t>
            </a:r>
            <a:endParaRPr sz="2400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D9D9D9"/>
              </a:buClr>
              <a:buSzPts val="1800"/>
              <a:buFont typeface="Arial"/>
              <a:buChar char="●"/>
            </a:pPr>
            <a:r>
              <a:rPr lang="es" sz="2400" kern="0" dirty="0">
                <a:solidFill>
                  <a:srgbClr val="D9D9D9"/>
                </a:solidFill>
                <a:latin typeface="Arial"/>
                <a:cs typeface="Arial"/>
                <a:sym typeface="Arial"/>
              </a:rPr>
              <a:t>Optical cement was injected into the groove to adapt a WLSF.</a:t>
            </a:r>
            <a:endParaRPr sz="2400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D9D9D9"/>
              </a:buClr>
              <a:buSzPts val="1800"/>
              <a:buFont typeface="Arial"/>
              <a:buChar char="●"/>
            </a:pPr>
            <a:r>
              <a:rPr lang="es" sz="2400" kern="0" dirty="0">
                <a:solidFill>
                  <a:srgbClr val="D9D9D9"/>
                </a:solidFill>
                <a:latin typeface="Arial"/>
                <a:cs typeface="Arial"/>
                <a:sym typeface="Arial"/>
              </a:rPr>
              <a:t>It was wrapped with aluminium tape.  </a:t>
            </a:r>
            <a:endParaRPr sz="2400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  <a:p>
            <a:pPr marL="609585" defTabSz="1219170">
              <a:buClr>
                <a:srgbClr val="000000"/>
              </a:buClr>
            </a:pPr>
            <a:r>
              <a:rPr lang="es" sz="2400" kern="0" dirty="0">
                <a:solidFill>
                  <a:srgbClr val="D9D9D9"/>
                </a:solidFill>
                <a:latin typeface="Arial"/>
                <a:cs typeface="Arial"/>
                <a:sym typeface="Arial"/>
              </a:rPr>
              <a:t> </a:t>
            </a:r>
            <a:endParaRPr sz="2400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FB2E0A-5BF1-B306-3E2F-CBFE04A735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20</a:t>
            </a:fld>
            <a:endParaRPr lang="es-MX" kern="0">
              <a:solidFill>
                <a:srgbClr val="FFFFFF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3B4570-0C98-F096-CDDF-811D5D746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910" y="1580892"/>
            <a:ext cx="4166181" cy="369621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8F836E2-DE78-6E90-7A30-DEA4D4A28B51}"/>
              </a:ext>
            </a:extLst>
          </p:cNvPr>
          <p:cNvSpPr txBox="1"/>
          <p:nvPr/>
        </p:nvSpPr>
        <p:spPr>
          <a:xfrm>
            <a:off x="3026980" y="602594"/>
            <a:ext cx="66565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26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Reduce </a:t>
            </a:r>
            <a:r>
              <a:rPr lang="es-ES" sz="2667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Prototype</a:t>
            </a:r>
            <a:r>
              <a:rPr lang="es-ES" sz="26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" sz="2667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Chamber</a:t>
            </a:r>
            <a:r>
              <a:rPr lang="es-ES" sz="26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25 X 25 cm2</a:t>
            </a:r>
            <a:endParaRPr lang="es-MX" sz="26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9D2BB7C1-69D5-B984-DC68-AAAD00D5A015}"/>
              </a:ext>
            </a:extLst>
          </p:cNvPr>
          <p:cNvCxnSpPr>
            <a:cxnSpLocks/>
          </p:cNvCxnSpPr>
          <p:nvPr/>
        </p:nvCxnSpPr>
        <p:spPr>
          <a:xfrm>
            <a:off x="3629572" y="1580892"/>
            <a:ext cx="0" cy="3696216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BA38D301-739A-20C4-6AB5-77C6A9213CCE}"/>
              </a:ext>
            </a:extLst>
          </p:cNvPr>
          <p:cNvCxnSpPr>
            <a:cxnSpLocks/>
          </p:cNvCxnSpPr>
          <p:nvPr/>
        </p:nvCxnSpPr>
        <p:spPr>
          <a:xfrm flipH="1">
            <a:off x="4012909" y="5584496"/>
            <a:ext cx="4283256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79C44A-D75F-BBA3-719D-13F14542EA48}"/>
              </a:ext>
            </a:extLst>
          </p:cNvPr>
          <p:cNvSpPr txBox="1"/>
          <p:nvPr/>
        </p:nvSpPr>
        <p:spPr>
          <a:xfrm>
            <a:off x="1261241" y="2886842"/>
            <a:ext cx="17657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3733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25 cm</a:t>
            </a:r>
            <a:endParaRPr lang="es-MX" sz="3733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1CF91F3-8AFB-B1DA-3D54-6B009AE76A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5400000">
            <a:off x="4232000" y="1368514"/>
            <a:ext cx="3728001" cy="416618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592D526-6F27-6811-19CF-4257E7E63A7F}"/>
              </a:ext>
            </a:extLst>
          </p:cNvPr>
          <p:cNvSpPr txBox="1"/>
          <p:nvPr/>
        </p:nvSpPr>
        <p:spPr>
          <a:xfrm>
            <a:off x="5430335" y="5836738"/>
            <a:ext cx="17657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3733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25 cm</a:t>
            </a:r>
            <a:endParaRPr lang="es-MX" sz="3733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9AD9272B-1422-3944-5CCF-DEE6925BF853}"/>
              </a:ext>
            </a:extLst>
          </p:cNvPr>
          <p:cNvSpPr/>
          <p:nvPr/>
        </p:nvSpPr>
        <p:spPr>
          <a:xfrm>
            <a:off x="5339257" y="2662621"/>
            <a:ext cx="1513489" cy="1415392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867" kern="0">
              <a:solidFill>
                <a:srgbClr val="1B212C"/>
              </a:solidFill>
              <a:latin typeface="Arial"/>
              <a:sym typeface="Arial"/>
            </a:endParaRPr>
          </a:p>
        </p:txBody>
      </p:sp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A370300A-DB0B-410D-47CF-68640F49D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27" y="602594"/>
            <a:ext cx="10968376" cy="57643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B860107-55E5-6911-5FFF-03FBEB29D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14" y="327497"/>
            <a:ext cx="10948241" cy="61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972" y="203200"/>
            <a:ext cx="8602133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3657857" y="3922129"/>
            <a:ext cx="32092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" sz="24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MID Scintillator chamber 1x1 m2</a:t>
            </a:r>
            <a:endParaRPr sz="24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21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4401531-5071-7317-74C8-DB173F76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759" y="780682"/>
            <a:ext cx="6506483" cy="529663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757B65-AD10-44CE-A7E6-0CC0D3E459C6}"/>
              </a:ext>
            </a:extLst>
          </p:cNvPr>
          <p:cNvSpPr txBox="1"/>
          <p:nvPr/>
        </p:nvSpPr>
        <p:spPr>
          <a:xfrm>
            <a:off x="2842759" y="308305"/>
            <a:ext cx="595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E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 X 1 m2  </a:t>
            </a:r>
            <a:r>
              <a:rPr lang="es-ES" sz="2400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Prototype</a:t>
            </a:r>
            <a:endParaRPr lang="es-MX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2A79E94B-A7B8-240A-7E85-C42777544AB4}"/>
              </a:ext>
            </a:extLst>
          </p:cNvPr>
          <p:cNvCxnSpPr/>
          <p:nvPr/>
        </p:nvCxnSpPr>
        <p:spPr>
          <a:xfrm>
            <a:off x="2564523" y="800747"/>
            <a:ext cx="0" cy="527657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0A8C7C70-57DD-29F9-0A88-4CEF93312740}"/>
              </a:ext>
            </a:extLst>
          </p:cNvPr>
          <p:cNvCxnSpPr>
            <a:cxnSpLocks/>
          </p:cNvCxnSpPr>
          <p:nvPr/>
        </p:nvCxnSpPr>
        <p:spPr>
          <a:xfrm flipH="1">
            <a:off x="2823782" y="6280520"/>
            <a:ext cx="6467365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53ECDF1-90FC-BB84-1C45-4EB2DBCD81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5400000">
            <a:off x="3436939" y="224874"/>
            <a:ext cx="5296640" cy="64483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5D6FFC2-707C-9D21-76C4-2EE358B589AB}"/>
              </a:ext>
            </a:extLst>
          </p:cNvPr>
          <p:cNvSpPr txBox="1"/>
          <p:nvPr/>
        </p:nvSpPr>
        <p:spPr>
          <a:xfrm>
            <a:off x="1247227" y="2914869"/>
            <a:ext cx="103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 m</a:t>
            </a:r>
            <a:endParaRPr lang="es-MX"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302557-36E6-191E-7BD6-BAC827A7962B}"/>
              </a:ext>
            </a:extLst>
          </p:cNvPr>
          <p:cNvSpPr txBox="1"/>
          <p:nvPr/>
        </p:nvSpPr>
        <p:spPr>
          <a:xfrm>
            <a:off x="5318227" y="6299196"/>
            <a:ext cx="103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E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 m</a:t>
            </a:r>
            <a:endParaRPr lang="es-MX"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Marco 10">
            <a:extLst>
              <a:ext uri="{FF2B5EF4-FFF2-40B4-BE49-F238E27FC236}">
                <a16:creationId xmlns:a16="http://schemas.microsoft.com/office/drawing/2014/main" id="{D6DDDF38-3831-A69D-0565-7C923559168B}"/>
              </a:ext>
            </a:extLst>
          </p:cNvPr>
          <p:cNvSpPr/>
          <p:nvPr/>
        </p:nvSpPr>
        <p:spPr>
          <a:xfrm>
            <a:off x="5274645" y="2618072"/>
            <a:ext cx="1568919" cy="1540043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MX" sz="1400" kern="0">
              <a:solidFill>
                <a:srgbClr val="1B212C"/>
              </a:solidFill>
              <a:latin typeface="Arial"/>
              <a:sym typeface="Arial"/>
            </a:endParaRPr>
          </a:p>
        </p:txBody>
      </p:sp>
      <p:pic>
        <p:nvPicPr>
          <p:cNvPr id="9" name="Imagen 8" descr="Diagrama, Esquemático&#10;&#10;El contenido generado por IA puede ser incorrecto.">
            <a:extLst>
              <a:ext uri="{FF2B5EF4-FFF2-40B4-BE49-F238E27FC236}">
                <a16:creationId xmlns:a16="http://schemas.microsoft.com/office/drawing/2014/main" id="{5C47F6BC-F9E2-2547-D10C-24C41847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99" y="351145"/>
            <a:ext cx="11192099" cy="5910700"/>
          </a:xfrm>
          <a:prstGeom prst="rect">
            <a:avLst/>
          </a:prstGeom>
        </p:spPr>
      </p:pic>
      <p:pic>
        <p:nvPicPr>
          <p:cNvPr id="14" name="Imagen 13" descr="Diagrama, Esquemático&#10;&#10;El contenido generado por IA puede ser incorrecto.">
            <a:extLst>
              <a:ext uri="{FF2B5EF4-FFF2-40B4-BE49-F238E27FC236}">
                <a16:creationId xmlns:a16="http://schemas.microsoft.com/office/drawing/2014/main" id="{A74CB169-DAB8-9260-4812-C8F6B5EE0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" y="360733"/>
            <a:ext cx="10839331" cy="5696521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02308B-27F0-DA30-D32B-8F2F96CBC4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22</a:t>
            </a:fld>
            <a:endParaRPr lang="es-MX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4817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739775A-E2E6-D6C9-33C2-A7F6A539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/>
          <a:lstStyle/>
          <a:p>
            <a:r>
              <a:rPr lang="en-US" dirty="0"/>
              <a:t> Paper for the test beam 2025 of the MID chamber prototype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15AC47-15EE-0C19-2F6A-727B25C7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11" y="6217623"/>
            <a:ext cx="731600" cy="524800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58D343B-6CA9-4F12-A2D0-69D53074F23F}" type="slidenum">
              <a:rPr kumimoji="0" lang="es-MX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MX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2E0B349-295F-588D-34A2-72604576D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E3E94-68AA-497F-9E70-E74EA572F075}" type="datetime1">
              <a:rPr kumimoji="0" lang="es-MX" sz="1800" b="0" i="0" u="none" strike="noStrike" kern="1200" cap="none" spc="0" normalizeH="0" baseline="0" noProof="0" smtClean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15/04/2026</a:t>
            </a:fld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3BC76F1-0461-2F78-E0ED-4A1C4AF2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 MID Meeting Mexico</a:t>
            </a:r>
          </a:p>
        </p:txBody>
      </p:sp>
      <p:sp>
        <p:nvSpPr>
          <p:cNvPr id="8" name="Marcador de fecha 2">
            <a:extLst>
              <a:ext uri="{FF2B5EF4-FFF2-40B4-BE49-F238E27FC236}">
                <a16:creationId xmlns:a16="http://schemas.microsoft.com/office/drawing/2014/main" id="{AAEC7265-9E21-3549-E941-4E2DC2520D2B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E2D00-499D-4886-93F7-90B4CFC5D831}" type="datetime1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15/04/2026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71E13CA3-F762-A1E8-45BB-24B1E516C104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Mexico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Meeting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0A0349-DE65-6F37-AB23-0B801CB57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002"/>
            <a:ext cx="12192000" cy="42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13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CFD96-8CE6-EFFD-2CB5-FE816BCDD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Identified muons as a function of absorber length.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34F203-E42A-06E0-46DF-C20DA082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D343B-6CA9-4F12-A2D0-69D53074F23F}" type="slidenum">
              <a:rPr kumimoji="0" lang="es-MX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MX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E307753-D06E-84CC-D979-12C13CEE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F6D07-1993-46AF-A6E9-7A0317E629C1}" type="datetime1">
              <a:rPr kumimoji="0" lang="es-MX" sz="1800" b="0" i="0" u="none" strike="noStrike" kern="1200" cap="none" spc="0" normalizeH="0" baseline="0" noProof="0" smtClean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15/04/2026</a:t>
            </a:fld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1A481-69A2-F9E0-EBCB-712E8270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 MID Meeting Mexico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05A0B5E-2A58-D31F-7C4E-6FBA43286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00" y="1113319"/>
            <a:ext cx="11360800" cy="51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35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AF588E-B50A-2BD2-59B5-8E384C68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Installation of MID Prototype 1x1 m</a:t>
            </a:r>
            <a:r>
              <a:rPr lang="en-US" baseline="30000" dirty="0"/>
              <a:t>2</a:t>
            </a:r>
            <a:r>
              <a:rPr lang="en-US" dirty="0"/>
              <a:t> at the roof of L3 ALICE YOKE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E69092-D9D2-E4FD-FD93-57BCA5F65658}"/>
              </a:ext>
            </a:extLst>
          </p:cNvPr>
          <p:cNvPicPr/>
          <p:nvPr/>
        </p:nvPicPr>
        <p:blipFill>
          <a:blip r:embed="rId2"/>
          <a:srcRect t="35767" b="10772"/>
          <a:stretch>
            <a:fillRect/>
          </a:stretch>
        </p:blipFill>
        <p:spPr>
          <a:xfrm>
            <a:off x="415600" y="1536633"/>
            <a:ext cx="11360800" cy="4555200"/>
          </a:xfrm>
          <a:prstGeom prst="rect">
            <a:avLst/>
          </a:prstGeom>
          <a:noFill/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8C6202-2F6F-8D6C-409E-64633912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11" y="6217623"/>
            <a:ext cx="731600" cy="5248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758D343B-6CA9-4F12-A2D0-69D53074F23F}" type="slidenum">
              <a:rPr lang="es-MX" smtClean="0"/>
              <a:pPr>
                <a:spcAft>
                  <a:spcPts val="600"/>
                </a:spcAft>
              </a:pPr>
              <a:t>25</a:t>
            </a:fld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6C8DB8-3C01-7E7F-D478-6F639FC9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02F70D3-4196-4740-BA23-31FD96BBBBF8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7EC28A-FE8F-DB31-8E97-F05C9C5E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s-MX"/>
              <a:t>ALICE MID Meeting Mexico</a:t>
            </a:r>
          </a:p>
        </p:txBody>
      </p:sp>
    </p:spTree>
    <p:extLst>
      <p:ext uri="{BB962C8B-B14F-4D97-AF65-F5344CB8AC3E}">
        <p14:creationId xmlns:p14="http://schemas.microsoft.com/office/powerpoint/2010/main" val="1117755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20B36-0EA5-EECB-EDF3-655B9692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11" y="158094"/>
            <a:ext cx="11360800" cy="763600"/>
          </a:xfrm>
        </p:spPr>
        <p:txBody>
          <a:bodyPr/>
          <a:lstStyle/>
          <a:p>
            <a:r>
              <a:rPr lang="es-ES" b="1" dirty="0" err="1"/>
              <a:t>All</a:t>
            </a:r>
            <a:r>
              <a:rPr lang="es-ES" b="1" dirty="0"/>
              <a:t> </a:t>
            </a:r>
            <a:r>
              <a:rPr lang="es-ES" b="1" dirty="0" err="1"/>
              <a:t>Cycle</a:t>
            </a:r>
            <a:r>
              <a:rPr lang="es-ES" dirty="0"/>
              <a:t> 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DC0415-75F1-3772-268D-1C309FF5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224-DC84-48E0-B554-E0092E540A64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AFD861-19C5-FE8B-E865-D531E367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52661E-D220-4C06-C786-D9A2B6FB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343B-6CA9-4F12-A2D0-69D53074F23F}" type="slidenum">
              <a:rPr lang="es-MX" smtClean="0"/>
              <a:t>26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6882B78-7ACE-FDF0-5140-1279F2293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323"/>
            <a:ext cx="12192000" cy="5363353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36EA7C1-7BB0-AF13-80E6-AD4206C2222B}"/>
              </a:ext>
            </a:extLst>
          </p:cNvPr>
          <p:cNvCxnSpPr>
            <a:cxnSpLocks/>
          </p:cNvCxnSpPr>
          <p:nvPr/>
        </p:nvCxnSpPr>
        <p:spPr>
          <a:xfrm flipH="1">
            <a:off x="8931722" y="1132114"/>
            <a:ext cx="925286" cy="10512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97C99C7-A092-F9B0-3B0B-9E408AA630CC}"/>
              </a:ext>
            </a:extLst>
          </p:cNvPr>
          <p:cNvCxnSpPr>
            <a:cxnSpLocks/>
          </p:cNvCxnSpPr>
          <p:nvPr/>
        </p:nvCxnSpPr>
        <p:spPr>
          <a:xfrm>
            <a:off x="1654631" y="4419600"/>
            <a:ext cx="206830" cy="8599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FB2ACEB3-289E-AADF-98E2-928FF3A72D49}"/>
              </a:ext>
            </a:extLst>
          </p:cNvPr>
          <p:cNvCxnSpPr>
            <a:cxnSpLocks/>
          </p:cNvCxnSpPr>
          <p:nvPr/>
        </p:nvCxnSpPr>
        <p:spPr>
          <a:xfrm flipH="1">
            <a:off x="9144000" y="1132114"/>
            <a:ext cx="696673" cy="4190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0153700C-9B98-32FC-5ABF-949E3E57A143}"/>
              </a:ext>
            </a:extLst>
          </p:cNvPr>
          <p:cNvCxnSpPr>
            <a:cxnSpLocks/>
          </p:cNvCxnSpPr>
          <p:nvPr/>
        </p:nvCxnSpPr>
        <p:spPr>
          <a:xfrm>
            <a:off x="772886" y="4572000"/>
            <a:ext cx="707570" cy="751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9F8550E-1150-E785-13BC-B04257E5C236}"/>
              </a:ext>
            </a:extLst>
          </p:cNvPr>
          <p:cNvSpPr txBox="1"/>
          <p:nvPr/>
        </p:nvSpPr>
        <p:spPr>
          <a:xfrm>
            <a:off x="-92529" y="428038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Injection</a:t>
            </a:r>
            <a:endParaRPr lang="es-MX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BA68F24-12A4-B4B0-5672-32DE0B1684FB}"/>
              </a:ext>
            </a:extLst>
          </p:cNvPr>
          <p:cNvSpPr txBox="1"/>
          <p:nvPr/>
        </p:nvSpPr>
        <p:spPr>
          <a:xfrm>
            <a:off x="1268188" y="4050268"/>
            <a:ext cx="979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Ramp</a:t>
            </a:r>
            <a:endParaRPr lang="es-MX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0C00A40-CC09-311A-0AE6-DB93100E0F89}"/>
              </a:ext>
            </a:extLst>
          </p:cNvPr>
          <p:cNvSpPr txBox="1"/>
          <p:nvPr/>
        </p:nvSpPr>
        <p:spPr>
          <a:xfrm>
            <a:off x="4343400" y="1356967"/>
            <a:ext cx="253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Stable</a:t>
            </a:r>
            <a:r>
              <a:rPr lang="es-ES" sz="2400" b="1" dirty="0"/>
              <a:t> Beam</a:t>
            </a:r>
            <a:endParaRPr lang="es-MX" sz="2400" b="1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28868D-267A-6FAE-FFFE-BEF8AA880195}"/>
              </a:ext>
            </a:extLst>
          </p:cNvPr>
          <p:cNvSpPr txBox="1"/>
          <p:nvPr/>
        </p:nvSpPr>
        <p:spPr>
          <a:xfrm>
            <a:off x="9971314" y="870856"/>
            <a:ext cx="2056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Dump</a:t>
            </a:r>
            <a:r>
              <a:rPr lang="es-ES" b="1" dirty="0"/>
              <a:t> and </a:t>
            </a:r>
            <a:r>
              <a:rPr lang="es-ES" b="1" dirty="0" err="1"/>
              <a:t>Ramp</a:t>
            </a:r>
            <a:r>
              <a:rPr lang="es-ES" b="1" dirty="0"/>
              <a:t> Down</a:t>
            </a:r>
            <a:endParaRPr lang="es-MX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BAAB8E-F813-7984-79BF-43DDE4A1F3DD}"/>
              </a:ext>
            </a:extLst>
          </p:cNvPr>
          <p:cNvSpPr txBox="1"/>
          <p:nvPr/>
        </p:nvSpPr>
        <p:spPr>
          <a:xfrm>
            <a:off x="4180114" y="827761"/>
            <a:ext cx="39297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Rate</a:t>
            </a:r>
            <a:r>
              <a:rPr lang="es-ES" b="1" dirty="0"/>
              <a:t> </a:t>
            </a:r>
            <a:r>
              <a:rPr lang="es-ES" b="1" dirty="0" err="1"/>
              <a:t>all</a:t>
            </a:r>
            <a:r>
              <a:rPr lang="es-ES" b="1" dirty="0"/>
              <a:t> </a:t>
            </a:r>
            <a:r>
              <a:rPr lang="es-ES" b="1" dirty="0" err="1"/>
              <a:t>cycle</a:t>
            </a:r>
            <a:r>
              <a:rPr lang="es-ES" b="1" dirty="0"/>
              <a:t> vs Local Time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901166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7A54E-A852-DB07-6C8F-94635B905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4800" dirty="0"/>
              <a:t>GOALS </a:t>
            </a:r>
            <a:r>
              <a:rPr lang="es-MX" sz="4800" dirty="0" err="1"/>
              <a:t>for</a:t>
            </a:r>
            <a:r>
              <a:rPr lang="es-MX" sz="4800" dirty="0"/>
              <a:t> </a:t>
            </a:r>
            <a:r>
              <a:rPr lang="es-MX" sz="4800" dirty="0" err="1"/>
              <a:t>the</a:t>
            </a:r>
            <a:r>
              <a:rPr lang="es-MX" sz="4800" dirty="0"/>
              <a:t> </a:t>
            </a:r>
            <a:r>
              <a:rPr lang="es-MX" sz="4800" dirty="0" err="1"/>
              <a:t>installation</a:t>
            </a:r>
            <a:endParaRPr lang="es-MX" sz="4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AC85A-8000-B462-553B-637C09491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11" y="2066569"/>
            <a:ext cx="11360800" cy="4555200"/>
          </a:xfrm>
        </p:spPr>
        <p:txBody>
          <a:bodyPr/>
          <a:lstStyle/>
          <a:p>
            <a:r>
              <a:rPr lang="es-ES" sz="3600" dirty="0" err="1"/>
              <a:t>Before</a:t>
            </a:r>
            <a:r>
              <a:rPr lang="es-ES" sz="3600" dirty="0"/>
              <a:t> and after de </a:t>
            </a:r>
            <a:r>
              <a:rPr lang="es-ES" sz="3600" dirty="0" err="1"/>
              <a:t>beam</a:t>
            </a:r>
            <a:r>
              <a:rPr lang="es-ES" sz="3600" dirty="0"/>
              <a:t> </a:t>
            </a:r>
            <a:r>
              <a:rPr lang="es-ES" sz="3600" dirty="0" err="1"/>
              <a:t>injection</a:t>
            </a:r>
            <a:r>
              <a:rPr lang="es-ES" sz="3600" dirty="0"/>
              <a:t> </a:t>
            </a:r>
            <a:r>
              <a:rPr lang="es-ES" sz="3600" dirty="0" err="1"/>
              <a:t>take</a:t>
            </a:r>
            <a:r>
              <a:rPr lang="es-ES" sz="3600" dirty="0"/>
              <a:t> data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analize</a:t>
            </a:r>
            <a:r>
              <a:rPr lang="es-ES" sz="3600" dirty="0"/>
              <a:t>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background</a:t>
            </a:r>
            <a:r>
              <a:rPr lang="es-ES" sz="3600" dirty="0"/>
              <a:t> and </a:t>
            </a:r>
            <a:r>
              <a:rPr lang="es-ES" sz="3600" dirty="0" err="1"/>
              <a:t>compering</a:t>
            </a:r>
            <a:r>
              <a:rPr lang="es-ES" sz="3600" dirty="0"/>
              <a:t> </a:t>
            </a:r>
            <a:r>
              <a:rPr lang="es-ES" sz="3600" dirty="0" err="1"/>
              <a:t>them</a:t>
            </a:r>
            <a:r>
              <a:rPr lang="es-ES" sz="3600" dirty="0"/>
              <a:t> </a:t>
            </a:r>
            <a:r>
              <a:rPr lang="es-ES" sz="3600" dirty="0" err="1"/>
              <a:t>with</a:t>
            </a:r>
            <a:r>
              <a:rPr lang="es-ES" sz="3600" dirty="0"/>
              <a:t> </a:t>
            </a:r>
            <a:r>
              <a:rPr lang="es-ES" sz="3600" dirty="0" err="1"/>
              <a:t>simulation</a:t>
            </a:r>
            <a:r>
              <a:rPr lang="es-ES" sz="3600" dirty="0"/>
              <a:t> </a:t>
            </a:r>
            <a:r>
              <a:rPr lang="es-ES" sz="3600" dirty="0" err="1"/>
              <a:t>on</a:t>
            </a:r>
            <a:r>
              <a:rPr lang="es-ES" sz="3600" dirty="0"/>
              <a:t> FLUKA.</a:t>
            </a:r>
          </a:p>
          <a:p>
            <a:r>
              <a:rPr lang="es-ES" sz="3600" dirty="0" err="1"/>
              <a:t>For</a:t>
            </a:r>
            <a:r>
              <a:rPr lang="es-ES" sz="3600" dirty="0"/>
              <a:t> </a:t>
            </a:r>
            <a:r>
              <a:rPr lang="es-ES" sz="3600" dirty="0" err="1"/>
              <a:t>collision</a:t>
            </a:r>
            <a:r>
              <a:rPr lang="es-ES" sz="3600" dirty="0"/>
              <a:t> </a:t>
            </a:r>
            <a:r>
              <a:rPr lang="es-ES" sz="3600" dirty="0" err="1"/>
              <a:t>on</a:t>
            </a:r>
            <a:r>
              <a:rPr lang="es-ES" sz="3600" dirty="0"/>
              <a:t> p-p, </a:t>
            </a:r>
            <a:r>
              <a:rPr lang="es-ES" sz="3600" dirty="0" err="1"/>
              <a:t>during</a:t>
            </a:r>
            <a:r>
              <a:rPr lang="es-ES" sz="3600" dirty="0"/>
              <a:t> </a:t>
            </a:r>
            <a:r>
              <a:rPr lang="es-ES" sz="3600" dirty="0" err="1"/>
              <a:t>stable</a:t>
            </a:r>
            <a:r>
              <a:rPr lang="es-ES" sz="3600" dirty="0"/>
              <a:t> </a:t>
            </a:r>
            <a:r>
              <a:rPr lang="es-ES" sz="3600" dirty="0" err="1"/>
              <a:t>beam</a:t>
            </a:r>
            <a:r>
              <a:rPr lang="es-ES" sz="3600" dirty="0"/>
              <a:t> </a:t>
            </a:r>
            <a:r>
              <a:rPr lang="es-ES" sz="3600" dirty="0" err="1"/>
              <a:t>take</a:t>
            </a:r>
            <a:r>
              <a:rPr lang="es-ES" sz="3600" dirty="0"/>
              <a:t> data and </a:t>
            </a:r>
            <a:r>
              <a:rPr lang="es-ES" sz="3600" dirty="0" err="1"/>
              <a:t>also</a:t>
            </a:r>
            <a:r>
              <a:rPr lang="es-ES" sz="3600" dirty="0"/>
              <a:t> </a:t>
            </a:r>
            <a:r>
              <a:rPr lang="es-ES" sz="3600" dirty="0" err="1"/>
              <a:t>compere</a:t>
            </a:r>
            <a:r>
              <a:rPr lang="es-ES" sz="3600" dirty="0"/>
              <a:t>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results</a:t>
            </a:r>
            <a:r>
              <a:rPr lang="es-ES" sz="3600" dirty="0"/>
              <a:t> </a:t>
            </a:r>
            <a:r>
              <a:rPr lang="es-ES" sz="3600" dirty="0" err="1"/>
              <a:t>with</a:t>
            </a:r>
            <a:r>
              <a:rPr lang="es-ES" sz="3600" dirty="0"/>
              <a:t> GEANT 4 and </a:t>
            </a:r>
            <a:r>
              <a:rPr lang="es-ES" sz="3600" dirty="0" err="1"/>
              <a:t>Pythia</a:t>
            </a:r>
            <a:r>
              <a:rPr lang="es-ES" sz="3600" dirty="0"/>
              <a:t>. </a:t>
            </a:r>
          </a:p>
          <a:p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0D5F74-47B8-3DC1-9D3F-F824DFCB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412EF-3E39-4BB2-BAAE-75F3810C0070}" type="datetime1">
              <a:rPr kumimoji="0" lang="es-MX" sz="1800" b="0" i="0" u="none" strike="noStrike" kern="1200" cap="none" spc="0" normalizeH="0" baseline="0" noProof="0" smtClean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15/04/2026</a:t>
            </a:fld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3BFB2-CD24-A4D6-D290-790119DB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CC03D-0090-7E9C-CB97-C76BE43D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D343B-6CA9-4F12-A2D0-69D53074F23F}" type="slidenum">
              <a:rPr kumimoji="0" lang="es-MX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MX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Marcador de fecha 2">
            <a:extLst>
              <a:ext uri="{FF2B5EF4-FFF2-40B4-BE49-F238E27FC236}">
                <a16:creationId xmlns:a16="http://schemas.microsoft.com/office/drawing/2014/main" id="{EA76A488-25AA-B339-6FBB-9A37F1F2776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E2D00-499D-4886-93F7-90B4CFC5D831}" type="datetime1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15/04/2026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3E30C356-E760-8408-D85B-16EFB02C17B4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Mexico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2877313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4D252-9A72-4CEF-A59A-487C9AF6C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Summary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DEAC03-AE85-0E71-6A6F-C0B60CD2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897-5E4E-4BF3-BD2D-8CED6074E0C8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A2137E-ACE8-D396-27BD-C15E532B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CCCF12-EFC6-DE5A-6602-FE0A2514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343B-6CA9-4F12-A2D0-69D53074F23F}" type="slidenum">
              <a:rPr lang="es-MX" smtClean="0"/>
              <a:t>28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6C02716-728B-2D9E-D620-0BF316D2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356967"/>
            <a:ext cx="11360800" cy="5213122"/>
          </a:xfrm>
        </p:spPr>
        <p:txBody>
          <a:bodyPr>
            <a:noAutofit/>
          </a:bodyPr>
          <a:lstStyle/>
          <a:p>
            <a:pPr marL="146050" indent="0">
              <a:buNone/>
            </a:pPr>
            <a:r>
              <a:rPr lang="es-MX" sz="2400" b="1" dirty="0"/>
              <a:t>MID 1x1 m</a:t>
            </a:r>
            <a:r>
              <a:rPr lang="es-MX" sz="2400" b="1" baseline="30000" dirty="0"/>
              <a:t>2</a:t>
            </a:r>
            <a:r>
              <a:rPr lang="es-MX" sz="2400" b="1" dirty="0"/>
              <a:t> </a:t>
            </a:r>
            <a:r>
              <a:rPr lang="es-MX" sz="2400" b="1" dirty="0" err="1"/>
              <a:t>prototype</a:t>
            </a:r>
            <a:endParaRPr lang="es-MX" sz="2400" b="1" dirty="0"/>
          </a:p>
          <a:p>
            <a:pPr marL="146050" indent="0">
              <a:buNone/>
            </a:pPr>
            <a:endParaRPr lang="es-MX" sz="2400" b="1" dirty="0"/>
          </a:p>
          <a:p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geometrical</a:t>
            </a:r>
            <a:r>
              <a:rPr lang="es-ES" sz="2000" dirty="0"/>
              <a:t> </a:t>
            </a:r>
            <a:r>
              <a:rPr lang="es-ES" sz="2000" dirty="0" err="1"/>
              <a:t>efficiency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2nd </a:t>
            </a:r>
            <a:r>
              <a:rPr lang="es-ES" sz="2000" dirty="0" err="1"/>
              <a:t>reduced</a:t>
            </a:r>
            <a:r>
              <a:rPr lang="es-ES" sz="2000" dirty="0"/>
              <a:t> </a:t>
            </a:r>
            <a:r>
              <a:rPr lang="es-ES" sz="2000" dirty="0" err="1"/>
              <a:t>prototype</a:t>
            </a:r>
            <a:r>
              <a:rPr lang="es-ES" sz="2000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about</a:t>
            </a:r>
            <a:r>
              <a:rPr lang="es-ES" sz="2000" dirty="0"/>
              <a:t> 98.2%</a:t>
            </a:r>
          </a:p>
          <a:p>
            <a:r>
              <a:rPr lang="es-ES" sz="2000" dirty="0"/>
              <a:t> </a:t>
            </a:r>
            <a:r>
              <a:rPr lang="es-ES" sz="2000" dirty="0" err="1"/>
              <a:t>An</a:t>
            </a:r>
            <a:r>
              <a:rPr lang="es-ES" sz="2000" dirty="0"/>
              <a:t> </a:t>
            </a:r>
            <a:r>
              <a:rPr lang="es-ES" sz="2000" dirty="0" err="1"/>
              <a:t>estimation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attenuation</a:t>
            </a:r>
            <a:r>
              <a:rPr lang="es-ES" sz="2000" dirty="0"/>
              <a:t> </a:t>
            </a:r>
            <a:r>
              <a:rPr lang="es-ES" sz="2000" dirty="0" err="1"/>
              <a:t>length</a:t>
            </a:r>
            <a:r>
              <a:rPr lang="es-ES" sz="2000" dirty="0"/>
              <a:t> </a:t>
            </a:r>
            <a:r>
              <a:rPr lang="es-ES" sz="2000" dirty="0" err="1"/>
              <a:t>was</a:t>
            </a:r>
            <a:r>
              <a:rPr lang="es-ES" sz="2000" dirty="0"/>
              <a:t> </a:t>
            </a:r>
            <a:r>
              <a:rPr lang="es-ES" sz="2000" dirty="0" err="1"/>
              <a:t>obtained</a:t>
            </a:r>
            <a:r>
              <a:rPr lang="es-ES" sz="2000" dirty="0"/>
              <a:t>, λ=3.6m.</a:t>
            </a:r>
          </a:p>
          <a:p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fibers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2mm </a:t>
            </a:r>
            <a:r>
              <a:rPr lang="es-ES" sz="2000" dirty="0" err="1"/>
              <a:t>transmitted</a:t>
            </a:r>
            <a:r>
              <a:rPr lang="es-ES" sz="2000" dirty="0"/>
              <a:t> 41%  more </a:t>
            </a:r>
            <a:r>
              <a:rPr lang="es-ES" sz="2000" dirty="0" err="1"/>
              <a:t>than</a:t>
            </a:r>
            <a:r>
              <a:rPr lang="es-ES" sz="2000" dirty="0"/>
              <a:t> 1.5 </a:t>
            </a:r>
            <a:r>
              <a:rPr lang="es-ES" sz="2000" dirty="0" err="1"/>
              <a:t>mm.</a:t>
            </a:r>
            <a:endParaRPr lang="es-ES" sz="2000" dirty="0"/>
          </a:p>
          <a:p>
            <a:r>
              <a:rPr lang="en-US" sz="2000" dirty="0"/>
              <a:t>For the 1x1 m</a:t>
            </a:r>
            <a:r>
              <a:rPr lang="en-US" sz="2000" baseline="30000" dirty="0"/>
              <a:t>2</a:t>
            </a:r>
            <a:r>
              <a:rPr lang="en-US" sz="2000" dirty="0"/>
              <a:t> prototype, a muon efficiency of 94% would be sufficient to give a fake-muon efficiency of 2.7% a 70 cm-thick </a:t>
            </a:r>
            <a:r>
              <a:rPr lang="en-US" sz="2000" dirty="0" err="1"/>
              <a:t>absorbe</a:t>
            </a:r>
            <a:r>
              <a:rPr lang="es-ES" sz="2000" dirty="0"/>
              <a:t>r.</a:t>
            </a:r>
          </a:p>
          <a:p>
            <a:pPr marL="146050" indent="0">
              <a:buNone/>
            </a:pPr>
            <a:endParaRPr lang="es-ES" sz="2000" u="sng" dirty="0"/>
          </a:p>
          <a:p>
            <a:pPr marL="0" indent="0">
              <a:spcAft>
                <a:spcPts val="1200"/>
              </a:spcAft>
              <a:buNone/>
            </a:pPr>
            <a:r>
              <a:rPr lang="es-ES" sz="2400" b="1" dirty="0" err="1"/>
              <a:t>Installation</a:t>
            </a:r>
            <a:endParaRPr lang="es-MX" sz="2400" b="1" dirty="0"/>
          </a:p>
          <a:p>
            <a:r>
              <a:rPr lang="es-MX" sz="2000" dirty="0"/>
              <a:t>In </a:t>
            </a:r>
            <a:r>
              <a:rPr lang="es-MX" sz="2000" dirty="0" err="1"/>
              <a:t>February</a:t>
            </a:r>
            <a:r>
              <a:rPr lang="es-MX" sz="2000" dirty="0"/>
              <a:t>,  </a:t>
            </a:r>
            <a:r>
              <a:rPr lang="es-MX" sz="2000" dirty="0" err="1"/>
              <a:t>the</a:t>
            </a:r>
            <a:r>
              <a:rPr lang="es-MX" sz="2000" dirty="0"/>
              <a:t> MID 1x1 m</a:t>
            </a:r>
            <a:r>
              <a:rPr lang="es-MX" sz="2000" baseline="30000" dirty="0"/>
              <a:t>2</a:t>
            </a:r>
            <a:r>
              <a:rPr lang="es-MX" sz="2000" dirty="0"/>
              <a:t> </a:t>
            </a:r>
            <a:r>
              <a:rPr lang="es-MX" sz="2000" dirty="0" err="1"/>
              <a:t>chamber</a:t>
            </a:r>
            <a:r>
              <a:rPr lang="es-MX" sz="2000" dirty="0"/>
              <a:t> </a:t>
            </a:r>
            <a:r>
              <a:rPr lang="es-MX" sz="2000" dirty="0" err="1"/>
              <a:t>prototype</a:t>
            </a:r>
            <a:r>
              <a:rPr lang="es-MX" sz="2000" dirty="0"/>
              <a:t> </a:t>
            </a:r>
            <a:r>
              <a:rPr lang="es-MX" sz="2000" dirty="0" err="1"/>
              <a:t>was</a:t>
            </a:r>
            <a:r>
              <a:rPr lang="es-MX" sz="2000" dirty="0"/>
              <a:t> </a:t>
            </a:r>
            <a:r>
              <a:rPr lang="es-MX" sz="2000" dirty="0" err="1"/>
              <a:t>installed</a:t>
            </a:r>
            <a:r>
              <a:rPr lang="es-MX" sz="2000" dirty="0"/>
              <a:t> at </a:t>
            </a:r>
            <a:r>
              <a:rPr lang="es-MX" sz="2000" dirty="0" err="1"/>
              <a:t>the</a:t>
            </a:r>
            <a:r>
              <a:rPr lang="es-MX" sz="2000" dirty="0"/>
              <a:t> ALICE </a:t>
            </a:r>
            <a:r>
              <a:rPr lang="es-MX" sz="2000" dirty="0" err="1"/>
              <a:t>cavern</a:t>
            </a:r>
            <a:r>
              <a:rPr lang="es-MX" sz="2000" dirty="0"/>
              <a:t>; </a:t>
            </a:r>
            <a:r>
              <a:rPr lang="es-MX" sz="2000" dirty="0" err="1"/>
              <a:t>now</a:t>
            </a:r>
            <a:r>
              <a:rPr lang="es-MX" sz="2000" dirty="0"/>
              <a:t> </a:t>
            </a:r>
            <a:r>
              <a:rPr lang="es-MX" sz="2000" dirty="0" err="1"/>
              <a:t>it</a:t>
            </a:r>
            <a:r>
              <a:rPr lang="es-MX" sz="2000" dirty="0"/>
              <a:t> </a:t>
            </a:r>
            <a:r>
              <a:rPr lang="es-MX" sz="2000" dirty="0" err="1"/>
              <a:t>is</a:t>
            </a:r>
            <a:r>
              <a:rPr lang="es-MX" sz="2000" dirty="0"/>
              <a:t> </a:t>
            </a:r>
            <a:r>
              <a:rPr lang="es-MX" sz="2000" dirty="0" err="1"/>
              <a:t>working</a:t>
            </a:r>
            <a:r>
              <a:rPr lang="es-MX" sz="2000" dirty="0"/>
              <a:t> in </a:t>
            </a:r>
            <a:r>
              <a:rPr lang="es-MX" sz="2000" dirty="0" err="1"/>
              <a:t>the</a:t>
            </a:r>
            <a:r>
              <a:rPr lang="es-MX" sz="2000" dirty="0"/>
              <a:t> data </a:t>
            </a:r>
            <a:r>
              <a:rPr lang="es-MX" sz="2000" dirty="0" err="1"/>
              <a:t>acquisition</a:t>
            </a:r>
            <a:r>
              <a:rPr lang="es-MX" sz="2000" dirty="0"/>
              <a:t> and in </a:t>
            </a:r>
            <a:r>
              <a:rPr lang="es-MX" sz="2000" dirty="0" err="1"/>
              <a:t>the</a:t>
            </a:r>
            <a:r>
              <a:rPr lang="es-MX" sz="2000" dirty="0"/>
              <a:t> análisis as </a:t>
            </a:r>
            <a:r>
              <a:rPr lang="es-MX" sz="2000" dirty="0" err="1"/>
              <a:t>well</a:t>
            </a:r>
            <a:r>
              <a:rPr lang="es-MX" sz="2000" dirty="0"/>
              <a:t> as in </a:t>
            </a:r>
            <a:r>
              <a:rPr lang="es-MX" sz="2000" dirty="0" err="1"/>
              <a:t>the</a:t>
            </a:r>
            <a:r>
              <a:rPr lang="es-MX" sz="2000" dirty="0"/>
              <a:t> </a:t>
            </a:r>
            <a:r>
              <a:rPr lang="es-MX" sz="2000" dirty="0" err="1"/>
              <a:t>simulations</a:t>
            </a:r>
            <a:r>
              <a:rPr lang="es-MX" sz="2000" dirty="0"/>
              <a:t>.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396560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be De Palabras &quot;Gracias&quot; (Gracias En Español) Stock de ilustración -  Ilustración de mensaje, mundial: 202205840">
            <a:extLst>
              <a:ext uri="{FF2B5EF4-FFF2-40B4-BE49-F238E27FC236}">
                <a16:creationId xmlns:a16="http://schemas.microsoft.com/office/drawing/2014/main" id="{C498AC11-A5F2-E178-B9E0-E4D00A1F46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7" b="11645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64C9C9-E85D-8CE3-7ECB-ADCCFD48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B6CF630-1821-44D6-8649-77C1D71F6807}" type="datetime1">
              <a:rPr lang="es-MX" smtClean="0"/>
              <a:t>15/04/2026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A5766F-2D08-C208-EDA4-A4CFB06B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s-MX"/>
              <a:t>ALICE MID Meeting Mexico</a:t>
            </a:r>
          </a:p>
        </p:txBody>
      </p:sp>
      <p:sp>
        <p:nvSpPr>
          <p:cNvPr id="6" name="Marcador de número de diapositiva 5" hidden="1">
            <a:extLst>
              <a:ext uri="{FF2B5EF4-FFF2-40B4-BE49-F238E27FC236}">
                <a16:creationId xmlns:a16="http://schemas.microsoft.com/office/drawing/2014/main" id="{7C5821E2-CA41-19D4-EFF7-55CC8EE1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58D343B-6CA9-4F12-A2D0-69D53074F23F}" type="slidenum">
              <a:rPr lang="es-MX" smtClean="0"/>
              <a:pPr>
                <a:spcAft>
                  <a:spcPts val="600"/>
                </a:spcAft>
              </a:pPr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343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>
            <a:extLst>
              <a:ext uri="{FF2B5EF4-FFF2-40B4-BE49-F238E27FC236}">
                <a16:creationId xmlns:a16="http://schemas.microsoft.com/office/drawing/2014/main" id="{75577CC7-6B96-4908-84E4-0D2AC018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3094519A-B61A-4BE2-9E40-30E744081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47913E3-10AF-F5F5-8F79-8E51B5BB017E}"/>
              </a:ext>
            </a:extLst>
          </p:cNvPr>
          <p:cNvSpPr txBox="1"/>
          <p:nvPr/>
        </p:nvSpPr>
        <p:spPr>
          <a:xfrm>
            <a:off x="8081017" y="536714"/>
            <a:ext cx="3486784" cy="358289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0" u="none" strike="noStrike" cap="all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Assembly steps</a:t>
            </a:r>
          </a:p>
        </p:txBody>
      </p:sp>
      <p:pic>
        <p:nvPicPr>
          <p:cNvPr id="5" name="Imagen 4" descr="Imagen que contiene interior, tabla, computer, escritorio&#10;&#10;Descripción generada automáticamente">
            <a:extLst>
              <a:ext uri="{FF2B5EF4-FFF2-40B4-BE49-F238E27FC236}">
                <a16:creationId xmlns:a16="http://schemas.microsoft.com/office/drawing/2014/main" id="{C8B7BD98-C7C5-005E-3335-11AB4D824B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6658"/>
          <a:stretch>
            <a:fillRect/>
          </a:stretch>
        </p:blipFill>
        <p:spPr>
          <a:xfrm>
            <a:off x="2405" y="10"/>
            <a:ext cx="7794245" cy="6857990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id="{9BFE55E3-D54A-4EDB-8EBB-21F4B2949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433645C1-1D10-48BE-BDFF-4AF58FC21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62A1F3E7-6979-164C-A1B8-3638C38E3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4600" y="17158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4572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4F5743F-066E-4D28-BA80-36D21BC33452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defTabSz="4572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549D4CF6-D8F6-8993-6955-97107954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6960" y="6294130"/>
            <a:ext cx="2910840" cy="374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4572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4B9AB2F-6F86-4D02-A3F3-A2E7530518C1}" type="datetime1">
              <a:rPr kumimoji="0" lang="es-MX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15/04/2026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F17429-765F-149E-3209-19DC661EC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962" y="3429000"/>
            <a:ext cx="7382896" cy="1322947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619F7A-D359-8F75-CB59-66DAA402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ALICE MID Meeting Mexico</a:t>
            </a:r>
          </a:p>
        </p:txBody>
      </p:sp>
    </p:spTree>
    <p:extLst>
      <p:ext uri="{BB962C8B-B14F-4D97-AF65-F5344CB8AC3E}">
        <p14:creationId xmlns:p14="http://schemas.microsoft.com/office/powerpoint/2010/main" val="3157748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5BA2C4-619D-57F4-7951-D6A6BF59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D343B-6CA9-4F12-A2D0-69D53074F23F}" type="slidenum">
              <a:rPr kumimoji="0" lang="es-MX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MX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318043-E1C9-B9BD-CB2F-D81B1183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053" y="1759301"/>
            <a:ext cx="6582694" cy="44583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DA535-0C13-4DE7-5642-8E86F0C91495}"/>
              </a:ext>
            </a:extLst>
          </p:cNvPr>
          <p:cNvSpPr txBox="1"/>
          <p:nvPr/>
        </p:nvSpPr>
        <p:spPr>
          <a:xfrm>
            <a:off x="1009650" y="552450"/>
            <a:ext cx="10286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Data-driven background efficiency as a function of absorber length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CE9466F-7D1F-765C-1B35-1AB0532AE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250FC-1664-467D-A3D7-11B0E76CDB59}" type="datetime1">
              <a:rPr kumimoji="0" lang="es-MX" sz="1800" b="0" i="0" u="none" strike="noStrike" kern="1200" cap="none" spc="0" normalizeH="0" baseline="0" noProof="0" smtClean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15/04/2026</a:t>
            </a:fld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E4D607F-1F2A-DB0B-032E-8226A97F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 MID Meeting Mexico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112497-4166-B18C-C178-0AD71914C9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E2D00-499D-4886-93F7-90B4CFC5D831}" type="datetime1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15/04/2026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0713C9-6C54-E0A2-FC1D-A0472DD9DBB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Mexico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136662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 rotWithShape="1">
          <a:blip r:embed="rId3">
            <a:alphaModFix/>
          </a:blip>
          <a:srcRect t="27841" b="41660"/>
          <a:stretch/>
        </p:blipFill>
        <p:spPr>
          <a:xfrm>
            <a:off x="2400067" y="2591633"/>
            <a:ext cx="7986200" cy="324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 txBox="1"/>
          <p:nvPr/>
        </p:nvSpPr>
        <p:spPr>
          <a:xfrm>
            <a:off x="2165000" y="1025200"/>
            <a:ext cx="85392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" sz="2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Wavelength Shifter Fiber- Kuraray Y-11-200MJ  1.5 and 2 mm of diameter. 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5" name="Google Shape;155;p16"/>
          <p:cNvCxnSpPr/>
          <p:nvPr/>
        </p:nvCxnSpPr>
        <p:spPr>
          <a:xfrm rot="10800000" flipH="1">
            <a:off x="3502233" y="4005067"/>
            <a:ext cx="821600" cy="592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6" name="Google Shape;156;p16"/>
          <p:cNvCxnSpPr/>
          <p:nvPr/>
        </p:nvCxnSpPr>
        <p:spPr>
          <a:xfrm rot="10800000">
            <a:off x="8583733" y="4005500"/>
            <a:ext cx="611200" cy="744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7" name="Google Shape;157;p16"/>
          <p:cNvSpPr txBox="1"/>
          <p:nvPr/>
        </p:nvSpPr>
        <p:spPr>
          <a:xfrm>
            <a:off x="3043767" y="4521072"/>
            <a:ext cx="11844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 mm</a:t>
            </a:r>
            <a:endParaRPr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8711267" y="4597467"/>
            <a:ext cx="1375600" cy="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" sz="2400" b="1" kern="0" dirty="0">
                <a:solidFill>
                  <a:srgbClr val="1B212C"/>
                </a:solidFill>
                <a:latin typeface="Arial"/>
                <a:cs typeface="Arial"/>
                <a:sym typeface="Arial"/>
              </a:rPr>
              <a:t>1.5 mm</a:t>
            </a:r>
            <a:endParaRPr sz="2400" b="1" kern="0" dirty="0">
              <a:solidFill>
                <a:srgbClr val="1B212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235633" y="1980867"/>
            <a:ext cx="4810800" cy="317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5" indent="-457189">
              <a:buSzPts val="1800"/>
              <a:buChar char="●"/>
            </a:pPr>
            <a:r>
              <a:rPr lang="es" sz="2400" dirty="0"/>
              <a:t>SiPM-Hamamatsu </a:t>
            </a:r>
            <a:r>
              <a:rPr lang="es" sz="2667" dirty="0"/>
              <a:t>4160-3050HS </a:t>
            </a:r>
            <a:r>
              <a:rPr lang="es" sz="2400" dirty="0"/>
              <a:t>, 3X3 mm</a:t>
            </a:r>
            <a:r>
              <a:rPr lang="es" sz="2400" baseline="30000" dirty="0"/>
              <a:t>2</a:t>
            </a:r>
            <a:r>
              <a:rPr lang="es" sz="2400" dirty="0"/>
              <a:t> </a:t>
            </a:r>
            <a:br>
              <a:rPr lang="es" sz="2400" dirty="0"/>
            </a:br>
            <a:endParaRPr sz="2400" dirty="0"/>
          </a:p>
          <a:p>
            <a:pPr marL="609585" indent="-457189">
              <a:buSzPts val="1800"/>
              <a:buChar char="●"/>
            </a:pPr>
            <a:r>
              <a:rPr lang="es" sz="2400" dirty="0"/>
              <a:t>Snap Fit holder for the SiPMs</a:t>
            </a:r>
            <a:endParaRPr sz="2400" dirty="0"/>
          </a:p>
        </p:txBody>
      </p:sp>
      <p:pic>
        <p:nvPicPr>
          <p:cNvPr id="165" name="Google Shape;165;p17" descr="Imagen que contiene naranj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b="27357"/>
          <a:stretch/>
        </p:blipFill>
        <p:spPr>
          <a:xfrm>
            <a:off x="8638583" y="467248"/>
            <a:ext cx="3131168" cy="30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 descr="Una mano muestra un objeto en la man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b="27351"/>
          <a:stretch/>
        </p:blipFill>
        <p:spPr>
          <a:xfrm>
            <a:off x="8638584" y="3726486"/>
            <a:ext cx="3131168" cy="303291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5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8BA180-AF30-C4D9-291F-A9A04B186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640" y="467247"/>
            <a:ext cx="3447936" cy="3032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131092-B679-642C-EAA0-9FF43BCE0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092" y="3689463"/>
            <a:ext cx="3344484" cy="30529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130357-0461-DB03-85D9-2A80E91F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61321"/>
            <a:ext cx="10668000" cy="1524000"/>
          </a:xfrm>
        </p:spPr>
        <p:txBody>
          <a:bodyPr/>
          <a:lstStyle/>
          <a:p>
            <a:r>
              <a:rPr lang="es-ES" dirty="0"/>
              <a:t>Total </a:t>
            </a:r>
            <a:r>
              <a:rPr lang="es-ES" dirty="0" err="1"/>
              <a:t>assembling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bar</a:t>
            </a:r>
            <a:endParaRPr lang="es-MX" dirty="0"/>
          </a:p>
        </p:txBody>
      </p:sp>
      <p:pic>
        <p:nvPicPr>
          <p:cNvPr id="4" name="Imagen 3" descr="Imagen que contiene lego&#10;&#10;Descripción generada automáticamente">
            <a:extLst>
              <a:ext uri="{FF2B5EF4-FFF2-40B4-BE49-F238E27FC236}">
                <a16:creationId xmlns:a16="http://schemas.microsoft.com/office/drawing/2014/main" id="{66FD981A-E46E-4FB9-F7FE-5521E76EB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40" y="1205411"/>
            <a:ext cx="7362207" cy="48723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25BA49-FD77-2382-D468-69FFE0822C7E}"/>
              </a:ext>
            </a:extLst>
          </p:cNvPr>
          <p:cNvSpPr txBox="1"/>
          <p:nvPr/>
        </p:nvSpPr>
        <p:spPr>
          <a:xfrm rot="20042815">
            <a:off x="6020327" y="3702743"/>
            <a:ext cx="3023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Plastic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Scintillator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04286B36-0E1A-C61D-3714-E1BD94F648C8}"/>
              </a:ext>
            </a:extLst>
          </p:cNvPr>
          <p:cNvCxnSpPr>
            <a:cxnSpLocks/>
          </p:cNvCxnSpPr>
          <p:nvPr/>
        </p:nvCxnSpPr>
        <p:spPr>
          <a:xfrm flipH="1">
            <a:off x="6486479" y="1644039"/>
            <a:ext cx="203932" cy="13459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3E477C1-4928-7256-3459-D090393F80A6}"/>
              </a:ext>
            </a:extLst>
          </p:cNvPr>
          <p:cNvSpPr txBox="1"/>
          <p:nvPr/>
        </p:nvSpPr>
        <p:spPr>
          <a:xfrm>
            <a:off x="6408412" y="1123257"/>
            <a:ext cx="13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WLSF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8E2C90A2-9B61-EF91-6F52-DA4FCC1A124F}"/>
              </a:ext>
            </a:extLst>
          </p:cNvPr>
          <p:cNvCxnSpPr>
            <a:cxnSpLocks/>
          </p:cNvCxnSpPr>
          <p:nvPr/>
        </p:nvCxnSpPr>
        <p:spPr>
          <a:xfrm flipH="1">
            <a:off x="3732592" y="2387476"/>
            <a:ext cx="618421" cy="19291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6BDFCD5-16A4-F9E6-5A5B-C2E15CBF08C1}"/>
              </a:ext>
            </a:extLst>
          </p:cNvPr>
          <p:cNvSpPr txBox="1"/>
          <p:nvPr/>
        </p:nvSpPr>
        <p:spPr>
          <a:xfrm>
            <a:off x="4076063" y="2018676"/>
            <a:ext cx="104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SiPM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08FB263-8021-C27F-DEFA-8A549CA7FF91}"/>
              </a:ext>
            </a:extLst>
          </p:cNvPr>
          <p:cNvCxnSpPr>
            <a:cxnSpLocks/>
          </p:cNvCxnSpPr>
          <p:nvPr/>
        </p:nvCxnSpPr>
        <p:spPr>
          <a:xfrm flipV="1">
            <a:off x="3333371" y="4395984"/>
            <a:ext cx="399221" cy="115147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942D90-5859-9A00-1E50-B8BCCA3F581E}"/>
              </a:ext>
            </a:extLst>
          </p:cNvPr>
          <p:cNvSpPr txBox="1"/>
          <p:nvPr/>
        </p:nvSpPr>
        <p:spPr>
          <a:xfrm>
            <a:off x="2802296" y="5219326"/>
            <a:ext cx="1225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PC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Board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DA6DFB0-13A0-5C9C-8B8A-B35C0303E7FC}"/>
              </a:ext>
            </a:extLst>
          </p:cNvPr>
          <p:cNvCxnSpPr>
            <a:cxnSpLocks/>
          </p:cNvCxnSpPr>
          <p:nvPr/>
        </p:nvCxnSpPr>
        <p:spPr>
          <a:xfrm>
            <a:off x="3422641" y="1947328"/>
            <a:ext cx="0" cy="23400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5E8D6-7ADB-FFAB-BB39-01992BC5F73A}"/>
              </a:ext>
            </a:extLst>
          </p:cNvPr>
          <p:cNvSpPr txBox="1"/>
          <p:nvPr/>
        </p:nvSpPr>
        <p:spPr>
          <a:xfrm>
            <a:off x="2264536" y="1635685"/>
            <a:ext cx="1812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Connector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18BDF737-BA2B-547D-4677-7EED55DB2341}"/>
              </a:ext>
            </a:extLst>
          </p:cNvPr>
          <p:cNvCxnSpPr>
            <a:cxnSpLocks/>
          </p:cNvCxnSpPr>
          <p:nvPr/>
        </p:nvCxnSpPr>
        <p:spPr>
          <a:xfrm flipH="1" flipV="1">
            <a:off x="4282811" y="5037788"/>
            <a:ext cx="757697" cy="5354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2E843BD-2B84-A020-280F-A22CCB0C6775}"/>
              </a:ext>
            </a:extLst>
          </p:cNvPr>
          <p:cNvSpPr txBox="1"/>
          <p:nvPr/>
        </p:nvSpPr>
        <p:spPr>
          <a:xfrm>
            <a:off x="4906200" y="5547455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Snap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Fit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Holder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43C88F-EE29-5CAE-0D04-9FC3F7DF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813A1-6384-4EB4-8898-A4EB402009B8}" type="datetime1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  <a:alpha val="7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15/04/2026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  <a:alpha val="70000"/>
                </a:srgb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029955D8-4093-41F4-C19C-F9F16398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E569E-9B7C-4CB9-AB80-C0841F922CF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  <a:alpha val="7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  <a:alpha val="70000"/>
                </a:srgb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Marcador de pie de página 14">
            <a:extLst>
              <a:ext uri="{FF2B5EF4-FFF2-40B4-BE49-F238E27FC236}">
                <a16:creationId xmlns:a16="http://schemas.microsoft.com/office/drawing/2014/main" id="{8892AA8F-31AB-A767-327B-FDC05E7B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64" y="6430610"/>
            <a:ext cx="661283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  <a:alpha val="7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ALICE MID Meeting Mexico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  <a:alpha val="70000"/>
                </a:srgb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86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6FB5CA-C69E-7F67-2D6D-287403C8B9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MX" smtClean="0"/>
              <a:pPr/>
              <a:t>7</a:t>
            </a:fld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94CDC3C-3769-2C92-F075-6D3442C67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7" t="9283" r="22531" b="7511"/>
          <a:stretch>
            <a:fillRect/>
          </a:stretch>
        </p:blipFill>
        <p:spPr>
          <a:xfrm>
            <a:off x="1084163" y="575840"/>
            <a:ext cx="6898513" cy="570631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0969B47-FB1C-4F2D-1EE4-7E16A1A7AFEB}"/>
              </a:ext>
            </a:extLst>
          </p:cNvPr>
          <p:cNvSpPr/>
          <p:nvPr/>
        </p:nvSpPr>
        <p:spPr>
          <a:xfrm>
            <a:off x="1458413" y="3692323"/>
            <a:ext cx="6150016" cy="20834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449694C-88BC-ACF5-1837-3A1FAA3FE200}"/>
              </a:ext>
            </a:extLst>
          </p:cNvPr>
          <p:cNvSpPr/>
          <p:nvPr/>
        </p:nvSpPr>
        <p:spPr>
          <a:xfrm>
            <a:off x="3599731" y="937550"/>
            <a:ext cx="1597307" cy="50523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426D6A-5179-CDE6-77B3-2F9B9C35629A}"/>
              </a:ext>
            </a:extLst>
          </p:cNvPr>
          <p:cNvSpPr txBox="1"/>
          <p:nvPr/>
        </p:nvSpPr>
        <p:spPr>
          <a:xfrm>
            <a:off x="8183302" y="937550"/>
            <a:ext cx="40086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</a:rPr>
              <a:t>WLS </a:t>
            </a:r>
            <a:r>
              <a:rPr lang="es-MX" sz="3200" dirty="0" err="1">
                <a:solidFill>
                  <a:schemeClr val="bg1"/>
                </a:solidFill>
              </a:rPr>
              <a:t>Fiber</a:t>
            </a:r>
            <a:r>
              <a:rPr lang="es-MX" sz="3200" dirty="0">
                <a:solidFill>
                  <a:schemeClr val="bg1"/>
                </a:solidFill>
              </a:rPr>
              <a:t> </a:t>
            </a:r>
            <a:r>
              <a:rPr lang="es-MX" sz="3200" dirty="0" err="1">
                <a:solidFill>
                  <a:schemeClr val="bg1"/>
                </a:solidFill>
              </a:rPr>
              <a:t>of</a:t>
            </a:r>
            <a:r>
              <a:rPr lang="es-MX" sz="3200" dirty="0">
                <a:solidFill>
                  <a:schemeClr val="bg1"/>
                </a:solidFill>
              </a:rPr>
              <a:t> 2 mm:</a:t>
            </a:r>
          </a:p>
          <a:p>
            <a:endParaRPr lang="es-MX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 err="1">
                <a:solidFill>
                  <a:schemeClr val="bg1"/>
                </a:solidFill>
              </a:rPr>
              <a:t>Upper</a:t>
            </a:r>
            <a:r>
              <a:rPr lang="es-MX" sz="3200" dirty="0">
                <a:solidFill>
                  <a:schemeClr val="bg1"/>
                </a:solidFill>
              </a:rPr>
              <a:t> </a:t>
            </a:r>
            <a:r>
              <a:rPr lang="es-MX" sz="3200" dirty="0" err="1">
                <a:solidFill>
                  <a:schemeClr val="bg1"/>
                </a:solidFill>
              </a:rPr>
              <a:t>layer</a:t>
            </a:r>
            <a:r>
              <a:rPr lang="es-MX" sz="3200" dirty="0">
                <a:solidFill>
                  <a:schemeClr val="bg1"/>
                </a:solidFill>
              </a:rPr>
              <a:t> </a:t>
            </a:r>
            <a:r>
              <a:rPr lang="es-MX" sz="3200" dirty="0" err="1">
                <a:solidFill>
                  <a:schemeClr val="bg1"/>
                </a:solidFill>
              </a:rPr>
              <a:t>channel</a:t>
            </a:r>
            <a:r>
              <a:rPr lang="es-MX" sz="3200" dirty="0">
                <a:solidFill>
                  <a:schemeClr val="bg1"/>
                </a:solidFill>
              </a:rPr>
              <a:t> 15</a:t>
            </a:r>
          </a:p>
          <a:p>
            <a:r>
              <a:rPr lang="es-MX" sz="32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chemeClr val="bg1"/>
                </a:solidFill>
              </a:rPr>
              <a:t>Bottom </a:t>
            </a:r>
            <a:r>
              <a:rPr lang="es-MX" sz="3200" dirty="0" err="1">
                <a:solidFill>
                  <a:schemeClr val="bg1"/>
                </a:solidFill>
              </a:rPr>
              <a:t>layer</a:t>
            </a:r>
            <a:r>
              <a:rPr lang="es-MX" sz="3200" dirty="0">
                <a:solidFill>
                  <a:schemeClr val="bg1"/>
                </a:solidFill>
              </a:rPr>
              <a:t> </a:t>
            </a:r>
            <a:r>
              <a:rPr lang="es-MX" sz="3200" dirty="0" err="1">
                <a:solidFill>
                  <a:schemeClr val="bg1"/>
                </a:solidFill>
              </a:rPr>
              <a:t>channels</a:t>
            </a:r>
            <a:r>
              <a:rPr lang="es-MX" sz="3200" dirty="0">
                <a:solidFill>
                  <a:schemeClr val="bg1"/>
                </a:solidFill>
              </a:rPr>
              <a:t> 41 </a:t>
            </a:r>
            <a:r>
              <a:rPr lang="es-MX" sz="3200" dirty="0" err="1">
                <a:solidFill>
                  <a:schemeClr val="bg1"/>
                </a:solidFill>
              </a:rPr>
              <a:t>to</a:t>
            </a:r>
            <a:r>
              <a:rPr lang="es-MX" sz="3200" dirty="0">
                <a:solidFill>
                  <a:schemeClr val="bg1"/>
                </a:solidFill>
              </a:rPr>
              <a:t> 46</a:t>
            </a:r>
            <a:r>
              <a:rPr lang="es-MX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877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 t="25768" r="3260" b="11456"/>
          <a:stretch/>
        </p:blipFill>
        <p:spPr>
          <a:xfrm>
            <a:off x="914769" y="1333167"/>
            <a:ext cx="10362432" cy="50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/>
        </p:nvSpPr>
        <p:spPr>
          <a:xfrm>
            <a:off x="2623500" y="1560100"/>
            <a:ext cx="916800" cy="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1077687" y="242100"/>
            <a:ext cx="10199514" cy="1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2800" b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Scintillator Chamber without its mechanical structure</a:t>
            </a:r>
            <a:endParaRPr sz="2800" b="1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8602133" cy="645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22"/>
          <p:cNvCxnSpPr>
            <a:stCxn id="213" idx="1"/>
          </p:cNvCxnSpPr>
          <p:nvPr/>
        </p:nvCxnSpPr>
        <p:spPr>
          <a:xfrm rot="10800000">
            <a:off x="7781200" y="4750533"/>
            <a:ext cx="1681200" cy="1279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3" name="Google Shape;213;p22"/>
          <p:cNvSpPr txBox="1"/>
          <p:nvPr/>
        </p:nvSpPr>
        <p:spPr>
          <a:xfrm>
            <a:off x="9462400" y="5686333"/>
            <a:ext cx="24452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" sz="2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SiPMs Holders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" name="Google Shape;214;p22"/>
          <p:cNvCxnSpPr/>
          <p:nvPr/>
        </p:nvCxnSpPr>
        <p:spPr>
          <a:xfrm rot="10800000">
            <a:off x="980800" y="3336533"/>
            <a:ext cx="8481600" cy="2693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" name="Google Shape;215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9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ebbleVTI">
  <a:themeElements>
    <a:clrScheme name="AnalogousFromLightSeedRightStep">
      <a:dk1>
        <a:srgbClr val="000000"/>
      </a:dk1>
      <a:lt1>
        <a:srgbClr val="FFFFFF"/>
      </a:lt1>
      <a:dk2>
        <a:srgbClr val="393620"/>
      </a:dk2>
      <a:lt2>
        <a:srgbClr val="E2E8E8"/>
      </a:lt2>
      <a:accent1>
        <a:srgbClr val="D58C87"/>
      </a:accent1>
      <a:accent2>
        <a:srgbClr val="CB9969"/>
      </a:accent2>
      <a:accent3>
        <a:srgbClr val="ACA66C"/>
      </a:accent3>
      <a:accent4>
        <a:srgbClr val="92AB5B"/>
      </a:accent4>
      <a:accent5>
        <a:srgbClr val="7FAF6E"/>
      </a:accent5>
      <a:accent6>
        <a:srgbClr val="60B56D"/>
      </a:accent6>
      <a:hlink>
        <a:srgbClr val="578D91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3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581</Words>
  <Application>Microsoft Office PowerPoint</Application>
  <PresentationFormat>Panorámica</PresentationFormat>
  <Paragraphs>148</Paragraphs>
  <Slides>30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30</vt:i4>
      </vt:variant>
    </vt:vector>
  </HeadingPairs>
  <TitlesOfParts>
    <vt:vector size="46" baseType="lpstr">
      <vt:lpstr>Aptos</vt:lpstr>
      <vt:lpstr>Aptos Display</vt:lpstr>
      <vt:lpstr>Arial</vt:lpstr>
      <vt:lpstr>Avenir Next LT Pro</vt:lpstr>
      <vt:lpstr>Avenir Next LT Pro Light</vt:lpstr>
      <vt:lpstr>Cambria Math</vt:lpstr>
      <vt:lpstr>Century Gothic</vt:lpstr>
      <vt:lpstr>Lato</vt:lpstr>
      <vt:lpstr>Montserrat</vt:lpstr>
      <vt:lpstr>Sitka Subheading</vt:lpstr>
      <vt:lpstr>Tema de Office</vt:lpstr>
      <vt:lpstr>PebbleVTI</vt:lpstr>
      <vt:lpstr>Focus</vt:lpstr>
      <vt:lpstr>Estela de condensación</vt:lpstr>
      <vt:lpstr>1_Tema de Office</vt:lpstr>
      <vt:lpstr>1_Focus</vt:lpstr>
      <vt:lpstr>Design of the first large area scintillator-based chamber for the MID detector</vt:lpstr>
      <vt:lpstr>Presentación de PowerPoint</vt:lpstr>
      <vt:lpstr>Presentación de PowerPoint</vt:lpstr>
      <vt:lpstr>Presentación de PowerPoint</vt:lpstr>
      <vt:lpstr>SiPM-Hamamatsu 4160-3050HS , 3X3 mm2   Snap Fit holder for the SiPMs</vt:lpstr>
      <vt:lpstr>Total assembling of each bar</vt:lpstr>
      <vt:lpstr>Presentación de PowerPoint</vt:lpstr>
      <vt:lpstr>Presentación de PowerPoint</vt:lpstr>
      <vt:lpstr>Presentación de PowerPoint</vt:lpstr>
      <vt:lpstr>MID Chamber 1x1 m2</vt:lpstr>
      <vt:lpstr>Simulation for mechanical stress on the mechanical structure</vt:lpstr>
      <vt:lpstr>Attenuation Length</vt:lpstr>
      <vt:lpstr>Presentación de PowerPoint</vt:lpstr>
      <vt:lpstr>Presentación de PowerPoint</vt:lpstr>
      <vt:lpstr>Presentación de PowerPoint</vt:lpstr>
      <vt:lpstr>Presentación de PowerPoint</vt:lpstr>
      <vt:lpstr>Test beam 2025 for 1x1 m2 MID chamber.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Paper for the test beam 2025 of the MID chamber prototype</vt:lpstr>
      <vt:lpstr> Identified muons as a function of absorber length.</vt:lpstr>
      <vt:lpstr>Installation of MID Prototype 1x1 m2 at the roof of L3 ALICE YOKE</vt:lpstr>
      <vt:lpstr>All Cycle </vt:lpstr>
      <vt:lpstr>GOALS for the installation</vt:lpstr>
      <vt:lpstr>Summary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gonzalez</dc:creator>
  <cp:lastModifiedBy>laura gonzalez</cp:lastModifiedBy>
  <cp:revision>2</cp:revision>
  <dcterms:created xsi:type="dcterms:W3CDTF">2026-04-15T01:20:01Z</dcterms:created>
  <dcterms:modified xsi:type="dcterms:W3CDTF">2026-04-15T21:04:18Z</dcterms:modified>
</cp:coreProperties>
</file>