
<file path=[Content_Types].xml><?xml version="1.0" encoding="utf-8"?>
<Types xmlns="http://schemas.openxmlformats.org/package/2006/content-types">
  <Default Extension="png" ContentType="image/png"/>
  <Default Extension="wmf" ContentType="image/x-e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336" r:id="rId2"/>
    <p:sldId id="529" r:id="rId3"/>
    <p:sldId id="388" r:id="rId4"/>
    <p:sldId id="685" r:id="rId5"/>
    <p:sldId id="528" r:id="rId6"/>
    <p:sldId id="514" r:id="rId7"/>
    <p:sldId id="502" r:id="rId8"/>
    <p:sldId id="515" r:id="rId9"/>
    <p:sldId id="421" r:id="rId10"/>
    <p:sldId id="522" r:id="rId11"/>
    <p:sldId id="405" r:id="rId12"/>
    <p:sldId id="468" r:id="rId13"/>
    <p:sldId id="533" r:id="rId14"/>
    <p:sldId id="435" r:id="rId15"/>
    <p:sldId id="436" r:id="rId16"/>
    <p:sldId id="532" r:id="rId17"/>
    <p:sldId id="679" r:id="rId18"/>
    <p:sldId id="534" r:id="rId19"/>
    <p:sldId id="505" r:id="rId20"/>
    <p:sldId id="519" r:id="rId21"/>
    <p:sldId id="454" r:id="rId22"/>
    <p:sldId id="486" r:id="rId23"/>
    <p:sldId id="455" r:id="rId24"/>
    <p:sldId id="488" r:id="rId25"/>
    <p:sldId id="690" r:id="rId26"/>
    <p:sldId id="507" r:id="rId27"/>
    <p:sldId id="265" r:id="rId28"/>
    <p:sldId id="268" r:id="rId29"/>
    <p:sldId id="274" r:id="rId30"/>
    <p:sldId id="678" r:id="rId31"/>
    <p:sldId id="680" r:id="rId32"/>
    <p:sldId id="508" r:id="rId33"/>
    <p:sldId id="510" r:id="rId34"/>
    <p:sldId id="470" r:id="rId35"/>
    <p:sldId id="509" r:id="rId36"/>
    <p:sldId id="472" r:id="rId37"/>
    <p:sldId id="707" r:id="rId38"/>
    <p:sldId id="708" r:id="rId39"/>
    <p:sldId id="511" r:id="rId40"/>
    <p:sldId id="526" r:id="rId41"/>
    <p:sldId id="512" r:id="rId42"/>
    <p:sldId id="691" r:id="rId43"/>
    <p:sldId id="692" r:id="rId44"/>
    <p:sldId id="693" r:id="rId45"/>
    <p:sldId id="694" r:id="rId46"/>
    <p:sldId id="695" r:id="rId47"/>
    <p:sldId id="696" r:id="rId48"/>
    <p:sldId id="697" r:id="rId49"/>
    <p:sldId id="698" r:id="rId50"/>
    <p:sldId id="699" r:id="rId51"/>
    <p:sldId id="700" r:id="rId52"/>
    <p:sldId id="701" r:id="rId53"/>
    <p:sldId id="702" r:id="rId54"/>
    <p:sldId id="703" r:id="rId55"/>
    <p:sldId id="704" r:id="rId56"/>
    <p:sldId id="705" r:id="rId57"/>
    <p:sldId id="706" r:id="rId58"/>
    <p:sldId id="448" r:id="rId59"/>
    <p:sldId id="689" r:id="rId6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FFFF"/>
    <a:srgbClr val="150CD2"/>
    <a:srgbClr val="EF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4B578-DC92-438C-AEB4-577F99C7D8EE}" v="341" dt="2024-05-26T08:00:39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3" autoAdjust="0"/>
  </p:normalViewPr>
  <p:slideViewPr>
    <p:cSldViewPr>
      <p:cViewPr varScale="1">
        <p:scale>
          <a:sx n="75" d="100"/>
          <a:sy n="75" d="100"/>
        </p:scale>
        <p:origin x="10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Christiansen" userId="7cf9979f-c1cf-4620-970b-977e1ab5d23d" providerId="ADAL" clId="{F464B578-DC92-438C-AEB4-577F99C7D8EE}"/>
    <pc:docChg chg="undo custSel addSld delSld modSld sldOrd modMainMaster">
      <pc:chgData name="Peter Christiansen" userId="7cf9979f-c1cf-4620-970b-977e1ab5d23d" providerId="ADAL" clId="{F464B578-DC92-438C-AEB4-577F99C7D8EE}" dt="2024-05-26T08:03:21.361" v="5546" actId="20577"/>
      <pc:docMkLst>
        <pc:docMk/>
      </pc:docMkLst>
      <pc:sldChg chg="addSp delSp modSp add mod modClrScheme modAnim chgLayout">
        <pc:chgData name="Peter Christiansen" userId="7cf9979f-c1cf-4620-970b-977e1ab5d23d" providerId="ADAL" clId="{F464B578-DC92-438C-AEB4-577F99C7D8EE}" dt="2024-05-26T08:00:39.040" v="5545" actId="20577"/>
        <pc:sldMkLst>
          <pc:docMk/>
          <pc:sldMk cId="0" sldId="265"/>
        </pc:sldMkLst>
        <pc:spChg chg="add del mod">
          <ac:chgData name="Peter Christiansen" userId="7cf9979f-c1cf-4620-970b-977e1ab5d23d" providerId="ADAL" clId="{F464B578-DC92-438C-AEB4-577F99C7D8EE}" dt="2024-05-25T18:11:48.368" v="2903" actId="700"/>
          <ac:spMkLst>
            <pc:docMk/>
            <pc:sldMk cId="0" sldId="265"/>
            <ac:spMk id="3" creationId="{CA3D21C7-D21D-EF1B-DD42-921B3B248AE8}"/>
          </ac:spMkLst>
        </pc:spChg>
        <pc:spChg chg="mod ord">
          <ac:chgData name="Peter Christiansen" userId="7cf9979f-c1cf-4620-970b-977e1ab5d23d" providerId="ADAL" clId="{F464B578-DC92-438C-AEB4-577F99C7D8EE}" dt="2024-05-25T18:11:48.368" v="2903" actId="700"/>
          <ac:spMkLst>
            <pc:docMk/>
            <pc:sldMk cId="0" sldId="265"/>
            <ac:spMk id="78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5T18:11:38.433" v="2900" actId="478"/>
          <ac:spMkLst>
            <pc:docMk/>
            <pc:sldMk cId="0" sldId="265"/>
            <ac:spMk id="79" creationId="{00000000-0000-0000-0000-000000000000}"/>
          </ac:spMkLst>
        </pc:spChg>
        <pc:spChg chg="mod ord">
          <ac:chgData name="Peter Christiansen" userId="7cf9979f-c1cf-4620-970b-977e1ab5d23d" providerId="ADAL" clId="{F464B578-DC92-438C-AEB4-577F99C7D8EE}" dt="2024-05-26T08:00:39.040" v="5545" actId="20577"/>
          <ac:spMkLst>
            <pc:docMk/>
            <pc:sldMk cId="0" sldId="265"/>
            <ac:spMk id="80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16:03.493" v="3190" actId="47"/>
        <pc:sldMkLst>
          <pc:docMk/>
          <pc:sldMk cId="0" sldId="267"/>
        </pc:sldMkLst>
      </pc:sldChg>
      <pc:sldChg chg="addSp modSp add mod modAnim">
        <pc:chgData name="Peter Christiansen" userId="7cf9979f-c1cf-4620-970b-977e1ab5d23d" providerId="ADAL" clId="{F464B578-DC92-438C-AEB4-577F99C7D8EE}" dt="2024-05-25T18:19:38.242" v="3217"/>
        <pc:sldMkLst>
          <pc:docMk/>
          <pc:sldMk cId="0" sldId="268"/>
        </pc:sldMkLst>
        <pc:spChg chg="add mod ord">
          <ac:chgData name="Peter Christiansen" userId="7cf9979f-c1cf-4620-970b-977e1ab5d23d" providerId="ADAL" clId="{F464B578-DC92-438C-AEB4-577F99C7D8EE}" dt="2024-05-25T18:18:45.387" v="3216" actId="167"/>
          <ac:spMkLst>
            <pc:docMk/>
            <pc:sldMk cId="0" sldId="268"/>
            <ac:spMk id="2" creationId="{78BCBF0D-F895-7181-1FE1-B8908005CC7B}"/>
          </ac:spMkLst>
        </pc:spChg>
      </pc:sldChg>
      <pc:sldChg chg="addSp delSp modSp add mod setBg modAnim chgLayout">
        <pc:chgData name="Peter Christiansen" userId="7cf9979f-c1cf-4620-970b-977e1ab5d23d" providerId="ADAL" clId="{F464B578-DC92-438C-AEB4-577F99C7D8EE}" dt="2024-05-25T18:15:04.459" v="3182"/>
        <pc:sldMkLst>
          <pc:docMk/>
          <pc:sldMk cId="0" sldId="274"/>
        </pc:sldMkLst>
        <pc:spChg chg="add mod ord">
          <ac:chgData name="Peter Christiansen" userId="7cf9979f-c1cf-4620-970b-977e1ab5d23d" providerId="ADAL" clId="{F464B578-DC92-438C-AEB4-577F99C7D8EE}" dt="2024-05-25T15:47:28.588" v="2686" actId="27636"/>
          <ac:spMkLst>
            <pc:docMk/>
            <pc:sldMk cId="0" sldId="274"/>
            <ac:spMk id="2" creationId="{EB3AD588-226F-4B4C-CC3D-63C1C3A505B7}"/>
          </ac:spMkLst>
        </pc:spChg>
        <pc:spChg chg="add mod">
          <ac:chgData name="Peter Christiansen" userId="7cf9979f-c1cf-4620-970b-977e1ab5d23d" providerId="ADAL" clId="{F464B578-DC92-438C-AEB4-577F99C7D8EE}" dt="2024-05-25T18:14:58.110" v="3166" actId="1076"/>
          <ac:spMkLst>
            <pc:docMk/>
            <pc:sldMk cId="0" sldId="274"/>
            <ac:spMk id="4" creationId="{12933EC4-65F9-CB6D-48CE-40C58A6F0CB8}"/>
          </ac:spMkLst>
        </pc:spChg>
        <pc:spChg chg="del mod">
          <ac:chgData name="Peter Christiansen" userId="7cf9979f-c1cf-4620-970b-977e1ab5d23d" providerId="ADAL" clId="{F464B578-DC92-438C-AEB4-577F99C7D8EE}" dt="2024-05-25T15:46:50.331" v="2681" actId="700"/>
          <ac:spMkLst>
            <pc:docMk/>
            <pc:sldMk cId="0" sldId="274"/>
            <ac:spMk id="97" creationId="{00000000-0000-0000-0000-000000000000}"/>
          </ac:spMkLst>
        </pc:spChg>
        <pc:picChg chg="mod">
          <ac:chgData name="Peter Christiansen" userId="7cf9979f-c1cf-4620-970b-977e1ab5d23d" providerId="ADAL" clId="{F464B578-DC92-438C-AEB4-577F99C7D8EE}" dt="2024-05-25T18:15:01.036" v="3181" actId="1036"/>
          <ac:picMkLst>
            <pc:docMk/>
            <pc:sldMk cId="0" sldId="274"/>
            <ac:picMk id="98" creationId="{00000000-0000-0000-0000-000000000000}"/>
          </ac:picMkLst>
        </pc:picChg>
      </pc:sldChg>
      <pc:sldChg chg="addSp delSp modSp add mod chgLayout">
        <pc:chgData name="Peter Christiansen" userId="7cf9979f-c1cf-4620-970b-977e1ab5d23d" providerId="ADAL" clId="{F464B578-DC92-438C-AEB4-577F99C7D8EE}" dt="2024-05-25T19:23:50.562" v="3916" actId="1037"/>
        <pc:sldMkLst>
          <pc:docMk/>
          <pc:sldMk cId="0" sldId="280"/>
        </pc:sldMkLst>
        <pc:spChg chg="add 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2" creationId="{1AD09FFE-5572-E634-1F18-25417BA4BCDB}"/>
          </ac:spMkLst>
        </pc:spChg>
        <pc:spChg chg="add 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3" creationId="{F0831DF9-E164-0E4C-65FB-4D32A2E5EF0A}"/>
          </ac:spMkLst>
        </pc:spChg>
        <pc:spChg chg="add 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4" creationId="{C2D251EF-E69C-9BCD-7919-F720D63128C0}"/>
          </ac:spMkLst>
        </pc:spChg>
        <pc:spChg chg="add 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5" creationId="{F582E813-905A-CB04-E3EA-81F683051AEC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6" creationId="{41CB42EC-D0C4-D5BE-149D-12A6F39098B1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7" creationId="{8AC33151-424A-EC13-1895-C925D540D324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8" creationId="{EE7E7AC0-1039-5E0D-FE55-B9F086B1BBD7}"/>
          </ac:spMkLst>
        </pc:spChg>
        <pc:spChg chg="mod">
          <ac:chgData name="Peter Christiansen" userId="7cf9979f-c1cf-4620-970b-977e1ab5d23d" providerId="ADAL" clId="{F464B578-DC92-438C-AEB4-577F99C7D8EE}" dt="2024-05-25T19:21:46.286" v="3617"/>
          <ac:spMkLst>
            <pc:docMk/>
            <pc:sldMk cId="0" sldId="280"/>
            <ac:spMk id="10" creationId="{BA360557-CDDA-C269-877C-EDD54F204221}"/>
          </ac:spMkLst>
        </pc:spChg>
        <pc:spChg chg="mod">
          <ac:chgData name="Peter Christiansen" userId="7cf9979f-c1cf-4620-970b-977e1ab5d23d" providerId="ADAL" clId="{F464B578-DC92-438C-AEB4-577F99C7D8EE}" dt="2024-05-25T19:21:46.286" v="3617"/>
          <ac:spMkLst>
            <pc:docMk/>
            <pc:sldMk cId="0" sldId="280"/>
            <ac:spMk id="11" creationId="{C1641E84-C2B3-CCC8-EB02-3AA4E69F4A04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2" creationId="{EC34F329-F052-F34E-ACC8-20A477B59DE2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3" creationId="{4CAB8FE0-31E3-F0E5-44AC-80C67BBF87B6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4" creationId="{BCF607C3-91C2-AAE0-54BB-867A5A88510B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5" creationId="{90225174-B98F-75A8-DB95-06BC294779B4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6" creationId="{3657FC9A-B210-9FE9-826D-0ACB8DCD1B80}"/>
          </ac:spMkLst>
        </pc:spChg>
        <pc:spChg chg="add del mod">
          <ac:chgData name="Peter Christiansen" userId="7cf9979f-c1cf-4620-970b-977e1ab5d23d" providerId="ADAL" clId="{F464B578-DC92-438C-AEB4-577F99C7D8EE}" dt="2024-05-25T19:21:48.772" v="3631" actId="478"/>
          <ac:spMkLst>
            <pc:docMk/>
            <pc:sldMk cId="0" sldId="280"/>
            <ac:spMk id="17" creationId="{11EC1865-3284-775C-8DD1-E996074B7B99}"/>
          </ac:spMkLst>
        </pc:spChg>
        <pc:spChg chg="add mod">
          <ac:chgData name="Peter Christiansen" userId="7cf9979f-c1cf-4620-970b-977e1ab5d23d" providerId="ADAL" clId="{F464B578-DC92-438C-AEB4-577F99C7D8EE}" dt="2024-05-25T19:23:50.562" v="3916" actId="1037"/>
          <ac:spMkLst>
            <pc:docMk/>
            <pc:sldMk cId="0" sldId="280"/>
            <ac:spMk id="18" creationId="{99490129-ABE2-34F2-0807-DD27EB4538F6}"/>
          </ac:spMkLst>
        </pc:spChg>
        <pc:spChg chg="mod ord">
          <ac:chgData name="Peter Christiansen" userId="7cf9979f-c1cf-4620-970b-977e1ab5d23d" providerId="ADAL" clId="{F464B578-DC92-438C-AEB4-577F99C7D8EE}" dt="2024-05-25T19:12:06.388" v="3522" actId="20577"/>
          <ac:spMkLst>
            <pc:docMk/>
            <pc:sldMk cId="0" sldId="280"/>
            <ac:spMk id="138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5T19:21:07.700" v="3609" actId="478"/>
          <ac:spMkLst>
            <pc:docMk/>
            <pc:sldMk cId="0" sldId="280"/>
            <ac:spMk id="139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140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5T19:21:32.760" v="3615" actId="478"/>
          <ac:spMkLst>
            <pc:docMk/>
            <pc:sldMk cId="0" sldId="280"/>
            <ac:spMk id="141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142" creationId="{00000000-0000-0000-0000-000000000000}"/>
          </ac:spMkLst>
        </pc:spChg>
        <pc:spChg chg="mod topLvl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144" creationId="{00000000-0000-0000-0000-000000000000}"/>
          </ac:spMkLst>
        </pc:spChg>
        <pc:spChg chg="del topLvl">
          <ac:chgData name="Peter Christiansen" userId="7cf9979f-c1cf-4620-970b-977e1ab5d23d" providerId="ADAL" clId="{F464B578-DC92-438C-AEB4-577F99C7D8EE}" dt="2024-05-25T19:20:37.901" v="3573" actId="478"/>
          <ac:spMkLst>
            <pc:docMk/>
            <pc:sldMk cId="0" sldId="280"/>
            <ac:spMk id="145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18:42.471" v="3540" actId="20577"/>
          <ac:spMkLst>
            <pc:docMk/>
            <pc:sldMk cId="0" sldId="280"/>
            <ac:spMk id="148" creationId="{00000000-0000-0000-0000-000000000000}"/>
          </ac:spMkLst>
        </pc:spChg>
        <pc:spChg chg="mod topLvl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150" creationId="{00000000-0000-0000-0000-000000000000}"/>
          </ac:spMkLst>
        </pc:spChg>
        <pc:spChg chg="del topLvl">
          <ac:chgData name="Peter Christiansen" userId="7cf9979f-c1cf-4620-970b-977e1ab5d23d" providerId="ADAL" clId="{F464B578-DC92-438C-AEB4-577F99C7D8EE}" dt="2024-05-25T19:19:38.921" v="3551" actId="478"/>
          <ac:spMkLst>
            <pc:docMk/>
            <pc:sldMk cId="0" sldId="280"/>
            <ac:spMk id="151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5T19:19:34.219" v="3550" actId="478"/>
          <ac:spMkLst>
            <pc:docMk/>
            <pc:sldMk cId="0" sldId="280"/>
            <ac:spMk id="15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21:58.293" v="3632" actId="1076"/>
          <ac:spMkLst>
            <pc:docMk/>
            <pc:sldMk cId="0" sldId="280"/>
            <ac:spMk id="153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22:02.613" v="3633" actId="1076"/>
          <ac:spMkLst>
            <pc:docMk/>
            <pc:sldMk cId="0" sldId="280"/>
            <ac:spMk id="154" creationId="{00000000-0000-0000-0000-000000000000}"/>
          </ac:spMkLst>
        </pc:spChg>
        <pc:grpChg chg="add del mod">
          <ac:chgData name="Peter Christiansen" userId="7cf9979f-c1cf-4620-970b-977e1ab5d23d" providerId="ADAL" clId="{F464B578-DC92-438C-AEB4-577F99C7D8EE}" dt="2024-05-25T19:21:48.772" v="3631" actId="478"/>
          <ac:grpSpMkLst>
            <pc:docMk/>
            <pc:sldMk cId="0" sldId="280"/>
            <ac:grpSpMk id="9" creationId="{B9880279-1857-4FE4-FCAB-68844F4305AA}"/>
          </ac:grpSpMkLst>
        </pc:grpChg>
        <pc:grpChg chg="del">
          <ac:chgData name="Peter Christiansen" userId="7cf9979f-c1cf-4620-970b-977e1ab5d23d" providerId="ADAL" clId="{F464B578-DC92-438C-AEB4-577F99C7D8EE}" dt="2024-05-25T19:20:37.901" v="3573" actId="478"/>
          <ac:grpSpMkLst>
            <pc:docMk/>
            <pc:sldMk cId="0" sldId="280"/>
            <ac:grpSpMk id="143" creationId="{00000000-0000-0000-0000-000000000000}"/>
          </ac:grpSpMkLst>
        </pc:grpChg>
        <pc:grpChg chg="mod">
          <ac:chgData name="Peter Christiansen" userId="7cf9979f-c1cf-4620-970b-977e1ab5d23d" providerId="ADAL" clId="{F464B578-DC92-438C-AEB4-577F99C7D8EE}" dt="2024-05-25T19:21:58.293" v="3632" actId="1076"/>
          <ac:grpSpMkLst>
            <pc:docMk/>
            <pc:sldMk cId="0" sldId="280"/>
            <ac:grpSpMk id="146" creationId="{00000000-0000-0000-0000-000000000000}"/>
          </ac:grpSpMkLst>
        </pc:grpChg>
        <pc:grpChg chg="add del">
          <ac:chgData name="Peter Christiansen" userId="7cf9979f-c1cf-4620-970b-977e1ab5d23d" providerId="ADAL" clId="{F464B578-DC92-438C-AEB4-577F99C7D8EE}" dt="2024-05-25T19:19:38.921" v="3551" actId="478"/>
          <ac:grpSpMkLst>
            <pc:docMk/>
            <pc:sldMk cId="0" sldId="280"/>
            <ac:grpSpMk id="149" creationId="{00000000-0000-0000-0000-000000000000}"/>
          </ac:grpSpMkLst>
        </pc:grpChg>
      </pc:sldChg>
      <pc:sldChg chg="add del">
        <pc:chgData name="Peter Christiansen" userId="7cf9979f-c1cf-4620-970b-977e1ab5d23d" providerId="ADAL" clId="{F464B578-DC92-438C-AEB4-577F99C7D8EE}" dt="2024-05-25T18:37:50.208" v="3393" actId="47"/>
        <pc:sldMkLst>
          <pc:docMk/>
          <pc:sldMk cId="1266007871" sldId="329"/>
        </pc:sldMkLst>
      </pc:sldChg>
      <pc:sldChg chg="add del">
        <pc:chgData name="Peter Christiansen" userId="7cf9979f-c1cf-4620-970b-977e1ab5d23d" providerId="ADAL" clId="{F464B578-DC92-438C-AEB4-577F99C7D8EE}" dt="2024-05-25T18:37:50.208" v="3393" actId="47"/>
        <pc:sldMkLst>
          <pc:docMk/>
          <pc:sldMk cId="2536493593" sldId="330"/>
        </pc:sldMkLst>
      </pc:sldChg>
      <pc:sldChg chg="addSp modSp mod">
        <pc:chgData name="Peter Christiansen" userId="7cf9979f-c1cf-4620-970b-977e1ab5d23d" providerId="ADAL" clId="{F464B578-DC92-438C-AEB4-577F99C7D8EE}" dt="2024-05-22T13:40:53.830" v="523" actId="1036"/>
        <pc:sldMkLst>
          <pc:docMk/>
          <pc:sldMk cId="2644169185" sldId="336"/>
        </pc:sldMkLst>
        <pc:spChg chg="mod">
          <ac:chgData name="Peter Christiansen" userId="7cf9979f-c1cf-4620-970b-977e1ab5d23d" providerId="ADAL" clId="{F464B578-DC92-438C-AEB4-577F99C7D8EE}" dt="2024-05-22T13:40:46.615" v="519" actId="1035"/>
          <ac:spMkLst>
            <pc:docMk/>
            <pc:sldMk cId="2644169185" sldId="336"/>
            <ac:spMk id="3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2T13:36:06.377" v="419" actId="20577"/>
          <ac:spMkLst>
            <pc:docMk/>
            <pc:sldMk cId="2644169185" sldId="336"/>
            <ac:spMk id="7" creationId="{00000000-0000-0000-0000-000000000000}"/>
          </ac:spMkLst>
        </pc:spChg>
        <pc:picChg chg="add mod modCrop">
          <ac:chgData name="Peter Christiansen" userId="7cf9979f-c1cf-4620-970b-977e1ab5d23d" providerId="ADAL" clId="{F464B578-DC92-438C-AEB4-577F99C7D8EE}" dt="2024-05-22T13:40:53.830" v="523" actId="1036"/>
          <ac:picMkLst>
            <pc:docMk/>
            <pc:sldMk cId="2644169185" sldId="336"/>
            <ac:picMk id="5" creationId="{0EC35D78-7EEB-A1E5-D2B6-36EA2DCF06A2}"/>
          </ac:picMkLst>
        </pc:picChg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3061050337" sldId="338"/>
        </pc:sldMkLst>
      </pc:sldChg>
      <pc:sldChg chg="add del">
        <pc:chgData name="Peter Christiansen" userId="7cf9979f-c1cf-4620-970b-977e1ab5d23d" providerId="ADAL" clId="{F464B578-DC92-438C-AEB4-577F99C7D8EE}" dt="2024-05-25T18:30:03.542" v="3314" actId="47"/>
        <pc:sldMkLst>
          <pc:docMk/>
          <pc:sldMk cId="2764220716" sldId="348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3157055242" sldId="349"/>
        </pc:sldMkLst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3293680855" sldId="366"/>
        </pc:sldMkLst>
      </pc:sldChg>
      <pc:sldChg chg="delSp modSp mod">
        <pc:chgData name="Peter Christiansen" userId="7cf9979f-c1cf-4620-970b-977e1ab5d23d" providerId="ADAL" clId="{F464B578-DC92-438C-AEB4-577F99C7D8EE}" dt="2024-05-25T18:34:23.758" v="3391" actId="1035"/>
        <pc:sldMkLst>
          <pc:docMk/>
          <pc:sldMk cId="3877602673" sldId="386"/>
        </pc:sldMkLst>
        <pc:spChg chg="del">
          <ac:chgData name="Peter Christiansen" userId="7cf9979f-c1cf-4620-970b-977e1ab5d23d" providerId="ADAL" clId="{F464B578-DC92-438C-AEB4-577F99C7D8EE}" dt="2024-05-25T18:33:16.861" v="3382" actId="478"/>
          <ac:spMkLst>
            <pc:docMk/>
            <pc:sldMk cId="3877602673" sldId="386"/>
            <ac:spMk id="11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8:34:23.758" v="3391" actId="1035"/>
          <ac:spMkLst>
            <pc:docMk/>
            <pc:sldMk cId="3877602673" sldId="386"/>
            <ac:spMk id="15" creationId="{00000000-0000-0000-0000-000000000000}"/>
          </ac:spMkLst>
        </pc:spChg>
        <pc:picChg chg="del">
          <ac:chgData name="Peter Christiansen" userId="7cf9979f-c1cf-4620-970b-977e1ab5d23d" providerId="ADAL" clId="{F464B578-DC92-438C-AEB4-577F99C7D8EE}" dt="2024-05-25T18:33:13.804" v="3381" actId="478"/>
          <ac:picMkLst>
            <pc:docMk/>
            <pc:sldMk cId="3877602673" sldId="386"/>
            <ac:picMk id="5122" creationId="{00000000-0000-0000-0000-000000000000}"/>
          </ac:picMkLst>
        </pc:picChg>
        <pc:picChg chg="mod">
          <ac:chgData name="Peter Christiansen" userId="7cf9979f-c1cf-4620-970b-977e1ab5d23d" providerId="ADAL" clId="{F464B578-DC92-438C-AEB4-577F99C7D8EE}" dt="2024-05-25T18:33:26.705" v="3385" actId="1076"/>
          <ac:picMkLst>
            <pc:docMk/>
            <pc:sldMk cId="3877602673" sldId="386"/>
            <ac:picMk id="5124" creationId="{00000000-0000-0000-0000-000000000000}"/>
          </ac:picMkLst>
        </pc:picChg>
        <pc:cxnChg chg="del">
          <ac:chgData name="Peter Christiansen" userId="7cf9979f-c1cf-4620-970b-977e1ab5d23d" providerId="ADAL" clId="{F464B578-DC92-438C-AEB4-577F99C7D8EE}" dt="2024-05-25T18:33:13.804" v="3381" actId="478"/>
          <ac:cxnSpMkLst>
            <pc:docMk/>
            <pc:sldMk cId="3877602673" sldId="386"/>
            <ac:cxnSpMk id="12" creationId="{00000000-0000-0000-0000-000000000000}"/>
          </ac:cxnSpMkLst>
        </pc:cxnChg>
      </pc:sldChg>
      <pc:sldChg chg="add del">
        <pc:chgData name="Peter Christiansen" userId="7cf9979f-c1cf-4620-970b-977e1ab5d23d" providerId="ADAL" clId="{F464B578-DC92-438C-AEB4-577F99C7D8EE}" dt="2024-05-25T18:37:50.208" v="3393" actId="47"/>
        <pc:sldMkLst>
          <pc:docMk/>
          <pc:sldMk cId="165798348" sldId="387"/>
        </pc:sldMkLst>
      </pc:sldChg>
      <pc:sldChg chg="modSp mod ord">
        <pc:chgData name="Peter Christiansen" userId="7cf9979f-c1cf-4620-970b-977e1ab5d23d" providerId="ADAL" clId="{F464B578-DC92-438C-AEB4-577F99C7D8EE}" dt="2024-05-25T19:39:23.531" v="4253" actId="20577"/>
        <pc:sldMkLst>
          <pc:docMk/>
          <pc:sldMk cId="1423563863" sldId="388"/>
        </pc:sldMkLst>
        <pc:spChg chg="mod">
          <ac:chgData name="Peter Christiansen" userId="7cf9979f-c1cf-4620-970b-977e1ab5d23d" providerId="ADAL" clId="{F464B578-DC92-438C-AEB4-577F99C7D8EE}" dt="2024-05-25T19:39:23.531" v="4253" actId="20577"/>
          <ac:spMkLst>
            <pc:docMk/>
            <pc:sldMk cId="1423563863" sldId="388"/>
            <ac:spMk id="4" creationId="{00000000-0000-0000-0000-000000000000}"/>
          </ac:spMkLst>
        </pc:spChg>
      </pc:sldChg>
      <pc:sldChg chg="del">
        <pc:chgData name="Peter Christiansen" userId="7cf9979f-c1cf-4620-970b-977e1ab5d23d" providerId="ADAL" clId="{F464B578-DC92-438C-AEB4-577F99C7D8EE}" dt="2024-05-22T13:49:54.925" v="685" actId="47"/>
        <pc:sldMkLst>
          <pc:docMk/>
          <pc:sldMk cId="4194226774" sldId="389"/>
        </pc:sldMkLst>
      </pc:sldChg>
      <pc:sldChg chg="del">
        <pc:chgData name="Peter Christiansen" userId="7cf9979f-c1cf-4620-970b-977e1ab5d23d" providerId="ADAL" clId="{F464B578-DC92-438C-AEB4-577F99C7D8EE}" dt="2024-05-25T07:19:59.794" v="871" actId="47"/>
        <pc:sldMkLst>
          <pc:docMk/>
          <pc:sldMk cId="1072364425" sldId="391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785211813" sldId="393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655974746" sldId="394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994961449" sldId="395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639146485" sldId="396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366989518" sldId="398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303112621" sldId="399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585753582" sldId="400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784608399" sldId="401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898580472" sldId="403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217394945" sldId="404"/>
        </pc:sldMkLst>
      </pc:sldChg>
      <pc:sldChg chg="add ord">
        <pc:chgData name="Peter Christiansen" userId="7cf9979f-c1cf-4620-970b-977e1ab5d23d" providerId="ADAL" clId="{F464B578-DC92-438C-AEB4-577F99C7D8EE}" dt="2024-05-25T15:29:25.764" v="1685"/>
        <pc:sldMkLst>
          <pc:docMk/>
          <pc:sldMk cId="477633910" sldId="405"/>
        </pc:sldMkLst>
      </pc:sldChg>
      <pc:sldChg chg="del ord">
        <pc:chgData name="Peter Christiansen" userId="7cf9979f-c1cf-4620-970b-977e1ab5d23d" providerId="ADAL" clId="{F464B578-DC92-438C-AEB4-577F99C7D8EE}" dt="2024-05-25T07:59:02.031" v="1047" actId="2696"/>
        <pc:sldMkLst>
          <pc:docMk/>
          <pc:sldMk cId="2275281784" sldId="405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4246100183" sldId="406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580394616" sldId="407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510381162" sldId="408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415930526" sldId="409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924512848" sldId="410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280750500" sldId="411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329579541" sldId="412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4155817130" sldId="413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456764740" sldId="414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2740476142" sldId="415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576051398" sldId="416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3717207373" sldId="417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674467122" sldId="418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040868287" sldId="419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553756619" sldId="420"/>
        </pc:sldMkLst>
      </pc:sldChg>
      <pc:sldChg chg="addSp delSp modSp mod ord">
        <pc:chgData name="Peter Christiansen" userId="7cf9979f-c1cf-4620-970b-977e1ab5d23d" providerId="ADAL" clId="{F464B578-DC92-438C-AEB4-577F99C7D8EE}" dt="2024-05-25T15:27:22.569" v="1669" actId="20577"/>
        <pc:sldMkLst>
          <pc:docMk/>
          <pc:sldMk cId="3701839509" sldId="421"/>
        </pc:sldMkLst>
        <pc:spChg chg="mod">
          <ac:chgData name="Peter Christiansen" userId="7cf9979f-c1cf-4620-970b-977e1ab5d23d" providerId="ADAL" clId="{F464B578-DC92-438C-AEB4-577F99C7D8EE}" dt="2024-05-25T15:24:37.241" v="1469" actId="27636"/>
          <ac:spMkLst>
            <pc:docMk/>
            <pc:sldMk cId="3701839509" sldId="421"/>
            <ac:spMk id="2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2T13:48:31.688" v="641" actId="478"/>
          <ac:spMkLst>
            <pc:docMk/>
            <pc:sldMk cId="3701839509" sldId="421"/>
            <ac:spMk id="4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5:26:03.757" v="1584" actId="1036"/>
          <ac:spMkLst>
            <pc:docMk/>
            <pc:sldMk cId="3701839509" sldId="421"/>
            <ac:spMk id="5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5:27:22.569" v="1669" actId="20577"/>
          <ac:spMkLst>
            <pc:docMk/>
            <pc:sldMk cId="3701839509" sldId="421"/>
            <ac:spMk id="6" creationId="{00000000-0000-0000-0000-000000000000}"/>
          </ac:spMkLst>
        </pc:spChg>
        <pc:spChg chg="add mod">
          <ac:chgData name="Peter Christiansen" userId="7cf9979f-c1cf-4620-970b-977e1ab5d23d" providerId="ADAL" clId="{F464B578-DC92-438C-AEB4-577F99C7D8EE}" dt="2024-05-25T15:25:40.701" v="1571" actId="1076"/>
          <ac:spMkLst>
            <pc:docMk/>
            <pc:sldMk cId="3701839509" sldId="421"/>
            <ac:spMk id="7" creationId="{D1DB51E5-D230-3672-8C42-F80AE3374396}"/>
          </ac:spMkLst>
        </pc:spChg>
        <pc:picChg chg="mod">
          <ac:chgData name="Peter Christiansen" userId="7cf9979f-c1cf-4620-970b-977e1ab5d23d" providerId="ADAL" clId="{F464B578-DC92-438C-AEB4-577F99C7D8EE}" dt="2024-05-25T15:26:34.206" v="1590" actId="1076"/>
          <ac:picMkLst>
            <pc:docMk/>
            <pc:sldMk cId="3701839509" sldId="421"/>
            <ac:picMk id="1026" creationId="{00000000-0000-0000-0000-000000000000}"/>
          </ac:picMkLst>
        </pc:picChg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732621283" sldId="422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1557896202" sldId="423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383475164" sldId="424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3877959520" sldId="432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242581714" sldId="433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2784428512" sldId="434"/>
        </pc:sldMkLst>
      </pc:sldChg>
      <pc:sldChg chg="addSp delSp modSp add del mod modAnim">
        <pc:chgData name="Peter Christiansen" userId="7cf9979f-c1cf-4620-970b-977e1ab5d23d" providerId="ADAL" clId="{F464B578-DC92-438C-AEB4-577F99C7D8EE}" dt="2024-05-25T15:31:10.856" v="1753" actId="20577"/>
        <pc:sldMkLst>
          <pc:docMk/>
          <pc:sldMk cId="1795795149" sldId="435"/>
        </pc:sldMkLst>
        <pc:spChg chg="mod">
          <ac:chgData name="Peter Christiansen" userId="7cf9979f-c1cf-4620-970b-977e1ab5d23d" providerId="ADAL" clId="{F464B578-DC92-438C-AEB4-577F99C7D8EE}" dt="2024-05-25T15:31:10.856" v="1753" actId="20577"/>
          <ac:spMkLst>
            <pc:docMk/>
            <pc:sldMk cId="1795795149" sldId="435"/>
            <ac:spMk id="6" creationId="{00000000-0000-0000-0000-000000000000}"/>
          </ac:spMkLst>
        </pc:spChg>
        <pc:picChg chg="del">
          <ac:chgData name="Peter Christiansen" userId="7cf9979f-c1cf-4620-970b-977e1ab5d23d" providerId="ADAL" clId="{F464B578-DC92-438C-AEB4-577F99C7D8EE}" dt="2024-05-25T07:55:48.047" v="977" actId="21"/>
          <ac:picMkLst>
            <pc:docMk/>
            <pc:sldMk cId="1795795149" sldId="435"/>
            <ac:picMk id="5" creationId="{00000000-0000-0000-0000-000000000000}"/>
          </ac:picMkLst>
        </pc:picChg>
        <pc:picChg chg="add mod">
          <ac:chgData name="Peter Christiansen" userId="7cf9979f-c1cf-4620-970b-977e1ab5d23d" providerId="ADAL" clId="{F464B578-DC92-438C-AEB4-577F99C7D8EE}" dt="2024-05-25T07:56:17.661" v="981" actId="1076"/>
          <ac:picMkLst>
            <pc:docMk/>
            <pc:sldMk cId="1795795149" sldId="435"/>
            <ac:picMk id="9" creationId="{2EE4FC0E-46F8-79D8-554A-34E959A6F170}"/>
          </ac:picMkLst>
        </pc:picChg>
      </pc:sldChg>
      <pc:sldChg chg="modSp add del mod">
        <pc:chgData name="Peter Christiansen" userId="7cf9979f-c1cf-4620-970b-977e1ab5d23d" providerId="ADAL" clId="{F464B578-DC92-438C-AEB4-577F99C7D8EE}" dt="2024-05-25T15:31:39.312" v="1771" actId="20577"/>
        <pc:sldMkLst>
          <pc:docMk/>
          <pc:sldMk cId="3780258768" sldId="436"/>
        </pc:sldMkLst>
        <pc:spChg chg="mod">
          <ac:chgData name="Peter Christiansen" userId="7cf9979f-c1cf-4620-970b-977e1ab5d23d" providerId="ADAL" clId="{F464B578-DC92-438C-AEB4-577F99C7D8EE}" dt="2024-05-25T15:31:39.312" v="1771" actId="20577"/>
          <ac:spMkLst>
            <pc:docMk/>
            <pc:sldMk cId="3780258768" sldId="436"/>
            <ac:spMk id="7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07:45:43.512" v="880" actId="47"/>
        <pc:sldMkLst>
          <pc:docMk/>
          <pc:sldMk cId="2356136927" sldId="437"/>
        </pc:sldMkLst>
      </pc:sldChg>
      <pc:sldChg chg="add del">
        <pc:chgData name="Peter Christiansen" userId="7cf9979f-c1cf-4620-970b-977e1ab5d23d" providerId="ADAL" clId="{F464B578-DC92-438C-AEB4-577F99C7D8EE}" dt="2024-05-25T07:45:47.352" v="881" actId="47"/>
        <pc:sldMkLst>
          <pc:docMk/>
          <pc:sldMk cId="2233279122" sldId="438"/>
        </pc:sldMkLst>
      </pc:sldChg>
      <pc:sldChg chg="modSp add del mod">
        <pc:chgData name="Peter Christiansen" userId="7cf9979f-c1cf-4620-970b-977e1ab5d23d" providerId="ADAL" clId="{F464B578-DC92-438C-AEB4-577F99C7D8EE}" dt="2024-05-25T07:59:02.031" v="1047" actId="2696"/>
        <pc:sldMkLst>
          <pc:docMk/>
          <pc:sldMk cId="1822881439" sldId="439"/>
        </pc:sldMkLst>
        <pc:spChg chg="mod">
          <ac:chgData name="Peter Christiansen" userId="7cf9979f-c1cf-4620-970b-977e1ab5d23d" providerId="ADAL" clId="{F464B578-DC92-438C-AEB4-577F99C7D8EE}" dt="2024-05-25T07:58:17.439" v="1046" actId="20577"/>
          <ac:spMkLst>
            <pc:docMk/>
            <pc:sldMk cId="1822881439" sldId="439"/>
            <ac:spMk id="2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34:59.613" v="3392" actId="47"/>
        <pc:sldMkLst>
          <pc:docMk/>
          <pc:sldMk cId="2100200853" sldId="439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102144926" sldId="440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579510293" sldId="441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633959183" sldId="442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740653739" sldId="443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60426677" sldId="444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322740280" sldId="445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4084412228" sldId="446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3249628927" sldId="447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641796326" sldId="448"/>
        </pc:sldMkLst>
      </pc:sldChg>
      <pc:sldChg chg="modSp add mod">
        <pc:chgData name="Peter Christiansen" userId="7cf9979f-c1cf-4620-970b-977e1ab5d23d" providerId="ADAL" clId="{F464B578-DC92-438C-AEB4-577F99C7D8EE}" dt="2024-05-26T08:03:21.361" v="5546" actId="20577"/>
        <pc:sldMkLst>
          <pc:docMk/>
          <pc:sldMk cId="3307849296" sldId="448"/>
        </pc:sldMkLst>
        <pc:spChg chg="mod">
          <ac:chgData name="Peter Christiansen" userId="7cf9979f-c1cf-4620-970b-977e1ab5d23d" providerId="ADAL" clId="{F464B578-DC92-438C-AEB4-577F99C7D8EE}" dt="2024-05-26T07:44:50.047" v="5221" actId="20577"/>
          <ac:spMkLst>
            <pc:docMk/>
            <pc:sldMk cId="3307849296" sldId="448"/>
            <ac:spMk id="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6T07:45:57.520" v="5284" actId="1035"/>
          <ac:spMkLst>
            <pc:docMk/>
            <pc:sldMk cId="3307849296" sldId="448"/>
            <ac:spMk id="5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6T07:45:57.520" v="5284" actId="1035"/>
          <ac:spMkLst>
            <pc:docMk/>
            <pc:sldMk cId="3307849296" sldId="448"/>
            <ac:spMk id="6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6T07:45:57.520" v="5284" actId="1035"/>
          <ac:spMkLst>
            <pc:docMk/>
            <pc:sldMk cId="3307849296" sldId="448"/>
            <ac:spMk id="7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6T07:45:57.520" v="5284" actId="1035"/>
          <ac:spMkLst>
            <pc:docMk/>
            <pc:sldMk cId="3307849296" sldId="448"/>
            <ac:spMk id="8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6T08:03:21.361" v="5546" actId="20577"/>
          <ac:spMkLst>
            <pc:docMk/>
            <pc:sldMk cId="3307849296" sldId="448"/>
            <ac:spMk id="9" creationId="{00000000-0000-0000-0000-000000000000}"/>
          </ac:spMkLst>
        </pc:spChg>
        <pc:grpChg chg="mod">
          <ac:chgData name="Peter Christiansen" userId="7cf9979f-c1cf-4620-970b-977e1ab5d23d" providerId="ADAL" clId="{F464B578-DC92-438C-AEB4-577F99C7D8EE}" dt="2024-05-26T07:45:57.520" v="5284" actId="1035"/>
          <ac:grpSpMkLst>
            <pc:docMk/>
            <pc:sldMk cId="3307849296" sldId="448"/>
            <ac:grpSpMk id="14" creationId="{00000000-0000-0000-0000-000000000000}"/>
          </ac:grpSpMkLst>
        </pc:grpChg>
        <pc:picChg chg="mod">
          <ac:chgData name="Peter Christiansen" userId="7cf9979f-c1cf-4620-970b-977e1ab5d23d" providerId="ADAL" clId="{F464B578-DC92-438C-AEB4-577F99C7D8EE}" dt="2024-05-26T07:45:57.520" v="5284" actId="1035"/>
          <ac:picMkLst>
            <pc:docMk/>
            <pc:sldMk cId="3307849296" sldId="448"/>
            <ac:picMk id="4" creationId="{00000000-0000-0000-0000-000000000000}"/>
          </ac:picMkLst>
        </pc:picChg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2823137926" sldId="449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639948138" sldId="450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722009764" sldId="451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224955715" sldId="452"/>
        </pc:sldMkLst>
      </pc:sldChg>
      <pc:sldChg chg="del">
        <pc:chgData name="Peter Christiansen" userId="7cf9979f-c1cf-4620-970b-977e1ab5d23d" providerId="ADAL" clId="{F464B578-DC92-438C-AEB4-577F99C7D8EE}" dt="2024-05-25T09:08:57.173" v="1447" actId="47"/>
        <pc:sldMkLst>
          <pc:docMk/>
          <pc:sldMk cId="3087314658" sldId="453"/>
        </pc:sldMkLst>
      </pc:sldChg>
      <pc:sldChg chg="del">
        <pc:chgData name="Peter Christiansen" userId="7cf9979f-c1cf-4620-970b-977e1ab5d23d" providerId="ADAL" clId="{F464B578-DC92-438C-AEB4-577F99C7D8EE}" dt="2024-05-25T09:08:57.173" v="1447" actId="47"/>
        <pc:sldMkLst>
          <pc:docMk/>
          <pc:sldMk cId="2913084379" sldId="456"/>
        </pc:sldMkLst>
      </pc:sldChg>
      <pc:sldChg chg="del">
        <pc:chgData name="Peter Christiansen" userId="7cf9979f-c1cf-4620-970b-977e1ab5d23d" providerId="ADAL" clId="{F464B578-DC92-438C-AEB4-577F99C7D8EE}" dt="2024-05-25T09:08:57.173" v="1447" actId="47"/>
        <pc:sldMkLst>
          <pc:docMk/>
          <pc:sldMk cId="3613548225" sldId="457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2253052795" sldId="462"/>
        </pc:sldMkLst>
      </pc:sldChg>
      <pc:sldChg chg="del">
        <pc:chgData name="Peter Christiansen" userId="7cf9979f-c1cf-4620-970b-977e1ab5d23d" providerId="ADAL" clId="{F464B578-DC92-438C-AEB4-577F99C7D8EE}" dt="2024-05-25T09:10:31.888" v="1460" actId="47"/>
        <pc:sldMkLst>
          <pc:docMk/>
          <pc:sldMk cId="968490875" sldId="464"/>
        </pc:sldMkLst>
      </pc:sldChg>
      <pc:sldChg chg="del">
        <pc:chgData name="Peter Christiansen" userId="7cf9979f-c1cf-4620-970b-977e1ab5d23d" providerId="ADAL" clId="{F464B578-DC92-438C-AEB4-577F99C7D8EE}" dt="2024-05-25T09:10:31.888" v="1460" actId="47"/>
        <pc:sldMkLst>
          <pc:docMk/>
          <pc:sldMk cId="419833543" sldId="465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402311041" sldId="467"/>
        </pc:sldMkLst>
      </pc:sldChg>
      <pc:sldChg chg="del">
        <pc:chgData name="Peter Christiansen" userId="7cf9979f-c1cf-4620-970b-977e1ab5d23d" providerId="ADAL" clId="{F464B578-DC92-438C-AEB4-577F99C7D8EE}" dt="2024-05-25T08:29:01.121" v="1082" actId="2696"/>
        <pc:sldMkLst>
          <pc:docMk/>
          <pc:sldMk cId="1889406846" sldId="468"/>
        </pc:sldMkLst>
      </pc:sldChg>
      <pc:sldChg chg="delSp modSp add mod">
        <pc:chgData name="Peter Christiansen" userId="7cf9979f-c1cf-4620-970b-977e1ab5d23d" providerId="ADAL" clId="{F464B578-DC92-438C-AEB4-577F99C7D8EE}" dt="2024-05-26T07:57:38.136" v="5430" actId="20577"/>
        <pc:sldMkLst>
          <pc:docMk/>
          <pc:sldMk cId="4031274363" sldId="468"/>
        </pc:sldMkLst>
        <pc:spChg chg="mod">
          <ac:chgData name="Peter Christiansen" userId="7cf9979f-c1cf-4620-970b-977e1ab5d23d" providerId="ADAL" clId="{F464B578-DC92-438C-AEB4-577F99C7D8EE}" dt="2024-05-26T07:57:38.136" v="5430" actId="20577"/>
          <ac:spMkLst>
            <pc:docMk/>
            <pc:sldMk cId="4031274363" sldId="468"/>
            <ac:spMk id="2" creationId="{00000000-0000-0000-0000-000000000000}"/>
          </ac:spMkLst>
        </pc:spChg>
        <pc:spChg chg="del">
          <ac:chgData name="Peter Christiansen" userId="7cf9979f-c1cf-4620-970b-977e1ab5d23d" providerId="ADAL" clId="{F464B578-DC92-438C-AEB4-577F99C7D8EE}" dt="2024-05-25T08:29:40.641" v="1134" actId="478"/>
          <ac:spMkLst>
            <pc:docMk/>
            <pc:sldMk cId="4031274363" sldId="468"/>
            <ac:spMk id="6" creationId="{00000000-0000-0000-0000-000000000000}"/>
          </ac:spMkLst>
        </pc:spChg>
        <pc:picChg chg="mod">
          <ac:chgData name="Peter Christiansen" userId="7cf9979f-c1cf-4620-970b-977e1ab5d23d" providerId="ADAL" clId="{F464B578-DC92-438C-AEB4-577F99C7D8EE}" dt="2024-05-25T08:30:11.260" v="1175" actId="1076"/>
          <ac:picMkLst>
            <pc:docMk/>
            <pc:sldMk cId="4031274363" sldId="468"/>
            <ac:picMk id="4101" creationId="{00000000-0000-0000-0000-000000000000}"/>
          </ac:picMkLst>
        </pc:picChg>
        <pc:cxnChg chg="del">
          <ac:chgData name="Peter Christiansen" userId="7cf9979f-c1cf-4620-970b-977e1ab5d23d" providerId="ADAL" clId="{F464B578-DC92-438C-AEB4-577F99C7D8EE}" dt="2024-05-25T08:29:40.641" v="1134" actId="478"/>
          <ac:cxnSpMkLst>
            <pc:docMk/>
            <pc:sldMk cId="4031274363" sldId="468"/>
            <ac:cxnSpMk id="5" creationId="{00000000-0000-0000-0000-000000000000}"/>
          </ac:cxnSpMkLst>
        </pc:cxnChg>
      </pc:sldChg>
      <pc:sldChg chg="del">
        <pc:chgData name="Peter Christiansen" userId="7cf9979f-c1cf-4620-970b-977e1ab5d23d" providerId="ADAL" clId="{F464B578-DC92-438C-AEB4-577F99C7D8EE}" dt="2024-05-25T18:21:15.285" v="3220" actId="47"/>
        <pc:sldMkLst>
          <pc:docMk/>
          <pc:sldMk cId="551974415" sldId="471"/>
        </pc:sldMkLst>
      </pc:sldChg>
      <pc:sldChg chg="modSp mod">
        <pc:chgData name="Peter Christiansen" userId="7cf9979f-c1cf-4620-970b-977e1ab5d23d" providerId="ADAL" clId="{F464B578-DC92-438C-AEB4-577F99C7D8EE}" dt="2024-05-25T18:32:37.429" v="3380" actId="27636"/>
        <pc:sldMkLst>
          <pc:docMk/>
          <pc:sldMk cId="1625387146" sldId="472"/>
        </pc:sldMkLst>
        <pc:spChg chg="mod">
          <ac:chgData name="Peter Christiansen" userId="7cf9979f-c1cf-4620-970b-977e1ab5d23d" providerId="ADAL" clId="{F464B578-DC92-438C-AEB4-577F99C7D8EE}" dt="2024-05-25T18:32:21.549" v="3378" actId="20577"/>
          <ac:spMkLst>
            <pc:docMk/>
            <pc:sldMk cId="1625387146" sldId="472"/>
            <ac:spMk id="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8:32:37.429" v="3380" actId="27636"/>
          <ac:spMkLst>
            <pc:docMk/>
            <pc:sldMk cId="1625387146" sldId="472"/>
            <ac:spMk id="6" creationId="{00000000-0000-0000-0000-000000000000}"/>
          </ac:spMkLst>
        </pc:spChg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609622160" sldId="473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3171105661" sldId="474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410750516" sldId="475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1944247712" sldId="476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1220834464" sldId="477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3938821579" sldId="478"/>
        </pc:sldMkLst>
      </pc:sldChg>
      <pc:sldChg chg="del">
        <pc:chgData name="Peter Christiansen" userId="7cf9979f-c1cf-4620-970b-977e1ab5d23d" providerId="ADAL" clId="{F464B578-DC92-438C-AEB4-577F99C7D8EE}" dt="2024-05-25T18:21:51.260" v="3221" actId="47"/>
        <pc:sldMkLst>
          <pc:docMk/>
          <pc:sldMk cId="3695310420" sldId="479"/>
        </pc:sldMkLst>
      </pc:sldChg>
      <pc:sldChg chg="del">
        <pc:chgData name="Peter Christiansen" userId="7cf9979f-c1cf-4620-970b-977e1ab5d23d" providerId="ADAL" clId="{F464B578-DC92-438C-AEB4-577F99C7D8EE}" dt="2024-05-25T09:10:31.888" v="1460" actId="47"/>
        <pc:sldMkLst>
          <pc:docMk/>
          <pc:sldMk cId="729271295" sldId="480"/>
        </pc:sldMkLst>
      </pc:sldChg>
      <pc:sldChg chg="del">
        <pc:chgData name="Peter Christiansen" userId="7cf9979f-c1cf-4620-970b-977e1ab5d23d" providerId="ADAL" clId="{F464B578-DC92-438C-AEB4-577F99C7D8EE}" dt="2024-05-25T09:10:31.888" v="1460" actId="47"/>
        <pc:sldMkLst>
          <pc:docMk/>
          <pc:sldMk cId="4043304739" sldId="481"/>
        </pc:sldMkLst>
      </pc:sldChg>
      <pc:sldChg chg="del">
        <pc:chgData name="Peter Christiansen" userId="7cf9979f-c1cf-4620-970b-977e1ab5d23d" providerId="ADAL" clId="{F464B578-DC92-438C-AEB4-577F99C7D8EE}" dt="2024-05-25T09:08:57.173" v="1447" actId="47"/>
        <pc:sldMkLst>
          <pc:docMk/>
          <pc:sldMk cId="1293054649" sldId="485"/>
        </pc:sldMkLst>
      </pc:sldChg>
      <pc:sldChg chg="modSp mod ord">
        <pc:chgData name="Peter Christiansen" userId="7cf9979f-c1cf-4620-970b-977e1ab5d23d" providerId="ADAL" clId="{F464B578-DC92-438C-AEB4-577F99C7D8EE}" dt="2024-05-26T07:59:50.163" v="5500" actId="20577"/>
        <pc:sldMkLst>
          <pc:docMk/>
          <pc:sldMk cId="3611396918" sldId="486"/>
        </pc:sldMkLst>
        <pc:spChg chg="mod">
          <ac:chgData name="Peter Christiansen" userId="7cf9979f-c1cf-4620-970b-977e1ab5d23d" providerId="ADAL" clId="{F464B578-DC92-438C-AEB4-577F99C7D8EE}" dt="2024-05-26T07:59:50.163" v="5500" actId="20577"/>
          <ac:spMkLst>
            <pc:docMk/>
            <pc:sldMk cId="3611396918" sldId="486"/>
            <ac:spMk id="5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3202403626" sldId="487"/>
        </pc:sldMkLst>
      </pc:sldChg>
      <pc:sldChg chg="add del">
        <pc:chgData name="Peter Christiansen" userId="7cf9979f-c1cf-4620-970b-977e1ab5d23d" providerId="ADAL" clId="{F464B578-DC92-438C-AEB4-577F99C7D8EE}" dt="2024-05-25T09:13:51.709" v="1461"/>
        <pc:sldMkLst>
          <pc:docMk/>
          <pc:sldMk cId="2192695483" sldId="488"/>
        </pc:sldMkLst>
      </pc:sldChg>
      <pc:sldChg chg="del">
        <pc:chgData name="Peter Christiansen" userId="7cf9979f-c1cf-4620-970b-977e1ab5d23d" providerId="ADAL" clId="{F464B578-DC92-438C-AEB4-577F99C7D8EE}" dt="2024-05-25T09:08:57.173" v="1447" actId="47"/>
        <pc:sldMkLst>
          <pc:docMk/>
          <pc:sldMk cId="3508506524" sldId="489"/>
        </pc:sldMkLst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3152218642" sldId="491"/>
        </pc:sldMkLst>
      </pc:sldChg>
      <pc:sldChg chg="modSp add del mod">
        <pc:chgData name="Peter Christiansen" userId="7cf9979f-c1cf-4620-970b-977e1ab5d23d" providerId="ADAL" clId="{F464B578-DC92-438C-AEB4-577F99C7D8EE}" dt="2024-05-25T18:30:31.398" v="3315" actId="47"/>
        <pc:sldMkLst>
          <pc:docMk/>
          <pc:sldMk cId="3619159889" sldId="492"/>
        </pc:sldMkLst>
        <pc:spChg chg="mod">
          <ac:chgData name="Peter Christiansen" userId="7cf9979f-c1cf-4620-970b-977e1ab5d23d" providerId="ADAL" clId="{F464B578-DC92-438C-AEB4-577F99C7D8EE}" dt="2024-05-22T13:30:39.881" v="93" actId="27636"/>
          <ac:spMkLst>
            <pc:docMk/>
            <pc:sldMk cId="3619159889" sldId="492"/>
            <ac:spMk id="3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2351175269" sldId="493"/>
        </pc:sldMkLst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580313531" sldId="494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197106442" sldId="496"/>
        </pc:sldMkLst>
      </pc:sldChg>
      <pc:sldChg chg="del">
        <pc:chgData name="Peter Christiansen" userId="7cf9979f-c1cf-4620-970b-977e1ab5d23d" providerId="ADAL" clId="{F464B578-DC92-438C-AEB4-577F99C7D8EE}" dt="2024-05-25T09:10:18.332" v="1459" actId="47"/>
        <pc:sldMkLst>
          <pc:docMk/>
          <pc:sldMk cId="1057863451" sldId="497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391038841" sldId="498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3241986717" sldId="499"/>
        </pc:sldMkLst>
      </pc:sldChg>
      <pc:sldChg chg="modAnim">
        <pc:chgData name="Peter Christiansen" userId="7cf9979f-c1cf-4620-970b-977e1ab5d23d" providerId="ADAL" clId="{F464B578-DC92-438C-AEB4-577F99C7D8EE}" dt="2024-05-25T15:23:30.718" v="1467"/>
        <pc:sldMkLst>
          <pc:docMk/>
          <pc:sldMk cId="2236706292" sldId="502"/>
        </pc:sldMkLst>
      </pc:sldChg>
      <pc:sldChg chg="del">
        <pc:chgData name="Peter Christiansen" userId="7cf9979f-c1cf-4620-970b-977e1ab5d23d" providerId="ADAL" clId="{F464B578-DC92-438C-AEB4-577F99C7D8EE}" dt="2024-05-22T13:42:57.163" v="634" actId="47"/>
        <pc:sldMkLst>
          <pc:docMk/>
          <pc:sldMk cId="3510475569" sldId="503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835894206" sldId="504"/>
        </pc:sldMkLst>
      </pc:sldChg>
      <pc:sldChg chg="modSp mod">
        <pc:chgData name="Peter Christiansen" userId="7cf9979f-c1cf-4620-970b-977e1ab5d23d" providerId="ADAL" clId="{F464B578-DC92-438C-AEB4-577F99C7D8EE}" dt="2024-05-26T07:59:10.753" v="5499" actId="20577"/>
        <pc:sldMkLst>
          <pc:docMk/>
          <pc:sldMk cId="2586360071" sldId="505"/>
        </pc:sldMkLst>
        <pc:spChg chg="mod">
          <ac:chgData name="Peter Christiansen" userId="7cf9979f-c1cf-4620-970b-977e1ab5d23d" providerId="ADAL" clId="{F464B578-DC92-438C-AEB4-577F99C7D8EE}" dt="2024-05-26T07:59:10.753" v="5499" actId="20577"/>
          <ac:spMkLst>
            <pc:docMk/>
            <pc:sldMk cId="2586360071" sldId="505"/>
            <ac:spMk id="12" creationId="{00000000-0000-0000-0000-000000000000}"/>
          </ac:spMkLst>
        </pc:spChg>
      </pc:sldChg>
      <pc:sldChg chg="addSp delSp modSp mod modAnim">
        <pc:chgData name="Peter Christiansen" userId="7cf9979f-c1cf-4620-970b-977e1ab5d23d" providerId="ADAL" clId="{F464B578-DC92-438C-AEB4-577F99C7D8EE}" dt="2024-05-25T18:18:03.305" v="3212"/>
        <pc:sldMkLst>
          <pc:docMk/>
          <pc:sldMk cId="522682364" sldId="507"/>
        </pc:sldMkLst>
        <pc:spChg chg="mod">
          <ac:chgData name="Peter Christiansen" userId="7cf9979f-c1cf-4620-970b-977e1ab5d23d" providerId="ADAL" clId="{F464B578-DC92-438C-AEB4-577F99C7D8EE}" dt="2024-05-25T18:16:42.184" v="3195" actId="20577"/>
          <ac:spMkLst>
            <pc:docMk/>
            <pc:sldMk cId="522682364" sldId="507"/>
            <ac:spMk id="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8:14:15.371" v="3165" actId="255"/>
          <ac:spMkLst>
            <pc:docMk/>
            <pc:sldMk cId="522682364" sldId="507"/>
            <ac:spMk id="3" creationId="{00000000-0000-0000-0000-000000000000}"/>
          </ac:spMkLst>
        </pc:spChg>
        <pc:spChg chg="add del mod">
          <ac:chgData name="Peter Christiansen" userId="7cf9979f-c1cf-4620-970b-977e1ab5d23d" providerId="ADAL" clId="{F464B578-DC92-438C-AEB4-577F99C7D8EE}" dt="2024-05-25T15:41:48.507" v="2418" actId="478"/>
          <ac:spMkLst>
            <pc:docMk/>
            <pc:sldMk cId="522682364" sldId="507"/>
            <ac:spMk id="8" creationId="{624732EA-FBED-4229-17F5-2B3853B69476}"/>
          </ac:spMkLst>
        </pc:spChg>
        <pc:spChg chg="add mod ord">
          <ac:chgData name="Peter Christiansen" userId="7cf9979f-c1cf-4620-970b-977e1ab5d23d" providerId="ADAL" clId="{F464B578-DC92-438C-AEB4-577F99C7D8EE}" dt="2024-05-25T18:17:44.092" v="3211" actId="167"/>
          <ac:spMkLst>
            <pc:docMk/>
            <pc:sldMk cId="522682364" sldId="507"/>
            <ac:spMk id="9" creationId="{2521F3A2-2A5D-6C30-E13B-33F95096B813}"/>
          </ac:spMkLst>
        </pc:spChg>
      </pc:sldChg>
      <pc:sldChg chg="addSp modSp mod ord">
        <pc:chgData name="Peter Christiansen" userId="7cf9979f-c1cf-4620-970b-977e1ab5d23d" providerId="ADAL" clId="{F464B578-DC92-438C-AEB4-577F99C7D8EE}" dt="2024-05-25T18:29:28.206" v="3312" actId="1038"/>
        <pc:sldMkLst>
          <pc:docMk/>
          <pc:sldMk cId="3940080750" sldId="512"/>
        </pc:sldMkLst>
        <pc:spChg chg="mod">
          <ac:chgData name="Peter Christiansen" userId="7cf9979f-c1cf-4620-970b-977e1ab5d23d" providerId="ADAL" clId="{F464B578-DC92-438C-AEB4-577F99C7D8EE}" dt="2024-05-25T18:24:59.869" v="3242" actId="1035"/>
          <ac:spMkLst>
            <pc:docMk/>
            <pc:sldMk cId="3940080750" sldId="512"/>
            <ac:spMk id="4" creationId="{00000000-0000-0000-0000-000000000000}"/>
          </ac:spMkLst>
        </pc:spChg>
        <pc:picChg chg="add mod">
          <ac:chgData name="Peter Christiansen" userId="7cf9979f-c1cf-4620-970b-977e1ab5d23d" providerId="ADAL" clId="{F464B578-DC92-438C-AEB4-577F99C7D8EE}" dt="2024-05-25T18:29:16.473" v="3304" actId="1037"/>
          <ac:picMkLst>
            <pc:docMk/>
            <pc:sldMk cId="3940080750" sldId="512"/>
            <ac:picMk id="2" creationId="{ACBDE8FE-5F94-3A1B-92A4-58DC838EF5EC}"/>
          </ac:picMkLst>
        </pc:picChg>
        <pc:picChg chg="add mod ord modCrop">
          <ac:chgData name="Peter Christiansen" userId="7cf9979f-c1cf-4620-970b-977e1ab5d23d" providerId="ADAL" clId="{F464B578-DC92-438C-AEB4-577F99C7D8EE}" dt="2024-05-25T18:29:16.473" v="3304" actId="1037"/>
          <ac:picMkLst>
            <pc:docMk/>
            <pc:sldMk cId="3940080750" sldId="512"/>
            <ac:picMk id="5" creationId="{8CF38D8E-B027-BD34-1577-D12312B03C12}"/>
          </ac:picMkLst>
        </pc:picChg>
        <pc:picChg chg="mod modCrop">
          <ac:chgData name="Peter Christiansen" userId="7cf9979f-c1cf-4620-970b-977e1ab5d23d" providerId="ADAL" clId="{F464B578-DC92-438C-AEB4-577F99C7D8EE}" dt="2024-05-25T18:29:28.206" v="3312" actId="1038"/>
          <ac:picMkLst>
            <pc:docMk/>
            <pc:sldMk cId="3940080750" sldId="512"/>
            <ac:picMk id="9" creationId="{00000000-0000-0000-0000-000000000000}"/>
          </ac:picMkLst>
        </pc:picChg>
      </pc:sldChg>
      <pc:sldChg chg="add del">
        <pc:chgData name="Peter Christiansen" userId="7cf9979f-c1cf-4620-970b-977e1ab5d23d" providerId="ADAL" clId="{F464B578-DC92-438C-AEB4-577F99C7D8EE}" dt="2024-05-25T18:30:31.398" v="3315" actId="47"/>
        <pc:sldMkLst>
          <pc:docMk/>
          <pc:sldMk cId="2511451387" sldId="513"/>
        </pc:sldMkLst>
      </pc:sldChg>
      <pc:sldChg chg="modSp mod ord">
        <pc:chgData name="Peter Christiansen" userId="7cf9979f-c1cf-4620-970b-977e1ab5d23d" providerId="ADAL" clId="{F464B578-DC92-438C-AEB4-577F99C7D8EE}" dt="2024-05-25T18:13:42.688" v="3155" actId="20577"/>
        <pc:sldMkLst>
          <pc:docMk/>
          <pc:sldMk cId="2108382256" sldId="515"/>
        </pc:sldMkLst>
        <pc:spChg chg="mod">
          <ac:chgData name="Peter Christiansen" userId="7cf9979f-c1cf-4620-970b-977e1ab5d23d" providerId="ADAL" clId="{F464B578-DC92-438C-AEB4-577F99C7D8EE}" dt="2024-05-25T18:13:42.688" v="3155" actId="20577"/>
          <ac:spMkLst>
            <pc:docMk/>
            <pc:sldMk cId="2108382256" sldId="515"/>
            <ac:spMk id="2" creationId="{00000000-0000-0000-0000-000000000000}"/>
          </ac:spMkLst>
        </pc:spChg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4184598056" sldId="516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3685452809" sldId="517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2135978238" sldId="518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2329570218" sldId="520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4207152186" sldId="521"/>
        </pc:sldMkLst>
      </pc:sldChg>
      <pc:sldChg chg="modSp mod modAnim">
        <pc:chgData name="Peter Christiansen" userId="7cf9979f-c1cf-4620-970b-977e1ab5d23d" providerId="ADAL" clId="{F464B578-DC92-438C-AEB4-577F99C7D8EE}" dt="2024-05-25T15:28:36.507" v="1683" actId="1036"/>
        <pc:sldMkLst>
          <pc:docMk/>
          <pc:sldMk cId="1707277530" sldId="522"/>
        </pc:sldMkLst>
        <pc:spChg chg="mod">
          <ac:chgData name="Peter Christiansen" userId="7cf9979f-c1cf-4620-970b-977e1ab5d23d" providerId="ADAL" clId="{F464B578-DC92-438C-AEB4-577F99C7D8EE}" dt="2024-05-25T15:28:36.507" v="1683" actId="1036"/>
          <ac:spMkLst>
            <pc:docMk/>
            <pc:sldMk cId="1707277530" sldId="522"/>
            <ac:spMk id="3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5:28:05.647" v="1670" actId="20577"/>
          <ac:spMkLst>
            <pc:docMk/>
            <pc:sldMk cId="1707277530" sldId="522"/>
            <ac:spMk id="7" creationId="{00000000-0000-0000-0000-000000000000}"/>
          </ac:spMkLst>
        </pc:spChg>
      </pc:sldChg>
      <pc:sldChg chg="modSp del ord">
        <pc:chgData name="Peter Christiansen" userId="7cf9979f-c1cf-4620-970b-977e1ab5d23d" providerId="ADAL" clId="{F464B578-DC92-438C-AEB4-577F99C7D8EE}" dt="2024-05-25T07:59:02.031" v="1047" actId="2696"/>
        <pc:sldMkLst>
          <pc:docMk/>
          <pc:sldMk cId="1726587145" sldId="523"/>
        </pc:sldMkLst>
        <pc:spChg chg="mod">
          <ac:chgData name="Peter Christiansen" userId="7cf9979f-c1cf-4620-970b-977e1ab5d23d" providerId="ADAL" clId="{F464B578-DC92-438C-AEB4-577F99C7D8EE}" dt="2024-05-22T13:51:06.948" v="689" actId="207"/>
          <ac:spMkLst>
            <pc:docMk/>
            <pc:sldMk cId="1726587145" sldId="523"/>
            <ac:spMk id="5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34:59.613" v="3392" actId="47"/>
        <pc:sldMkLst>
          <pc:docMk/>
          <pc:sldMk cId="2083821741" sldId="523"/>
        </pc:sldMkLst>
      </pc:sldChg>
      <pc:sldChg chg="del">
        <pc:chgData name="Peter Christiansen" userId="7cf9979f-c1cf-4620-970b-977e1ab5d23d" providerId="ADAL" clId="{F464B578-DC92-438C-AEB4-577F99C7D8EE}" dt="2024-05-25T09:07:23.252" v="1446" actId="47"/>
        <pc:sldMkLst>
          <pc:docMk/>
          <pc:sldMk cId="1493944038" sldId="524"/>
        </pc:sldMkLst>
      </pc:sldChg>
      <pc:sldChg chg="del">
        <pc:chgData name="Peter Christiansen" userId="7cf9979f-c1cf-4620-970b-977e1ab5d23d" providerId="ADAL" clId="{F464B578-DC92-438C-AEB4-577F99C7D8EE}" dt="2024-05-25T07:21:24.078" v="872" actId="47"/>
        <pc:sldMkLst>
          <pc:docMk/>
          <pc:sldMk cId="2926105358" sldId="525"/>
        </pc:sldMkLst>
      </pc:sldChg>
      <pc:sldChg chg="del">
        <pc:chgData name="Peter Christiansen" userId="7cf9979f-c1cf-4620-970b-977e1ab5d23d" providerId="ADAL" clId="{F464B578-DC92-438C-AEB4-577F99C7D8EE}" dt="2024-05-25T09:07:00.664" v="1445" actId="47"/>
        <pc:sldMkLst>
          <pc:docMk/>
          <pc:sldMk cId="3168298785" sldId="527"/>
        </pc:sldMkLst>
      </pc:sldChg>
      <pc:sldChg chg="modAnim">
        <pc:chgData name="Peter Christiansen" userId="7cf9979f-c1cf-4620-970b-977e1ab5d23d" providerId="ADAL" clId="{F464B578-DC92-438C-AEB4-577F99C7D8EE}" dt="2024-05-25T15:22:06.832" v="1462"/>
        <pc:sldMkLst>
          <pc:docMk/>
          <pc:sldMk cId="1482482094" sldId="528"/>
        </pc:sldMkLst>
      </pc:sldChg>
      <pc:sldChg chg="addSp modSp new mod modClrScheme chgLayout">
        <pc:chgData name="Peter Christiansen" userId="7cf9979f-c1cf-4620-970b-977e1ab5d23d" providerId="ADAL" clId="{F464B578-DC92-438C-AEB4-577F99C7D8EE}" dt="2024-05-26T07:55:36.192" v="5411" actId="1038"/>
        <pc:sldMkLst>
          <pc:docMk/>
          <pc:sldMk cId="3939495881" sldId="529"/>
        </pc:sldMkLst>
        <pc:spChg chg="mod ord">
          <ac:chgData name="Peter Christiansen" userId="7cf9979f-c1cf-4620-970b-977e1ab5d23d" providerId="ADAL" clId="{F464B578-DC92-438C-AEB4-577F99C7D8EE}" dt="2024-05-22T13:30:03.295" v="1" actId="700"/>
          <ac:spMkLst>
            <pc:docMk/>
            <pc:sldMk cId="3939495881" sldId="529"/>
            <ac:spMk id="2" creationId="{6E08C21D-6EFD-E59D-77B6-10DF3DFFAA68}"/>
          </ac:spMkLst>
        </pc:spChg>
        <pc:spChg chg="add mod ord">
          <ac:chgData name="Peter Christiansen" userId="7cf9979f-c1cf-4620-970b-977e1ab5d23d" providerId="ADAL" clId="{F464B578-DC92-438C-AEB4-577F99C7D8EE}" dt="2024-05-26T07:55:36.192" v="5411" actId="1038"/>
          <ac:spMkLst>
            <pc:docMk/>
            <pc:sldMk cId="3939495881" sldId="529"/>
            <ac:spMk id="3" creationId="{0DF8F32B-27F4-D98B-7880-BF1E75692EAE}"/>
          </ac:spMkLst>
        </pc:spChg>
        <pc:picChg chg="add mod modCrop">
          <ac:chgData name="Peter Christiansen" userId="7cf9979f-c1cf-4620-970b-977e1ab5d23d" providerId="ADAL" clId="{F464B578-DC92-438C-AEB4-577F99C7D8EE}" dt="2024-05-22T13:31:09.608" v="100" actId="1076"/>
          <ac:picMkLst>
            <pc:docMk/>
            <pc:sldMk cId="3939495881" sldId="529"/>
            <ac:picMk id="5" creationId="{E6179932-C0B3-EC33-330F-D5407AE093B5}"/>
          </ac:picMkLst>
        </pc:picChg>
      </pc:sldChg>
      <pc:sldChg chg="add del">
        <pc:chgData name="Peter Christiansen" userId="7cf9979f-c1cf-4620-970b-977e1ab5d23d" providerId="ADAL" clId="{F464B578-DC92-438C-AEB4-577F99C7D8EE}" dt="2024-05-25T07:59:02.031" v="1047" actId="2696"/>
        <pc:sldMkLst>
          <pc:docMk/>
          <pc:sldMk cId="1319517490" sldId="530"/>
        </pc:sldMkLst>
      </pc:sldChg>
      <pc:sldChg chg="add del">
        <pc:chgData name="Peter Christiansen" userId="7cf9979f-c1cf-4620-970b-977e1ab5d23d" providerId="ADAL" clId="{F464B578-DC92-438C-AEB4-577F99C7D8EE}" dt="2024-05-25T18:34:59.613" v="3392" actId="47"/>
        <pc:sldMkLst>
          <pc:docMk/>
          <pc:sldMk cId="2692121864" sldId="530"/>
        </pc:sldMkLst>
      </pc:sldChg>
      <pc:sldChg chg="add del">
        <pc:chgData name="Peter Christiansen" userId="7cf9979f-c1cf-4620-970b-977e1ab5d23d" providerId="ADAL" clId="{F464B578-DC92-438C-AEB4-577F99C7D8EE}" dt="2024-05-25T09:04:28.506" v="1442" actId="47"/>
        <pc:sldMkLst>
          <pc:docMk/>
          <pc:sldMk cId="1495010641" sldId="531"/>
        </pc:sldMkLst>
      </pc:sldChg>
      <pc:sldChg chg="addSp modSp new mod">
        <pc:chgData name="Peter Christiansen" userId="7cf9979f-c1cf-4620-970b-977e1ab5d23d" providerId="ADAL" clId="{F464B578-DC92-438C-AEB4-577F99C7D8EE}" dt="2024-05-25T07:45:34.906" v="879" actId="1076"/>
        <pc:sldMkLst>
          <pc:docMk/>
          <pc:sldMk cId="3221300729" sldId="532"/>
        </pc:sldMkLst>
        <pc:picChg chg="add mod">
          <ac:chgData name="Peter Christiansen" userId="7cf9979f-c1cf-4620-970b-977e1ab5d23d" providerId="ADAL" clId="{F464B578-DC92-438C-AEB4-577F99C7D8EE}" dt="2024-05-25T07:45:34.906" v="879" actId="1076"/>
          <ac:picMkLst>
            <pc:docMk/>
            <pc:sldMk cId="3221300729" sldId="532"/>
            <ac:picMk id="4" creationId="{C24E3346-C7EF-C34D-6018-DC2A0BC9835C}"/>
          </ac:picMkLst>
        </pc:picChg>
      </pc:sldChg>
      <pc:sldChg chg="addSp delSp modSp new mod">
        <pc:chgData name="Peter Christiansen" userId="7cf9979f-c1cf-4620-970b-977e1ab5d23d" providerId="ADAL" clId="{F464B578-DC92-438C-AEB4-577F99C7D8EE}" dt="2024-05-25T15:30:01.666" v="1687" actId="20577"/>
        <pc:sldMkLst>
          <pc:docMk/>
          <pc:sldMk cId="1780823441" sldId="533"/>
        </pc:sldMkLst>
        <pc:spChg chg="mod">
          <ac:chgData name="Peter Christiansen" userId="7cf9979f-c1cf-4620-970b-977e1ab5d23d" providerId="ADAL" clId="{F464B578-DC92-438C-AEB4-577F99C7D8EE}" dt="2024-05-25T07:51:25.518" v="922" actId="20577"/>
          <ac:spMkLst>
            <pc:docMk/>
            <pc:sldMk cId="1780823441" sldId="533"/>
            <ac:spMk id="2" creationId="{C0A373B0-3C81-6F84-A926-A71C6E7D33FF}"/>
          </ac:spMkLst>
        </pc:spChg>
        <pc:spChg chg="add mod">
          <ac:chgData name="Peter Christiansen" userId="7cf9979f-c1cf-4620-970b-977e1ab5d23d" providerId="ADAL" clId="{F464B578-DC92-438C-AEB4-577F99C7D8EE}" dt="2024-05-25T15:30:01.666" v="1687" actId="20577"/>
          <ac:spMkLst>
            <pc:docMk/>
            <pc:sldMk cId="1780823441" sldId="533"/>
            <ac:spMk id="11" creationId="{66F3C00D-2AF3-898A-4AE5-E48A3F41036B}"/>
          </ac:spMkLst>
        </pc:spChg>
        <pc:spChg chg="add mod">
          <ac:chgData name="Peter Christiansen" userId="7cf9979f-c1cf-4620-970b-977e1ab5d23d" providerId="ADAL" clId="{F464B578-DC92-438C-AEB4-577F99C7D8EE}" dt="2024-05-25T07:55:02.716" v="973" actId="1076"/>
          <ac:spMkLst>
            <pc:docMk/>
            <pc:sldMk cId="1780823441" sldId="533"/>
            <ac:spMk id="13" creationId="{B71D733B-AF2A-5503-89B9-D88202B94991}"/>
          </ac:spMkLst>
        </pc:spChg>
        <pc:picChg chg="add del mod">
          <ac:chgData name="Peter Christiansen" userId="7cf9979f-c1cf-4620-970b-977e1ab5d23d" providerId="ADAL" clId="{F464B578-DC92-438C-AEB4-577F99C7D8EE}" dt="2024-05-25T07:51:17.082" v="918" actId="478"/>
          <ac:picMkLst>
            <pc:docMk/>
            <pc:sldMk cId="1780823441" sldId="533"/>
            <ac:picMk id="5" creationId="{646C4527-AB10-9135-0778-B5AEC9A2BB57}"/>
          </ac:picMkLst>
        </pc:picChg>
        <pc:picChg chg="add mod">
          <ac:chgData name="Peter Christiansen" userId="7cf9979f-c1cf-4620-970b-977e1ab5d23d" providerId="ADAL" clId="{F464B578-DC92-438C-AEB4-577F99C7D8EE}" dt="2024-05-25T07:53:51.354" v="950" actId="1037"/>
          <ac:picMkLst>
            <pc:docMk/>
            <pc:sldMk cId="1780823441" sldId="533"/>
            <ac:picMk id="7" creationId="{05258742-DD9C-BA19-D0F2-BD9198E03D6F}"/>
          </ac:picMkLst>
        </pc:picChg>
        <pc:picChg chg="add mod">
          <ac:chgData name="Peter Christiansen" userId="7cf9979f-c1cf-4620-970b-977e1ab5d23d" providerId="ADAL" clId="{F464B578-DC92-438C-AEB4-577F99C7D8EE}" dt="2024-05-25T07:55:09.003" v="975" actId="1076"/>
          <ac:picMkLst>
            <pc:docMk/>
            <pc:sldMk cId="1780823441" sldId="533"/>
            <ac:picMk id="9" creationId="{2AE24A28-7D2A-082E-953D-AA5C2200E691}"/>
          </ac:picMkLst>
        </pc:picChg>
      </pc:sldChg>
      <pc:sldChg chg="modSp new mod">
        <pc:chgData name="Peter Christiansen" userId="7cf9979f-c1cf-4620-970b-977e1ab5d23d" providerId="ADAL" clId="{F464B578-DC92-438C-AEB4-577F99C7D8EE}" dt="2024-05-25T08:01:09.815" v="1053" actId="27636"/>
        <pc:sldMkLst>
          <pc:docMk/>
          <pc:sldMk cId="889446245" sldId="534"/>
        </pc:sldMkLst>
        <pc:spChg chg="mod">
          <ac:chgData name="Peter Christiansen" userId="7cf9979f-c1cf-4620-970b-977e1ab5d23d" providerId="ADAL" clId="{F464B578-DC92-438C-AEB4-577F99C7D8EE}" dt="2024-05-25T08:01:09.815" v="1053" actId="27636"/>
          <ac:spMkLst>
            <pc:docMk/>
            <pc:sldMk cId="889446245" sldId="534"/>
            <ac:spMk id="2" creationId="{C2F44320-2724-BA5A-162B-D613E675DA08}"/>
          </ac:spMkLst>
        </pc:spChg>
      </pc:sldChg>
      <pc:sldChg chg="modSp add del mod ord">
        <pc:chgData name="Peter Christiansen" userId="7cf9979f-c1cf-4620-970b-977e1ab5d23d" providerId="ADAL" clId="{F464B578-DC92-438C-AEB4-577F99C7D8EE}" dt="2024-05-25T19:37:48.203" v="4228"/>
        <pc:sldMkLst>
          <pc:docMk/>
          <pc:sldMk cId="3866423739" sldId="676"/>
        </pc:sldMkLst>
        <pc:spChg chg="mod">
          <ac:chgData name="Peter Christiansen" userId="7cf9979f-c1cf-4620-970b-977e1ab5d23d" providerId="ADAL" clId="{F464B578-DC92-438C-AEB4-577F99C7D8EE}" dt="2024-05-25T08:28:19.209" v="1081" actId="20577"/>
          <ac:spMkLst>
            <pc:docMk/>
            <pc:sldMk cId="3866423739" sldId="676"/>
            <ac:spMk id="2" creationId="{00000000-0000-0000-0000-000000000000}"/>
          </ac:spMkLst>
        </pc:spChg>
      </pc:sldChg>
      <pc:sldChg chg="modSp new mod">
        <pc:chgData name="Peter Christiansen" userId="7cf9979f-c1cf-4620-970b-977e1ab5d23d" providerId="ADAL" clId="{F464B578-DC92-438C-AEB4-577F99C7D8EE}" dt="2024-05-25T09:03:46.972" v="1441" actId="20577"/>
        <pc:sldMkLst>
          <pc:docMk/>
          <pc:sldMk cId="600343447" sldId="677"/>
        </pc:sldMkLst>
        <pc:spChg chg="mod">
          <ac:chgData name="Peter Christiansen" userId="7cf9979f-c1cf-4620-970b-977e1ab5d23d" providerId="ADAL" clId="{F464B578-DC92-438C-AEB4-577F99C7D8EE}" dt="2024-05-25T09:03:46.972" v="1441" actId="20577"/>
          <ac:spMkLst>
            <pc:docMk/>
            <pc:sldMk cId="600343447" sldId="677"/>
            <ac:spMk id="2" creationId="{8319DD49-AD51-C33E-44F9-6730BB60B6ED}"/>
          </ac:spMkLst>
        </pc:spChg>
        <pc:spChg chg="mod">
          <ac:chgData name="Peter Christiansen" userId="7cf9979f-c1cf-4620-970b-977e1ab5d23d" providerId="ADAL" clId="{F464B578-DC92-438C-AEB4-577F99C7D8EE}" dt="2024-05-25T09:03:38.562" v="1440" actId="1035"/>
          <ac:spMkLst>
            <pc:docMk/>
            <pc:sldMk cId="600343447" sldId="677"/>
            <ac:spMk id="3" creationId="{2FABE47A-8C2D-3772-8201-42FE045C715E}"/>
          </ac:spMkLst>
        </pc:spChg>
      </pc:sldChg>
      <pc:sldChg chg="modSp new mod">
        <pc:chgData name="Peter Christiansen" userId="7cf9979f-c1cf-4620-970b-977e1ab5d23d" providerId="ADAL" clId="{F464B578-DC92-438C-AEB4-577F99C7D8EE}" dt="2024-05-25T18:20:41.305" v="3219" actId="27636"/>
        <pc:sldMkLst>
          <pc:docMk/>
          <pc:sldMk cId="3998854568" sldId="678"/>
        </pc:sldMkLst>
        <pc:spChg chg="mod">
          <ac:chgData name="Peter Christiansen" userId="7cf9979f-c1cf-4620-970b-977e1ab5d23d" providerId="ADAL" clId="{F464B578-DC92-438C-AEB4-577F99C7D8EE}" dt="2024-05-25T18:20:41.305" v="3219" actId="27636"/>
          <ac:spMkLst>
            <pc:docMk/>
            <pc:sldMk cId="3998854568" sldId="678"/>
            <ac:spMk id="2" creationId="{674DAE9D-4F0B-09A5-EE2A-2F714A8A6D00}"/>
          </ac:spMkLst>
        </pc:spChg>
      </pc:sldChg>
      <pc:sldChg chg="modSp add mod">
        <pc:chgData name="Peter Christiansen" userId="7cf9979f-c1cf-4620-970b-977e1ab5d23d" providerId="ADAL" clId="{F464B578-DC92-438C-AEB4-577F99C7D8EE}" dt="2024-05-25T15:34:50.282" v="1949" actId="1036"/>
        <pc:sldMkLst>
          <pc:docMk/>
          <pc:sldMk cId="1822881439" sldId="679"/>
        </pc:sldMkLst>
        <pc:spChg chg="mod">
          <ac:chgData name="Peter Christiansen" userId="7cf9979f-c1cf-4620-970b-977e1ab5d23d" providerId="ADAL" clId="{F464B578-DC92-438C-AEB4-577F99C7D8EE}" dt="2024-05-25T15:33:31.477" v="1785" actId="20577"/>
          <ac:spMkLst>
            <pc:docMk/>
            <pc:sldMk cId="1822881439" sldId="679"/>
            <ac:spMk id="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5:34:50.282" v="1949" actId="1036"/>
          <ac:spMkLst>
            <pc:docMk/>
            <pc:sldMk cId="1822881439" sldId="679"/>
            <ac:spMk id="5" creationId="{00000000-0000-0000-0000-000000000000}"/>
          </ac:spMkLst>
        </pc:spChg>
      </pc:sldChg>
      <pc:sldChg chg="modSp add mod">
        <pc:chgData name="Peter Christiansen" userId="7cf9979f-c1cf-4620-970b-977e1ab5d23d" providerId="ADAL" clId="{F464B578-DC92-438C-AEB4-577F99C7D8EE}" dt="2024-05-25T18:10:12.272" v="2836" actId="20577"/>
        <pc:sldMkLst>
          <pc:docMk/>
          <pc:sldMk cId="573619509" sldId="680"/>
        </pc:sldMkLst>
        <pc:spChg chg="mod">
          <ac:chgData name="Peter Christiansen" userId="7cf9979f-c1cf-4620-970b-977e1ab5d23d" providerId="ADAL" clId="{F464B578-DC92-438C-AEB4-577F99C7D8EE}" dt="2024-05-25T18:10:12.272" v="2836" actId="20577"/>
          <ac:spMkLst>
            <pc:docMk/>
            <pc:sldMk cId="573619509" sldId="680"/>
            <ac:spMk id="85" creationId="{00000000-0000-0000-0000-000000000000}"/>
          </ac:spMkLst>
        </pc:spChg>
      </pc:sldChg>
      <pc:sldChg chg="add del">
        <pc:chgData name="Peter Christiansen" userId="7cf9979f-c1cf-4620-970b-977e1ab5d23d" providerId="ADAL" clId="{F464B578-DC92-438C-AEB4-577F99C7D8EE}" dt="2024-05-25T18:15:33.759" v="3184" actId="47"/>
        <pc:sldMkLst>
          <pc:docMk/>
          <pc:sldMk cId="2937584825" sldId="681"/>
        </pc:sldMkLst>
      </pc:sldChg>
      <pc:sldChg chg="addSp delSp modSp add mod">
        <pc:chgData name="Peter Christiansen" userId="7cf9979f-c1cf-4620-970b-977e1ab5d23d" providerId="ADAL" clId="{F464B578-DC92-438C-AEB4-577F99C7D8EE}" dt="2024-05-25T19:31:35.604" v="4181" actId="1035"/>
        <pc:sldMkLst>
          <pc:docMk/>
          <pc:sldMk cId="3660264555" sldId="681"/>
        </pc:sldMkLst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2" creationId="{1AD09FFE-5572-E634-1F18-25417BA4BCDB}"/>
          </ac:spMkLst>
        </pc:spChg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3" creationId="{F0831DF9-E164-0E4C-65FB-4D32A2E5EF0A}"/>
          </ac:spMkLst>
        </pc:spChg>
        <pc:spChg chg="del mod">
          <ac:chgData name="Peter Christiansen" userId="7cf9979f-c1cf-4620-970b-977e1ab5d23d" providerId="ADAL" clId="{F464B578-DC92-438C-AEB4-577F99C7D8EE}" dt="2024-05-25T19:25:06.105" v="4003" actId="478"/>
          <ac:spMkLst>
            <pc:docMk/>
            <pc:sldMk cId="3660264555" sldId="681"/>
            <ac:spMk id="4" creationId="{C2D251EF-E69C-9BCD-7919-F720D63128C0}"/>
          </ac:spMkLst>
        </pc:spChg>
        <pc:spChg chg="del">
          <ac:chgData name="Peter Christiansen" userId="7cf9979f-c1cf-4620-970b-977e1ab5d23d" providerId="ADAL" clId="{F464B578-DC92-438C-AEB4-577F99C7D8EE}" dt="2024-05-25T19:24:55.576" v="4001" actId="478"/>
          <ac:spMkLst>
            <pc:docMk/>
            <pc:sldMk cId="3660264555" sldId="681"/>
            <ac:spMk id="5" creationId="{F582E813-905A-CB04-E3EA-81F683051AEC}"/>
          </ac:spMkLst>
        </pc:spChg>
        <pc:spChg chg="add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6" creationId="{99D97FCA-0823-F715-3306-46489615D260}"/>
          </ac:spMkLst>
        </pc:spChg>
        <pc:spChg chg="add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7" creationId="{A80E1041-F90C-0A30-46EA-FBD81B4BB849}"/>
          </ac:spMkLst>
        </pc:spChg>
        <pc:spChg chg="mod topLvl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9" creationId="{E6F3944E-350A-83F9-B399-8BAAADFC3849}"/>
          </ac:spMkLst>
        </pc:spChg>
        <pc:spChg chg="mod topLvl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0" creationId="{2239311E-D5F3-0B8C-D3D4-AAB1836B4C9E}"/>
          </ac:spMkLst>
        </pc:spChg>
        <pc:spChg chg="add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1" creationId="{5DC2C81C-A4E5-CCC2-A0C9-7256C1B1DBAB}"/>
          </ac:spMkLst>
        </pc:spChg>
        <pc:spChg chg="add del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2" creationId="{FAFA227C-9656-D0BD-0E1F-DF78757BA9CD}"/>
          </ac:spMkLst>
        </pc:spChg>
        <pc:spChg chg="add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3" creationId="{4C48964C-DCE1-A09A-C61F-76FB4058D89B}"/>
          </ac:spMkLst>
        </pc:spChg>
        <pc:spChg chg="add 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4" creationId="{555E0101-670B-8DC0-EE99-B0A232B677EB}"/>
          </ac:spMkLst>
        </pc:spChg>
        <pc:spChg chg="mod">
          <ac:chgData name="Peter Christiansen" userId="7cf9979f-c1cf-4620-970b-977e1ab5d23d" providerId="ADAL" clId="{F464B578-DC92-438C-AEB4-577F99C7D8EE}" dt="2024-05-25T19:31:35.604" v="4181" actId="1035"/>
          <ac:spMkLst>
            <pc:docMk/>
            <pc:sldMk cId="3660264555" sldId="681"/>
            <ac:spMk id="18" creationId="{99490129-ABE2-34F2-0807-DD27EB4538F6}"/>
          </ac:spMkLst>
        </pc:spChg>
        <pc:spChg chg="mod">
          <ac:chgData name="Peter Christiansen" userId="7cf9979f-c1cf-4620-970b-977e1ab5d23d" providerId="ADAL" clId="{F464B578-DC92-438C-AEB4-577F99C7D8EE}" dt="2024-05-25T19:24:24.725" v="3986" actId="20577"/>
          <ac:spMkLst>
            <pc:docMk/>
            <pc:sldMk cId="3660264555" sldId="681"/>
            <ac:spMk id="138" creationId="{00000000-0000-0000-0000-000000000000}"/>
          </ac:spMkLst>
        </pc:spChg>
        <pc:spChg chg="del mod">
          <ac:chgData name="Peter Christiansen" userId="7cf9979f-c1cf-4620-970b-977e1ab5d23d" providerId="ADAL" clId="{F464B578-DC92-438C-AEB4-577F99C7D8EE}" dt="2024-05-25T19:24:59.343" v="4002" actId="478"/>
          <ac:spMkLst>
            <pc:docMk/>
            <pc:sldMk cId="3660264555" sldId="681"/>
            <ac:spMk id="140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4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44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50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5T19:31:30.560" v="4172" actId="1035"/>
          <ac:spMkLst>
            <pc:docMk/>
            <pc:sldMk cId="3660264555" sldId="681"/>
            <ac:spMk id="153" creationId="{00000000-0000-0000-0000-000000000000}"/>
          </ac:spMkLst>
        </pc:spChg>
        <pc:spChg chg="del mod">
          <ac:chgData name="Peter Christiansen" userId="7cf9979f-c1cf-4620-970b-977e1ab5d23d" providerId="ADAL" clId="{F464B578-DC92-438C-AEB4-577F99C7D8EE}" dt="2024-05-25T19:24:41.814" v="3989" actId="478"/>
          <ac:spMkLst>
            <pc:docMk/>
            <pc:sldMk cId="3660264555" sldId="681"/>
            <ac:spMk id="154" creationId="{00000000-0000-0000-0000-000000000000}"/>
          </ac:spMkLst>
        </pc:spChg>
        <pc:grpChg chg="add del mod">
          <ac:chgData name="Peter Christiansen" userId="7cf9979f-c1cf-4620-970b-977e1ab5d23d" providerId="ADAL" clId="{F464B578-DC92-438C-AEB4-577F99C7D8EE}" dt="2024-05-25T19:29:30.499" v="4092" actId="165"/>
          <ac:grpSpMkLst>
            <pc:docMk/>
            <pc:sldMk cId="3660264555" sldId="681"/>
            <ac:grpSpMk id="8" creationId="{CFE6E80F-7779-37B1-47E9-7A8B900DC0E1}"/>
          </ac:grpSpMkLst>
        </pc:grpChg>
        <pc:grpChg chg="mod">
          <ac:chgData name="Peter Christiansen" userId="7cf9979f-c1cf-4620-970b-977e1ab5d23d" providerId="ADAL" clId="{F464B578-DC92-438C-AEB4-577F99C7D8EE}" dt="2024-05-25T19:31:30.560" v="4172" actId="1035"/>
          <ac:grpSpMkLst>
            <pc:docMk/>
            <pc:sldMk cId="3660264555" sldId="681"/>
            <ac:grpSpMk id="146" creationId="{00000000-0000-0000-0000-000000000000}"/>
          </ac:grpSpMkLst>
        </pc:grpChg>
      </pc:sldChg>
      <pc:sldChg chg="addSp delSp modSp add mod ord">
        <pc:chgData name="Peter Christiansen" userId="7cf9979f-c1cf-4620-970b-977e1ab5d23d" providerId="ADAL" clId="{F464B578-DC92-438C-AEB4-577F99C7D8EE}" dt="2024-05-25T19:42:05.038" v="4310" actId="1035"/>
        <pc:sldMkLst>
          <pc:docMk/>
          <pc:sldMk cId="3864698489" sldId="682"/>
        </pc:sldMkLst>
        <pc:spChg chg="add mod">
          <ac:chgData name="Peter Christiansen" userId="7cf9979f-c1cf-4620-970b-977e1ab5d23d" providerId="ADAL" clId="{F464B578-DC92-438C-AEB4-577F99C7D8EE}" dt="2024-05-25T19:33:40.253" v="4196"/>
          <ac:spMkLst>
            <pc:docMk/>
            <pc:sldMk cId="3864698489" sldId="682"/>
            <ac:spMk id="4" creationId="{5635B44E-7DC7-F1AA-514F-D4007F9FC2E4}"/>
          </ac:spMkLst>
        </pc:spChg>
        <pc:spChg chg="add mod">
          <ac:chgData name="Peter Christiansen" userId="7cf9979f-c1cf-4620-970b-977e1ab5d23d" providerId="ADAL" clId="{F464B578-DC92-438C-AEB4-577F99C7D8EE}" dt="2024-05-25T19:42:05.038" v="4310" actId="1035"/>
          <ac:spMkLst>
            <pc:docMk/>
            <pc:sldMk cId="3864698489" sldId="682"/>
            <ac:spMk id="16" creationId="{10E489EB-83BE-4DB5-3BCF-1600885364C6}"/>
          </ac:spMkLst>
        </pc:spChg>
        <pc:spChg chg="del mod">
          <ac:chgData name="Peter Christiansen" userId="7cf9979f-c1cf-4620-970b-977e1ab5d23d" providerId="ADAL" clId="{F464B578-DC92-438C-AEB4-577F99C7D8EE}" dt="2024-05-25T19:33:28.950" v="4195" actId="478"/>
          <ac:spMkLst>
            <pc:docMk/>
            <pc:sldMk cId="3864698489" sldId="682"/>
            <ac:spMk id="18" creationId="{99490129-ABE2-34F2-0807-DD27EB4538F6}"/>
          </ac:spMkLst>
        </pc:spChg>
        <pc:picChg chg="add del mod modCrop">
          <ac:chgData name="Peter Christiansen" userId="7cf9979f-c1cf-4620-970b-977e1ab5d23d" providerId="ADAL" clId="{F464B578-DC92-438C-AEB4-577F99C7D8EE}" dt="2024-05-25T19:36:13.140" v="4210" actId="21"/>
          <ac:picMkLst>
            <pc:docMk/>
            <pc:sldMk cId="3864698489" sldId="682"/>
            <ac:picMk id="5" creationId="{CD1BB0DA-899E-58CA-7C70-0AF5829270A9}"/>
          </ac:picMkLst>
        </pc:picChg>
        <pc:picChg chg="add mod">
          <ac:chgData name="Peter Christiansen" userId="7cf9979f-c1cf-4620-970b-977e1ab5d23d" providerId="ADAL" clId="{F464B578-DC92-438C-AEB4-577F99C7D8EE}" dt="2024-05-25T19:36:31.838" v="4217"/>
          <ac:picMkLst>
            <pc:docMk/>
            <pc:sldMk cId="3864698489" sldId="682"/>
            <ac:picMk id="15" creationId="{CD1BB0DA-899E-58CA-7C70-0AF5829270A9}"/>
          </ac:picMkLst>
        </pc:picChg>
      </pc:sldChg>
      <pc:sldChg chg="addSp delSp modSp add mod">
        <pc:chgData name="Peter Christiansen" userId="7cf9979f-c1cf-4620-970b-977e1ab5d23d" providerId="ADAL" clId="{F464B578-DC92-438C-AEB4-577F99C7D8EE}" dt="2024-05-25T19:41:52.170" v="4305" actId="1035"/>
        <pc:sldMkLst>
          <pc:docMk/>
          <pc:sldMk cId="3543770491" sldId="683"/>
        </pc:sldMkLst>
        <pc:spChg chg="add mod">
          <ac:chgData name="Peter Christiansen" userId="7cf9979f-c1cf-4620-970b-977e1ab5d23d" providerId="ADAL" clId="{F464B578-DC92-438C-AEB4-577F99C7D8EE}" dt="2024-05-25T19:41:52.170" v="4305" actId="1035"/>
          <ac:spMkLst>
            <pc:docMk/>
            <pc:sldMk cId="3543770491" sldId="683"/>
            <ac:spMk id="8" creationId="{CEB96C7C-27ED-6A92-5CEE-D58C1BAE444C}"/>
          </ac:spMkLst>
        </pc:spChg>
        <pc:spChg chg="add del mod">
          <ac:chgData name="Peter Christiansen" userId="7cf9979f-c1cf-4620-970b-977e1ab5d23d" providerId="ADAL" clId="{F464B578-DC92-438C-AEB4-577F99C7D8EE}" dt="2024-05-25T19:36:50.969" v="4225" actId="21"/>
          <ac:spMkLst>
            <pc:docMk/>
            <pc:sldMk cId="3543770491" sldId="683"/>
            <ac:spMk id="16" creationId="{10E489EB-83BE-4DB5-3BCF-1600885364C6}"/>
          </ac:spMkLst>
        </pc:spChg>
        <pc:picChg chg="mod modCrop">
          <ac:chgData name="Peter Christiansen" userId="7cf9979f-c1cf-4620-970b-977e1ab5d23d" providerId="ADAL" clId="{F464B578-DC92-438C-AEB4-577F99C7D8EE}" dt="2024-05-25T19:34:13.501" v="4202" actId="1076"/>
          <ac:picMkLst>
            <pc:docMk/>
            <pc:sldMk cId="3543770491" sldId="683"/>
            <ac:picMk id="5" creationId="{CD1BB0DA-899E-58CA-7C70-0AF5829270A9}"/>
          </ac:picMkLst>
        </pc:picChg>
        <pc:picChg chg="add del mod">
          <ac:chgData name="Peter Christiansen" userId="7cf9979f-c1cf-4620-970b-977e1ab5d23d" providerId="ADAL" clId="{F464B578-DC92-438C-AEB4-577F99C7D8EE}" dt="2024-05-25T19:36:27.621" v="4216" actId="21"/>
          <ac:picMkLst>
            <pc:docMk/>
            <pc:sldMk cId="3543770491" sldId="683"/>
            <ac:picMk id="15" creationId="{CD1BB0DA-899E-58CA-7C70-0AF5829270A9}"/>
          </ac:picMkLst>
        </pc:picChg>
      </pc:sldChg>
      <pc:sldChg chg="add del">
        <pc:chgData name="Peter Christiansen" userId="7cf9979f-c1cf-4620-970b-977e1ab5d23d" providerId="ADAL" clId="{F464B578-DC92-438C-AEB4-577F99C7D8EE}" dt="2024-05-25T19:40:50.188" v="4300" actId="47"/>
        <pc:sldMkLst>
          <pc:docMk/>
          <pc:sldMk cId="1252896358" sldId="684"/>
        </pc:sldMkLst>
      </pc:sldChg>
      <pc:sldChg chg="add del">
        <pc:chgData name="Peter Christiansen" userId="7cf9979f-c1cf-4620-970b-977e1ab5d23d" providerId="ADAL" clId="{F464B578-DC92-438C-AEB4-577F99C7D8EE}" dt="2024-05-25T19:35:52.005" v="4206" actId="47"/>
        <pc:sldMkLst>
          <pc:docMk/>
          <pc:sldMk cId="1911904303" sldId="684"/>
        </pc:sldMkLst>
      </pc:sldChg>
      <pc:sldChg chg="modSp add mod">
        <pc:chgData name="Peter Christiansen" userId="7cf9979f-c1cf-4620-970b-977e1ab5d23d" providerId="ADAL" clId="{F464B578-DC92-438C-AEB4-577F99C7D8EE}" dt="2024-05-26T07:56:34.971" v="5423" actId="20577"/>
        <pc:sldMkLst>
          <pc:docMk/>
          <pc:sldMk cId="656391866" sldId="685"/>
        </pc:sldMkLst>
        <pc:spChg chg="mod">
          <ac:chgData name="Peter Christiansen" userId="7cf9979f-c1cf-4620-970b-977e1ab5d23d" providerId="ADAL" clId="{F464B578-DC92-438C-AEB4-577F99C7D8EE}" dt="2024-05-26T07:56:34.971" v="5423" actId="20577"/>
          <ac:spMkLst>
            <pc:docMk/>
            <pc:sldMk cId="656391866" sldId="685"/>
            <ac:spMk id="4" creationId="{00000000-0000-0000-0000-000000000000}"/>
          </ac:spMkLst>
        </pc:spChg>
      </pc:sldChg>
      <pc:sldChg chg="addSp delSp modSp new mod">
        <pc:chgData name="Peter Christiansen" userId="7cf9979f-c1cf-4620-970b-977e1ab5d23d" providerId="ADAL" clId="{F464B578-DC92-438C-AEB4-577F99C7D8EE}" dt="2024-05-26T07:37:34.540" v="4946" actId="1076"/>
        <pc:sldMkLst>
          <pc:docMk/>
          <pc:sldMk cId="3539006331" sldId="686"/>
        </pc:sldMkLst>
        <pc:spChg chg="mod">
          <ac:chgData name="Peter Christiansen" userId="7cf9979f-c1cf-4620-970b-977e1ab5d23d" providerId="ADAL" clId="{F464B578-DC92-438C-AEB4-577F99C7D8EE}" dt="2024-05-26T07:30:44.749" v="4523" actId="20577"/>
          <ac:spMkLst>
            <pc:docMk/>
            <pc:sldMk cId="3539006331" sldId="686"/>
            <ac:spMk id="2" creationId="{9C598152-29EF-E1FB-A1D7-0092BDEF6DC8}"/>
          </ac:spMkLst>
        </pc:spChg>
        <pc:spChg chg="add del mod">
          <ac:chgData name="Peter Christiansen" userId="7cf9979f-c1cf-4620-970b-977e1ab5d23d" providerId="ADAL" clId="{F464B578-DC92-438C-AEB4-577F99C7D8EE}" dt="2024-05-26T07:31:55.373" v="4690" actId="20577"/>
          <ac:spMkLst>
            <pc:docMk/>
            <pc:sldMk cId="3539006331" sldId="686"/>
            <ac:spMk id="3" creationId="{72A7EA7B-FAB5-41D8-05C5-9631993448F3}"/>
          </ac:spMkLst>
        </pc:spChg>
        <pc:spChg chg="add mod">
          <ac:chgData name="Peter Christiansen" userId="7cf9979f-c1cf-4620-970b-977e1ab5d23d" providerId="ADAL" clId="{F464B578-DC92-438C-AEB4-577F99C7D8EE}" dt="2024-05-26T07:37:34.540" v="4946" actId="1076"/>
          <ac:spMkLst>
            <pc:docMk/>
            <pc:sldMk cId="3539006331" sldId="686"/>
            <ac:spMk id="9" creationId="{C6D45115-91CA-ED6C-9CD4-0B529BBDBDE0}"/>
          </ac:spMkLst>
        </pc:spChg>
        <pc:picChg chg="add mod">
          <ac:chgData name="Peter Christiansen" userId="7cf9979f-c1cf-4620-970b-977e1ab5d23d" providerId="ADAL" clId="{F464B578-DC92-438C-AEB4-577F99C7D8EE}" dt="2024-05-26T07:28:32.691" v="4327" actId="931"/>
          <ac:picMkLst>
            <pc:docMk/>
            <pc:sldMk cId="3539006331" sldId="686"/>
            <ac:picMk id="6" creationId="{CA344CEC-B585-610A-FCEA-52B39EA9AFE3}"/>
          </ac:picMkLst>
        </pc:picChg>
        <pc:picChg chg="add mod">
          <ac:chgData name="Peter Christiansen" userId="7cf9979f-c1cf-4620-970b-977e1ab5d23d" providerId="ADAL" clId="{F464B578-DC92-438C-AEB4-577F99C7D8EE}" dt="2024-05-26T07:29:44.865" v="4450" actId="1037"/>
          <ac:picMkLst>
            <pc:docMk/>
            <pc:sldMk cId="3539006331" sldId="686"/>
            <ac:picMk id="8" creationId="{32EB4FF9-D2B0-4C2E-04FA-6E036847083E}"/>
          </ac:picMkLst>
        </pc:picChg>
      </pc:sldChg>
      <pc:sldChg chg="addSp modSp add mod modAnim chgLayout">
        <pc:chgData name="Peter Christiansen" userId="7cf9979f-c1cf-4620-970b-977e1ab5d23d" providerId="ADAL" clId="{F464B578-DC92-438C-AEB4-577F99C7D8EE}" dt="2024-05-26T07:38:40.704" v="4949" actId="700"/>
        <pc:sldMkLst>
          <pc:docMk/>
          <pc:sldMk cId="742349312" sldId="687"/>
        </pc:sldMkLst>
        <pc:spChg chg="mod ord">
          <ac:chgData name="Peter Christiansen" userId="7cf9979f-c1cf-4620-970b-977e1ab5d23d" providerId="ADAL" clId="{F464B578-DC92-438C-AEB4-577F99C7D8EE}" dt="2024-05-26T07:38:40.704" v="4949" actId="700"/>
          <ac:spMkLst>
            <pc:docMk/>
            <pc:sldMk cId="742349312" sldId="687"/>
            <ac:spMk id="2" creationId="{9C598152-29EF-E1FB-A1D7-0092BDEF6DC8}"/>
          </ac:spMkLst>
        </pc:spChg>
        <pc:spChg chg="mod ord">
          <ac:chgData name="Peter Christiansen" userId="7cf9979f-c1cf-4620-970b-977e1ab5d23d" providerId="ADAL" clId="{F464B578-DC92-438C-AEB4-577F99C7D8EE}" dt="2024-05-26T07:38:40.704" v="4949" actId="700"/>
          <ac:spMkLst>
            <pc:docMk/>
            <pc:sldMk cId="742349312" sldId="687"/>
            <ac:spMk id="3" creationId="{72A7EA7B-FAB5-41D8-05C5-9631993448F3}"/>
          </ac:spMkLst>
        </pc:spChg>
        <pc:spChg chg="mod ord">
          <ac:chgData name="Peter Christiansen" userId="7cf9979f-c1cf-4620-970b-977e1ab5d23d" providerId="ADAL" clId="{F464B578-DC92-438C-AEB4-577F99C7D8EE}" dt="2024-05-26T07:38:40.704" v="4949" actId="700"/>
          <ac:spMkLst>
            <pc:docMk/>
            <pc:sldMk cId="742349312" sldId="687"/>
            <ac:spMk id="4" creationId="{91448B70-6E95-4D47-7530-77408C9CBD94}"/>
          </ac:spMkLst>
        </pc:spChg>
        <pc:spChg chg="add mod">
          <ac:chgData name="Peter Christiansen" userId="7cf9979f-c1cf-4620-970b-977e1ab5d23d" providerId="ADAL" clId="{F464B578-DC92-438C-AEB4-577F99C7D8EE}" dt="2024-05-26T07:37:38.923" v="4947"/>
          <ac:spMkLst>
            <pc:docMk/>
            <pc:sldMk cId="742349312" sldId="687"/>
            <ac:spMk id="5" creationId="{CBBA7A53-1327-499C-D1EF-3436673C7E36}"/>
          </ac:spMkLst>
        </pc:spChg>
        <pc:picChg chg="mod">
          <ac:chgData name="Peter Christiansen" userId="7cf9979f-c1cf-4620-970b-977e1ab5d23d" providerId="ADAL" clId="{F464B578-DC92-438C-AEB4-577F99C7D8EE}" dt="2024-05-26T07:32:42.684" v="4717" actId="14826"/>
          <ac:picMkLst>
            <pc:docMk/>
            <pc:sldMk cId="742349312" sldId="687"/>
            <ac:picMk id="8" creationId="{32EB4FF9-D2B0-4C2E-04FA-6E036847083E}"/>
          </ac:picMkLst>
        </pc:picChg>
      </pc:sldChg>
      <pc:sldChg chg="addSp delSp modSp new del mod">
        <pc:chgData name="Peter Christiansen" userId="7cf9979f-c1cf-4620-970b-977e1ab5d23d" providerId="ADAL" clId="{F464B578-DC92-438C-AEB4-577F99C7D8EE}" dt="2024-05-26T07:54:32.632" v="5399" actId="47"/>
        <pc:sldMkLst>
          <pc:docMk/>
          <pc:sldMk cId="3463085031" sldId="688"/>
        </pc:sldMkLst>
        <pc:spChg chg="mod">
          <ac:chgData name="Peter Christiansen" userId="7cf9979f-c1cf-4620-970b-977e1ab5d23d" providerId="ADAL" clId="{F464B578-DC92-438C-AEB4-577F99C7D8EE}" dt="2024-05-26T07:51:44.468" v="5377" actId="207"/>
          <ac:spMkLst>
            <pc:docMk/>
            <pc:sldMk cId="3463085031" sldId="688"/>
            <ac:spMk id="2" creationId="{785BA7B4-D903-3AE8-EB51-60E0B1B97CEB}"/>
          </ac:spMkLst>
        </pc:spChg>
        <pc:spChg chg="mod">
          <ac:chgData name="Peter Christiansen" userId="7cf9979f-c1cf-4620-970b-977e1ab5d23d" providerId="ADAL" clId="{F464B578-DC92-438C-AEB4-577F99C7D8EE}" dt="2024-05-26T07:51:52.487" v="5378" actId="207"/>
          <ac:spMkLst>
            <pc:docMk/>
            <pc:sldMk cId="3463085031" sldId="688"/>
            <ac:spMk id="3" creationId="{1E9566F8-A8F3-A83C-B0B8-DA66D66F543C}"/>
          </ac:spMkLst>
        </pc:spChg>
        <pc:spChg chg="add mod">
          <ac:chgData name="Peter Christiansen" userId="7cf9979f-c1cf-4620-970b-977e1ab5d23d" providerId="ADAL" clId="{F464B578-DC92-438C-AEB4-577F99C7D8EE}" dt="2024-05-26T07:51:55.659" v="5379" actId="207"/>
          <ac:spMkLst>
            <pc:docMk/>
            <pc:sldMk cId="3463085031" sldId="688"/>
            <ac:spMk id="5" creationId="{18D23DE9-4FE3-6A23-836E-90B91E3AD0D5}"/>
          </ac:spMkLst>
        </pc:spChg>
        <pc:picChg chg="add del mod">
          <ac:chgData name="Peter Christiansen" userId="7cf9979f-c1cf-4620-970b-977e1ab5d23d" providerId="ADAL" clId="{F464B578-DC92-438C-AEB4-577F99C7D8EE}" dt="2024-05-26T07:48:42.521" v="5301" actId="478"/>
          <ac:picMkLst>
            <pc:docMk/>
            <pc:sldMk cId="3463085031" sldId="688"/>
            <ac:picMk id="6" creationId="{D6D4447F-E201-7872-D77C-6C6D9D321AD6}"/>
          </ac:picMkLst>
        </pc:picChg>
        <pc:picChg chg="add mod">
          <ac:chgData name="Peter Christiansen" userId="7cf9979f-c1cf-4620-970b-977e1ab5d23d" providerId="ADAL" clId="{F464B578-DC92-438C-AEB4-577F99C7D8EE}" dt="2024-05-26T07:50:04.648" v="5362" actId="1076"/>
          <ac:picMkLst>
            <pc:docMk/>
            <pc:sldMk cId="3463085031" sldId="688"/>
            <ac:picMk id="7" creationId="{9BB79247-DD00-10D3-7C35-A3CFC98F1B93}"/>
          </ac:picMkLst>
        </pc:picChg>
        <pc:picChg chg="add mod">
          <ac:chgData name="Peter Christiansen" userId="7cf9979f-c1cf-4620-970b-977e1ab5d23d" providerId="ADAL" clId="{F464B578-DC92-438C-AEB4-577F99C7D8EE}" dt="2024-05-26T07:50:41.232" v="5368" actId="1076"/>
          <ac:picMkLst>
            <pc:docMk/>
            <pc:sldMk cId="3463085031" sldId="688"/>
            <ac:picMk id="8" creationId="{BC8ACEC1-FF81-DC2C-F015-93E20DCCEABC}"/>
          </ac:picMkLst>
        </pc:picChg>
      </pc:sldChg>
      <pc:sldChg chg="modSp add mod setBg">
        <pc:chgData name="Peter Christiansen" userId="7cf9979f-c1cf-4620-970b-977e1ab5d23d" providerId="ADAL" clId="{F464B578-DC92-438C-AEB4-577F99C7D8EE}" dt="2024-05-26T07:54:11.947" v="5398"/>
        <pc:sldMkLst>
          <pc:docMk/>
          <pc:sldMk cId="1208123318" sldId="689"/>
        </pc:sldMkLst>
        <pc:spChg chg="mod">
          <ac:chgData name="Peter Christiansen" userId="7cf9979f-c1cf-4620-970b-977e1ab5d23d" providerId="ADAL" clId="{F464B578-DC92-438C-AEB4-577F99C7D8EE}" dt="2024-05-26T07:53:02.390" v="5390" actId="1076"/>
          <ac:spMkLst>
            <pc:docMk/>
            <pc:sldMk cId="1208123318" sldId="689"/>
            <ac:spMk id="2" creationId="{785BA7B4-D903-3AE8-EB51-60E0B1B97CEB}"/>
          </ac:spMkLst>
        </pc:spChg>
        <pc:spChg chg="mod">
          <ac:chgData name="Peter Christiansen" userId="7cf9979f-c1cf-4620-970b-977e1ab5d23d" providerId="ADAL" clId="{F464B578-DC92-438C-AEB4-577F99C7D8EE}" dt="2024-05-26T07:54:11.947" v="5398"/>
          <ac:spMkLst>
            <pc:docMk/>
            <pc:sldMk cId="1208123318" sldId="689"/>
            <ac:spMk id="3" creationId="{1E9566F8-A8F3-A83C-B0B8-DA66D66F543C}"/>
          </ac:spMkLst>
        </pc:spChg>
        <pc:spChg chg="mod">
          <ac:chgData name="Peter Christiansen" userId="7cf9979f-c1cf-4620-970b-977e1ab5d23d" providerId="ADAL" clId="{F464B578-DC92-438C-AEB4-577F99C7D8EE}" dt="2024-05-26T07:52:56.975" v="5388" actId="1076"/>
          <ac:spMkLst>
            <pc:docMk/>
            <pc:sldMk cId="1208123318" sldId="689"/>
            <ac:spMk id="5" creationId="{18D23DE9-4FE3-6A23-836E-90B91E3AD0D5}"/>
          </ac:spMkLst>
        </pc:spChg>
        <pc:picChg chg="mod">
          <ac:chgData name="Peter Christiansen" userId="7cf9979f-c1cf-4620-970b-977e1ab5d23d" providerId="ADAL" clId="{F464B578-DC92-438C-AEB4-577F99C7D8EE}" dt="2024-05-26T07:53:06.528" v="5391" actId="1076"/>
          <ac:picMkLst>
            <pc:docMk/>
            <pc:sldMk cId="1208123318" sldId="689"/>
            <ac:picMk id="8" creationId="{BC8ACEC1-FF81-DC2C-F015-93E20DCCEABC}"/>
          </ac:picMkLst>
        </pc:picChg>
      </pc:sldChg>
      <pc:sldChg chg="add del">
        <pc:chgData name="Peter Christiansen" userId="7cf9979f-c1cf-4620-970b-977e1ab5d23d" providerId="ADAL" clId="{F464B578-DC92-438C-AEB4-577F99C7D8EE}" dt="2024-05-26T07:45:21.561" v="5263"/>
        <pc:sldMkLst>
          <pc:docMk/>
          <pc:sldMk cId="1868282835" sldId="689"/>
        </pc:sldMkLst>
      </pc:sldChg>
      <pc:sldMasterChg chg="modSp mod delSldLayout">
        <pc:chgData name="Peter Christiansen" userId="7cf9979f-c1cf-4620-970b-977e1ab5d23d" providerId="ADAL" clId="{F464B578-DC92-438C-AEB4-577F99C7D8EE}" dt="2024-05-25T09:07:23.252" v="1446" actId="47"/>
        <pc:sldMasterMkLst>
          <pc:docMk/>
          <pc:sldMasterMk cId="424996344" sldId="2147483648"/>
        </pc:sldMasterMkLst>
        <pc:spChg chg="mod">
          <ac:chgData name="Peter Christiansen" userId="7cf9979f-c1cf-4620-970b-977e1ab5d23d" providerId="ADAL" clId="{F464B578-DC92-438C-AEB4-577F99C7D8EE}" dt="2024-05-22T13:35:28.547" v="391" actId="207"/>
          <ac:spMkLst>
            <pc:docMk/>
            <pc:sldMasterMk cId="424996344" sldId="2147483648"/>
            <ac:spMk id="12" creationId="{00000000-0000-0000-0000-000000000000}"/>
          </ac:spMkLst>
        </pc:spChg>
        <pc:spChg chg="mod">
          <ac:chgData name="Peter Christiansen" userId="7cf9979f-c1cf-4620-970b-977e1ab5d23d" providerId="ADAL" clId="{F464B578-DC92-438C-AEB4-577F99C7D8EE}" dt="2024-05-22T13:34:41.863" v="349" actId="1037"/>
          <ac:spMkLst>
            <pc:docMk/>
            <pc:sldMasterMk cId="424996344" sldId="2147483648"/>
            <ac:spMk id="13" creationId="{00000000-0000-0000-0000-000000000000}"/>
          </ac:spMkLst>
        </pc:spChg>
        <pc:sldLayoutChg chg="del">
          <pc:chgData name="Peter Christiansen" userId="7cf9979f-c1cf-4620-970b-977e1ab5d23d" providerId="ADAL" clId="{F464B578-DC92-438C-AEB4-577F99C7D8EE}" dt="2024-05-25T09:07:23.252" v="1446" actId="47"/>
          <pc:sldLayoutMkLst>
            <pc:docMk/>
            <pc:sldMasterMk cId="424996344" sldId="2147483648"/>
            <pc:sldLayoutMk cId="246992911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7ECD4-41B7-4B38-9896-A2E1291C8364}" type="datetimeFigureOut">
              <a:rPr lang="sv-SE" smtClean="0"/>
              <a:t>2024-06-20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1259E-9AC5-4093-ABBC-1DFBBDE242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58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52592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4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1259E-9AC5-4093-ABBC-1DFBBDE24219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105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24880"/>
          </a:xfr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lIns="4680" tIns="4680" rIns="4680" bIns="4680"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2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9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24880"/>
          </a:xfr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lIns="4680" tIns="4680" rIns="4680" bIns="4680">
            <a:spAutoFit/>
          </a:bodyPr>
          <a:lstStyle>
            <a:defPPr lvl="0">
              <a:buClr>
                <a:srgbClr val="000000"/>
              </a:buClr>
              <a:buSzPct val="100000"/>
              <a:buFont typeface="Arial" pitchFamily="34"/>
              <a:buNone/>
            </a:defPPr>
            <a:lvl1pPr lvl="0">
              <a:buClr>
                <a:srgbClr val="000000"/>
              </a:buClr>
              <a:buSzPct val="100000"/>
              <a:buFont typeface="Arial" pitchFamily="34"/>
              <a:buChar char="•"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BEB2B400-DCCD-4E4A-8997-0CBA26C25F6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800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28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22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273422"/>
            <a:ext cx="8228763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399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172" y="1604399"/>
            <a:ext cx="4015600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90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3927" y="1604399"/>
            <a:ext cx="4015600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2903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2D08B5-1E1B-4F51-8678-3733F73787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7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407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91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3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33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86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746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76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360" y="-26571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522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/>
          <p:nvPr/>
        </p:nvSpPr>
        <p:spPr>
          <a:xfrm>
            <a:off x="-15026" y="0"/>
            <a:ext cx="9159026" cy="3282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C8731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DejaVu Sans" pitchFamily="2"/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1427040" y="274638"/>
            <a:ext cx="7259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11560" y="1600200"/>
            <a:ext cx="8075240" cy="51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902896" y="-265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BEB2B400-DCCD-4E4A-8997-0CBA26C25F6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ectangle 23"/>
          <p:cNvSpPr/>
          <p:nvPr/>
        </p:nvSpPr>
        <p:spPr>
          <a:xfrm>
            <a:off x="0" y="1196752"/>
            <a:ext cx="432000" cy="56721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C8731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roid Sans Fallback" pitchFamily="2"/>
              <a:cs typeface="DejaVu Sans" pitchFamily="2"/>
            </a:endParaRPr>
          </a:p>
        </p:txBody>
      </p:sp>
      <p:pic>
        <p:nvPicPr>
          <p:cNvPr id="10" name="Picture 24"/>
          <p:cNvPicPr>
            <a:picLocks noChangeAspect="1"/>
          </p:cNvPicPr>
          <p:nvPr userDrawn="1"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397181" y="1860901"/>
            <a:ext cx="34279" cy="5535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 rot="16200000">
            <a:off x="-2606123" y="3859854"/>
            <a:ext cx="5520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An intro to Heavy Ion Physics and CLASH</a:t>
            </a: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sv-SE" sz="1600" b="0" dirty="0">
                <a:solidFill>
                  <a:schemeClr val="bg1"/>
                </a:solidFill>
              </a:rPr>
              <a:t> </a:t>
            </a:r>
            <a:r>
              <a:rPr lang="sv-SE" sz="1600" b="0" baseline="0" dirty="0">
                <a:solidFill>
                  <a:schemeClr val="bg1"/>
                </a:solidFill>
              </a:rPr>
              <a:t>(P. Christiansen, Lund)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796136" y="0"/>
            <a:ext cx="2753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dirty="0" smtClean="0">
                <a:solidFill>
                  <a:schemeClr val="bg1"/>
                </a:solidFill>
              </a:rPr>
              <a:t>UNAM</a:t>
            </a:r>
            <a:r>
              <a:rPr lang="sv-SE" sz="1600" b="1" baseline="0" dirty="0" smtClean="0">
                <a:solidFill>
                  <a:schemeClr val="bg1"/>
                </a:solidFill>
              </a:rPr>
              <a:t> </a:t>
            </a:r>
            <a:r>
              <a:rPr lang="sv-SE" sz="1600" b="1" baseline="0" dirty="0" err="1" smtClean="0">
                <a:solidFill>
                  <a:schemeClr val="bg1"/>
                </a:solidFill>
              </a:rPr>
              <a:t>Seminar</a:t>
            </a:r>
            <a:r>
              <a:rPr lang="sv-SE" sz="1600" b="1" dirty="0" smtClean="0">
                <a:solidFill>
                  <a:schemeClr val="bg1"/>
                </a:solidFill>
              </a:rPr>
              <a:t>, June 20, </a:t>
            </a:r>
            <a:r>
              <a:rPr lang="sv-SE" sz="1600" b="1" dirty="0">
                <a:solidFill>
                  <a:schemeClr val="bg1"/>
                </a:solidFill>
              </a:rPr>
              <a:t>2024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3108" b="19150"/>
          <a:stretch/>
        </p:blipFill>
        <p:spPr>
          <a:xfrm>
            <a:off x="-15025" y="-1"/>
            <a:ext cx="1346666" cy="12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up.lub.lu.se/search/publication/e96d7284-2c1d-4f7c-9741-8d857d698ba8" TargetMode="External"/><Relationship Id="rId2" Type="http://schemas.openxmlformats.org/officeDocument/2006/relationships/hyperlink" Target="https://lup.lub.lu.se/search/publication/4c05fd1b-a3fd-4fd6-bcb1-5fb99c51fc7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310.png"/><Relationship Id="rId4" Type="http://schemas.openxmlformats.org/officeDocument/2006/relationships/hyperlink" Target="https://lup.lub.lu.se/search/publication/247766fe-9c0a-4f87-8d03-799297f908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hyperlink" Target="https://home.cern/news/news/cern/alice-congratulates-its-phd-thesis-award-winner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611561" y="2420888"/>
            <a:ext cx="4155926" cy="3195637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 contourW="12700" prstMaterial="dkEdge">
              <a:bevelT w="38100" h="38100" prst="convex"/>
              <a:bevelB w="38100" h="38100" prst="relaxedInset"/>
              <a:extrusionClr>
                <a:srgbClr val="FFC000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r>
              <a:rPr lang="en-US" dirty="0"/>
              <a:t>An introduction to Heavy Ion Physics and CLASH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P. Christiansen </a:t>
            </a:r>
            <a:br>
              <a:rPr lang="en-US" dirty="0"/>
            </a:br>
            <a:r>
              <a:rPr lang="en-US" dirty="0"/>
              <a:t>(Lund University)</a:t>
            </a:r>
            <a:endParaRPr lang="en-US" dirty="0">
              <a:solidFill>
                <a:srgbClr val="C00000"/>
              </a:solidFill>
              <a:effectLst>
                <a:glow rad="101600">
                  <a:srgbClr val="C00000">
                    <a:alpha val="40000"/>
                  </a:srgb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0072" y="365725"/>
            <a:ext cx="31886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UNAM Seminar </a:t>
            </a:r>
          </a:p>
          <a:p>
            <a:pPr algn="ctr"/>
            <a:r>
              <a:rPr lang="en-US" sz="3600" dirty="0" smtClean="0"/>
              <a:t>June 20, 2024</a:t>
            </a:r>
            <a:endParaRPr lang="en-US" sz="36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</a:t>
            </a:fld>
            <a:endParaRPr lang="sv-SE" dirty="0"/>
          </a:p>
        </p:txBody>
      </p:sp>
      <p:pic>
        <p:nvPicPr>
          <p:cNvPr id="5" name="Picture 4" descr="A person on a stage holding two blue plates">
            <a:extLst>
              <a:ext uri="{FF2B5EF4-FFF2-40B4-BE49-F238E27FC236}">
                <a16:creationId xmlns:a16="http://schemas.microsoft.com/office/drawing/2014/main" id="{0EC35D78-7EEB-A1E5-D2B6-36EA2DCF0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8389" b="10101"/>
          <a:stretch/>
        </p:blipFill>
        <p:spPr>
          <a:xfrm>
            <a:off x="4880570" y="1693168"/>
            <a:ext cx="4155926" cy="4904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4"/>
            <a:ext cx="3803938" cy="14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Deconfinement at high </a:t>
            </a:r>
            <a:br>
              <a:rPr lang="en-US" dirty="0"/>
            </a:br>
            <a:r>
              <a:rPr lang="en-US" dirty="0"/>
              <a:t>energy densities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617F3-0699-4321-B4EF-CFB4E3E82DC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647" t="1262" b="2423"/>
          <a:stretch>
            <a:fillRect/>
          </a:stretch>
        </p:blipFill>
        <p:spPr>
          <a:xfrm>
            <a:off x="3995936" y="1484784"/>
            <a:ext cx="3384376" cy="3750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5211197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high energy densities a new form of matter exists:</a:t>
            </a:r>
          </a:p>
          <a:p>
            <a:r>
              <a:rPr lang="en-US" sz="2800" dirty="0"/>
              <a:t>Quark-Gluon Plasma, where quarks&amp;gluons are deconfined</a:t>
            </a:r>
          </a:p>
        </p:txBody>
      </p:sp>
      <p:sp>
        <p:nvSpPr>
          <p:cNvPr id="3" name="Rectangle 2"/>
          <p:cNvSpPr/>
          <p:nvPr/>
        </p:nvSpPr>
        <p:spPr>
          <a:xfrm>
            <a:off x="706889" y="3390091"/>
            <a:ext cx="30828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Tc ~ 160 MeV</a:t>
            </a:r>
          </a:p>
          <a:p>
            <a:r>
              <a:rPr lang="en-US" sz="2400" dirty="0"/>
              <a:t>(~2.000.000.000.000 K)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602128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will only talk about the high temperature transition which is what we probe in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7072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113480" y="-138815"/>
            <a:ext cx="7445519" cy="1446550"/>
          </a:xfrm>
        </p:spPr>
        <p:txBody>
          <a:bodyPr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Probing the early universe</a:t>
            </a:r>
            <a:br>
              <a:rPr lang="en-US" dirty="0"/>
            </a:br>
            <a:r>
              <a:rPr lang="en-US" dirty="0"/>
              <a:t>+ animation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60" y="14400"/>
            <a:ext cx="9150120" cy="6843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/>
          <p:cNvSpPr/>
          <p:nvPr/>
        </p:nvSpPr>
        <p:spPr>
          <a:xfrm flipH="1">
            <a:off x="3200400" y="2971800"/>
            <a:ext cx="4800599" cy="228600"/>
          </a:xfrm>
          <a:prstGeom prst="line">
            <a:avLst/>
          </a:prstGeom>
          <a:noFill/>
          <a:ln w="73080">
            <a:solidFill>
              <a:srgbClr val="FFFFFF"/>
            </a:solidFill>
            <a:prstDash val="solid"/>
            <a:tailEnd type="arrow"/>
          </a:ln>
        </p:spPr>
        <p:txBody>
          <a:bodyPr vert="horz" wrap="none" lIns="126000" tIns="81000" rIns="126000" bIns="81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2"/>
              <a:ea typeface="Nimbus Sans L" pitchFamily="2"/>
              <a:cs typeface="Lucida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4200"/>
            <a:ext cx="8780330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Nimbus Sans L" pitchFamily="2"/>
                <a:cs typeface="Lucidasans" pitchFamily="2"/>
              </a:rPr>
              <a:t>QGP – the phase of the universe a few micro seconds after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8800" y="4286160"/>
            <a:ext cx="8478720" cy="2126520"/>
            <a:chOff x="388800" y="4286160"/>
            <a:chExt cx="8478720" cy="2126520"/>
          </a:xfrm>
        </p:grpSpPr>
        <p:sp>
          <p:nvSpPr>
            <p:cNvPr id="7" name="Freeform 6"/>
            <p:cNvSpPr/>
            <p:nvPr/>
          </p:nvSpPr>
          <p:spPr>
            <a:xfrm>
              <a:off x="388800" y="4333320"/>
              <a:ext cx="8478720" cy="2079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Nimbus Sans L" pitchFamily="2"/>
                <a:cs typeface="Lucidasans" pitchFamily="2"/>
              </a:endParaRPr>
            </a:p>
          </p:txBody>
        </p:sp>
        <p:pic>
          <p:nvPicPr>
            <p:cNvPr id="8" name="cartoon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62120" y="4717800"/>
              <a:ext cx="7772400" cy="151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Freeform 8"/>
            <p:cNvSpPr/>
            <p:nvPr/>
          </p:nvSpPr>
          <p:spPr>
            <a:xfrm>
              <a:off x="1144080" y="4673520"/>
              <a:ext cx="1168200" cy="276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initial state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2140560" y="6089400"/>
              <a:ext cx="1512720" cy="276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pre-equilibrium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004560" y="4413240"/>
              <a:ext cx="2329560" cy="458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QGP and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hydrodynamic expansion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24880" y="6121440"/>
              <a:ext cx="1369440" cy="276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298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hadronization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781680" y="4286160"/>
              <a:ext cx="1499039" cy="458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hadronic phase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Tahoma" pitchFamily="34"/>
                  <a:ea typeface="Nimbus Sans L" pitchFamily="2"/>
                  <a:cs typeface="Lucidasans" pitchFamily="2"/>
                </a:rPr>
                <a:t>and freeze-out</a:t>
              </a: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76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second challenge: we cannot easily directly observe the QGP</a:t>
            </a:r>
          </a:p>
        </p:txBody>
      </p:sp>
      <p:pic>
        <p:nvPicPr>
          <p:cNvPr id="4101" name="Picture 5" descr="https://u.osu.edu/vishnu/files/2014/09/little_bang-10wt2p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3" y="1487736"/>
            <a:ext cx="7696734" cy="51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73B0-3C81-6F84-A926-A71C6E7D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good: quarkonium</a:t>
            </a: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161BA-FDF4-3A7C-6BCD-09DA60C4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13</a:t>
            </a:fld>
            <a:endParaRPr lang="sv-SE"/>
          </a:p>
        </p:txBody>
      </p:sp>
      <p:pic>
        <p:nvPicPr>
          <p:cNvPr id="7" name="Picture 6" descr="A blue and yellow circles with white letters&#10;&#10;Description automatically generated">
            <a:extLst>
              <a:ext uri="{FF2B5EF4-FFF2-40B4-BE49-F238E27FC236}">
                <a16:creationId xmlns:a16="http://schemas.microsoft.com/office/drawing/2014/main" id="{05258742-DD9C-BA19-D0F2-BD9198E03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30413"/>
            <a:ext cx="3096344" cy="3096344"/>
          </a:xfrm>
          <a:prstGeom prst="rect">
            <a:avLst/>
          </a:prstGeom>
        </p:spPr>
      </p:pic>
      <p:pic>
        <p:nvPicPr>
          <p:cNvPr id="9" name="Picture 8" descr="A circular object with two spheres and a spiral&#10;&#10;Description automatically generated with medium confidence">
            <a:extLst>
              <a:ext uri="{FF2B5EF4-FFF2-40B4-BE49-F238E27FC236}">
                <a16:creationId xmlns:a16="http://schemas.microsoft.com/office/drawing/2014/main" id="{2AE24A28-7D2A-082E-953D-AA5C2200E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28740"/>
            <a:ext cx="2404646" cy="241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F3C00D-2AF3-898A-4AE5-E48A3F41036B}"/>
              </a:ext>
            </a:extLst>
          </p:cNvPr>
          <p:cNvSpPr txBox="1"/>
          <p:nvPr/>
        </p:nvSpPr>
        <p:spPr>
          <a:xfrm>
            <a:off x="4942384" y="2883192"/>
            <a:ext cx="3744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 ϒ: 1S, 2S, 3S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1D733B-AF2A-5503-89B9-D88202B94991}"/>
              </a:ext>
            </a:extLst>
          </p:cNvPr>
          <p:cNvSpPr txBox="1"/>
          <p:nvPr/>
        </p:nvSpPr>
        <p:spPr>
          <a:xfrm>
            <a:off x="817960" y="1868143"/>
            <a:ext cx="4589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J/ψ: 1S, (ψ’: 2S)</a:t>
            </a:r>
            <a:endParaRPr lang="en-SE" sz="4800" dirty="0"/>
          </a:p>
        </p:txBody>
      </p:sp>
    </p:spTree>
    <p:extLst>
      <p:ext uri="{BB962C8B-B14F-4D97-AF65-F5344CB8AC3E}">
        <p14:creationId xmlns:p14="http://schemas.microsoft.com/office/powerpoint/2010/main" val="17808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has delivered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20072" y="1628800"/>
            <a:ext cx="3218400" cy="3089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1"/>
          <p:cNvSpPr/>
          <p:nvPr/>
        </p:nvSpPr>
        <p:spPr>
          <a:xfrm>
            <a:off x="611560" y="4869160"/>
            <a:ext cx="7992888" cy="12215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0" u="none" strike="noStrike" baseline="0" dirty="0">
                <a:ln>
                  <a:noFill/>
                </a:ln>
                <a:ea typeface="Arial" pitchFamily="2"/>
                <a:cs typeface="Arial" pitchFamily="2"/>
              </a:rPr>
              <a:t>CMS has proven to be a marvelous detector for bottomonium</a:t>
            </a:r>
            <a:endParaRPr lang="en-US" sz="2400" dirty="0"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 dirty="0">
              <a:ln>
                <a:noFill/>
              </a:ln>
              <a:ea typeface="Arial" pitchFamily="2"/>
              <a:cs typeface="Ari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ea typeface="Arial" pitchFamily="2"/>
                <a:cs typeface="Arial" pitchFamily="2"/>
              </a:rPr>
              <a:t>ALICE can complement by going to lower p</a:t>
            </a:r>
            <a:r>
              <a:rPr lang="en-US" sz="2400" baseline="-25000" dirty="0">
                <a:ea typeface="Arial" pitchFamily="2"/>
                <a:cs typeface="Arial" pitchFamily="2"/>
              </a:rPr>
              <a:t>T</a:t>
            </a:r>
            <a:r>
              <a:rPr lang="en-US" sz="2400" dirty="0">
                <a:ea typeface="Arial" pitchFamily="2"/>
                <a:cs typeface="Arial" pitchFamily="2"/>
              </a:rPr>
              <a:t> for charmonium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3955" y="1281536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ϒ: 1S 2S 3S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2320" y="1143036"/>
            <a:ext cx="1776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Published in PRL </a:t>
            </a:r>
          </a:p>
          <a:p>
            <a:r>
              <a:rPr lang="en-US" dirty="0"/>
              <a:t>107, 052302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14</a:t>
            </a:fld>
            <a:endParaRPr lang="sv-S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EE4FC0E-46F8-79D8-554A-34E959A6F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0"/>
          <a:stretch/>
        </p:blipFill>
        <p:spPr bwMode="auto">
          <a:xfrm>
            <a:off x="740048" y="1687182"/>
            <a:ext cx="4079794" cy="28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7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Suppression of heavy quarkonia can work as a thermometer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361737" y="2231080"/>
            <a:ext cx="1714319" cy="2638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21"/>
          <p:cNvSpPr/>
          <p:nvPr/>
        </p:nvSpPr>
        <p:spPr>
          <a:xfrm>
            <a:off x="899592" y="5375798"/>
            <a:ext cx="7560840" cy="12215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0" u="none" strike="noStrike" baseline="0" dirty="0">
                <a:ln>
                  <a:noFill/>
                </a:ln>
                <a:ea typeface="Arial" pitchFamily="2"/>
                <a:cs typeface="Arial" pitchFamily="2"/>
              </a:rPr>
              <a:t>Suppression qualitatively depends on binding</a:t>
            </a:r>
            <a:r>
              <a:rPr lang="en-US" sz="2400" b="0" i="0" u="none" strike="noStrike" dirty="0">
                <a:ln>
                  <a:noFill/>
                </a:ln>
                <a:ea typeface="Arial" pitchFamily="2"/>
                <a:cs typeface="Arial" pitchFamily="2"/>
              </a:rPr>
              <a:t> energy as predicted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aseline="0" dirty="0">
                <a:ea typeface="Arial" pitchFamily="2"/>
                <a:cs typeface="Arial" pitchFamily="2"/>
              </a:rPr>
              <a:t>A lot of devils</a:t>
            </a:r>
            <a:r>
              <a:rPr lang="en-US" sz="2400" dirty="0">
                <a:ea typeface="Arial" pitchFamily="2"/>
                <a:cs typeface="Arial" pitchFamily="2"/>
              </a:rPr>
              <a:t> in the details that I skip.</a:t>
            </a:r>
            <a:endParaRPr lang="en-US" sz="2400" b="0" i="0" u="none" strike="noStrike" baseline="0" dirty="0">
              <a:ln>
                <a:noFill/>
              </a:ln>
              <a:ea typeface="Arial" pitchFamily="2"/>
              <a:cs typeface="Arial" pitchFamily="2"/>
            </a:endParaRPr>
          </a:p>
        </p:txBody>
      </p:sp>
      <p:sp>
        <p:nvSpPr>
          <p:cNvPr id="8" name="TextBox 21"/>
          <p:cNvSpPr/>
          <p:nvPr/>
        </p:nvSpPr>
        <p:spPr>
          <a:xfrm>
            <a:off x="4989392" y="1577120"/>
            <a:ext cx="3759072" cy="3458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i="0" u="none" strike="noStrike" baseline="0" dirty="0">
                <a:ln>
                  <a:noFill/>
                </a:ln>
                <a:latin typeface="Arial" pitchFamily="18"/>
                <a:ea typeface="Arial" pitchFamily="2"/>
                <a:cs typeface="Arial" pitchFamily="2"/>
              </a:rPr>
              <a:t>Note: 6.5&lt;p</a:t>
            </a:r>
            <a:r>
              <a:rPr lang="en-US" sz="1600" b="0" i="0" u="none" strike="noStrike" baseline="-25000" dirty="0">
                <a:ln>
                  <a:noFill/>
                </a:ln>
                <a:latin typeface="Arial" pitchFamily="18"/>
                <a:ea typeface="Arial" pitchFamily="2"/>
                <a:cs typeface="Arial" pitchFamily="2"/>
              </a:rPr>
              <a:t>T</a:t>
            </a:r>
            <a:r>
              <a:rPr lang="en-US" sz="1600" b="0" i="0" u="none" strike="noStrike" baseline="0" dirty="0">
                <a:ln>
                  <a:noFill/>
                </a:ln>
                <a:latin typeface="Arial" pitchFamily="18"/>
                <a:ea typeface="Arial" pitchFamily="2"/>
                <a:cs typeface="Arial" pitchFamily="2"/>
              </a:rPr>
              <a:t>&lt;30 GeV for J/</a:t>
            </a:r>
            <a:r>
              <a:rPr lang="en-US" sz="1600" b="0" i="0" u="none" strike="noStrike" baseline="0" dirty="0">
                <a:ln>
                  <a:noFill/>
                </a:ln>
                <a:latin typeface="Symbol" pitchFamily="18"/>
                <a:ea typeface="Symbol" pitchFamily="2"/>
                <a:cs typeface="Symbol" pitchFamily="2"/>
              </a:rPr>
              <a:t></a:t>
            </a:r>
            <a:r>
              <a:rPr lang="en-US" sz="1600" b="0" i="0" u="none" strike="noStrike" baseline="0" dirty="0">
                <a:ln>
                  <a:noFill/>
                </a:ln>
                <a:latin typeface="Arial" pitchFamily="18"/>
                <a:ea typeface="Arial" pitchFamily="2"/>
                <a:cs typeface="Arial" pitchFamily="2"/>
              </a:rPr>
              <a:t> and </a:t>
            </a:r>
            <a:r>
              <a:rPr lang="en-US" sz="1600" b="0" i="0" u="none" strike="noStrike" baseline="0" dirty="0">
                <a:ln>
                  <a:noFill/>
                </a:ln>
                <a:latin typeface="Symbol" pitchFamily="18"/>
                <a:ea typeface="Symbol" pitchFamily="2"/>
                <a:cs typeface="Symbol" pitchFamily="2"/>
              </a:rPr>
              <a:t></a:t>
            </a:r>
            <a:r>
              <a:rPr lang="en-US" sz="1600" b="0" i="0" u="none" strike="noStrike" baseline="0" dirty="0">
                <a:ln>
                  <a:noFill/>
                </a:ln>
                <a:latin typeface="Arial" pitchFamily="18"/>
                <a:ea typeface="Arial" pitchFamily="2"/>
                <a:cs typeface="Arial" pitchFamily="2"/>
              </a:rPr>
              <a:t>(2s)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21871" y="1981760"/>
            <a:ext cx="3319559" cy="342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7544" y="2492896"/>
            <a:ext cx="317823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25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harming Cosmological Conundrum - Astronomical Retur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7"/>
          <a:stretch/>
        </p:blipFill>
        <p:spPr bwMode="auto">
          <a:xfrm>
            <a:off x="3275856" y="4509120"/>
            <a:ext cx="1224136" cy="1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5576" y="1766486"/>
            <a:ext cx="2448272" cy="2014170"/>
            <a:chOff x="835968" y="1637184"/>
            <a:chExt cx="2651473" cy="1859062"/>
          </a:xfrm>
        </p:grpSpPr>
        <p:pic>
          <p:nvPicPr>
            <p:cNvPr id="6" name="Picture 14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8851" t="39749" r="10464" b="41415"/>
            <a:stretch/>
          </p:blipFill>
          <p:spPr>
            <a:xfrm>
              <a:off x="835968" y="2564904"/>
              <a:ext cx="2651473" cy="931342"/>
            </a:xfrm>
            <a:prstGeom prst="rect">
              <a:avLst/>
            </a:prstGeom>
          </p:spPr>
        </p:pic>
        <p:pic>
          <p:nvPicPr>
            <p:cNvPr id="7" name="Picture 14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8851" t="17904" r="10464" b="61877"/>
            <a:stretch/>
          </p:blipFill>
          <p:spPr>
            <a:xfrm>
              <a:off x="835968" y="1637184"/>
              <a:ext cx="2651473" cy="999728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J/ψ in the QGP at high energies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8DB67-566A-B6F1-C0B0-CF7A6C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 descr="A blue and yellow circles with white letters&#10;&#10;Description automatically generated">
            <a:extLst>
              <a:ext uri="{FF2B5EF4-FFF2-40B4-BE49-F238E27FC236}">
                <a16:creationId xmlns:a16="http://schemas.microsoft.com/office/drawing/2014/main" id="{05258742-DD9C-BA19-D0F2-BD9198E03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40" y="2235959"/>
            <a:ext cx="1227331" cy="1227331"/>
          </a:xfrm>
          <a:prstGeom prst="rect">
            <a:avLst/>
          </a:prstGeom>
        </p:spPr>
      </p:pic>
      <p:pic>
        <p:nvPicPr>
          <p:cNvPr id="9" name="Picture 8" descr="A blue and yellow circles with white letters&#10;&#10;Description automatically generated">
            <a:extLst>
              <a:ext uri="{FF2B5EF4-FFF2-40B4-BE49-F238E27FC236}">
                <a16:creationId xmlns:a16="http://schemas.microsoft.com/office/drawing/2014/main" id="{05258742-DD9C-BA19-D0F2-BD9198E03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33917"/>
            <a:ext cx="1227331" cy="1227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1640" y="5733256"/>
            <a:ext cx="140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Survive</a:t>
            </a:r>
            <a:endParaRPr lang="en-GB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19872" y="1764524"/>
            <a:ext cx="2448272" cy="2014170"/>
            <a:chOff x="835968" y="1637184"/>
            <a:chExt cx="2651473" cy="1859062"/>
          </a:xfrm>
        </p:grpSpPr>
        <p:pic>
          <p:nvPicPr>
            <p:cNvPr id="12" name="Picture 14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8851" t="39749" r="10464" b="41415"/>
            <a:stretch/>
          </p:blipFill>
          <p:spPr>
            <a:xfrm>
              <a:off x="835968" y="2564904"/>
              <a:ext cx="2651473" cy="931342"/>
            </a:xfrm>
            <a:prstGeom prst="rect">
              <a:avLst/>
            </a:prstGeom>
          </p:spPr>
        </p:pic>
        <p:pic>
          <p:nvPicPr>
            <p:cNvPr id="13" name="Picture 14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8851" t="17904" r="10464" b="61877"/>
            <a:stretch/>
          </p:blipFill>
          <p:spPr>
            <a:xfrm>
              <a:off x="835968" y="1637184"/>
              <a:ext cx="2651473" cy="999728"/>
            </a:xfrm>
            <a:prstGeom prst="rect">
              <a:avLst/>
            </a:prstGeom>
          </p:spPr>
        </p:pic>
      </p:grpSp>
      <p:pic>
        <p:nvPicPr>
          <p:cNvPr id="14" name="Picture 13" descr="A blue and yellow circles with white letters&#10;&#10;Description automatically generated">
            <a:extLst>
              <a:ext uri="{FF2B5EF4-FFF2-40B4-BE49-F238E27FC236}">
                <a16:creationId xmlns:a16="http://schemas.microsoft.com/office/drawing/2014/main" id="{05258742-DD9C-BA19-D0F2-BD9198E03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36" y="2233997"/>
            <a:ext cx="1227331" cy="12273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61396" y="5733256"/>
            <a:ext cx="1657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Break up</a:t>
            </a:r>
            <a:endParaRPr lang="en-GB" sz="32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040705" y="3461328"/>
            <a:ext cx="0" cy="1080120"/>
          </a:xfrm>
          <a:prstGeom prst="straightConnector1">
            <a:avLst/>
          </a:prstGeom>
          <a:ln w="381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037346" y="3436269"/>
            <a:ext cx="243720" cy="1062584"/>
          </a:xfrm>
          <a:prstGeom prst="straightConnector1">
            <a:avLst/>
          </a:prstGeom>
          <a:ln w="381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436096" y="1764524"/>
            <a:ext cx="3716017" cy="4922839"/>
            <a:chOff x="5436096" y="1764524"/>
            <a:chExt cx="3716017" cy="4922839"/>
          </a:xfrm>
        </p:grpSpPr>
        <p:grpSp>
          <p:nvGrpSpPr>
            <p:cNvPr id="15" name="Group 14"/>
            <p:cNvGrpSpPr/>
            <p:nvPr/>
          </p:nvGrpSpPr>
          <p:grpSpPr>
            <a:xfrm>
              <a:off x="6282462" y="1764524"/>
              <a:ext cx="2448272" cy="2014170"/>
              <a:chOff x="835968" y="1637184"/>
              <a:chExt cx="2651473" cy="1859062"/>
            </a:xfrm>
          </p:grpSpPr>
          <p:pic>
            <p:nvPicPr>
              <p:cNvPr id="16" name="Picture 14"/>
              <p:cNvPicPr>
                <a:picLocks noChangeAspect="1"/>
              </p:cNvPicPr>
              <p:nvPr/>
            </p:nvPicPr>
            <p:blipFill rotWithShape="1">
              <a:blip r:embed="rId3">
                <a:lum/>
                <a:alphaModFix/>
              </a:blip>
              <a:srcRect l="28851" t="39749" r="10464" b="41415"/>
              <a:stretch/>
            </p:blipFill>
            <p:spPr>
              <a:xfrm>
                <a:off x="835968" y="2564904"/>
                <a:ext cx="2651473" cy="931342"/>
              </a:xfrm>
              <a:prstGeom prst="rect">
                <a:avLst/>
              </a:prstGeom>
            </p:spPr>
          </p:pic>
          <p:pic>
            <p:nvPicPr>
              <p:cNvPr id="17" name="Picture 14"/>
              <p:cNvPicPr>
                <a:picLocks noChangeAspect="1"/>
              </p:cNvPicPr>
              <p:nvPr/>
            </p:nvPicPr>
            <p:blipFill rotWithShape="1">
              <a:blip r:embed="rId3">
                <a:lum/>
                <a:alphaModFix/>
              </a:blip>
              <a:srcRect l="28851" t="17904" r="10464" b="61877"/>
              <a:stretch/>
            </p:blipFill>
            <p:spPr>
              <a:xfrm>
                <a:off x="835968" y="1637184"/>
                <a:ext cx="2651473" cy="999728"/>
              </a:xfrm>
              <a:prstGeom prst="rect">
                <a:avLst/>
              </a:prstGeom>
            </p:spPr>
          </p:pic>
        </p:grpSp>
        <p:pic>
          <p:nvPicPr>
            <p:cNvPr id="18" name="Picture 17" descr="A blue and yellow circles with white letters&#10;&#10;Description automatically generated">
              <a:extLst>
                <a:ext uri="{FF2B5EF4-FFF2-40B4-BE49-F238E27FC236}">
                  <a16:creationId xmlns:a16="http://schemas.microsoft.com/office/drawing/2014/main" id="{05258742-DD9C-BA19-D0F2-BD9198E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267" y="2155981"/>
              <a:ext cx="1227331" cy="1227331"/>
            </a:xfrm>
            <a:prstGeom prst="rect">
              <a:avLst/>
            </a:prstGeom>
          </p:spPr>
        </p:pic>
        <p:pic>
          <p:nvPicPr>
            <p:cNvPr id="19" name="Picture 18" descr="A blue and yellow circles with white letters&#10;&#10;Description automatically generated">
              <a:extLst>
                <a:ext uri="{FF2B5EF4-FFF2-40B4-BE49-F238E27FC236}">
                  <a16:creationId xmlns:a16="http://schemas.microsoft.com/office/drawing/2014/main" id="{05258742-DD9C-BA19-D0F2-BD9198E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540" y="2155981"/>
              <a:ext cx="1227331" cy="1227331"/>
            </a:xfrm>
            <a:prstGeom prst="rect">
              <a:avLst/>
            </a:prstGeom>
          </p:spPr>
        </p:pic>
        <p:pic>
          <p:nvPicPr>
            <p:cNvPr id="20" name="Picture 19" descr="A blue and yellow circles with white letters&#10;&#10;Description automatically generated">
              <a:extLst>
                <a:ext uri="{FF2B5EF4-FFF2-40B4-BE49-F238E27FC236}">
                  <a16:creationId xmlns:a16="http://schemas.microsoft.com/office/drawing/2014/main" id="{05258742-DD9C-BA19-D0F2-BD9198E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609" y="4377484"/>
              <a:ext cx="1227331" cy="122733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436096" y="5733256"/>
              <a:ext cx="371601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 smtClean="0"/>
                <a:t>Recombine</a:t>
              </a:r>
            </a:p>
            <a:p>
              <a:pPr algn="ctr"/>
              <a:r>
                <a:rPr lang="en-GB" sz="2400" dirty="0" smtClean="0"/>
                <a:t>Requires high charm </a:t>
              </a:r>
              <a:r>
                <a:rPr lang="en-GB" sz="2400" dirty="0" err="1" smtClean="0"/>
                <a:t>denisty</a:t>
              </a:r>
              <a:endParaRPr lang="en-GB" sz="2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7338623" y="2943477"/>
              <a:ext cx="411635" cy="1709659"/>
            </a:xfrm>
            <a:prstGeom prst="straightConnector1">
              <a:avLst/>
            </a:prstGeom>
            <a:ln w="38100"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121627" y="3041419"/>
              <a:ext cx="546717" cy="1611717"/>
            </a:xfrm>
            <a:prstGeom prst="straightConnector1">
              <a:avLst/>
            </a:prstGeom>
            <a:ln w="38100"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396850" y="3212976"/>
              <a:ext cx="349315" cy="1288875"/>
            </a:xfrm>
            <a:prstGeom prst="straightConnector1">
              <a:avLst/>
            </a:prstGeom>
            <a:ln w="38100"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6320228" y="3260812"/>
              <a:ext cx="319268" cy="1320316"/>
            </a:xfrm>
            <a:prstGeom prst="straightConnector1">
              <a:avLst/>
            </a:prstGeom>
            <a:ln w="38100">
              <a:solidFill>
                <a:srgbClr val="FF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 flipH="1">
            <a:off x="4043013" y="3436269"/>
            <a:ext cx="333305" cy="1105179"/>
          </a:xfrm>
          <a:prstGeom prst="straightConnector1">
            <a:avLst/>
          </a:prstGeom>
          <a:ln w="381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" descr="A Charming Cosmological Conundrum - Astronomical Retur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2"/>
          <a:stretch/>
        </p:blipFill>
        <p:spPr bwMode="auto">
          <a:xfrm>
            <a:off x="4660500" y="4558926"/>
            <a:ext cx="1207644" cy="1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J/ψ</a:t>
            </a:r>
            <a:r>
              <a:rPr lang="en-US" dirty="0" smtClean="0"/>
              <a:t> </a:t>
            </a:r>
            <a:r>
              <a:rPr lang="en-US" dirty="0"/>
              <a:t>recombination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5976663" cy="4333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838363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needs to include recombination/regeneration to explain the data.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8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44320-2724-BA5A-162B-D613E675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bad (?): the perfect liquid</a:t>
            </a: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CC8C6-D3B9-8B0D-5D23-CC13AAA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94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Lattice QCD calculation of the energy density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7429" y="1557338"/>
            <a:ext cx="3992563" cy="28876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/>
          <p:cNvSpPr/>
          <p:nvPr/>
        </p:nvSpPr>
        <p:spPr>
          <a:xfrm flipV="1">
            <a:off x="6278432" y="2492896"/>
            <a:ext cx="0" cy="362160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>
                <a:spLocks noResize="1"/>
              </p:cNvSpPr>
              <p:nvPr/>
            </p:nvSpPr>
            <p:spPr>
              <a:xfrm>
                <a:off x="4968120" y="1628800"/>
                <a:ext cx="3924360" cy="730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𝑢𝑎𝑟𝑘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𝐺𝑙𝑢𝑜𝑛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𝑔𝑎𝑠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0" dirty="0">
                  <a:solidFill>
                    <a:schemeClr val="tx1"/>
                  </a:solidFill>
                  <a:latin typeface="Cambria Math"/>
                </a:endParaRPr>
              </a:p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</m:den>
                      </m:f>
                      <m:d>
                        <m:dPr>
                          <m:begChr m:val=""/>
                          <m:endChr m:val="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2×8+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2×2×3×3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i="0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20" y="1628800"/>
                <a:ext cx="3924360" cy="730080"/>
              </a:xfrm>
              <a:prstGeom prst="rect">
                <a:avLst/>
              </a:prstGeom>
              <a:blipFill rotWithShape="1">
                <a:blip r:embed="rId4"/>
                <a:stretch>
                  <a:fillRect b="-2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13312" y="2909056"/>
            <a:ext cx="2489954" cy="356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latin typeface="Arial" pitchFamily="18"/>
                <a:ea typeface="Nimbus Sans L" pitchFamily="2"/>
                <a:cs typeface="Lucidasans" pitchFamily="2"/>
              </a:rPr>
              <a:t>Gluon spin and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3381015"/>
            <a:ext cx="3945930" cy="356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latin typeface="Arial" pitchFamily="18"/>
                <a:ea typeface="Nimbus Sans L" pitchFamily="2"/>
                <a:cs typeface="Lucidasans" pitchFamily="2"/>
              </a:rPr>
              <a:t>(Anti+)quark spin, color and flavor</a:t>
            </a:r>
          </a:p>
        </p:txBody>
      </p:sp>
      <p:sp>
        <p:nvSpPr>
          <p:cNvPr id="10" name="Straight Connector 9"/>
          <p:cNvSpPr/>
          <p:nvPr/>
        </p:nvSpPr>
        <p:spPr>
          <a:xfrm flipV="1">
            <a:off x="6084168" y="2492896"/>
            <a:ext cx="0" cy="362160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 flipH="1" flipV="1">
            <a:off x="7596336" y="2564896"/>
            <a:ext cx="5400" cy="809280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4437112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Several things pointed to that the QGP should behave more like a gas: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energy density found in lattice QCD calculations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screening of the long-range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running of the coupling constant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Ideas inspired by bag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3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F8F32B-27F4-D98B-7880-BF1E75692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536" y="274638"/>
            <a:ext cx="771696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or “Why are heavy-ion physicists the Slytherins of particle physics!”</a:t>
            </a:r>
            <a:endParaRPr lang="en-S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8C21D-6EFD-E59D-77B6-10DF3DFF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</a:t>
            </a:fld>
            <a:endParaRPr lang="sv-SE" dirty="0"/>
          </a:p>
        </p:txBody>
      </p:sp>
      <p:pic>
        <p:nvPicPr>
          <p:cNvPr id="5" name="Picture 4" descr="A person sitting on a chair&#10;&#10;Description automatically generated">
            <a:extLst>
              <a:ext uri="{FF2B5EF4-FFF2-40B4-BE49-F238E27FC236}">
                <a16:creationId xmlns:a16="http://schemas.microsoft.com/office/drawing/2014/main" id="{E6179932-C0B3-EC33-330F-D5407AE09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2988"/>
          <a:stretch/>
        </p:blipFill>
        <p:spPr>
          <a:xfrm>
            <a:off x="611560" y="1718847"/>
            <a:ext cx="8280920" cy="47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8192" y="1628800"/>
            <a:ext cx="4803888" cy="2587426"/>
            <a:chOff x="611560" y="1878490"/>
            <a:chExt cx="4536504" cy="244341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81"/>
            <a:stretch/>
          </p:blipFill>
          <p:spPr bwMode="auto">
            <a:xfrm>
              <a:off x="611560" y="1878490"/>
              <a:ext cx="2520280" cy="244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44"/>
            <a:stretch/>
          </p:blipFill>
          <p:spPr bwMode="auto">
            <a:xfrm>
              <a:off x="2846087" y="1878490"/>
              <a:ext cx="2301977" cy="244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292080" y="2132856"/>
            <a:ext cx="3814750" cy="3096344"/>
            <a:chOff x="1115616" y="1340768"/>
            <a:chExt cx="3814750" cy="3096344"/>
          </a:xfrm>
        </p:grpSpPr>
        <p:grpSp>
          <p:nvGrpSpPr>
            <p:cNvPr id="11" name="Group 10"/>
            <p:cNvGrpSpPr/>
            <p:nvPr/>
          </p:nvGrpSpPr>
          <p:grpSpPr>
            <a:xfrm>
              <a:off x="1115616" y="1340768"/>
              <a:ext cx="3814750" cy="3068974"/>
              <a:chOff x="1115616" y="1340768"/>
              <a:chExt cx="3814750" cy="306897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92" r="47999"/>
              <a:stretch/>
            </p:blipFill>
            <p:spPr>
              <a:xfrm>
                <a:off x="1115616" y="1340768"/>
                <a:ext cx="3405014" cy="3068974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066270" y="4181383"/>
                <a:ext cx="864096" cy="2160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4525200" y="1422000"/>
              <a:ext cx="0" cy="261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55776" y="4098558"/>
              <a:ext cx="1031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/>
                <a:t>p</a:t>
              </a:r>
              <a:r>
                <a:rPr lang="en-GB" sz="1600" baseline="-25000" dirty="0"/>
                <a:t>T</a:t>
              </a:r>
              <a:r>
                <a:rPr lang="en-GB" sz="1600" dirty="0"/>
                <a:t> (GeV/</a:t>
              </a:r>
              <a:r>
                <a:rPr lang="en-GB" sz="1600" i="1" dirty="0"/>
                <a:t>c</a:t>
              </a:r>
              <a:r>
                <a:rPr lang="en-GB" sz="1600" dirty="0"/>
                <a:t>)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18" y="3176418"/>
            <a:ext cx="655492" cy="5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4135720"/>
            <a:ext cx="4285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Flow in general plays a very </a:t>
            </a:r>
            <a:br>
              <a:rPr lang="en-US" sz="2400" dirty="0"/>
            </a:br>
            <a:r>
              <a:rPr lang="en-US" sz="2400" dirty="0"/>
              <a:t>important role in heavy-ion </a:t>
            </a:r>
            <a:br>
              <a:rPr lang="en-US" sz="2400" dirty="0"/>
            </a:br>
            <a:r>
              <a:rPr lang="en-US" sz="2400" dirty="0"/>
              <a:t>collisions.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believe that flow in the partonic phase is imprinted on the final state hadrons at freeze out.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8869" y="5699061"/>
            <a:ext cx="4165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Flow velocity β</a:t>
            </a:r>
            <a:r>
              <a:rPr lang="en-US" sz="2000" baseline="-25000" dirty="0"/>
              <a:t>r</a:t>
            </a:r>
            <a:r>
              <a:rPr lang="en-US" sz="2000" dirty="0"/>
              <a:t>  →  mass dependent </a:t>
            </a:r>
            <a:br>
              <a:rPr lang="en-US" sz="2000" dirty="0"/>
            </a:br>
            <a:r>
              <a:rPr lang="en-US" sz="2000" dirty="0"/>
              <a:t>boost:</a:t>
            </a:r>
          </a:p>
          <a:p>
            <a:r>
              <a:rPr lang="en-US" sz="2000" dirty="0"/>
              <a:t>p</a:t>
            </a:r>
            <a:r>
              <a:rPr lang="en-US" sz="2000" baseline="-25000" dirty="0"/>
              <a:t>T</a:t>
            </a:r>
            <a:r>
              <a:rPr lang="en-US" sz="2000" dirty="0"/>
              <a:t> ~  γβ</a:t>
            </a:r>
            <a:r>
              <a:rPr lang="en-US" sz="2000" baseline="-25000" dirty="0" err="1"/>
              <a:t>r</a:t>
            </a:r>
            <a:r>
              <a:rPr lang="en-US" sz="2000" dirty="0" err="1"/>
              <a:t>m</a:t>
            </a:r>
            <a:r>
              <a:rPr lang="en-US" sz="2000" dirty="0"/>
              <a:t> (for particle initially at rest)</a:t>
            </a:r>
          </a:p>
        </p:txBody>
      </p:sp>
    </p:spTree>
    <p:extLst>
      <p:ext uri="{BB962C8B-B14F-4D97-AF65-F5344CB8AC3E}">
        <p14:creationId xmlns:p14="http://schemas.microsoft.com/office/powerpoint/2010/main" val="22844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18850" y="2613976"/>
            <a:ext cx="3673630" cy="278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Title 188"/>
          <p:cNvSpPr txBox="1">
            <a:spLocks noGrp="1"/>
          </p:cNvSpPr>
          <p:nvPr>
            <p:ph type="title"/>
          </p:nvPr>
        </p:nvSpPr>
        <p:spPr>
          <a:xfrm>
            <a:off x="1427040" y="461417"/>
            <a:ext cx="7259760" cy="769441"/>
          </a:xfrm>
        </p:spPr>
        <p:txBody>
          <a:bodyPr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Elliptic flow (v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" name="Straight Connector 1"/>
          <p:cNvSpPr/>
          <p:nvPr/>
        </p:nvSpPr>
        <p:spPr>
          <a:xfrm flipH="1">
            <a:off x="2235615" y="3991607"/>
            <a:ext cx="1897561" cy="2029681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400000" sp="100000"/>
            </a:custDash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3" name="Straight Connector 2"/>
          <p:cNvSpPr/>
          <p:nvPr/>
        </p:nvSpPr>
        <p:spPr>
          <a:xfrm flipH="1">
            <a:off x="1856176" y="1479888"/>
            <a:ext cx="1897559" cy="202968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400000" sp="100000"/>
            </a:custDash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9015" y="1400826"/>
            <a:ext cx="3377538" cy="1942422"/>
            <a:chOff x="1242719" y="1289298"/>
            <a:chExt cx="3377538" cy="1942422"/>
          </a:xfrm>
        </p:grpSpPr>
        <p:sp>
          <p:nvSpPr>
            <p:cNvPr id="5" name="Freeform 4"/>
            <p:cNvSpPr/>
            <p:nvPr/>
          </p:nvSpPr>
          <p:spPr>
            <a:xfrm rot="10260000">
              <a:off x="3906535" y="1289298"/>
              <a:ext cx="359280" cy="311400"/>
            </a:xfrm>
            <a:custGeom>
              <a:avLst/>
              <a:gdLst>
                <a:gd name="f0" fmla="val 0"/>
                <a:gd name="f1" fmla="val 720"/>
                <a:gd name="f2" fmla="val 622"/>
                <a:gd name="f3" fmla="val 430"/>
                <a:gd name="f4" fmla="val 177"/>
                <a:gd name="f5" fmla="val 379"/>
                <a:gd name="f6" fmla="val 168"/>
                <a:gd name="f7" fmla="val 631"/>
                <a:gd name="f8" fmla="val 465"/>
                <a:gd name="f9" fmla="val 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20" h="622">
                  <a:moveTo>
                    <a:pt x="f3" y="f0"/>
                  </a:moveTo>
                  <a:lnTo>
                    <a:pt x="f4" y="f5"/>
                  </a:lnTo>
                  <a:lnTo>
                    <a:pt x="f0" y="f5"/>
                  </a:lnTo>
                  <a:lnTo>
                    <a:pt x="f6" y="f2"/>
                  </a:lnTo>
                  <a:lnTo>
                    <a:pt x="f7" y="f5"/>
                  </a:lnTo>
                  <a:lnTo>
                    <a:pt x="f8" y="f9"/>
                  </a:lnTo>
                  <a:lnTo>
                    <a:pt x="f1" y="f0"/>
                  </a:lnTo>
                  <a:lnTo>
                    <a:pt x="f3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  <a:scene3d>
              <a:camera prst="legacyPerspectiveTopRight">
                <a:rot lat="20099999" lon="21299999" rev="0"/>
              </a:camera>
              <a:lightRig rig="legacyNormal1" dir="t"/>
            </a:scene3d>
            <a:sp3d extrusionH="457200" prstMaterial="legacyMatte">
              <a:bevelT w="13500" h="13500" prst="angle"/>
              <a:bevelB w="13500" h="13500" prst="angle"/>
            </a:sp3d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 flipH="1">
              <a:off x="1954800" y="1332720"/>
              <a:ext cx="766440" cy="813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 flipH="1">
              <a:off x="2256480" y="1378440"/>
              <a:ext cx="750600" cy="801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2561039" y="1503360"/>
              <a:ext cx="2021040" cy="3225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2361600" y="2451240"/>
              <a:ext cx="1420200" cy="226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540000">
              <a:off x="1369457" y="1384077"/>
              <a:ext cx="3250800" cy="1792080"/>
            </a:xfrm>
            <a:custGeom>
              <a:avLst>
                <a:gd name="f0" fmla="val 801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*/ 21600 10800 1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0 f0 21600"/>
                <a:gd name="f15" fmla="*/ f11 f1 1"/>
                <a:gd name="f16" fmla="val f14"/>
                <a:gd name="f17" fmla="+- 21600 0 f14"/>
                <a:gd name="f18" fmla="*/ f14 10 1"/>
                <a:gd name="f19" fmla="*/ f14 f12 1"/>
                <a:gd name="f20" fmla="*/ f6 f13 1"/>
                <a:gd name="f21" fmla="*/ 0 f13 1"/>
                <a:gd name="f22" fmla="*/ f15 1 f3"/>
                <a:gd name="f23" fmla="*/ 10800 f12 1"/>
                <a:gd name="f24" fmla="*/ 10800 f13 1"/>
                <a:gd name="f25" fmla="*/ 21600 f13 1"/>
                <a:gd name="f26" fmla="*/ f18 1 24"/>
                <a:gd name="f27" fmla="*/ f16 1 2"/>
                <a:gd name="f28" fmla="+- f16 0 10800"/>
                <a:gd name="f29" fmla="*/ f8 1 f16"/>
                <a:gd name="f30" fmla="+- f22 0 f2"/>
                <a:gd name="f31" fmla="+- f26 1750 0"/>
                <a:gd name="f32" fmla="+- 10800 f27 0"/>
                <a:gd name="f33" fmla="+- 10800 0 f27"/>
                <a:gd name="f34" fmla="?: f28 f29 21600"/>
                <a:gd name="f35" fmla="+- 21600 0 f27"/>
                <a:gd name="f36" fmla="+- 21600 0 f29"/>
                <a:gd name="f37" fmla="*/ f27 f12 1"/>
                <a:gd name="f38" fmla="+- 21600 0 f31"/>
                <a:gd name="f39" fmla="?: f28 f36 0"/>
                <a:gd name="f40" fmla="*/ f31 f12 1"/>
                <a:gd name="f41" fmla="*/ f31 f13 1"/>
                <a:gd name="f42" fmla="*/ f32 f12 1"/>
                <a:gd name="f43" fmla="*/ f35 f12 1"/>
                <a:gd name="f44" fmla="*/ f33 f12 1"/>
                <a:gd name="f45" fmla="*/ f34 f13 1"/>
                <a:gd name="f46" fmla="*/ f38 f12 1"/>
                <a:gd name="f47" fmla="*/ f38 f13 1"/>
                <a:gd name="f48" fmla="*/ f39 f13 1"/>
              </a:gdLst>
              <a:ahLst>
                <a:ahXY gdRefX="f0" minX="f6" maxX="f7">
                  <a:pos x="f19" y="f2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2" y="f21"/>
                </a:cxn>
                <a:cxn ang="f30">
                  <a:pos x="f23" y="f48"/>
                </a:cxn>
                <a:cxn ang="f30">
                  <a:pos x="f43" y="f24"/>
                </a:cxn>
                <a:cxn ang="f30">
                  <a:pos x="f44" y="f25"/>
                </a:cxn>
                <a:cxn ang="f30">
                  <a:pos x="f23" y="f45"/>
                </a:cxn>
                <a:cxn ang="f30">
                  <a:pos x="f37" y="f24"/>
                </a:cxn>
              </a:cxnLst>
              <a:rect l="f40" t="f41" r="f46" b="f47"/>
              <a:pathLst>
                <a:path w="21600" h="21600">
                  <a:moveTo>
                    <a:pt x="f16" y="f6"/>
                  </a:moveTo>
                  <a:lnTo>
                    <a:pt x="f7" y="f6"/>
                  </a:lnTo>
                  <a:lnTo>
                    <a:pt x="f17" y="f7"/>
                  </a:lnTo>
                  <a:lnTo>
                    <a:pt x="f6" y="f7"/>
                  </a:lnTo>
                  <a:close/>
                </a:path>
              </a:pathLst>
            </a:cu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1242719" y="2567880"/>
              <a:ext cx="324000" cy="3441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2363400" y="1423799"/>
              <a:ext cx="929519" cy="99072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11340000" flipV="1">
              <a:off x="2408950" y="2280350"/>
              <a:ext cx="253080" cy="718920"/>
            </a:xfrm>
            <a:custGeom>
              <a:avLst/>
              <a:gdLst>
                <a:gd name="f0" fmla="val 0"/>
                <a:gd name="f1" fmla="val 252"/>
                <a:gd name="f2" fmla="val 715"/>
                <a:gd name="f3" fmla="val 84"/>
                <a:gd name="f4" fmla="val 643"/>
                <a:gd name="f5" fmla="val 64"/>
                <a:gd name="f6" fmla="val 611"/>
                <a:gd name="f7" fmla="val 38"/>
                <a:gd name="f8" fmla="val 568"/>
                <a:gd name="f9" fmla="val 24"/>
                <a:gd name="f10" fmla="val 519"/>
                <a:gd name="f11" fmla="val 10"/>
                <a:gd name="f12" fmla="val 470"/>
                <a:gd name="f13" fmla="val 403"/>
                <a:gd name="f14" fmla="val 1"/>
                <a:gd name="f15" fmla="val 351"/>
                <a:gd name="f16" fmla="val 2"/>
                <a:gd name="f17" fmla="val 299"/>
                <a:gd name="f18" fmla="val 14"/>
                <a:gd name="f19" fmla="val 251"/>
                <a:gd name="f20" fmla="val 30"/>
                <a:gd name="f21" fmla="val 205"/>
                <a:gd name="f22" fmla="val 46"/>
                <a:gd name="f23" fmla="val 159"/>
                <a:gd name="f24" fmla="val 77"/>
                <a:gd name="f25" fmla="val 106"/>
                <a:gd name="f26" fmla="val 100"/>
                <a:gd name="f27" fmla="val 73"/>
                <a:gd name="f28" fmla="val 123"/>
                <a:gd name="f29" fmla="val 40"/>
                <a:gd name="f30" fmla="val 163"/>
                <a:gd name="f31" fmla="val 166"/>
                <a:gd name="f32" fmla="val 4"/>
                <a:gd name="f33" fmla="val 198"/>
                <a:gd name="f34" fmla="val 57"/>
                <a:gd name="f35" fmla="val 212"/>
                <a:gd name="f36" fmla="val 120"/>
                <a:gd name="f37" fmla="val 225"/>
                <a:gd name="f38" fmla="val 171"/>
                <a:gd name="f39" fmla="val 239"/>
                <a:gd name="f40" fmla="val 226"/>
                <a:gd name="f41" fmla="val 246"/>
                <a:gd name="f42" fmla="val 280"/>
                <a:gd name="f43" fmla="val 249"/>
                <a:gd name="f44" fmla="val 337"/>
                <a:gd name="f45" fmla="val 394"/>
                <a:gd name="f46" fmla="val 464"/>
                <a:gd name="f47" fmla="val 241"/>
                <a:gd name="f48" fmla="val 514"/>
                <a:gd name="f49" fmla="val 233"/>
                <a:gd name="f50" fmla="val 564"/>
                <a:gd name="f51" fmla="val 216"/>
                <a:gd name="f52" fmla="val 603"/>
                <a:gd name="f53" fmla="val 199"/>
                <a:gd name="f54" fmla="val 636"/>
                <a:gd name="f55" fmla="val 182"/>
                <a:gd name="f56" fmla="val 669"/>
                <a:gd name="f57" fmla="val 142"/>
                <a:gd name="f58" fmla="val 712"/>
                <a:gd name="f59" fmla="val 711"/>
                <a:gd name="f60" fmla="val 104"/>
                <a:gd name="f61" fmla="val 67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2" h="715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0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1" y="f45"/>
                    <a:pt x="f43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2"/>
                    <a:pt x="f57" y="f58"/>
                  </a:cubicBezTo>
                  <a:cubicBezTo>
                    <a:pt x="f57" y="f59"/>
                    <a:pt x="f60" y="f61"/>
                    <a:pt x="f3" y="f4"/>
                  </a:cubicBezTo>
                  <a:close/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2097360" y="2313720"/>
              <a:ext cx="685440" cy="72755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7089" y="1342629"/>
              <a:ext cx="1042123" cy="1002379"/>
              <a:chOff x="3277089" y="1342629"/>
              <a:chExt cx="1042123" cy="100237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277089" y="1342629"/>
                <a:ext cx="1042123" cy="1002379"/>
                <a:chOff x="3277089" y="1342629"/>
                <a:chExt cx="1042123" cy="1002379"/>
              </a:xfrm>
            </p:grpSpPr>
            <p:sp>
              <p:nvSpPr>
                <p:cNvPr id="17" name="Freeform 16"/>
                <p:cNvSpPr/>
                <p:nvPr/>
              </p:nvSpPr>
              <p:spPr>
                <a:xfrm rot="540000">
                  <a:off x="3332452" y="1344069"/>
                  <a:ext cx="986760" cy="986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540000">
                  <a:off x="3332452" y="1342629"/>
                  <a:ext cx="986760" cy="986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rot="540000">
                  <a:off x="3277089" y="1740568"/>
                  <a:ext cx="1032120" cy="604440"/>
                </a:xfrm>
                <a:custGeom>
                  <a:avLst/>
                  <a:gdLst>
                    <a:gd name="f0" fmla="val 0"/>
                    <a:gd name="f1" fmla="val 1026"/>
                    <a:gd name="f2" fmla="val 600"/>
                    <a:gd name="f3" fmla="val 43"/>
                    <a:gd name="f4" fmla="val 123"/>
                    <a:gd name="f5" fmla="val 61"/>
                    <a:gd name="f6" fmla="val 136"/>
                    <a:gd name="f7" fmla="val 84"/>
                    <a:gd name="f8" fmla="val 160"/>
                    <a:gd name="f9" fmla="val 120"/>
                    <a:gd name="f10" fmla="val 181"/>
                    <a:gd name="f11" fmla="val 156"/>
                    <a:gd name="f12" fmla="val 202"/>
                    <a:gd name="f13" fmla="val 210"/>
                    <a:gd name="f14" fmla="val 233"/>
                    <a:gd name="f15" fmla="val 262"/>
                    <a:gd name="f16" fmla="val 250"/>
                    <a:gd name="f17" fmla="val 314"/>
                    <a:gd name="f18" fmla="val 267"/>
                    <a:gd name="f19" fmla="val 370"/>
                    <a:gd name="f20" fmla="val 279"/>
                    <a:gd name="f21" fmla="val 432"/>
                    <a:gd name="f22" fmla="val 280"/>
                    <a:gd name="f23" fmla="val 494"/>
                    <a:gd name="f24" fmla="val 281"/>
                    <a:gd name="f25" fmla="val 573"/>
                    <a:gd name="f26" fmla="val 272"/>
                    <a:gd name="f27" fmla="val 634"/>
                    <a:gd name="f28" fmla="val 259"/>
                    <a:gd name="f29" fmla="val 695"/>
                    <a:gd name="f30" fmla="val 246"/>
                    <a:gd name="f31" fmla="val 749"/>
                    <a:gd name="f32" fmla="val 229"/>
                    <a:gd name="f33" fmla="val 799"/>
                    <a:gd name="f34" fmla="val 201"/>
                    <a:gd name="f35" fmla="val 849"/>
                    <a:gd name="f36" fmla="val 173"/>
                    <a:gd name="f37" fmla="val 899"/>
                    <a:gd name="f38" fmla="val 122"/>
                    <a:gd name="f39" fmla="val 937"/>
                    <a:gd name="f40" fmla="val 90"/>
                    <a:gd name="f41" fmla="val 975"/>
                    <a:gd name="f42" fmla="val 58"/>
                    <a:gd name="f43" fmla="val 1012"/>
                    <a:gd name="f44" fmla="val 9"/>
                    <a:gd name="f45" fmla="val 1021"/>
                    <a:gd name="f46" fmla="val 13"/>
                    <a:gd name="f47" fmla="val 1025"/>
                    <a:gd name="f48" fmla="val 101"/>
                    <a:gd name="f49" fmla="val 1019"/>
                    <a:gd name="f50" fmla="val 144"/>
                    <a:gd name="f51" fmla="val 1013"/>
                    <a:gd name="f52" fmla="val 187"/>
                    <a:gd name="f53" fmla="val 1007"/>
                    <a:gd name="f54" fmla="val 227"/>
                    <a:gd name="f55" fmla="val 992"/>
                    <a:gd name="f56" fmla="val 978"/>
                    <a:gd name="f57" fmla="val 307"/>
                    <a:gd name="f58" fmla="val 952"/>
                    <a:gd name="f59" fmla="val 351"/>
                    <a:gd name="f60" fmla="val 929"/>
                    <a:gd name="f61" fmla="val 384"/>
                    <a:gd name="f62" fmla="val 907"/>
                    <a:gd name="f63" fmla="val 417"/>
                    <a:gd name="f64" fmla="val 886"/>
                    <a:gd name="f65" fmla="val 440"/>
                    <a:gd name="f66" fmla="val 857"/>
                    <a:gd name="f67" fmla="val 467"/>
                    <a:gd name="f68" fmla="val 827"/>
                    <a:gd name="f69" fmla="val 493"/>
                    <a:gd name="f70" fmla="val 790"/>
                    <a:gd name="f71" fmla="val 521"/>
                    <a:gd name="f72" fmla="val 542"/>
                    <a:gd name="f73" fmla="val 708"/>
                    <a:gd name="f74" fmla="val 562"/>
                    <a:gd name="f75" fmla="val 659"/>
                    <a:gd name="f76" fmla="val 580"/>
                    <a:gd name="f77" fmla="val 610"/>
                    <a:gd name="f78" fmla="val 588"/>
                    <a:gd name="f79" fmla="val 561"/>
                    <a:gd name="f80" fmla="val 596"/>
                    <a:gd name="f81" fmla="val 505"/>
                    <a:gd name="f82" fmla="val 455"/>
                    <a:gd name="f83" fmla="val 594"/>
                    <a:gd name="f84" fmla="val 404"/>
                    <a:gd name="f85" fmla="val 353"/>
                    <a:gd name="f86" fmla="val 572"/>
                    <a:gd name="f87" fmla="val 310"/>
                    <a:gd name="f88" fmla="val 553"/>
                    <a:gd name="f89" fmla="val 533"/>
                    <a:gd name="f90" fmla="val 510"/>
                    <a:gd name="f91" fmla="val 193"/>
                    <a:gd name="f92" fmla="val 479"/>
                    <a:gd name="f93" fmla="val 157"/>
                    <a:gd name="f94" fmla="val 448"/>
                    <a:gd name="f95" fmla="val 121"/>
                    <a:gd name="f96" fmla="val 408"/>
                    <a:gd name="f97" fmla="val 95"/>
                    <a:gd name="f98" fmla="val 368"/>
                    <a:gd name="f99" fmla="val 69"/>
                    <a:gd name="f100" fmla="val 328"/>
                    <a:gd name="f101" fmla="val 52"/>
                    <a:gd name="f102" fmla="val 286"/>
                    <a:gd name="f103" fmla="val 36"/>
                    <a:gd name="f104" fmla="val 237"/>
                    <a:gd name="f105" fmla="val 20"/>
                    <a:gd name="f106" fmla="val 188"/>
                    <a:gd name="f107" fmla="val 92"/>
                    <a:gd name="f108" fmla="val 1"/>
                    <a:gd name="f109" fmla="val 7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026" h="60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1" y="f22"/>
                      </a:cubicBezTo>
                      <a:cubicBezTo>
                        <a:pt x="f23" y="f24"/>
                        <a:pt x="f25" y="f26"/>
                        <a:pt x="f27" y="f28"/>
                      </a:cubicBezTo>
                      <a:cubicBezTo>
                        <a:pt x="f29" y="f30"/>
                        <a:pt x="f31" y="f32"/>
                        <a:pt x="f33" y="f34"/>
                      </a:cubicBezTo>
                      <a:cubicBezTo>
                        <a:pt x="f35" y="f36"/>
                        <a:pt x="f37" y="f38"/>
                        <a:pt x="f39" y="f40"/>
                      </a:cubicBezTo>
                      <a:cubicBezTo>
                        <a:pt x="f41" y="f42"/>
                        <a:pt x="f43" y="f0"/>
                        <a:pt x="f1" y="f44"/>
                      </a:cubicBezTo>
                      <a:cubicBezTo>
                        <a:pt x="f45" y="f46"/>
                        <a:pt x="f47" y="f48"/>
                        <a:pt x="f49" y="f50"/>
                      </a:cubicBezTo>
                      <a:cubicBezTo>
                        <a:pt x="f51" y="f52"/>
                        <a:pt x="f53" y="f54"/>
                        <a:pt x="f55" y="f18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9"/>
                        <a:pt x="f70" y="f71"/>
                        <a:pt x="f31" y="f72"/>
                      </a:cubicBezTo>
                      <a:cubicBezTo>
                        <a:pt x="f73" y="f74"/>
                        <a:pt x="f75" y="f76"/>
                        <a:pt x="f77" y="f78"/>
                      </a:cubicBezTo>
                      <a:cubicBezTo>
                        <a:pt x="f79" y="f80"/>
                        <a:pt x="f81" y="f2"/>
                        <a:pt x="f82" y="f83"/>
                      </a:cubicBezTo>
                      <a:cubicBezTo>
                        <a:pt x="f84" y="f78"/>
                        <a:pt x="f85" y="f86"/>
                        <a:pt x="f87" y="f88"/>
                      </a:cubicBezTo>
                      <a:cubicBezTo>
                        <a:pt x="f18" y="f89"/>
                        <a:pt x="f32" y="f90"/>
                        <a:pt x="f91" y="f92"/>
                      </a:cubicBezTo>
                      <a:cubicBezTo>
                        <a:pt x="f93" y="f94"/>
                        <a:pt x="f95" y="f96"/>
                        <a:pt x="f97" y="f98"/>
                      </a:cubicBezTo>
                      <a:cubicBezTo>
                        <a:pt x="f99" y="f100"/>
                        <a:pt x="f101" y="f102"/>
                        <a:pt x="f103" y="f104"/>
                      </a:cubicBezTo>
                      <a:cubicBezTo>
                        <a:pt x="f105" y="f106"/>
                        <a:pt x="f0" y="f107"/>
                        <a:pt x="f108" y="f109"/>
                      </a:cubicBez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 rot="540000">
                  <a:off x="3324209" y="1767836"/>
                  <a:ext cx="985320" cy="258840"/>
                </a:xfrm>
                <a:custGeom>
                  <a:avLst/>
                  <a:gdLst>
                    <a:gd name="f0" fmla="val 0"/>
                    <a:gd name="f1" fmla="val 979"/>
                    <a:gd name="f2" fmla="val 257"/>
                    <a:gd name="f3" fmla="val 78"/>
                    <a:gd name="f4" fmla="val 17"/>
                    <a:gd name="f5" fmla="val 92"/>
                    <a:gd name="f6" fmla="val 57"/>
                    <a:gd name="f7" fmla="val 134"/>
                    <a:gd name="f8" fmla="val 101"/>
                    <a:gd name="f9" fmla="val 160"/>
                    <a:gd name="f10" fmla="val 145"/>
                    <a:gd name="f11" fmla="val 186"/>
                    <a:gd name="f12" fmla="val 213"/>
                    <a:gd name="f13" fmla="val 216"/>
                    <a:gd name="f14" fmla="val 263"/>
                    <a:gd name="f15" fmla="val 232"/>
                    <a:gd name="f16" fmla="val 313"/>
                    <a:gd name="f17" fmla="val 248"/>
                    <a:gd name="f18" fmla="val 347"/>
                    <a:gd name="f19" fmla="val 255"/>
                    <a:gd name="f20" fmla="val 404"/>
                    <a:gd name="f21" fmla="val 256"/>
                    <a:gd name="f22" fmla="val 461"/>
                    <a:gd name="f23" fmla="val 542"/>
                    <a:gd name="f24" fmla="val 254"/>
                    <a:gd name="f25" fmla="val 608"/>
                    <a:gd name="f26" fmla="val 238"/>
                    <a:gd name="f27" fmla="val 674"/>
                    <a:gd name="f28" fmla="val 222"/>
                    <a:gd name="f29" fmla="val 738"/>
                    <a:gd name="f30" fmla="val 200"/>
                    <a:gd name="f31" fmla="val 800"/>
                    <a:gd name="f32" fmla="val 862"/>
                    <a:gd name="f33" fmla="val 120"/>
                    <a:gd name="f34" fmla="val 942"/>
                    <a:gd name="f35" fmla="val 3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79" h="257">
                      <a:moveTo>
                        <a:pt x="f0" y="f3"/>
                      </a:moveTo>
                      <a:cubicBezTo>
                        <a:pt x="f4" y="f5"/>
                        <a:pt x="f6" y="f7"/>
                        <a:pt x="f8" y="f9"/>
                      </a:cubicBez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21"/>
                      </a:cubicBezTo>
                      <a:cubicBezTo>
                        <a:pt x="f22" y="f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9"/>
                      </a:cubicBezTo>
                      <a:cubicBezTo>
                        <a:pt x="f32" y="f33"/>
                        <a:pt x="f34" y="f35"/>
                        <a:pt x="f1" y="f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</p:grpSp>
          <p:sp>
            <p:nvSpPr>
              <p:cNvPr id="21" name="Freeform 20"/>
              <p:cNvSpPr/>
              <p:nvPr/>
            </p:nvSpPr>
            <p:spPr>
              <a:xfrm rot="540000">
                <a:off x="3332274" y="1419365"/>
                <a:ext cx="253080" cy="719640"/>
              </a:xfrm>
              <a:custGeom>
                <a:avLst/>
                <a:gdLst>
                  <a:gd name="f0" fmla="val 0"/>
                  <a:gd name="f1" fmla="val 252"/>
                  <a:gd name="f2" fmla="val 715"/>
                  <a:gd name="f3" fmla="val 84"/>
                  <a:gd name="f4" fmla="val 643"/>
                  <a:gd name="f5" fmla="val 64"/>
                  <a:gd name="f6" fmla="val 611"/>
                  <a:gd name="f7" fmla="val 38"/>
                  <a:gd name="f8" fmla="val 568"/>
                  <a:gd name="f9" fmla="val 24"/>
                  <a:gd name="f10" fmla="val 519"/>
                  <a:gd name="f11" fmla="val 10"/>
                  <a:gd name="f12" fmla="val 470"/>
                  <a:gd name="f13" fmla="val 403"/>
                  <a:gd name="f14" fmla="val 1"/>
                  <a:gd name="f15" fmla="val 351"/>
                  <a:gd name="f16" fmla="val 2"/>
                  <a:gd name="f17" fmla="val 299"/>
                  <a:gd name="f18" fmla="val 14"/>
                  <a:gd name="f19" fmla="val 251"/>
                  <a:gd name="f20" fmla="val 30"/>
                  <a:gd name="f21" fmla="val 205"/>
                  <a:gd name="f22" fmla="val 46"/>
                  <a:gd name="f23" fmla="val 159"/>
                  <a:gd name="f24" fmla="val 77"/>
                  <a:gd name="f25" fmla="val 106"/>
                  <a:gd name="f26" fmla="val 100"/>
                  <a:gd name="f27" fmla="val 73"/>
                  <a:gd name="f28" fmla="val 123"/>
                  <a:gd name="f29" fmla="val 40"/>
                  <a:gd name="f30" fmla="val 163"/>
                  <a:gd name="f31" fmla="val 166"/>
                  <a:gd name="f32" fmla="val 4"/>
                  <a:gd name="f33" fmla="val 198"/>
                  <a:gd name="f34" fmla="val 57"/>
                  <a:gd name="f35" fmla="val 212"/>
                  <a:gd name="f36" fmla="val 120"/>
                  <a:gd name="f37" fmla="val 225"/>
                  <a:gd name="f38" fmla="val 171"/>
                  <a:gd name="f39" fmla="val 239"/>
                  <a:gd name="f40" fmla="val 226"/>
                  <a:gd name="f41" fmla="val 246"/>
                  <a:gd name="f42" fmla="val 280"/>
                  <a:gd name="f43" fmla="val 249"/>
                  <a:gd name="f44" fmla="val 337"/>
                  <a:gd name="f45" fmla="val 394"/>
                  <a:gd name="f46" fmla="val 464"/>
                  <a:gd name="f47" fmla="val 241"/>
                  <a:gd name="f48" fmla="val 514"/>
                  <a:gd name="f49" fmla="val 233"/>
                  <a:gd name="f50" fmla="val 564"/>
                  <a:gd name="f51" fmla="val 216"/>
                  <a:gd name="f52" fmla="val 603"/>
                  <a:gd name="f53" fmla="val 199"/>
                  <a:gd name="f54" fmla="val 636"/>
                  <a:gd name="f55" fmla="val 182"/>
                  <a:gd name="f56" fmla="val 669"/>
                  <a:gd name="f57" fmla="val 142"/>
                  <a:gd name="f58" fmla="val 712"/>
                  <a:gd name="f59" fmla="val 711"/>
                  <a:gd name="f60" fmla="val 104"/>
                  <a:gd name="f61" fmla="val 675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52" h="7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0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1" y="f45"/>
                      <a:pt x="f43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2"/>
                      <a:pt x="f57" y="f58"/>
                    </a:cubicBezTo>
                    <a:cubicBezTo>
                      <a:pt x="f57" y="f59"/>
                      <a:pt x="f60" y="f61"/>
                      <a:pt x="f3" y="f4"/>
                    </a:cubicBezTo>
                    <a:close/>
                  </a:path>
                </a:pathLst>
              </a:custGeom>
              <a:solidFill>
                <a:schemeClr val="bg1"/>
              </a:solidFill>
              <a:ln w="57240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22" name="Straight Connector 21"/>
            <p:cNvSpPr/>
            <p:nvPr/>
          </p:nvSpPr>
          <p:spPr>
            <a:xfrm>
              <a:off x="2734200" y="1331280"/>
              <a:ext cx="833040" cy="13248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3005640" y="1574639"/>
              <a:ext cx="598680" cy="95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2398680" y="1672560"/>
              <a:ext cx="1185840" cy="189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>
              <a:off x="3192120" y="1787760"/>
              <a:ext cx="404640" cy="42767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2241000" y="1844279"/>
              <a:ext cx="2024280" cy="32292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 flipH="1">
              <a:off x="2100240" y="1464840"/>
              <a:ext cx="1469880" cy="157499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2080440" y="2015280"/>
              <a:ext cx="2024280" cy="3225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661797" y="1767822"/>
              <a:ext cx="525526" cy="990719"/>
              <a:chOff x="2661797" y="1767822"/>
              <a:chExt cx="525526" cy="990719"/>
            </a:xfrm>
          </p:grpSpPr>
          <p:sp>
            <p:nvSpPr>
              <p:cNvPr id="30" name="Freeform 29"/>
              <p:cNvSpPr/>
              <p:nvPr/>
            </p:nvSpPr>
            <p:spPr>
              <a:xfrm rot="540000">
                <a:off x="2697003" y="1769261"/>
                <a:ext cx="490320" cy="98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540000">
                <a:off x="2661797" y="2238470"/>
                <a:ext cx="491760" cy="518759"/>
              </a:xfrm>
              <a:custGeom>
                <a:avLst/>
                <a:gdLst>
                  <a:gd name="f0" fmla="val 0"/>
                  <a:gd name="f1" fmla="val 489"/>
                  <a:gd name="f2" fmla="val 515"/>
                  <a:gd name="f3" fmla="val 13"/>
                  <a:gd name="f4" fmla="val 46"/>
                  <a:gd name="f5" fmla="val 24"/>
                  <a:gd name="f6" fmla="val 55"/>
                  <a:gd name="f7" fmla="val 47"/>
                  <a:gd name="f8" fmla="val 72"/>
                  <a:gd name="f9" fmla="val 65"/>
                  <a:gd name="f10" fmla="val 81"/>
                  <a:gd name="f11" fmla="val 83"/>
                  <a:gd name="f12" fmla="val 90"/>
                  <a:gd name="f13" fmla="val 103"/>
                  <a:gd name="f14" fmla="val 92"/>
                  <a:gd name="f15" fmla="val 121"/>
                  <a:gd name="f16" fmla="val 97"/>
                  <a:gd name="f17" fmla="val 139"/>
                  <a:gd name="f18" fmla="val 102"/>
                  <a:gd name="f19" fmla="val 156"/>
                  <a:gd name="f20" fmla="val 109"/>
                  <a:gd name="f21" fmla="val 176"/>
                  <a:gd name="f22" fmla="val 112"/>
                  <a:gd name="f23" fmla="val 196"/>
                  <a:gd name="f24" fmla="val 115"/>
                  <a:gd name="f25" fmla="val 218"/>
                  <a:gd name="f26" fmla="val 241"/>
                  <a:gd name="f27" fmla="val 114"/>
                  <a:gd name="f28" fmla="val 264"/>
                  <a:gd name="f29" fmla="val 113"/>
                  <a:gd name="f30" fmla="val 289"/>
                  <a:gd name="f31" fmla="val 313"/>
                  <a:gd name="f32" fmla="val 337"/>
                  <a:gd name="f33" fmla="val 362"/>
                  <a:gd name="f34" fmla="val 385"/>
                  <a:gd name="f35" fmla="val 78"/>
                  <a:gd name="f36" fmla="val 408"/>
                  <a:gd name="f37" fmla="val 66"/>
                  <a:gd name="f38" fmla="val 435"/>
                  <a:gd name="f39" fmla="val 41"/>
                  <a:gd name="f40" fmla="val 452"/>
                  <a:gd name="f41" fmla="val 29"/>
                  <a:gd name="f42" fmla="val 469"/>
                  <a:gd name="f43" fmla="val 17"/>
                  <a:gd name="f44" fmla="val 479"/>
                  <a:gd name="f45" fmla="val 485"/>
                  <a:gd name="f46" fmla="val 7"/>
                  <a:gd name="f47" fmla="val 483"/>
                  <a:gd name="f48" fmla="val 11"/>
                  <a:gd name="f49" fmla="val 40"/>
                  <a:gd name="f50" fmla="val 487"/>
                  <a:gd name="f51" fmla="val 70"/>
                  <a:gd name="f52" fmla="val 100"/>
                  <a:gd name="f53" fmla="val 481"/>
                  <a:gd name="f54" fmla="val 151"/>
                  <a:gd name="f55" fmla="val 474"/>
                  <a:gd name="f56" fmla="val 190"/>
                  <a:gd name="f57" fmla="val 467"/>
                  <a:gd name="f58" fmla="val 229"/>
                  <a:gd name="f59" fmla="val 455"/>
                  <a:gd name="f60" fmla="val 272"/>
                  <a:gd name="f61" fmla="val 444"/>
                  <a:gd name="f62" fmla="val 304"/>
                  <a:gd name="f63" fmla="val 433"/>
                  <a:gd name="f64" fmla="val 336"/>
                  <a:gd name="f65" fmla="val 423"/>
                  <a:gd name="f66" fmla="val 359"/>
                  <a:gd name="f67" fmla="val 394"/>
                  <a:gd name="f68" fmla="val 411"/>
                  <a:gd name="f69" fmla="val 376"/>
                  <a:gd name="f70" fmla="val 438"/>
                  <a:gd name="f71" fmla="val 356"/>
                  <a:gd name="f72" fmla="val 458"/>
                  <a:gd name="f73" fmla="val 478"/>
                  <a:gd name="f74" fmla="val 495"/>
                  <a:gd name="f75" fmla="val 503"/>
                  <a:gd name="f76" fmla="val 265"/>
                  <a:gd name="f77" fmla="val 511"/>
                  <a:gd name="f78" fmla="val 238"/>
                  <a:gd name="f79" fmla="val 214"/>
                  <a:gd name="f80" fmla="val 509"/>
                  <a:gd name="f81" fmla="val 189"/>
                  <a:gd name="f82" fmla="val 164"/>
                  <a:gd name="f83" fmla="val 488"/>
                  <a:gd name="f84" fmla="val 143"/>
                  <a:gd name="f85" fmla="val 122"/>
                  <a:gd name="f86" fmla="val 450"/>
                  <a:gd name="f87" fmla="val 104"/>
                  <a:gd name="f88" fmla="val 427"/>
                  <a:gd name="f89" fmla="val 87"/>
                  <a:gd name="f90" fmla="val 397"/>
                  <a:gd name="f91" fmla="val 69"/>
                  <a:gd name="f92" fmla="val 367"/>
                  <a:gd name="f93" fmla="val 52"/>
                  <a:gd name="f94" fmla="val 328"/>
                  <a:gd name="f95" fmla="val 39"/>
                  <a:gd name="f96" fmla="val 27"/>
                  <a:gd name="f97" fmla="val 250"/>
                  <a:gd name="f98" fmla="val 204"/>
                  <a:gd name="f99" fmla="val 10"/>
                  <a:gd name="f100" fmla="val 161"/>
                  <a:gd name="f101" fmla="val 4"/>
                  <a:gd name="f102" fmla="val 118"/>
                  <a:gd name="f103" fmla="val 28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89" h="5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22"/>
                    </a:cubicBezTo>
                    <a:cubicBezTo>
                      <a:pt x="f23" y="f24"/>
                      <a:pt x="f25" y="f24"/>
                      <a:pt x="f26" y="f27"/>
                    </a:cubicBezTo>
                    <a:cubicBezTo>
                      <a:pt x="f28" y="f29"/>
                      <a:pt x="f30" y="f20"/>
                      <a:pt x="f31" y="f13"/>
                    </a:cubicBezTo>
                    <a:cubicBezTo>
                      <a:pt x="f32" y="f16"/>
                      <a:pt x="f33" y="f12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0"/>
                      <a:pt x="f45" y="f46"/>
                    </a:cubicBezTo>
                    <a:cubicBezTo>
                      <a:pt x="f47" y="f48"/>
                      <a:pt x="f1" y="f49"/>
                      <a:pt x="f50" y="f51"/>
                    </a:cubicBezTo>
                    <a:cubicBezTo>
                      <a:pt x="f45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36" y="f34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64" y="f73"/>
                      <a:pt x="f31" y="f74"/>
                      <a:pt x="f30" y="f75"/>
                    </a:cubicBezTo>
                    <a:cubicBezTo>
                      <a:pt x="f76" y="f77"/>
                      <a:pt x="f78" y="f2"/>
                      <a:pt x="f79" y="f80"/>
                    </a:cubicBezTo>
                    <a:cubicBezTo>
                      <a:pt x="f81" y="f75"/>
                      <a:pt x="f82" y="f83"/>
                      <a:pt x="f84" y="f42"/>
                    </a:cubicBezTo>
                    <a:cubicBezTo>
                      <a:pt x="f85" y="f86"/>
                      <a:pt x="f87" y="f88"/>
                      <a:pt x="f89" y="f90"/>
                    </a:cubicBezTo>
                    <a:cubicBezTo>
                      <a:pt x="f91" y="f92"/>
                      <a:pt x="f93" y="f94"/>
                      <a:pt x="f95" y="f30"/>
                    </a:cubicBezTo>
                    <a:cubicBezTo>
                      <a:pt x="f96" y="f97"/>
                      <a:pt x="f43" y="f98"/>
                      <a:pt x="f99" y="f100"/>
                    </a:cubicBezTo>
                    <a:cubicBezTo>
                      <a:pt x="f101" y="f102"/>
                      <a:pt x="f0" y="f7"/>
                      <a:pt x="f0" y="f103"/>
                    </a:cubicBez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540000">
                <a:off x="2690090" y="2245434"/>
                <a:ext cx="488880" cy="111240"/>
              </a:xfrm>
              <a:custGeom>
                <a:avLst/>
                <a:gdLst>
                  <a:gd name="f0" fmla="val 0"/>
                  <a:gd name="f1" fmla="val 979"/>
                  <a:gd name="f2" fmla="val 257"/>
                  <a:gd name="f3" fmla="val 78"/>
                  <a:gd name="f4" fmla="val 17"/>
                  <a:gd name="f5" fmla="val 92"/>
                  <a:gd name="f6" fmla="val 57"/>
                  <a:gd name="f7" fmla="val 134"/>
                  <a:gd name="f8" fmla="val 101"/>
                  <a:gd name="f9" fmla="val 160"/>
                  <a:gd name="f10" fmla="val 145"/>
                  <a:gd name="f11" fmla="val 186"/>
                  <a:gd name="f12" fmla="val 213"/>
                  <a:gd name="f13" fmla="val 216"/>
                  <a:gd name="f14" fmla="val 263"/>
                  <a:gd name="f15" fmla="val 232"/>
                  <a:gd name="f16" fmla="val 313"/>
                  <a:gd name="f17" fmla="val 248"/>
                  <a:gd name="f18" fmla="val 347"/>
                  <a:gd name="f19" fmla="val 255"/>
                  <a:gd name="f20" fmla="val 404"/>
                  <a:gd name="f21" fmla="val 256"/>
                  <a:gd name="f22" fmla="val 461"/>
                  <a:gd name="f23" fmla="val 542"/>
                  <a:gd name="f24" fmla="val 254"/>
                  <a:gd name="f25" fmla="val 608"/>
                  <a:gd name="f26" fmla="val 238"/>
                  <a:gd name="f27" fmla="val 674"/>
                  <a:gd name="f28" fmla="val 222"/>
                  <a:gd name="f29" fmla="val 738"/>
                  <a:gd name="f30" fmla="val 200"/>
                  <a:gd name="f31" fmla="val 800"/>
                  <a:gd name="f32" fmla="val 862"/>
                  <a:gd name="f33" fmla="val 120"/>
                  <a:gd name="f34" fmla="val 942"/>
                  <a:gd name="f35" fmla="val 33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979" h="257">
                    <a:moveTo>
                      <a:pt x="f0" y="f3"/>
                    </a:moveTo>
                    <a:cubicBezTo>
                      <a:pt x="f4" y="f5"/>
                      <a:pt x="f6" y="f7"/>
                      <a:pt x="f8" y="f9"/>
                    </a:cubicBez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9"/>
                    </a:cubicBezTo>
                    <a:cubicBezTo>
                      <a:pt x="f32" y="f33"/>
                      <a:pt x="f34" y="f35"/>
                      <a:pt x="f1" y="f0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540000">
                <a:off x="2697003" y="1767822"/>
                <a:ext cx="490320" cy="98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noFill/>
              <a:ln w="190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34" name="Straight Connector 33"/>
            <p:cNvSpPr/>
            <p:nvPr/>
          </p:nvSpPr>
          <p:spPr>
            <a:xfrm flipH="1">
              <a:off x="2967119" y="1998000"/>
              <a:ext cx="1105921" cy="1182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 flipH="1">
              <a:off x="2684160" y="2019599"/>
              <a:ext cx="1041840" cy="11127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3014280" y="2357640"/>
              <a:ext cx="930960" cy="147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 flipH="1">
              <a:off x="2381760" y="2343240"/>
              <a:ext cx="700560" cy="748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 flipH="1">
              <a:off x="2607480" y="2312280"/>
              <a:ext cx="176040" cy="183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2329200" y="2249640"/>
              <a:ext cx="473040" cy="75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520194" y="2130310"/>
              <a:ext cx="1043928" cy="1001995"/>
              <a:chOff x="1520194" y="2130310"/>
              <a:chExt cx="1043928" cy="1001995"/>
            </a:xfrm>
          </p:grpSpPr>
          <p:sp>
            <p:nvSpPr>
              <p:cNvPr id="41" name="Freeform 40"/>
              <p:cNvSpPr/>
              <p:nvPr/>
            </p:nvSpPr>
            <p:spPr>
              <a:xfrm rot="540000">
                <a:off x="1569891" y="2131390"/>
                <a:ext cx="986760" cy="986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rect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540000">
                <a:off x="1567011" y="2130310"/>
                <a:ext cx="986760" cy="986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noFill/>
              <a:ln w="190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540000">
                <a:off x="1520194" y="2535065"/>
                <a:ext cx="1022039" cy="597240"/>
              </a:xfrm>
              <a:custGeom>
                <a:avLst/>
                <a:gdLst>
                  <a:gd name="f0" fmla="val 0"/>
                  <a:gd name="f1" fmla="val 982"/>
                  <a:gd name="f2" fmla="val 568"/>
                  <a:gd name="f3" fmla="val 22"/>
                  <a:gd name="f4" fmla="val 106"/>
                  <a:gd name="f5" fmla="val 39"/>
                  <a:gd name="f6" fmla="val 120"/>
                  <a:gd name="f7" fmla="val 60"/>
                  <a:gd name="f8" fmla="val 144"/>
                  <a:gd name="f9" fmla="val 100"/>
                  <a:gd name="f10" fmla="val 166"/>
                  <a:gd name="f11" fmla="val 140"/>
                  <a:gd name="f12" fmla="val 188"/>
                  <a:gd name="f13" fmla="val 212"/>
                  <a:gd name="f14" fmla="val 222"/>
                  <a:gd name="f15" fmla="val 262"/>
                  <a:gd name="f16" fmla="val 238"/>
                  <a:gd name="f17" fmla="val 312"/>
                  <a:gd name="f18" fmla="val 254"/>
                  <a:gd name="f19" fmla="val 346"/>
                  <a:gd name="f20" fmla="val 261"/>
                  <a:gd name="f21" fmla="val 403"/>
                  <a:gd name="f22" fmla="val 460"/>
                  <a:gd name="f23" fmla="val 263"/>
                  <a:gd name="f24" fmla="val 546"/>
                  <a:gd name="f25" fmla="val 257"/>
                  <a:gd name="f26" fmla="val 607"/>
                  <a:gd name="f27" fmla="val 244"/>
                  <a:gd name="f28" fmla="val 668"/>
                  <a:gd name="f29" fmla="val 231"/>
                  <a:gd name="f30" fmla="val 719"/>
                  <a:gd name="f31" fmla="val 210"/>
                  <a:gd name="f32" fmla="val 769"/>
                  <a:gd name="f33" fmla="val 183"/>
                  <a:gd name="f34" fmla="val 819"/>
                  <a:gd name="f35" fmla="val 156"/>
                  <a:gd name="f36" fmla="val 872"/>
                  <a:gd name="f37" fmla="val 111"/>
                  <a:gd name="f38" fmla="val 907"/>
                  <a:gd name="f39" fmla="val 82"/>
                  <a:gd name="f40" fmla="val 942"/>
                  <a:gd name="f41" fmla="val 53"/>
                  <a:gd name="f42" fmla="val 966"/>
                  <a:gd name="f43" fmla="val 978"/>
                  <a:gd name="f44" fmla="val 7"/>
                  <a:gd name="f45" fmla="val 973"/>
                  <a:gd name="f46" fmla="val 11"/>
                  <a:gd name="f47" fmla="val 84"/>
                  <a:gd name="f48" fmla="val 123"/>
                  <a:gd name="f49" fmla="val 974"/>
                  <a:gd name="f50" fmla="val 162"/>
                  <a:gd name="f51" fmla="val 204"/>
                  <a:gd name="f52" fmla="val 952"/>
                  <a:gd name="f53" fmla="val 243"/>
                  <a:gd name="f54" fmla="val 938"/>
                  <a:gd name="f55" fmla="val 282"/>
                  <a:gd name="f56" fmla="val 913"/>
                  <a:gd name="f57" fmla="val 325"/>
                  <a:gd name="f58" fmla="val 891"/>
                  <a:gd name="f59" fmla="val 357"/>
                  <a:gd name="f60" fmla="val 869"/>
                  <a:gd name="f61" fmla="val 389"/>
                  <a:gd name="f62" fmla="val 849"/>
                  <a:gd name="f63" fmla="val 412"/>
                  <a:gd name="f64" fmla="val 820"/>
                  <a:gd name="f65" fmla="val 438"/>
                  <a:gd name="f66" fmla="val 791"/>
                  <a:gd name="f67" fmla="val 464"/>
                  <a:gd name="f68" fmla="val 755"/>
                  <a:gd name="f69" fmla="val 491"/>
                  <a:gd name="f70" fmla="val 715"/>
                  <a:gd name="f71" fmla="val 511"/>
                  <a:gd name="f72" fmla="val 675"/>
                  <a:gd name="f73" fmla="val 531"/>
                  <a:gd name="f74" fmla="val 628"/>
                  <a:gd name="f75" fmla="val 548"/>
                  <a:gd name="f76" fmla="val 580"/>
                  <a:gd name="f77" fmla="val 556"/>
                  <a:gd name="f78" fmla="val 532"/>
                  <a:gd name="f79" fmla="val 564"/>
                  <a:gd name="f80" fmla="val 478"/>
                  <a:gd name="f81" fmla="val 429"/>
                  <a:gd name="f82" fmla="val 562"/>
                  <a:gd name="f83" fmla="val 380"/>
                  <a:gd name="f84" fmla="val 330"/>
                  <a:gd name="f85" fmla="val 541"/>
                  <a:gd name="f86" fmla="val 288"/>
                  <a:gd name="f87" fmla="val 522"/>
                  <a:gd name="f88" fmla="val 246"/>
                  <a:gd name="f89" fmla="val 503"/>
                  <a:gd name="f90" fmla="val 209"/>
                  <a:gd name="f91" fmla="val 480"/>
                  <a:gd name="f92" fmla="val 174"/>
                  <a:gd name="f93" fmla="val 450"/>
                  <a:gd name="f94" fmla="val 139"/>
                  <a:gd name="f95" fmla="val 420"/>
                  <a:gd name="f96" fmla="val 104"/>
                  <a:gd name="f97" fmla="val 381"/>
                  <a:gd name="f98" fmla="val 79"/>
                  <a:gd name="f99" fmla="val 342"/>
                  <a:gd name="f100" fmla="val 54"/>
                  <a:gd name="f101" fmla="val 303"/>
                  <a:gd name="f102" fmla="val 34"/>
                  <a:gd name="f103" fmla="val 21"/>
                  <a:gd name="f104" fmla="val 214"/>
                  <a:gd name="f105" fmla="val 8"/>
                  <a:gd name="f106" fmla="val 171"/>
                  <a:gd name="f107" fmla="val 99"/>
                  <a:gd name="f108" fmla="val 8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982" h="568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15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0"/>
                      <a:pt x="f43" y="f44"/>
                    </a:cubicBezTo>
                    <a:cubicBezTo>
                      <a:pt x="f45" y="f46"/>
                      <a:pt x="f1" y="f47"/>
                      <a:pt x="f43" y="f48"/>
                    </a:cubicBezTo>
                    <a:cubicBezTo>
                      <a:pt x="f49" y="f50"/>
                      <a:pt x="f42" y="f51"/>
                      <a:pt x="f52" y="f53"/>
                    </a:cubicBezTo>
                    <a:cubicBezTo>
                      <a:pt x="f54" y="f55"/>
                      <a:pt x="f56" y="f57"/>
                      <a:pt x="f58" y="f59"/>
                    </a:cubicBez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78" y="f79"/>
                      <a:pt x="f80" y="f2"/>
                      <a:pt x="f81" y="f82"/>
                    </a:cubicBezTo>
                    <a:cubicBezTo>
                      <a:pt x="f83" y="f77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cubicBezTo>
                      <a:pt x="f94" y="f95"/>
                      <a:pt x="f96" y="f97"/>
                      <a:pt x="f98" y="f99"/>
                    </a:cubicBezTo>
                    <a:cubicBezTo>
                      <a:pt x="f100" y="f101"/>
                      <a:pt x="f102" y="f25"/>
                      <a:pt x="f103" y="f104"/>
                    </a:cubicBezTo>
                    <a:cubicBezTo>
                      <a:pt x="f105" y="f106"/>
                      <a:pt x="f0" y="f107"/>
                      <a:pt x="f0" y="f108"/>
                    </a:cubicBez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 rot="11340000" flipV="1">
                <a:off x="2309602" y="2325255"/>
                <a:ext cx="254520" cy="728280"/>
              </a:xfrm>
              <a:custGeom>
                <a:avLst/>
                <a:gdLst>
                  <a:gd name="f0" fmla="val 0"/>
                  <a:gd name="f1" fmla="val 252"/>
                  <a:gd name="f2" fmla="val 715"/>
                  <a:gd name="f3" fmla="val 84"/>
                  <a:gd name="f4" fmla="val 643"/>
                  <a:gd name="f5" fmla="val 64"/>
                  <a:gd name="f6" fmla="val 611"/>
                  <a:gd name="f7" fmla="val 38"/>
                  <a:gd name="f8" fmla="val 568"/>
                  <a:gd name="f9" fmla="val 24"/>
                  <a:gd name="f10" fmla="val 519"/>
                  <a:gd name="f11" fmla="val 10"/>
                  <a:gd name="f12" fmla="val 470"/>
                  <a:gd name="f13" fmla="val 403"/>
                  <a:gd name="f14" fmla="val 1"/>
                  <a:gd name="f15" fmla="val 351"/>
                  <a:gd name="f16" fmla="val 2"/>
                  <a:gd name="f17" fmla="val 299"/>
                  <a:gd name="f18" fmla="val 14"/>
                  <a:gd name="f19" fmla="val 251"/>
                  <a:gd name="f20" fmla="val 30"/>
                  <a:gd name="f21" fmla="val 205"/>
                  <a:gd name="f22" fmla="val 46"/>
                  <a:gd name="f23" fmla="val 159"/>
                  <a:gd name="f24" fmla="val 77"/>
                  <a:gd name="f25" fmla="val 106"/>
                  <a:gd name="f26" fmla="val 100"/>
                  <a:gd name="f27" fmla="val 73"/>
                  <a:gd name="f28" fmla="val 123"/>
                  <a:gd name="f29" fmla="val 40"/>
                  <a:gd name="f30" fmla="val 163"/>
                  <a:gd name="f31" fmla="val 166"/>
                  <a:gd name="f32" fmla="val 4"/>
                  <a:gd name="f33" fmla="val 198"/>
                  <a:gd name="f34" fmla="val 57"/>
                  <a:gd name="f35" fmla="val 212"/>
                  <a:gd name="f36" fmla="val 120"/>
                  <a:gd name="f37" fmla="val 225"/>
                  <a:gd name="f38" fmla="val 171"/>
                  <a:gd name="f39" fmla="val 239"/>
                  <a:gd name="f40" fmla="val 226"/>
                  <a:gd name="f41" fmla="val 246"/>
                  <a:gd name="f42" fmla="val 280"/>
                  <a:gd name="f43" fmla="val 249"/>
                  <a:gd name="f44" fmla="val 337"/>
                  <a:gd name="f45" fmla="val 394"/>
                  <a:gd name="f46" fmla="val 464"/>
                  <a:gd name="f47" fmla="val 241"/>
                  <a:gd name="f48" fmla="val 514"/>
                  <a:gd name="f49" fmla="val 233"/>
                  <a:gd name="f50" fmla="val 564"/>
                  <a:gd name="f51" fmla="val 216"/>
                  <a:gd name="f52" fmla="val 603"/>
                  <a:gd name="f53" fmla="val 199"/>
                  <a:gd name="f54" fmla="val 636"/>
                  <a:gd name="f55" fmla="val 182"/>
                  <a:gd name="f56" fmla="val 669"/>
                  <a:gd name="f57" fmla="val 142"/>
                  <a:gd name="f58" fmla="val 712"/>
                  <a:gd name="f59" fmla="val 711"/>
                  <a:gd name="f60" fmla="val 104"/>
                  <a:gd name="f61" fmla="val 675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52" h="7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0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1" y="f45"/>
                      <a:pt x="f43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2"/>
                      <a:pt x="f57" y="f58"/>
                    </a:cubicBezTo>
                    <a:cubicBezTo>
                      <a:pt x="f57" y="f59"/>
                      <a:pt x="f60" y="f61"/>
                      <a:pt x="f3" y="f4"/>
                    </a:cubicBezTo>
                    <a:close/>
                  </a:path>
                </a:pathLst>
              </a:custGeom>
              <a:solidFill>
                <a:srgbClr val="000080"/>
              </a:solidFill>
              <a:ln w="38160">
                <a:solidFill>
                  <a:srgbClr val="00008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 rot="540000">
                <a:off x="2276533" y="2289416"/>
                <a:ext cx="115200" cy="733320"/>
              </a:xfrm>
              <a:custGeom>
                <a:avLst/>
                <a:gdLst>
                  <a:gd name="f0" fmla="val 0"/>
                  <a:gd name="f1" fmla="val 114"/>
                  <a:gd name="f2" fmla="val 728"/>
                  <a:gd name="f3" fmla="val 90"/>
                  <a:gd name="f4" fmla="val 621"/>
                  <a:gd name="f5" fmla="val 86"/>
                  <a:gd name="f6" fmla="val 592"/>
                  <a:gd name="f7" fmla="val 572"/>
                  <a:gd name="f8" fmla="val 84"/>
                  <a:gd name="f9" fmla="val 540"/>
                  <a:gd name="f10" fmla="val 82"/>
                  <a:gd name="f11" fmla="val 508"/>
                  <a:gd name="f12" fmla="val 78"/>
                  <a:gd name="f13" fmla="val 467"/>
                  <a:gd name="f14" fmla="val 426"/>
                  <a:gd name="f15" fmla="val 385"/>
                  <a:gd name="f16" fmla="val 80"/>
                  <a:gd name="f17" fmla="val 339"/>
                  <a:gd name="f18" fmla="val 81"/>
                  <a:gd name="f19" fmla="val 291"/>
                  <a:gd name="f20" fmla="val 243"/>
                  <a:gd name="f21" fmla="val 83"/>
                  <a:gd name="f22" fmla="val 185"/>
                  <a:gd name="f23" fmla="val 138"/>
                  <a:gd name="f24" fmla="val 85"/>
                  <a:gd name="f25" fmla="val 91"/>
                  <a:gd name="f26" fmla="val 95"/>
                  <a:gd name="f27" fmla="val 6"/>
                  <a:gd name="f28" fmla="val 54"/>
                  <a:gd name="f29" fmla="val 59"/>
                  <a:gd name="f30" fmla="val 40"/>
                  <a:gd name="f31" fmla="val 122"/>
                  <a:gd name="f32" fmla="val 27"/>
                  <a:gd name="f33" fmla="val 173"/>
                  <a:gd name="f34" fmla="val 13"/>
                  <a:gd name="f35" fmla="val 228"/>
                  <a:gd name="f36" fmla="val 282"/>
                  <a:gd name="f37" fmla="val 3"/>
                  <a:gd name="f38" fmla="val 396"/>
                  <a:gd name="f39" fmla="val 465"/>
                  <a:gd name="f40" fmla="val 11"/>
                  <a:gd name="f41" fmla="val 516"/>
                  <a:gd name="f42" fmla="val 19"/>
                  <a:gd name="f43" fmla="val 567"/>
                  <a:gd name="f44" fmla="val 35"/>
                  <a:gd name="f45" fmla="val 608"/>
                  <a:gd name="f46" fmla="val 52"/>
                  <a:gd name="f47" fmla="val 643"/>
                  <a:gd name="f48" fmla="val 69"/>
                  <a:gd name="f49" fmla="val 678"/>
                  <a:gd name="f50" fmla="val 108"/>
                  <a:gd name="f51" fmla="val 724"/>
                  <a:gd name="f52" fmla="val 723"/>
                  <a:gd name="f53" fmla="val 642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14" h="728">
                    <a:moveTo>
                      <a:pt x="f3" y="f4"/>
                    </a:moveTo>
                    <a:cubicBezTo>
                      <a:pt x="f5" y="f6"/>
                      <a:pt x="f5" y="f7"/>
                      <a:pt x="f8" y="f9"/>
                    </a:cubicBezTo>
                    <a:cubicBezTo>
                      <a:pt x="f10" y="f11"/>
                      <a:pt x="f12" y="f13"/>
                      <a:pt x="f12" y="f14"/>
                    </a:cubicBezTo>
                    <a:cubicBezTo>
                      <a:pt x="f12" y="f15"/>
                      <a:pt x="f16" y="f17"/>
                      <a:pt x="f18" y="f19"/>
                    </a:cubicBezTo>
                    <a:cubicBezTo>
                      <a:pt x="f10" y="f20"/>
                      <a:pt x="f21" y="f22"/>
                      <a:pt x="f8" y="f23"/>
                    </a:cubicBezTo>
                    <a:cubicBezTo>
                      <a:pt x="f24" y="f25"/>
                      <a:pt x="f26" y="f0"/>
                      <a:pt x="f5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27" y="f36"/>
                      <a:pt x="f37" y="f17"/>
                    </a:cubicBezTo>
                    <a:cubicBezTo>
                      <a:pt x="f0" y="f38"/>
                      <a:pt x="f37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2"/>
                      <a:pt x="f1" y="f51"/>
                    </a:cubicBezTo>
                    <a:cubicBezTo>
                      <a:pt x="f1" y="f52"/>
                      <a:pt x="f26" y="f53"/>
                      <a:pt x="f3" y="f4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 rot="540000">
                <a:off x="1553262" y="2619565"/>
                <a:ext cx="794520" cy="178560"/>
              </a:xfrm>
              <a:custGeom>
                <a:avLst/>
                <a:gdLst>
                  <a:gd name="f0" fmla="val 0"/>
                  <a:gd name="f1" fmla="val 790"/>
                  <a:gd name="f2" fmla="val 179"/>
                  <a:gd name="f3" fmla="val 17"/>
                  <a:gd name="f4" fmla="val 14"/>
                  <a:gd name="f5" fmla="val 57"/>
                  <a:gd name="f6" fmla="val 56"/>
                  <a:gd name="f7" fmla="val 101"/>
                  <a:gd name="f8" fmla="val 82"/>
                  <a:gd name="f9" fmla="val 145"/>
                  <a:gd name="f10" fmla="val 108"/>
                  <a:gd name="f11" fmla="val 213"/>
                  <a:gd name="f12" fmla="val 138"/>
                  <a:gd name="f13" fmla="val 263"/>
                  <a:gd name="f14" fmla="val 154"/>
                  <a:gd name="f15" fmla="val 313"/>
                  <a:gd name="f16" fmla="val 170"/>
                  <a:gd name="f17" fmla="val 347"/>
                  <a:gd name="f18" fmla="val 177"/>
                  <a:gd name="f19" fmla="val 404"/>
                  <a:gd name="f20" fmla="val 178"/>
                  <a:gd name="f21" fmla="val 461"/>
                  <a:gd name="f22" fmla="val 556"/>
                  <a:gd name="f23" fmla="val 169"/>
                  <a:gd name="f24" fmla="val 608"/>
                  <a:gd name="f25" fmla="val 160"/>
                  <a:gd name="f26" fmla="val 660"/>
                  <a:gd name="f27" fmla="val 151"/>
                  <a:gd name="f28" fmla="val 687"/>
                  <a:gd name="f29" fmla="val 140"/>
                  <a:gd name="f30" fmla="val 714"/>
                  <a:gd name="f31" fmla="val 123"/>
                  <a:gd name="f32" fmla="val 741"/>
                  <a:gd name="f33" fmla="val 106"/>
                  <a:gd name="f34" fmla="val 755"/>
                  <a:gd name="f35" fmla="val 73"/>
                  <a:gd name="f36" fmla="val 768"/>
                  <a:gd name="f37" fmla="val 60"/>
                  <a:gd name="f38" fmla="val 781"/>
                  <a:gd name="f39" fmla="val 47"/>
                  <a:gd name="f40" fmla="val 785"/>
                  <a:gd name="f41" fmla="val 46"/>
                  <a:gd name="f42" fmla="val 42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790" h="179">
                    <a:moveTo>
                      <a:pt x="f0" y="f0"/>
                    </a:moveTo>
                    <a:cubicBezTo>
                      <a:pt x="f3" y="f4"/>
                      <a:pt x="f5" y="f6"/>
                      <a:pt x="f7" y="f8"/>
                    </a:cubicBez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1" y="f42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47" name="Straight Connector 46"/>
            <p:cNvSpPr/>
            <p:nvPr/>
          </p:nvSpPr>
          <p:spPr>
            <a:xfrm flipH="1">
              <a:off x="2373120" y="2108880"/>
              <a:ext cx="282600" cy="297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2360520" y="2451240"/>
              <a:ext cx="1253520" cy="200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540000">
              <a:off x="2202694" y="2914806"/>
              <a:ext cx="1273680" cy="2880"/>
            </a:xfrm>
            <a:custGeom>
              <a:avLst/>
              <a:gdLst>
                <a:gd name="f0" fmla="val 0"/>
                <a:gd name="f1" fmla="val 1266"/>
                <a:gd name="f2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66" h="3">
                  <a:moveTo>
                    <a:pt x="f0" y="f2"/>
                  </a:move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99CC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2313720" y="2638800"/>
              <a:ext cx="1326239" cy="212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 flipH="1">
              <a:off x="2094119" y="2482560"/>
              <a:ext cx="528841" cy="563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 flipH="1">
              <a:off x="1820160" y="2816999"/>
              <a:ext cx="177840" cy="184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 flipH="1">
              <a:off x="1537560" y="2730240"/>
              <a:ext cx="210239" cy="22175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287359" y="2916000"/>
              <a:ext cx="1979641" cy="31572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540000">
              <a:off x="1589942" y="2788142"/>
              <a:ext cx="359640" cy="309960"/>
            </a:xfrm>
            <a:custGeom>
              <a:avLst/>
              <a:gdLst>
                <a:gd name="f0" fmla="val 0"/>
                <a:gd name="f1" fmla="val 720"/>
                <a:gd name="f2" fmla="val 622"/>
                <a:gd name="f3" fmla="val 430"/>
                <a:gd name="f4" fmla="val 177"/>
                <a:gd name="f5" fmla="val 379"/>
                <a:gd name="f6" fmla="val 168"/>
                <a:gd name="f7" fmla="val 631"/>
                <a:gd name="f8" fmla="val 465"/>
                <a:gd name="f9" fmla="val 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20" h="622">
                  <a:moveTo>
                    <a:pt x="f3" y="f0"/>
                  </a:moveTo>
                  <a:lnTo>
                    <a:pt x="f4" y="f5"/>
                  </a:lnTo>
                  <a:lnTo>
                    <a:pt x="f0" y="f5"/>
                  </a:lnTo>
                  <a:lnTo>
                    <a:pt x="f6" y="f2"/>
                  </a:lnTo>
                  <a:lnTo>
                    <a:pt x="f7" y="f5"/>
                  </a:lnTo>
                  <a:lnTo>
                    <a:pt x="f8" y="f9"/>
                  </a:lnTo>
                  <a:lnTo>
                    <a:pt x="f1" y="f0"/>
                  </a:lnTo>
                  <a:lnTo>
                    <a:pt x="f3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  <a:scene3d>
              <a:camera prst="legacyPerspectiveTopRight">
                <a:rot lat="20099999" lon="21299999" rev="0"/>
              </a:camera>
              <a:lightRig rig="legacyNormal1" dir="t"/>
            </a:scene3d>
            <a:sp3d extrusionH="457200" prstMaterial="legacyMatte">
              <a:bevelT w="13500" h="13500" prst="angle"/>
              <a:bevelB w="13500" h="13500" prst="angle"/>
            </a:sp3d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364480" y="1899360"/>
              <a:ext cx="1175760" cy="429840"/>
              <a:chOff x="2364480" y="1899360"/>
              <a:chExt cx="1175760" cy="429840"/>
            </a:xfrm>
          </p:grpSpPr>
          <p:sp>
            <p:nvSpPr>
              <p:cNvPr id="57" name="Straight Connector 56"/>
              <p:cNvSpPr/>
              <p:nvPr/>
            </p:nvSpPr>
            <p:spPr>
              <a:xfrm flipV="1">
                <a:off x="3020040" y="2028960"/>
                <a:ext cx="86759" cy="9648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8" name="Straight Connector 57"/>
              <p:cNvSpPr/>
              <p:nvPr/>
            </p:nvSpPr>
            <p:spPr>
              <a:xfrm flipV="1">
                <a:off x="3149279" y="2002319"/>
                <a:ext cx="206281" cy="13104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9" name="Straight Connector 58"/>
              <p:cNvSpPr/>
              <p:nvPr/>
            </p:nvSpPr>
            <p:spPr>
              <a:xfrm flipV="1">
                <a:off x="3216239" y="2198160"/>
                <a:ext cx="298441" cy="356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0" name="Straight Connector 59"/>
              <p:cNvSpPr/>
              <p:nvPr/>
            </p:nvSpPr>
            <p:spPr>
              <a:xfrm>
                <a:off x="3206160" y="2296800"/>
                <a:ext cx="334080" cy="324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1" name="Straight Connector 60"/>
              <p:cNvSpPr/>
              <p:nvPr/>
            </p:nvSpPr>
            <p:spPr>
              <a:xfrm flipH="1" flipV="1">
                <a:off x="2527920" y="1899360"/>
                <a:ext cx="282960" cy="17532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2" name="Straight Connector 61"/>
              <p:cNvSpPr/>
              <p:nvPr/>
            </p:nvSpPr>
            <p:spPr>
              <a:xfrm flipH="1" flipV="1">
                <a:off x="2411640" y="2037959"/>
                <a:ext cx="313920" cy="13212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3" name="Straight Connector 62"/>
              <p:cNvSpPr/>
              <p:nvPr/>
            </p:nvSpPr>
            <p:spPr>
              <a:xfrm flipH="1" flipV="1">
                <a:off x="2364480" y="2188800"/>
                <a:ext cx="29160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4" name="Straight Connector 63"/>
              <p:cNvSpPr/>
              <p:nvPr/>
            </p:nvSpPr>
            <p:spPr>
              <a:xfrm flipH="1" flipV="1">
                <a:off x="2635919" y="2178720"/>
                <a:ext cx="207361" cy="579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5" name="Straight Connector 64"/>
              <p:cNvSpPr/>
              <p:nvPr/>
            </p:nvSpPr>
            <p:spPr>
              <a:xfrm flipH="1" flipV="1">
                <a:off x="2678400" y="2056320"/>
                <a:ext cx="178920" cy="882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6" name="Straight Connector 65"/>
              <p:cNvSpPr/>
              <p:nvPr/>
            </p:nvSpPr>
            <p:spPr>
              <a:xfrm flipH="1" flipV="1">
                <a:off x="2872080" y="2017439"/>
                <a:ext cx="60839" cy="939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7" name="Straight Connector 66"/>
              <p:cNvSpPr/>
              <p:nvPr/>
            </p:nvSpPr>
            <p:spPr>
              <a:xfrm flipV="1">
                <a:off x="3086640" y="2134080"/>
                <a:ext cx="132480" cy="302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8" name="Straight Connector 67"/>
              <p:cNvSpPr/>
              <p:nvPr/>
            </p:nvSpPr>
            <p:spPr>
              <a:xfrm>
                <a:off x="3063959" y="2234160"/>
                <a:ext cx="207720" cy="19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9" name="Straight Connector 68"/>
              <p:cNvSpPr/>
              <p:nvPr/>
            </p:nvSpPr>
            <p:spPr>
              <a:xfrm flipH="1" flipV="1">
                <a:off x="2817719" y="2157480"/>
                <a:ext cx="113760" cy="5795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340360" y="2350080"/>
              <a:ext cx="1148399" cy="418320"/>
              <a:chOff x="2340360" y="2350080"/>
              <a:chExt cx="1148399" cy="418320"/>
            </a:xfrm>
          </p:grpSpPr>
          <p:sp>
            <p:nvSpPr>
              <p:cNvPr id="71" name="Straight Connector 70"/>
              <p:cNvSpPr/>
              <p:nvPr/>
            </p:nvSpPr>
            <p:spPr>
              <a:xfrm flipH="1">
                <a:off x="2739960" y="2506680"/>
                <a:ext cx="102240" cy="1227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2" name="Straight Connector 71"/>
              <p:cNvSpPr/>
              <p:nvPr/>
            </p:nvSpPr>
            <p:spPr>
              <a:xfrm flipH="1">
                <a:off x="2498040" y="2538000"/>
                <a:ext cx="211679" cy="1252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3" name="Straight Connector 72"/>
              <p:cNvSpPr/>
              <p:nvPr/>
            </p:nvSpPr>
            <p:spPr>
              <a:xfrm flipH="1">
                <a:off x="2340360" y="2437200"/>
                <a:ext cx="303120" cy="298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4" name="Straight Connector 73"/>
              <p:cNvSpPr/>
              <p:nvPr/>
            </p:nvSpPr>
            <p:spPr>
              <a:xfrm flipH="1" flipV="1">
                <a:off x="2428560" y="2350080"/>
                <a:ext cx="225720" cy="2412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5" name="Straight Connector 74"/>
              <p:cNvSpPr/>
              <p:nvPr/>
            </p:nvSpPr>
            <p:spPr>
              <a:xfrm>
                <a:off x="3049920" y="2598120"/>
                <a:ext cx="277199" cy="1702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6" name="Straight Connector 75"/>
              <p:cNvSpPr/>
              <p:nvPr/>
            </p:nvSpPr>
            <p:spPr>
              <a:xfrm>
                <a:off x="3132359" y="2502720"/>
                <a:ext cx="308161" cy="12672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7" name="Straight Connector 76"/>
              <p:cNvSpPr/>
              <p:nvPr/>
            </p:nvSpPr>
            <p:spPr>
              <a:xfrm>
                <a:off x="3204720" y="2427120"/>
                <a:ext cx="284039" cy="50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8" name="Straight Connector 77"/>
              <p:cNvSpPr/>
              <p:nvPr/>
            </p:nvSpPr>
            <p:spPr>
              <a:xfrm>
                <a:off x="3017160" y="2434320"/>
                <a:ext cx="201960" cy="54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9" name="Straight Connector 78"/>
              <p:cNvSpPr/>
              <p:nvPr/>
            </p:nvSpPr>
            <p:spPr>
              <a:xfrm>
                <a:off x="3001679" y="2526840"/>
                <a:ext cx="173161" cy="824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0" name="Straight Connector 79"/>
              <p:cNvSpPr/>
              <p:nvPr/>
            </p:nvSpPr>
            <p:spPr>
              <a:xfrm>
                <a:off x="2927879" y="2559240"/>
                <a:ext cx="55081" cy="896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1" name="Straight Connector 80"/>
              <p:cNvSpPr/>
              <p:nvPr/>
            </p:nvSpPr>
            <p:spPr>
              <a:xfrm flipH="1">
                <a:off x="2635919" y="2509560"/>
                <a:ext cx="137881" cy="23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2" name="Straight Connector 81"/>
              <p:cNvSpPr/>
              <p:nvPr/>
            </p:nvSpPr>
            <p:spPr>
              <a:xfrm flipH="1" flipV="1">
                <a:off x="2584800" y="2411280"/>
                <a:ext cx="211680" cy="255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3" name="Straight Connector 82"/>
              <p:cNvSpPr/>
              <p:nvPr/>
            </p:nvSpPr>
            <p:spPr>
              <a:xfrm>
                <a:off x="2927879" y="2455919"/>
                <a:ext cx="108001" cy="5256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84" name="Straight Connector 83"/>
            <p:cNvSpPr/>
            <p:nvPr/>
          </p:nvSpPr>
          <p:spPr>
            <a:xfrm>
              <a:off x="1447919" y="2697480"/>
              <a:ext cx="328321" cy="522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4171320" y="1954080"/>
              <a:ext cx="247320" cy="396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 flipH="1">
              <a:off x="4310640" y="1601280"/>
              <a:ext cx="130680" cy="13679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</p:grpSp>
      <p:sp>
        <p:nvSpPr>
          <p:cNvPr id="87" name="Freeform 86"/>
          <p:cNvSpPr/>
          <p:nvPr/>
        </p:nvSpPr>
        <p:spPr>
          <a:xfrm rot="482449">
            <a:off x="3396415" y="3651209"/>
            <a:ext cx="172166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sng" strike="noStrike" baseline="0" dirty="0">
                <a:ln>
                  <a:noFill/>
                </a:ln>
                <a:uFillTx/>
                <a:latin typeface="Arial" pitchFamily="18"/>
                <a:ea typeface="ＭＳ Ｐゴシック" pitchFamily="34"/>
                <a:cs typeface="ＭＳ Ｐゴシック" pitchFamily="34"/>
              </a:rPr>
              <a:t>Reaction plane</a:t>
            </a:r>
          </a:p>
        </p:txBody>
      </p:sp>
      <p:sp>
        <p:nvSpPr>
          <p:cNvPr id="88" name="Straight Connector 87"/>
          <p:cNvSpPr/>
          <p:nvPr/>
        </p:nvSpPr>
        <p:spPr>
          <a:xfrm flipV="1">
            <a:off x="3461416" y="1313567"/>
            <a:ext cx="439200" cy="47772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89" name="Straight Connector 88"/>
          <p:cNvSpPr/>
          <p:nvPr/>
        </p:nvSpPr>
        <p:spPr>
          <a:xfrm>
            <a:off x="3539175" y="3332088"/>
            <a:ext cx="575640" cy="806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3714136" y="3360528"/>
            <a:ext cx="335711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X</a:t>
            </a:r>
          </a:p>
        </p:txBody>
      </p:sp>
      <p:sp>
        <p:nvSpPr>
          <p:cNvPr id="91" name="Freeform 90"/>
          <p:cNvSpPr/>
          <p:nvPr/>
        </p:nvSpPr>
        <p:spPr>
          <a:xfrm>
            <a:off x="3467176" y="1229688"/>
            <a:ext cx="322758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Z</a:t>
            </a:r>
          </a:p>
        </p:txBody>
      </p:sp>
      <p:sp>
        <p:nvSpPr>
          <p:cNvPr id="92" name="Straight Connector 91"/>
          <p:cNvSpPr/>
          <p:nvPr/>
        </p:nvSpPr>
        <p:spPr>
          <a:xfrm flipV="1">
            <a:off x="3556456" y="2868408"/>
            <a:ext cx="2880" cy="4622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3564736" y="2850047"/>
            <a:ext cx="335711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Y</a:t>
            </a:r>
          </a:p>
        </p:txBody>
      </p:sp>
      <p:sp>
        <p:nvSpPr>
          <p:cNvPr id="94" name="Freeform 93"/>
          <p:cNvSpPr/>
          <p:nvPr/>
        </p:nvSpPr>
        <p:spPr>
          <a:xfrm>
            <a:off x="2116456" y="3617567"/>
            <a:ext cx="435239" cy="580320"/>
          </a:xfrm>
          <a:custGeom>
            <a:avLst>
              <a:gd name="f0" fmla="val 14982"/>
              <a:gd name="f1" fmla="val 656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BBE0E3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4694538" y="5064400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x</a:t>
            </a:r>
          </a:p>
        </p:txBody>
      </p:sp>
      <p:sp>
        <p:nvSpPr>
          <p:cNvPr id="96" name="Freeform 95"/>
          <p:cNvSpPr/>
          <p:nvPr/>
        </p:nvSpPr>
        <p:spPr>
          <a:xfrm>
            <a:off x="3301575" y="3812328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y</a:t>
            </a:r>
          </a:p>
        </p:txBody>
      </p:sp>
      <p:sp>
        <p:nvSpPr>
          <p:cNvPr id="97" name="Freeform 96"/>
          <p:cNvSpPr/>
          <p:nvPr/>
        </p:nvSpPr>
        <p:spPr>
          <a:xfrm>
            <a:off x="4204096" y="3809808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z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1475656" y="3933288"/>
            <a:ext cx="3236410" cy="1715760"/>
            <a:chOff x="1179360" y="3821760"/>
            <a:chExt cx="3236410" cy="1715760"/>
          </a:xfrm>
        </p:grpSpPr>
        <p:sp>
          <p:nvSpPr>
            <p:cNvPr id="99" name="Straight Connector 98"/>
            <p:cNvSpPr/>
            <p:nvPr/>
          </p:nvSpPr>
          <p:spPr>
            <a:xfrm>
              <a:off x="1979280" y="4428720"/>
              <a:ext cx="194040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 flipH="1">
              <a:off x="3156120" y="4104720"/>
              <a:ext cx="1046520" cy="1048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 flipH="1">
              <a:off x="2914560" y="4034879"/>
              <a:ext cx="1045800" cy="1049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 flipH="1">
              <a:off x="2626200" y="3992040"/>
              <a:ext cx="1045799" cy="1049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3076919" y="4244040"/>
              <a:ext cx="1135801" cy="180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672560" y="4738680"/>
              <a:ext cx="1200960" cy="191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 flipH="1">
              <a:off x="2564999" y="4447440"/>
              <a:ext cx="986401" cy="9874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 flipH="1">
              <a:off x="1864080" y="3831479"/>
              <a:ext cx="725039" cy="72216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 flipH="1">
              <a:off x="2151360" y="3871440"/>
              <a:ext cx="710640" cy="71063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2440080" y="3970800"/>
              <a:ext cx="193716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 rot="540000">
              <a:off x="1299970" y="3873070"/>
              <a:ext cx="3115800" cy="1604880"/>
            </a:xfrm>
            <a:custGeom>
              <a:avLst>
                <a:gd name="f0" fmla="val 801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*/ 21600 10800 1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0 f0 21600"/>
                <a:gd name="f15" fmla="*/ f11 f1 1"/>
                <a:gd name="f16" fmla="val f14"/>
                <a:gd name="f17" fmla="+- 21600 0 f14"/>
                <a:gd name="f18" fmla="*/ f14 10 1"/>
                <a:gd name="f19" fmla="*/ f14 f12 1"/>
                <a:gd name="f20" fmla="*/ f6 f13 1"/>
                <a:gd name="f21" fmla="*/ 0 f13 1"/>
                <a:gd name="f22" fmla="*/ f15 1 f3"/>
                <a:gd name="f23" fmla="*/ 10800 f12 1"/>
                <a:gd name="f24" fmla="*/ 10800 f13 1"/>
                <a:gd name="f25" fmla="*/ 21600 f13 1"/>
                <a:gd name="f26" fmla="*/ f18 1 24"/>
                <a:gd name="f27" fmla="*/ f16 1 2"/>
                <a:gd name="f28" fmla="+- f16 0 10800"/>
                <a:gd name="f29" fmla="*/ f8 1 f16"/>
                <a:gd name="f30" fmla="+- f22 0 f2"/>
                <a:gd name="f31" fmla="+- f26 1750 0"/>
                <a:gd name="f32" fmla="+- 10800 f27 0"/>
                <a:gd name="f33" fmla="+- 10800 0 f27"/>
                <a:gd name="f34" fmla="?: f28 f29 21600"/>
                <a:gd name="f35" fmla="+- 21600 0 f27"/>
                <a:gd name="f36" fmla="+- 21600 0 f29"/>
                <a:gd name="f37" fmla="*/ f27 f12 1"/>
                <a:gd name="f38" fmla="+- 21600 0 f31"/>
                <a:gd name="f39" fmla="?: f28 f36 0"/>
                <a:gd name="f40" fmla="*/ f31 f12 1"/>
                <a:gd name="f41" fmla="*/ f31 f13 1"/>
                <a:gd name="f42" fmla="*/ f32 f12 1"/>
                <a:gd name="f43" fmla="*/ f35 f12 1"/>
                <a:gd name="f44" fmla="*/ f33 f12 1"/>
                <a:gd name="f45" fmla="*/ f34 f13 1"/>
                <a:gd name="f46" fmla="*/ f38 f12 1"/>
                <a:gd name="f47" fmla="*/ f38 f13 1"/>
                <a:gd name="f48" fmla="*/ f39 f13 1"/>
              </a:gdLst>
              <a:ahLst>
                <a:ahXY gdRefX="f0" minX="f6" maxX="f7">
                  <a:pos x="f19" y="f2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2" y="f21"/>
                </a:cxn>
                <a:cxn ang="f30">
                  <a:pos x="f23" y="f48"/>
                </a:cxn>
                <a:cxn ang="f30">
                  <a:pos x="f43" y="f24"/>
                </a:cxn>
                <a:cxn ang="f30">
                  <a:pos x="f44" y="f25"/>
                </a:cxn>
                <a:cxn ang="f30">
                  <a:pos x="f23" y="f45"/>
                </a:cxn>
                <a:cxn ang="f30">
                  <a:pos x="f37" y="f24"/>
                </a:cxn>
              </a:cxnLst>
              <a:rect l="f40" t="f41" r="f46" b="f47"/>
              <a:pathLst>
                <a:path w="21600" h="21600">
                  <a:moveTo>
                    <a:pt x="f16" y="f6"/>
                  </a:moveTo>
                  <a:lnTo>
                    <a:pt x="f7" y="f6"/>
                  </a:lnTo>
                  <a:lnTo>
                    <a:pt x="f17" y="f7"/>
                  </a:lnTo>
                  <a:lnTo>
                    <a:pt x="f6" y="f7"/>
                  </a:lnTo>
                  <a:close/>
                </a:path>
              </a:pathLst>
            </a:cu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 flipH="1">
              <a:off x="1179360" y="4936320"/>
              <a:ext cx="306719" cy="3038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 flipH="1">
              <a:off x="2256480" y="3914280"/>
              <a:ext cx="880199" cy="8798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 flipH="1">
              <a:off x="1999080" y="4708800"/>
              <a:ext cx="649439" cy="6451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2606400" y="3821760"/>
              <a:ext cx="797400" cy="12672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2866320" y="4040639"/>
              <a:ext cx="573120" cy="9108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2283840" y="4125960"/>
              <a:ext cx="1135439" cy="180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 flipH="1">
              <a:off x="3046680" y="4236840"/>
              <a:ext cx="383760" cy="380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2131560" y="4275000"/>
              <a:ext cx="194004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H="1">
              <a:off x="2006280" y="3951360"/>
              <a:ext cx="1391399" cy="13968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H="1">
              <a:off x="2836440" y="4427279"/>
              <a:ext cx="1046520" cy="1049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H="1">
              <a:off x="2485440" y="4705920"/>
              <a:ext cx="166320" cy="162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2218319" y="4646160"/>
              <a:ext cx="453601" cy="727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H="1">
              <a:off x="2262240" y="4522320"/>
              <a:ext cx="267120" cy="2631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2245320" y="4823640"/>
              <a:ext cx="1200960" cy="191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 rot="540000">
              <a:off x="1670816" y="5209019"/>
              <a:ext cx="1650239" cy="2880"/>
            </a:xfrm>
            <a:custGeom>
              <a:avLst/>
              <a:gdLst>
                <a:gd name="f0" fmla="val 0"/>
                <a:gd name="f1" fmla="val 1266"/>
                <a:gd name="f2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66" h="3">
                  <a:moveTo>
                    <a:pt x="f0" y="f2"/>
                  </a:move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99CC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2202840" y="4989960"/>
              <a:ext cx="1270439" cy="201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H="1">
              <a:off x="1730880" y="5156280"/>
              <a:ext cx="167760" cy="1634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H="1">
              <a:off x="1458000" y="5076720"/>
              <a:ext cx="200519" cy="1976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1217880" y="5234759"/>
              <a:ext cx="1897560" cy="302761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1372319" y="5046840"/>
              <a:ext cx="315721" cy="50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3983760" y="4383000"/>
              <a:ext cx="235799" cy="3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H="1">
              <a:off x="4117320" y="4067640"/>
              <a:ext cx="123480" cy="120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2" name="Freeform 131"/>
            <p:cNvSpPr/>
            <p:nvPr/>
          </p:nvSpPr>
          <p:spPr>
            <a:xfrm rot="600000">
              <a:off x="2067680" y="4165609"/>
              <a:ext cx="1668600" cy="772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126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H="1">
              <a:off x="2271960" y="4735800"/>
              <a:ext cx="663840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531800" y="4890600"/>
              <a:ext cx="1270440" cy="201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 rot="10260000">
              <a:off x="1608783" y="4056989"/>
              <a:ext cx="2431800" cy="997560"/>
            </a:xfrm>
            <a:custGeom>
              <a:avLst>
                <a:gd name="f0" fmla="val 19080000"/>
                <a:gd name="f1" fmla="val 2640000"/>
              </a:avLst>
              <a:gdLst>
                <a:gd name="f2" fmla="val 21600000"/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0"/>
                <a:gd name="f9" fmla="*/ 5419351 1 1725033"/>
                <a:gd name="f10" fmla="*/ 10800 10800 1"/>
                <a:gd name="f11" fmla="val 10800"/>
                <a:gd name="f12" fmla="val 21599999"/>
                <a:gd name="f13" fmla="min 0 21600"/>
                <a:gd name="f14" fmla="max 0 21600"/>
                <a:gd name="f15" fmla="*/ f9 1 2"/>
                <a:gd name="f16" fmla="*/ f6 1 21600"/>
                <a:gd name="f17" fmla="*/ f7 1 21600"/>
                <a:gd name="f18" fmla="*/ f9 1 180"/>
                <a:gd name="f19" fmla="pin 0 f0 21599999"/>
                <a:gd name="f20" fmla="pin 0 f1 21599999"/>
                <a:gd name="f21" fmla="+- f14 0 f13"/>
                <a:gd name="f22" fmla="+- 0 0 f19"/>
                <a:gd name="f23" fmla="+- 0 0 f20"/>
                <a:gd name="f24" fmla="*/ 3563 f16 1"/>
                <a:gd name="f25" fmla="*/ 18304 f16 1"/>
                <a:gd name="f26" fmla="*/ 10799 f17 1"/>
                <a:gd name="f27" fmla="*/ 0 f17 1"/>
                <a:gd name="f28" fmla="*/ f21 1 2"/>
                <a:gd name="f29" fmla="+- f22 f4 0"/>
                <a:gd name="f30" fmla="+- f23 f4 0"/>
                <a:gd name="f31" fmla="+- f13 f28 0"/>
                <a:gd name="f32" fmla="*/ f28 f28 1"/>
                <a:gd name="f33" fmla="*/ f29 f5 1"/>
                <a:gd name="f34" fmla="*/ f30 f5 1"/>
                <a:gd name="f35" fmla="*/ f33 1 f3"/>
                <a:gd name="f36" fmla="*/ f34 1 f3"/>
                <a:gd name="f37" fmla="+- 0 0 f35"/>
                <a:gd name="f38" fmla="+- 0 0 f36"/>
                <a:gd name="f39" fmla="val f37"/>
                <a:gd name="f40" fmla="val f38"/>
                <a:gd name="f41" fmla="*/ f39 f18 1"/>
                <a:gd name="f42" fmla="*/ f40 f18 1"/>
                <a:gd name="f43" fmla="*/ f39 f9 1"/>
                <a:gd name="f44" fmla="*/ f40 f9 1"/>
                <a:gd name="f45" fmla="+- 0 0 f41"/>
                <a:gd name="f46" fmla="+- 0 0 f42"/>
                <a:gd name="f47" fmla="*/ f43 1 f5"/>
                <a:gd name="f48" fmla="*/ f44 1 f5"/>
                <a:gd name="f49" fmla="*/ f45 f3 1"/>
                <a:gd name="f50" fmla="*/ f46 f3 1"/>
                <a:gd name="f51" fmla="+- 0 0 f47"/>
                <a:gd name="f52" fmla="+- 0 0 f48"/>
                <a:gd name="f53" fmla="*/ f49 1 f9"/>
                <a:gd name="f54" fmla="*/ f50 1 f9"/>
                <a:gd name="f55" fmla="+- f51 f9 0"/>
                <a:gd name="f56" fmla="+- f52 f9 0"/>
                <a:gd name="f57" fmla="+- f53 0 f4"/>
                <a:gd name="f58" fmla="+- f54 0 f4"/>
                <a:gd name="f59" fmla="+- f55 f15 0"/>
                <a:gd name="f60" fmla="+- f56 f15 0"/>
                <a:gd name="f61" fmla="cos 1 f57"/>
                <a:gd name="f62" fmla="sin 1 f57"/>
                <a:gd name="f63" fmla="cos 1 f58"/>
                <a:gd name="f64" fmla="sin 1 f58"/>
                <a:gd name="f65" fmla="+- 0 0 f59"/>
                <a:gd name="f66" fmla="+- 0 0 f60"/>
                <a:gd name="f67" fmla="+- 0 0 f61"/>
                <a:gd name="f68" fmla="+- 0 0 f62"/>
                <a:gd name="f69" fmla="+- 0 0 f63"/>
                <a:gd name="f70" fmla="+- 0 0 f64"/>
                <a:gd name="f71" fmla="*/ f65 f3 1"/>
                <a:gd name="f72" fmla="*/ f66 f3 1"/>
                <a:gd name="f73" fmla="*/ 10800 f67 1"/>
                <a:gd name="f74" fmla="*/ 10800 f68 1"/>
                <a:gd name="f75" fmla="*/ 10800 f69 1"/>
                <a:gd name="f76" fmla="*/ 10800 f70 1"/>
                <a:gd name="f77" fmla="*/ f71 1 f9"/>
                <a:gd name="f78" fmla="*/ f72 1 f9"/>
                <a:gd name="f79" fmla="+- f73 10800 0"/>
                <a:gd name="f80" fmla="+- f74 10800 0"/>
                <a:gd name="f81" fmla="+- f75 10800 0"/>
                <a:gd name="f82" fmla="+- f76 10800 0"/>
                <a:gd name="f83" fmla="+- f77 0 f4"/>
                <a:gd name="f84" fmla="+- f78 0 f4"/>
                <a:gd name="f85" fmla="cos 1 f83"/>
                <a:gd name="f86" fmla="sin 1 f83"/>
                <a:gd name="f87" fmla="cos 1 f84"/>
                <a:gd name="f88" fmla="sin 1 f84"/>
                <a:gd name="f89" fmla="+- f80 0 f31"/>
                <a:gd name="f90" fmla="+- f79 0 f31"/>
                <a:gd name="f91" fmla="+- f82 0 f31"/>
                <a:gd name="f92" fmla="+- f81 0 f31"/>
                <a:gd name="f93" fmla="+- 0 0 f85"/>
                <a:gd name="f94" fmla="+- 0 0 f86"/>
                <a:gd name="f95" fmla="+- 0 0 f87"/>
                <a:gd name="f96" fmla="+- 0 0 f88"/>
                <a:gd name="f97" fmla="at2 f89 f90"/>
                <a:gd name="f98" fmla="at2 f91 f92"/>
                <a:gd name="f99" fmla="*/ 10800 f93 1"/>
                <a:gd name="f100" fmla="*/ 10800 f94 1"/>
                <a:gd name="f101" fmla="*/ 10800 f95 1"/>
                <a:gd name="f102" fmla="*/ 10800 f96 1"/>
                <a:gd name="f103" fmla="+- f97 f4 0"/>
                <a:gd name="f104" fmla="+- f98 f4 0"/>
                <a:gd name="f105" fmla="*/ f99 f99 1"/>
                <a:gd name="f106" fmla="*/ f100 f100 1"/>
                <a:gd name="f107" fmla="*/ f101 f101 1"/>
                <a:gd name="f108" fmla="*/ f102 f102 1"/>
                <a:gd name="f109" fmla="*/ f103 f9 1"/>
                <a:gd name="f110" fmla="*/ f104 f9 1"/>
                <a:gd name="f111" fmla="+- f105 f106 0"/>
                <a:gd name="f112" fmla="+- f107 f108 0"/>
                <a:gd name="f113" fmla="*/ f109 1 f3"/>
                <a:gd name="f114" fmla="*/ f110 1 f3"/>
                <a:gd name="f115" fmla="sqrt f111"/>
                <a:gd name="f116" fmla="sqrt f112"/>
                <a:gd name="f117" fmla="+- 0 0 f113"/>
                <a:gd name="f118" fmla="+- 0 0 f114"/>
                <a:gd name="f119" fmla="*/ f10 1 f115"/>
                <a:gd name="f120" fmla="*/ f10 1 f116"/>
                <a:gd name="f121" fmla="+- 0 0 f117"/>
                <a:gd name="f122" fmla="+- 0 0 f118"/>
                <a:gd name="f123" fmla="*/ f93 f119 1"/>
                <a:gd name="f124" fmla="*/ f94 f119 1"/>
                <a:gd name="f125" fmla="*/ f95 f120 1"/>
                <a:gd name="f126" fmla="*/ f96 f120 1"/>
                <a:gd name="f127" fmla="*/ f121 f3 1"/>
                <a:gd name="f128" fmla="*/ f122 f3 1"/>
                <a:gd name="f129" fmla="+- 10800 0 f123"/>
                <a:gd name="f130" fmla="+- 10800 0 f124"/>
                <a:gd name="f131" fmla="+- 10800 0 f125"/>
                <a:gd name="f132" fmla="+- 10800 0 f126"/>
                <a:gd name="f133" fmla="*/ f127 1 f9"/>
                <a:gd name="f134" fmla="*/ f128 1 f9"/>
                <a:gd name="f135" fmla="*/ f129 f16 1"/>
                <a:gd name="f136" fmla="*/ f130 f17 1"/>
                <a:gd name="f137" fmla="*/ f131 f16 1"/>
                <a:gd name="f138" fmla="*/ f132 f17 1"/>
                <a:gd name="f139" fmla="+- f133 0 f4"/>
                <a:gd name="f140" fmla="+- f134 0 f4"/>
                <a:gd name="f141" fmla="cos 1 f139"/>
                <a:gd name="f142" fmla="sin 1 f139"/>
                <a:gd name="f143" fmla="+- f140 0 f139"/>
                <a:gd name="f144" fmla="+- 0 0 f141"/>
                <a:gd name="f145" fmla="+- 0 0 f142"/>
                <a:gd name="f146" fmla="+- f143 f2 0"/>
                <a:gd name="f147" fmla="*/ f28 f144 1"/>
                <a:gd name="f148" fmla="*/ f28 f145 1"/>
                <a:gd name="f149" fmla="?: f143 f143 f146"/>
                <a:gd name="f150" fmla="*/ f147 f147 1"/>
                <a:gd name="f151" fmla="*/ f148 f148 1"/>
                <a:gd name="f152" fmla="+- f150 f151 0"/>
                <a:gd name="f153" fmla="sqrt f152"/>
                <a:gd name="f154" fmla="*/ f32 1 f153"/>
                <a:gd name="f155" fmla="*/ f144 f154 1"/>
                <a:gd name="f156" fmla="*/ f145 f154 1"/>
                <a:gd name="f157" fmla="+- f31 0 f155"/>
                <a:gd name="f158" fmla="+- f31 0 f156"/>
              </a:gdLst>
              <a:ahLst>
                <a:ahPolar gdRefAng="f0" minAng="f8" maxAng="f12">
                  <a:pos x="f135" y="f136"/>
                </a:ahPolar>
                <a:ahPolar gdRefAng="f1" minAng="f8" maxAng="f12">
                  <a:pos x="f137" y="f138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1600" h="21600" stroke="0">
                  <a:moveTo>
                    <a:pt x="f157" y="f158"/>
                  </a:moveTo>
                  <a:arcTo wR="f28" hR="f28" stAng="f139" swAng="f149"/>
                  <a:lnTo>
                    <a:pt x="f11" y="f11"/>
                  </a:lnTo>
                  <a:close/>
                </a:path>
                <a:path w="21600" h="21600" fill="none">
                  <a:moveTo>
                    <a:pt x="f157" y="f158"/>
                  </a:moveTo>
                  <a:arcTo wR="f28" hR="f28" stAng="f139" swAng="f149"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2073240" y="4398840"/>
              <a:ext cx="1651680" cy="557280"/>
            </a:xfrm>
            <a:custGeom>
              <a:avLst/>
              <a:gdLst>
                <a:gd name="f0" fmla="val 0"/>
                <a:gd name="f1" fmla="val 1212"/>
                <a:gd name="f2" fmla="val 438"/>
                <a:gd name="f3" fmla="val 58"/>
                <a:gd name="f4" fmla="val 184"/>
                <a:gd name="f5" fmla="val 69"/>
                <a:gd name="f6" fmla="val 195"/>
                <a:gd name="f7" fmla="val 60"/>
                <a:gd name="f8" fmla="val 192"/>
                <a:gd name="f9" fmla="val 108"/>
                <a:gd name="f10" fmla="val 234"/>
                <a:gd name="f11" fmla="val 157"/>
                <a:gd name="f12" fmla="val 271"/>
                <a:gd name="f13" fmla="val 130"/>
                <a:gd name="f14" fmla="val 252"/>
                <a:gd name="f15" fmla="val 163"/>
                <a:gd name="f16" fmla="val 276"/>
                <a:gd name="f17" fmla="val 200"/>
                <a:gd name="f18" fmla="val 299"/>
                <a:gd name="f19" fmla="val 211"/>
                <a:gd name="f20" fmla="val 307"/>
                <a:gd name="f21" fmla="val 244"/>
                <a:gd name="f22" fmla="val 322"/>
                <a:gd name="f23" fmla="val 337"/>
                <a:gd name="f24" fmla="val 318"/>
                <a:gd name="f25" fmla="val 355"/>
                <a:gd name="f26" fmla="val 334"/>
                <a:gd name="f27" fmla="val 361"/>
                <a:gd name="f28" fmla="val 354"/>
                <a:gd name="f29" fmla="val 369"/>
                <a:gd name="f30" fmla="val 374"/>
                <a:gd name="f31" fmla="val 375"/>
                <a:gd name="f32" fmla="val 394"/>
                <a:gd name="f33" fmla="val 382"/>
                <a:gd name="f34" fmla="val 415"/>
                <a:gd name="f35" fmla="val 390"/>
                <a:gd name="f36" fmla="val 445"/>
                <a:gd name="f37" fmla="val 396"/>
                <a:gd name="f38" fmla="val 471"/>
                <a:gd name="f39" fmla="val 405"/>
                <a:gd name="f40" fmla="val 516"/>
                <a:gd name="f41" fmla="val 411"/>
                <a:gd name="f42" fmla="val 505"/>
                <a:gd name="f43" fmla="val 526"/>
                <a:gd name="f44" fmla="val 414"/>
                <a:gd name="f45" fmla="val 555"/>
                <a:gd name="f46" fmla="val 420"/>
                <a:gd name="f47" fmla="val 559"/>
                <a:gd name="f48" fmla="val 421"/>
                <a:gd name="f49" fmla="val 579"/>
                <a:gd name="f50" fmla="val 424"/>
                <a:gd name="f51" fmla="val 615"/>
                <a:gd name="f52" fmla="val 429"/>
                <a:gd name="f53" fmla="val 637"/>
                <a:gd name="f54" fmla="val 433"/>
                <a:gd name="f55" fmla="val 658"/>
                <a:gd name="f56" fmla="val 697"/>
                <a:gd name="f57" fmla="val 717"/>
                <a:gd name="f58" fmla="val 435"/>
                <a:gd name="f59" fmla="val 730"/>
                <a:gd name="f60" fmla="val 436"/>
                <a:gd name="f61" fmla="val 774"/>
                <a:gd name="f62" fmla="val 763"/>
                <a:gd name="f63" fmla="val 792"/>
                <a:gd name="f64" fmla="val 828"/>
                <a:gd name="f65" fmla="val 849"/>
                <a:gd name="f66" fmla="val 871"/>
                <a:gd name="f67" fmla="val 430"/>
                <a:gd name="f68" fmla="val 934"/>
                <a:gd name="f69" fmla="val 915"/>
                <a:gd name="f70" fmla="val 940"/>
                <a:gd name="f71" fmla="val 418"/>
                <a:gd name="f72" fmla="val 987"/>
                <a:gd name="f73" fmla="val 406"/>
                <a:gd name="f74" fmla="val 985"/>
                <a:gd name="f75" fmla="val 408"/>
                <a:gd name="f76" fmla="val 1008"/>
                <a:gd name="f77" fmla="val 400"/>
                <a:gd name="f78" fmla="val 1054"/>
                <a:gd name="f79" fmla="val 385"/>
                <a:gd name="f80" fmla="val 1068"/>
                <a:gd name="f81" fmla="val 381"/>
                <a:gd name="f82" fmla="val 1090"/>
                <a:gd name="f83" fmla="val 367"/>
                <a:gd name="f84" fmla="val 1137"/>
                <a:gd name="f85" fmla="val 1142"/>
                <a:gd name="f86" fmla="val 336"/>
                <a:gd name="f87" fmla="val 1167"/>
                <a:gd name="f88" fmla="val 312"/>
                <a:gd name="f89" fmla="val 1191"/>
                <a:gd name="f90" fmla="val 281"/>
                <a:gd name="f91" fmla="val 1183"/>
                <a:gd name="f92" fmla="val 292"/>
                <a:gd name="f93" fmla="val 1195"/>
                <a:gd name="f94" fmla="val 1210"/>
                <a:gd name="f95" fmla="val 237"/>
                <a:gd name="f96" fmla="val 1201"/>
                <a:gd name="f97" fmla="val 259"/>
                <a:gd name="f98" fmla="val 1205"/>
                <a:gd name="f99" fmla="val 251"/>
                <a:gd name="f100" fmla="val 1206"/>
                <a:gd name="f101" fmla="val 236"/>
                <a:gd name="f102" fmla="val 1209"/>
                <a:gd name="f103" fmla="val 207"/>
                <a:gd name="f104" fmla="val 1176"/>
                <a:gd name="f105" fmla="val 213"/>
                <a:gd name="f106" fmla="val 1163"/>
                <a:gd name="f107" fmla="val 217"/>
                <a:gd name="f108" fmla="val 1143"/>
                <a:gd name="f109" fmla="val 219"/>
                <a:gd name="f110" fmla="val 1134"/>
                <a:gd name="f111" fmla="val 222"/>
                <a:gd name="f112" fmla="val 1107"/>
                <a:gd name="f113" fmla="val 225"/>
                <a:gd name="f114" fmla="val 232"/>
                <a:gd name="f115" fmla="val 231"/>
                <a:gd name="f116" fmla="val 1027"/>
                <a:gd name="f117" fmla="val 994"/>
                <a:gd name="f118" fmla="val 235"/>
                <a:gd name="f119" fmla="val 962"/>
                <a:gd name="f120" fmla="val 238"/>
                <a:gd name="f121" fmla="val 907"/>
                <a:gd name="f122" fmla="val 891"/>
                <a:gd name="f123" fmla="val 861"/>
                <a:gd name="f124" fmla="val 818"/>
                <a:gd name="f125" fmla="val 814"/>
                <a:gd name="f126" fmla="val 777"/>
                <a:gd name="f127" fmla="val 738"/>
                <a:gd name="f128" fmla="val 229"/>
                <a:gd name="f129" fmla="val 723"/>
                <a:gd name="f130" fmla="val 230"/>
                <a:gd name="f131" fmla="val 675"/>
                <a:gd name="f132" fmla="val 654"/>
                <a:gd name="f133" fmla="val 634"/>
                <a:gd name="f134" fmla="val 214"/>
                <a:gd name="f135" fmla="val 593"/>
                <a:gd name="f136" fmla="val 210"/>
                <a:gd name="f137" fmla="val 567"/>
                <a:gd name="f138" fmla="val 204"/>
                <a:gd name="f139" fmla="val 541"/>
                <a:gd name="f140" fmla="val 199"/>
                <a:gd name="f141" fmla="val 511"/>
                <a:gd name="f142" fmla="val 194"/>
                <a:gd name="f143" fmla="val 494"/>
                <a:gd name="f144" fmla="val 191"/>
                <a:gd name="f145" fmla="val 460"/>
                <a:gd name="f146" fmla="val 183"/>
                <a:gd name="f147" fmla="val 176"/>
                <a:gd name="f148" fmla="val 172"/>
                <a:gd name="f149" fmla="val 387"/>
                <a:gd name="f150" fmla="val 165"/>
                <a:gd name="f151" fmla="val 358"/>
                <a:gd name="f152" fmla="val 338"/>
                <a:gd name="f153" fmla="val 149"/>
                <a:gd name="f154" fmla="val 316"/>
                <a:gd name="f155" fmla="val 142"/>
                <a:gd name="f156" fmla="val 306"/>
                <a:gd name="f157" fmla="val 138"/>
                <a:gd name="f158" fmla="val 262"/>
                <a:gd name="f159" fmla="val 122"/>
                <a:gd name="f160" fmla="val 121"/>
                <a:gd name="f161" fmla="val 233"/>
                <a:gd name="f162" fmla="val 114"/>
                <a:gd name="f163" fmla="val 107"/>
                <a:gd name="f164" fmla="val 203"/>
                <a:gd name="f165" fmla="val 101"/>
                <a:gd name="f166" fmla="val 187"/>
                <a:gd name="f167" fmla="val 95"/>
                <a:gd name="f168" fmla="val 185"/>
                <a:gd name="f169" fmla="val 92"/>
                <a:gd name="f170" fmla="val 169"/>
                <a:gd name="f171" fmla="val 87"/>
                <a:gd name="f172" fmla="val 154"/>
                <a:gd name="f173" fmla="val 81"/>
                <a:gd name="f174" fmla="val 73"/>
                <a:gd name="f175" fmla="val 123"/>
                <a:gd name="f176" fmla="val 64"/>
                <a:gd name="f177" fmla="val 106"/>
                <a:gd name="f178" fmla="val 55"/>
                <a:gd name="f179" fmla="val 86"/>
                <a:gd name="f180" fmla="val 46"/>
                <a:gd name="f181" fmla="val 70"/>
                <a:gd name="f182" fmla="val 36"/>
                <a:gd name="f183" fmla="val 59"/>
                <a:gd name="f184" fmla="val 29"/>
                <a:gd name="f185" fmla="val 40"/>
                <a:gd name="f186" fmla="val 21"/>
                <a:gd name="f187" fmla="val 15"/>
                <a:gd name="f188" fmla="val 27"/>
                <a:gd name="f189" fmla="val 14"/>
                <a:gd name="f190" fmla="val 6"/>
                <a:gd name="f191" fmla="val 7"/>
                <a:gd name="f192" fmla="val 1"/>
                <a:gd name="f193" fmla="val 5"/>
                <a:gd name="f194" fmla="val 12"/>
                <a:gd name="f195" fmla="val 45"/>
                <a:gd name="f196" fmla="val 77"/>
                <a:gd name="f197" fmla="val 10"/>
                <a:gd name="f198" fmla="val 139"/>
                <a:gd name="f199" fmla="val 5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12" h="43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16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1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4"/>
                  </a:cubicBezTo>
                  <a:cubicBezTo>
                    <a:pt x="f56" y="f2"/>
                    <a:pt x="f57" y="f58"/>
                    <a:pt x="f59" y="f60"/>
                  </a:cubicBezTo>
                  <a:cubicBezTo>
                    <a:pt x="f61" y="f60"/>
                    <a:pt x="f62" y="f2"/>
                    <a:pt x="f63" y="f60"/>
                  </a:cubicBezTo>
                  <a:cubicBezTo>
                    <a:pt x="f64" y="f58"/>
                    <a:pt x="f65" y="f54"/>
                    <a:pt x="f66" y="f67"/>
                  </a:cubicBezTo>
                  <a:cubicBezTo>
                    <a:pt x="f68" y="f46"/>
                    <a:pt x="f69" y="f50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26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12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95"/>
                    <a:pt x="f1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2" y="f113"/>
                  </a:cubicBezTo>
                  <a:cubicBezTo>
                    <a:pt x="f80" y="f114"/>
                    <a:pt x="f78" y="f115"/>
                    <a:pt x="f116" y="f114"/>
                  </a:cubicBezTo>
                  <a:cubicBezTo>
                    <a:pt x="f117" y="f118"/>
                    <a:pt x="f119" y="f120"/>
                    <a:pt x="f70" y="f120"/>
                  </a:cubicBezTo>
                  <a:cubicBezTo>
                    <a:pt x="f121" y="f95"/>
                    <a:pt x="f122" y="f118"/>
                    <a:pt x="f123" y="f95"/>
                  </a:cubicBezTo>
                  <a:cubicBezTo>
                    <a:pt x="f124" y="f101"/>
                    <a:pt x="f125" y="f10"/>
                    <a:pt x="f126" y="f10"/>
                  </a:cubicBezTo>
                  <a:cubicBezTo>
                    <a:pt x="f127" y="f128"/>
                    <a:pt x="f129" y="f130"/>
                    <a:pt x="f131" y="f111"/>
                  </a:cubicBezTo>
                  <a:cubicBezTo>
                    <a:pt x="f132" y="f109"/>
                    <a:pt x="f133" y="f107"/>
                    <a:pt x="f51" y="f134"/>
                  </a:cubicBezTo>
                  <a:cubicBezTo>
                    <a:pt x="f135" y="f136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cubicBezTo>
                    <a:pt x="f50" y="f147"/>
                    <a:pt x="f50" y="f148"/>
                    <a:pt x="f149" y="f150"/>
                  </a:cubicBezTo>
                  <a:cubicBezTo>
                    <a:pt x="f151" y="f11"/>
                    <a:pt x="f152" y="f153"/>
                    <a:pt x="f154" y="f155"/>
                  </a:cubicBezTo>
                  <a:cubicBezTo>
                    <a:pt x="f156" y="f157"/>
                    <a:pt x="f158" y="f159"/>
                    <a:pt x="f14" y="f160"/>
                  </a:cubicBezTo>
                  <a:cubicBezTo>
                    <a:pt x="f161" y="f162"/>
                    <a:pt x="f109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cubicBezTo>
                    <a:pt x="f172" y="f173"/>
                    <a:pt x="f157" y="f174"/>
                    <a:pt x="f175" y="f176"/>
                  </a:cubicBez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186"/>
                    <a:pt x="f184" y="f187"/>
                  </a:cubicBezTo>
                  <a:cubicBezTo>
                    <a:pt x="f188" y="f189"/>
                    <a:pt x="f190" y="f0"/>
                    <a:pt x="f191" y="f192"/>
                  </a:cubicBezTo>
                  <a:cubicBezTo>
                    <a:pt x="f193" y="f194"/>
                    <a:pt x="f192" y="f187"/>
                    <a:pt x="f0" y="f195"/>
                  </a:cubicBezTo>
                  <a:cubicBezTo>
                    <a:pt x="f0" y="f174"/>
                    <a:pt x="f192" y="f196"/>
                    <a:pt x="f197" y="f177"/>
                  </a:cubicBezTo>
                  <a:cubicBezTo>
                    <a:pt x="f188" y="f198"/>
                    <a:pt x="f185" y="f15"/>
                    <a:pt x="f199" y="f146"/>
                  </a:cubicBezTo>
                </a:path>
              </a:pathLst>
            </a:custGeom>
            <a:noFill/>
            <a:ln w="324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 flipH="1">
              <a:off x="2161440" y="4640400"/>
              <a:ext cx="550080" cy="550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H="1">
              <a:off x="1764360" y="4576680"/>
              <a:ext cx="709560" cy="7106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 flipH="1">
              <a:off x="1501920" y="4488120"/>
              <a:ext cx="743400" cy="7437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 flipH="1">
              <a:off x="2321640" y="4684680"/>
              <a:ext cx="663839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 flipH="1">
              <a:off x="2630160" y="4704480"/>
              <a:ext cx="663840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873520" y="4741200"/>
              <a:ext cx="892800" cy="1422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1825920" y="4582079"/>
              <a:ext cx="1361520" cy="21636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1966680" y="4435560"/>
              <a:ext cx="274320" cy="4571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3619800" y="4681800"/>
              <a:ext cx="305640" cy="49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 flipH="1">
              <a:off x="2863440" y="4684680"/>
              <a:ext cx="764640" cy="7642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248200" y="4822560"/>
              <a:ext cx="1361519" cy="216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3294360" y="4236480"/>
              <a:ext cx="703440" cy="396720"/>
              <a:chOff x="3294360" y="4236480"/>
              <a:chExt cx="703440" cy="396720"/>
            </a:xfrm>
          </p:grpSpPr>
          <p:sp>
            <p:nvSpPr>
              <p:cNvPr id="149" name="Straight Connector 148"/>
              <p:cNvSpPr/>
              <p:nvPr/>
            </p:nvSpPr>
            <p:spPr>
              <a:xfrm flipV="1">
                <a:off x="3294360" y="4307400"/>
                <a:ext cx="81000" cy="86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0" name="Straight Connector 149"/>
              <p:cNvSpPr/>
              <p:nvPr/>
            </p:nvSpPr>
            <p:spPr>
              <a:xfrm flipV="1">
                <a:off x="3483360" y="4236480"/>
                <a:ext cx="196199" cy="113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1" name="Straight Connector 150"/>
              <p:cNvSpPr/>
              <p:nvPr/>
            </p:nvSpPr>
            <p:spPr>
              <a:xfrm flipV="1">
                <a:off x="3581279" y="4432320"/>
                <a:ext cx="284400" cy="288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2" name="Straight Connector 151"/>
              <p:cNvSpPr/>
              <p:nvPr/>
            </p:nvSpPr>
            <p:spPr>
              <a:xfrm>
                <a:off x="3678119" y="4601880"/>
                <a:ext cx="319681" cy="3132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3" name="Straight Connector 152"/>
              <p:cNvSpPr/>
              <p:nvPr/>
            </p:nvSpPr>
            <p:spPr>
              <a:xfrm flipV="1">
                <a:off x="3371040" y="4422960"/>
                <a:ext cx="124919" cy="252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4" name="Straight Connector 153"/>
              <p:cNvSpPr/>
              <p:nvPr/>
            </p:nvSpPr>
            <p:spPr>
              <a:xfrm>
                <a:off x="3355560" y="4555440"/>
                <a:ext cx="197640" cy="1943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1871279" y="4083480"/>
              <a:ext cx="807121" cy="332640"/>
              <a:chOff x="1871279" y="4083480"/>
              <a:chExt cx="807121" cy="332640"/>
            </a:xfrm>
          </p:grpSpPr>
          <p:sp>
            <p:nvSpPr>
              <p:cNvPr id="156" name="Straight Connector 155"/>
              <p:cNvSpPr/>
              <p:nvPr/>
            </p:nvSpPr>
            <p:spPr>
              <a:xfrm flipH="1" flipV="1">
                <a:off x="2130120" y="4083480"/>
                <a:ext cx="271440" cy="1616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7" name="Straight Connector 156"/>
              <p:cNvSpPr/>
              <p:nvPr/>
            </p:nvSpPr>
            <p:spPr>
              <a:xfrm flipH="1" flipV="1">
                <a:off x="1939319" y="4186799"/>
                <a:ext cx="302761" cy="12204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8" name="Straight Connector 157"/>
              <p:cNvSpPr/>
              <p:nvPr/>
            </p:nvSpPr>
            <p:spPr>
              <a:xfrm flipH="1" flipV="1">
                <a:off x="1871279" y="4314960"/>
                <a:ext cx="280081" cy="540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9" name="Straight Connector 158"/>
              <p:cNvSpPr/>
              <p:nvPr/>
            </p:nvSpPr>
            <p:spPr>
              <a:xfrm flipH="1" flipV="1">
                <a:off x="2229480" y="4360680"/>
                <a:ext cx="19944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0" name="Straight Connector 159"/>
              <p:cNvSpPr/>
              <p:nvPr/>
            </p:nvSpPr>
            <p:spPr>
              <a:xfrm flipH="1" flipV="1">
                <a:off x="2430000" y="4149719"/>
                <a:ext cx="172080" cy="8100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1" name="Straight Connector 160"/>
              <p:cNvSpPr/>
              <p:nvPr/>
            </p:nvSpPr>
            <p:spPr>
              <a:xfrm flipH="1" flipV="1">
                <a:off x="2619000" y="4087080"/>
                <a:ext cx="59400" cy="86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2" name="Straight Connector 161"/>
              <p:cNvSpPr/>
              <p:nvPr/>
            </p:nvSpPr>
            <p:spPr>
              <a:xfrm flipH="1" flipV="1">
                <a:off x="2430000" y="4295160"/>
                <a:ext cx="11088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1937880" y="4502520"/>
              <a:ext cx="421200" cy="351360"/>
              <a:chOff x="1937880" y="4502520"/>
              <a:chExt cx="421200" cy="351360"/>
            </a:xfrm>
          </p:grpSpPr>
          <p:sp>
            <p:nvSpPr>
              <p:cNvPr id="164" name="Straight Connector 163"/>
              <p:cNvSpPr/>
              <p:nvPr/>
            </p:nvSpPr>
            <p:spPr>
              <a:xfrm flipH="1">
                <a:off x="2263680" y="4745880"/>
                <a:ext cx="95400" cy="108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5" name="Straight Connector 164"/>
              <p:cNvSpPr/>
              <p:nvPr/>
            </p:nvSpPr>
            <p:spPr>
              <a:xfrm flipH="1">
                <a:off x="2087280" y="4697279"/>
                <a:ext cx="200520" cy="11088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6" name="Straight Connector 165"/>
              <p:cNvSpPr/>
              <p:nvPr/>
            </p:nvSpPr>
            <p:spPr>
              <a:xfrm flipH="1">
                <a:off x="1959480" y="4636080"/>
                <a:ext cx="290160" cy="23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7" name="Straight Connector 166"/>
              <p:cNvSpPr/>
              <p:nvPr/>
            </p:nvSpPr>
            <p:spPr>
              <a:xfrm flipH="1" flipV="1">
                <a:off x="1937880" y="4502520"/>
                <a:ext cx="216360" cy="252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8" name="Straight Connector 167"/>
              <p:cNvSpPr/>
              <p:nvPr/>
            </p:nvSpPr>
            <p:spPr>
              <a:xfrm flipH="1">
                <a:off x="2211120" y="4653360"/>
                <a:ext cx="131040" cy="183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9" name="Straight Connector 168"/>
              <p:cNvSpPr/>
              <p:nvPr/>
            </p:nvSpPr>
            <p:spPr>
              <a:xfrm flipH="1" flipV="1">
                <a:off x="2086920" y="4557960"/>
                <a:ext cx="203399" cy="2519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179160" y="4771080"/>
              <a:ext cx="675359" cy="284400"/>
              <a:chOff x="3179160" y="4771080"/>
              <a:chExt cx="675359" cy="284400"/>
            </a:xfrm>
          </p:grpSpPr>
          <p:sp>
            <p:nvSpPr>
              <p:cNvPr id="171" name="Straight Connector 170"/>
              <p:cNvSpPr/>
              <p:nvPr/>
            </p:nvSpPr>
            <p:spPr>
              <a:xfrm>
                <a:off x="3270240" y="4899240"/>
                <a:ext cx="265680" cy="1562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2" name="Straight Connector 171"/>
              <p:cNvSpPr/>
              <p:nvPr/>
            </p:nvSpPr>
            <p:spPr>
              <a:xfrm>
                <a:off x="3427920" y="4838040"/>
                <a:ext cx="297000" cy="1166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3" name="Straight Connector 172"/>
              <p:cNvSpPr/>
              <p:nvPr/>
            </p:nvSpPr>
            <p:spPr>
              <a:xfrm>
                <a:off x="3581279" y="4784040"/>
                <a:ext cx="273240" cy="486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4" name="Straight Connector 173"/>
              <p:cNvSpPr/>
              <p:nvPr/>
            </p:nvSpPr>
            <p:spPr>
              <a:xfrm>
                <a:off x="3349800" y="4771080"/>
                <a:ext cx="194400" cy="496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5" name="Straight Connector 174"/>
              <p:cNvSpPr/>
              <p:nvPr/>
            </p:nvSpPr>
            <p:spPr>
              <a:xfrm>
                <a:off x="3251520" y="4849560"/>
                <a:ext cx="167759" cy="752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6" name="Straight Connector 175"/>
              <p:cNvSpPr/>
              <p:nvPr/>
            </p:nvSpPr>
            <p:spPr>
              <a:xfrm>
                <a:off x="3179160" y="4916160"/>
                <a:ext cx="52560" cy="81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7" name="Straight Connector 176"/>
              <p:cNvSpPr/>
              <p:nvPr/>
            </p:nvSpPr>
            <p:spPr>
              <a:xfrm>
                <a:off x="3242879" y="4796640"/>
                <a:ext cx="105481" cy="486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</p:grpSp>
      <p:sp>
        <p:nvSpPr>
          <p:cNvPr id="178" name="Straight Connector 177"/>
          <p:cNvSpPr/>
          <p:nvPr/>
        </p:nvSpPr>
        <p:spPr>
          <a:xfrm>
            <a:off x="4320265" y="5334760"/>
            <a:ext cx="804601" cy="10908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79" name="Straight Connector 178"/>
          <p:cNvSpPr/>
          <p:nvPr/>
        </p:nvSpPr>
        <p:spPr>
          <a:xfrm flipV="1">
            <a:off x="3293656" y="4001328"/>
            <a:ext cx="2520" cy="6372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0" name="Straight Connector 179"/>
          <p:cNvSpPr/>
          <p:nvPr/>
        </p:nvSpPr>
        <p:spPr>
          <a:xfrm flipV="1">
            <a:off x="3805215" y="3866328"/>
            <a:ext cx="439201" cy="47772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1471915" y="5628566"/>
            <a:ext cx="1343188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Initial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spatial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anisotropy</a:t>
            </a:r>
          </a:p>
        </p:txBody>
      </p:sp>
      <p:sp>
        <p:nvSpPr>
          <p:cNvPr id="182" name="Freeform 181"/>
          <p:cNvSpPr/>
          <p:nvPr/>
        </p:nvSpPr>
        <p:spPr>
          <a:xfrm>
            <a:off x="3305829" y="5632525"/>
            <a:ext cx="1218842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Strong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pressure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gradients</a:t>
            </a:r>
          </a:p>
        </p:txBody>
      </p:sp>
      <p:sp>
        <p:nvSpPr>
          <p:cNvPr id="183" name="Freeform 182"/>
          <p:cNvSpPr/>
          <p:nvPr/>
        </p:nvSpPr>
        <p:spPr>
          <a:xfrm>
            <a:off x="4977236" y="5632705"/>
            <a:ext cx="1343188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v</a:t>
            </a:r>
            <a:r>
              <a:rPr lang="en-US" sz="1800" b="1" i="0" u="none" strike="noStrike" baseline="-2500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2</a:t>
            </a:r>
            <a:br>
              <a:rPr lang="en-US" sz="1800" b="1" i="0" u="none" strike="noStrike" baseline="-2500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Azimuthal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anisotropy</a:t>
            </a:r>
          </a:p>
        </p:txBody>
      </p:sp>
      <p:sp>
        <p:nvSpPr>
          <p:cNvPr id="184" name="Freeform 183"/>
          <p:cNvSpPr/>
          <p:nvPr/>
        </p:nvSpPr>
        <p:spPr>
          <a:xfrm>
            <a:off x="6864968" y="5760027"/>
            <a:ext cx="2099520" cy="673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squar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  <a:t>Sensitivity to</a:t>
            </a:r>
            <a:b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  <a:t>early expansion</a:t>
            </a:r>
          </a:p>
        </p:txBody>
      </p:sp>
      <p:sp>
        <p:nvSpPr>
          <p:cNvPr id="185" name="Freeform 184"/>
          <p:cNvSpPr/>
          <p:nvPr/>
        </p:nvSpPr>
        <p:spPr>
          <a:xfrm>
            <a:off x="2859370" y="575993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C00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4535890" y="575993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333399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364689" y="575993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99CC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5508104" y="1844824"/>
            <a:ext cx="3518056" cy="78329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i="0" u="none" strike="noStrike" baseline="0" dirty="0">
                <a:ln>
                  <a:noFill/>
                </a:ln>
                <a:ea typeface="Nimbus Sans L" pitchFamily="2"/>
                <a:cs typeface="Lucidasans" pitchFamily="2"/>
              </a:rPr>
              <a:t>Fourier decomposition:</a:t>
            </a:r>
          </a:p>
          <a:p>
            <a:pPr lvl="0" hangingPunc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i="0" u="none" strike="noStrike" baseline="0" dirty="0">
                <a:ln>
                  <a:noFill/>
                </a:ln>
                <a:ea typeface="Nimbus Sans L" pitchFamily="2"/>
                <a:cs typeface="Lucidasans" pitchFamily="2"/>
              </a:rPr>
              <a:t>dN/d</a:t>
            </a:r>
            <a:r>
              <a:rPr lang="en-US" sz="2200" b="1" dirty="0">
                <a:ea typeface="Albany AMT" pitchFamily="34"/>
                <a:cs typeface="Albany AMT" pitchFamily="34"/>
              </a:rPr>
              <a:t>Δ</a:t>
            </a:r>
            <a:r>
              <a:rPr lang="en-US" sz="2200" b="1" i="0" u="none" strike="noStrike" baseline="0" dirty="0">
                <a:ln>
                  <a:noFill/>
                </a:ln>
                <a:ea typeface="Nimbus Sans L" pitchFamily="2"/>
                <a:cs typeface="Lucidasans" pitchFamily="2"/>
              </a:rPr>
              <a:t>φ = 1 + 2 v</a:t>
            </a:r>
            <a:r>
              <a:rPr lang="en-US" sz="2200" b="1" i="0" u="none" strike="noStrike" baseline="-25000" dirty="0">
                <a:ln>
                  <a:noFill/>
                </a:ln>
                <a:ea typeface="Nimbus Sans L" pitchFamily="2"/>
                <a:cs typeface="Lucidasans" pitchFamily="2"/>
              </a:rPr>
              <a:t>2</a:t>
            </a:r>
            <a:r>
              <a:rPr lang="en-US" sz="2200" b="1" i="0" u="none" strike="noStrike" baseline="0" dirty="0">
                <a:ln>
                  <a:noFill/>
                </a:ln>
                <a:ea typeface="Nimbus Sans L" pitchFamily="2"/>
                <a:cs typeface="Lucidasans" pitchFamily="2"/>
              </a:rPr>
              <a:t>cos(2 </a:t>
            </a:r>
            <a:r>
              <a:rPr lang="en-US" sz="2200" b="1" i="0" u="none" strike="noStrike" baseline="0" dirty="0">
                <a:ln>
                  <a:noFill/>
                </a:ln>
                <a:ea typeface="Albany AMT" pitchFamily="34"/>
                <a:cs typeface="Albany AMT" pitchFamily="34"/>
              </a:rPr>
              <a:t>Δ</a:t>
            </a:r>
            <a:r>
              <a:rPr lang="en-US" sz="2200" b="1" dirty="0">
                <a:ea typeface="Nimbus Sans L" pitchFamily="2"/>
                <a:cs typeface="Lucidasans" pitchFamily="2"/>
              </a:rPr>
              <a:t>φ</a:t>
            </a:r>
            <a:r>
              <a:rPr lang="en-US" sz="2200" b="1" i="0" u="none" strike="noStrike" baseline="0" dirty="0">
                <a:ln>
                  <a:noFill/>
                </a:ln>
                <a:ea typeface="Nimbus Sans L" pitchFamily="2"/>
                <a:cs typeface="Lucidasans" pitchFamily="2"/>
              </a:rPr>
              <a:t>)</a:t>
            </a: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35436" b="10817"/>
          <a:stretch>
            <a:fillRect/>
          </a:stretch>
        </p:blipFill>
        <p:spPr>
          <a:xfrm>
            <a:off x="-16439" y="1202038"/>
            <a:ext cx="1348079" cy="568334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lide Number Placeholder 1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17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viscosity</a:t>
            </a:r>
          </a:p>
        </p:txBody>
      </p:sp>
      <p:pic>
        <p:nvPicPr>
          <p:cNvPr id="9220" name="Picture 4" descr="http://www.pumpfundamentals.com/images/visc_vs_st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1738"/>
            <a:ext cx="7068073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16016" y="440124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Figure taken from http://www.pumpfundamentals.com/about_fluids.htm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522920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shear force is given as F=ηAv/d</a:t>
            </a:r>
          </a:p>
          <a:p>
            <a:r>
              <a:rPr lang="en-US" sz="2400" dirty="0"/>
              <a:t>The shear vicosity-to-entropy density ratio, η/s, is a unitless quantity for characterizing fluids.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3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Elliptic flow and triangular flow is almost ideal!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 b="3014"/>
          <a:stretch/>
        </p:blipFill>
        <p:spPr>
          <a:xfrm>
            <a:off x="4818457" y="1569436"/>
            <a:ext cx="3950695" cy="272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3" y="1478090"/>
            <a:ext cx="4155485" cy="2815006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539552" y="4497928"/>
            <a:ext cx="8229600" cy="188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342720" marR="0" lvl="0" indent="-342720" algn="l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Blip>
                <a:blip r:embed="rId4"/>
              </a:buBlip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1pPr>
            <a:lvl2pPr marL="742680" marR="0" lvl="1" indent="-28548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2pPr>
            <a:lvl3pPr marL="1143000" marR="0" lvl="2" indent="-22860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ts val="1664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3pPr>
            <a:lvl4pPr marL="1600199" marR="0" lvl="3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4pPr>
            <a:lvl5pPr marL="2057400" marR="0" lvl="4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5pPr>
            <a:lvl6pPr marL="2057400" marR="0" lvl="5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6pPr>
            <a:lvl7pPr marL="2057400" marR="0" lvl="6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7pPr>
            <a:lvl8pPr marL="2057400" marR="0" lvl="7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8pPr>
            <a:lvl9pPr marL="1944000" marR="0" lvl="8" indent="-2160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" pitchFamily="16"/>
              </a:rPr>
              <a:t>Huge flow at intermediate p</a:t>
            </a:r>
            <a:r>
              <a:rPr lang="en-US" baseline="-25000" dirty="0">
                <a:solidFill>
                  <a:schemeClr val="tx1"/>
                </a:solidFill>
                <a:effectLst/>
                <a:latin typeface="" pitchFamily="16"/>
              </a:rPr>
              <a:t>T</a:t>
            </a:r>
            <a:r>
              <a:rPr lang="en-US" dirty="0">
                <a:solidFill>
                  <a:schemeClr val="tx1"/>
                </a:solidFill>
                <a:effectLst/>
                <a:latin typeface="" pitchFamily="16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" pitchFamily="16"/>
              </a:rPr>
              <a:t>2 times more particles in plane than out</a:t>
            </a:r>
          </a:p>
          <a:p>
            <a:pPr lvl="1"/>
            <a:r>
              <a:rPr lang="en-US" dirty="0">
                <a:solidFill>
                  <a:schemeClr val="tx1"/>
                </a:solidFill>
                <a:effectLst/>
                <a:latin typeface="" pitchFamily="16"/>
              </a:rPr>
              <a:t>Nearly ideal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" pitchFamily="16"/>
              </a:rPr>
              <a:t>Significant higher order flow caused by fluctuations – also described by nearly ideal hydro + initial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91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QGP fluid compared to other fluids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24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835292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dirty="0" smtClean="0"/>
              <a:t>Recent comparison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25</a:t>
            </a:fld>
            <a:endParaRPr lang="sv-S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46934"/>
            <a:ext cx="6568405" cy="4358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165" y="591512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Because of the very low </a:t>
            </a:r>
            <a:r>
              <a:rPr lang="en-US" sz="2400" dirty="0" smtClean="0">
                <a:sym typeface="Symbol" panose="05050102010706020507" pitchFamily="18" charset="2"/>
              </a:rPr>
              <a:t>/s (shear viscosity-to-entropy density) we think the QGP is a perfect liquid!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781564" y="1337076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J. </a:t>
            </a:r>
            <a:r>
              <a:rPr lang="en-GB" dirty="0"/>
              <a:t>E. </a:t>
            </a:r>
            <a:r>
              <a:rPr lang="en-GB" dirty="0" smtClean="0"/>
              <a:t>Bernhard, </a:t>
            </a:r>
          </a:p>
          <a:p>
            <a:r>
              <a:rPr lang="en-GB" dirty="0" smtClean="0"/>
              <a:t>J</a:t>
            </a:r>
            <a:r>
              <a:rPr lang="en-GB" dirty="0"/>
              <a:t>. </a:t>
            </a:r>
            <a:r>
              <a:rPr lang="en-GB" dirty="0" smtClean="0"/>
              <a:t>S. Moreland, </a:t>
            </a:r>
          </a:p>
          <a:p>
            <a:r>
              <a:rPr lang="en-GB" dirty="0" smtClean="0"/>
              <a:t>S. </a:t>
            </a:r>
            <a:r>
              <a:rPr lang="en-GB" dirty="0"/>
              <a:t>A. </a:t>
            </a:r>
            <a:r>
              <a:rPr lang="en-GB" dirty="0" smtClean="0"/>
              <a:t>Bass</a:t>
            </a:r>
          </a:p>
          <a:p>
            <a:r>
              <a:rPr lang="en-GB" dirty="0" smtClean="0"/>
              <a:t>Nature </a:t>
            </a:r>
            <a:r>
              <a:rPr lang="en-GB" dirty="0"/>
              <a:t>Phys. 15 (2019) </a:t>
            </a:r>
            <a:endParaRPr lang="en-GB" dirty="0" smtClean="0"/>
          </a:p>
          <a:p>
            <a:r>
              <a:rPr lang="en-GB" dirty="0" smtClean="0"/>
              <a:t>11</a:t>
            </a:r>
            <a:r>
              <a:rPr lang="en-GB" dirty="0"/>
              <a:t>, </a:t>
            </a:r>
            <a:r>
              <a:rPr lang="en-GB" dirty="0" smtClean="0"/>
              <a:t>1113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7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521F3A2-2A5D-6C30-E13B-33F95096B813}"/>
              </a:ext>
            </a:extLst>
          </p:cNvPr>
          <p:cNvSpPr txBox="1">
            <a:spLocks/>
          </p:cNvSpPr>
          <p:nvPr/>
        </p:nvSpPr>
        <p:spPr>
          <a:xfrm>
            <a:off x="1427040" y="122863"/>
            <a:ext cx="7259760" cy="144655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  <a:defRPr/>
            </a:defPPr>
            <a:lvl1pPr lvl="0" algn="ctr" defTabSz="914400" rtl="0" eaLnBrk="1" latinLnBrk="0" hangingPunct="1"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/>
              <a:buChar char="•"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Times New Roman" pitchFamily="18"/>
              <a:buNone/>
            </a:pPr>
            <a:r>
              <a:rPr lang="en-US" dirty="0"/>
              <a:t>The QGP is less like a crowd</a:t>
            </a: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and more like a synchro team</a:t>
            </a:r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259760" cy="1446550"/>
          </a:xfrm>
        </p:spPr>
        <p:txBody>
          <a:bodyPr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QGP is less like a crowd</a:t>
            </a:r>
            <a:br>
              <a:rPr lang="en-US" dirty="0"/>
            </a:br>
            <a:r>
              <a:rPr lang="en-US" dirty="0"/>
              <a:t>and more like a synchro team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47500" y="4455013"/>
            <a:ext cx="8229600" cy="2376488"/>
          </a:xfrm>
        </p:spPr>
        <p:txBody>
          <a:bodyPr>
            <a:normAutofit/>
          </a:bodyPr>
          <a:lstStyle>
            <a:defPPr marL="342720" marR="0" lvl="0" indent="-342720" algn="l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defPPr>
            <a:lvl1pPr marL="342720" marR="0" lvl="0" indent="-342720" algn="l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Blip>
                <a:blip r:embed="rId3"/>
              </a:buBlip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1pPr>
            <a:lvl2pPr marL="742680" marR="0" lvl="1" indent="-28548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2pPr>
            <a:lvl3pPr marL="1143000" marR="0" lvl="2" indent="-22860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ts val="1664"/>
              <a:buBlip>
                <a:blip r:embed="rId4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3pPr>
            <a:lvl4pPr marL="1600199" marR="0" lvl="3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4pPr>
            <a:lvl5pPr marL="2057400" marR="0" lvl="4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5pPr>
            <a:lvl6pPr marL="2057400" marR="0" lvl="5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6pPr>
            <a:lvl7pPr marL="2057400" marR="0" lvl="6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7pPr>
            <a:lvl8pPr marL="2057400" marR="0" lvl="7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8pPr>
            <a:lvl9pPr marL="1944000" marR="0" lvl="8" indent="-2160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We went looking for a gas, but we found the strongest interacting liquid known to mankind</a:t>
            </a:r>
          </a:p>
          <a:p>
            <a:pPr marL="0" lvl="0" indent="0">
              <a:buNone/>
            </a:pPr>
            <a:endParaRPr lang="en-US" sz="3200" dirty="0">
              <a:solidFill>
                <a:schemeClr val="tx1"/>
              </a:solidFill>
              <a:effectLst/>
              <a:latin typeface="+mn-lt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65688" y="1564200"/>
            <a:ext cx="4098960" cy="266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912688" y="1533960"/>
            <a:ext cx="4051800" cy="26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26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GB" sz="3991" spc="-1" dirty="0">
                <a:solidFill>
                  <a:srgbClr val="000000"/>
                </a:solidFill>
                <a:latin typeface="Arial"/>
              </a:rPr>
              <a:t>Third challenge</a:t>
            </a:r>
          </a:p>
        </p:txBody>
      </p:sp>
      <p:sp>
        <p:nvSpPr>
          <p:cNvPr id="80" name="PlaceHolder 3"/>
          <p:cNvSpPr>
            <a:spLocks noGrp="1"/>
          </p:cNvSpPr>
          <p:nvPr>
            <p:ph idx="1"/>
          </p:nvPr>
        </p:nvSpPr>
        <p:spPr>
          <a:xfrm>
            <a:off x="611560" y="1412776"/>
            <a:ext cx="8075240" cy="554461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>
              <a:spcBef>
                <a:spcPts val="1285"/>
              </a:spcBef>
            </a:pPr>
            <a:r>
              <a:rPr lang="en-GB" sz="2903" spc="-1" dirty="0">
                <a:solidFill>
                  <a:srgbClr val="000000"/>
                </a:solidFill>
                <a:latin typeface="Arial"/>
              </a:rPr>
              <a:t>We have no precise idea of what a</a:t>
            </a:r>
            <a:r>
              <a:rPr lang="en-GB" sz="2903" dirty="0"/>
              <a:t> </a:t>
            </a:r>
            <a:br>
              <a:rPr lang="en-GB" sz="2903" dirty="0"/>
            </a:br>
            <a:r>
              <a:rPr lang="en-GB" sz="2903" spc="-1" dirty="0">
                <a:solidFill>
                  <a:srgbClr val="000000"/>
                </a:solidFill>
                <a:latin typeface="Arial"/>
              </a:rPr>
              <a:t>Quark-Gluon Plasma should look like</a:t>
            </a:r>
          </a:p>
          <a:p>
            <a:pPr>
              <a:spcBef>
                <a:spcPts val="1285"/>
              </a:spcBef>
            </a:pPr>
            <a:endParaRPr lang="en-GB" sz="2903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285"/>
              </a:spcBef>
            </a:pPr>
            <a:r>
              <a:rPr lang="en-GB" sz="2903" spc="-1" dirty="0">
                <a:solidFill>
                  <a:srgbClr val="000000"/>
                </a:solidFill>
                <a:latin typeface="Arial"/>
              </a:rPr>
              <a:t>That is IMO </a:t>
            </a:r>
            <a:r>
              <a:rPr lang="en-GB" spc="-1" dirty="0">
                <a:solidFill>
                  <a:srgbClr val="000000"/>
                </a:solidFill>
                <a:latin typeface="Arial"/>
              </a:rPr>
              <a:t>why we are the Slytherins of the LHC experiments: we do not have a solid theoretical foundation</a:t>
            </a:r>
          </a:p>
          <a:p>
            <a:pPr>
              <a:spcBef>
                <a:spcPts val="1285"/>
              </a:spcBef>
            </a:pPr>
            <a:endParaRPr lang="en-GB" sz="2903" spc="-1" dirty="0">
              <a:solidFill>
                <a:srgbClr val="000000"/>
              </a:solidFill>
              <a:latin typeface="Arial"/>
            </a:endParaRPr>
          </a:p>
          <a:p>
            <a:r>
              <a:rPr lang="en-US" dirty="0"/>
              <a:t>New paradigm (?) for why we study the QGP</a:t>
            </a:r>
          </a:p>
          <a:p>
            <a:pPr lvl="1"/>
            <a:r>
              <a:rPr lang="en-US" dirty="0"/>
              <a:t>Circumvent traditional problem that while quarks and gluons are the fundamental degrees of freedom we observe hadrons to directly study the QCD dynamics of quarks and gluons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78BCBF0D-F895-7181-1FE1-B8908005CC7B}"/>
              </a:ext>
            </a:extLst>
          </p:cNvPr>
          <p:cNvSpPr txBox="1">
            <a:spLocks/>
          </p:cNvSpPr>
          <p:nvPr/>
        </p:nvSpPr>
        <p:spPr>
          <a:xfrm>
            <a:off x="457172" y="924430"/>
            <a:ext cx="8228763" cy="1134112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91" spc="-1" dirty="0">
                <a:solidFill>
                  <a:srgbClr val="000000"/>
                </a:solidFill>
                <a:latin typeface="Arial"/>
              </a:rPr>
              <a:t>We are a mix of explorers…</a:t>
            </a:r>
            <a:r>
              <a:rPr lang="en-US" sz="3991" dirty="0"/>
              <a:t/>
            </a:r>
            <a:br>
              <a:rPr lang="en-US" sz="3991" dirty="0"/>
            </a:br>
            <a:r>
              <a:rPr lang="en-US" sz="3991" spc="-1" dirty="0">
                <a:solidFill>
                  <a:schemeClr val="bg1"/>
                </a:solidFill>
                <a:latin typeface="Arial"/>
              </a:rPr>
              <a:t>...and gold diggers!</a:t>
            </a:r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172" y="924430"/>
            <a:ext cx="8228763" cy="1134112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GB" sz="3991" spc="-1" dirty="0">
                <a:solidFill>
                  <a:srgbClr val="000000"/>
                </a:solidFill>
                <a:latin typeface="Arial"/>
              </a:rPr>
              <a:t>We are a mix of explorers…</a:t>
            </a:r>
            <a:r>
              <a:rPr sz="3991" dirty="0"/>
              <a:t/>
            </a:r>
            <a:br>
              <a:rPr sz="3991" dirty="0"/>
            </a:br>
            <a:r>
              <a:rPr lang="en-GB" sz="3991" spc="-1" dirty="0">
                <a:solidFill>
                  <a:srgbClr val="000000"/>
                </a:solidFill>
                <a:latin typeface="Arial"/>
              </a:rPr>
              <a:t>...and gold diggers!</a:t>
            </a:r>
          </a:p>
        </p:txBody>
      </p:sp>
      <p:pic>
        <p:nvPicPr>
          <p:cNvPr id="86" name="Picture 85"/>
          <p:cNvPicPr/>
          <p:nvPr/>
        </p:nvPicPr>
        <p:blipFill>
          <a:blip r:embed="rId2"/>
          <a:stretch/>
        </p:blipFill>
        <p:spPr>
          <a:xfrm>
            <a:off x="968878" y="2289087"/>
            <a:ext cx="2991862" cy="2982718"/>
          </a:xfrm>
          <a:prstGeom prst="rect">
            <a:avLst/>
          </a:prstGeom>
          <a:ln w="0">
            <a:noFill/>
          </a:ln>
        </p:spPr>
      </p:pic>
      <p:pic>
        <p:nvPicPr>
          <p:cNvPr id="87" name="Picture 86"/>
          <p:cNvPicPr/>
          <p:nvPr/>
        </p:nvPicPr>
        <p:blipFill>
          <a:blip r:embed="rId3"/>
          <a:stretch/>
        </p:blipFill>
        <p:spPr>
          <a:xfrm>
            <a:off x="5180735" y="2289087"/>
            <a:ext cx="3001658" cy="2982718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D588-226F-4B4C-CC3D-63C1C3A5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en-GB" sz="4400" spc="-1" dirty="0">
                <a:solidFill>
                  <a:srgbClr val="FFFFFF"/>
                </a:solidFill>
                <a:latin typeface="Arial"/>
              </a:rPr>
              <a:t>Perfect liquid – the purest gold!</a:t>
            </a:r>
            <a:endParaRPr lang="en-SE" dirty="0"/>
          </a:p>
        </p:txBody>
      </p:sp>
      <p:pic>
        <p:nvPicPr>
          <p:cNvPr id="98" name="Picture 97"/>
          <p:cNvPicPr/>
          <p:nvPr/>
        </p:nvPicPr>
        <p:blipFill>
          <a:blip r:embed="rId2"/>
          <a:stretch/>
        </p:blipFill>
        <p:spPr>
          <a:xfrm>
            <a:off x="1632757" y="2827784"/>
            <a:ext cx="6013113" cy="3265512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33EC4-65F9-CB6D-48CE-40C58A6F0CB8}"/>
              </a:ext>
            </a:extLst>
          </p:cNvPr>
          <p:cNvSpPr txBox="1"/>
          <p:nvPr/>
        </p:nvSpPr>
        <p:spPr>
          <a:xfrm>
            <a:off x="1907704" y="1422644"/>
            <a:ext cx="6013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+mn-lt"/>
              </a:rPr>
              <a:t>Perfect liquid expansion is almost reversible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+mn-lt"/>
              </a:rPr>
              <a:t>lmost no entropy production!?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2400" dirty="0">
                <a:solidFill>
                  <a:schemeClr val="bg1"/>
                </a:solidFill>
              </a:rPr>
              <a:t>We can “photograph” the initial overlap</a:t>
            </a:r>
            <a:endParaRPr lang="en-US" sz="240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brief introduction to QCD and the Quark Gluon Plasma (QGP)</a:t>
            </a:r>
          </a:p>
          <a:p>
            <a:r>
              <a:rPr lang="en-US" dirty="0"/>
              <a:t>The good: quarkonium</a:t>
            </a:r>
          </a:p>
          <a:p>
            <a:r>
              <a:rPr lang="en-US" dirty="0"/>
              <a:t>The bad (?): the perfect liquid</a:t>
            </a:r>
          </a:p>
          <a:p>
            <a:r>
              <a:rPr lang="en-US" dirty="0"/>
              <a:t>The ugly (?): QGP in small systems</a:t>
            </a:r>
          </a:p>
          <a:p>
            <a:r>
              <a:rPr lang="en-US" dirty="0"/>
              <a:t>The CLASH</a:t>
            </a:r>
          </a:p>
          <a:p>
            <a:r>
              <a:rPr lang="en-US" dirty="0"/>
              <a:t>The crazy (?): perfect QCD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35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AE9D-4F0B-09A5-EE2A-2F714A8A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ugly (?): QGP in small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CCE82-7A51-CB2D-5F46-1AC5938C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85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172" y="924430"/>
            <a:ext cx="8228763" cy="1134112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GB" sz="3991" spc="-1" dirty="0">
                <a:solidFill>
                  <a:srgbClr val="000000"/>
                </a:solidFill>
                <a:latin typeface="Arial"/>
              </a:rPr>
              <a:t>Now we keep exploring </a:t>
            </a:r>
            <a:br>
              <a:rPr lang="en-GB" sz="3991" spc="-1" dirty="0">
                <a:solidFill>
                  <a:srgbClr val="000000"/>
                </a:solidFill>
                <a:latin typeface="Arial"/>
              </a:rPr>
            </a:br>
            <a:r>
              <a:rPr lang="en-GB" sz="3991" spc="-1" dirty="0">
                <a:solidFill>
                  <a:srgbClr val="000000"/>
                </a:solidFill>
                <a:latin typeface="Arial"/>
              </a:rPr>
              <a:t>and digging!</a:t>
            </a:r>
          </a:p>
        </p:txBody>
      </p:sp>
      <p:pic>
        <p:nvPicPr>
          <p:cNvPr id="86" name="Picture 85"/>
          <p:cNvPicPr/>
          <p:nvPr/>
        </p:nvPicPr>
        <p:blipFill>
          <a:blip r:embed="rId2"/>
          <a:stretch/>
        </p:blipFill>
        <p:spPr>
          <a:xfrm>
            <a:off x="968878" y="2289087"/>
            <a:ext cx="2991862" cy="2982718"/>
          </a:xfrm>
          <a:prstGeom prst="rect">
            <a:avLst/>
          </a:prstGeom>
          <a:ln w="0">
            <a:noFill/>
          </a:ln>
        </p:spPr>
      </p:pic>
      <p:pic>
        <p:nvPicPr>
          <p:cNvPr id="87" name="Picture 86"/>
          <p:cNvPicPr/>
          <p:nvPr/>
        </p:nvPicPr>
        <p:blipFill>
          <a:blip r:embed="rId3"/>
          <a:stretch/>
        </p:blipFill>
        <p:spPr>
          <a:xfrm>
            <a:off x="5180735" y="2289087"/>
            <a:ext cx="3001658" cy="298271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736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6070" y="1484784"/>
            <a:ext cx="2415463" cy="177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27040" y="184419"/>
            <a:ext cx="7259760" cy="1323439"/>
          </a:xfrm>
        </p:spPr>
        <p:txBody>
          <a:bodyPr wrap="square"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effect of system size:</a:t>
            </a:r>
            <a:br>
              <a:rPr lang="en-US" dirty="0"/>
            </a:br>
            <a:r>
              <a:rPr lang="en-US" sz="3600" dirty="0"/>
              <a:t>Macroscopic effects in small systems?</a:t>
            </a:r>
            <a:endParaRPr lang="en-US" sz="3600" u="sng" dirty="0">
              <a:latin typeface="times new roman" pitchFamily="18"/>
              <a:ea typeface="DejaVu Sans" pitchFamily="34"/>
              <a:cs typeface="DejaVu Sans" pitchFamily="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42072" y="2078239"/>
            <a:ext cx="857520" cy="990721"/>
            <a:chOff x="4429800" y="1256759"/>
            <a:chExt cx="857520" cy="990721"/>
          </a:xfrm>
        </p:grpSpPr>
        <p:sp>
          <p:nvSpPr>
            <p:cNvPr id="6" name="Freeform 5"/>
            <p:cNvSpPr/>
            <p:nvPr/>
          </p:nvSpPr>
          <p:spPr>
            <a:xfrm>
              <a:off x="4802760" y="1531439"/>
              <a:ext cx="484560" cy="33552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429800" y="1256759"/>
              <a:ext cx="596880" cy="990721"/>
              <a:chOff x="4429800" y="1256759"/>
              <a:chExt cx="596880" cy="990721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4534920" y="1664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4500000" y="143135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500000" y="154800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640400" y="160632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4605480" y="178128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675320" y="13730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675320" y="1781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570200" y="13150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4710600" y="148968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4675320" y="1664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605480" y="143135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4780800" y="1664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4780800" y="13730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4780800" y="1781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4780800" y="154800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4675320" y="125675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710600" y="1897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4570200" y="183959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570200" y="17229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851000" y="160632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816080" y="137303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780800" y="18975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4745520" y="20145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605480" y="2014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851000" y="183959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429800" y="160632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500000" y="1897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429800" y="1781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4886280" y="17229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886280" y="14896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675320" y="1664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4500000" y="137303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4745520" y="13150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4780800" y="1781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4640400" y="183959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570200" y="160632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1805712" y="1934240"/>
            <a:ext cx="888839" cy="990720"/>
            <a:chOff x="5293440" y="1112760"/>
            <a:chExt cx="888839" cy="990720"/>
          </a:xfrm>
        </p:grpSpPr>
        <p:sp>
          <p:nvSpPr>
            <p:cNvPr id="45" name="Freeform 44"/>
            <p:cNvSpPr/>
            <p:nvPr/>
          </p:nvSpPr>
          <p:spPr>
            <a:xfrm flipH="1">
              <a:off x="5293440" y="1384920"/>
              <a:ext cx="485280" cy="33516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585400" y="1112760"/>
              <a:ext cx="596879" cy="990720"/>
              <a:chOff x="5585400" y="1112760"/>
              <a:chExt cx="596879" cy="990720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5690520" y="1520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655600" y="128735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5655600" y="140400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5796000" y="146231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5761080" y="163728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5830920" y="122904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5830920" y="1637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725800" y="11710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5866199" y="134568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5830920" y="1520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5761080" y="1287359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5936399" y="1520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5936399" y="122904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5936399" y="1637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5936399" y="140400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830920" y="11127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5866199" y="1753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5725800" y="169560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5725800" y="15789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006600" y="146231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5971679" y="122904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5936399" y="17535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5901120" y="18705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5761080" y="1870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6006600" y="169560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5585400" y="146231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5655600" y="175356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5585400" y="1637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6041879" y="157896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6041879" y="13456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830920" y="152063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5655600" y="1229040"/>
                <a:ext cx="14004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5901120" y="11710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5936399" y="163728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5796000" y="1695600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5725800" y="1462319"/>
                <a:ext cx="140400" cy="23292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6588224" y="1775718"/>
            <a:ext cx="2132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Hot nuclear</a:t>
            </a:r>
            <a:br>
              <a:rPr lang="en-US" sz="3200" dirty="0"/>
            </a:br>
            <a:r>
              <a:rPr lang="en-US" sz="3200" dirty="0"/>
              <a:t>matter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1082840" y="5013176"/>
            <a:ext cx="4497272" cy="1763172"/>
            <a:chOff x="1010832" y="3179688"/>
            <a:chExt cx="4497272" cy="1763172"/>
          </a:xfrm>
        </p:grpSpPr>
        <p:grpSp>
          <p:nvGrpSpPr>
            <p:cNvPr id="122" name="Group 121"/>
            <p:cNvGrpSpPr/>
            <p:nvPr/>
          </p:nvGrpSpPr>
          <p:grpSpPr>
            <a:xfrm>
              <a:off x="1010832" y="3974136"/>
              <a:ext cx="667800" cy="318960"/>
              <a:chOff x="4498560" y="2851920"/>
              <a:chExt cx="667800" cy="318960"/>
            </a:xfrm>
          </p:grpSpPr>
          <p:sp>
            <p:nvSpPr>
              <p:cNvPr id="123" name="Freeform 122"/>
              <p:cNvSpPr/>
              <p:nvPr/>
            </p:nvSpPr>
            <p:spPr>
              <a:xfrm>
                <a:off x="4627080" y="2851920"/>
                <a:ext cx="539280" cy="31896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4498560" y="2891520"/>
                <a:ext cx="149400" cy="227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64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1815792" y="3971256"/>
              <a:ext cx="664560" cy="318960"/>
              <a:chOff x="5303520" y="2849040"/>
              <a:chExt cx="664560" cy="318960"/>
            </a:xfrm>
          </p:grpSpPr>
          <p:sp>
            <p:nvSpPr>
              <p:cNvPr id="128" name="Freeform 127"/>
              <p:cNvSpPr/>
              <p:nvPr/>
            </p:nvSpPr>
            <p:spPr>
              <a:xfrm flipH="1" flipV="1">
                <a:off x="5303520" y="2849040"/>
                <a:ext cx="539280" cy="31896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29" name="Freeform 128"/>
              <p:cNvSpPr/>
              <p:nvPr/>
            </p:nvSpPr>
            <p:spPr>
              <a:xfrm flipH="1" flipV="1">
                <a:off x="5818680" y="2898000"/>
                <a:ext cx="149400" cy="227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64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406632" y="3179688"/>
              <a:ext cx="2101472" cy="1763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TextBox 138"/>
            <p:cNvSpPr txBox="1"/>
            <p:nvPr/>
          </p:nvSpPr>
          <p:spPr>
            <a:xfrm>
              <a:off x="1475656" y="3348281"/>
              <a:ext cx="617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pp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43608" y="3132257"/>
            <a:ext cx="4425456" cy="1808911"/>
            <a:chOff x="1023880" y="4824282"/>
            <a:chExt cx="4425456" cy="1808911"/>
          </a:xfrm>
        </p:grpSpPr>
        <p:grpSp>
          <p:nvGrpSpPr>
            <p:cNvPr id="83" name="Group 82"/>
            <p:cNvGrpSpPr/>
            <p:nvPr/>
          </p:nvGrpSpPr>
          <p:grpSpPr>
            <a:xfrm>
              <a:off x="1691680" y="5367920"/>
              <a:ext cx="1010160" cy="941400"/>
              <a:chOff x="4941000" y="3568680"/>
              <a:chExt cx="1010160" cy="941400"/>
            </a:xfrm>
          </p:grpSpPr>
          <p:sp>
            <p:nvSpPr>
              <p:cNvPr id="84" name="Freeform 83"/>
              <p:cNvSpPr/>
              <p:nvPr/>
            </p:nvSpPr>
            <p:spPr>
              <a:xfrm flipH="1">
                <a:off x="4941000" y="3857039"/>
                <a:ext cx="538560" cy="31932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5288400" y="3568680"/>
                <a:ext cx="662760" cy="941400"/>
                <a:chOff x="5288400" y="3568680"/>
                <a:chExt cx="662760" cy="941400"/>
              </a:xfrm>
            </p:grpSpPr>
            <p:sp>
              <p:nvSpPr>
                <p:cNvPr id="86" name="Freeform 85"/>
                <p:cNvSpPr/>
                <p:nvPr/>
              </p:nvSpPr>
              <p:spPr>
                <a:xfrm>
                  <a:off x="5405040" y="3956040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87" name="Freeform 86"/>
                <p:cNvSpPr/>
                <p:nvPr/>
              </p:nvSpPr>
              <p:spPr>
                <a:xfrm>
                  <a:off x="5366520" y="3734640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5366520" y="3845520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>
                  <a:off x="5522400" y="3901320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5483159" y="4067279"/>
                  <a:ext cx="15624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1" name="Freeform 90"/>
                <p:cNvSpPr/>
                <p:nvPr/>
              </p:nvSpPr>
              <p:spPr>
                <a:xfrm>
                  <a:off x="5561279" y="3679199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5561279" y="4067279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5443920" y="3623760"/>
                  <a:ext cx="15624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>
                  <a:off x="5600520" y="3790079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>
                  <a:off x="5561279" y="3956040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>
                  <a:off x="5483159" y="3734640"/>
                  <a:ext cx="15624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5679000" y="3956040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679000" y="3679199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5679000" y="4067279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5679000" y="3845520"/>
                  <a:ext cx="15552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5561279" y="3568680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5600520" y="4177439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>
                  <a:off x="5443920" y="4122720"/>
                  <a:ext cx="15624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5443920" y="4011479"/>
                  <a:ext cx="15624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5756400" y="3901320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5717520" y="3679199"/>
                  <a:ext cx="15624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5679000" y="4177439"/>
                  <a:ext cx="15552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5639760" y="4288680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5483159" y="4288680"/>
                  <a:ext cx="15624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5756400" y="4122720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5288400" y="3901320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5366520" y="4177439"/>
                  <a:ext cx="15588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5288400" y="4067279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5795640" y="4011479"/>
                  <a:ext cx="15552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5" name="Freeform 114"/>
                <p:cNvSpPr/>
                <p:nvPr/>
              </p:nvSpPr>
              <p:spPr>
                <a:xfrm>
                  <a:off x="5795640" y="3790079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5561279" y="3956040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>
                  <a:off x="5366520" y="3679199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5639760" y="3623760"/>
                  <a:ext cx="15588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5679000" y="4067279"/>
                  <a:ext cx="15552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5522400" y="4122720"/>
                  <a:ext cx="155520" cy="221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5443920" y="3901320"/>
                  <a:ext cx="156240" cy="22104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000080"/>
                    </a:gs>
                    <a:gs pos="100000">
                      <a:srgbClr val="FFFFFF"/>
                    </a:gs>
                  </a:gsLst>
                  <a:lin ang="2700000"/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>
                  <a:sp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</p:grpSp>
        </p:grp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491880" y="5013176"/>
              <a:ext cx="1957456" cy="1620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TextBox 139"/>
            <p:cNvSpPr txBox="1"/>
            <p:nvPr/>
          </p:nvSpPr>
          <p:spPr>
            <a:xfrm>
              <a:off x="1331640" y="4824282"/>
              <a:ext cx="9541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p-Pb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023880" y="5990360"/>
              <a:ext cx="667800" cy="318960"/>
              <a:chOff x="4498560" y="2851920"/>
              <a:chExt cx="667800" cy="318960"/>
            </a:xfrm>
          </p:grpSpPr>
          <p:sp>
            <p:nvSpPr>
              <p:cNvPr id="142" name="Freeform 141"/>
              <p:cNvSpPr/>
              <p:nvPr/>
            </p:nvSpPr>
            <p:spPr>
              <a:xfrm>
                <a:off x="4627080" y="2851920"/>
                <a:ext cx="539280" cy="31896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4498560" y="2891520"/>
                <a:ext cx="149400" cy="22716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000080"/>
                  </a:gs>
                  <a:gs pos="100000">
                    <a:srgbClr val="FFFFFF"/>
                  </a:gs>
                </a:gsLst>
                <a:lin ang="2700000"/>
              </a:gradFill>
              <a:ln w="64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ctr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</p:grpSp>
      <p:cxnSp>
        <p:nvCxnSpPr>
          <p:cNvPr id="126" name="Straight Arrow Connector 125"/>
          <p:cNvCxnSpPr/>
          <p:nvPr/>
        </p:nvCxnSpPr>
        <p:spPr>
          <a:xfrm>
            <a:off x="6228184" y="2006231"/>
            <a:ext cx="0" cy="3984129"/>
          </a:xfrm>
          <a:prstGeom prst="straightConnector1">
            <a:avLst/>
          </a:prstGeom>
          <a:ln w="1905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6588224" y="3501008"/>
            <a:ext cx="2268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Cold nuclear</a:t>
            </a:r>
            <a:br>
              <a:rPr lang="en-US" sz="3200" dirty="0"/>
            </a:br>
            <a:r>
              <a:rPr lang="en-US" sz="3200" dirty="0"/>
              <a:t>matter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588224" y="5589240"/>
            <a:ext cx="241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QCD baseline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1254553" y="1476073"/>
            <a:ext cx="116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Pb-Pb</a:t>
            </a:r>
          </a:p>
        </p:txBody>
      </p:sp>
    </p:spTree>
    <p:extLst>
      <p:ext uri="{BB962C8B-B14F-4D97-AF65-F5344CB8AC3E}">
        <p14:creationId xmlns:p14="http://schemas.microsoft.com/office/powerpoint/2010/main" val="39468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88"/>
          <p:cNvSpPr txBox="1">
            <a:spLocks noGrp="1"/>
          </p:cNvSpPr>
          <p:nvPr>
            <p:ph type="title"/>
          </p:nvPr>
        </p:nvSpPr>
        <p:spPr>
          <a:xfrm>
            <a:off x="1427040" y="122863"/>
            <a:ext cx="7716960" cy="1446550"/>
          </a:xfrm>
        </p:spPr>
        <p:txBody>
          <a:bodyPr wrap="square">
            <a:spAutoFit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ridge: a fingerprint of the 				macroscopic QGP</a:t>
            </a:r>
          </a:p>
        </p:txBody>
      </p:sp>
      <p:sp>
        <p:nvSpPr>
          <p:cNvPr id="192" name="Slide Number Placeholder 1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Straight Connector 1"/>
          <p:cNvSpPr/>
          <p:nvPr/>
        </p:nvSpPr>
        <p:spPr>
          <a:xfrm flipH="1">
            <a:off x="2235615" y="3991607"/>
            <a:ext cx="1897561" cy="2029681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400000" sp="100000"/>
            </a:custDash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3" name="Straight Connector 2"/>
          <p:cNvSpPr/>
          <p:nvPr/>
        </p:nvSpPr>
        <p:spPr>
          <a:xfrm flipH="1">
            <a:off x="1856176" y="1479888"/>
            <a:ext cx="1897559" cy="202968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400000" sp="100000"/>
            </a:custDash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9015" y="1400826"/>
            <a:ext cx="3377538" cy="1942422"/>
            <a:chOff x="1242719" y="1289298"/>
            <a:chExt cx="3377538" cy="1942422"/>
          </a:xfrm>
        </p:grpSpPr>
        <p:sp>
          <p:nvSpPr>
            <p:cNvPr id="5" name="Freeform 4"/>
            <p:cNvSpPr/>
            <p:nvPr/>
          </p:nvSpPr>
          <p:spPr>
            <a:xfrm rot="10260000">
              <a:off x="3906535" y="1289298"/>
              <a:ext cx="359280" cy="311400"/>
            </a:xfrm>
            <a:custGeom>
              <a:avLst/>
              <a:gdLst>
                <a:gd name="f0" fmla="val 0"/>
                <a:gd name="f1" fmla="val 720"/>
                <a:gd name="f2" fmla="val 622"/>
                <a:gd name="f3" fmla="val 430"/>
                <a:gd name="f4" fmla="val 177"/>
                <a:gd name="f5" fmla="val 379"/>
                <a:gd name="f6" fmla="val 168"/>
                <a:gd name="f7" fmla="val 631"/>
                <a:gd name="f8" fmla="val 465"/>
                <a:gd name="f9" fmla="val 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20" h="622">
                  <a:moveTo>
                    <a:pt x="f3" y="f0"/>
                  </a:moveTo>
                  <a:lnTo>
                    <a:pt x="f4" y="f5"/>
                  </a:lnTo>
                  <a:lnTo>
                    <a:pt x="f0" y="f5"/>
                  </a:lnTo>
                  <a:lnTo>
                    <a:pt x="f6" y="f2"/>
                  </a:lnTo>
                  <a:lnTo>
                    <a:pt x="f7" y="f5"/>
                  </a:lnTo>
                  <a:lnTo>
                    <a:pt x="f8" y="f9"/>
                  </a:lnTo>
                  <a:lnTo>
                    <a:pt x="f1" y="f0"/>
                  </a:lnTo>
                  <a:lnTo>
                    <a:pt x="f3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  <a:scene3d>
              <a:camera prst="legacyPerspectiveTopRight">
                <a:rot lat="20099999" lon="21299999" rev="0"/>
              </a:camera>
              <a:lightRig rig="legacyNormal1" dir="t"/>
            </a:scene3d>
            <a:sp3d extrusionH="457200" prstMaterial="legacyMatte">
              <a:bevelT w="13500" h="13500" prst="angle"/>
              <a:bevelB w="13500" h="13500" prst="angle"/>
            </a:sp3d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 flipH="1">
              <a:off x="1954800" y="1332720"/>
              <a:ext cx="766440" cy="813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 flipH="1">
              <a:off x="2256480" y="1378440"/>
              <a:ext cx="750600" cy="801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2561039" y="1503360"/>
              <a:ext cx="2021040" cy="3225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2361600" y="2451240"/>
              <a:ext cx="1420200" cy="226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540000">
              <a:off x="1369457" y="1384077"/>
              <a:ext cx="3250800" cy="1792080"/>
            </a:xfrm>
            <a:custGeom>
              <a:avLst>
                <a:gd name="f0" fmla="val 801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*/ 21600 10800 1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0 f0 21600"/>
                <a:gd name="f15" fmla="*/ f11 f1 1"/>
                <a:gd name="f16" fmla="val f14"/>
                <a:gd name="f17" fmla="+- 21600 0 f14"/>
                <a:gd name="f18" fmla="*/ f14 10 1"/>
                <a:gd name="f19" fmla="*/ f14 f12 1"/>
                <a:gd name="f20" fmla="*/ f6 f13 1"/>
                <a:gd name="f21" fmla="*/ 0 f13 1"/>
                <a:gd name="f22" fmla="*/ f15 1 f3"/>
                <a:gd name="f23" fmla="*/ 10800 f12 1"/>
                <a:gd name="f24" fmla="*/ 10800 f13 1"/>
                <a:gd name="f25" fmla="*/ 21600 f13 1"/>
                <a:gd name="f26" fmla="*/ f18 1 24"/>
                <a:gd name="f27" fmla="*/ f16 1 2"/>
                <a:gd name="f28" fmla="+- f16 0 10800"/>
                <a:gd name="f29" fmla="*/ f8 1 f16"/>
                <a:gd name="f30" fmla="+- f22 0 f2"/>
                <a:gd name="f31" fmla="+- f26 1750 0"/>
                <a:gd name="f32" fmla="+- 10800 f27 0"/>
                <a:gd name="f33" fmla="+- 10800 0 f27"/>
                <a:gd name="f34" fmla="?: f28 f29 21600"/>
                <a:gd name="f35" fmla="+- 21600 0 f27"/>
                <a:gd name="f36" fmla="+- 21600 0 f29"/>
                <a:gd name="f37" fmla="*/ f27 f12 1"/>
                <a:gd name="f38" fmla="+- 21600 0 f31"/>
                <a:gd name="f39" fmla="?: f28 f36 0"/>
                <a:gd name="f40" fmla="*/ f31 f12 1"/>
                <a:gd name="f41" fmla="*/ f31 f13 1"/>
                <a:gd name="f42" fmla="*/ f32 f12 1"/>
                <a:gd name="f43" fmla="*/ f35 f12 1"/>
                <a:gd name="f44" fmla="*/ f33 f12 1"/>
                <a:gd name="f45" fmla="*/ f34 f13 1"/>
                <a:gd name="f46" fmla="*/ f38 f12 1"/>
                <a:gd name="f47" fmla="*/ f38 f13 1"/>
                <a:gd name="f48" fmla="*/ f39 f13 1"/>
              </a:gdLst>
              <a:ahLst>
                <a:ahXY gdRefX="f0" minX="f6" maxX="f7">
                  <a:pos x="f19" y="f2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2" y="f21"/>
                </a:cxn>
                <a:cxn ang="f30">
                  <a:pos x="f23" y="f48"/>
                </a:cxn>
                <a:cxn ang="f30">
                  <a:pos x="f43" y="f24"/>
                </a:cxn>
                <a:cxn ang="f30">
                  <a:pos x="f44" y="f25"/>
                </a:cxn>
                <a:cxn ang="f30">
                  <a:pos x="f23" y="f45"/>
                </a:cxn>
                <a:cxn ang="f30">
                  <a:pos x="f37" y="f24"/>
                </a:cxn>
              </a:cxnLst>
              <a:rect l="f40" t="f41" r="f46" b="f47"/>
              <a:pathLst>
                <a:path w="21600" h="21600">
                  <a:moveTo>
                    <a:pt x="f16" y="f6"/>
                  </a:moveTo>
                  <a:lnTo>
                    <a:pt x="f7" y="f6"/>
                  </a:lnTo>
                  <a:lnTo>
                    <a:pt x="f17" y="f7"/>
                  </a:lnTo>
                  <a:lnTo>
                    <a:pt x="f6" y="f7"/>
                  </a:lnTo>
                  <a:close/>
                </a:path>
              </a:pathLst>
            </a:cu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1242719" y="2567880"/>
              <a:ext cx="324000" cy="3441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2363400" y="1423799"/>
              <a:ext cx="929519" cy="99072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11340000" flipV="1">
              <a:off x="2408950" y="2280350"/>
              <a:ext cx="253080" cy="718920"/>
            </a:xfrm>
            <a:custGeom>
              <a:avLst/>
              <a:gdLst>
                <a:gd name="f0" fmla="val 0"/>
                <a:gd name="f1" fmla="val 252"/>
                <a:gd name="f2" fmla="val 715"/>
                <a:gd name="f3" fmla="val 84"/>
                <a:gd name="f4" fmla="val 643"/>
                <a:gd name="f5" fmla="val 64"/>
                <a:gd name="f6" fmla="val 611"/>
                <a:gd name="f7" fmla="val 38"/>
                <a:gd name="f8" fmla="val 568"/>
                <a:gd name="f9" fmla="val 24"/>
                <a:gd name="f10" fmla="val 519"/>
                <a:gd name="f11" fmla="val 10"/>
                <a:gd name="f12" fmla="val 470"/>
                <a:gd name="f13" fmla="val 403"/>
                <a:gd name="f14" fmla="val 1"/>
                <a:gd name="f15" fmla="val 351"/>
                <a:gd name="f16" fmla="val 2"/>
                <a:gd name="f17" fmla="val 299"/>
                <a:gd name="f18" fmla="val 14"/>
                <a:gd name="f19" fmla="val 251"/>
                <a:gd name="f20" fmla="val 30"/>
                <a:gd name="f21" fmla="val 205"/>
                <a:gd name="f22" fmla="val 46"/>
                <a:gd name="f23" fmla="val 159"/>
                <a:gd name="f24" fmla="val 77"/>
                <a:gd name="f25" fmla="val 106"/>
                <a:gd name="f26" fmla="val 100"/>
                <a:gd name="f27" fmla="val 73"/>
                <a:gd name="f28" fmla="val 123"/>
                <a:gd name="f29" fmla="val 40"/>
                <a:gd name="f30" fmla="val 163"/>
                <a:gd name="f31" fmla="val 166"/>
                <a:gd name="f32" fmla="val 4"/>
                <a:gd name="f33" fmla="val 198"/>
                <a:gd name="f34" fmla="val 57"/>
                <a:gd name="f35" fmla="val 212"/>
                <a:gd name="f36" fmla="val 120"/>
                <a:gd name="f37" fmla="val 225"/>
                <a:gd name="f38" fmla="val 171"/>
                <a:gd name="f39" fmla="val 239"/>
                <a:gd name="f40" fmla="val 226"/>
                <a:gd name="f41" fmla="val 246"/>
                <a:gd name="f42" fmla="val 280"/>
                <a:gd name="f43" fmla="val 249"/>
                <a:gd name="f44" fmla="val 337"/>
                <a:gd name="f45" fmla="val 394"/>
                <a:gd name="f46" fmla="val 464"/>
                <a:gd name="f47" fmla="val 241"/>
                <a:gd name="f48" fmla="val 514"/>
                <a:gd name="f49" fmla="val 233"/>
                <a:gd name="f50" fmla="val 564"/>
                <a:gd name="f51" fmla="val 216"/>
                <a:gd name="f52" fmla="val 603"/>
                <a:gd name="f53" fmla="val 199"/>
                <a:gd name="f54" fmla="val 636"/>
                <a:gd name="f55" fmla="val 182"/>
                <a:gd name="f56" fmla="val 669"/>
                <a:gd name="f57" fmla="val 142"/>
                <a:gd name="f58" fmla="val 712"/>
                <a:gd name="f59" fmla="val 711"/>
                <a:gd name="f60" fmla="val 104"/>
                <a:gd name="f61" fmla="val 67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2" h="715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0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1" y="f45"/>
                    <a:pt x="f43" y="f46"/>
                    <a:pt x="f47" y="f48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55" y="f56"/>
                    <a:pt x="f57" y="f2"/>
                    <a:pt x="f57" y="f58"/>
                  </a:cubicBezTo>
                  <a:cubicBezTo>
                    <a:pt x="f57" y="f59"/>
                    <a:pt x="f60" y="f61"/>
                    <a:pt x="f3" y="f4"/>
                  </a:cubicBezTo>
                  <a:close/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2097360" y="2313720"/>
              <a:ext cx="685440" cy="72755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7089" y="1342629"/>
              <a:ext cx="1042123" cy="1002379"/>
              <a:chOff x="3277089" y="1342629"/>
              <a:chExt cx="1042123" cy="100237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277089" y="1342629"/>
                <a:ext cx="1042123" cy="1002379"/>
                <a:chOff x="3277089" y="1342629"/>
                <a:chExt cx="1042123" cy="1002379"/>
              </a:xfrm>
            </p:grpSpPr>
            <p:sp>
              <p:nvSpPr>
                <p:cNvPr id="17" name="Freeform 16"/>
                <p:cNvSpPr/>
                <p:nvPr/>
              </p:nvSpPr>
              <p:spPr>
                <a:xfrm rot="540000">
                  <a:off x="3332452" y="1344069"/>
                  <a:ext cx="986760" cy="986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path path="rect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 rot="540000">
                  <a:off x="3332452" y="1342629"/>
                  <a:ext cx="986760" cy="9864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200 f10 1"/>
                    <a:gd name="f16" fmla="*/ 18400 f10 1"/>
                    <a:gd name="f17" fmla="*/ 18400 f11 1"/>
                    <a:gd name="f18" fmla="*/ 3200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3160 f10 1"/>
                    <a:gd name="f25" fmla="*/ 3160 f11 1"/>
                    <a:gd name="f26" fmla="*/ 0 f10 1"/>
                    <a:gd name="f27" fmla="*/ 10800 f11 1"/>
                    <a:gd name="f28" fmla="*/ 18440 f11 1"/>
                    <a:gd name="f29" fmla="*/ 21600 f11 1"/>
                    <a:gd name="f30" fmla="*/ 18440 f10 1"/>
                    <a:gd name="f31" fmla="*/ 21600 f10 1"/>
                    <a:gd name="f32" fmla="+- 0 0 f19"/>
                    <a:gd name="f33" fmla="+- f20 0 f1"/>
                    <a:gd name="f34" fmla="+- f21 0 f1"/>
                    <a:gd name="f35" fmla="*/ f32 f0 1"/>
                    <a:gd name="f36" fmla="+- f34 0 f33"/>
                    <a:gd name="f37" fmla="*/ f35 1 f5"/>
                    <a:gd name="f38" fmla="+- f37 0 f1"/>
                    <a:gd name="f39" fmla="cos 1 f38"/>
                    <a:gd name="f40" fmla="sin 1 f38"/>
                    <a:gd name="f41" fmla="+- 0 0 f39"/>
                    <a:gd name="f42" fmla="+- 0 0 f40"/>
                    <a:gd name="f43" fmla="*/ 10800 f41 1"/>
                    <a:gd name="f44" fmla="*/ 10800 f42 1"/>
                    <a:gd name="f45" fmla="*/ f43 f43 1"/>
                    <a:gd name="f46" fmla="*/ f44 f44 1"/>
                    <a:gd name="f47" fmla="+- f45 f46 0"/>
                    <a:gd name="f48" fmla="sqrt f47"/>
                    <a:gd name="f49" fmla="*/ f6 1 f48"/>
                    <a:gd name="f50" fmla="*/ f41 f49 1"/>
                    <a:gd name="f51" fmla="*/ f42 f49 1"/>
                    <a:gd name="f52" fmla="+- 10800 0 f50"/>
                    <a:gd name="f53" fmla="+- 10800 0 f5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3">
                      <a:pos x="f22" y="f23"/>
                    </a:cxn>
                    <a:cxn ang="f33">
                      <a:pos x="f24" y="f25"/>
                    </a:cxn>
                    <a:cxn ang="f33">
                      <a:pos x="f26" y="f27"/>
                    </a:cxn>
                    <a:cxn ang="f33">
                      <a:pos x="f24" y="f28"/>
                    </a:cxn>
                    <a:cxn ang="f33">
                      <a:pos x="f22" y="f29"/>
                    </a:cxn>
                    <a:cxn ang="f33">
                      <a:pos x="f30" y="f28"/>
                    </a:cxn>
                    <a:cxn ang="f33">
                      <a:pos x="f31" y="f27"/>
                    </a:cxn>
                    <a:cxn ang="f33">
                      <a:pos x="f30" y="f25"/>
                    </a:cxn>
                  </a:cxnLst>
                  <a:rect l="f15" t="f18" r="f16" b="f17"/>
                  <a:pathLst>
                    <a:path w="21600" h="21600">
                      <a:moveTo>
                        <a:pt x="f52" y="f53"/>
                      </a:moveTo>
                      <a:arcTo wR="f9" hR="f9" stAng="f33" swAng="f36"/>
                      <a:close/>
                    </a:path>
                  </a:pathLst>
                </a:custGeom>
                <a:noFill/>
                <a:ln w="1908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 rot="540000">
                  <a:off x="3277089" y="1740568"/>
                  <a:ext cx="1032120" cy="604440"/>
                </a:xfrm>
                <a:custGeom>
                  <a:avLst/>
                  <a:gdLst>
                    <a:gd name="f0" fmla="val 0"/>
                    <a:gd name="f1" fmla="val 1026"/>
                    <a:gd name="f2" fmla="val 600"/>
                    <a:gd name="f3" fmla="val 43"/>
                    <a:gd name="f4" fmla="val 123"/>
                    <a:gd name="f5" fmla="val 61"/>
                    <a:gd name="f6" fmla="val 136"/>
                    <a:gd name="f7" fmla="val 84"/>
                    <a:gd name="f8" fmla="val 160"/>
                    <a:gd name="f9" fmla="val 120"/>
                    <a:gd name="f10" fmla="val 181"/>
                    <a:gd name="f11" fmla="val 156"/>
                    <a:gd name="f12" fmla="val 202"/>
                    <a:gd name="f13" fmla="val 210"/>
                    <a:gd name="f14" fmla="val 233"/>
                    <a:gd name="f15" fmla="val 262"/>
                    <a:gd name="f16" fmla="val 250"/>
                    <a:gd name="f17" fmla="val 314"/>
                    <a:gd name="f18" fmla="val 267"/>
                    <a:gd name="f19" fmla="val 370"/>
                    <a:gd name="f20" fmla="val 279"/>
                    <a:gd name="f21" fmla="val 432"/>
                    <a:gd name="f22" fmla="val 280"/>
                    <a:gd name="f23" fmla="val 494"/>
                    <a:gd name="f24" fmla="val 281"/>
                    <a:gd name="f25" fmla="val 573"/>
                    <a:gd name="f26" fmla="val 272"/>
                    <a:gd name="f27" fmla="val 634"/>
                    <a:gd name="f28" fmla="val 259"/>
                    <a:gd name="f29" fmla="val 695"/>
                    <a:gd name="f30" fmla="val 246"/>
                    <a:gd name="f31" fmla="val 749"/>
                    <a:gd name="f32" fmla="val 229"/>
                    <a:gd name="f33" fmla="val 799"/>
                    <a:gd name="f34" fmla="val 201"/>
                    <a:gd name="f35" fmla="val 849"/>
                    <a:gd name="f36" fmla="val 173"/>
                    <a:gd name="f37" fmla="val 899"/>
                    <a:gd name="f38" fmla="val 122"/>
                    <a:gd name="f39" fmla="val 937"/>
                    <a:gd name="f40" fmla="val 90"/>
                    <a:gd name="f41" fmla="val 975"/>
                    <a:gd name="f42" fmla="val 58"/>
                    <a:gd name="f43" fmla="val 1012"/>
                    <a:gd name="f44" fmla="val 9"/>
                    <a:gd name="f45" fmla="val 1021"/>
                    <a:gd name="f46" fmla="val 13"/>
                    <a:gd name="f47" fmla="val 1025"/>
                    <a:gd name="f48" fmla="val 101"/>
                    <a:gd name="f49" fmla="val 1019"/>
                    <a:gd name="f50" fmla="val 144"/>
                    <a:gd name="f51" fmla="val 1013"/>
                    <a:gd name="f52" fmla="val 187"/>
                    <a:gd name="f53" fmla="val 1007"/>
                    <a:gd name="f54" fmla="val 227"/>
                    <a:gd name="f55" fmla="val 992"/>
                    <a:gd name="f56" fmla="val 978"/>
                    <a:gd name="f57" fmla="val 307"/>
                    <a:gd name="f58" fmla="val 952"/>
                    <a:gd name="f59" fmla="val 351"/>
                    <a:gd name="f60" fmla="val 929"/>
                    <a:gd name="f61" fmla="val 384"/>
                    <a:gd name="f62" fmla="val 907"/>
                    <a:gd name="f63" fmla="val 417"/>
                    <a:gd name="f64" fmla="val 886"/>
                    <a:gd name="f65" fmla="val 440"/>
                    <a:gd name="f66" fmla="val 857"/>
                    <a:gd name="f67" fmla="val 467"/>
                    <a:gd name="f68" fmla="val 827"/>
                    <a:gd name="f69" fmla="val 493"/>
                    <a:gd name="f70" fmla="val 790"/>
                    <a:gd name="f71" fmla="val 521"/>
                    <a:gd name="f72" fmla="val 542"/>
                    <a:gd name="f73" fmla="val 708"/>
                    <a:gd name="f74" fmla="val 562"/>
                    <a:gd name="f75" fmla="val 659"/>
                    <a:gd name="f76" fmla="val 580"/>
                    <a:gd name="f77" fmla="val 610"/>
                    <a:gd name="f78" fmla="val 588"/>
                    <a:gd name="f79" fmla="val 561"/>
                    <a:gd name="f80" fmla="val 596"/>
                    <a:gd name="f81" fmla="val 505"/>
                    <a:gd name="f82" fmla="val 455"/>
                    <a:gd name="f83" fmla="val 594"/>
                    <a:gd name="f84" fmla="val 404"/>
                    <a:gd name="f85" fmla="val 353"/>
                    <a:gd name="f86" fmla="val 572"/>
                    <a:gd name="f87" fmla="val 310"/>
                    <a:gd name="f88" fmla="val 553"/>
                    <a:gd name="f89" fmla="val 533"/>
                    <a:gd name="f90" fmla="val 510"/>
                    <a:gd name="f91" fmla="val 193"/>
                    <a:gd name="f92" fmla="val 479"/>
                    <a:gd name="f93" fmla="val 157"/>
                    <a:gd name="f94" fmla="val 448"/>
                    <a:gd name="f95" fmla="val 121"/>
                    <a:gd name="f96" fmla="val 408"/>
                    <a:gd name="f97" fmla="val 95"/>
                    <a:gd name="f98" fmla="val 368"/>
                    <a:gd name="f99" fmla="val 69"/>
                    <a:gd name="f100" fmla="val 328"/>
                    <a:gd name="f101" fmla="val 52"/>
                    <a:gd name="f102" fmla="val 286"/>
                    <a:gd name="f103" fmla="val 36"/>
                    <a:gd name="f104" fmla="val 237"/>
                    <a:gd name="f105" fmla="val 20"/>
                    <a:gd name="f106" fmla="val 188"/>
                    <a:gd name="f107" fmla="val 92"/>
                    <a:gd name="f108" fmla="val 1"/>
                    <a:gd name="f109" fmla="val 7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1026" h="600">
                      <a:moveTo>
                        <a:pt x="f3" y="f4"/>
                      </a:moveTo>
                      <a:cubicBezTo>
                        <a:pt x="f5" y="f6"/>
                        <a:pt x="f7" y="f8"/>
                        <a:pt x="f9" y="f10"/>
                      </a:cubicBezTo>
                      <a:cubicBezTo>
                        <a:pt x="f11" y="f12"/>
                        <a:pt x="f13" y="f14"/>
                        <a:pt x="f15" y="f16"/>
                      </a:cubicBezTo>
                      <a:cubicBezTo>
                        <a:pt x="f17" y="f18"/>
                        <a:pt x="f19" y="f20"/>
                        <a:pt x="f21" y="f22"/>
                      </a:cubicBezTo>
                      <a:cubicBezTo>
                        <a:pt x="f23" y="f24"/>
                        <a:pt x="f25" y="f26"/>
                        <a:pt x="f27" y="f28"/>
                      </a:cubicBezTo>
                      <a:cubicBezTo>
                        <a:pt x="f29" y="f30"/>
                        <a:pt x="f31" y="f32"/>
                        <a:pt x="f33" y="f34"/>
                      </a:cubicBezTo>
                      <a:cubicBezTo>
                        <a:pt x="f35" y="f36"/>
                        <a:pt x="f37" y="f38"/>
                        <a:pt x="f39" y="f40"/>
                      </a:cubicBezTo>
                      <a:cubicBezTo>
                        <a:pt x="f41" y="f42"/>
                        <a:pt x="f43" y="f0"/>
                        <a:pt x="f1" y="f44"/>
                      </a:cubicBezTo>
                      <a:cubicBezTo>
                        <a:pt x="f45" y="f46"/>
                        <a:pt x="f47" y="f48"/>
                        <a:pt x="f49" y="f50"/>
                      </a:cubicBezTo>
                      <a:cubicBezTo>
                        <a:pt x="f51" y="f52"/>
                        <a:pt x="f53" y="f54"/>
                        <a:pt x="f55" y="f18"/>
                      </a:cubicBezTo>
                      <a:cubicBezTo>
                        <a:pt x="f56" y="f57"/>
                        <a:pt x="f58" y="f59"/>
                        <a:pt x="f60" y="f61"/>
                      </a:cubicBezTo>
                      <a:cubicBezTo>
                        <a:pt x="f62" y="f63"/>
                        <a:pt x="f64" y="f65"/>
                        <a:pt x="f66" y="f67"/>
                      </a:cubicBezTo>
                      <a:cubicBezTo>
                        <a:pt x="f68" y="f69"/>
                        <a:pt x="f70" y="f71"/>
                        <a:pt x="f31" y="f72"/>
                      </a:cubicBezTo>
                      <a:cubicBezTo>
                        <a:pt x="f73" y="f74"/>
                        <a:pt x="f75" y="f76"/>
                        <a:pt x="f77" y="f78"/>
                      </a:cubicBezTo>
                      <a:cubicBezTo>
                        <a:pt x="f79" y="f80"/>
                        <a:pt x="f81" y="f2"/>
                        <a:pt x="f82" y="f83"/>
                      </a:cubicBezTo>
                      <a:cubicBezTo>
                        <a:pt x="f84" y="f78"/>
                        <a:pt x="f85" y="f86"/>
                        <a:pt x="f87" y="f88"/>
                      </a:cubicBezTo>
                      <a:cubicBezTo>
                        <a:pt x="f18" y="f89"/>
                        <a:pt x="f32" y="f90"/>
                        <a:pt x="f91" y="f92"/>
                      </a:cubicBezTo>
                      <a:cubicBezTo>
                        <a:pt x="f93" y="f94"/>
                        <a:pt x="f95" y="f96"/>
                        <a:pt x="f97" y="f98"/>
                      </a:cubicBezTo>
                      <a:cubicBezTo>
                        <a:pt x="f99" y="f100"/>
                        <a:pt x="f101" y="f102"/>
                        <a:pt x="f103" y="f104"/>
                      </a:cubicBezTo>
                      <a:cubicBezTo>
                        <a:pt x="f105" y="f106"/>
                        <a:pt x="f0" y="f107"/>
                        <a:pt x="f108" y="f109"/>
                      </a:cubicBezTo>
                      <a:lnTo>
                        <a:pt x="f3" y="f4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  <a:prstDash val="solid"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 rot="540000">
                  <a:off x="3324209" y="1767836"/>
                  <a:ext cx="985320" cy="258840"/>
                </a:xfrm>
                <a:custGeom>
                  <a:avLst/>
                  <a:gdLst>
                    <a:gd name="f0" fmla="val 0"/>
                    <a:gd name="f1" fmla="val 979"/>
                    <a:gd name="f2" fmla="val 257"/>
                    <a:gd name="f3" fmla="val 78"/>
                    <a:gd name="f4" fmla="val 17"/>
                    <a:gd name="f5" fmla="val 92"/>
                    <a:gd name="f6" fmla="val 57"/>
                    <a:gd name="f7" fmla="val 134"/>
                    <a:gd name="f8" fmla="val 101"/>
                    <a:gd name="f9" fmla="val 160"/>
                    <a:gd name="f10" fmla="val 145"/>
                    <a:gd name="f11" fmla="val 186"/>
                    <a:gd name="f12" fmla="val 213"/>
                    <a:gd name="f13" fmla="val 216"/>
                    <a:gd name="f14" fmla="val 263"/>
                    <a:gd name="f15" fmla="val 232"/>
                    <a:gd name="f16" fmla="val 313"/>
                    <a:gd name="f17" fmla="val 248"/>
                    <a:gd name="f18" fmla="val 347"/>
                    <a:gd name="f19" fmla="val 255"/>
                    <a:gd name="f20" fmla="val 404"/>
                    <a:gd name="f21" fmla="val 256"/>
                    <a:gd name="f22" fmla="val 461"/>
                    <a:gd name="f23" fmla="val 542"/>
                    <a:gd name="f24" fmla="val 254"/>
                    <a:gd name="f25" fmla="val 608"/>
                    <a:gd name="f26" fmla="val 238"/>
                    <a:gd name="f27" fmla="val 674"/>
                    <a:gd name="f28" fmla="val 222"/>
                    <a:gd name="f29" fmla="val 738"/>
                    <a:gd name="f30" fmla="val 200"/>
                    <a:gd name="f31" fmla="val 800"/>
                    <a:gd name="f32" fmla="val 862"/>
                    <a:gd name="f33" fmla="val 120"/>
                    <a:gd name="f34" fmla="val 942"/>
                    <a:gd name="f35" fmla="val 33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979" h="257">
                      <a:moveTo>
                        <a:pt x="f0" y="f3"/>
                      </a:moveTo>
                      <a:cubicBezTo>
                        <a:pt x="f4" y="f5"/>
                        <a:pt x="f6" y="f7"/>
                        <a:pt x="f8" y="f9"/>
                      </a:cubicBezTo>
                      <a:cubicBezTo>
                        <a:pt x="f10" y="f11"/>
                        <a:pt x="f12" y="f13"/>
                        <a:pt x="f14" y="f15"/>
                      </a:cubicBezTo>
                      <a:cubicBezTo>
                        <a:pt x="f16" y="f17"/>
                        <a:pt x="f18" y="f19"/>
                        <a:pt x="f20" y="f21"/>
                      </a:cubicBezTo>
                      <a:cubicBezTo>
                        <a:pt x="f22" y="f2"/>
                        <a:pt x="f23" y="f24"/>
                        <a:pt x="f25" y="f26"/>
                      </a:cubicBezTo>
                      <a:cubicBezTo>
                        <a:pt x="f27" y="f28"/>
                        <a:pt x="f29" y="f30"/>
                        <a:pt x="f31" y="f9"/>
                      </a:cubicBezTo>
                      <a:cubicBezTo>
                        <a:pt x="f32" y="f33"/>
                        <a:pt x="f34" y="f35"/>
                        <a:pt x="f1" y="f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914400" algn="l"/>
                      <a:tab pos="1828800" algn="l"/>
                      <a:tab pos="2743199" algn="l"/>
                      <a:tab pos="3657600" algn="l"/>
                      <a:tab pos="4572000" algn="l"/>
                      <a:tab pos="5486399" algn="l"/>
                      <a:tab pos="6400799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endParaRPr lang="en-US" sz="1800" b="0" i="0" u="none" strike="noStrike" baseline="0" dirty="0">
                    <a:ln>
                      <a:noFill/>
                    </a:ln>
                    <a:solidFill>
                      <a:srgbClr val="FFFFFF"/>
                    </a:solidFill>
                    <a:latin typeface="Arial" pitchFamily="18"/>
                    <a:ea typeface="Nimbus Sans L" pitchFamily="2"/>
                    <a:cs typeface="Lucidasans" pitchFamily="2"/>
                  </a:endParaRPr>
                </a:p>
              </p:txBody>
            </p:sp>
          </p:grpSp>
          <p:sp>
            <p:nvSpPr>
              <p:cNvPr id="21" name="Freeform 20"/>
              <p:cNvSpPr/>
              <p:nvPr/>
            </p:nvSpPr>
            <p:spPr>
              <a:xfrm rot="540000">
                <a:off x="3332274" y="1419365"/>
                <a:ext cx="253080" cy="719640"/>
              </a:xfrm>
              <a:custGeom>
                <a:avLst/>
                <a:gdLst>
                  <a:gd name="f0" fmla="val 0"/>
                  <a:gd name="f1" fmla="val 252"/>
                  <a:gd name="f2" fmla="val 715"/>
                  <a:gd name="f3" fmla="val 84"/>
                  <a:gd name="f4" fmla="val 643"/>
                  <a:gd name="f5" fmla="val 64"/>
                  <a:gd name="f6" fmla="val 611"/>
                  <a:gd name="f7" fmla="val 38"/>
                  <a:gd name="f8" fmla="val 568"/>
                  <a:gd name="f9" fmla="val 24"/>
                  <a:gd name="f10" fmla="val 519"/>
                  <a:gd name="f11" fmla="val 10"/>
                  <a:gd name="f12" fmla="val 470"/>
                  <a:gd name="f13" fmla="val 403"/>
                  <a:gd name="f14" fmla="val 1"/>
                  <a:gd name="f15" fmla="val 351"/>
                  <a:gd name="f16" fmla="val 2"/>
                  <a:gd name="f17" fmla="val 299"/>
                  <a:gd name="f18" fmla="val 14"/>
                  <a:gd name="f19" fmla="val 251"/>
                  <a:gd name="f20" fmla="val 30"/>
                  <a:gd name="f21" fmla="val 205"/>
                  <a:gd name="f22" fmla="val 46"/>
                  <a:gd name="f23" fmla="val 159"/>
                  <a:gd name="f24" fmla="val 77"/>
                  <a:gd name="f25" fmla="val 106"/>
                  <a:gd name="f26" fmla="val 100"/>
                  <a:gd name="f27" fmla="val 73"/>
                  <a:gd name="f28" fmla="val 123"/>
                  <a:gd name="f29" fmla="val 40"/>
                  <a:gd name="f30" fmla="val 163"/>
                  <a:gd name="f31" fmla="val 166"/>
                  <a:gd name="f32" fmla="val 4"/>
                  <a:gd name="f33" fmla="val 198"/>
                  <a:gd name="f34" fmla="val 57"/>
                  <a:gd name="f35" fmla="val 212"/>
                  <a:gd name="f36" fmla="val 120"/>
                  <a:gd name="f37" fmla="val 225"/>
                  <a:gd name="f38" fmla="val 171"/>
                  <a:gd name="f39" fmla="val 239"/>
                  <a:gd name="f40" fmla="val 226"/>
                  <a:gd name="f41" fmla="val 246"/>
                  <a:gd name="f42" fmla="val 280"/>
                  <a:gd name="f43" fmla="val 249"/>
                  <a:gd name="f44" fmla="val 337"/>
                  <a:gd name="f45" fmla="val 394"/>
                  <a:gd name="f46" fmla="val 464"/>
                  <a:gd name="f47" fmla="val 241"/>
                  <a:gd name="f48" fmla="val 514"/>
                  <a:gd name="f49" fmla="val 233"/>
                  <a:gd name="f50" fmla="val 564"/>
                  <a:gd name="f51" fmla="val 216"/>
                  <a:gd name="f52" fmla="val 603"/>
                  <a:gd name="f53" fmla="val 199"/>
                  <a:gd name="f54" fmla="val 636"/>
                  <a:gd name="f55" fmla="val 182"/>
                  <a:gd name="f56" fmla="val 669"/>
                  <a:gd name="f57" fmla="val 142"/>
                  <a:gd name="f58" fmla="val 712"/>
                  <a:gd name="f59" fmla="val 711"/>
                  <a:gd name="f60" fmla="val 104"/>
                  <a:gd name="f61" fmla="val 675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52" h="7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0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1" y="f45"/>
                      <a:pt x="f43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2"/>
                      <a:pt x="f57" y="f58"/>
                    </a:cubicBezTo>
                    <a:cubicBezTo>
                      <a:pt x="f57" y="f59"/>
                      <a:pt x="f60" y="f61"/>
                      <a:pt x="f3" y="f4"/>
                    </a:cubicBezTo>
                    <a:close/>
                  </a:path>
                </a:pathLst>
              </a:custGeom>
              <a:solidFill>
                <a:schemeClr val="bg1"/>
              </a:solidFill>
              <a:ln w="57240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22" name="Straight Connector 21"/>
            <p:cNvSpPr/>
            <p:nvPr/>
          </p:nvSpPr>
          <p:spPr>
            <a:xfrm>
              <a:off x="2734200" y="1331280"/>
              <a:ext cx="833040" cy="13248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3005640" y="1574639"/>
              <a:ext cx="598680" cy="95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2398680" y="1672560"/>
              <a:ext cx="1185840" cy="189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>
              <a:off x="3192120" y="1787760"/>
              <a:ext cx="404640" cy="42767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2241000" y="1844279"/>
              <a:ext cx="2024280" cy="32292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 flipH="1">
              <a:off x="2100240" y="1464840"/>
              <a:ext cx="1469880" cy="157499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2080440" y="2015280"/>
              <a:ext cx="2024280" cy="3225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661797" y="1767822"/>
              <a:ext cx="525526" cy="990719"/>
              <a:chOff x="2661797" y="1767822"/>
              <a:chExt cx="525526" cy="990719"/>
            </a:xfrm>
          </p:grpSpPr>
          <p:sp>
            <p:nvSpPr>
              <p:cNvPr id="30" name="Freeform 29"/>
              <p:cNvSpPr/>
              <p:nvPr/>
            </p:nvSpPr>
            <p:spPr>
              <a:xfrm rot="540000">
                <a:off x="2697003" y="1769261"/>
                <a:ext cx="490320" cy="98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540000">
                <a:off x="2661797" y="2238470"/>
                <a:ext cx="491760" cy="518759"/>
              </a:xfrm>
              <a:custGeom>
                <a:avLst/>
                <a:gdLst>
                  <a:gd name="f0" fmla="val 0"/>
                  <a:gd name="f1" fmla="val 489"/>
                  <a:gd name="f2" fmla="val 515"/>
                  <a:gd name="f3" fmla="val 13"/>
                  <a:gd name="f4" fmla="val 46"/>
                  <a:gd name="f5" fmla="val 24"/>
                  <a:gd name="f6" fmla="val 55"/>
                  <a:gd name="f7" fmla="val 47"/>
                  <a:gd name="f8" fmla="val 72"/>
                  <a:gd name="f9" fmla="val 65"/>
                  <a:gd name="f10" fmla="val 81"/>
                  <a:gd name="f11" fmla="val 83"/>
                  <a:gd name="f12" fmla="val 90"/>
                  <a:gd name="f13" fmla="val 103"/>
                  <a:gd name="f14" fmla="val 92"/>
                  <a:gd name="f15" fmla="val 121"/>
                  <a:gd name="f16" fmla="val 97"/>
                  <a:gd name="f17" fmla="val 139"/>
                  <a:gd name="f18" fmla="val 102"/>
                  <a:gd name="f19" fmla="val 156"/>
                  <a:gd name="f20" fmla="val 109"/>
                  <a:gd name="f21" fmla="val 176"/>
                  <a:gd name="f22" fmla="val 112"/>
                  <a:gd name="f23" fmla="val 196"/>
                  <a:gd name="f24" fmla="val 115"/>
                  <a:gd name="f25" fmla="val 218"/>
                  <a:gd name="f26" fmla="val 241"/>
                  <a:gd name="f27" fmla="val 114"/>
                  <a:gd name="f28" fmla="val 264"/>
                  <a:gd name="f29" fmla="val 113"/>
                  <a:gd name="f30" fmla="val 289"/>
                  <a:gd name="f31" fmla="val 313"/>
                  <a:gd name="f32" fmla="val 337"/>
                  <a:gd name="f33" fmla="val 362"/>
                  <a:gd name="f34" fmla="val 385"/>
                  <a:gd name="f35" fmla="val 78"/>
                  <a:gd name="f36" fmla="val 408"/>
                  <a:gd name="f37" fmla="val 66"/>
                  <a:gd name="f38" fmla="val 435"/>
                  <a:gd name="f39" fmla="val 41"/>
                  <a:gd name="f40" fmla="val 452"/>
                  <a:gd name="f41" fmla="val 29"/>
                  <a:gd name="f42" fmla="val 469"/>
                  <a:gd name="f43" fmla="val 17"/>
                  <a:gd name="f44" fmla="val 479"/>
                  <a:gd name="f45" fmla="val 485"/>
                  <a:gd name="f46" fmla="val 7"/>
                  <a:gd name="f47" fmla="val 483"/>
                  <a:gd name="f48" fmla="val 11"/>
                  <a:gd name="f49" fmla="val 40"/>
                  <a:gd name="f50" fmla="val 487"/>
                  <a:gd name="f51" fmla="val 70"/>
                  <a:gd name="f52" fmla="val 100"/>
                  <a:gd name="f53" fmla="val 481"/>
                  <a:gd name="f54" fmla="val 151"/>
                  <a:gd name="f55" fmla="val 474"/>
                  <a:gd name="f56" fmla="val 190"/>
                  <a:gd name="f57" fmla="val 467"/>
                  <a:gd name="f58" fmla="val 229"/>
                  <a:gd name="f59" fmla="val 455"/>
                  <a:gd name="f60" fmla="val 272"/>
                  <a:gd name="f61" fmla="val 444"/>
                  <a:gd name="f62" fmla="val 304"/>
                  <a:gd name="f63" fmla="val 433"/>
                  <a:gd name="f64" fmla="val 336"/>
                  <a:gd name="f65" fmla="val 423"/>
                  <a:gd name="f66" fmla="val 359"/>
                  <a:gd name="f67" fmla="val 394"/>
                  <a:gd name="f68" fmla="val 411"/>
                  <a:gd name="f69" fmla="val 376"/>
                  <a:gd name="f70" fmla="val 438"/>
                  <a:gd name="f71" fmla="val 356"/>
                  <a:gd name="f72" fmla="val 458"/>
                  <a:gd name="f73" fmla="val 478"/>
                  <a:gd name="f74" fmla="val 495"/>
                  <a:gd name="f75" fmla="val 503"/>
                  <a:gd name="f76" fmla="val 265"/>
                  <a:gd name="f77" fmla="val 511"/>
                  <a:gd name="f78" fmla="val 238"/>
                  <a:gd name="f79" fmla="val 214"/>
                  <a:gd name="f80" fmla="val 509"/>
                  <a:gd name="f81" fmla="val 189"/>
                  <a:gd name="f82" fmla="val 164"/>
                  <a:gd name="f83" fmla="val 488"/>
                  <a:gd name="f84" fmla="val 143"/>
                  <a:gd name="f85" fmla="val 122"/>
                  <a:gd name="f86" fmla="val 450"/>
                  <a:gd name="f87" fmla="val 104"/>
                  <a:gd name="f88" fmla="val 427"/>
                  <a:gd name="f89" fmla="val 87"/>
                  <a:gd name="f90" fmla="val 397"/>
                  <a:gd name="f91" fmla="val 69"/>
                  <a:gd name="f92" fmla="val 367"/>
                  <a:gd name="f93" fmla="val 52"/>
                  <a:gd name="f94" fmla="val 328"/>
                  <a:gd name="f95" fmla="val 39"/>
                  <a:gd name="f96" fmla="val 27"/>
                  <a:gd name="f97" fmla="val 250"/>
                  <a:gd name="f98" fmla="val 204"/>
                  <a:gd name="f99" fmla="val 10"/>
                  <a:gd name="f100" fmla="val 161"/>
                  <a:gd name="f101" fmla="val 4"/>
                  <a:gd name="f102" fmla="val 118"/>
                  <a:gd name="f103" fmla="val 28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489" h="5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22"/>
                    </a:cubicBezTo>
                    <a:cubicBezTo>
                      <a:pt x="f23" y="f24"/>
                      <a:pt x="f25" y="f24"/>
                      <a:pt x="f26" y="f27"/>
                    </a:cubicBezTo>
                    <a:cubicBezTo>
                      <a:pt x="f28" y="f29"/>
                      <a:pt x="f30" y="f20"/>
                      <a:pt x="f31" y="f13"/>
                    </a:cubicBezTo>
                    <a:cubicBezTo>
                      <a:pt x="f32" y="f16"/>
                      <a:pt x="f33" y="f12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0"/>
                      <a:pt x="f45" y="f46"/>
                    </a:cubicBezTo>
                    <a:cubicBezTo>
                      <a:pt x="f47" y="f48"/>
                      <a:pt x="f1" y="f49"/>
                      <a:pt x="f50" y="f51"/>
                    </a:cubicBezTo>
                    <a:cubicBezTo>
                      <a:pt x="f45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36" y="f34"/>
                    </a:cubicBezTo>
                    <a:cubicBezTo>
                      <a:pt x="f67" y="f68"/>
                      <a:pt x="f69" y="f70"/>
                      <a:pt x="f71" y="f72"/>
                    </a:cubicBezTo>
                    <a:cubicBezTo>
                      <a:pt x="f64" y="f73"/>
                      <a:pt x="f31" y="f74"/>
                      <a:pt x="f30" y="f75"/>
                    </a:cubicBezTo>
                    <a:cubicBezTo>
                      <a:pt x="f76" y="f77"/>
                      <a:pt x="f78" y="f2"/>
                      <a:pt x="f79" y="f80"/>
                    </a:cubicBezTo>
                    <a:cubicBezTo>
                      <a:pt x="f81" y="f75"/>
                      <a:pt x="f82" y="f83"/>
                      <a:pt x="f84" y="f42"/>
                    </a:cubicBezTo>
                    <a:cubicBezTo>
                      <a:pt x="f85" y="f86"/>
                      <a:pt x="f87" y="f88"/>
                      <a:pt x="f89" y="f90"/>
                    </a:cubicBezTo>
                    <a:cubicBezTo>
                      <a:pt x="f91" y="f92"/>
                      <a:pt x="f93" y="f94"/>
                      <a:pt x="f95" y="f30"/>
                    </a:cubicBezTo>
                    <a:cubicBezTo>
                      <a:pt x="f96" y="f97"/>
                      <a:pt x="f43" y="f98"/>
                      <a:pt x="f99" y="f100"/>
                    </a:cubicBezTo>
                    <a:cubicBezTo>
                      <a:pt x="f101" y="f102"/>
                      <a:pt x="f0" y="f7"/>
                      <a:pt x="f0" y="f103"/>
                    </a:cubicBez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540000">
                <a:off x="2690090" y="2245434"/>
                <a:ext cx="488880" cy="111240"/>
              </a:xfrm>
              <a:custGeom>
                <a:avLst/>
                <a:gdLst>
                  <a:gd name="f0" fmla="val 0"/>
                  <a:gd name="f1" fmla="val 979"/>
                  <a:gd name="f2" fmla="val 257"/>
                  <a:gd name="f3" fmla="val 78"/>
                  <a:gd name="f4" fmla="val 17"/>
                  <a:gd name="f5" fmla="val 92"/>
                  <a:gd name="f6" fmla="val 57"/>
                  <a:gd name="f7" fmla="val 134"/>
                  <a:gd name="f8" fmla="val 101"/>
                  <a:gd name="f9" fmla="val 160"/>
                  <a:gd name="f10" fmla="val 145"/>
                  <a:gd name="f11" fmla="val 186"/>
                  <a:gd name="f12" fmla="val 213"/>
                  <a:gd name="f13" fmla="val 216"/>
                  <a:gd name="f14" fmla="val 263"/>
                  <a:gd name="f15" fmla="val 232"/>
                  <a:gd name="f16" fmla="val 313"/>
                  <a:gd name="f17" fmla="val 248"/>
                  <a:gd name="f18" fmla="val 347"/>
                  <a:gd name="f19" fmla="val 255"/>
                  <a:gd name="f20" fmla="val 404"/>
                  <a:gd name="f21" fmla="val 256"/>
                  <a:gd name="f22" fmla="val 461"/>
                  <a:gd name="f23" fmla="val 542"/>
                  <a:gd name="f24" fmla="val 254"/>
                  <a:gd name="f25" fmla="val 608"/>
                  <a:gd name="f26" fmla="val 238"/>
                  <a:gd name="f27" fmla="val 674"/>
                  <a:gd name="f28" fmla="val 222"/>
                  <a:gd name="f29" fmla="val 738"/>
                  <a:gd name="f30" fmla="val 200"/>
                  <a:gd name="f31" fmla="val 800"/>
                  <a:gd name="f32" fmla="val 862"/>
                  <a:gd name="f33" fmla="val 120"/>
                  <a:gd name="f34" fmla="val 942"/>
                  <a:gd name="f35" fmla="val 33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979" h="257">
                    <a:moveTo>
                      <a:pt x="f0" y="f3"/>
                    </a:moveTo>
                    <a:cubicBezTo>
                      <a:pt x="f4" y="f5"/>
                      <a:pt x="f6" y="f7"/>
                      <a:pt x="f8" y="f9"/>
                    </a:cubicBez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9"/>
                    </a:cubicBezTo>
                    <a:cubicBezTo>
                      <a:pt x="f32" y="f33"/>
                      <a:pt x="f34" y="f35"/>
                      <a:pt x="f1" y="f0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540000">
                <a:off x="2697003" y="1767822"/>
                <a:ext cx="490320" cy="98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noFill/>
              <a:ln w="190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34" name="Straight Connector 33"/>
            <p:cNvSpPr/>
            <p:nvPr/>
          </p:nvSpPr>
          <p:spPr>
            <a:xfrm flipH="1">
              <a:off x="2967119" y="1998000"/>
              <a:ext cx="1105921" cy="1182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 flipH="1">
              <a:off x="2684160" y="2019599"/>
              <a:ext cx="1041840" cy="11127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3014280" y="2357640"/>
              <a:ext cx="930960" cy="147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 flipH="1">
              <a:off x="2381760" y="2343240"/>
              <a:ext cx="700560" cy="748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 flipH="1">
              <a:off x="2607480" y="2312280"/>
              <a:ext cx="176040" cy="183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2329200" y="2249640"/>
              <a:ext cx="473040" cy="752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520194" y="2130310"/>
              <a:ext cx="1043928" cy="1001995"/>
              <a:chOff x="1520194" y="2130310"/>
              <a:chExt cx="1043928" cy="1001995"/>
            </a:xfrm>
          </p:grpSpPr>
          <p:sp>
            <p:nvSpPr>
              <p:cNvPr id="41" name="Freeform 40"/>
              <p:cNvSpPr/>
              <p:nvPr/>
            </p:nvSpPr>
            <p:spPr>
              <a:xfrm rot="540000">
                <a:off x="1569891" y="2131390"/>
                <a:ext cx="986760" cy="986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path path="rect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540000">
                <a:off x="1567011" y="2130310"/>
                <a:ext cx="986760" cy="986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200 f10 1"/>
                  <a:gd name="f16" fmla="*/ 18400 f10 1"/>
                  <a:gd name="f17" fmla="*/ 18400 f11 1"/>
                  <a:gd name="f18" fmla="*/ 3200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3160 f10 1"/>
                  <a:gd name="f25" fmla="*/ 3160 f11 1"/>
                  <a:gd name="f26" fmla="*/ 0 f10 1"/>
                  <a:gd name="f27" fmla="*/ 10800 f11 1"/>
                  <a:gd name="f28" fmla="*/ 18440 f11 1"/>
                  <a:gd name="f29" fmla="*/ 21600 f11 1"/>
                  <a:gd name="f30" fmla="*/ 18440 f10 1"/>
                  <a:gd name="f31" fmla="*/ 21600 f10 1"/>
                  <a:gd name="f32" fmla="+- 0 0 f19"/>
                  <a:gd name="f33" fmla="+- f20 0 f1"/>
                  <a:gd name="f34" fmla="+- f21 0 f1"/>
                  <a:gd name="f35" fmla="*/ f32 f0 1"/>
                  <a:gd name="f36" fmla="+- f34 0 f33"/>
                  <a:gd name="f37" fmla="*/ f35 1 f5"/>
                  <a:gd name="f38" fmla="+- f37 0 f1"/>
                  <a:gd name="f39" fmla="cos 1 f38"/>
                  <a:gd name="f40" fmla="sin 1 f38"/>
                  <a:gd name="f41" fmla="+- 0 0 f39"/>
                  <a:gd name="f42" fmla="+- 0 0 f40"/>
                  <a:gd name="f43" fmla="*/ 10800 f41 1"/>
                  <a:gd name="f44" fmla="*/ 10800 f42 1"/>
                  <a:gd name="f45" fmla="*/ f43 f43 1"/>
                  <a:gd name="f46" fmla="*/ f44 f44 1"/>
                  <a:gd name="f47" fmla="+- f45 f46 0"/>
                  <a:gd name="f48" fmla="sqrt f47"/>
                  <a:gd name="f49" fmla="*/ f6 1 f48"/>
                  <a:gd name="f50" fmla="*/ f41 f49 1"/>
                  <a:gd name="f51" fmla="*/ f42 f49 1"/>
                  <a:gd name="f52" fmla="+- 10800 0 f50"/>
                  <a:gd name="f53" fmla="+- 10800 0 f5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3">
                    <a:pos x="f22" y="f23"/>
                  </a:cxn>
                  <a:cxn ang="f33">
                    <a:pos x="f24" y="f25"/>
                  </a:cxn>
                  <a:cxn ang="f33">
                    <a:pos x="f26" y="f27"/>
                  </a:cxn>
                  <a:cxn ang="f33">
                    <a:pos x="f24" y="f28"/>
                  </a:cxn>
                  <a:cxn ang="f33">
                    <a:pos x="f22" y="f29"/>
                  </a:cxn>
                  <a:cxn ang="f33">
                    <a:pos x="f30" y="f28"/>
                  </a:cxn>
                  <a:cxn ang="f33">
                    <a:pos x="f31" y="f27"/>
                  </a:cxn>
                  <a:cxn ang="f33">
                    <a:pos x="f30" y="f25"/>
                  </a:cxn>
                </a:cxnLst>
                <a:rect l="f15" t="f18" r="f16" b="f17"/>
                <a:pathLst>
                  <a:path w="21600" h="21600">
                    <a:moveTo>
                      <a:pt x="f52" y="f53"/>
                    </a:moveTo>
                    <a:arcTo wR="f9" hR="f9" stAng="f33" swAng="f36"/>
                    <a:close/>
                  </a:path>
                </a:pathLst>
              </a:custGeom>
              <a:noFill/>
              <a:ln w="1908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540000">
                <a:off x="1520194" y="2535065"/>
                <a:ext cx="1022039" cy="597240"/>
              </a:xfrm>
              <a:custGeom>
                <a:avLst/>
                <a:gdLst>
                  <a:gd name="f0" fmla="val 0"/>
                  <a:gd name="f1" fmla="val 982"/>
                  <a:gd name="f2" fmla="val 568"/>
                  <a:gd name="f3" fmla="val 22"/>
                  <a:gd name="f4" fmla="val 106"/>
                  <a:gd name="f5" fmla="val 39"/>
                  <a:gd name="f6" fmla="val 120"/>
                  <a:gd name="f7" fmla="val 60"/>
                  <a:gd name="f8" fmla="val 144"/>
                  <a:gd name="f9" fmla="val 100"/>
                  <a:gd name="f10" fmla="val 166"/>
                  <a:gd name="f11" fmla="val 140"/>
                  <a:gd name="f12" fmla="val 188"/>
                  <a:gd name="f13" fmla="val 212"/>
                  <a:gd name="f14" fmla="val 222"/>
                  <a:gd name="f15" fmla="val 262"/>
                  <a:gd name="f16" fmla="val 238"/>
                  <a:gd name="f17" fmla="val 312"/>
                  <a:gd name="f18" fmla="val 254"/>
                  <a:gd name="f19" fmla="val 346"/>
                  <a:gd name="f20" fmla="val 261"/>
                  <a:gd name="f21" fmla="val 403"/>
                  <a:gd name="f22" fmla="val 460"/>
                  <a:gd name="f23" fmla="val 263"/>
                  <a:gd name="f24" fmla="val 546"/>
                  <a:gd name="f25" fmla="val 257"/>
                  <a:gd name="f26" fmla="val 607"/>
                  <a:gd name="f27" fmla="val 244"/>
                  <a:gd name="f28" fmla="val 668"/>
                  <a:gd name="f29" fmla="val 231"/>
                  <a:gd name="f30" fmla="val 719"/>
                  <a:gd name="f31" fmla="val 210"/>
                  <a:gd name="f32" fmla="val 769"/>
                  <a:gd name="f33" fmla="val 183"/>
                  <a:gd name="f34" fmla="val 819"/>
                  <a:gd name="f35" fmla="val 156"/>
                  <a:gd name="f36" fmla="val 872"/>
                  <a:gd name="f37" fmla="val 111"/>
                  <a:gd name="f38" fmla="val 907"/>
                  <a:gd name="f39" fmla="val 82"/>
                  <a:gd name="f40" fmla="val 942"/>
                  <a:gd name="f41" fmla="val 53"/>
                  <a:gd name="f42" fmla="val 966"/>
                  <a:gd name="f43" fmla="val 978"/>
                  <a:gd name="f44" fmla="val 7"/>
                  <a:gd name="f45" fmla="val 973"/>
                  <a:gd name="f46" fmla="val 11"/>
                  <a:gd name="f47" fmla="val 84"/>
                  <a:gd name="f48" fmla="val 123"/>
                  <a:gd name="f49" fmla="val 974"/>
                  <a:gd name="f50" fmla="val 162"/>
                  <a:gd name="f51" fmla="val 204"/>
                  <a:gd name="f52" fmla="val 952"/>
                  <a:gd name="f53" fmla="val 243"/>
                  <a:gd name="f54" fmla="val 938"/>
                  <a:gd name="f55" fmla="val 282"/>
                  <a:gd name="f56" fmla="val 913"/>
                  <a:gd name="f57" fmla="val 325"/>
                  <a:gd name="f58" fmla="val 891"/>
                  <a:gd name="f59" fmla="val 357"/>
                  <a:gd name="f60" fmla="val 869"/>
                  <a:gd name="f61" fmla="val 389"/>
                  <a:gd name="f62" fmla="val 849"/>
                  <a:gd name="f63" fmla="val 412"/>
                  <a:gd name="f64" fmla="val 820"/>
                  <a:gd name="f65" fmla="val 438"/>
                  <a:gd name="f66" fmla="val 791"/>
                  <a:gd name="f67" fmla="val 464"/>
                  <a:gd name="f68" fmla="val 755"/>
                  <a:gd name="f69" fmla="val 491"/>
                  <a:gd name="f70" fmla="val 715"/>
                  <a:gd name="f71" fmla="val 511"/>
                  <a:gd name="f72" fmla="val 675"/>
                  <a:gd name="f73" fmla="val 531"/>
                  <a:gd name="f74" fmla="val 628"/>
                  <a:gd name="f75" fmla="val 548"/>
                  <a:gd name="f76" fmla="val 580"/>
                  <a:gd name="f77" fmla="val 556"/>
                  <a:gd name="f78" fmla="val 532"/>
                  <a:gd name="f79" fmla="val 564"/>
                  <a:gd name="f80" fmla="val 478"/>
                  <a:gd name="f81" fmla="val 429"/>
                  <a:gd name="f82" fmla="val 562"/>
                  <a:gd name="f83" fmla="val 380"/>
                  <a:gd name="f84" fmla="val 330"/>
                  <a:gd name="f85" fmla="val 541"/>
                  <a:gd name="f86" fmla="val 288"/>
                  <a:gd name="f87" fmla="val 522"/>
                  <a:gd name="f88" fmla="val 246"/>
                  <a:gd name="f89" fmla="val 503"/>
                  <a:gd name="f90" fmla="val 209"/>
                  <a:gd name="f91" fmla="val 480"/>
                  <a:gd name="f92" fmla="val 174"/>
                  <a:gd name="f93" fmla="val 450"/>
                  <a:gd name="f94" fmla="val 139"/>
                  <a:gd name="f95" fmla="val 420"/>
                  <a:gd name="f96" fmla="val 104"/>
                  <a:gd name="f97" fmla="val 381"/>
                  <a:gd name="f98" fmla="val 79"/>
                  <a:gd name="f99" fmla="val 342"/>
                  <a:gd name="f100" fmla="val 54"/>
                  <a:gd name="f101" fmla="val 303"/>
                  <a:gd name="f102" fmla="val 34"/>
                  <a:gd name="f103" fmla="val 21"/>
                  <a:gd name="f104" fmla="val 214"/>
                  <a:gd name="f105" fmla="val 8"/>
                  <a:gd name="f106" fmla="val 171"/>
                  <a:gd name="f107" fmla="val 99"/>
                  <a:gd name="f108" fmla="val 8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982" h="568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15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38" y="f39"/>
                    </a:cubicBezTo>
                    <a:cubicBezTo>
                      <a:pt x="f40" y="f41"/>
                      <a:pt x="f42" y="f0"/>
                      <a:pt x="f43" y="f44"/>
                    </a:cubicBezTo>
                    <a:cubicBezTo>
                      <a:pt x="f45" y="f46"/>
                      <a:pt x="f1" y="f47"/>
                      <a:pt x="f43" y="f48"/>
                    </a:cubicBezTo>
                    <a:cubicBezTo>
                      <a:pt x="f49" y="f50"/>
                      <a:pt x="f42" y="f51"/>
                      <a:pt x="f52" y="f53"/>
                    </a:cubicBezTo>
                    <a:cubicBezTo>
                      <a:pt x="f54" y="f55"/>
                      <a:pt x="f56" y="f57"/>
                      <a:pt x="f58" y="f59"/>
                    </a:cubicBez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78" y="f79"/>
                      <a:pt x="f80" y="f2"/>
                      <a:pt x="f81" y="f82"/>
                    </a:cubicBezTo>
                    <a:cubicBezTo>
                      <a:pt x="f83" y="f77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cubicBezTo>
                      <a:pt x="f94" y="f95"/>
                      <a:pt x="f96" y="f97"/>
                      <a:pt x="f98" y="f99"/>
                    </a:cubicBezTo>
                    <a:cubicBezTo>
                      <a:pt x="f100" y="f101"/>
                      <a:pt x="f102" y="f25"/>
                      <a:pt x="f103" y="f104"/>
                    </a:cubicBezTo>
                    <a:cubicBezTo>
                      <a:pt x="f105" y="f106"/>
                      <a:pt x="f0" y="f107"/>
                      <a:pt x="f0" y="f108"/>
                    </a:cubicBezTo>
                    <a:lnTo>
                      <a:pt x="f3" y="f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>
              <a:xfrm rot="11340000" flipV="1">
                <a:off x="2309602" y="2325255"/>
                <a:ext cx="254520" cy="728280"/>
              </a:xfrm>
              <a:custGeom>
                <a:avLst/>
                <a:gdLst>
                  <a:gd name="f0" fmla="val 0"/>
                  <a:gd name="f1" fmla="val 252"/>
                  <a:gd name="f2" fmla="val 715"/>
                  <a:gd name="f3" fmla="val 84"/>
                  <a:gd name="f4" fmla="val 643"/>
                  <a:gd name="f5" fmla="val 64"/>
                  <a:gd name="f6" fmla="val 611"/>
                  <a:gd name="f7" fmla="val 38"/>
                  <a:gd name="f8" fmla="val 568"/>
                  <a:gd name="f9" fmla="val 24"/>
                  <a:gd name="f10" fmla="val 519"/>
                  <a:gd name="f11" fmla="val 10"/>
                  <a:gd name="f12" fmla="val 470"/>
                  <a:gd name="f13" fmla="val 403"/>
                  <a:gd name="f14" fmla="val 1"/>
                  <a:gd name="f15" fmla="val 351"/>
                  <a:gd name="f16" fmla="val 2"/>
                  <a:gd name="f17" fmla="val 299"/>
                  <a:gd name="f18" fmla="val 14"/>
                  <a:gd name="f19" fmla="val 251"/>
                  <a:gd name="f20" fmla="val 30"/>
                  <a:gd name="f21" fmla="val 205"/>
                  <a:gd name="f22" fmla="val 46"/>
                  <a:gd name="f23" fmla="val 159"/>
                  <a:gd name="f24" fmla="val 77"/>
                  <a:gd name="f25" fmla="val 106"/>
                  <a:gd name="f26" fmla="val 100"/>
                  <a:gd name="f27" fmla="val 73"/>
                  <a:gd name="f28" fmla="val 123"/>
                  <a:gd name="f29" fmla="val 40"/>
                  <a:gd name="f30" fmla="val 163"/>
                  <a:gd name="f31" fmla="val 166"/>
                  <a:gd name="f32" fmla="val 4"/>
                  <a:gd name="f33" fmla="val 198"/>
                  <a:gd name="f34" fmla="val 57"/>
                  <a:gd name="f35" fmla="val 212"/>
                  <a:gd name="f36" fmla="val 120"/>
                  <a:gd name="f37" fmla="val 225"/>
                  <a:gd name="f38" fmla="val 171"/>
                  <a:gd name="f39" fmla="val 239"/>
                  <a:gd name="f40" fmla="val 226"/>
                  <a:gd name="f41" fmla="val 246"/>
                  <a:gd name="f42" fmla="val 280"/>
                  <a:gd name="f43" fmla="val 249"/>
                  <a:gd name="f44" fmla="val 337"/>
                  <a:gd name="f45" fmla="val 394"/>
                  <a:gd name="f46" fmla="val 464"/>
                  <a:gd name="f47" fmla="val 241"/>
                  <a:gd name="f48" fmla="val 514"/>
                  <a:gd name="f49" fmla="val 233"/>
                  <a:gd name="f50" fmla="val 564"/>
                  <a:gd name="f51" fmla="val 216"/>
                  <a:gd name="f52" fmla="val 603"/>
                  <a:gd name="f53" fmla="val 199"/>
                  <a:gd name="f54" fmla="val 636"/>
                  <a:gd name="f55" fmla="val 182"/>
                  <a:gd name="f56" fmla="val 669"/>
                  <a:gd name="f57" fmla="val 142"/>
                  <a:gd name="f58" fmla="val 712"/>
                  <a:gd name="f59" fmla="val 711"/>
                  <a:gd name="f60" fmla="val 104"/>
                  <a:gd name="f61" fmla="val 675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52" h="715">
                    <a:moveTo>
                      <a:pt x="f3" y="f4"/>
                    </a:moveTo>
                    <a:cubicBezTo>
                      <a:pt x="f5" y="f6"/>
                      <a:pt x="f7" y="f8"/>
                      <a:pt x="f9" y="f10"/>
                    </a:cubicBezTo>
                    <a:cubicBezTo>
                      <a:pt x="f11" y="f12"/>
                      <a:pt x="f0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1" y="f45"/>
                      <a:pt x="f43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2"/>
                      <a:pt x="f57" y="f58"/>
                    </a:cubicBezTo>
                    <a:cubicBezTo>
                      <a:pt x="f57" y="f59"/>
                      <a:pt x="f60" y="f61"/>
                      <a:pt x="f3" y="f4"/>
                    </a:cubicBezTo>
                    <a:close/>
                  </a:path>
                </a:pathLst>
              </a:custGeom>
              <a:solidFill>
                <a:srgbClr val="000080"/>
              </a:solidFill>
              <a:ln w="38160">
                <a:solidFill>
                  <a:srgbClr val="00008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 rot="540000">
                <a:off x="2276533" y="2289416"/>
                <a:ext cx="115200" cy="733320"/>
              </a:xfrm>
              <a:custGeom>
                <a:avLst/>
                <a:gdLst>
                  <a:gd name="f0" fmla="val 0"/>
                  <a:gd name="f1" fmla="val 114"/>
                  <a:gd name="f2" fmla="val 728"/>
                  <a:gd name="f3" fmla="val 90"/>
                  <a:gd name="f4" fmla="val 621"/>
                  <a:gd name="f5" fmla="val 86"/>
                  <a:gd name="f6" fmla="val 592"/>
                  <a:gd name="f7" fmla="val 572"/>
                  <a:gd name="f8" fmla="val 84"/>
                  <a:gd name="f9" fmla="val 540"/>
                  <a:gd name="f10" fmla="val 82"/>
                  <a:gd name="f11" fmla="val 508"/>
                  <a:gd name="f12" fmla="val 78"/>
                  <a:gd name="f13" fmla="val 467"/>
                  <a:gd name="f14" fmla="val 426"/>
                  <a:gd name="f15" fmla="val 385"/>
                  <a:gd name="f16" fmla="val 80"/>
                  <a:gd name="f17" fmla="val 339"/>
                  <a:gd name="f18" fmla="val 81"/>
                  <a:gd name="f19" fmla="val 291"/>
                  <a:gd name="f20" fmla="val 243"/>
                  <a:gd name="f21" fmla="val 83"/>
                  <a:gd name="f22" fmla="val 185"/>
                  <a:gd name="f23" fmla="val 138"/>
                  <a:gd name="f24" fmla="val 85"/>
                  <a:gd name="f25" fmla="val 91"/>
                  <a:gd name="f26" fmla="val 95"/>
                  <a:gd name="f27" fmla="val 6"/>
                  <a:gd name="f28" fmla="val 54"/>
                  <a:gd name="f29" fmla="val 59"/>
                  <a:gd name="f30" fmla="val 40"/>
                  <a:gd name="f31" fmla="val 122"/>
                  <a:gd name="f32" fmla="val 27"/>
                  <a:gd name="f33" fmla="val 173"/>
                  <a:gd name="f34" fmla="val 13"/>
                  <a:gd name="f35" fmla="val 228"/>
                  <a:gd name="f36" fmla="val 282"/>
                  <a:gd name="f37" fmla="val 3"/>
                  <a:gd name="f38" fmla="val 396"/>
                  <a:gd name="f39" fmla="val 465"/>
                  <a:gd name="f40" fmla="val 11"/>
                  <a:gd name="f41" fmla="val 516"/>
                  <a:gd name="f42" fmla="val 19"/>
                  <a:gd name="f43" fmla="val 567"/>
                  <a:gd name="f44" fmla="val 35"/>
                  <a:gd name="f45" fmla="val 608"/>
                  <a:gd name="f46" fmla="val 52"/>
                  <a:gd name="f47" fmla="val 643"/>
                  <a:gd name="f48" fmla="val 69"/>
                  <a:gd name="f49" fmla="val 678"/>
                  <a:gd name="f50" fmla="val 108"/>
                  <a:gd name="f51" fmla="val 724"/>
                  <a:gd name="f52" fmla="val 723"/>
                  <a:gd name="f53" fmla="val 642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14" h="728">
                    <a:moveTo>
                      <a:pt x="f3" y="f4"/>
                    </a:moveTo>
                    <a:cubicBezTo>
                      <a:pt x="f5" y="f6"/>
                      <a:pt x="f5" y="f7"/>
                      <a:pt x="f8" y="f9"/>
                    </a:cubicBezTo>
                    <a:cubicBezTo>
                      <a:pt x="f10" y="f11"/>
                      <a:pt x="f12" y="f13"/>
                      <a:pt x="f12" y="f14"/>
                    </a:cubicBezTo>
                    <a:cubicBezTo>
                      <a:pt x="f12" y="f15"/>
                      <a:pt x="f16" y="f17"/>
                      <a:pt x="f18" y="f19"/>
                    </a:cubicBezTo>
                    <a:cubicBezTo>
                      <a:pt x="f10" y="f20"/>
                      <a:pt x="f21" y="f22"/>
                      <a:pt x="f8" y="f23"/>
                    </a:cubicBezTo>
                    <a:cubicBezTo>
                      <a:pt x="f24" y="f25"/>
                      <a:pt x="f26" y="f0"/>
                      <a:pt x="f5" y="f27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27" y="f36"/>
                      <a:pt x="f37" y="f17"/>
                    </a:cubicBezTo>
                    <a:cubicBezTo>
                      <a:pt x="f0" y="f38"/>
                      <a:pt x="f37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2"/>
                      <a:pt x="f1" y="f51"/>
                    </a:cubicBezTo>
                    <a:cubicBezTo>
                      <a:pt x="f1" y="f52"/>
                      <a:pt x="f26" y="f53"/>
                      <a:pt x="f3" y="f4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>
              <a:xfrm rot="540000">
                <a:off x="1553262" y="2619565"/>
                <a:ext cx="794520" cy="178560"/>
              </a:xfrm>
              <a:custGeom>
                <a:avLst/>
                <a:gdLst>
                  <a:gd name="f0" fmla="val 0"/>
                  <a:gd name="f1" fmla="val 790"/>
                  <a:gd name="f2" fmla="val 179"/>
                  <a:gd name="f3" fmla="val 17"/>
                  <a:gd name="f4" fmla="val 14"/>
                  <a:gd name="f5" fmla="val 57"/>
                  <a:gd name="f6" fmla="val 56"/>
                  <a:gd name="f7" fmla="val 101"/>
                  <a:gd name="f8" fmla="val 82"/>
                  <a:gd name="f9" fmla="val 145"/>
                  <a:gd name="f10" fmla="val 108"/>
                  <a:gd name="f11" fmla="val 213"/>
                  <a:gd name="f12" fmla="val 138"/>
                  <a:gd name="f13" fmla="val 263"/>
                  <a:gd name="f14" fmla="val 154"/>
                  <a:gd name="f15" fmla="val 313"/>
                  <a:gd name="f16" fmla="val 170"/>
                  <a:gd name="f17" fmla="val 347"/>
                  <a:gd name="f18" fmla="val 177"/>
                  <a:gd name="f19" fmla="val 404"/>
                  <a:gd name="f20" fmla="val 178"/>
                  <a:gd name="f21" fmla="val 461"/>
                  <a:gd name="f22" fmla="val 556"/>
                  <a:gd name="f23" fmla="val 169"/>
                  <a:gd name="f24" fmla="val 608"/>
                  <a:gd name="f25" fmla="val 160"/>
                  <a:gd name="f26" fmla="val 660"/>
                  <a:gd name="f27" fmla="val 151"/>
                  <a:gd name="f28" fmla="val 687"/>
                  <a:gd name="f29" fmla="val 140"/>
                  <a:gd name="f30" fmla="val 714"/>
                  <a:gd name="f31" fmla="val 123"/>
                  <a:gd name="f32" fmla="val 741"/>
                  <a:gd name="f33" fmla="val 106"/>
                  <a:gd name="f34" fmla="val 755"/>
                  <a:gd name="f35" fmla="val 73"/>
                  <a:gd name="f36" fmla="val 768"/>
                  <a:gd name="f37" fmla="val 60"/>
                  <a:gd name="f38" fmla="val 781"/>
                  <a:gd name="f39" fmla="val 47"/>
                  <a:gd name="f40" fmla="val 785"/>
                  <a:gd name="f41" fmla="val 46"/>
                  <a:gd name="f42" fmla="val 42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790" h="179">
                    <a:moveTo>
                      <a:pt x="f0" y="f0"/>
                    </a:moveTo>
                    <a:cubicBezTo>
                      <a:pt x="f3" y="f4"/>
                      <a:pt x="f5" y="f6"/>
                      <a:pt x="f7" y="f8"/>
                    </a:cubicBez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1" y="f42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47" name="Straight Connector 46"/>
            <p:cNvSpPr/>
            <p:nvPr/>
          </p:nvSpPr>
          <p:spPr>
            <a:xfrm flipH="1">
              <a:off x="2373120" y="2108880"/>
              <a:ext cx="282600" cy="297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2360520" y="2451240"/>
              <a:ext cx="1253520" cy="200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rot="540000">
              <a:off x="2202694" y="2914806"/>
              <a:ext cx="1273680" cy="2880"/>
            </a:xfrm>
            <a:custGeom>
              <a:avLst/>
              <a:gdLst>
                <a:gd name="f0" fmla="val 0"/>
                <a:gd name="f1" fmla="val 1266"/>
                <a:gd name="f2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66" h="3">
                  <a:moveTo>
                    <a:pt x="f0" y="f2"/>
                  </a:move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99CC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2313720" y="2638800"/>
              <a:ext cx="1326239" cy="212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 flipH="1">
              <a:off x="2094119" y="2482560"/>
              <a:ext cx="528841" cy="563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 flipH="1">
              <a:off x="1820160" y="2816999"/>
              <a:ext cx="177840" cy="184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 flipH="1">
              <a:off x="1537560" y="2730240"/>
              <a:ext cx="210239" cy="22175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287359" y="2916000"/>
              <a:ext cx="1979641" cy="31572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540000">
              <a:off x="1589942" y="2788142"/>
              <a:ext cx="359640" cy="309960"/>
            </a:xfrm>
            <a:custGeom>
              <a:avLst/>
              <a:gdLst>
                <a:gd name="f0" fmla="val 0"/>
                <a:gd name="f1" fmla="val 720"/>
                <a:gd name="f2" fmla="val 622"/>
                <a:gd name="f3" fmla="val 430"/>
                <a:gd name="f4" fmla="val 177"/>
                <a:gd name="f5" fmla="val 379"/>
                <a:gd name="f6" fmla="val 168"/>
                <a:gd name="f7" fmla="val 631"/>
                <a:gd name="f8" fmla="val 465"/>
                <a:gd name="f9" fmla="val 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20" h="622">
                  <a:moveTo>
                    <a:pt x="f3" y="f0"/>
                  </a:moveTo>
                  <a:lnTo>
                    <a:pt x="f4" y="f5"/>
                  </a:lnTo>
                  <a:lnTo>
                    <a:pt x="f0" y="f5"/>
                  </a:lnTo>
                  <a:lnTo>
                    <a:pt x="f6" y="f2"/>
                  </a:lnTo>
                  <a:lnTo>
                    <a:pt x="f7" y="f5"/>
                  </a:lnTo>
                  <a:lnTo>
                    <a:pt x="f8" y="f9"/>
                  </a:lnTo>
                  <a:lnTo>
                    <a:pt x="f1" y="f0"/>
                  </a:lnTo>
                  <a:lnTo>
                    <a:pt x="f3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  <a:scene3d>
              <a:camera prst="legacyPerspectiveTopRight">
                <a:rot lat="20099999" lon="21299999" rev="0"/>
              </a:camera>
              <a:lightRig rig="legacyNormal1" dir="t"/>
            </a:scene3d>
            <a:sp3d extrusionH="457200" prstMaterial="legacyMatte">
              <a:bevelT w="13500" h="13500" prst="angle"/>
              <a:bevelB w="13500" h="13500" prst="angle"/>
            </a:sp3d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364480" y="1899360"/>
              <a:ext cx="1175760" cy="429840"/>
              <a:chOff x="2364480" y="1899360"/>
              <a:chExt cx="1175760" cy="429840"/>
            </a:xfrm>
          </p:grpSpPr>
          <p:sp>
            <p:nvSpPr>
              <p:cNvPr id="57" name="Straight Connector 56"/>
              <p:cNvSpPr/>
              <p:nvPr/>
            </p:nvSpPr>
            <p:spPr>
              <a:xfrm flipV="1">
                <a:off x="3020040" y="2028960"/>
                <a:ext cx="86759" cy="9648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8" name="Straight Connector 57"/>
              <p:cNvSpPr/>
              <p:nvPr/>
            </p:nvSpPr>
            <p:spPr>
              <a:xfrm flipV="1">
                <a:off x="3149279" y="2002319"/>
                <a:ext cx="206281" cy="13104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59" name="Straight Connector 58"/>
              <p:cNvSpPr/>
              <p:nvPr/>
            </p:nvSpPr>
            <p:spPr>
              <a:xfrm flipV="1">
                <a:off x="3216239" y="2198160"/>
                <a:ext cx="298441" cy="356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0" name="Straight Connector 59"/>
              <p:cNvSpPr/>
              <p:nvPr/>
            </p:nvSpPr>
            <p:spPr>
              <a:xfrm>
                <a:off x="3206160" y="2296800"/>
                <a:ext cx="334080" cy="324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1" name="Straight Connector 60"/>
              <p:cNvSpPr/>
              <p:nvPr/>
            </p:nvSpPr>
            <p:spPr>
              <a:xfrm flipH="1" flipV="1">
                <a:off x="2527920" y="1899360"/>
                <a:ext cx="282960" cy="17532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2" name="Straight Connector 61"/>
              <p:cNvSpPr/>
              <p:nvPr/>
            </p:nvSpPr>
            <p:spPr>
              <a:xfrm flipH="1" flipV="1">
                <a:off x="2411640" y="2037959"/>
                <a:ext cx="313920" cy="13212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3" name="Straight Connector 62"/>
              <p:cNvSpPr/>
              <p:nvPr/>
            </p:nvSpPr>
            <p:spPr>
              <a:xfrm flipH="1" flipV="1">
                <a:off x="2364480" y="2188800"/>
                <a:ext cx="29160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4" name="Straight Connector 63"/>
              <p:cNvSpPr/>
              <p:nvPr/>
            </p:nvSpPr>
            <p:spPr>
              <a:xfrm flipH="1" flipV="1">
                <a:off x="2635919" y="2178720"/>
                <a:ext cx="207361" cy="579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5" name="Straight Connector 64"/>
              <p:cNvSpPr/>
              <p:nvPr/>
            </p:nvSpPr>
            <p:spPr>
              <a:xfrm flipH="1" flipV="1">
                <a:off x="2678400" y="2056320"/>
                <a:ext cx="178920" cy="882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6" name="Straight Connector 65"/>
              <p:cNvSpPr/>
              <p:nvPr/>
            </p:nvSpPr>
            <p:spPr>
              <a:xfrm flipH="1" flipV="1">
                <a:off x="2872080" y="2017439"/>
                <a:ext cx="60839" cy="939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7" name="Straight Connector 66"/>
              <p:cNvSpPr/>
              <p:nvPr/>
            </p:nvSpPr>
            <p:spPr>
              <a:xfrm flipV="1">
                <a:off x="3086640" y="2134080"/>
                <a:ext cx="132480" cy="302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8" name="Straight Connector 67"/>
              <p:cNvSpPr/>
              <p:nvPr/>
            </p:nvSpPr>
            <p:spPr>
              <a:xfrm>
                <a:off x="3063959" y="2234160"/>
                <a:ext cx="207720" cy="19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69" name="Straight Connector 68"/>
              <p:cNvSpPr/>
              <p:nvPr/>
            </p:nvSpPr>
            <p:spPr>
              <a:xfrm flipH="1" flipV="1">
                <a:off x="2817719" y="2157480"/>
                <a:ext cx="113760" cy="5795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340360" y="2350080"/>
              <a:ext cx="1148399" cy="418320"/>
              <a:chOff x="2340360" y="2350080"/>
              <a:chExt cx="1148399" cy="418320"/>
            </a:xfrm>
          </p:grpSpPr>
          <p:sp>
            <p:nvSpPr>
              <p:cNvPr id="71" name="Straight Connector 70"/>
              <p:cNvSpPr/>
              <p:nvPr/>
            </p:nvSpPr>
            <p:spPr>
              <a:xfrm flipH="1">
                <a:off x="2739960" y="2506680"/>
                <a:ext cx="102240" cy="1227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2" name="Straight Connector 71"/>
              <p:cNvSpPr/>
              <p:nvPr/>
            </p:nvSpPr>
            <p:spPr>
              <a:xfrm flipH="1">
                <a:off x="2498040" y="2538000"/>
                <a:ext cx="211679" cy="1252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3" name="Straight Connector 72"/>
              <p:cNvSpPr/>
              <p:nvPr/>
            </p:nvSpPr>
            <p:spPr>
              <a:xfrm flipH="1">
                <a:off x="2340360" y="2437200"/>
                <a:ext cx="303120" cy="298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4" name="Straight Connector 73"/>
              <p:cNvSpPr/>
              <p:nvPr/>
            </p:nvSpPr>
            <p:spPr>
              <a:xfrm flipH="1" flipV="1">
                <a:off x="2428560" y="2350080"/>
                <a:ext cx="225720" cy="2412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5" name="Straight Connector 74"/>
              <p:cNvSpPr/>
              <p:nvPr/>
            </p:nvSpPr>
            <p:spPr>
              <a:xfrm>
                <a:off x="3049920" y="2598120"/>
                <a:ext cx="277199" cy="1702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6" name="Straight Connector 75"/>
              <p:cNvSpPr/>
              <p:nvPr/>
            </p:nvSpPr>
            <p:spPr>
              <a:xfrm>
                <a:off x="3132359" y="2502720"/>
                <a:ext cx="308161" cy="12672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7" name="Straight Connector 76"/>
              <p:cNvSpPr/>
              <p:nvPr/>
            </p:nvSpPr>
            <p:spPr>
              <a:xfrm>
                <a:off x="3204720" y="2427120"/>
                <a:ext cx="284039" cy="50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8" name="Straight Connector 77"/>
              <p:cNvSpPr/>
              <p:nvPr/>
            </p:nvSpPr>
            <p:spPr>
              <a:xfrm>
                <a:off x="3017160" y="2434320"/>
                <a:ext cx="201960" cy="54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79" name="Straight Connector 78"/>
              <p:cNvSpPr/>
              <p:nvPr/>
            </p:nvSpPr>
            <p:spPr>
              <a:xfrm>
                <a:off x="3001679" y="2526840"/>
                <a:ext cx="173161" cy="824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0" name="Straight Connector 79"/>
              <p:cNvSpPr/>
              <p:nvPr/>
            </p:nvSpPr>
            <p:spPr>
              <a:xfrm>
                <a:off x="2927879" y="2559240"/>
                <a:ext cx="55081" cy="896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1" name="Straight Connector 80"/>
              <p:cNvSpPr/>
              <p:nvPr/>
            </p:nvSpPr>
            <p:spPr>
              <a:xfrm flipH="1">
                <a:off x="2635919" y="2509560"/>
                <a:ext cx="137881" cy="23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2" name="Straight Connector 81"/>
              <p:cNvSpPr/>
              <p:nvPr/>
            </p:nvSpPr>
            <p:spPr>
              <a:xfrm flipH="1" flipV="1">
                <a:off x="2584800" y="2411280"/>
                <a:ext cx="211680" cy="255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83" name="Straight Connector 82"/>
              <p:cNvSpPr/>
              <p:nvPr/>
            </p:nvSpPr>
            <p:spPr>
              <a:xfrm>
                <a:off x="2927879" y="2455919"/>
                <a:ext cx="108001" cy="5256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sp>
          <p:nvSpPr>
            <p:cNvPr id="84" name="Straight Connector 83"/>
            <p:cNvSpPr/>
            <p:nvPr/>
          </p:nvSpPr>
          <p:spPr>
            <a:xfrm>
              <a:off x="1447919" y="2697480"/>
              <a:ext cx="328321" cy="522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4171320" y="1954080"/>
              <a:ext cx="247320" cy="396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 flipH="1">
              <a:off x="4310640" y="1601280"/>
              <a:ext cx="130680" cy="13679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</p:grpSp>
      <p:sp>
        <p:nvSpPr>
          <p:cNvPr id="87" name="Freeform 86"/>
          <p:cNvSpPr/>
          <p:nvPr/>
        </p:nvSpPr>
        <p:spPr>
          <a:xfrm rot="482449">
            <a:off x="3396415" y="3651209"/>
            <a:ext cx="172166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sng" strike="noStrike" baseline="0" dirty="0">
                <a:ln>
                  <a:noFill/>
                </a:ln>
                <a:uFillTx/>
                <a:latin typeface="Arial" pitchFamily="18"/>
                <a:ea typeface="ＭＳ Ｐゴシック" pitchFamily="34"/>
                <a:cs typeface="ＭＳ Ｐゴシック" pitchFamily="34"/>
              </a:rPr>
              <a:t>Reaction plane</a:t>
            </a:r>
          </a:p>
        </p:txBody>
      </p:sp>
      <p:sp>
        <p:nvSpPr>
          <p:cNvPr id="88" name="Straight Connector 87"/>
          <p:cNvSpPr/>
          <p:nvPr/>
        </p:nvSpPr>
        <p:spPr>
          <a:xfrm flipV="1">
            <a:off x="3461416" y="1313567"/>
            <a:ext cx="439200" cy="47772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89" name="Straight Connector 88"/>
          <p:cNvSpPr/>
          <p:nvPr/>
        </p:nvSpPr>
        <p:spPr>
          <a:xfrm>
            <a:off x="3539175" y="3332088"/>
            <a:ext cx="575640" cy="806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3714136" y="3360528"/>
            <a:ext cx="335711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X</a:t>
            </a:r>
          </a:p>
        </p:txBody>
      </p:sp>
      <p:sp>
        <p:nvSpPr>
          <p:cNvPr id="91" name="Freeform 90"/>
          <p:cNvSpPr/>
          <p:nvPr/>
        </p:nvSpPr>
        <p:spPr>
          <a:xfrm>
            <a:off x="3467176" y="1229688"/>
            <a:ext cx="322758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Z</a:t>
            </a:r>
          </a:p>
        </p:txBody>
      </p:sp>
      <p:sp>
        <p:nvSpPr>
          <p:cNvPr id="92" name="Straight Connector 91"/>
          <p:cNvSpPr/>
          <p:nvPr/>
        </p:nvSpPr>
        <p:spPr>
          <a:xfrm flipV="1">
            <a:off x="3556456" y="2868408"/>
            <a:ext cx="2880" cy="4622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3564736" y="2850047"/>
            <a:ext cx="335711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Y</a:t>
            </a:r>
          </a:p>
        </p:txBody>
      </p:sp>
      <p:sp>
        <p:nvSpPr>
          <p:cNvPr id="94" name="Freeform 93"/>
          <p:cNvSpPr/>
          <p:nvPr/>
        </p:nvSpPr>
        <p:spPr>
          <a:xfrm>
            <a:off x="2116456" y="3617567"/>
            <a:ext cx="435239" cy="580320"/>
          </a:xfrm>
          <a:custGeom>
            <a:avLst>
              <a:gd name="f0" fmla="val 14982"/>
              <a:gd name="f1" fmla="val 656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BBE0E3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4694538" y="5064400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x</a:t>
            </a:r>
          </a:p>
        </p:txBody>
      </p:sp>
      <p:sp>
        <p:nvSpPr>
          <p:cNvPr id="96" name="Freeform 95"/>
          <p:cNvSpPr/>
          <p:nvPr/>
        </p:nvSpPr>
        <p:spPr>
          <a:xfrm>
            <a:off x="3301575" y="3812328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y</a:t>
            </a:r>
          </a:p>
        </p:txBody>
      </p:sp>
      <p:sp>
        <p:nvSpPr>
          <p:cNvPr id="97" name="Freeform 96"/>
          <p:cNvSpPr/>
          <p:nvPr/>
        </p:nvSpPr>
        <p:spPr>
          <a:xfrm>
            <a:off x="4204096" y="3809808"/>
            <a:ext cx="412655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P</a:t>
            </a:r>
            <a:r>
              <a:rPr lang="en-US" sz="1800" b="0" i="0" u="none" strike="noStrike" baseline="-25000" dirty="0">
                <a:ln>
                  <a:noFill/>
                </a:ln>
                <a:latin typeface="Arial" pitchFamily="18"/>
                <a:ea typeface="ＭＳ Ｐゴシック" pitchFamily="34"/>
                <a:cs typeface="ＭＳ Ｐゴシック" pitchFamily="34"/>
              </a:rPr>
              <a:t>z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1475656" y="3933288"/>
            <a:ext cx="3236410" cy="1715760"/>
            <a:chOff x="1179360" y="3821760"/>
            <a:chExt cx="3236410" cy="1715760"/>
          </a:xfrm>
        </p:grpSpPr>
        <p:sp>
          <p:nvSpPr>
            <p:cNvPr id="99" name="Straight Connector 98"/>
            <p:cNvSpPr/>
            <p:nvPr/>
          </p:nvSpPr>
          <p:spPr>
            <a:xfrm>
              <a:off x="1979280" y="4428720"/>
              <a:ext cx="194040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 flipH="1">
              <a:off x="3156120" y="4104720"/>
              <a:ext cx="1046520" cy="1048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 flipH="1">
              <a:off x="2914560" y="4034879"/>
              <a:ext cx="1045800" cy="1049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 flipH="1">
              <a:off x="2626200" y="3992040"/>
              <a:ext cx="1045799" cy="1049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3076919" y="4244040"/>
              <a:ext cx="1135801" cy="180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672560" y="4738680"/>
              <a:ext cx="1200960" cy="191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 flipH="1">
              <a:off x="2564999" y="4447440"/>
              <a:ext cx="986401" cy="9874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 flipH="1">
              <a:off x="1864080" y="3831479"/>
              <a:ext cx="725039" cy="72216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 flipH="1">
              <a:off x="2151360" y="3871440"/>
              <a:ext cx="710640" cy="71063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2440080" y="3970800"/>
              <a:ext cx="193716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 rot="540000">
              <a:off x="1299970" y="3873070"/>
              <a:ext cx="3115800" cy="1604880"/>
            </a:xfrm>
            <a:custGeom>
              <a:avLst>
                <a:gd name="f0" fmla="val 8014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*/ 21600 10800 1"/>
                <a:gd name="f9" fmla="val -2147483647"/>
                <a:gd name="f10" fmla="val 2147483647"/>
                <a:gd name="f11" fmla="+- 0 0 0"/>
                <a:gd name="f12" fmla="*/ f4 1 21600"/>
                <a:gd name="f13" fmla="*/ f5 1 21600"/>
                <a:gd name="f14" fmla="pin 0 f0 21600"/>
                <a:gd name="f15" fmla="*/ f11 f1 1"/>
                <a:gd name="f16" fmla="val f14"/>
                <a:gd name="f17" fmla="+- 21600 0 f14"/>
                <a:gd name="f18" fmla="*/ f14 10 1"/>
                <a:gd name="f19" fmla="*/ f14 f12 1"/>
                <a:gd name="f20" fmla="*/ f6 f13 1"/>
                <a:gd name="f21" fmla="*/ 0 f13 1"/>
                <a:gd name="f22" fmla="*/ f15 1 f3"/>
                <a:gd name="f23" fmla="*/ 10800 f12 1"/>
                <a:gd name="f24" fmla="*/ 10800 f13 1"/>
                <a:gd name="f25" fmla="*/ 21600 f13 1"/>
                <a:gd name="f26" fmla="*/ f18 1 24"/>
                <a:gd name="f27" fmla="*/ f16 1 2"/>
                <a:gd name="f28" fmla="+- f16 0 10800"/>
                <a:gd name="f29" fmla="*/ f8 1 f16"/>
                <a:gd name="f30" fmla="+- f22 0 f2"/>
                <a:gd name="f31" fmla="+- f26 1750 0"/>
                <a:gd name="f32" fmla="+- 10800 f27 0"/>
                <a:gd name="f33" fmla="+- 10800 0 f27"/>
                <a:gd name="f34" fmla="?: f28 f29 21600"/>
                <a:gd name="f35" fmla="+- 21600 0 f27"/>
                <a:gd name="f36" fmla="+- 21600 0 f29"/>
                <a:gd name="f37" fmla="*/ f27 f12 1"/>
                <a:gd name="f38" fmla="+- 21600 0 f31"/>
                <a:gd name="f39" fmla="?: f28 f36 0"/>
                <a:gd name="f40" fmla="*/ f31 f12 1"/>
                <a:gd name="f41" fmla="*/ f31 f13 1"/>
                <a:gd name="f42" fmla="*/ f32 f12 1"/>
                <a:gd name="f43" fmla="*/ f35 f12 1"/>
                <a:gd name="f44" fmla="*/ f33 f12 1"/>
                <a:gd name="f45" fmla="*/ f34 f13 1"/>
                <a:gd name="f46" fmla="*/ f38 f12 1"/>
                <a:gd name="f47" fmla="*/ f38 f13 1"/>
                <a:gd name="f48" fmla="*/ f39 f13 1"/>
              </a:gdLst>
              <a:ahLst>
                <a:ahXY gdRefX="f0" minX="f6" maxX="f7">
                  <a:pos x="f19" y="f2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42" y="f21"/>
                </a:cxn>
                <a:cxn ang="f30">
                  <a:pos x="f23" y="f48"/>
                </a:cxn>
                <a:cxn ang="f30">
                  <a:pos x="f43" y="f24"/>
                </a:cxn>
                <a:cxn ang="f30">
                  <a:pos x="f44" y="f25"/>
                </a:cxn>
                <a:cxn ang="f30">
                  <a:pos x="f23" y="f45"/>
                </a:cxn>
                <a:cxn ang="f30">
                  <a:pos x="f37" y="f24"/>
                </a:cxn>
              </a:cxnLst>
              <a:rect l="f40" t="f41" r="f46" b="f47"/>
              <a:pathLst>
                <a:path w="21600" h="21600">
                  <a:moveTo>
                    <a:pt x="f16" y="f6"/>
                  </a:moveTo>
                  <a:lnTo>
                    <a:pt x="f7" y="f6"/>
                  </a:lnTo>
                  <a:lnTo>
                    <a:pt x="f17" y="f7"/>
                  </a:lnTo>
                  <a:lnTo>
                    <a:pt x="f6" y="f7"/>
                  </a:lnTo>
                  <a:close/>
                </a:path>
              </a:pathLst>
            </a:cu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 flipH="1">
              <a:off x="1179360" y="4936320"/>
              <a:ext cx="306719" cy="3038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 flipH="1">
              <a:off x="2256480" y="3914280"/>
              <a:ext cx="880199" cy="8798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 flipH="1">
              <a:off x="1999080" y="4708800"/>
              <a:ext cx="649439" cy="6451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2606400" y="3821760"/>
              <a:ext cx="797400" cy="126720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2866320" y="4040639"/>
              <a:ext cx="573120" cy="9108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2283840" y="4125960"/>
              <a:ext cx="1135439" cy="1803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 flipH="1">
              <a:off x="3046680" y="4236840"/>
              <a:ext cx="383760" cy="380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2131560" y="4275000"/>
              <a:ext cx="1940040" cy="30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H="1">
              <a:off x="2006280" y="3951360"/>
              <a:ext cx="1391399" cy="13968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H="1">
              <a:off x="2836440" y="4427279"/>
              <a:ext cx="1046520" cy="104904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H="1">
              <a:off x="2485440" y="4705920"/>
              <a:ext cx="166320" cy="162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2218319" y="4646160"/>
              <a:ext cx="453601" cy="727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H="1">
              <a:off x="2262240" y="4522320"/>
              <a:ext cx="267120" cy="2631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2245320" y="4823640"/>
              <a:ext cx="1200960" cy="1918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 rot="540000">
              <a:off x="1670816" y="5209019"/>
              <a:ext cx="1650239" cy="2880"/>
            </a:xfrm>
            <a:custGeom>
              <a:avLst/>
              <a:gdLst>
                <a:gd name="f0" fmla="val 0"/>
                <a:gd name="f1" fmla="val 1266"/>
                <a:gd name="f2" fmla="val 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66" h="3">
                  <a:moveTo>
                    <a:pt x="f0" y="f2"/>
                  </a:move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99CC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2202840" y="4989960"/>
              <a:ext cx="1270439" cy="201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H="1">
              <a:off x="1730880" y="5156280"/>
              <a:ext cx="167760" cy="1634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H="1">
              <a:off x="1458000" y="5076720"/>
              <a:ext cx="200519" cy="1976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1217880" y="5234759"/>
              <a:ext cx="1897560" cy="302761"/>
            </a:xfrm>
            <a:prstGeom prst="line">
              <a:avLst/>
            </a:prstGeom>
            <a:noFill/>
            <a:ln w="2844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1372319" y="5046840"/>
              <a:ext cx="315721" cy="500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3983760" y="4383000"/>
              <a:ext cx="235799" cy="3852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H="1">
              <a:off x="4117320" y="4067640"/>
              <a:ext cx="123480" cy="120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2" name="Freeform 131"/>
            <p:cNvSpPr/>
            <p:nvPr/>
          </p:nvSpPr>
          <p:spPr>
            <a:xfrm rot="600000">
              <a:off x="2067680" y="4165609"/>
              <a:ext cx="1668600" cy="7722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126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H="1">
              <a:off x="2271960" y="4735800"/>
              <a:ext cx="663840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531800" y="4890600"/>
              <a:ext cx="1270440" cy="2019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 rot="10260000">
              <a:off x="1608783" y="4056989"/>
              <a:ext cx="2431800" cy="997560"/>
            </a:xfrm>
            <a:custGeom>
              <a:avLst>
                <a:gd name="f0" fmla="val 19080000"/>
                <a:gd name="f1" fmla="val 2640000"/>
              </a:avLst>
              <a:gdLst>
                <a:gd name="f2" fmla="val 21600000"/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0"/>
                <a:gd name="f9" fmla="*/ 5419351 1 1725033"/>
                <a:gd name="f10" fmla="*/ 10800 10800 1"/>
                <a:gd name="f11" fmla="val 10800"/>
                <a:gd name="f12" fmla="val 21599999"/>
                <a:gd name="f13" fmla="min 0 21600"/>
                <a:gd name="f14" fmla="max 0 21600"/>
                <a:gd name="f15" fmla="*/ f9 1 2"/>
                <a:gd name="f16" fmla="*/ f6 1 21600"/>
                <a:gd name="f17" fmla="*/ f7 1 21600"/>
                <a:gd name="f18" fmla="*/ f9 1 180"/>
                <a:gd name="f19" fmla="pin 0 f0 21599999"/>
                <a:gd name="f20" fmla="pin 0 f1 21599999"/>
                <a:gd name="f21" fmla="+- f14 0 f13"/>
                <a:gd name="f22" fmla="+- 0 0 f19"/>
                <a:gd name="f23" fmla="+- 0 0 f20"/>
                <a:gd name="f24" fmla="*/ 3563 f16 1"/>
                <a:gd name="f25" fmla="*/ 18304 f16 1"/>
                <a:gd name="f26" fmla="*/ 10799 f17 1"/>
                <a:gd name="f27" fmla="*/ 0 f17 1"/>
                <a:gd name="f28" fmla="*/ f21 1 2"/>
                <a:gd name="f29" fmla="+- f22 f4 0"/>
                <a:gd name="f30" fmla="+- f23 f4 0"/>
                <a:gd name="f31" fmla="+- f13 f28 0"/>
                <a:gd name="f32" fmla="*/ f28 f28 1"/>
                <a:gd name="f33" fmla="*/ f29 f5 1"/>
                <a:gd name="f34" fmla="*/ f30 f5 1"/>
                <a:gd name="f35" fmla="*/ f33 1 f3"/>
                <a:gd name="f36" fmla="*/ f34 1 f3"/>
                <a:gd name="f37" fmla="+- 0 0 f35"/>
                <a:gd name="f38" fmla="+- 0 0 f36"/>
                <a:gd name="f39" fmla="val f37"/>
                <a:gd name="f40" fmla="val f38"/>
                <a:gd name="f41" fmla="*/ f39 f18 1"/>
                <a:gd name="f42" fmla="*/ f40 f18 1"/>
                <a:gd name="f43" fmla="*/ f39 f9 1"/>
                <a:gd name="f44" fmla="*/ f40 f9 1"/>
                <a:gd name="f45" fmla="+- 0 0 f41"/>
                <a:gd name="f46" fmla="+- 0 0 f42"/>
                <a:gd name="f47" fmla="*/ f43 1 f5"/>
                <a:gd name="f48" fmla="*/ f44 1 f5"/>
                <a:gd name="f49" fmla="*/ f45 f3 1"/>
                <a:gd name="f50" fmla="*/ f46 f3 1"/>
                <a:gd name="f51" fmla="+- 0 0 f47"/>
                <a:gd name="f52" fmla="+- 0 0 f48"/>
                <a:gd name="f53" fmla="*/ f49 1 f9"/>
                <a:gd name="f54" fmla="*/ f50 1 f9"/>
                <a:gd name="f55" fmla="+- f51 f9 0"/>
                <a:gd name="f56" fmla="+- f52 f9 0"/>
                <a:gd name="f57" fmla="+- f53 0 f4"/>
                <a:gd name="f58" fmla="+- f54 0 f4"/>
                <a:gd name="f59" fmla="+- f55 f15 0"/>
                <a:gd name="f60" fmla="+- f56 f15 0"/>
                <a:gd name="f61" fmla="cos 1 f57"/>
                <a:gd name="f62" fmla="sin 1 f57"/>
                <a:gd name="f63" fmla="cos 1 f58"/>
                <a:gd name="f64" fmla="sin 1 f58"/>
                <a:gd name="f65" fmla="+- 0 0 f59"/>
                <a:gd name="f66" fmla="+- 0 0 f60"/>
                <a:gd name="f67" fmla="+- 0 0 f61"/>
                <a:gd name="f68" fmla="+- 0 0 f62"/>
                <a:gd name="f69" fmla="+- 0 0 f63"/>
                <a:gd name="f70" fmla="+- 0 0 f64"/>
                <a:gd name="f71" fmla="*/ f65 f3 1"/>
                <a:gd name="f72" fmla="*/ f66 f3 1"/>
                <a:gd name="f73" fmla="*/ 10800 f67 1"/>
                <a:gd name="f74" fmla="*/ 10800 f68 1"/>
                <a:gd name="f75" fmla="*/ 10800 f69 1"/>
                <a:gd name="f76" fmla="*/ 10800 f70 1"/>
                <a:gd name="f77" fmla="*/ f71 1 f9"/>
                <a:gd name="f78" fmla="*/ f72 1 f9"/>
                <a:gd name="f79" fmla="+- f73 10800 0"/>
                <a:gd name="f80" fmla="+- f74 10800 0"/>
                <a:gd name="f81" fmla="+- f75 10800 0"/>
                <a:gd name="f82" fmla="+- f76 10800 0"/>
                <a:gd name="f83" fmla="+- f77 0 f4"/>
                <a:gd name="f84" fmla="+- f78 0 f4"/>
                <a:gd name="f85" fmla="cos 1 f83"/>
                <a:gd name="f86" fmla="sin 1 f83"/>
                <a:gd name="f87" fmla="cos 1 f84"/>
                <a:gd name="f88" fmla="sin 1 f84"/>
                <a:gd name="f89" fmla="+- f80 0 f31"/>
                <a:gd name="f90" fmla="+- f79 0 f31"/>
                <a:gd name="f91" fmla="+- f82 0 f31"/>
                <a:gd name="f92" fmla="+- f81 0 f31"/>
                <a:gd name="f93" fmla="+- 0 0 f85"/>
                <a:gd name="f94" fmla="+- 0 0 f86"/>
                <a:gd name="f95" fmla="+- 0 0 f87"/>
                <a:gd name="f96" fmla="+- 0 0 f88"/>
                <a:gd name="f97" fmla="at2 f89 f90"/>
                <a:gd name="f98" fmla="at2 f91 f92"/>
                <a:gd name="f99" fmla="*/ 10800 f93 1"/>
                <a:gd name="f100" fmla="*/ 10800 f94 1"/>
                <a:gd name="f101" fmla="*/ 10800 f95 1"/>
                <a:gd name="f102" fmla="*/ 10800 f96 1"/>
                <a:gd name="f103" fmla="+- f97 f4 0"/>
                <a:gd name="f104" fmla="+- f98 f4 0"/>
                <a:gd name="f105" fmla="*/ f99 f99 1"/>
                <a:gd name="f106" fmla="*/ f100 f100 1"/>
                <a:gd name="f107" fmla="*/ f101 f101 1"/>
                <a:gd name="f108" fmla="*/ f102 f102 1"/>
                <a:gd name="f109" fmla="*/ f103 f9 1"/>
                <a:gd name="f110" fmla="*/ f104 f9 1"/>
                <a:gd name="f111" fmla="+- f105 f106 0"/>
                <a:gd name="f112" fmla="+- f107 f108 0"/>
                <a:gd name="f113" fmla="*/ f109 1 f3"/>
                <a:gd name="f114" fmla="*/ f110 1 f3"/>
                <a:gd name="f115" fmla="sqrt f111"/>
                <a:gd name="f116" fmla="sqrt f112"/>
                <a:gd name="f117" fmla="+- 0 0 f113"/>
                <a:gd name="f118" fmla="+- 0 0 f114"/>
                <a:gd name="f119" fmla="*/ f10 1 f115"/>
                <a:gd name="f120" fmla="*/ f10 1 f116"/>
                <a:gd name="f121" fmla="+- 0 0 f117"/>
                <a:gd name="f122" fmla="+- 0 0 f118"/>
                <a:gd name="f123" fmla="*/ f93 f119 1"/>
                <a:gd name="f124" fmla="*/ f94 f119 1"/>
                <a:gd name="f125" fmla="*/ f95 f120 1"/>
                <a:gd name="f126" fmla="*/ f96 f120 1"/>
                <a:gd name="f127" fmla="*/ f121 f3 1"/>
                <a:gd name="f128" fmla="*/ f122 f3 1"/>
                <a:gd name="f129" fmla="+- 10800 0 f123"/>
                <a:gd name="f130" fmla="+- 10800 0 f124"/>
                <a:gd name="f131" fmla="+- 10800 0 f125"/>
                <a:gd name="f132" fmla="+- 10800 0 f126"/>
                <a:gd name="f133" fmla="*/ f127 1 f9"/>
                <a:gd name="f134" fmla="*/ f128 1 f9"/>
                <a:gd name="f135" fmla="*/ f129 f16 1"/>
                <a:gd name="f136" fmla="*/ f130 f17 1"/>
                <a:gd name="f137" fmla="*/ f131 f16 1"/>
                <a:gd name="f138" fmla="*/ f132 f17 1"/>
                <a:gd name="f139" fmla="+- f133 0 f4"/>
                <a:gd name="f140" fmla="+- f134 0 f4"/>
                <a:gd name="f141" fmla="cos 1 f139"/>
                <a:gd name="f142" fmla="sin 1 f139"/>
                <a:gd name="f143" fmla="+- f140 0 f139"/>
                <a:gd name="f144" fmla="+- 0 0 f141"/>
                <a:gd name="f145" fmla="+- 0 0 f142"/>
                <a:gd name="f146" fmla="+- f143 f2 0"/>
                <a:gd name="f147" fmla="*/ f28 f144 1"/>
                <a:gd name="f148" fmla="*/ f28 f145 1"/>
                <a:gd name="f149" fmla="?: f143 f143 f146"/>
                <a:gd name="f150" fmla="*/ f147 f147 1"/>
                <a:gd name="f151" fmla="*/ f148 f148 1"/>
                <a:gd name="f152" fmla="+- f150 f151 0"/>
                <a:gd name="f153" fmla="sqrt f152"/>
                <a:gd name="f154" fmla="*/ f32 1 f153"/>
                <a:gd name="f155" fmla="*/ f144 f154 1"/>
                <a:gd name="f156" fmla="*/ f145 f154 1"/>
                <a:gd name="f157" fmla="+- f31 0 f155"/>
                <a:gd name="f158" fmla="+- f31 0 f156"/>
              </a:gdLst>
              <a:ahLst>
                <a:ahPolar gdRefAng="f0" minAng="f8" maxAng="f12">
                  <a:pos x="f135" y="f136"/>
                </a:ahPolar>
                <a:ahPolar gdRefAng="f1" minAng="f8" maxAng="f12">
                  <a:pos x="f137" y="f138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1600" h="21600" stroke="0">
                  <a:moveTo>
                    <a:pt x="f157" y="f158"/>
                  </a:moveTo>
                  <a:arcTo wR="f28" hR="f28" stAng="f139" swAng="f149"/>
                  <a:lnTo>
                    <a:pt x="f11" y="f11"/>
                  </a:lnTo>
                  <a:close/>
                </a:path>
                <a:path w="21600" h="21600" fill="none">
                  <a:moveTo>
                    <a:pt x="f157" y="f158"/>
                  </a:moveTo>
                  <a:arcTo wR="f28" hR="f28" stAng="f139" swAng="f149"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2073240" y="4398840"/>
              <a:ext cx="1651680" cy="557280"/>
            </a:xfrm>
            <a:custGeom>
              <a:avLst/>
              <a:gdLst>
                <a:gd name="f0" fmla="val 0"/>
                <a:gd name="f1" fmla="val 1212"/>
                <a:gd name="f2" fmla="val 438"/>
                <a:gd name="f3" fmla="val 58"/>
                <a:gd name="f4" fmla="val 184"/>
                <a:gd name="f5" fmla="val 69"/>
                <a:gd name="f6" fmla="val 195"/>
                <a:gd name="f7" fmla="val 60"/>
                <a:gd name="f8" fmla="val 192"/>
                <a:gd name="f9" fmla="val 108"/>
                <a:gd name="f10" fmla="val 234"/>
                <a:gd name="f11" fmla="val 157"/>
                <a:gd name="f12" fmla="val 271"/>
                <a:gd name="f13" fmla="val 130"/>
                <a:gd name="f14" fmla="val 252"/>
                <a:gd name="f15" fmla="val 163"/>
                <a:gd name="f16" fmla="val 276"/>
                <a:gd name="f17" fmla="val 200"/>
                <a:gd name="f18" fmla="val 299"/>
                <a:gd name="f19" fmla="val 211"/>
                <a:gd name="f20" fmla="val 307"/>
                <a:gd name="f21" fmla="val 244"/>
                <a:gd name="f22" fmla="val 322"/>
                <a:gd name="f23" fmla="val 337"/>
                <a:gd name="f24" fmla="val 318"/>
                <a:gd name="f25" fmla="val 355"/>
                <a:gd name="f26" fmla="val 334"/>
                <a:gd name="f27" fmla="val 361"/>
                <a:gd name="f28" fmla="val 354"/>
                <a:gd name="f29" fmla="val 369"/>
                <a:gd name="f30" fmla="val 374"/>
                <a:gd name="f31" fmla="val 375"/>
                <a:gd name="f32" fmla="val 394"/>
                <a:gd name="f33" fmla="val 382"/>
                <a:gd name="f34" fmla="val 415"/>
                <a:gd name="f35" fmla="val 390"/>
                <a:gd name="f36" fmla="val 445"/>
                <a:gd name="f37" fmla="val 396"/>
                <a:gd name="f38" fmla="val 471"/>
                <a:gd name="f39" fmla="val 405"/>
                <a:gd name="f40" fmla="val 516"/>
                <a:gd name="f41" fmla="val 411"/>
                <a:gd name="f42" fmla="val 505"/>
                <a:gd name="f43" fmla="val 526"/>
                <a:gd name="f44" fmla="val 414"/>
                <a:gd name="f45" fmla="val 555"/>
                <a:gd name="f46" fmla="val 420"/>
                <a:gd name="f47" fmla="val 559"/>
                <a:gd name="f48" fmla="val 421"/>
                <a:gd name="f49" fmla="val 579"/>
                <a:gd name="f50" fmla="val 424"/>
                <a:gd name="f51" fmla="val 615"/>
                <a:gd name="f52" fmla="val 429"/>
                <a:gd name="f53" fmla="val 637"/>
                <a:gd name="f54" fmla="val 433"/>
                <a:gd name="f55" fmla="val 658"/>
                <a:gd name="f56" fmla="val 697"/>
                <a:gd name="f57" fmla="val 717"/>
                <a:gd name="f58" fmla="val 435"/>
                <a:gd name="f59" fmla="val 730"/>
                <a:gd name="f60" fmla="val 436"/>
                <a:gd name="f61" fmla="val 774"/>
                <a:gd name="f62" fmla="val 763"/>
                <a:gd name="f63" fmla="val 792"/>
                <a:gd name="f64" fmla="val 828"/>
                <a:gd name="f65" fmla="val 849"/>
                <a:gd name="f66" fmla="val 871"/>
                <a:gd name="f67" fmla="val 430"/>
                <a:gd name="f68" fmla="val 934"/>
                <a:gd name="f69" fmla="val 915"/>
                <a:gd name="f70" fmla="val 940"/>
                <a:gd name="f71" fmla="val 418"/>
                <a:gd name="f72" fmla="val 987"/>
                <a:gd name="f73" fmla="val 406"/>
                <a:gd name="f74" fmla="val 985"/>
                <a:gd name="f75" fmla="val 408"/>
                <a:gd name="f76" fmla="val 1008"/>
                <a:gd name="f77" fmla="val 400"/>
                <a:gd name="f78" fmla="val 1054"/>
                <a:gd name="f79" fmla="val 385"/>
                <a:gd name="f80" fmla="val 1068"/>
                <a:gd name="f81" fmla="val 381"/>
                <a:gd name="f82" fmla="val 1090"/>
                <a:gd name="f83" fmla="val 367"/>
                <a:gd name="f84" fmla="val 1137"/>
                <a:gd name="f85" fmla="val 1142"/>
                <a:gd name="f86" fmla="val 336"/>
                <a:gd name="f87" fmla="val 1167"/>
                <a:gd name="f88" fmla="val 312"/>
                <a:gd name="f89" fmla="val 1191"/>
                <a:gd name="f90" fmla="val 281"/>
                <a:gd name="f91" fmla="val 1183"/>
                <a:gd name="f92" fmla="val 292"/>
                <a:gd name="f93" fmla="val 1195"/>
                <a:gd name="f94" fmla="val 1210"/>
                <a:gd name="f95" fmla="val 237"/>
                <a:gd name="f96" fmla="val 1201"/>
                <a:gd name="f97" fmla="val 259"/>
                <a:gd name="f98" fmla="val 1205"/>
                <a:gd name="f99" fmla="val 251"/>
                <a:gd name="f100" fmla="val 1206"/>
                <a:gd name="f101" fmla="val 236"/>
                <a:gd name="f102" fmla="val 1209"/>
                <a:gd name="f103" fmla="val 207"/>
                <a:gd name="f104" fmla="val 1176"/>
                <a:gd name="f105" fmla="val 213"/>
                <a:gd name="f106" fmla="val 1163"/>
                <a:gd name="f107" fmla="val 217"/>
                <a:gd name="f108" fmla="val 1143"/>
                <a:gd name="f109" fmla="val 219"/>
                <a:gd name="f110" fmla="val 1134"/>
                <a:gd name="f111" fmla="val 222"/>
                <a:gd name="f112" fmla="val 1107"/>
                <a:gd name="f113" fmla="val 225"/>
                <a:gd name="f114" fmla="val 232"/>
                <a:gd name="f115" fmla="val 231"/>
                <a:gd name="f116" fmla="val 1027"/>
                <a:gd name="f117" fmla="val 994"/>
                <a:gd name="f118" fmla="val 235"/>
                <a:gd name="f119" fmla="val 962"/>
                <a:gd name="f120" fmla="val 238"/>
                <a:gd name="f121" fmla="val 907"/>
                <a:gd name="f122" fmla="val 891"/>
                <a:gd name="f123" fmla="val 861"/>
                <a:gd name="f124" fmla="val 818"/>
                <a:gd name="f125" fmla="val 814"/>
                <a:gd name="f126" fmla="val 777"/>
                <a:gd name="f127" fmla="val 738"/>
                <a:gd name="f128" fmla="val 229"/>
                <a:gd name="f129" fmla="val 723"/>
                <a:gd name="f130" fmla="val 230"/>
                <a:gd name="f131" fmla="val 675"/>
                <a:gd name="f132" fmla="val 654"/>
                <a:gd name="f133" fmla="val 634"/>
                <a:gd name="f134" fmla="val 214"/>
                <a:gd name="f135" fmla="val 593"/>
                <a:gd name="f136" fmla="val 210"/>
                <a:gd name="f137" fmla="val 567"/>
                <a:gd name="f138" fmla="val 204"/>
                <a:gd name="f139" fmla="val 541"/>
                <a:gd name="f140" fmla="val 199"/>
                <a:gd name="f141" fmla="val 511"/>
                <a:gd name="f142" fmla="val 194"/>
                <a:gd name="f143" fmla="val 494"/>
                <a:gd name="f144" fmla="val 191"/>
                <a:gd name="f145" fmla="val 460"/>
                <a:gd name="f146" fmla="val 183"/>
                <a:gd name="f147" fmla="val 176"/>
                <a:gd name="f148" fmla="val 172"/>
                <a:gd name="f149" fmla="val 387"/>
                <a:gd name="f150" fmla="val 165"/>
                <a:gd name="f151" fmla="val 358"/>
                <a:gd name="f152" fmla="val 338"/>
                <a:gd name="f153" fmla="val 149"/>
                <a:gd name="f154" fmla="val 316"/>
                <a:gd name="f155" fmla="val 142"/>
                <a:gd name="f156" fmla="val 306"/>
                <a:gd name="f157" fmla="val 138"/>
                <a:gd name="f158" fmla="val 262"/>
                <a:gd name="f159" fmla="val 122"/>
                <a:gd name="f160" fmla="val 121"/>
                <a:gd name="f161" fmla="val 233"/>
                <a:gd name="f162" fmla="val 114"/>
                <a:gd name="f163" fmla="val 107"/>
                <a:gd name="f164" fmla="val 203"/>
                <a:gd name="f165" fmla="val 101"/>
                <a:gd name="f166" fmla="val 187"/>
                <a:gd name="f167" fmla="val 95"/>
                <a:gd name="f168" fmla="val 185"/>
                <a:gd name="f169" fmla="val 92"/>
                <a:gd name="f170" fmla="val 169"/>
                <a:gd name="f171" fmla="val 87"/>
                <a:gd name="f172" fmla="val 154"/>
                <a:gd name="f173" fmla="val 81"/>
                <a:gd name="f174" fmla="val 73"/>
                <a:gd name="f175" fmla="val 123"/>
                <a:gd name="f176" fmla="val 64"/>
                <a:gd name="f177" fmla="val 106"/>
                <a:gd name="f178" fmla="val 55"/>
                <a:gd name="f179" fmla="val 86"/>
                <a:gd name="f180" fmla="val 46"/>
                <a:gd name="f181" fmla="val 70"/>
                <a:gd name="f182" fmla="val 36"/>
                <a:gd name="f183" fmla="val 59"/>
                <a:gd name="f184" fmla="val 29"/>
                <a:gd name="f185" fmla="val 40"/>
                <a:gd name="f186" fmla="val 21"/>
                <a:gd name="f187" fmla="val 15"/>
                <a:gd name="f188" fmla="val 27"/>
                <a:gd name="f189" fmla="val 14"/>
                <a:gd name="f190" fmla="val 6"/>
                <a:gd name="f191" fmla="val 7"/>
                <a:gd name="f192" fmla="val 1"/>
                <a:gd name="f193" fmla="val 5"/>
                <a:gd name="f194" fmla="val 12"/>
                <a:gd name="f195" fmla="val 45"/>
                <a:gd name="f196" fmla="val 77"/>
                <a:gd name="f197" fmla="val 10"/>
                <a:gd name="f198" fmla="val 139"/>
                <a:gd name="f199" fmla="val 5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12" h="438">
                  <a:moveTo>
                    <a:pt x="f3" y="f4"/>
                  </a:moveTo>
                  <a:cubicBezTo>
                    <a:pt x="f5" y="f6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16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1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4"/>
                  </a:cubicBezTo>
                  <a:cubicBezTo>
                    <a:pt x="f56" y="f2"/>
                    <a:pt x="f57" y="f58"/>
                    <a:pt x="f59" y="f60"/>
                  </a:cubicBezTo>
                  <a:cubicBezTo>
                    <a:pt x="f61" y="f60"/>
                    <a:pt x="f62" y="f2"/>
                    <a:pt x="f63" y="f60"/>
                  </a:cubicBezTo>
                  <a:cubicBezTo>
                    <a:pt x="f64" y="f58"/>
                    <a:pt x="f65" y="f54"/>
                    <a:pt x="f66" y="f67"/>
                  </a:cubicBezTo>
                  <a:cubicBezTo>
                    <a:pt x="f68" y="f46"/>
                    <a:pt x="f69" y="f50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26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12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95"/>
                    <a:pt x="f1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2" y="f113"/>
                  </a:cubicBezTo>
                  <a:cubicBezTo>
                    <a:pt x="f80" y="f114"/>
                    <a:pt x="f78" y="f115"/>
                    <a:pt x="f116" y="f114"/>
                  </a:cubicBezTo>
                  <a:cubicBezTo>
                    <a:pt x="f117" y="f118"/>
                    <a:pt x="f119" y="f120"/>
                    <a:pt x="f70" y="f120"/>
                  </a:cubicBezTo>
                  <a:cubicBezTo>
                    <a:pt x="f121" y="f95"/>
                    <a:pt x="f122" y="f118"/>
                    <a:pt x="f123" y="f95"/>
                  </a:cubicBezTo>
                  <a:cubicBezTo>
                    <a:pt x="f124" y="f101"/>
                    <a:pt x="f125" y="f10"/>
                    <a:pt x="f126" y="f10"/>
                  </a:cubicBezTo>
                  <a:cubicBezTo>
                    <a:pt x="f127" y="f128"/>
                    <a:pt x="f129" y="f130"/>
                    <a:pt x="f131" y="f111"/>
                  </a:cubicBezTo>
                  <a:cubicBezTo>
                    <a:pt x="f132" y="f109"/>
                    <a:pt x="f133" y="f107"/>
                    <a:pt x="f51" y="f134"/>
                  </a:cubicBezTo>
                  <a:cubicBezTo>
                    <a:pt x="f135" y="f136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cubicBezTo>
                    <a:pt x="f50" y="f147"/>
                    <a:pt x="f50" y="f148"/>
                    <a:pt x="f149" y="f150"/>
                  </a:cubicBezTo>
                  <a:cubicBezTo>
                    <a:pt x="f151" y="f11"/>
                    <a:pt x="f152" y="f153"/>
                    <a:pt x="f154" y="f155"/>
                  </a:cubicBezTo>
                  <a:cubicBezTo>
                    <a:pt x="f156" y="f157"/>
                    <a:pt x="f158" y="f159"/>
                    <a:pt x="f14" y="f160"/>
                  </a:cubicBezTo>
                  <a:cubicBezTo>
                    <a:pt x="f161" y="f162"/>
                    <a:pt x="f109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cubicBezTo>
                    <a:pt x="f172" y="f173"/>
                    <a:pt x="f157" y="f174"/>
                    <a:pt x="f175" y="f176"/>
                  </a:cubicBezTo>
                  <a:cubicBezTo>
                    <a:pt x="f177" y="f178"/>
                    <a:pt x="f179" y="f180"/>
                    <a:pt x="f181" y="f182"/>
                  </a:cubicBezTo>
                  <a:cubicBezTo>
                    <a:pt x="f183" y="f184"/>
                    <a:pt x="f185" y="f186"/>
                    <a:pt x="f184" y="f187"/>
                  </a:cubicBezTo>
                  <a:cubicBezTo>
                    <a:pt x="f188" y="f189"/>
                    <a:pt x="f190" y="f0"/>
                    <a:pt x="f191" y="f192"/>
                  </a:cubicBezTo>
                  <a:cubicBezTo>
                    <a:pt x="f193" y="f194"/>
                    <a:pt x="f192" y="f187"/>
                    <a:pt x="f0" y="f195"/>
                  </a:cubicBezTo>
                  <a:cubicBezTo>
                    <a:pt x="f0" y="f174"/>
                    <a:pt x="f192" y="f196"/>
                    <a:pt x="f197" y="f177"/>
                  </a:cubicBezTo>
                  <a:cubicBezTo>
                    <a:pt x="f188" y="f198"/>
                    <a:pt x="f185" y="f15"/>
                    <a:pt x="f199" y="f146"/>
                  </a:cubicBezTo>
                </a:path>
              </a:pathLst>
            </a:custGeom>
            <a:noFill/>
            <a:ln w="324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 flipH="1">
              <a:off x="2161440" y="4640400"/>
              <a:ext cx="550080" cy="5500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H="1">
              <a:off x="1764360" y="4576680"/>
              <a:ext cx="709560" cy="71064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 flipH="1">
              <a:off x="1501920" y="4488120"/>
              <a:ext cx="743400" cy="74376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 flipH="1">
              <a:off x="2321640" y="4684680"/>
              <a:ext cx="663839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 flipH="1">
              <a:off x="2630160" y="4704480"/>
              <a:ext cx="663840" cy="6624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873520" y="4741200"/>
              <a:ext cx="892800" cy="1422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1825920" y="4582079"/>
              <a:ext cx="1361520" cy="216361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1966680" y="4435560"/>
              <a:ext cx="274320" cy="45719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3619800" y="4681800"/>
              <a:ext cx="305640" cy="496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 flipH="1">
              <a:off x="2863440" y="4684680"/>
              <a:ext cx="764640" cy="76428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248200" y="4822560"/>
              <a:ext cx="1361519" cy="216000"/>
            </a:xfrm>
            <a:prstGeom prst="line">
              <a:avLst/>
            </a:prstGeom>
            <a:noFill/>
            <a:ln w="9360">
              <a:solidFill>
                <a:srgbClr val="99CC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3294360" y="4236480"/>
              <a:ext cx="703440" cy="396720"/>
              <a:chOff x="3294360" y="4236480"/>
              <a:chExt cx="703440" cy="396720"/>
            </a:xfrm>
          </p:grpSpPr>
          <p:sp>
            <p:nvSpPr>
              <p:cNvPr id="149" name="Straight Connector 148"/>
              <p:cNvSpPr/>
              <p:nvPr/>
            </p:nvSpPr>
            <p:spPr>
              <a:xfrm flipV="1">
                <a:off x="3294360" y="4307400"/>
                <a:ext cx="81000" cy="86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0" name="Straight Connector 149"/>
              <p:cNvSpPr/>
              <p:nvPr/>
            </p:nvSpPr>
            <p:spPr>
              <a:xfrm flipV="1">
                <a:off x="3483360" y="4236480"/>
                <a:ext cx="196199" cy="113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1" name="Straight Connector 150"/>
              <p:cNvSpPr/>
              <p:nvPr/>
            </p:nvSpPr>
            <p:spPr>
              <a:xfrm flipV="1">
                <a:off x="3581279" y="4432320"/>
                <a:ext cx="284400" cy="288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2" name="Straight Connector 151"/>
              <p:cNvSpPr/>
              <p:nvPr/>
            </p:nvSpPr>
            <p:spPr>
              <a:xfrm>
                <a:off x="3678119" y="4601880"/>
                <a:ext cx="319681" cy="3132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3" name="Straight Connector 152"/>
              <p:cNvSpPr/>
              <p:nvPr/>
            </p:nvSpPr>
            <p:spPr>
              <a:xfrm flipV="1">
                <a:off x="3371040" y="4422960"/>
                <a:ext cx="124919" cy="252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4" name="Straight Connector 153"/>
              <p:cNvSpPr/>
              <p:nvPr/>
            </p:nvSpPr>
            <p:spPr>
              <a:xfrm>
                <a:off x="3355560" y="4555440"/>
                <a:ext cx="197640" cy="1943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1871279" y="4083480"/>
              <a:ext cx="807121" cy="332640"/>
              <a:chOff x="1871279" y="4083480"/>
              <a:chExt cx="807121" cy="332640"/>
            </a:xfrm>
          </p:grpSpPr>
          <p:sp>
            <p:nvSpPr>
              <p:cNvPr id="156" name="Straight Connector 155"/>
              <p:cNvSpPr/>
              <p:nvPr/>
            </p:nvSpPr>
            <p:spPr>
              <a:xfrm flipH="1" flipV="1">
                <a:off x="2130120" y="4083480"/>
                <a:ext cx="271440" cy="1616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7" name="Straight Connector 156"/>
              <p:cNvSpPr/>
              <p:nvPr/>
            </p:nvSpPr>
            <p:spPr>
              <a:xfrm flipH="1" flipV="1">
                <a:off x="1939319" y="4186799"/>
                <a:ext cx="302761" cy="12204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8" name="Straight Connector 157"/>
              <p:cNvSpPr/>
              <p:nvPr/>
            </p:nvSpPr>
            <p:spPr>
              <a:xfrm flipH="1" flipV="1">
                <a:off x="1871279" y="4314960"/>
                <a:ext cx="280081" cy="5400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59" name="Straight Connector 158"/>
              <p:cNvSpPr/>
              <p:nvPr/>
            </p:nvSpPr>
            <p:spPr>
              <a:xfrm flipH="1" flipV="1">
                <a:off x="2229480" y="4360680"/>
                <a:ext cx="19944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0" name="Straight Connector 159"/>
              <p:cNvSpPr/>
              <p:nvPr/>
            </p:nvSpPr>
            <p:spPr>
              <a:xfrm flipH="1" flipV="1">
                <a:off x="2430000" y="4149719"/>
                <a:ext cx="172080" cy="8100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1" name="Straight Connector 160"/>
              <p:cNvSpPr/>
              <p:nvPr/>
            </p:nvSpPr>
            <p:spPr>
              <a:xfrm flipH="1" flipV="1">
                <a:off x="2619000" y="4087080"/>
                <a:ext cx="59400" cy="8676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2" name="Straight Connector 161"/>
              <p:cNvSpPr/>
              <p:nvPr/>
            </p:nvSpPr>
            <p:spPr>
              <a:xfrm flipH="1" flipV="1">
                <a:off x="2430000" y="4295160"/>
                <a:ext cx="110880" cy="55440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1937880" y="4502520"/>
              <a:ext cx="421200" cy="351360"/>
              <a:chOff x="1937880" y="4502520"/>
              <a:chExt cx="421200" cy="351360"/>
            </a:xfrm>
          </p:grpSpPr>
          <p:sp>
            <p:nvSpPr>
              <p:cNvPr id="164" name="Straight Connector 163"/>
              <p:cNvSpPr/>
              <p:nvPr/>
            </p:nvSpPr>
            <p:spPr>
              <a:xfrm flipH="1">
                <a:off x="2263680" y="4745880"/>
                <a:ext cx="95400" cy="108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5" name="Straight Connector 164"/>
              <p:cNvSpPr/>
              <p:nvPr/>
            </p:nvSpPr>
            <p:spPr>
              <a:xfrm flipH="1">
                <a:off x="2087280" y="4697279"/>
                <a:ext cx="200520" cy="11088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6" name="Straight Connector 165"/>
              <p:cNvSpPr/>
              <p:nvPr/>
            </p:nvSpPr>
            <p:spPr>
              <a:xfrm flipH="1">
                <a:off x="1959480" y="4636080"/>
                <a:ext cx="290160" cy="230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7" name="Straight Connector 166"/>
              <p:cNvSpPr/>
              <p:nvPr/>
            </p:nvSpPr>
            <p:spPr>
              <a:xfrm flipH="1" flipV="1">
                <a:off x="1937880" y="4502520"/>
                <a:ext cx="216360" cy="252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8" name="Straight Connector 167"/>
              <p:cNvSpPr/>
              <p:nvPr/>
            </p:nvSpPr>
            <p:spPr>
              <a:xfrm flipH="1">
                <a:off x="2211120" y="4653360"/>
                <a:ext cx="131040" cy="1836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69" name="Straight Connector 168"/>
              <p:cNvSpPr/>
              <p:nvPr/>
            </p:nvSpPr>
            <p:spPr>
              <a:xfrm flipH="1" flipV="1">
                <a:off x="2086920" y="4557960"/>
                <a:ext cx="203399" cy="2519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179160" y="4771080"/>
              <a:ext cx="675359" cy="284400"/>
              <a:chOff x="3179160" y="4771080"/>
              <a:chExt cx="675359" cy="284400"/>
            </a:xfrm>
          </p:grpSpPr>
          <p:sp>
            <p:nvSpPr>
              <p:cNvPr id="171" name="Straight Connector 170"/>
              <p:cNvSpPr/>
              <p:nvPr/>
            </p:nvSpPr>
            <p:spPr>
              <a:xfrm>
                <a:off x="3270240" y="4899240"/>
                <a:ext cx="265680" cy="1562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2" name="Straight Connector 171"/>
              <p:cNvSpPr/>
              <p:nvPr/>
            </p:nvSpPr>
            <p:spPr>
              <a:xfrm>
                <a:off x="3427920" y="4838040"/>
                <a:ext cx="297000" cy="1166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3" name="Straight Connector 172"/>
              <p:cNvSpPr/>
              <p:nvPr/>
            </p:nvSpPr>
            <p:spPr>
              <a:xfrm>
                <a:off x="3581279" y="4784040"/>
                <a:ext cx="273240" cy="486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4" name="Straight Connector 173"/>
              <p:cNvSpPr/>
              <p:nvPr/>
            </p:nvSpPr>
            <p:spPr>
              <a:xfrm>
                <a:off x="3349800" y="4771080"/>
                <a:ext cx="194400" cy="4968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5" name="Straight Connector 174"/>
              <p:cNvSpPr/>
              <p:nvPr/>
            </p:nvSpPr>
            <p:spPr>
              <a:xfrm>
                <a:off x="3251520" y="4849560"/>
                <a:ext cx="167759" cy="7524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6" name="Straight Connector 175"/>
              <p:cNvSpPr/>
              <p:nvPr/>
            </p:nvSpPr>
            <p:spPr>
              <a:xfrm>
                <a:off x="3179160" y="4916160"/>
                <a:ext cx="52560" cy="810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  <p:sp>
            <p:nvSpPr>
              <p:cNvPr id="177" name="Straight Connector 176"/>
              <p:cNvSpPr/>
              <p:nvPr/>
            </p:nvSpPr>
            <p:spPr>
              <a:xfrm>
                <a:off x="3242879" y="4796640"/>
                <a:ext cx="105481" cy="48600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prstDash val="solid"/>
                <a:miter/>
                <a:tailEnd type="arrow"/>
              </a:ln>
            </p:spPr>
            <p:txBody>
              <a:bodyPr vert="horz" wrap="square" lIns="90000" tIns="46800" rIns="90000" bIns="46800" anchor="t" anchorCtr="0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18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Nimbus Sans L" pitchFamily="2"/>
                  <a:cs typeface="Lucidasans" pitchFamily="2"/>
                </a:endParaRPr>
              </a:p>
            </p:txBody>
          </p:sp>
        </p:grpSp>
      </p:grpSp>
      <p:sp>
        <p:nvSpPr>
          <p:cNvPr id="178" name="Straight Connector 177"/>
          <p:cNvSpPr/>
          <p:nvPr/>
        </p:nvSpPr>
        <p:spPr>
          <a:xfrm>
            <a:off x="4320265" y="5483610"/>
            <a:ext cx="804601" cy="10908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79" name="Straight Connector 178"/>
          <p:cNvSpPr/>
          <p:nvPr/>
        </p:nvSpPr>
        <p:spPr>
          <a:xfrm flipV="1">
            <a:off x="3293656" y="4001328"/>
            <a:ext cx="2520" cy="6372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0" name="Straight Connector 179"/>
          <p:cNvSpPr/>
          <p:nvPr/>
        </p:nvSpPr>
        <p:spPr>
          <a:xfrm flipV="1">
            <a:off x="3805215" y="3866328"/>
            <a:ext cx="439201" cy="47772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1" name="Freeform 180"/>
          <p:cNvSpPr/>
          <p:nvPr/>
        </p:nvSpPr>
        <p:spPr>
          <a:xfrm>
            <a:off x="1471915" y="5777416"/>
            <a:ext cx="1343188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Initial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spatial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CC0000"/>
                </a:solidFill>
                <a:latin typeface="Arial" pitchFamily="18"/>
                <a:ea typeface="Nimbus Sans L" pitchFamily="2"/>
                <a:cs typeface="Lucidasans" pitchFamily="2"/>
              </a:rPr>
              <a:t>anisotropy</a:t>
            </a:r>
          </a:p>
        </p:txBody>
      </p:sp>
      <p:sp>
        <p:nvSpPr>
          <p:cNvPr id="182" name="Freeform 181"/>
          <p:cNvSpPr/>
          <p:nvPr/>
        </p:nvSpPr>
        <p:spPr>
          <a:xfrm>
            <a:off x="3351522" y="5781375"/>
            <a:ext cx="1218842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Strong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pressure</a:t>
            </a:r>
            <a:b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Nimbus Sans L" pitchFamily="2"/>
                <a:cs typeface="Lucidasans" pitchFamily="2"/>
              </a:rPr>
              <a:t>gradients</a:t>
            </a:r>
          </a:p>
        </p:txBody>
      </p:sp>
      <p:sp>
        <p:nvSpPr>
          <p:cNvPr id="183" name="Freeform 182"/>
          <p:cNvSpPr/>
          <p:nvPr/>
        </p:nvSpPr>
        <p:spPr>
          <a:xfrm>
            <a:off x="5066338" y="5781555"/>
            <a:ext cx="1343188" cy="959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v</a:t>
            </a:r>
            <a:r>
              <a:rPr lang="en-US" sz="1800" b="1" i="0" u="none" strike="noStrike" baseline="-2500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2</a:t>
            </a:r>
            <a:br>
              <a:rPr lang="en-US" sz="1800" b="1" i="0" u="none" strike="noStrike" baseline="-2500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0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Azimuthal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>
                <a:ln>
                  <a:noFill/>
                </a:ln>
                <a:solidFill>
                  <a:srgbClr val="99CC00"/>
                </a:solidFill>
                <a:latin typeface="Arial" pitchFamily="18"/>
                <a:ea typeface="Nimbus Sans L" pitchFamily="2"/>
                <a:cs typeface="Lucidasans" pitchFamily="2"/>
              </a:rPr>
              <a:t>anisotropy</a:t>
            </a:r>
          </a:p>
        </p:txBody>
      </p:sp>
      <p:sp>
        <p:nvSpPr>
          <p:cNvPr id="184" name="Freeform 183"/>
          <p:cNvSpPr/>
          <p:nvPr/>
        </p:nvSpPr>
        <p:spPr>
          <a:xfrm>
            <a:off x="6936976" y="5908877"/>
            <a:ext cx="2099520" cy="6738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+- 0 0 0"/>
              <a:gd name="f9" fmla="*/ f4 1 21600"/>
              <a:gd name="f10" fmla="*/ f5 1 21600"/>
              <a:gd name="f11" fmla="+- f6 2540 0"/>
              <a:gd name="f12" fmla="+- f7 0 2540"/>
              <a:gd name="f13" fmla="+- f6 800 0"/>
              <a:gd name="f14" fmla="+- f7 0 800"/>
              <a:gd name="f15" fmla="+- 0 0 f1"/>
              <a:gd name="f16" fmla="*/ f8 f0 1"/>
              <a:gd name="f17" fmla="*/ f13 f9 1"/>
              <a:gd name="f18" fmla="*/ f14 f9 1"/>
              <a:gd name="f19" fmla="*/ f14 f10 1"/>
              <a:gd name="f20" fmla="*/ f13 f10 1"/>
              <a:gd name="f21" fmla="+- f11 0 f6"/>
              <a:gd name="f22" fmla="+- 0 0 f11"/>
              <a:gd name="f23" fmla="+- 21600 0 f12"/>
              <a:gd name="f24" fmla="+- f12 0 f7"/>
              <a:gd name="f25" fmla="*/ 10800 f9 1"/>
              <a:gd name="f26" fmla="*/ 0 f10 1"/>
              <a:gd name="f27" fmla="*/ f16 1 f3"/>
              <a:gd name="f28" fmla="*/ 0 f9 1"/>
              <a:gd name="f29" fmla="*/ 10800 f10 1"/>
              <a:gd name="f30" fmla="*/ 21600 f10 1"/>
              <a:gd name="f31" fmla="*/ 21600 f9 1"/>
              <a:gd name="f32" fmla="abs f21"/>
              <a:gd name="f33" fmla="abs f22"/>
              <a:gd name="f34" fmla="?: f21 f15 f1"/>
              <a:gd name="f35" fmla="?: f21 f1 f15"/>
              <a:gd name="f36" fmla="?: f22 0 f0"/>
              <a:gd name="f37" fmla="?: f22 f0 0"/>
              <a:gd name="f38" fmla="abs f23"/>
              <a:gd name="f39" fmla="?: f23 f15 f1"/>
              <a:gd name="f40" fmla="?: f23 f1 f15"/>
              <a:gd name="f41" fmla="?: f23 f2 f1"/>
              <a:gd name="f42" fmla="?: f23 f1 f2"/>
              <a:gd name="f43" fmla="abs f24"/>
              <a:gd name="f44" fmla="?: f24 f15 f1"/>
              <a:gd name="f45" fmla="?: f24 f1 f15"/>
              <a:gd name="f46" fmla="?: f23 0 f0"/>
              <a:gd name="f47" fmla="?: f23 f0 0"/>
              <a:gd name="f48" fmla="?: f22 f15 f1"/>
              <a:gd name="f49" fmla="?: f22 f1 f15"/>
              <a:gd name="f50" fmla="?: f22 f2 f1"/>
              <a:gd name="f51" fmla="?: f22 f1 f2"/>
              <a:gd name="f52" fmla="+- f27 0 f1"/>
              <a:gd name="f53" fmla="?: f21 f37 f36"/>
              <a:gd name="f54" fmla="?: f21 f36 f37"/>
              <a:gd name="f55" fmla="?: f22 f34 f35"/>
              <a:gd name="f56" fmla="?: f23 f42 f41"/>
              <a:gd name="f57" fmla="?: f23 f41 f42"/>
              <a:gd name="f58" fmla="?: f21 f40 f39"/>
              <a:gd name="f59" fmla="?: f24 f47 f46"/>
              <a:gd name="f60" fmla="?: f24 f46 f47"/>
              <a:gd name="f61" fmla="?: f23 f44 f45"/>
              <a:gd name="f62" fmla="?: f22 f51 f50"/>
              <a:gd name="f63" fmla="?: f22 f50 f51"/>
              <a:gd name="f64" fmla="?: f24 f49 f48"/>
              <a:gd name="f65" fmla="?: f22 f53 f54"/>
              <a:gd name="f66" fmla="?: f21 f57 f56"/>
              <a:gd name="f67" fmla="?: f23 f59 f60"/>
              <a:gd name="f68" fmla="?: f24 f63 f6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25" y="f26"/>
              </a:cxn>
              <a:cxn ang="f52">
                <a:pos x="f28" y="f29"/>
              </a:cxn>
              <a:cxn ang="f52">
                <a:pos x="f25" y="f30"/>
              </a:cxn>
              <a:cxn ang="f52">
                <a:pos x="f31" y="f29"/>
              </a:cxn>
            </a:cxnLst>
            <a:rect l="f17" t="f20" r="f18" b="f19"/>
            <a:pathLst>
              <a:path w="21600" h="21600">
                <a:moveTo>
                  <a:pt x="f6" y="f11"/>
                </a:moveTo>
                <a:arcTo wR="f32" hR="f33" stAng="f65" swAng="f55"/>
                <a:lnTo>
                  <a:pt x="f12" y="f6"/>
                </a:lnTo>
                <a:arcTo wR="f38" hR="f32" stAng="f66" swAng="f58"/>
                <a:lnTo>
                  <a:pt x="f7" y="f12"/>
                </a:lnTo>
                <a:arcTo wR="f43" hR="f38" stAng="f67" swAng="f61"/>
                <a:lnTo>
                  <a:pt x="f11" y="f7"/>
                </a:lnTo>
                <a:arcTo wR="f33" hR="f43" stAng="f68" swAng="f64"/>
                <a:close/>
              </a:path>
            </a:pathLst>
          </a:custGeom>
          <a:solidFill>
            <a:srgbClr val="F8F8F8"/>
          </a:solidFill>
          <a:ln w="9360">
            <a:solidFill>
              <a:srgbClr val="808080"/>
            </a:solidFill>
            <a:prstDash val="solid"/>
            <a:miter/>
          </a:ln>
          <a:effectLst>
            <a:outerShdw dist="17819" dir="2700000" algn="tl">
              <a:srgbClr val="808080">
                <a:alpha val="50000"/>
              </a:srgbClr>
            </a:outerShdw>
          </a:effectLst>
        </p:spPr>
        <p:txBody>
          <a:bodyPr vert="horz" wrap="square" lIns="90000" tIns="46800" rIns="90000" bIns="468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  <a:t>Sensitivity to</a:t>
            </a:r>
            <a:b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</a:br>
            <a:r>
              <a:rPr lang="en-US" sz="1800" b="1" i="0" u="none" strike="noStrike" baseline="0" dirty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Nimbus Sans L" pitchFamily="2"/>
                <a:cs typeface="Lucidasans" pitchFamily="2"/>
              </a:rPr>
              <a:t>early expansion</a:t>
            </a:r>
          </a:p>
        </p:txBody>
      </p:sp>
      <p:sp>
        <p:nvSpPr>
          <p:cNvPr id="185" name="Freeform 184"/>
          <p:cNvSpPr/>
          <p:nvPr/>
        </p:nvSpPr>
        <p:spPr>
          <a:xfrm>
            <a:off x="2859370" y="590878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C00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4581583" y="590878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333399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6453791" y="5908788"/>
            <a:ext cx="206441" cy="71506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99CC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18"/>
              <a:ea typeface="Nimbus Sans L" pitchFamily="2"/>
              <a:cs typeface="Lucidasans" pitchFamily="2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35436" b="10817"/>
          <a:stretch>
            <a:fillRect/>
          </a:stretch>
        </p:blipFill>
        <p:spPr>
          <a:xfrm>
            <a:off x="-16439" y="1202038"/>
            <a:ext cx="1348079" cy="568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2"/>
          <a:stretch/>
        </p:blipFill>
        <p:spPr>
          <a:xfrm>
            <a:off x="5417300" y="1933523"/>
            <a:ext cx="3331164" cy="3439693"/>
          </a:xfrm>
          <a:prstGeom prst="rect">
            <a:avLst/>
          </a:prstGeom>
        </p:spPr>
      </p:pic>
      <p:sp>
        <p:nvSpPr>
          <p:cNvPr id="188" name="Rectangle 187"/>
          <p:cNvSpPr/>
          <p:nvPr/>
        </p:nvSpPr>
        <p:spPr>
          <a:xfrm>
            <a:off x="5134795" y="1803888"/>
            <a:ext cx="661341" cy="561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92" y="1268760"/>
            <a:ext cx="2920152" cy="28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88" y="1272615"/>
            <a:ext cx="2898656" cy="2791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rise of the double ridge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221087"/>
            <a:ext cx="4608512" cy="2808313"/>
          </a:xfrm>
        </p:spPr>
        <p:txBody>
          <a:bodyPr>
            <a:normAutofit/>
          </a:bodyPr>
          <a:lstStyle/>
          <a:p>
            <a:r>
              <a:rPr lang="en-US" dirty="0"/>
              <a:t>Double ridge structure reminiscent of azimuthal flow in Pb-Pb collisions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0" y="4080928"/>
            <a:ext cx="2898655" cy="27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89850" y="1827937"/>
            <a:ext cx="5309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3112" y="1827937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=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57616" y="3933056"/>
            <a:ext cx="2711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ALICE: Physics Letters B 719 (2013)</a:t>
            </a:r>
          </a:p>
        </p:txBody>
      </p:sp>
      <p:sp>
        <p:nvSpPr>
          <p:cNvPr id="4" name="Oval 3"/>
          <p:cNvSpPr/>
          <p:nvPr/>
        </p:nvSpPr>
        <p:spPr>
          <a:xfrm>
            <a:off x="6372200" y="1340768"/>
            <a:ext cx="1412920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843808" y="1340768"/>
            <a:ext cx="1412920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12531" y="4149080"/>
            <a:ext cx="1412920" cy="36004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4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Ridges in all systems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556792"/>
            <a:ext cx="8075612" cy="26863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35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86916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perfect liquid is produced in all systems suggesting that small QCD systems produce “macroscopic” matter</a:t>
            </a:r>
          </a:p>
        </p:txBody>
      </p:sp>
    </p:spTree>
    <p:extLst>
      <p:ext uri="{BB962C8B-B14F-4D97-AF65-F5344CB8AC3E}">
        <p14:creationId xmlns:p14="http://schemas.microsoft.com/office/powerpoint/2010/main" val="10563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ratios in p-Pb and Pb-Pb show similar radial flow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016224"/>
          </a:xfrm>
        </p:spPr>
        <p:txBody>
          <a:bodyPr>
            <a:normAutofit/>
          </a:bodyPr>
          <a:lstStyle/>
          <a:p>
            <a:r>
              <a:rPr lang="en-US" dirty="0"/>
              <a:t>Characteristic evolution of p/π and Λ/ 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with multiplicity is reminiscent of Pb-Pb where it is believed to be due to radial flow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157253" cy="280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43" y="1484784"/>
            <a:ext cx="4157253" cy="28083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7664" y="1368350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p-Pb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59832" y="1368350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Pb-Pb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3803" y="1368350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p-Pb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5971" y="1368350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Pb-Pb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75656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2411760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59832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995937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52120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6588224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236296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8172401" y="256490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65702" y="3923764"/>
            <a:ext cx="267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Lett. B 728 (2014) 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3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A670-F9F9-6124-C734-D50CE754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Mexican angle</a:t>
            </a: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9867C2-C2CC-5A22-54F8-249262E9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37</a:t>
            </a:fld>
            <a:endParaRPr lang="sv-SE" dirty="0"/>
          </a:p>
        </p:txBody>
      </p:sp>
      <p:pic>
        <p:nvPicPr>
          <p:cNvPr id="5" name="Picture 4" descr="A group of people standing next to a table&#10;&#10;Description automatically generated">
            <a:extLst>
              <a:ext uri="{FF2B5EF4-FFF2-40B4-BE49-F238E27FC236}">
                <a16:creationId xmlns:a16="http://schemas.microsoft.com/office/drawing/2014/main" id="{A8731075-453C-7D16-559B-7091B7502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7638"/>
            <a:ext cx="3970784" cy="2978088"/>
          </a:xfrm>
          <a:prstGeom prst="rect">
            <a:avLst/>
          </a:prstGeom>
        </p:spPr>
      </p:pic>
      <p:pic>
        <p:nvPicPr>
          <p:cNvPr id="7" name="Picture 6" descr="A person and person in garment&#10;&#10;Description automatically generated">
            <a:extLst>
              <a:ext uri="{FF2B5EF4-FFF2-40B4-BE49-F238E27FC236}">
                <a16:creationId xmlns:a16="http://schemas.microsoft.com/office/drawing/2014/main" id="{AB039A23-BAD2-2F86-CF56-82ADC04B2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" y="1417638"/>
            <a:ext cx="3970784" cy="29780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CC539-273D-5411-F236-C8F7207F68EE}"/>
              </a:ext>
            </a:extLst>
          </p:cNvPr>
          <p:cNvSpPr txBox="1">
            <a:spLocks/>
          </p:cNvSpPr>
          <p:nvPr/>
        </p:nvSpPr>
        <p:spPr>
          <a:xfrm>
            <a:off x="611560" y="4408512"/>
            <a:ext cx="8075240" cy="25488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Visited UNAM 1 month in 2011 (EPLANET)</a:t>
            </a:r>
          </a:p>
          <a:p>
            <a:pPr lvl="1"/>
            <a:r>
              <a:rPr lang="en-US" dirty="0"/>
              <a:t>Ongoing collaboration since then</a:t>
            </a:r>
          </a:p>
          <a:p>
            <a:pPr lvl="1"/>
            <a:r>
              <a:rPr lang="en-US"/>
              <a:t>Common workshops: </a:t>
            </a:r>
            <a:r>
              <a:rPr lang="en-US" dirty="0"/>
              <a:t>QCD challenges from pp to AA collisions, Taxco (2016), Puebla (2017), Lund (2019), Padova (2023), Muenster (2024)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025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“flow peak” in pp</a:t>
            </a:r>
            <a:br>
              <a:rPr lang="en-US" dirty="0"/>
            </a:br>
            <a:r>
              <a:rPr lang="en-US" dirty="0"/>
              <a:t>		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5" y="5008241"/>
            <a:ext cx="4760615" cy="173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74" y="920233"/>
            <a:ext cx="3776146" cy="35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475656" y="4936233"/>
            <a:ext cx="864096" cy="9385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3940862" y="4415244"/>
            <a:ext cx="720080" cy="753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>
            <a:stCxn id="4" idx="6"/>
          </p:cNvCxnSpPr>
          <p:nvPr/>
        </p:nvCxnSpPr>
        <p:spPr>
          <a:xfrm flipV="1">
            <a:off x="2339752" y="5008241"/>
            <a:ext cx="1584176" cy="39727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96708" y="450912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</a:t>
            </a:r>
            <a:br>
              <a:rPr lang="en-US" dirty="0"/>
            </a:br>
            <a:r>
              <a:rPr lang="en-US" dirty="0"/>
              <a:t>boost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5293" y="1074509"/>
            <a:ext cx="3600400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Realized that Color Reconnection (CR) in PYTHIA gives rise to flow like </a:t>
            </a:r>
            <a:r>
              <a:rPr lang="en-US" sz="2000" dirty="0" smtClean="0"/>
              <a:t>boosts</a:t>
            </a:r>
          </a:p>
          <a:p>
            <a:r>
              <a:rPr lang="en-US" sz="2000" dirty="0" smtClean="0"/>
              <a:t>Antonio </a:t>
            </a:r>
            <a:r>
              <a:rPr lang="en-US" sz="2000" dirty="0"/>
              <a:t>Ortiz Velasquez, Peter Christiansen, Eleazar </a:t>
            </a:r>
            <a:r>
              <a:rPr lang="en-US" sz="2000" dirty="0" err="1"/>
              <a:t>Cuautle</a:t>
            </a:r>
            <a:r>
              <a:rPr lang="en-US" sz="2000" dirty="0"/>
              <a:t> Flores, Ivonne Maldonado Cervantes, Guy </a:t>
            </a:r>
            <a:r>
              <a:rPr lang="en-US" sz="2000" dirty="0" err="1"/>
              <a:t>Paić</a:t>
            </a:r>
            <a:r>
              <a:rPr lang="en-US" sz="2000" dirty="0"/>
              <a:t>, PRL 111, 042001 (2013).</a:t>
            </a:r>
          </a:p>
          <a:p>
            <a:r>
              <a:rPr lang="en-US" sz="2000" dirty="0"/>
              <a:t>For details, see  T. Sjöstrand, arXiv:1310.8073.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CR can be a </a:t>
            </a:r>
            <a:r>
              <a:rPr lang="en-US" sz="2000" dirty="0"/>
              <a:t>microscopic model of flow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GB" sz="2000" dirty="0" smtClean="0">
                <a:sym typeface="Symbol" panose="05050102010706020507" pitchFamily="18" charset="2"/>
              </a:rPr>
              <a:t></a:t>
            </a:r>
            <a:r>
              <a:rPr lang="en-US" sz="2000" dirty="0" smtClean="0">
                <a:sym typeface="Symbol" panose="05050102010706020507" pitchFamily="18" charset="2"/>
              </a:rPr>
              <a:t> </a:t>
            </a:r>
            <a:r>
              <a:rPr lang="en-US" sz="2000" dirty="0">
                <a:sym typeface="Symbol" panose="05050102010706020507" pitchFamily="18" charset="2"/>
              </a:rPr>
              <a:t>Renewed interest in </a:t>
            </a:r>
            <a:r>
              <a:rPr lang="en-US" sz="2000" dirty="0" smtClean="0">
                <a:sym typeface="Symbol" panose="05050102010706020507" pitchFamily="18" charset="2"/>
              </a:rPr>
              <a:t>CR</a:t>
            </a:r>
          </a:p>
          <a:p>
            <a:endParaRPr lang="en-US" sz="2000" dirty="0" smtClean="0">
              <a:sym typeface="Symbol" panose="05050102010706020507" pitchFamily="18" charset="2"/>
            </a:endParaRPr>
          </a:p>
          <a:p>
            <a:r>
              <a:rPr lang="en-US" sz="2000" dirty="0" smtClean="0">
                <a:sym typeface="Symbol" panose="05050102010706020507" pitchFamily="18" charset="2"/>
              </a:rPr>
              <a:t>Alternative to hydrodynamics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8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pp phenomenologists’ favorite figure from ICHEP 2016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41764"/>
            <a:ext cx="5832648" cy="4444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057" y="4809581"/>
            <a:ext cx="1560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30000" dirty="0"/>
              <a:t>+</a:t>
            </a:r>
            <a:r>
              <a:rPr lang="en-US" sz="2400" dirty="0"/>
              <a:t>+e</a:t>
            </a:r>
            <a:r>
              <a:rPr lang="en-US" sz="2400" baseline="30000" dirty="0"/>
              <a:t>—</a:t>
            </a:r>
            <a:r>
              <a:rPr lang="en-US" sz="2400" dirty="0"/>
              <a:t>like</a:t>
            </a:r>
          </a:p>
          <a:p>
            <a:r>
              <a:rPr lang="en-US" sz="2400" dirty="0"/>
              <a:t>(“more of </a:t>
            </a:r>
            <a:br>
              <a:rPr lang="en-US" sz="2400" dirty="0"/>
            </a:br>
            <a:r>
              <a:rPr lang="en-US" sz="2400" dirty="0"/>
              <a:t>the same”)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98408" y="2564904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 limit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4057" y="6177498"/>
            <a:ext cx="8599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Need </a:t>
            </a:r>
            <a:r>
              <a:rPr lang="en-US" sz="2800" dirty="0" smtClean="0"/>
              <a:t>new physics mechanisms </a:t>
            </a:r>
            <a:r>
              <a:rPr lang="en-US" sz="2800" dirty="0"/>
              <a:t>to describe increase!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51369"/>
            <a:ext cx="586821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01" y="3451369"/>
            <a:ext cx="436995" cy="36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9832" y="1383159"/>
            <a:ext cx="389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Nature </a:t>
            </a:r>
            <a:r>
              <a:rPr lang="fr-FR" sz="2400" dirty="0" err="1"/>
              <a:t>Physics</a:t>
            </a:r>
            <a:r>
              <a:rPr lang="fr-FR" sz="2400" dirty="0"/>
              <a:t> 13 (2017) 535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2996952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(</a:t>
            </a:r>
            <a:r>
              <a:rPr lang="en-GB" sz="2800" dirty="0" err="1"/>
              <a:t>sss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6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brief introduction to QCD and the Quark Gluon Plasma (QGP)</a:t>
            </a:r>
          </a:p>
          <a:p>
            <a:r>
              <a:rPr lang="en-US" dirty="0"/>
              <a:t>The good: quarkonium</a:t>
            </a:r>
          </a:p>
          <a:p>
            <a:r>
              <a:rPr lang="en-US" dirty="0"/>
              <a:t>The bad (?): the perfect liquid</a:t>
            </a:r>
          </a:p>
          <a:p>
            <a:r>
              <a:rPr lang="en-US" dirty="0"/>
              <a:t>The ugly (?): QGP in small systems</a:t>
            </a:r>
          </a:p>
          <a:p>
            <a:r>
              <a:rPr lang="en-US" dirty="0"/>
              <a:t>The CLASH</a:t>
            </a:r>
          </a:p>
          <a:p>
            <a:r>
              <a:rPr lang="en-US" strike="sngStrike" dirty="0"/>
              <a:t>The crazy (?): perfect QCD</a:t>
            </a:r>
          </a:p>
          <a:p>
            <a:pPr lvl="1"/>
            <a:r>
              <a:rPr lang="en-US" dirty="0"/>
              <a:t>No time! Read it on arXiv:2301.13467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63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particle ratios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97760"/>
            <a:ext cx="3384376" cy="53762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9811" y="171884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DIPSY Color rope model: </a:t>
            </a:r>
          </a:p>
          <a:p>
            <a:r>
              <a:rPr lang="en-US" sz="2400" dirty="0"/>
              <a:t>C. Bierlich, G. Gustafson, L. Lönnblad, A. Tarasov (Jefferson Lab), JHEP 1503 (2015) 148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923928" y="6237312"/>
            <a:ext cx="389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Nature </a:t>
            </a:r>
            <a:r>
              <a:rPr lang="fr-FR" sz="2400" dirty="0" err="1"/>
              <a:t>Physics</a:t>
            </a:r>
            <a:r>
              <a:rPr lang="fr-FR" sz="2400" dirty="0"/>
              <a:t> 13 (2017) 535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23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38D8E-B027-BD34-1577-D12312B0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7" r="24609"/>
          <a:stretch/>
        </p:blipFill>
        <p:spPr>
          <a:xfrm>
            <a:off x="971600" y="2060848"/>
            <a:ext cx="2448272" cy="2304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0" t="28807"/>
          <a:stretch/>
        </p:blipFill>
        <p:spPr>
          <a:xfrm>
            <a:off x="6451293" y="2060848"/>
            <a:ext cx="857011" cy="23042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7040" y="548680"/>
            <a:ext cx="725976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CLASH:</a:t>
            </a:r>
            <a:br>
              <a:rPr lang="en-US" dirty="0"/>
            </a:br>
            <a:r>
              <a:rPr lang="en-US" dirty="0"/>
              <a:t>Macroscopic (top-down) vs microscopic (bottom up)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78904" y="3871589"/>
            <a:ext cx="4038600" cy="2869779"/>
          </a:xfrm>
        </p:spPr>
        <p:txBody>
          <a:bodyPr/>
          <a:lstStyle/>
          <a:p>
            <a:r>
              <a:rPr lang="en-US" dirty="0"/>
              <a:t>Stat. thermal model</a:t>
            </a:r>
          </a:p>
          <a:p>
            <a:pPr lvl="1"/>
            <a:r>
              <a:rPr lang="en-US" dirty="0"/>
              <a:t>Canonical</a:t>
            </a:r>
          </a:p>
          <a:p>
            <a:pPr lvl="1"/>
            <a:r>
              <a:rPr lang="en-US" dirty="0"/>
              <a:t>Grand-canonical</a:t>
            </a:r>
          </a:p>
          <a:p>
            <a:r>
              <a:rPr lang="en-US" dirty="0"/>
              <a:t>Hydrodynamics</a:t>
            </a:r>
          </a:p>
          <a:p>
            <a:pPr lvl="1"/>
            <a:r>
              <a:rPr lang="en-US" dirty="0"/>
              <a:t>Radial flow</a:t>
            </a:r>
          </a:p>
          <a:p>
            <a:pPr lvl="1"/>
            <a:r>
              <a:rPr lang="en-US" dirty="0"/>
              <a:t>Azimuthal anisotropic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69904" y="3871589"/>
            <a:ext cx="4038600" cy="2869779"/>
          </a:xfrm>
        </p:spPr>
        <p:txBody>
          <a:bodyPr/>
          <a:lstStyle/>
          <a:p>
            <a:r>
              <a:rPr lang="en-US" dirty="0"/>
              <a:t>Tunneling of qq̅-pairs</a:t>
            </a:r>
          </a:p>
          <a:p>
            <a:pPr lvl="1"/>
            <a:r>
              <a:rPr lang="en-US" dirty="0"/>
              <a:t>Strings</a:t>
            </a:r>
          </a:p>
          <a:p>
            <a:pPr lvl="1"/>
            <a:r>
              <a:rPr lang="en-US" dirty="0"/>
              <a:t>Ropes </a:t>
            </a:r>
          </a:p>
          <a:p>
            <a:r>
              <a:rPr lang="en-US" dirty="0"/>
              <a:t>String interactions</a:t>
            </a:r>
          </a:p>
          <a:p>
            <a:pPr lvl="1"/>
            <a:r>
              <a:rPr lang="en-US" dirty="0"/>
              <a:t>Color reconnection</a:t>
            </a:r>
          </a:p>
          <a:p>
            <a:pPr lvl="1"/>
            <a:r>
              <a:rPr lang="en-US" dirty="0"/>
              <a:t>Shoving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41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DE8FE-5F94-3A1B-92A4-58DC838E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66616" y="2202241"/>
            <a:ext cx="2940660" cy="156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0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07704" y="1628800"/>
            <a:ext cx="4377458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40" y="274638"/>
            <a:ext cx="771696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CLASH experimental angle:</a:t>
            </a:r>
            <a:br>
              <a:rPr lang="en-GB" dirty="0" smtClean="0"/>
            </a:br>
            <a:r>
              <a:rPr lang="en-GB" dirty="0" smtClean="0"/>
              <a:t>“Event </a:t>
            </a:r>
            <a:r>
              <a:rPr lang="en-GB" dirty="0"/>
              <a:t>Engineering”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988840"/>
          </a:xfrm>
        </p:spPr>
        <p:txBody>
          <a:bodyPr>
            <a:normAutofit/>
          </a:bodyPr>
          <a:lstStyle/>
          <a:p>
            <a:r>
              <a:rPr lang="en-GB" sz="2800" dirty="0"/>
              <a:t>Discovery </a:t>
            </a:r>
            <a:r>
              <a:rPr lang="en-GB" sz="2800" dirty="0">
                <a:sym typeface="Symbol" panose="05050102010706020507" pitchFamily="18" charset="2"/>
              </a:rPr>
              <a:t></a:t>
            </a:r>
            <a:r>
              <a:rPr lang="en-GB" sz="2800" dirty="0"/>
              <a:t> Control/Isolation</a:t>
            </a:r>
          </a:p>
          <a:p>
            <a:r>
              <a:rPr lang="en-GB" sz="2800" dirty="0" smtClean="0"/>
              <a:t>Question: can we control strangeness enhancement? E.g., switch on and off strangeness enhancement for a fixed multiplicity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42</a:t>
            </a:fld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4932040" y="162880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 proton-proton collision in </a:t>
            </a:r>
            <a:r>
              <a:rPr lang="fr-FR" dirty="0" err="1" smtClean="0"/>
              <a:t>Pythia</a:t>
            </a:r>
            <a:endParaRPr lang="fr-FR" dirty="0" smtClean="0"/>
          </a:p>
          <a:p>
            <a:r>
              <a:rPr lang="fr-FR" dirty="0" err="1" smtClean="0"/>
              <a:t>Pythia</a:t>
            </a:r>
            <a:r>
              <a:rPr lang="fr-FR" dirty="0" smtClean="0"/>
              <a:t> </a:t>
            </a:r>
            <a:r>
              <a:rPr lang="fr-FR" dirty="0" err="1"/>
              <a:t>Manual</a:t>
            </a:r>
            <a:r>
              <a:rPr lang="fr-FR" dirty="0"/>
              <a:t>, </a:t>
            </a:r>
            <a:endParaRPr lang="fr-FR" dirty="0" smtClean="0"/>
          </a:p>
          <a:p>
            <a:r>
              <a:rPr lang="fr-FR" dirty="0" err="1" smtClean="0"/>
              <a:t>SciPost</a:t>
            </a:r>
            <a:r>
              <a:rPr lang="fr-FR" dirty="0" smtClean="0"/>
              <a:t> </a:t>
            </a:r>
            <a:r>
              <a:rPr lang="fr-FR" dirty="0" err="1"/>
              <a:t>Phys.Codeb</a:t>
            </a:r>
            <a:r>
              <a:rPr lang="fr-FR" dirty="0"/>
              <a:t>. 2022 (2022) 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ideas tested in CLASH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84784"/>
                <a:ext cx="8075240" cy="525658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 smtClean="0"/>
                  <a:t>No time to show: Relative Transverse Activity (</a:t>
                </a:r>
                <a:r>
                  <a:rPr lang="en-GB" i="1" dirty="0" smtClean="0"/>
                  <a:t>R</a:t>
                </a:r>
                <a:r>
                  <a:rPr lang="en-GB" baseline="-25000" dirty="0" smtClean="0"/>
                  <a:t>T</a:t>
                </a:r>
                <a:r>
                  <a:rPr lang="en-GB" dirty="0" smtClean="0"/>
                  <a:t>)</a:t>
                </a:r>
              </a:p>
              <a:p>
                <a:pPr lvl="1"/>
                <a:r>
                  <a:rPr lang="en-GB" dirty="0" smtClean="0">
                    <a:hlinkClick r:id="rId2"/>
                  </a:rPr>
                  <a:t>PhD thesis</a:t>
                </a:r>
                <a:r>
                  <a:rPr lang="en-GB" dirty="0" smtClean="0"/>
                  <a:t>: </a:t>
                </a:r>
                <a:r>
                  <a:rPr lang="en-GB" dirty="0"/>
                  <a:t>Omar Vazquez </a:t>
                </a:r>
                <a:r>
                  <a:rPr lang="en-GB" dirty="0" smtClean="0"/>
                  <a:t>Rueda </a:t>
                </a:r>
                <a:br>
                  <a:rPr lang="en-GB" dirty="0" smtClean="0"/>
                </a:br>
                <a:r>
                  <a:rPr lang="en-GB" dirty="0" smtClean="0"/>
                  <a:t>(UNAM </a:t>
                </a:r>
                <a:r>
                  <a:rPr lang="en-GB" dirty="0" smtClean="0">
                    <a:sym typeface="Symbol" panose="05050102010706020507" pitchFamily="18" charset="2"/>
                  </a:rPr>
                  <a:t></a:t>
                </a:r>
                <a:r>
                  <a:rPr lang="en-GB" dirty="0" smtClean="0"/>
                  <a:t> Lund </a:t>
                </a:r>
                <a:r>
                  <a:rPr lang="en-GB" dirty="0">
                    <a:sym typeface="Symbol" panose="05050102010706020507" pitchFamily="18" charset="2"/>
                  </a:rPr>
                  <a:t></a:t>
                </a:r>
                <a:r>
                  <a:rPr lang="en-GB" dirty="0" smtClean="0"/>
                  <a:t> University of Houston)</a:t>
                </a:r>
              </a:p>
              <a:p>
                <a:pPr lvl="2"/>
                <a:r>
                  <a:rPr lang="en-GB" dirty="0" smtClean="0"/>
                  <a:t>ALICE, JHEP </a:t>
                </a:r>
                <a:r>
                  <a:rPr lang="en-GB" dirty="0"/>
                  <a:t>06 (2023) </a:t>
                </a:r>
                <a:r>
                  <a:rPr lang="en-GB" dirty="0" smtClean="0"/>
                  <a:t>027 (</a:t>
                </a:r>
                <a:r>
                  <a:rPr lang="en-GB" dirty="0" smtClean="0">
                    <a:sym typeface="Symbol" panose="05050102010706020507" pitchFamily="18" charset="2"/>
                  </a:rPr>
                  <a:t>, K, p)</a:t>
                </a:r>
                <a:endParaRPr lang="en-GB" dirty="0" smtClean="0"/>
              </a:p>
              <a:p>
                <a:pPr lvl="1"/>
                <a:r>
                  <a:rPr lang="en-GB" dirty="0" smtClean="0">
                    <a:hlinkClick r:id="rId3"/>
                  </a:rPr>
                  <a:t>PhD thesis</a:t>
                </a:r>
                <a:r>
                  <a:rPr lang="en-GB" dirty="0" smtClean="0"/>
                  <a:t>: Oliver </a:t>
                </a:r>
                <a:r>
                  <a:rPr lang="en-GB" dirty="0" err="1" smtClean="0"/>
                  <a:t>Matonoha</a:t>
                </a:r>
                <a:endParaRPr lang="en-GB" dirty="0" smtClean="0"/>
              </a:p>
              <a:p>
                <a:pPr lvl="2"/>
                <a:r>
                  <a:rPr lang="en-GB" dirty="0" smtClean="0"/>
                  <a:t>To be published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GB" dirty="0" smtClean="0"/>
                  <a:t>, </a:t>
                </a:r>
                <a:r>
                  <a:rPr lang="en-GB" dirty="0" smtClean="0">
                    <a:sym typeface="Symbol" panose="05050102010706020507" pitchFamily="18" charset="2"/>
                  </a:rPr>
                  <a:t>, , )</a:t>
                </a:r>
                <a:endParaRPr lang="en-GB" dirty="0" smtClean="0"/>
              </a:p>
              <a:p>
                <a:r>
                  <a:rPr lang="en-GB" dirty="0" smtClean="0"/>
                  <a:t>Transverse </a:t>
                </a:r>
                <a:r>
                  <a:rPr lang="en-GB" dirty="0" err="1" smtClean="0"/>
                  <a:t>Spherocity</a:t>
                </a:r>
                <a:r>
                  <a:rPr lang="en-GB" dirty="0" smtClean="0"/>
                  <a:t> (</a:t>
                </a:r>
                <a:r>
                  <a:rPr lang="en-GB" i="1" dirty="0" smtClean="0"/>
                  <a:t>S</a:t>
                </a:r>
                <a:r>
                  <a:rPr lang="en-GB" baseline="-25000" dirty="0" smtClean="0"/>
                  <a:t>O</a:t>
                </a:r>
                <a:r>
                  <a:rPr lang="en-GB" dirty="0" smtClean="0"/>
                  <a:t>)</a:t>
                </a:r>
              </a:p>
              <a:p>
                <a:pPr lvl="1"/>
                <a:r>
                  <a:rPr lang="en-GB" dirty="0" smtClean="0"/>
                  <a:t>Extension (</a:t>
                </a:r>
                <a:r>
                  <a:rPr lang="en-GB" dirty="0" err="1"/>
                  <a:t>N</a:t>
                </a:r>
                <a:r>
                  <a:rPr lang="en-GB" baseline="-25000" dirty="0" err="1"/>
                  <a:t>ch</a:t>
                </a:r>
                <a:r>
                  <a:rPr lang="en-GB" dirty="0"/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</a:t>
                </a:r>
                <a:r>
                  <a:rPr lang="en-GB" dirty="0" smtClean="0"/>
                  <a:t> </a:t>
                </a:r>
                <a:r>
                  <a:rPr lang="en-GB" dirty="0"/>
                  <a:t>Particle </a:t>
                </a:r>
                <a:r>
                  <a:rPr lang="en-GB" dirty="0" smtClean="0"/>
                  <a:t>identification) of ideas and work proposed by Antonio Ortiz (see later)</a:t>
                </a:r>
              </a:p>
              <a:p>
                <a:pPr lvl="1"/>
                <a:r>
                  <a:rPr lang="en-GB" dirty="0" smtClean="0">
                    <a:hlinkClick r:id="rId4"/>
                  </a:rPr>
                  <a:t>PhD thesis</a:t>
                </a:r>
                <a:r>
                  <a:rPr lang="en-GB" dirty="0" smtClean="0"/>
                  <a:t>: Adrian </a:t>
                </a:r>
                <a:r>
                  <a:rPr lang="en-GB" dirty="0" err="1" smtClean="0"/>
                  <a:t>Nassirpour</a:t>
                </a:r>
                <a:endParaRPr lang="en-GB" dirty="0" smtClean="0"/>
              </a:p>
              <a:p>
                <a:pPr lvl="2"/>
                <a:r>
                  <a:rPr lang="en-GB" dirty="0" smtClean="0"/>
                  <a:t>ALICE, JHEP </a:t>
                </a:r>
                <a:r>
                  <a:rPr lang="en-GB" dirty="0"/>
                  <a:t>05 (2024) 184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84784"/>
                <a:ext cx="8075240" cy="5256584"/>
              </a:xfrm>
              <a:blipFill>
                <a:blip r:embed="rId5"/>
                <a:stretch>
                  <a:fillRect l="-1509" t="-2320" r="-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43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060848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Transverse </a:t>
            </a:r>
            <a:r>
              <a:rPr lang="en-GB" dirty="0" err="1" smtClean="0"/>
              <a:t>Spherocity</a:t>
            </a:r>
            <a:r>
              <a:rPr lang="en-GB" dirty="0" smtClean="0"/>
              <a:t>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endParaRPr lang="en-GB" baseline="-25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883714"/>
            <a:ext cx="8579296" cy="1974286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Most other ALICE results were for the </a:t>
            </a:r>
            <a:r>
              <a:rPr lang="en-GB" i="1" dirty="0" smtClean="0"/>
              <a:t>p</a:t>
            </a:r>
            <a:r>
              <a:rPr lang="en-GB" baseline="-25000" dirty="0" smtClean="0"/>
              <a:t>T</a:t>
            </a:r>
            <a:r>
              <a:rPr lang="en-GB" dirty="0" smtClean="0"/>
              <a:t>-weighted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We need this change because we study </a:t>
            </a:r>
            <a:r>
              <a:rPr lang="en-GB" dirty="0" err="1" smtClean="0"/>
              <a:t>shortlived</a:t>
            </a:r>
            <a:r>
              <a:rPr lang="en-GB" dirty="0" smtClean="0"/>
              <a:t> and neutral particles</a:t>
            </a:r>
          </a:p>
          <a:p>
            <a:pPr lvl="1"/>
            <a:r>
              <a:rPr lang="en-GB" dirty="0" smtClean="0"/>
              <a:t>Will call it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in the following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44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340768"/>
            <a:ext cx="5073864" cy="308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9739" y="2082552"/>
                <a:ext cx="3100173" cy="1994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Define the unweighted transverse </a:t>
                </a:r>
                <a:r>
                  <a:rPr lang="en-GB" sz="2400" dirty="0" err="1" smtClean="0"/>
                  <a:t>spherocity</a:t>
                </a:r>
                <a:r>
                  <a:rPr lang="en-GB" sz="2400" dirty="0" smtClean="0"/>
                  <a:t>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400" b="0" i="1" baseline="-2500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p>
                    </m:sSubSup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  <m:r>
                          <a:rPr lang="en-GB" sz="2400" i="1" baseline="3000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func>
                      <m:func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acc>
                              <m:accPr>
                                <m:chr m:val="̂"/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  <m:t>𝑟𝑎𝑐𝑘𝑠</m:t>
                                        </m:r>
                                      </m:sub>
                                      <m:sup/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GB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GB" sz="2400" i="1" baseline="-2500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  <m:r>
                                              <a:rPr lang="en-GB" sz="2400" i="1">
                                                <a:latin typeface="Cambria Math" panose="02040503050406030204" pitchFamily="18" charset="0"/>
                                              </a:rPr>
                                              <m:t>×</m:t>
                                            </m:r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GB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</m:acc>
                                          </m:e>
                                        </m:d>
                                      </m:e>
                                    </m:nary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GB" sz="2400" i="1">
                                            <a:latin typeface="Cambria Math" panose="02040503050406030204" pitchFamily="18" charset="0"/>
                                          </a:rPr>
                                          <m:t>𝑡𝑟𝑎𝑐𝑘𝑠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</m:oMath>
                </a14:m>
                <a:endParaRPr lang="en-GB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39" y="2082552"/>
                <a:ext cx="3100173" cy="1994520"/>
              </a:xfrm>
              <a:prstGeom prst="rect">
                <a:avLst/>
              </a:prstGeom>
              <a:blipFill>
                <a:blip r:embed="rId3"/>
                <a:stretch>
                  <a:fillRect l="-3150" t="-2446" r="-2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038" y="4350521"/>
            <a:ext cx="3668346" cy="4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07892"/>
            <a:ext cx="3631356" cy="3528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effect of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selection for different multiplicity estimators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653136"/>
            <a:ext cx="8075240" cy="2088232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/>
              <a:t>Physics we can address with </a:t>
            </a:r>
            <a:r>
              <a:rPr lang="en-GB" sz="2800" i="1" dirty="0" smtClean="0"/>
              <a:t>S</a:t>
            </a:r>
            <a:r>
              <a:rPr lang="en-GB" sz="2800" baseline="-25000" dirty="0" smtClean="0"/>
              <a:t>O</a:t>
            </a:r>
            <a:r>
              <a:rPr lang="en-GB" sz="2800" dirty="0" smtClean="0"/>
              <a:t> depends on where we select the multiplicity</a:t>
            </a:r>
          </a:p>
          <a:p>
            <a:r>
              <a:rPr lang="en-GB" sz="2800" dirty="0" smtClean="0"/>
              <a:t>The following results are all done with the mid-rapidity estimator</a:t>
            </a:r>
          </a:p>
          <a:p>
            <a:pPr lvl="1"/>
            <a:r>
              <a:rPr lang="en-GB" sz="2400" dirty="0" smtClean="0"/>
              <a:t>This ensures that multiplicity is almost constant so that we mainly select harder or softer events 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6475165" y="1613699"/>
            <a:ext cx="2489324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Mid-rapidity estimator</a:t>
            </a:r>
          </a:p>
          <a:p>
            <a:r>
              <a:rPr lang="en-GB" dirty="0" smtClean="0"/>
              <a:t>Same region where we  measure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613699"/>
            <a:ext cx="2376263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Forward estimator</a:t>
            </a:r>
          </a:p>
          <a:p>
            <a:r>
              <a:rPr lang="en-GB" dirty="0" smtClean="0"/>
              <a:t>Different region than where we measure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baseline="30000" dirty="0" smtClean="0"/>
              <a:t> </a:t>
            </a:r>
          </a:p>
          <a:p>
            <a:r>
              <a:rPr lang="en-GB" dirty="0" smtClean="0"/>
              <a:t>Shown for top 10%.</a:t>
            </a:r>
          </a:p>
          <a:p>
            <a:r>
              <a:rPr lang="en-GB" dirty="0" smtClean="0"/>
              <a:t>(typically used in ALICE to avoid autocorrelations)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52120" y="2420888"/>
            <a:ext cx="648072" cy="79208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72000" y="2999383"/>
            <a:ext cx="484920" cy="21359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00884" y="3212976"/>
            <a:ext cx="967060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86954"/>
            <a:ext cx="2706126" cy="18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Results top 1% multiplicity and top 1%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(0.01% of events)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04711"/>
            <a:ext cx="4680520" cy="538067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Large differences between </a:t>
            </a:r>
            <a:r>
              <a:rPr lang="en-GB" dirty="0" smtClean="0">
                <a:solidFill>
                  <a:srgbClr val="FF0000"/>
                </a:solidFill>
              </a:rPr>
              <a:t>jetty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150CD2"/>
                </a:solidFill>
              </a:rPr>
              <a:t>isotropic</a:t>
            </a:r>
            <a:r>
              <a:rPr lang="en-GB" dirty="0" smtClean="0"/>
              <a:t> ratios </a:t>
            </a:r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dirty="0" smtClean="0"/>
          </a:p>
          <a:p>
            <a:r>
              <a:rPr lang="en-GB" dirty="0" smtClean="0"/>
              <a:t>Events without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selection are similar to isotropic</a:t>
            </a:r>
          </a:p>
          <a:p>
            <a:pPr lvl="1"/>
            <a:r>
              <a:rPr lang="en-GB" dirty="0" smtClean="0"/>
              <a:t>QGP-like effects dominates</a:t>
            </a:r>
          </a:p>
          <a:p>
            <a:pPr lvl="2"/>
            <a:r>
              <a:rPr lang="en-GB" dirty="0" smtClean="0"/>
              <a:t>Perfect liquid?</a:t>
            </a:r>
          </a:p>
          <a:p>
            <a:pPr lvl="1"/>
            <a:r>
              <a:rPr lang="en-GB" dirty="0" smtClean="0"/>
              <a:t>Hard physics is outlier</a:t>
            </a:r>
          </a:p>
          <a:p>
            <a:endParaRPr lang="en-GB" dirty="0" smtClean="0"/>
          </a:p>
          <a:p>
            <a:r>
              <a:rPr lang="en-GB" dirty="0" smtClean="0"/>
              <a:t>Jet-like events</a:t>
            </a:r>
          </a:p>
          <a:p>
            <a:pPr lvl="1"/>
            <a:r>
              <a:rPr lang="en-GB" dirty="0" smtClean="0"/>
              <a:t>Radial-flow “peaks” are reduced</a:t>
            </a:r>
          </a:p>
          <a:p>
            <a:pPr lvl="1"/>
            <a:r>
              <a:rPr lang="en-GB" dirty="0" smtClean="0"/>
              <a:t>Strangeness is significantly reduced at high </a:t>
            </a:r>
            <a:r>
              <a:rPr lang="en-GB" i="1" dirty="0" smtClean="0"/>
              <a:t>p</a:t>
            </a:r>
            <a:r>
              <a:rPr lang="en-GB" baseline="-25000" dirty="0" smtClean="0"/>
              <a:t>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46</a:t>
            </a:fld>
            <a:endParaRPr lang="sv-SE" dirty="0"/>
          </a:p>
        </p:txBody>
      </p:sp>
      <p:sp>
        <p:nvSpPr>
          <p:cNvPr id="7" name="Rectangle 6"/>
          <p:cNvSpPr/>
          <p:nvPr/>
        </p:nvSpPr>
        <p:spPr>
          <a:xfrm>
            <a:off x="7969696" y="4293096"/>
            <a:ext cx="9733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ALICE, </a:t>
            </a:r>
            <a:endParaRPr lang="en-GB" dirty="0" smtClean="0"/>
          </a:p>
          <a:p>
            <a:r>
              <a:rPr lang="pl-PL" dirty="0" smtClean="0"/>
              <a:t>JHEP </a:t>
            </a:r>
            <a:r>
              <a:rPr lang="pl-PL" dirty="0"/>
              <a:t>05 </a:t>
            </a:r>
            <a:endParaRPr lang="en-GB" dirty="0" smtClean="0"/>
          </a:p>
          <a:p>
            <a:r>
              <a:rPr lang="pl-PL" dirty="0" smtClean="0"/>
              <a:t>(</a:t>
            </a:r>
            <a:r>
              <a:rPr lang="pl-PL" dirty="0"/>
              <a:t>2024) </a:t>
            </a:r>
            <a:endParaRPr lang="en-GB" dirty="0" smtClean="0"/>
          </a:p>
          <a:p>
            <a:r>
              <a:rPr lang="pl-PL" dirty="0" smtClean="0"/>
              <a:t>184</a:t>
            </a:r>
            <a:endParaRPr lang="pl-PL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292080" y="1401401"/>
            <a:ext cx="3672408" cy="5363448"/>
            <a:chOff x="5014392" y="1488099"/>
            <a:chExt cx="3672408" cy="53634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13"/>
            <a:stretch/>
          </p:blipFill>
          <p:spPr>
            <a:xfrm>
              <a:off x="5014392" y="1488099"/>
              <a:ext cx="3672408" cy="26837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55"/>
            <a:stretch/>
          </p:blipFill>
          <p:spPr>
            <a:xfrm>
              <a:off x="5014392" y="4171859"/>
              <a:ext cx="2520280" cy="2679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3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517232"/>
            <a:ext cx="8676456" cy="134076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For </a:t>
            </a:r>
            <a:r>
              <a:rPr lang="en-GB" dirty="0" smtClean="0"/>
              <a:t>top </a:t>
            </a:r>
            <a:r>
              <a:rPr lang="en-GB" dirty="0"/>
              <a:t>10% </a:t>
            </a:r>
            <a:r>
              <a:rPr lang="en-GB" dirty="0" smtClean="0"/>
              <a:t>we also have resonances (</a:t>
            </a:r>
            <a:r>
              <a:rPr lang="en-GB" dirty="0" smtClean="0">
                <a:sym typeface="Symbol" panose="05050102010706020507" pitchFamily="18" charset="2"/>
              </a:rPr>
              <a:t> and K</a:t>
            </a:r>
            <a:r>
              <a:rPr lang="en-GB" baseline="30000" dirty="0" smtClean="0">
                <a:sym typeface="Symbol" panose="05050102010706020507" pitchFamily="18" charset="2"/>
              </a:rPr>
              <a:t>*0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Require more statistics due to event mixing background</a:t>
            </a:r>
          </a:p>
          <a:p>
            <a:r>
              <a:rPr lang="en-GB" dirty="0" smtClean="0"/>
              <a:t>Vs top 1%: effects are reduced but trends are the same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47</a:t>
            </a:fld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6556156" y="1484784"/>
            <a:ext cx="1986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ALICE, </a:t>
            </a:r>
            <a:endParaRPr lang="en-GB" dirty="0" smtClean="0"/>
          </a:p>
          <a:p>
            <a:r>
              <a:rPr lang="pl-PL" dirty="0" smtClean="0"/>
              <a:t>JHEP </a:t>
            </a:r>
            <a:r>
              <a:rPr lang="pl-PL" dirty="0"/>
              <a:t>05 </a:t>
            </a:r>
            <a:r>
              <a:rPr lang="pl-PL" dirty="0" smtClean="0"/>
              <a:t>(</a:t>
            </a:r>
            <a:r>
              <a:rPr lang="pl-PL" dirty="0"/>
              <a:t>2024) </a:t>
            </a:r>
            <a:r>
              <a:rPr lang="pl-PL" dirty="0" smtClean="0"/>
              <a:t>184</a:t>
            </a:r>
            <a:endParaRPr lang="pl-PL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865819" y="1417638"/>
            <a:ext cx="3578389" cy="4188669"/>
            <a:chOff x="1209635" y="1628800"/>
            <a:chExt cx="3847285" cy="45034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35" y="1628800"/>
              <a:ext cx="3847285" cy="22517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89"/>
            <a:stretch/>
          </p:blipFill>
          <p:spPr>
            <a:xfrm>
              <a:off x="1209635" y="3880512"/>
              <a:ext cx="3085943" cy="22517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 top 1% multiplicity and top </a:t>
            </a:r>
            <a:r>
              <a:rPr lang="en-GB" dirty="0" smtClean="0"/>
              <a:t>10%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0.1</a:t>
            </a:r>
            <a:r>
              <a:rPr lang="en-GB" dirty="0"/>
              <a:t>% of events)</a:t>
            </a:r>
          </a:p>
        </p:txBody>
      </p:sp>
    </p:spTree>
    <p:extLst>
      <p:ext uri="{BB962C8B-B14F-4D97-AF65-F5344CB8AC3E}">
        <p14:creationId xmlns:p14="http://schemas.microsoft.com/office/powerpoint/2010/main" val="13004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Strangeness enhancement vs </a:t>
            </a:r>
            <a:r>
              <a:rPr lang="en-GB" i="1" dirty="0" smtClean="0"/>
              <a:t>S</a:t>
            </a:r>
            <a:r>
              <a:rPr lang="en-GB" baseline="-25000" dirty="0" smtClean="0"/>
              <a:t>O</a:t>
            </a:r>
            <a:br>
              <a:rPr lang="en-GB" baseline="-25000" dirty="0" smtClean="0"/>
            </a:br>
            <a:r>
              <a:rPr lang="en-GB" dirty="0" smtClean="0"/>
              <a:t>(top 1% multiplicity)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517232"/>
            <a:ext cx="8075240" cy="151216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We can control the strangeness enhancement with </a:t>
            </a:r>
            <a:r>
              <a:rPr lang="en-GB" sz="2400" i="1" dirty="0" smtClean="0"/>
              <a:t>S</a:t>
            </a:r>
            <a:r>
              <a:rPr lang="en-GB" sz="2400" baseline="-25000" dirty="0" smtClean="0"/>
              <a:t>O</a:t>
            </a:r>
            <a:r>
              <a:rPr lang="en-GB" sz="2400" dirty="0" smtClean="0"/>
              <a:t> </a:t>
            </a:r>
            <a:r>
              <a:rPr lang="en-GB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2400" dirty="0" smtClean="0"/>
          </a:p>
          <a:p>
            <a:pPr lvl="1"/>
            <a:r>
              <a:rPr lang="en-GB" sz="2000" dirty="0" smtClean="0"/>
              <a:t>The effect is bigger for </a:t>
            </a:r>
            <a:r>
              <a:rPr lang="en-GB" sz="2000" dirty="0" smtClean="0">
                <a:sym typeface="Symbol" panose="05050102010706020507" pitchFamily="18" charset="2"/>
              </a:rPr>
              <a:t> (S=2) than for  (S=1)</a:t>
            </a:r>
            <a:endParaRPr lang="en-GB" sz="2000" dirty="0" smtClean="0"/>
          </a:p>
          <a:p>
            <a:r>
              <a:rPr lang="en-GB" sz="2400" dirty="0" smtClean="0"/>
              <a:t>Pythia ropes can describe the enhancement qualitatively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48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60" y="1556792"/>
            <a:ext cx="4085192" cy="39330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83768" y="5085184"/>
            <a:ext cx="5608261" cy="500660"/>
            <a:chOff x="2483768" y="5085184"/>
            <a:chExt cx="5608261" cy="5006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0706" y="5115543"/>
              <a:ext cx="3668346" cy="4703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83768" y="5085184"/>
              <a:ext cx="7749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Jetty</a:t>
              </a:r>
              <a:endParaRPr lang="en-GB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19052" y="5085184"/>
              <a:ext cx="12729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150CD2"/>
                  </a:solidFill>
                </a:rPr>
                <a:t>Isotropic</a:t>
              </a:r>
              <a:endParaRPr lang="en-GB" sz="2400" dirty="0">
                <a:solidFill>
                  <a:srgbClr val="150CD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0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Strangeness enhancement vs </a:t>
            </a:r>
            <a:r>
              <a:rPr lang="en-GB" i="1" dirty="0"/>
              <a:t>S</a:t>
            </a:r>
            <a:r>
              <a:rPr lang="en-GB" baseline="-25000" dirty="0"/>
              <a:t>O</a:t>
            </a:r>
            <a:br>
              <a:rPr lang="en-GB" baseline="-25000" dirty="0"/>
            </a:br>
            <a:r>
              <a:rPr lang="en-GB" dirty="0"/>
              <a:t>(top 1% multiplicity)</a:t>
            </a:r>
            <a:endParaRPr lang="en-GB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517232"/>
            <a:ext cx="8075240" cy="1512168"/>
          </a:xfrm>
        </p:spPr>
        <p:txBody>
          <a:bodyPr>
            <a:normAutofit/>
          </a:bodyPr>
          <a:lstStyle/>
          <a:p>
            <a:r>
              <a:rPr lang="en-GB" sz="2400" dirty="0"/>
              <a:t>EPOS LHC captures the trend</a:t>
            </a:r>
          </a:p>
          <a:p>
            <a:pPr lvl="1"/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/>
              <a:t>QGP </a:t>
            </a:r>
            <a:r>
              <a:rPr lang="en-GB" sz="2000" dirty="0" smtClean="0"/>
              <a:t>core is reduced </a:t>
            </a:r>
            <a:r>
              <a:rPr lang="en-GB" sz="2000" dirty="0"/>
              <a:t>in jetty events</a:t>
            </a:r>
          </a:p>
          <a:p>
            <a:r>
              <a:rPr lang="en-GB" sz="2400" dirty="0"/>
              <a:t>HERWIG has opposite trend?!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49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60" y="1556792"/>
            <a:ext cx="4085192" cy="39330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83768" y="5085184"/>
            <a:ext cx="5608261" cy="500660"/>
            <a:chOff x="2483768" y="5085184"/>
            <a:chExt cx="5608261" cy="5006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0706" y="5115543"/>
              <a:ext cx="3668346" cy="47030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83768" y="5085184"/>
              <a:ext cx="7749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Jetty</a:t>
              </a:r>
              <a:endParaRPr lang="en-GB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9052" y="5085184"/>
              <a:ext cx="12729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150CD2"/>
                  </a:solidFill>
                </a:rPr>
                <a:t>Isotropic</a:t>
              </a:r>
              <a:endParaRPr lang="en-GB" sz="2400" dirty="0">
                <a:solidFill>
                  <a:srgbClr val="150CD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66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whatismatter"/>
          <p:cNvPicPr/>
          <p:nvPr/>
        </p:nvPicPr>
        <p:blipFill>
          <a:blip r:embed="rId2"/>
          <a:stretch/>
        </p:blipFill>
        <p:spPr>
          <a:xfrm>
            <a:off x="0" y="-27384"/>
            <a:ext cx="9156564" cy="6885384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971600" y="260648"/>
            <a:ext cx="8172400" cy="6408712"/>
            <a:chOff x="971600" y="260648"/>
            <a:chExt cx="8172400" cy="6408712"/>
          </a:xfrm>
        </p:grpSpPr>
        <p:sp>
          <p:nvSpPr>
            <p:cNvPr id="40" name="CustomShape 1"/>
            <p:cNvSpPr/>
            <p:nvPr/>
          </p:nvSpPr>
          <p:spPr>
            <a:xfrm>
              <a:off x="5004048" y="2060848"/>
              <a:ext cx="3919112" cy="2240192"/>
            </a:xfrm>
            <a:prstGeom prst="rect">
              <a:avLst/>
            </a:prstGeom>
            <a:noFill/>
            <a:ln w="54720">
              <a:solidFill>
                <a:srgbClr val="FF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SE"/>
            </a:p>
          </p:txBody>
        </p:sp>
        <p:sp>
          <p:nvSpPr>
            <p:cNvPr id="41" name="CustomShape 2"/>
            <p:cNvSpPr/>
            <p:nvPr/>
          </p:nvSpPr>
          <p:spPr>
            <a:xfrm>
              <a:off x="971600" y="4418271"/>
              <a:ext cx="1962739" cy="2251089"/>
            </a:xfrm>
            <a:prstGeom prst="rect">
              <a:avLst/>
            </a:prstGeom>
            <a:noFill/>
            <a:ln w="54720">
              <a:solidFill>
                <a:srgbClr val="FF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SE"/>
            </a:p>
          </p:txBody>
        </p:sp>
        <p:sp>
          <p:nvSpPr>
            <p:cNvPr id="42" name="CustomShape 3"/>
            <p:cNvSpPr/>
            <p:nvPr/>
          </p:nvSpPr>
          <p:spPr>
            <a:xfrm>
              <a:off x="7292542" y="260648"/>
              <a:ext cx="1851458" cy="1413314"/>
            </a:xfrm>
            <a:prstGeom prst="rect">
              <a:avLst/>
            </a:prstGeom>
            <a:noFill/>
            <a:ln w="54720">
              <a:solidFill>
                <a:srgbClr val="FF00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14824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Herwig is wrong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725144"/>
            <a:ext cx="8352928" cy="2016224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Herwig produces a baryon enhancement by allowing 3 mesons close in phase space to form a baryon-antibaryon pair</a:t>
            </a:r>
          </a:p>
          <a:p>
            <a:pPr lvl="1"/>
            <a:r>
              <a:rPr lang="en-GB" sz="2400" dirty="0" smtClean="0"/>
              <a:t>But this will be more likely to happen in pencil-like events!</a:t>
            </a:r>
          </a:p>
          <a:p>
            <a:pPr lvl="1"/>
            <a:r>
              <a:rPr lang="en-GB" sz="2400" dirty="0" smtClean="0"/>
              <a:t>What about quark coalescence models?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50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52629">
            <a:off x="1054802" y="2421303"/>
            <a:ext cx="3006954" cy="859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518" y="3933221"/>
            <a:ext cx="3668346" cy="47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397" y="1628800"/>
            <a:ext cx="3697931" cy="2245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1340768"/>
            <a:ext cx="1584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S. </a:t>
            </a:r>
            <a:r>
              <a:rPr lang="en-GB" dirty="0" err="1" smtClean="0"/>
              <a:t>Gieseke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dirty="0" smtClean="0"/>
              <a:t>P. </a:t>
            </a:r>
            <a:r>
              <a:rPr lang="en-GB" dirty="0" err="1" smtClean="0"/>
              <a:t>Kirchgaeßer</a:t>
            </a:r>
            <a:r>
              <a:rPr lang="en-GB" dirty="0" smtClean="0"/>
              <a:t>, S. </a:t>
            </a:r>
            <a:r>
              <a:rPr lang="en-GB" dirty="0" err="1" smtClean="0"/>
              <a:t>Plätzer</a:t>
            </a:r>
            <a:endParaRPr lang="en-GB" dirty="0"/>
          </a:p>
          <a:p>
            <a:r>
              <a:rPr lang="en-GB" dirty="0" err="1" smtClean="0"/>
              <a:t>Eur.Phys.J.C</a:t>
            </a:r>
            <a:r>
              <a:rPr lang="en-GB" dirty="0" smtClean="0"/>
              <a:t> </a:t>
            </a:r>
            <a:r>
              <a:rPr lang="en-GB" dirty="0"/>
              <a:t>78 (2018) 2, 99</a:t>
            </a:r>
          </a:p>
        </p:txBody>
      </p:sp>
    </p:spTree>
    <p:extLst>
      <p:ext uri="{BB962C8B-B14F-4D97-AF65-F5344CB8AC3E}">
        <p14:creationId xmlns:p14="http://schemas.microsoft.com/office/powerpoint/2010/main" val="28815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Strangeness enhancement vs </a:t>
            </a:r>
            <a:r>
              <a:rPr lang="en-GB" i="1" dirty="0"/>
              <a:t>S</a:t>
            </a:r>
            <a:r>
              <a:rPr lang="en-GB" baseline="-25000" dirty="0"/>
              <a:t>O</a:t>
            </a:r>
            <a:br>
              <a:rPr lang="en-GB" baseline="-25000" dirty="0"/>
            </a:br>
            <a:r>
              <a:rPr lang="en-GB" dirty="0"/>
              <a:t>(top </a:t>
            </a:r>
            <a:r>
              <a:rPr lang="en-GB" dirty="0" smtClean="0"/>
              <a:t>10% </a:t>
            </a:r>
            <a:r>
              <a:rPr lang="en-GB" dirty="0"/>
              <a:t>multiplicity)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4869160"/>
                <a:ext cx="8712968" cy="2232248"/>
              </a:xfrm>
            </p:spPr>
            <p:txBody>
              <a:bodyPr>
                <a:noAutofit/>
              </a:bodyPr>
              <a:lstStyle/>
              <a:p>
                <a:r>
                  <a:rPr lang="en-US" sz="2400" spc="-1" dirty="0" smtClean="0">
                    <a:solidFill>
                      <a:srgbClr val="000000"/>
                    </a:solidFill>
                    <a:latin typeface="Arial"/>
                    <a:sym typeface="Symbol" panose="05050102010706020507" pitchFamily="18" charset="2"/>
                  </a:rPr>
                  <a:t> </a:t>
                </a:r>
                <a14:m>
                  <m:oMath xmlns:m="http://schemas.openxmlformats.org/officeDocument/2006/math">
                    <m:r>
                      <a:rPr lang="en-GB" sz="24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lang="en-GB" sz="2400" spc="-1" dirty="0">
                        <a:solidFill>
                          <a:srgbClr val="000000"/>
                        </a:solidFill>
                        <a:latin typeface="Arial"/>
                        <a:sym typeface="Symbol" panose="05050102010706020507" pitchFamily="18" charset="2"/>
                      </a:rPr>
                      <m:t></m:t>
                    </m:r>
                    <m:r>
                      <a:rPr lang="en-GB" sz="24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GB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GB" sz="24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𝑠</m:t>
                        </m:r>
                      </m:e>
                    </m:acc>
                    <m:r>
                      <a:rPr lang="en-GB" sz="24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GB" sz="2400" dirty="0" smtClean="0"/>
                  <a:t> and </a:t>
                </a:r>
                <a:r>
                  <a:rPr lang="en-GB" sz="2400" dirty="0" smtClean="0">
                    <a:sym typeface="Symbol" panose="05050102010706020507" pitchFamily="18" charset="2"/>
                  </a:rPr>
                  <a:t>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𝑠𝑠𝑑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en-GB" sz="2400" dirty="0" smtClean="0"/>
                  <a:t> follows different trends</a:t>
                </a:r>
              </a:p>
              <a:p>
                <a:r>
                  <a:rPr lang="en-GB" sz="2400" dirty="0" smtClean="0"/>
                  <a:t>Data and models agree</a:t>
                </a:r>
              </a:p>
              <a:p>
                <a:pPr lvl="1"/>
                <a:r>
                  <a:rPr lang="en-GB" sz="2000" dirty="0" smtClean="0"/>
                  <a:t>Surprising for Pythia where </a:t>
                </a:r>
                <a:r>
                  <a:rPr lang="en-US" sz="2000" spc="-1" dirty="0" smtClean="0">
                    <a:solidFill>
                      <a:srgbClr val="000000"/>
                    </a:solidFill>
                    <a:latin typeface="Arial"/>
                    <a:sym typeface="Symbol" panose="05050102010706020507" pitchFamily="18" charset="2"/>
                  </a:rPr>
                  <a:t> is produced via 2 </a:t>
                </a:r>
                <a14:m>
                  <m:oMath xmlns:m="http://schemas.openxmlformats.org/officeDocument/2006/math">
                    <m:r>
                      <a:rPr lang="en-GB" sz="2000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GB" sz="20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GB" sz="2000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2000" spc="-1" dirty="0" smtClean="0">
                    <a:solidFill>
                      <a:srgbClr val="000000"/>
                    </a:solidFill>
                    <a:latin typeface="Arial"/>
                    <a:sym typeface="Symbol" panose="05050102010706020507" pitchFamily="18" charset="2"/>
                  </a:rPr>
                  <a:t> breakings</a:t>
                </a:r>
              </a:p>
              <a:p>
                <a:pPr lvl="2"/>
                <a:r>
                  <a:rPr lang="en-US" sz="1600" spc="-1" dirty="0" smtClean="0">
                    <a:solidFill>
                      <a:srgbClr val="000000"/>
                    </a:solidFill>
                    <a:latin typeface="Arial"/>
                    <a:sym typeface="Symbol" panose="05050102010706020507" pitchFamily="18" charset="2"/>
                  </a:rPr>
                  <a:t>Suggests that the effect is mostly due to junctions</a:t>
                </a:r>
              </a:p>
              <a:p>
                <a:r>
                  <a:rPr lang="en-US" sz="2400" spc="-1" dirty="0" smtClean="0">
                    <a:solidFill>
                      <a:srgbClr val="000000"/>
                    </a:solidFill>
                    <a:latin typeface="Arial"/>
                    <a:sym typeface="Symbol" panose="05050102010706020507" pitchFamily="18" charset="2"/>
                  </a:rPr>
                  <a:t>How can we differentiate between EPOS and Pythia Ropes? </a:t>
                </a: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4869160"/>
                <a:ext cx="8712968" cy="2232248"/>
              </a:xfrm>
              <a:blipFill>
                <a:blip r:embed="rId2"/>
                <a:stretch>
                  <a:fillRect l="-980" t="-2732" r="-16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51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412776"/>
            <a:ext cx="3519600" cy="3384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95736" y="4437112"/>
            <a:ext cx="5608261" cy="500660"/>
            <a:chOff x="2483768" y="5085184"/>
            <a:chExt cx="5608261" cy="5006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706" y="5115543"/>
              <a:ext cx="3668346" cy="4703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83768" y="5085184"/>
              <a:ext cx="7749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Jetty</a:t>
              </a:r>
              <a:endParaRPr lang="en-GB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19052" y="5085184"/>
              <a:ext cx="127297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150CD2"/>
                  </a:solidFill>
                </a:rPr>
                <a:t>Isotropic</a:t>
              </a:r>
              <a:endParaRPr lang="en-GB" sz="2400" dirty="0">
                <a:solidFill>
                  <a:srgbClr val="150CD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4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3991" spc="-1" dirty="0" smtClean="0">
                <a:solidFill>
                  <a:srgbClr val="000000"/>
                </a:solidFill>
                <a:latin typeface="Arial"/>
              </a:rPr>
              <a:t>Answer: look at the how the strange quarks are balanced</a:t>
            </a:r>
            <a:endParaRPr lang="en-US" sz="3991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13601" y="2197111"/>
                <a:ext cx="470887" cy="965041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01" y="2197111"/>
                <a:ext cx="470887" cy="9650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Oval 141"/>
          <p:cNvSpPr/>
          <p:nvPr/>
        </p:nvSpPr>
        <p:spPr>
          <a:xfrm>
            <a:off x="1427040" y="2276872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25056" y="3909628"/>
            <a:ext cx="816378" cy="816378"/>
          </a:xfrm>
          <a:prstGeom prst="ellipse">
            <a:avLst/>
          </a:prstGeom>
          <a:solidFill>
            <a:srgbClr val="00DC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1704609" y="2741554"/>
            <a:ext cx="816378" cy="828787"/>
            <a:chOff x="3726360" y="2061360"/>
            <a:chExt cx="900000" cy="913680"/>
          </a:xfrm>
        </p:grpSpPr>
        <p:sp>
          <p:nvSpPr>
            <p:cNvPr id="147" name="Oval 146"/>
            <p:cNvSpPr/>
            <p:nvPr/>
          </p:nvSpPr>
          <p:spPr>
            <a:xfrm>
              <a:off x="3726360" y="2075040"/>
              <a:ext cx="900000" cy="90000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D0D0D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GB" sz="1633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95560" y="2061360"/>
              <a:ext cx="561600" cy="855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endParaRPr lang="en-GB" sz="4898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0" name="Oval 149"/>
          <p:cNvSpPr/>
          <p:nvPr/>
        </p:nvSpPr>
        <p:spPr>
          <a:xfrm>
            <a:off x="2945503" y="2753963"/>
            <a:ext cx="816378" cy="816378"/>
          </a:xfrm>
          <a:prstGeom prst="ellipse">
            <a:avLst/>
          </a:prstGeom>
          <a:solidFill>
            <a:srgbClr val="FF00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811912" y="2651474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12" y="2651474"/>
                <a:ext cx="601771" cy="677920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/>
          <p:cNvSpPr txBox="1"/>
          <p:nvPr/>
        </p:nvSpPr>
        <p:spPr>
          <a:xfrm>
            <a:off x="1606316" y="1622712"/>
            <a:ext cx="2775685" cy="908792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GB" sz="2903" spc="-1" dirty="0">
                <a:solidFill>
                  <a:srgbClr val="000000"/>
                </a:solidFill>
                <a:latin typeface="Arial"/>
                <a:ea typeface="Arial"/>
              </a:rPr>
              <a:t>Ξ (</a:t>
            </a:r>
            <a:r>
              <a:rPr lang="en-GB" sz="2903" spc="-1" dirty="0">
                <a:solidFill>
                  <a:srgbClr val="000000"/>
                </a:solidFill>
                <a:latin typeface="Arial"/>
              </a:rPr>
              <a:t>Xi) baryon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/>
              <p:nvPr/>
            </p:nvSpPr>
            <p:spPr>
              <a:xfrm>
                <a:off x="3086794" y="2651474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794" y="2651474"/>
                <a:ext cx="601771" cy="677920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/>
              <p:nvPr/>
            </p:nvSpPr>
            <p:spPr>
              <a:xfrm>
                <a:off x="2438722" y="3875610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22" y="3875610"/>
                <a:ext cx="601771" cy="677920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D251EF-E69C-9BCD-7919-F720D63128C0}"/>
                  </a:ext>
                </a:extLst>
              </p:cNvPr>
              <p:cNvSpPr txBox="1"/>
              <p:nvPr/>
            </p:nvSpPr>
            <p:spPr>
              <a:xfrm>
                <a:off x="4428061" y="2197111"/>
                <a:ext cx="470887" cy="965041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D251EF-E69C-9BCD-7919-F720D6312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61" y="2197111"/>
                <a:ext cx="470887" cy="965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2E813-905A-CB04-E3EA-81F683051AEC}"/>
                  </a:ext>
                </a:extLst>
              </p:cNvPr>
              <p:cNvSpPr txBox="1"/>
              <p:nvPr/>
            </p:nvSpPr>
            <p:spPr>
              <a:xfrm>
                <a:off x="2367508" y="4959052"/>
                <a:ext cx="470887" cy="965041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2E813-905A-CB04-E3EA-81F68305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508" y="4959052"/>
                <a:ext cx="470887" cy="965041"/>
              </a:xfrm>
              <a:prstGeom prst="rect">
                <a:avLst/>
              </a:prstGeom>
              <a:blipFill>
                <a:blip r:embed="rId7"/>
                <a:stretch>
                  <a:fillRect r="-641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490129-ABE2-34F2-0807-DD27EB4538F6}"/>
              </a:ext>
            </a:extLst>
          </p:cNvPr>
          <p:cNvSpPr txBox="1"/>
          <p:nvPr/>
        </p:nvSpPr>
        <p:spPr>
          <a:xfrm>
            <a:off x="5436096" y="1556792"/>
            <a:ext cx="31683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QGP:</a:t>
            </a:r>
          </a:p>
          <a:p>
            <a:r>
              <a:rPr lang="en-GB" sz="2400" dirty="0"/>
              <a:t>We naively expect that in a QGP the quarks will be deconfined and so eventually the quark pairs will drift apart in phase space.</a:t>
            </a:r>
          </a:p>
          <a:p>
            <a:endParaRPr lang="en-GB" sz="2400" dirty="0"/>
          </a:p>
          <a:p>
            <a:r>
              <a:rPr lang="en-GB" sz="2400" dirty="0"/>
              <a:t>Lund string:</a:t>
            </a:r>
          </a:p>
          <a:p>
            <a:r>
              <a:rPr lang="en-GB" sz="2400" dirty="0"/>
              <a:t>Most quarks and antiquarks are produced together during hadronization. </a:t>
            </a:r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12384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sz="3991" spc="-1" dirty="0">
                <a:solidFill>
                  <a:srgbClr val="000000"/>
                </a:solidFill>
                <a:latin typeface="Arial"/>
              </a:rPr>
              <a:t>The easiest case:</a:t>
            </a:r>
            <a:br>
              <a:rPr lang="en-US" sz="3991" spc="-1" dirty="0">
                <a:solidFill>
                  <a:srgbClr val="000000"/>
                </a:solidFill>
                <a:latin typeface="Arial"/>
              </a:rPr>
            </a:br>
            <a:r>
              <a:rPr lang="en-GB" sz="4000" dirty="0">
                <a:sym typeface="Symbol" panose="05050102010706020507" pitchFamily="18" charset="2"/>
              </a:rPr>
              <a:t></a:t>
            </a:r>
            <a:r>
              <a:rPr lang="en-US" sz="3991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1" spc="-1" dirty="0">
                <a:solidFill>
                  <a:srgbClr val="000000"/>
                </a:solidFill>
                <a:latin typeface="Arial"/>
              </a:rPr>
              <a:t>balanced by antiproton</a:t>
            </a:r>
          </a:p>
        </p:txBody>
      </p:sp>
      <p:sp>
        <p:nvSpPr>
          <p:cNvPr id="142" name="Oval 141"/>
          <p:cNvSpPr/>
          <p:nvPr/>
        </p:nvSpPr>
        <p:spPr>
          <a:xfrm>
            <a:off x="1427040" y="1464663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25056" y="3097419"/>
            <a:ext cx="816378" cy="816378"/>
          </a:xfrm>
          <a:prstGeom prst="ellipse">
            <a:avLst/>
          </a:prstGeom>
          <a:solidFill>
            <a:srgbClr val="00DC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1704609" y="1929345"/>
            <a:ext cx="816378" cy="828787"/>
            <a:chOff x="3726360" y="2061360"/>
            <a:chExt cx="900000" cy="913680"/>
          </a:xfrm>
        </p:grpSpPr>
        <p:sp>
          <p:nvSpPr>
            <p:cNvPr id="147" name="Oval 146"/>
            <p:cNvSpPr/>
            <p:nvPr/>
          </p:nvSpPr>
          <p:spPr>
            <a:xfrm>
              <a:off x="3726360" y="2075040"/>
              <a:ext cx="900000" cy="90000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D0D0D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GB" sz="1633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95560" y="2061360"/>
              <a:ext cx="561600" cy="855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endParaRPr lang="en-GB" sz="4898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0" name="Oval 149"/>
          <p:cNvSpPr/>
          <p:nvPr/>
        </p:nvSpPr>
        <p:spPr>
          <a:xfrm>
            <a:off x="2945503" y="1941754"/>
            <a:ext cx="816378" cy="816378"/>
          </a:xfrm>
          <a:prstGeom prst="ellipse">
            <a:avLst/>
          </a:prstGeom>
          <a:solidFill>
            <a:srgbClr val="FF00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blipFill>
                <a:blip r:embed="rId2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/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/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9490129-ABE2-34F2-0807-DD27EB4538F6}"/>
              </a:ext>
            </a:extLst>
          </p:cNvPr>
          <p:cNvSpPr txBox="1"/>
          <p:nvPr/>
        </p:nvSpPr>
        <p:spPr>
          <a:xfrm>
            <a:off x="899592" y="414908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QGP:</a:t>
            </a:r>
          </a:p>
          <a:p>
            <a:r>
              <a:rPr lang="en-GB" sz="2400" dirty="0"/>
              <a:t>We expect that the balancing occurs on a statistical basis so this can happen.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D97FCA-0823-F715-3306-46489615D260}"/>
              </a:ext>
            </a:extLst>
          </p:cNvPr>
          <p:cNvSpPr/>
          <p:nvPr/>
        </p:nvSpPr>
        <p:spPr>
          <a:xfrm>
            <a:off x="5055935" y="1412776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0E1041-F90C-0A30-46EA-FBD81B4BB849}"/>
              </a:ext>
            </a:extLst>
          </p:cNvPr>
          <p:cNvSpPr/>
          <p:nvPr/>
        </p:nvSpPr>
        <p:spPr>
          <a:xfrm>
            <a:off x="5953951" y="3045532"/>
            <a:ext cx="816378" cy="816378"/>
          </a:xfrm>
          <a:prstGeom prst="ellipse">
            <a:avLst/>
          </a:prstGeom>
          <a:solidFill>
            <a:srgbClr val="FF66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F3944E-350A-83F9-B399-8BAAADFC3849}"/>
              </a:ext>
            </a:extLst>
          </p:cNvPr>
          <p:cNvSpPr/>
          <p:nvPr/>
        </p:nvSpPr>
        <p:spPr>
          <a:xfrm>
            <a:off x="5333504" y="1889867"/>
            <a:ext cx="816378" cy="816378"/>
          </a:xfrm>
          <a:prstGeom prst="ellipse">
            <a:avLst/>
          </a:prstGeom>
          <a:solidFill>
            <a:srgbClr val="FFFF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9311E-D5F3-0B8C-D3D4-AAB1836B4C9E}"/>
              </a:ext>
            </a:extLst>
          </p:cNvPr>
          <p:cNvSpPr txBox="1"/>
          <p:nvPr/>
        </p:nvSpPr>
        <p:spPr>
          <a:xfrm>
            <a:off x="5486983" y="1877458"/>
            <a:ext cx="509420" cy="776212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endParaRPr lang="en-GB" sz="4898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C2C81C-A4E5-CCC2-A0C9-7256C1B1DBAB}"/>
              </a:ext>
            </a:extLst>
          </p:cNvPr>
          <p:cNvSpPr/>
          <p:nvPr/>
        </p:nvSpPr>
        <p:spPr>
          <a:xfrm>
            <a:off x="6574398" y="1889867"/>
            <a:ext cx="816378" cy="816378"/>
          </a:xfrm>
          <a:prstGeom prst="ellipse">
            <a:avLst/>
          </a:prstGeom>
          <a:solidFill>
            <a:srgbClr val="00FF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/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/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/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0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sz="3991" spc="-1" dirty="0">
                <a:solidFill>
                  <a:srgbClr val="000000"/>
                </a:solidFill>
                <a:latin typeface="Arial"/>
              </a:rPr>
              <a:t>The easiest case:</a:t>
            </a:r>
            <a:br>
              <a:rPr lang="en-US" sz="3991" spc="-1" dirty="0">
                <a:solidFill>
                  <a:srgbClr val="000000"/>
                </a:solidFill>
                <a:latin typeface="Arial"/>
              </a:rPr>
            </a:br>
            <a:r>
              <a:rPr lang="en-GB" sz="4000" dirty="0">
                <a:sym typeface="Symbol" panose="05050102010706020507" pitchFamily="18" charset="2"/>
              </a:rPr>
              <a:t></a:t>
            </a:r>
            <a:r>
              <a:rPr lang="en-US" sz="3991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1" spc="-1" dirty="0">
                <a:solidFill>
                  <a:srgbClr val="000000"/>
                </a:solidFill>
                <a:latin typeface="Arial"/>
              </a:rPr>
              <a:t>balanced by antiproton</a:t>
            </a:r>
          </a:p>
        </p:txBody>
      </p:sp>
      <p:sp>
        <p:nvSpPr>
          <p:cNvPr id="142" name="Oval 141"/>
          <p:cNvSpPr/>
          <p:nvPr/>
        </p:nvSpPr>
        <p:spPr>
          <a:xfrm>
            <a:off x="1427040" y="1464663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25056" y="3097419"/>
            <a:ext cx="816378" cy="816378"/>
          </a:xfrm>
          <a:prstGeom prst="ellipse">
            <a:avLst/>
          </a:prstGeom>
          <a:solidFill>
            <a:srgbClr val="00DC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1704609" y="1929345"/>
            <a:ext cx="816378" cy="828787"/>
            <a:chOff x="3726360" y="2061360"/>
            <a:chExt cx="900000" cy="913680"/>
          </a:xfrm>
        </p:grpSpPr>
        <p:sp>
          <p:nvSpPr>
            <p:cNvPr id="147" name="Oval 146"/>
            <p:cNvSpPr/>
            <p:nvPr/>
          </p:nvSpPr>
          <p:spPr>
            <a:xfrm>
              <a:off x="3726360" y="2075040"/>
              <a:ext cx="900000" cy="90000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D0D0D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GB" sz="1633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95560" y="2061360"/>
              <a:ext cx="561600" cy="855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endParaRPr lang="en-GB" sz="4898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0" name="Oval 149"/>
          <p:cNvSpPr/>
          <p:nvPr/>
        </p:nvSpPr>
        <p:spPr>
          <a:xfrm>
            <a:off x="2945503" y="1941754"/>
            <a:ext cx="816378" cy="816378"/>
          </a:xfrm>
          <a:prstGeom prst="ellipse">
            <a:avLst/>
          </a:prstGeom>
          <a:solidFill>
            <a:srgbClr val="FF00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blipFill>
                <a:blip r:embed="rId2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/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/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99D97FCA-0823-F715-3306-46489615D260}"/>
              </a:ext>
            </a:extLst>
          </p:cNvPr>
          <p:cNvSpPr/>
          <p:nvPr/>
        </p:nvSpPr>
        <p:spPr>
          <a:xfrm>
            <a:off x="5055935" y="1412776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0E1041-F90C-0A30-46EA-FBD81B4BB849}"/>
              </a:ext>
            </a:extLst>
          </p:cNvPr>
          <p:cNvSpPr/>
          <p:nvPr/>
        </p:nvSpPr>
        <p:spPr>
          <a:xfrm>
            <a:off x="5953951" y="3045532"/>
            <a:ext cx="816378" cy="816378"/>
          </a:xfrm>
          <a:prstGeom prst="ellipse">
            <a:avLst/>
          </a:prstGeom>
          <a:solidFill>
            <a:srgbClr val="FF66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F3944E-350A-83F9-B399-8BAAADFC3849}"/>
              </a:ext>
            </a:extLst>
          </p:cNvPr>
          <p:cNvSpPr/>
          <p:nvPr/>
        </p:nvSpPr>
        <p:spPr>
          <a:xfrm>
            <a:off x="5333504" y="1889867"/>
            <a:ext cx="816378" cy="816378"/>
          </a:xfrm>
          <a:prstGeom prst="ellipse">
            <a:avLst/>
          </a:prstGeom>
          <a:solidFill>
            <a:srgbClr val="FFFF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9311E-D5F3-0B8C-D3D4-AAB1836B4C9E}"/>
              </a:ext>
            </a:extLst>
          </p:cNvPr>
          <p:cNvSpPr txBox="1"/>
          <p:nvPr/>
        </p:nvSpPr>
        <p:spPr>
          <a:xfrm>
            <a:off x="5486983" y="1877458"/>
            <a:ext cx="509420" cy="776212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endParaRPr lang="en-GB" sz="4898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C2C81C-A4E5-CCC2-A0C9-7256C1B1DBAB}"/>
              </a:ext>
            </a:extLst>
          </p:cNvPr>
          <p:cNvSpPr/>
          <p:nvPr/>
        </p:nvSpPr>
        <p:spPr>
          <a:xfrm>
            <a:off x="6574398" y="1889867"/>
            <a:ext cx="816378" cy="816378"/>
          </a:xfrm>
          <a:prstGeom prst="ellipse">
            <a:avLst/>
          </a:prstGeom>
          <a:solidFill>
            <a:srgbClr val="00FF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/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/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/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635B44E-7DC7-F1AA-514F-D4007F9FC2E4}"/>
              </a:ext>
            </a:extLst>
          </p:cNvPr>
          <p:cNvSpPr/>
          <p:nvPr/>
        </p:nvSpPr>
        <p:spPr>
          <a:xfrm>
            <a:off x="683568" y="6093296"/>
            <a:ext cx="8418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Idea from CLASH workshop write up: J. </a:t>
            </a:r>
            <a:r>
              <a:rPr lang="en-GB" dirty="0" err="1"/>
              <a:t>Adolfsson</a:t>
            </a:r>
            <a:r>
              <a:rPr lang="en-GB" dirty="0"/>
              <a:t> et al, Eur. Phys. J. A 56 (2020) 11, 288, </a:t>
            </a:r>
          </a:p>
          <a:p>
            <a:r>
              <a:rPr lang="en-GB" dirty="0"/>
              <a:t>“QCD challenges from pp to A–A collisions”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BB0DA-899E-58CA-7C70-0AF5829270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255"/>
          <a:stretch/>
        </p:blipFill>
        <p:spPr>
          <a:xfrm>
            <a:off x="1115616" y="4210500"/>
            <a:ext cx="3154141" cy="17714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B96C7C-27ED-6A92-5CEE-D58C1BAE444C}"/>
              </a:ext>
            </a:extLst>
          </p:cNvPr>
          <p:cNvSpPr/>
          <p:nvPr/>
        </p:nvSpPr>
        <p:spPr>
          <a:xfrm>
            <a:off x="4682097" y="4149080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Normal Lund </a:t>
            </a:r>
            <a:r>
              <a:rPr lang="en-GB" sz="2400" dirty="0" smtClean="0"/>
              <a:t>string and ropes:</a:t>
            </a:r>
            <a:endParaRPr lang="en-GB" sz="2400" dirty="0"/>
          </a:p>
          <a:p>
            <a:r>
              <a:rPr lang="en-GB" sz="2400" dirty="0">
                <a:sym typeface="Symbol" panose="05050102010706020507" pitchFamily="18" charset="2"/>
              </a:rPr>
              <a:t> almost never balanced by antiproton but instead typically by </a:t>
            </a:r>
            <a:r>
              <a:rPr lang="en-GB" sz="2400" dirty="0" err="1">
                <a:sym typeface="Symbol" panose="05050102010706020507" pitchFamily="18" charset="2"/>
              </a:rPr>
              <a:t>antistrange</a:t>
            </a:r>
            <a:r>
              <a:rPr lang="en-GB" sz="2400" dirty="0">
                <a:sym typeface="Symbol" panose="05050102010706020507" pitchFamily="18" charset="2"/>
              </a:rPr>
              <a:t> baryons and even anti-!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84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sz="3991" spc="-1" dirty="0">
                <a:solidFill>
                  <a:srgbClr val="000000"/>
                </a:solidFill>
                <a:latin typeface="Arial"/>
              </a:rPr>
              <a:t>The easiest case:</a:t>
            </a:r>
            <a:br>
              <a:rPr lang="en-US" sz="3991" spc="-1" dirty="0">
                <a:solidFill>
                  <a:srgbClr val="000000"/>
                </a:solidFill>
                <a:latin typeface="Arial"/>
              </a:rPr>
            </a:br>
            <a:r>
              <a:rPr lang="en-GB" sz="4000" dirty="0">
                <a:sym typeface="Symbol" panose="05050102010706020507" pitchFamily="18" charset="2"/>
              </a:rPr>
              <a:t></a:t>
            </a:r>
            <a:r>
              <a:rPr lang="en-US" sz="3991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1" spc="-1" dirty="0">
                <a:solidFill>
                  <a:srgbClr val="000000"/>
                </a:solidFill>
                <a:latin typeface="Arial"/>
              </a:rPr>
              <a:t>balanced by antiproton</a:t>
            </a:r>
          </a:p>
        </p:txBody>
      </p:sp>
      <p:sp>
        <p:nvSpPr>
          <p:cNvPr id="142" name="Oval 141"/>
          <p:cNvSpPr/>
          <p:nvPr/>
        </p:nvSpPr>
        <p:spPr>
          <a:xfrm>
            <a:off x="1427040" y="1464663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325056" y="3097419"/>
            <a:ext cx="816378" cy="816378"/>
          </a:xfrm>
          <a:prstGeom prst="ellipse">
            <a:avLst/>
          </a:prstGeom>
          <a:solidFill>
            <a:srgbClr val="00DC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1704609" y="1929345"/>
            <a:ext cx="816378" cy="828787"/>
            <a:chOff x="3726360" y="2061360"/>
            <a:chExt cx="900000" cy="913680"/>
          </a:xfrm>
        </p:grpSpPr>
        <p:sp>
          <p:nvSpPr>
            <p:cNvPr id="147" name="Oval 146"/>
            <p:cNvSpPr/>
            <p:nvPr/>
          </p:nvSpPr>
          <p:spPr>
            <a:xfrm>
              <a:off x="3726360" y="2075040"/>
              <a:ext cx="900000" cy="90000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D0D0D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GB" sz="1633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95560" y="2061360"/>
              <a:ext cx="561600" cy="8557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38" tIns="40819" rIns="81638" bIns="40819" anchor="t">
              <a:noAutofit/>
            </a:bodyPr>
            <a:lstStyle/>
            <a:p>
              <a:endParaRPr lang="en-GB" sz="4898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0" name="Oval 149"/>
          <p:cNvSpPr/>
          <p:nvPr/>
        </p:nvSpPr>
        <p:spPr>
          <a:xfrm>
            <a:off x="2945503" y="1941754"/>
            <a:ext cx="816378" cy="816378"/>
          </a:xfrm>
          <a:prstGeom prst="ellipse">
            <a:avLst/>
          </a:prstGeom>
          <a:solidFill>
            <a:srgbClr val="FF00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912" y="1839265"/>
                <a:ext cx="601771" cy="677920"/>
              </a:xfrm>
              <a:prstGeom prst="rect">
                <a:avLst/>
              </a:prstGeom>
              <a:blipFill>
                <a:blip r:embed="rId2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/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D09FFE-5572-E634-1F18-25417BA4B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794" y="1839265"/>
                <a:ext cx="601771" cy="677920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/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pc="-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831DF9-E164-0E4C-65FB-4D32A2E5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22" y="3063401"/>
                <a:ext cx="601771" cy="677920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99D97FCA-0823-F715-3306-46489615D260}"/>
              </a:ext>
            </a:extLst>
          </p:cNvPr>
          <p:cNvSpPr/>
          <p:nvPr/>
        </p:nvSpPr>
        <p:spPr>
          <a:xfrm>
            <a:off x="5055935" y="1412776"/>
            <a:ext cx="2612409" cy="2612409"/>
          </a:xfrm>
          <a:prstGeom prst="ellipse">
            <a:avLst/>
          </a:prstGeom>
          <a:solidFill>
            <a:srgbClr val="D0D0D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0E1041-F90C-0A30-46EA-FBD81B4BB849}"/>
              </a:ext>
            </a:extLst>
          </p:cNvPr>
          <p:cNvSpPr/>
          <p:nvPr/>
        </p:nvSpPr>
        <p:spPr>
          <a:xfrm>
            <a:off x="5953951" y="3045532"/>
            <a:ext cx="816378" cy="816378"/>
          </a:xfrm>
          <a:prstGeom prst="ellipse">
            <a:avLst/>
          </a:prstGeom>
          <a:solidFill>
            <a:srgbClr val="FF66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F3944E-350A-83F9-B399-8BAAADFC3849}"/>
              </a:ext>
            </a:extLst>
          </p:cNvPr>
          <p:cNvSpPr/>
          <p:nvPr/>
        </p:nvSpPr>
        <p:spPr>
          <a:xfrm>
            <a:off x="5333504" y="1889867"/>
            <a:ext cx="816378" cy="816378"/>
          </a:xfrm>
          <a:prstGeom prst="ellipse">
            <a:avLst/>
          </a:prstGeom>
          <a:solidFill>
            <a:srgbClr val="FFFF00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9311E-D5F3-0B8C-D3D4-AAB1836B4C9E}"/>
              </a:ext>
            </a:extLst>
          </p:cNvPr>
          <p:cNvSpPr txBox="1"/>
          <p:nvPr/>
        </p:nvSpPr>
        <p:spPr>
          <a:xfrm>
            <a:off x="5486983" y="1877458"/>
            <a:ext cx="509420" cy="776212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endParaRPr lang="en-GB" sz="4898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C2C81C-A4E5-CCC2-A0C9-7256C1B1DBAB}"/>
              </a:ext>
            </a:extLst>
          </p:cNvPr>
          <p:cNvSpPr/>
          <p:nvPr/>
        </p:nvSpPr>
        <p:spPr>
          <a:xfrm>
            <a:off x="6574398" y="1889867"/>
            <a:ext cx="816378" cy="816378"/>
          </a:xfrm>
          <a:prstGeom prst="ellipse">
            <a:avLst/>
          </a:prstGeom>
          <a:solidFill>
            <a:srgbClr val="00FFFF"/>
          </a:solidFill>
          <a:ln w="0">
            <a:solidFill>
              <a:srgbClr val="D0D0D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GB" sz="1633" spc="-1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/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FA227C-9656-D0BD-0E1F-DF78757BA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7" y="1787378"/>
                <a:ext cx="601771" cy="677920"/>
              </a:xfrm>
              <a:prstGeom prst="rect">
                <a:avLst/>
              </a:prstGeom>
              <a:blipFill>
                <a:blip r:embed="rId5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/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48964C-DCE1-A09A-C61F-76FB4058D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689" y="1787378"/>
                <a:ext cx="601771" cy="677920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/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81638" tIns="40819" rIns="81638" bIns="40819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5400" b="0" i="1" spc="-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GB" sz="5400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5E0101-670B-8DC0-EE99-B0A232B67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17" y="3011514"/>
                <a:ext cx="601771" cy="677920"/>
              </a:xfrm>
              <a:prstGeom prst="rect">
                <a:avLst/>
              </a:prstGeom>
              <a:blipFill>
                <a:blip r:embed="rId7"/>
                <a:stretch>
                  <a:fillRect b="-8108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5635B44E-7DC7-F1AA-514F-D4007F9FC2E4}"/>
              </a:ext>
            </a:extLst>
          </p:cNvPr>
          <p:cNvSpPr/>
          <p:nvPr/>
        </p:nvSpPr>
        <p:spPr>
          <a:xfrm>
            <a:off x="683568" y="6093296"/>
            <a:ext cx="8418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Idea from CLASH workshop write up: J. </a:t>
            </a:r>
            <a:r>
              <a:rPr lang="en-GB" dirty="0" err="1"/>
              <a:t>Adolfsson</a:t>
            </a:r>
            <a:r>
              <a:rPr lang="en-GB" dirty="0"/>
              <a:t> et al, Eur. Phys. J. A 56 (2020) 11, 288, </a:t>
            </a:r>
          </a:p>
          <a:p>
            <a:r>
              <a:rPr lang="en-GB" dirty="0"/>
              <a:t>“QCD challenges from pp to A–A collisions”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1BB0DA-899E-58CA-7C70-0AF5829270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745"/>
          <a:stretch/>
        </p:blipFill>
        <p:spPr>
          <a:xfrm>
            <a:off x="1115616" y="4234619"/>
            <a:ext cx="3154141" cy="17194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E489EB-83BE-4DB5-3BCF-1600885364C6}"/>
              </a:ext>
            </a:extLst>
          </p:cNvPr>
          <p:cNvSpPr/>
          <p:nvPr/>
        </p:nvSpPr>
        <p:spPr>
          <a:xfrm>
            <a:off x="4716016" y="414908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Junction:</a:t>
            </a:r>
          </a:p>
          <a:p>
            <a:r>
              <a:rPr lang="en-GB" sz="2400" dirty="0">
                <a:sym typeface="Symbol" panose="05050102010706020507" pitchFamily="18" charset="2"/>
              </a:rPr>
              <a:t> balanced more by kaons and less by </a:t>
            </a:r>
            <a:r>
              <a:rPr lang="en-GB" sz="2400" dirty="0" err="1">
                <a:sym typeface="Symbol" panose="05050102010706020507" pitchFamily="18" charset="2"/>
              </a:rPr>
              <a:t>antistrange</a:t>
            </a:r>
            <a:r>
              <a:rPr lang="en-GB" sz="2400" dirty="0">
                <a:sym typeface="Symbol" panose="05050102010706020507" pitchFamily="18" charset="2"/>
              </a:rPr>
              <a:t> baryons. Broader correlations in rapidity.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61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8152-29EF-E1FB-A1D7-0092BDEF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Microscopic balance of </a:t>
            </a:r>
            <a:r>
              <a:rPr lang="en-GB" dirty="0">
                <a:sym typeface="Symbol" panose="05050102010706020507" pitchFamily="18" charset="2"/>
              </a:rPr>
              <a:t></a:t>
            </a:r>
            <a:r>
              <a:rPr lang="en-GB" dirty="0" smtClean="0"/>
              <a:t> </a:t>
            </a:r>
            <a:r>
              <a:rPr lang="en-GB" dirty="0"/>
              <a:t>by antiprotons: MB results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EA7B-FAB5-41D8-05C5-96319934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869160"/>
            <a:ext cx="8075240" cy="1872208"/>
          </a:xfrm>
        </p:spPr>
        <p:txBody>
          <a:bodyPr>
            <a:normAutofit/>
          </a:bodyPr>
          <a:lstStyle/>
          <a:p>
            <a:r>
              <a:rPr lang="en-GB" sz="2600" dirty="0"/>
              <a:t>EPOS (QGP) model: no structure due to extreme assumption of grand-canonical ensemble</a:t>
            </a:r>
          </a:p>
          <a:p>
            <a:r>
              <a:rPr lang="en-GB" sz="2600" dirty="0"/>
              <a:t>Pythia8 Monash: fails since this almost never happens</a:t>
            </a:r>
          </a:p>
          <a:p>
            <a:r>
              <a:rPr lang="en-GB" sz="2600" dirty="0"/>
              <a:t>Pythia8 Junctions: describes well the data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48B70-6E95-4D47-7530-77408C9C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56</a:t>
            </a:fld>
            <a:endParaRPr lang="sv-SE"/>
          </a:p>
        </p:txBody>
      </p:sp>
      <p:pic>
        <p:nvPicPr>
          <p:cNvPr id="8" name="Picture 7" descr="A graph of different colored lines">
            <a:extLst>
              <a:ext uri="{FF2B5EF4-FFF2-40B4-BE49-F238E27FC236}">
                <a16:creationId xmlns:a16="http://schemas.microsoft.com/office/drawing/2014/main" id="{32EB4FF9-D2B0-4C2E-04FA-6E036847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1653"/>
            <a:ext cx="6799918" cy="351645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6D45115-91CA-ED6C-9CD4-0B529BBDB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271429"/>
            <a:ext cx="24482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E" altLang="en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arXiv:2308.16706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8152-29EF-E1FB-A1D7-0092BDEF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Microscopic balance of </a:t>
            </a:r>
            <a:r>
              <a:rPr lang="en-GB" dirty="0">
                <a:sym typeface="Symbol" panose="05050102010706020507" pitchFamily="18" charset="2"/>
              </a:rPr>
              <a:t></a:t>
            </a:r>
            <a:r>
              <a:rPr lang="en-GB" dirty="0" smtClean="0"/>
              <a:t> </a:t>
            </a:r>
            <a:r>
              <a:rPr lang="en-GB" dirty="0"/>
              <a:t>by antiprotons: low </a:t>
            </a:r>
            <a:r>
              <a:rPr lang="en-GB" dirty="0" err="1"/>
              <a:t>mult</a:t>
            </a:r>
            <a:r>
              <a:rPr lang="en-GB" dirty="0"/>
              <a:t> results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EA7B-FAB5-41D8-05C5-963199344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869160"/>
            <a:ext cx="8075240" cy="1872208"/>
          </a:xfrm>
        </p:spPr>
        <p:txBody>
          <a:bodyPr>
            <a:normAutofit/>
          </a:bodyPr>
          <a:lstStyle/>
          <a:p>
            <a:r>
              <a:rPr lang="en-GB" sz="2600" dirty="0"/>
              <a:t>Pythia8 Junctions: fails to describe the data since in the low multiplicity limit it must agree with Monash (no CR)</a:t>
            </a:r>
          </a:p>
          <a:p>
            <a:r>
              <a:rPr lang="en-GB" sz="2600" dirty="0"/>
              <a:t>But why does nature prefer such a complicated process where </a:t>
            </a:r>
            <a:r>
              <a:rPr lang="en-GB" sz="2600" dirty="0" smtClean="0"/>
              <a:t>strangeness </a:t>
            </a:r>
            <a:r>
              <a:rPr lang="en-GB" sz="2600" dirty="0"/>
              <a:t>is </a:t>
            </a:r>
            <a:r>
              <a:rPr lang="en-GB" sz="2600" dirty="0" smtClean="0"/>
              <a:t>balanced </a:t>
            </a:r>
            <a:r>
              <a:rPr lang="en-GB" sz="2600" dirty="0"/>
              <a:t>by </a:t>
            </a:r>
            <a:r>
              <a:rPr lang="en-GB" sz="2600" dirty="0" smtClean="0"/>
              <a:t>two mesons</a:t>
            </a:r>
            <a:r>
              <a:rPr lang="en-GB" sz="2600" dirty="0"/>
              <a:t>?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48B70-6E95-4D47-7530-77408C9C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57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B4FF9-D2B0-4C2E-04FA-6E036847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585" y="1381653"/>
            <a:ext cx="6742011" cy="351645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BBA7A53-1327-499C-D1EF-3436673C7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271429"/>
            <a:ext cx="24482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E" altLang="en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arXiv:2308.16706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altLang="en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Part of the work of Jonatan </a:t>
            </a:r>
            <a:r>
              <a:rPr lang="en-GB" dirty="0" err="1"/>
              <a:t>Adolfsson’s</a:t>
            </a:r>
            <a:r>
              <a:rPr lang="en-GB" dirty="0"/>
              <a:t> PhD Thesis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58</a:t>
            </a:fld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4479346" cy="3896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949" y="1636465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ym typeface="Symbol" panose="05050102010706020507" pitchFamily="18" charset="2"/>
              </a:rPr>
              <a:t>-K 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37949" y="4847208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ym typeface="Symbol" panose="05050102010706020507" pitchFamily="18" charset="2"/>
              </a:rPr>
              <a:t>-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818176" y="1636465"/>
            <a:ext cx="708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ym typeface="Symbol" panose="05050102010706020507" pitchFamily="18" charset="2"/>
              </a:rPr>
              <a:t>-p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818176" y="4847208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ym typeface="Symbol" panose="05050102010706020507" pitchFamily="18" charset="2"/>
              </a:rPr>
              <a:t>-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5715253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ym typeface="Symbol" panose="05050102010706020507" pitchFamily="18" charset="2"/>
              </a:rPr>
              <a:t>He studied many </a:t>
            </a:r>
            <a:r>
              <a:rPr lang="en-GB" sz="2800">
                <a:sym typeface="Symbol" panose="05050102010706020507" pitchFamily="18" charset="2"/>
              </a:rPr>
              <a:t>more combinations, </a:t>
            </a:r>
            <a:r>
              <a:rPr lang="en-GB" sz="2800" dirty="0">
                <a:sym typeface="Symbol" panose="05050102010706020507" pitchFamily="18" charset="2"/>
              </a:rPr>
              <a:t>see </a:t>
            </a:r>
            <a:r>
              <a:rPr kumimoji="0" lang="en-SE" altLang="en-SE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arXiv:2308.16706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38978" y="2051258"/>
            <a:ext cx="3297518" cy="3035785"/>
            <a:chOff x="5738978" y="1827569"/>
            <a:chExt cx="3297518" cy="3035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8177" y="1827569"/>
              <a:ext cx="3146312" cy="232151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38978" y="4124690"/>
              <a:ext cx="329751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>
                  <a:hlinkClick r:id="rId4"/>
                </a:rPr>
                <a:t>https://home.cern/news/news/cern/alice-congratulates-its-phd-thesis-award-winner</a:t>
              </a:r>
              <a:endParaRPr lang="en-GB" sz="1400" dirty="0"/>
            </a:p>
            <a:p>
              <a:endParaRPr lang="en-GB" sz="14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8" r="23108" b="19150"/>
            <a:stretch/>
          </p:blipFill>
          <p:spPr>
            <a:xfrm>
              <a:off x="8382406" y="2132856"/>
              <a:ext cx="523769" cy="5030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66679" y="2204864"/>
              <a:ext cx="1849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Jonatan Adolfsson (LU)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8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A7B4-D903-3AE8-EB51-60E0B1B97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67" y="235278"/>
            <a:ext cx="3628018" cy="1143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Future outlook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566F8-A8F3-A83C-B0B8-DA66D66F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36" y="1378278"/>
            <a:ext cx="4320480" cy="514116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study of the microscopic balance is something we want to keep pursuing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Xi (</a:t>
            </a:r>
            <a:r>
              <a:rPr lang="en-GB" dirty="0" err="1">
                <a:solidFill>
                  <a:schemeClr val="bg1"/>
                </a:solidFill>
              </a:rPr>
              <a:t>ssd</a:t>
            </a:r>
            <a:r>
              <a:rPr lang="en-GB" dirty="0">
                <a:solidFill>
                  <a:schemeClr val="bg1"/>
                </a:solidFill>
              </a:rPr>
              <a:t>) 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en-GB" dirty="0">
                <a:solidFill>
                  <a:schemeClr val="bg1"/>
                </a:solidFill>
              </a:rPr>
              <a:t> Omega (</a:t>
            </a:r>
            <a:r>
              <a:rPr lang="en-GB" dirty="0" err="1">
                <a:solidFill>
                  <a:schemeClr val="bg1"/>
                </a:solidFill>
              </a:rPr>
              <a:t>sss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2 particles 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3 particles</a:t>
            </a:r>
          </a:p>
          <a:p>
            <a:pPr lvl="1"/>
            <a:r>
              <a:rPr lang="en-GB" dirty="0" err="1">
                <a:solidFill>
                  <a:schemeClr val="bg1"/>
                </a:solidFill>
              </a:rPr>
              <a:t>ssbar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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ccbar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9F04-09A9-13DC-06CA-E5CD4581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59</a:t>
            </a:fld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D23DE9-4FE3-6A23-836E-90B91E3AD0D5}"/>
              </a:ext>
            </a:extLst>
          </p:cNvPr>
          <p:cNvSpPr/>
          <p:nvPr/>
        </p:nvSpPr>
        <p:spPr>
          <a:xfrm>
            <a:off x="657566" y="5641722"/>
            <a:ext cx="35525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Rage Italic" panose="03070502040507070304" pitchFamily="66" charset="0"/>
                <a:sym typeface="Symbol" panose="05050102010706020507" pitchFamily="18" charset="2"/>
              </a:rPr>
              <a:t>Thank You!</a:t>
            </a:r>
          </a:p>
        </p:txBody>
      </p:sp>
      <p:pic>
        <p:nvPicPr>
          <p:cNvPr id="7" name="Picture 6" descr="Gold diggers">
            <a:extLst>
              <a:ext uri="{FF2B5EF4-FFF2-40B4-BE49-F238E27FC236}">
                <a16:creationId xmlns:a16="http://schemas.microsoft.com/office/drawing/2014/main" id="{9BB79247-DD00-10D3-7C35-A3CFC98F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857921" y="3669185"/>
            <a:ext cx="4089949" cy="2961134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ACEC1-FF81-DC2C-F015-93E20DCCE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92080" y="372164"/>
            <a:ext cx="3076247" cy="305683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081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QED vs QCD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19" y="1844824"/>
            <a:ext cx="5747401" cy="18626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8159" y="1321604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QED: superposition principle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159" y="3724530"/>
            <a:ext cx="8746369" cy="3088846"/>
            <a:chOff x="578159" y="3724530"/>
            <a:chExt cx="8746369" cy="30888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317" y="4221787"/>
              <a:ext cx="5144851" cy="20875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8159" y="3724530"/>
              <a:ext cx="8746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QCD: </a:t>
              </a:r>
              <a:r>
                <a:rPr lang="en-GB" sz="2800" dirty="0" err="1"/>
                <a:t>color</a:t>
              </a:r>
              <a:r>
                <a:rPr lang="en-GB" sz="2800" dirty="0"/>
                <a:t> fields interact (form flux tube at long distance)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8159" y="6290156"/>
              <a:ext cx="4005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Basis of Lund string model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324" y="4264823"/>
            <a:ext cx="2678156" cy="24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quarks"/>
          <p:cNvPicPr/>
          <p:nvPr/>
        </p:nvPicPr>
        <p:blipFill>
          <a:blip r:embed="rId2"/>
          <a:stretch/>
        </p:blipFill>
        <p:spPr>
          <a:xfrm>
            <a:off x="5840700" y="2478075"/>
            <a:ext cx="2901734" cy="3809873"/>
          </a:xfrm>
          <a:prstGeom prst="rect">
            <a:avLst/>
          </a:prstGeom>
          <a:ln w="36720"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0" y="-24458"/>
            <a:ext cx="9143433" cy="1219016"/>
          </a:xfrm>
          <a:prstGeom prst="rect">
            <a:avLst/>
          </a:prstGeom>
          <a:noFill/>
          <a:ln>
            <a:noFill/>
          </a:ln>
        </p:spPr>
        <p:txBody>
          <a:bodyPr lIns="81638" tIns="42452" rIns="81638" bIns="42452" anchor="ctr"/>
          <a:lstStyle/>
          <a:p>
            <a:pPr algn="ctr"/>
            <a:endParaRPr lang="en-US" sz="399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395536" y="1628800"/>
            <a:ext cx="4564582" cy="135551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2452" rIns="81638" bIns="42452"/>
          <a:lstStyle/>
          <a:p>
            <a:endParaRPr lang="en-US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6415525" y="1772816"/>
            <a:ext cx="1315348" cy="3934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2452" rIns="81638" bIns="42452"/>
          <a:lstStyle/>
          <a:p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Hadrons</a:t>
            </a:r>
          </a:p>
        </p:txBody>
      </p:sp>
      <p:sp>
        <p:nvSpPr>
          <p:cNvPr id="48" name="CustomShape 4"/>
          <p:cNvSpPr/>
          <p:nvPr/>
        </p:nvSpPr>
        <p:spPr>
          <a:xfrm>
            <a:off x="4937459" y="2402315"/>
            <a:ext cx="334062" cy="19426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2452" rIns="81638" bIns="42452"/>
          <a:lstStyle/>
          <a:p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Baryons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CustomShape 5"/>
          <p:cNvSpPr/>
          <p:nvPr/>
        </p:nvSpPr>
        <p:spPr>
          <a:xfrm>
            <a:off x="4932040" y="4725144"/>
            <a:ext cx="321000" cy="17104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2452" rIns="81638" bIns="42452"/>
          <a:lstStyle/>
          <a:p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Mesons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" name="CustomShape 6"/>
          <p:cNvSpPr/>
          <p:nvPr/>
        </p:nvSpPr>
        <p:spPr>
          <a:xfrm>
            <a:off x="5231029" y="4535347"/>
            <a:ext cx="3657373" cy="1981513"/>
          </a:xfrm>
          <a:prstGeom prst="rect">
            <a:avLst/>
          </a:prstGeom>
          <a:noFill/>
          <a:ln w="36720">
            <a:solidFill>
              <a:srgbClr val="FF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1" name="CustomShape 7"/>
          <p:cNvSpPr/>
          <p:nvPr/>
        </p:nvSpPr>
        <p:spPr>
          <a:xfrm>
            <a:off x="5231029" y="2325902"/>
            <a:ext cx="3657373" cy="2133685"/>
          </a:xfrm>
          <a:prstGeom prst="rect">
            <a:avLst/>
          </a:prstGeom>
          <a:noFill/>
          <a:ln w="36720">
            <a:solidFill>
              <a:srgbClr val="FF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2" name="CustomShape 8"/>
          <p:cNvSpPr/>
          <p:nvPr/>
        </p:nvSpPr>
        <p:spPr>
          <a:xfrm>
            <a:off x="4919825" y="1716558"/>
            <a:ext cx="4044663" cy="4952802"/>
          </a:xfrm>
          <a:prstGeom prst="rect">
            <a:avLst/>
          </a:prstGeom>
          <a:noFill/>
          <a:ln w="3672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07742" y="3023902"/>
            <a:ext cx="3088194" cy="3573450"/>
            <a:chOff x="907742" y="3023902"/>
            <a:chExt cx="3088194" cy="3573450"/>
          </a:xfrm>
        </p:grpSpPr>
        <p:pic>
          <p:nvPicPr>
            <p:cNvPr id="43" name="Picture 42"/>
            <p:cNvPicPr/>
            <p:nvPr/>
          </p:nvPicPr>
          <p:blipFill>
            <a:blip r:embed="rId3"/>
            <a:stretch/>
          </p:blipFill>
          <p:spPr>
            <a:xfrm>
              <a:off x="907742" y="4725887"/>
              <a:ext cx="1871465" cy="18714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quark-trennung"/>
            <p:cNvPicPr/>
            <p:nvPr/>
          </p:nvPicPr>
          <p:blipFill>
            <a:blip r:embed="rId4"/>
            <a:stretch/>
          </p:blipFill>
          <p:spPr>
            <a:xfrm>
              <a:off x="1104652" y="3023902"/>
              <a:ext cx="2891284" cy="1598468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Line 9"/>
            <p:cNvSpPr/>
            <p:nvPr/>
          </p:nvSpPr>
          <p:spPr>
            <a:xfrm>
              <a:off x="1849515" y="4300064"/>
              <a:ext cx="0" cy="503215"/>
            </a:xfrm>
            <a:prstGeom prst="line">
              <a:avLst/>
            </a:prstGeom>
            <a:ln w="5472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SE"/>
            </a:p>
          </p:txBody>
        </p:sp>
        <p:sp>
          <p:nvSpPr>
            <p:cNvPr id="55" name="TextShape 10"/>
            <p:cNvSpPr txBox="1"/>
            <p:nvPr/>
          </p:nvSpPr>
          <p:spPr>
            <a:xfrm>
              <a:off x="1090937" y="5670926"/>
              <a:ext cx="1688270" cy="699799"/>
            </a:xfrm>
            <a:prstGeom prst="rect">
              <a:avLst/>
            </a:prstGeom>
            <a:noFill/>
            <a:ln>
              <a:noFill/>
            </a:ln>
          </p:spPr>
          <p:txBody>
            <a:bodyPr lIns="81638" tIns="40819" rIns="81638" bIns="40819"/>
            <a:lstStyle/>
            <a:p>
              <a:r>
                <a:rPr lang="sv-SE" sz="4354" spc="-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10ton</a:t>
              </a:r>
              <a:endParaRPr lang="sv-SE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40" y="274638"/>
            <a:ext cx="73934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strong interaction:</a:t>
            </a:r>
            <a:br>
              <a:rPr lang="en-US" dirty="0"/>
            </a:br>
            <a:r>
              <a:rPr lang="en-US" dirty="0"/>
              <a:t>Quantum Chromo Dynamics (QCD)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6485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3 strong charges (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green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150CD2"/>
                </a:solidFill>
              </a:rPr>
              <a:t>blue</a:t>
            </a:r>
            <a:r>
              <a:rPr lang="en-US" sz="2400" dirty="0"/>
              <a:t>)</a:t>
            </a:r>
          </a:p>
          <a:p>
            <a:r>
              <a:rPr lang="en-US" sz="2400" dirty="0"/>
              <a:t>Particles in nature are color neutral</a:t>
            </a:r>
          </a:p>
          <a:p>
            <a:r>
              <a:rPr lang="en-US" sz="2400" dirty="0"/>
              <a:t>Quarks are “confined”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87254" y="4797152"/>
            <a:ext cx="198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00B050"/>
                </a:solidFill>
              </a:rPr>
              <a:t>(Force ~ 1 </a:t>
            </a:r>
            <a:r>
              <a:rPr lang="da-DK" b="1" dirty="0" err="1">
                <a:solidFill>
                  <a:srgbClr val="00B050"/>
                </a:solidFill>
              </a:rPr>
              <a:t>GeV</a:t>
            </a:r>
            <a:r>
              <a:rPr lang="da-DK" b="1" dirty="0">
                <a:solidFill>
                  <a:srgbClr val="00B050"/>
                </a:solidFill>
              </a:rPr>
              <a:t>/fm)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716" y="5166484"/>
            <a:ext cx="1446267" cy="13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>
          <a:xfrm>
            <a:off x="3066603" y="1844824"/>
            <a:ext cx="3089573" cy="3305175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defPPr lvl="0">
              <a:buClr>
                <a:srgbClr val="FFFFFF"/>
              </a:buClr>
              <a:buSzPct val="100000"/>
              <a:buFont typeface="Times New Roman" pitchFamily="18"/>
              <a:buNone/>
            </a:defPPr>
            <a:lvl1pPr lvl="0">
              <a:buClr>
                <a:srgbClr val="FFFFFF"/>
              </a:buClr>
              <a:buSzPct val="100000"/>
              <a:buFont typeface="Times New Roman" pitchFamily="18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first challenge:</a:t>
            </a:r>
            <a:br>
              <a:rPr lang="en-US" dirty="0"/>
            </a:br>
            <a:r>
              <a:rPr lang="en-US" dirty="0"/>
              <a:t>the two limits of QCD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068388" y="1600200"/>
            <a:ext cx="8075612" cy="5141913"/>
          </a:xfrm>
        </p:spPr>
        <p:txBody>
          <a:bodyPr/>
          <a:lstStyle>
            <a:defPPr marL="342720" marR="0" lvl="0" indent="-342720" algn="l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defPPr>
            <a:lvl1pPr marL="342720" marR="0" lvl="0" indent="-342720" algn="l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SzPts val="2223"/>
              <a:buBlip>
                <a:blip r:embed="rId4"/>
              </a:buBlip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1pPr>
            <a:lvl2pPr marL="742680" marR="0" lvl="1" indent="-28548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2pPr>
            <a:lvl3pPr marL="1143000" marR="0" lvl="2" indent="-228600" algn="l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SzPts val="1664"/>
              <a:buBlip>
                <a:blip r:embed="rId5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3pPr>
            <a:lvl4pPr marL="1600199" marR="0" lvl="3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4pPr>
            <a:lvl5pPr marL="2057400" marR="0" lvl="4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5pPr>
            <a:lvl6pPr marL="2057400" marR="0" lvl="5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6pPr>
            <a:lvl7pPr marL="2057400" marR="0" lvl="6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7pPr>
            <a:lvl8pPr marL="2057400" marR="0" lvl="7" indent="-2286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850"/>
              <a:buBlip>
                <a:blip r:embed="rId6"/>
              </a:buBlip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8pPr>
            <a:lvl9pPr marL="1944000" marR="0" lvl="8" indent="-216000" algn="l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Nimbus Sans L" pitchFamily="2"/>
                <a:cs typeface="Lucidasans" pitchFamily="2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n-lt"/>
              </a:rPr>
              <a:t>2 limits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39552" y="1705680"/>
            <a:ext cx="4075920" cy="4819664"/>
            <a:chOff x="539552" y="1705680"/>
            <a:chExt cx="4075920" cy="48196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544" y="2780928"/>
              <a:ext cx="2146320" cy="214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Freeform 6"/>
            <p:cNvSpPr/>
            <p:nvPr/>
          </p:nvSpPr>
          <p:spPr>
            <a:xfrm>
              <a:off x="539552" y="1705680"/>
              <a:ext cx="4075920" cy="481966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rgbClr val="FF0000"/>
              </a:solidFill>
              <a:prstDash val="solid"/>
            </a:ln>
          </p:spPr>
          <p:txBody>
            <a:bodyPr vert="horz" wrap="none" lIns="99000" tIns="54000" rIns="99000" bIns="540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560" y="5300628"/>
              <a:ext cx="3941313" cy="11527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Non-perturbative physics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(knows the equations but not how to</a:t>
              </a:r>
              <a:r>
                <a:rPr lang="en-US" sz="1800" b="0" i="0" u="none" strike="noStrike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 </a:t>
              </a:r>
              <a:br>
                <a:rPr lang="en-US" sz="1800" b="0" i="0" u="none" strike="noStrike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</a:br>
              <a:r>
                <a:rPr lang="en-US" sz="1800" b="0" i="0" u="none" strike="noStrike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s</a:t>
              </a: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olve them)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Bulk properties (=QGP)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9399" y="1971360"/>
              <a:ext cx="1686337" cy="7397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44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SOFT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50360" y="1696320"/>
            <a:ext cx="4075920" cy="4829024"/>
            <a:chOff x="4950360" y="1696320"/>
            <a:chExt cx="4075920" cy="48290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6804248" y="3060000"/>
              <a:ext cx="1656184" cy="1562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Freeform 8"/>
            <p:cNvSpPr/>
            <p:nvPr/>
          </p:nvSpPr>
          <p:spPr>
            <a:xfrm>
              <a:off x="4950360" y="1696320"/>
              <a:ext cx="4075920" cy="482902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rgbClr val="FF0000"/>
              </a:solidFill>
              <a:prstDash val="solid"/>
            </a:ln>
          </p:spPr>
          <p:txBody>
            <a:bodyPr vert="horz" wrap="none" lIns="99000" tIns="54000" rIns="99000" bIns="54000" anchor="ctr" anchorCtr="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18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Nimbus Sans L" pitchFamily="2"/>
                <a:cs typeface="Lucidasans" pitchFamily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4128" y="5278053"/>
              <a:ext cx="2580876" cy="8872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Perturbative physics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(theoretical predictions)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Rare  jets (=probes)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1400" y="1971720"/>
              <a:ext cx="1780593" cy="7397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4400" b="0" i="0" u="none" strike="noStrike" baseline="0" dirty="0">
                  <a:ln>
                    <a:noFill/>
                  </a:ln>
                  <a:latin typeface="Arial" pitchFamily="18"/>
                  <a:ea typeface="Nimbus Sans L" pitchFamily="2"/>
                  <a:cs typeface="Lucidasans" pitchFamily="2"/>
                </a:rPr>
                <a:t>HARD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3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 (?): use lattice QCD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6"/>
          <a:stretch/>
        </p:blipFill>
        <p:spPr bwMode="auto">
          <a:xfrm>
            <a:off x="2339752" y="3313536"/>
            <a:ext cx="4104456" cy="285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025504"/>
            <a:ext cx="772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 QCD results for the heavy quark potential (free energy): arXiv:0710.0498</a:t>
            </a:r>
          </a:p>
        </p:txBody>
      </p:sp>
      <p:sp>
        <p:nvSpPr>
          <p:cNvPr id="6" name="TextBox 21"/>
          <p:cNvSpPr/>
          <p:nvPr/>
        </p:nvSpPr>
        <p:spPr>
          <a:xfrm>
            <a:off x="620897" y="6021288"/>
            <a:ext cx="8928992" cy="8458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ea typeface="Arial" pitchFamily="2"/>
                <a:cs typeface="Arial" pitchFamily="2"/>
              </a:rPr>
              <a:t>T</a:t>
            </a:r>
            <a:r>
              <a:rPr lang="en-US" sz="2400" b="0" i="0" u="none" strike="noStrike" baseline="0" dirty="0">
                <a:ln>
                  <a:noFill/>
                </a:ln>
                <a:ea typeface="Arial" pitchFamily="2"/>
                <a:cs typeface="Arial" pitchFamily="2"/>
              </a:rPr>
              <a:t>he long-range force will be screened</a:t>
            </a:r>
            <a:r>
              <a:rPr lang="en-US" sz="2400" b="0" i="0" u="none" strike="noStrike" dirty="0">
                <a:ln>
                  <a:noFill/>
                </a:ln>
                <a:ea typeface="Arial" pitchFamily="2"/>
                <a:cs typeface="Arial" pitchFamily="2"/>
              </a:rPr>
              <a:t> in the plasma</a:t>
            </a:r>
            <a:r>
              <a:rPr lang="en-US" sz="2400" dirty="0">
                <a:ea typeface="Arial" pitchFamily="2"/>
                <a:cs typeface="Arial" pitchFamily="2"/>
              </a:rPr>
              <a:t>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0" u="none" strike="noStrike" dirty="0">
                <a:ln>
                  <a:noFill/>
                </a:ln>
                <a:ea typeface="Arial" pitchFamily="2"/>
                <a:cs typeface="Arial" pitchFamily="2"/>
              </a:rPr>
              <a:t>This should lead to deconfinement!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2B400-DCCD-4E4A-8997-0CBA26C25F6A}" type="slidenum">
              <a:rPr lang="sv-SE" smtClean="0"/>
              <a:t>9</a:t>
            </a:fld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B51E5-D230-3672-8C42-F80AE3374396}"/>
              </a:ext>
            </a:extLst>
          </p:cNvPr>
          <p:cNvSpPr txBox="1"/>
          <p:nvPr/>
        </p:nvSpPr>
        <p:spPr>
          <a:xfrm>
            <a:off x="899592" y="1268760"/>
            <a:ext cx="7722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First question we will ask:</a:t>
            </a:r>
          </a:p>
          <a:p>
            <a:r>
              <a:rPr lang="en-US" sz="3600" dirty="0"/>
              <a:t>What happens to the heavy-quark potential when we heat up the system</a:t>
            </a:r>
            <a:endParaRPr lang="en-SE" sz="3600" dirty="0"/>
          </a:p>
        </p:txBody>
      </p:sp>
    </p:spTree>
    <p:extLst>
      <p:ext uri="{BB962C8B-B14F-4D97-AF65-F5344CB8AC3E}">
        <p14:creationId xmlns:p14="http://schemas.microsoft.com/office/powerpoint/2010/main" val="37018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12622</TotalTime>
  <Words>2560</Words>
  <Application>Microsoft Office PowerPoint</Application>
  <PresentationFormat>On-screen Show (4:3)</PresentationFormat>
  <Paragraphs>420</Paragraphs>
  <Slides>59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ＭＳ Ｐゴシック</vt:lpstr>
      <vt:lpstr>Albany AMT</vt:lpstr>
      <vt:lpstr>Arial</vt:lpstr>
      <vt:lpstr>Calibri</vt:lpstr>
      <vt:lpstr>Cambria Math</vt:lpstr>
      <vt:lpstr>DejaVu Sans</vt:lpstr>
      <vt:lpstr>Droid Sans Fallback</vt:lpstr>
      <vt:lpstr>Liberation Sans</vt:lpstr>
      <vt:lpstr>Lucidasans</vt:lpstr>
      <vt:lpstr>Nimbus Sans L</vt:lpstr>
      <vt:lpstr>Rage Italic</vt:lpstr>
      <vt:lpstr>Symbol</vt:lpstr>
      <vt:lpstr>Tahoma</vt:lpstr>
      <vt:lpstr>Times New Roman</vt:lpstr>
      <vt:lpstr>Times New Roman</vt:lpstr>
      <vt:lpstr>Wingdings</vt:lpstr>
      <vt:lpstr>Office Theme</vt:lpstr>
      <vt:lpstr>An introduction to Heavy Ion Physics and CLASH  P. Christiansen  (Lund University)</vt:lpstr>
      <vt:lpstr>or “Why are heavy-ion physicists the Slytherins of particle physics!”</vt:lpstr>
      <vt:lpstr>Outline</vt:lpstr>
      <vt:lpstr>Outline</vt:lpstr>
      <vt:lpstr>PowerPoint Presentation</vt:lpstr>
      <vt:lpstr>QED vs QCD</vt:lpstr>
      <vt:lpstr>The strong interaction: Quantum Chromo Dynamics (QCD)</vt:lpstr>
      <vt:lpstr>The first challenge: the two limits of QCD</vt:lpstr>
      <vt:lpstr>Solution (?): use lattice QCD</vt:lpstr>
      <vt:lpstr>Deconfinement at high  energy densities</vt:lpstr>
      <vt:lpstr>Probing the early universe + animation</vt:lpstr>
      <vt:lpstr>The second challenge: we cannot easily directly observe the QGP</vt:lpstr>
      <vt:lpstr>The good: quarkonium</vt:lpstr>
      <vt:lpstr>LHC has delivered</vt:lpstr>
      <vt:lpstr>Suppression of heavy quarkonia can work as a thermometer</vt:lpstr>
      <vt:lpstr>J/ψ in the QGP at high energies</vt:lpstr>
      <vt:lpstr>J/ψ recombination</vt:lpstr>
      <vt:lpstr>The bad (?): the perfect liquid</vt:lpstr>
      <vt:lpstr>Lattice QCD calculation of the energy density</vt:lpstr>
      <vt:lpstr>Radial flow</vt:lpstr>
      <vt:lpstr>Elliptic flow (v2)</vt:lpstr>
      <vt:lpstr>Shear viscosity</vt:lpstr>
      <vt:lpstr>Elliptic flow and triangular flow is almost ideal!</vt:lpstr>
      <vt:lpstr>The QGP fluid compared to other fluids</vt:lpstr>
      <vt:lpstr>Recent comparison</vt:lpstr>
      <vt:lpstr>The QGP is less like a crowd and more like a synchro team</vt:lpstr>
      <vt:lpstr>Third challenge</vt:lpstr>
      <vt:lpstr>We are a mix of explorers… ...and gold diggers!</vt:lpstr>
      <vt:lpstr>Perfect liquid – the purest gold!</vt:lpstr>
      <vt:lpstr>The ugly (?): QGP in small systems</vt:lpstr>
      <vt:lpstr>Now we keep exploring  and digging!</vt:lpstr>
      <vt:lpstr>The effect of system size: Macroscopic effects in small systems?</vt:lpstr>
      <vt:lpstr>The ridge: a fingerprint of the     macroscopic QGP</vt:lpstr>
      <vt:lpstr>The rise of the double ridge</vt:lpstr>
      <vt:lpstr>Ridges in all systems</vt:lpstr>
      <vt:lpstr>Particle ratios in p-Pb and Pb-Pb show similar radial flow features</vt:lpstr>
      <vt:lpstr>The Mexican angle</vt:lpstr>
      <vt:lpstr>The “flow peak” in pp    </vt:lpstr>
      <vt:lpstr>pp phenomenologists’ favorite figure from ICHEP 2016 </vt:lpstr>
      <vt:lpstr>Integrated particle ratios</vt:lpstr>
      <vt:lpstr>The CLASH: Macroscopic (top-down) vs microscopic (bottom up) models</vt:lpstr>
      <vt:lpstr>CLASH experimental angle: “Event Engineering”</vt:lpstr>
      <vt:lpstr>Two ideas tested in CLASH</vt:lpstr>
      <vt:lpstr>Transverse Spherocity SO</vt:lpstr>
      <vt:lpstr>The effect of SO selection for different multiplicity estimators</vt:lpstr>
      <vt:lpstr>Results top 1% multiplicity and top 1% SO (0.01% of events)</vt:lpstr>
      <vt:lpstr>Results top 1% multiplicity and top 10% SO (0.1% of events)</vt:lpstr>
      <vt:lpstr>Strangeness enhancement vs SO (top 1% multiplicity)</vt:lpstr>
      <vt:lpstr>Strangeness enhancement vs SO (top 1% multiplicity)</vt:lpstr>
      <vt:lpstr>Why Herwig is wrong</vt:lpstr>
      <vt:lpstr>Strangeness enhancement vs SO (top 10% multiplicity)</vt:lpstr>
      <vt:lpstr>Answer: look at the how the strange quarks are balanced</vt:lpstr>
      <vt:lpstr>The easiest case:  balanced by antiproton</vt:lpstr>
      <vt:lpstr>The easiest case:  balanced by antiproton</vt:lpstr>
      <vt:lpstr>The easiest case:  balanced by antiproton</vt:lpstr>
      <vt:lpstr>Microscopic balance of  by antiprotons: MB results</vt:lpstr>
      <vt:lpstr>Microscopic balance of  by antiprotons: low mult results</vt:lpstr>
      <vt:lpstr>Part of the work of Jonatan Adolfsson’s PhD Thesis</vt:lpstr>
      <vt:lpstr>Future outlook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Christiansen</dc:creator>
  <cp:lastModifiedBy>windrift</cp:lastModifiedBy>
  <cp:revision>451</cp:revision>
  <dcterms:created xsi:type="dcterms:W3CDTF">2013-08-28T07:21:49Z</dcterms:created>
  <dcterms:modified xsi:type="dcterms:W3CDTF">2024-06-20T18:12:36Z</dcterms:modified>
</cp:coreProperties>
</file>