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69" r:id="rId2"/>
    <p:sldId id="268" r:id="rId3"/>
    <p:sldId id="273" r:id="rId4"/>
    <p:sldId id="277" r:id="rId5"/>
    <p:sldId id="292" r:id="rId6"/>
    <p:sldId id="293" r:id="rId7"/>
    <p:sldId id="294" r:id="rId8"/>
    <p:sldId id="286" r:id="rId9"/>
    <p:sldId id="300" r:id="rId10"/>
    <p:sldId id="296" r:id="rId11"/>
    <p:sldId id="311" r:id="rId12"/>
    <p:sldId id="312" r:id="rId13"/>
    <p:sldId id="313" r:id="rId14"/>
    <p:sldId id="270" r:id="rId15"/>
    <p:sldId id="297" r:id="rId16"/>
    <p:sldId id="298" r:id="rId17"/>
    <p:sldId id="299" r:id="rId18"/>
    <p:sldId id="315" r:id="rId19"/>
    <p:sldId id="316" r:id="rId20"/>
    <p:sldId id="272" r:id="rId21"/>
    <p:sldId id="305" r:id="rId22"/>
    <p:sldId id="306" r:id="rId23"/>
    <p:sldId id="317" r:id="rId24"/>
    <p:sldId id="291" r:id="rId25"/>
    <p:sldId id="307" r:id="rId26"/>
    <p:sldId id="308" r:id="rId27"/>
    <p:sldId id="309" r:id="rId28"/>
    <p:sldId id="301" r:id="rId29"/>
    <p:sldId id="288" r:id="rId30"/>
    <p:sldId id="303" r:id="rId31"/>
    <p:sldId id="304" r:id="rId32"/>
    <p:sldId id="310" r:id="rId33"/>
    <p:sldId id="275" r:id="rId34"/>
    <p:sldId id="314" r:id="rId35"/>
    <p:sldId id="318" r:id="rId36"/>
    <p:sldId id="323" r:id="rId37"/>
    <p:sldId id="322" r:id="rId38"/>
    <p:sldId id="324" r:id="rId39"/>
    <p:sldId id="319" r:id="rId40"/>
    <p:sldId id="321" r:id="rId41"/>
    <p:sldId id="325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7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763BDB-B71A-1441-B119-AA957A09DCBD}" v="3706" dt="2024-11-05T05:04:49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2"/>
    <p:restoredTop sz="94737"/>
  </p:normalViewPr>
  <p:slideViewPr>
    <p:cSldViewPr snapToGrid="0">
      <p:cViewPr>
        <p:scale>
          <a:sx n="122" d="100"/>
          <a:sy n="122" d="100"/>
        </p:scale>
        <p:origin x="59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vador Alejandro Ochoa Oregon" userId="69691ec3-f96b-42a7-9a9e-89af0988840f" providerId="ADAL" clId="{6B763BDB-B71A-1441-B119-AA957A09DCBD}"/>
    <pc:docChg chg="undo custSel addSld delSld modSld sldOrd">
      <pc:chgData name="Salvador Alejandro Ochoa Oregon" userId="69691ec3-f96b-42a7-9a9e-89af0988840f" providerId="ADAL" clId="{6B763BDB-B71A-1441-B119-AA957A09DCBD}" dt="2024-11-05T05:25:45.516" v="7386" actId="1036"/>
      <pc:docMkLst>
        <pc:docMk/>
      </pc:docMkLst>
      <pc:sldChg chg="addSp delSp modSp mod">
        <pc:chgData name="Salvador Alejandro Ochoa Oregon" userId="69691ec3-f96b-42a7-9a9e-89af0988840f" providerId="ADAL" clId="{6B763BDB-B71A-1441-B119-AA957A09DCBD}" dt="2024-10-28T15:53:01.528" v="1060"/>
        <pc:sldMkLst>
          <pc:docMk/>
          <pc:sldMk cId="3247611877" sldId="268"/>
        </pc:sldMkLst>
        <pc:spChg chg="mod">
          <ac:chgData name="Salvador Alejandro Ochoa Oregon" userId="69691ec3-f96b-42a7-9a9e-89af0988840f" providerId="ADAL" clId="{6B763BDB-B71A-1441-B119-AA957A09DCBD}" dt="2024-10-28T02:06:01.180" v="283" actId="20577"/>
          <ac:spMkLst>
            <pc:docMk/>
            <pc:sldMk cId="3247611877" sldId="268"/>
            <ac:spMk id="47" creationId="{4AFA87D7-5EC8-88FA-7C75-F8B3A7F8235A}"/>
          </ac:spMkLst>
        </pc:spChg>
        <pc:picChg chg="add mod">
          <ac:chgData name="Salvador Alejandro Ochoa Oregon" userId="69691ec3-f96b-42a7-9a9e-89af0988840f" providerId="ADAL" clId="{6B763BDB-B71A-1441-B119-AA957A09DCBD}" dt="2024-10-28T15:53:01.528" v="1060"/>
          <ac:picMkLst>
            <pc:docMk/>
            <pc:sldMk cId="3247611877" sldId="268"/>
            <ac:picMk id="2" creationId="{D607E643-E7DB-3003-8A4F-D159E9BB18CB}"/>
          </ac:picMkLst>
        </pc:picChg>
        <pc:picChg chg="add mod">
          <ac:chgData name="Salvador Alejandro Ochoa Oregon" userId="69691ec3-f96b-42a7-9a9e-89af0988840f" providerId="ADAL" clId="{6B763BDB-B71A-1441-B119-AA957A09DCBD}" dt="2024-10-28T15:53:01.528" v="1060"/>
          <ac:picMkLst>
            <pc:docMk/>
            <pc:sldMk cId="3247611877" sldId="268"/>
            <ac:picMk id="3" creationId="{EE3FEFDC-795E-28F1-8183-CC5E59CEA370}"/>
          </ac:picMkLst>
        </pc:picChg>
        <pc:picChg chg="add mod">
          <ac:chgData name="Salvador Alejandro Ochoa Oregon" userId="69691ec3-f96b-42a7-9a9e-89af0988840f" providerId="ADAL" clId="{6B763BDB-B71A-1441-B119-AA957A09DCBD}" dt="2024-10-28T15:53:01.528" v="1060"/>
          <ac:picMkLst>
            <pc:docMk/>
            <pc:sldMk cId="3247611877" sldId="268"/>
            <ac:picMk id="5" creationId="{909A592F-B978-F128-A81B-8466712FFD98}"/>
          </ac:picMkLst>
        </pc:picChg>
        <pc:picChg chg="add mod">
          <ac:chgData name="Salvador Alejandro Ochoa Oregon" userId="69691ec3-f96b-42a7-9a9e-89af0988840f" providerId="ADAL" clId="{6B763BDB-B71A-1441-B119-AA957A09DCBD}" dt="2024-10-28T15:53:01.528" v="1060"/>
          <ac:picMkLst>
            <pc:docMk/>
            <pc:sldMk cId="3247611877" sldId="268"/>
            <ac:picMk id="7" creationId="{BBC3CCD5-13D0-C49A-8F37-FC1376D22F17}"/>
          </ac:picMkLst>
        </pc:picChg>
        <pc:picChg chg="del">
          <ac:chgData name="Salvador Alejandro Ochoa Oregon" userId="69691ec3-f96b-42a7-9a9e-89af0988840f" providerId="ADAL" clId="{6B763BDB-B71A-1441-B119-AA957A09DCBD}" dt="2024-10-28T15:53:01.121" v="1059" actId="478"/>
          <ac:picMkLst>
            <pc:docMk/>
            <pc:sldMk cId="3247611877" sldId="268"/>
            <ac:picMk id="8" creationId="{B89D3400-6115-EEAF-8FD1-5EA062EEAC24}"/>
          </ac:picMkLst>
        </pc:picChg>
        <pc:picChg chg="del">
          <ac:chgData name="Salvador Alejandro Ochoa Oregon" userId="69691ec3-f96b-42a7-9a9e-89af0988840f" providerId="ADAL" clId="{6B763BDB-B71A-1441-B119-AA957A09DCBD}" dt="2024-10-28T15:53:01.121" v="1059" actId="478"/>
          <ac:picMkLst>
            <pc:docMk/>
            <pc:sldMk cId="3247611877" sldId="268"/>
            <ac:picMk id="9" creationId="{E50EA34F-33D2-7A42-53C3-8C413B114063}"/>
          </ac:picMkLst>
        </pc:picChg>
        <pc:picChg chg="del">
          <ac:chgData name="Salvador Alejandro Ochoa Oregon" userId="69691ec3-f96b-42a7-9a9e-89af0988840f" providerId="ADAL" clId="{6B763BDB-B71A-1441-B119-AA957A09DCBD}" dt="2024-10-28T15:53:01.121" v="1059" actId="478"/>
          <ac:picMkLst>
            <pc:docMk/>
            <pc:sldMk cId="3247611877" sldId="268"/>
            <ac:picMk id="10" creationId="{569C0D1B-D9D1-6A81-95A6-5687283C7ED2}"/>
          </ac:picMkLst>
        </pc:picChg>
        <pc:picChg chg="del">
          <ac:chgData name="Salvador Alejandro Ochoa Oregon" userId="69691ec3-f96b-42a7-9a9e-89af0988840f" providerId="ADAL" clId="{6B763BDB-B71A-1441-B119-AA957A09DCBD}" dt="2024-10-28T15:53:01.121" v="1059" actId="478"/>
          <ac:picMkLst>
            <pc:docMk/>
            <pc:sldMk cId="3247611877" sldId="268"/>
            <ac:picMk id="11" creationId="{1807D12C-D36C-6093-4C79-ED995D1A3ED8}"/>
          </ac:picMkLst>
        </pc:picChg>
      </pc:sldChg>
      <pc:sldChg chg="addSp delSp modSp mod">
        <pc:chgData name="Salvador Alejandro Ochoa Oregon" userId="69691ec3-f96b-42a7-9a9e-89af0988840f" providerId="ADAL" clId="{6B763BDB-B71A-1441-B119-AA957A09DCBD}" dt="2024-11-03T17:32:26.994" v="5500" actId="1076"/>
        <pc:sldMkLst>
          <pc:docMk/>
          <pc:sldMk cId="3820318001" sldId="269"/>
        </pc:sldMkLst>
        <pc:spChg chg="mod">
          <ac:chgData name="Salvador Alejandro Ochoa Oregon" userId="69691ec3-f96b-42a7-9a9e-89af0988840f" providerId="ADAL" clId="{6B763BDB-B71A-1441-B119-AA957A09DCBD}" dt="2024-11-03T17:32:26.994" v="5500" actId="1076"/>
          <ac:spMkLst>
            <pc:docMk/>
            <pc:sldMk cId="3820318001" sldId="269"/>
            <ac:spMk id="4" creationId="{D70E1E62-2EFF-C9D0-E11F-90E13BF1FCF7}"/>
          </ac:spMkLst>
        </pc:spChg>
        <pc:spChg chg="mod">
          <ac:chgData name="Salvador Alejandro Ochoa Oregon" userId="69691ec3-f96b-42a7-9a9e-89af0988840f" providerId="ADAL" clId="{6B763BDB-B71A-1441-B119-AA957A09DCBD}" dt="2024-11-03T17:32:20.889" v="5497" actId="1076"/>
          <ac:spMkLst>
            <pc:docMk/>
            <pc:sldMk cId="3820318001" sldId="269"/>
            <ac:spMk id="5" creationId="{CBBAF5D8-7BFE-9BDE-B5F8-55325D6AD68A}"/>
          </ac:spMkLst>
        </pc:spChg>
        <pc:spChg chg="add del mod">
          <ac:chgData name="Salvador Alejandro Ochoa Oregon" userId="69691ec3-f96b-42a7-9a9e-89af0988840f" providerId="ADAL" clId="{6B763BDB-B71A-1441-B119-AA957A09DCBD}" dt="2024-11-03T17:32:21.717" v="5499" actId="478"/>
          <ac:spMkLst>
            <pc:docMk/>
            <pc:sldMk cId="3820318001" sldId="269"/>
            <ac:spMk id="12" creationId="{643FF935-AF17-42E6-3D8C-91338915CCF2}"/>
          </ac:spMkLst>
        </pc:spChg>
        <pc:spChg chg="mod">
          <ac:chgData name="Salvador Alejandro Ochoa Oregon" userId="69691ec3-f96b-42a7-9a9e-89af0988840f" providerId="ADAL" clId="{6B763BDB-B71A-1441-B119-AA957A09DCBD}" dt="2024-11-03T17:32:21.243" v="5498" actId="1076"/>
          <ac:spMkLst>
            <pc:docMk/>
            <pc:sldMk cId="3820318001" sldId="269"/>
            <ac:spMk id="45" creationId="{9B254291-E9C4-EBEE-D737-C39FDC4167D9}"/>
          </ac:spMkLst>
        </pc:spChg>
      </pc:sldChg>
      <pc:sldChg chg="addSp delSp modSp mod">
        <pc:chgData name="Salvador Alejandro Ochoa Oregon" userId="69691ec3-f96b-42a7-9a9e-89af0988840f" providerId="ADAL" clId="{6B763BDB-B71A-1441-B119-AA957A09DCBD}" dt="2024-10-29T11:34:12.547" v="5252"/>
        <pc:sldMkLst>
          <pc:docMk/>
          <pc:sldMk cId="453879045" sldId="270"/>
        </pc:sldMkLst>
        <pc:spChg chg="mod">
          <ac:chgData name="Salvador Alejandro Ochoa Oregon" userId="69691ec3-f96b-42a7-9a9e-89af0988840f" providerId="ADAL" clId="{6B763BDB-B71A-1441-B119-AA957A09DCBD}" dt="2024-10-28T18:22:56.900" v="2516" actId="20577"/>
          <ac:spMkLst>
            <pc:docMk/>
            <pc:sldMk cId="453879045" sldId="270"/>
            <ac:spMk id="2" creationId="{8DD59D27-3F9B-A8CA-8640-59A8264315B3}"/>
          </ac:spMkLst>
        </pc:spChg>
        <pc:spChg chg="mod">
          <ac:chgData name="Salvador Alejandro Ochoa Oregon" userId="69691ec3-f96b-42a7-9a9e-89af0988840f" providerId="ADAL" clId="{6B763BDB-B71A-1441-B119-AA957A09DCBD}" dt="2024-10-28T01:44:31.166" v="176" actId="20577"/>
          <ac:spMkLst>
            <pc:docMk/>
            <pc:sldMk cId="453879045" sldId="270"/>
            <ac:spMk id="5" creationId="{DA545D80-2149-39F3-CE83-DAFD7910A141}"/>
          </ac:spMkLst>
        </pc:spChg>
        <pc:spChg chg="mod">
          <ac:chgData name="Salvador Alejandro Ochoa Oregon" userId="69691ec3-f96b-42a7-9a9e-89af0988840f" providerId="ADAL" clId="{6B763BDB-B71A-1441-B119-AA957A09DCBD}" dt="2024-10-28T01:41:33.760" v="147" actId="1076"/>
          <ac:spMkLst>
            <pc:docMk/>
            <pc:sldMk cId="453879045" sldId="270"/>
            <ac:spMk id="6" creationId="{297B381A-C80C-8641-026D-25B23942CC02}"/>
          </ac:spMkLst>
        </pc:spChg>
        <pc:spChg chg="mod">
          <ac:chgData name="Salvador Alejandro Ochoa Oregon" userId="69691ec3-f96b-42a7-9a9e-89af0988840f" providerId="ADAL" clId="{6B763BDB-B71A-1441-B119-AA957A09DCBD}" dt="2024-10-28T01:51:42.976" v="190" actId="1076"/>
          <ac:spMkLst>
            <pc:docMk/>
            <pc:sldMk cId="453879045" sldId="270"/>
            <ac:spMk id="8" creationId="{6BBA57F5-B12A-5A56-B9D9-44D16062B292}"/>
          </ac:spMkLst>
        </pc:spChg>
        <pc:spChg chg="add del mod">
          <ac:chgData name="Salvador Alejandro Ochoa Oregon" userId="69691ec3-f96b-42a7-9a9e-89af0988840f" providerId="ADAL" clId="{6B763BDB-B71A-1441-B119-AA957A09DCBD}" dt="2024-10-29T11:34:12.547" v="5252"/>
          <ac:spMkLst>
            <pc:docMk/>
            <pc:sldMk cId="453879045" sldId="270"/>
            <ac:spMk id="29" creationId="{8F77891D-321F-F7DA-36CE-146A30B9B9A3}"/>
          </ac:spMkLst>
        </pc:spChg>
        <pc:cxnChg chg="mod">
          <ac:chgData name="Salvador Alejandro Ochoa Oregon" userId="69691ec3-f96b-42a7-9a9e-89af0988840f" providerId="ADAL" clId="{6B763BDB-B71A-1441-B119-AA957A09DCBD}" dt="2024-10-28T01:41:35.475" v="148" actId="1076"/>
          <ac:cxnSpMkLst>
            <pc:docMk/>
            <pc:sldMk cId="453879045" sldId="270"/>
            <ac:cxnSpMk id="7" creationId="{83BA9B9E-2FA4-8AF4-B0F0-5F5D5FF1C9F1}"/>
          </ac:cxnSpMkLst>
        </pc:cxnChg>
      </pc:sldChg>
      <pc:sldChg chg="addSp delSp modSp mod">
        <pc:chgData name="Salvador Alejandro Ochoa Oregon" userId="69691ec3-f96b-42a7-9a9e-89af0988840f" providerId="ADAL" clId="{6B763BDB-B71A-1441-B119-AA957A09DCBD}" dt="2024-10-29T11:36:28.123" v="5307" actId="20577"/>
        <pc:sldMkLst>
          <pc:docMk/>
          <pc:sldMk cId="118400358" sldId="272"/>
        </pc:sldMkLst>
        <pc:spChg chg="mod">
          <ac:chgData name="Salvador Alejandro Ochoa Oregon" userId="69691ec3-f96b-42a7-9a9e-89af0988840f" providerId="ADAL" clId="{6B763BDB-B71A-1441-B119-AA957A09DCBD}" dt="2024-10-28T01:53:55.688" v="242" actId="20577"/>
          <ac:spMkLst>
            <pc:docMk/>
            <pc:sldMk cId="118400358" sldId="272"/>
            <ac:spMk id="2" creationId="{9715B5FB-4E5E-D32A-E80D-2C8C9B21A044}"/>
          </ac:spMkLst>
        </pc:spChg>
        <pc:spChg chg="mod">
          <ac:chgData name="Salvador Alejandro Ochoa Oregon" userId="69691ec3-f96b-42a7-9a9e-89af0988840f" providerId="ADAL" clId="{6B763BDB-B71A-1441-B119-AA957A09DCBD}" dt="2024-10-28T18:23:28.653" v="2524" actId="20577"/>
          <ac:spMkLst>
            <pc:docMk/>
            <pc:sldMk cId="118400358" sldId="272"/>
            <ac:spMk id="3" creationId="{84F8180C-C868-F04B-8DCE-6878C2844D32}"/>
          </ac:spMkLst>
        </pc:spChg>
        <pc:spChg chg="add mod">
          <ac:chgData name="Salvador Alejandro Ochoa Oregon" userId="69691ec3-f96b-42a7-9a9e-89af0988840f" providerId="ADAL" clId="{6B763BDB-B71A-1441-B119-AA957A09DCBD}" dt="2024-10-29T11:35:47.943" v="5283"/>
          <ac:spMkLst>
            <pc:docMk/>
            <pc:sldMk cId="118400358" sldId="272"/>
            <ac:spMk id="9" creationId="{7AFFDB57-3E3D-767A-1132-F8B0A2BEF2A2}"/>
          </ac:spMkLst>
        </pc:spChg>
        <pc:spChg chg="add del">
          <ac:chgData name="Salvador Alejandro Ochoa Oregon" userId="69691ec3-f96b-42a7-9a9e-89af0988840f" providerId="ADAL" clId="{6B763BDB-B71A-1441-B119-AA957A09DCBD}" dt="2024-10-28T17:40:24.259" v="1645" actId="22"/>
          <ac:spMkLst>
            <pc:docMk/>
            <pc:sldMk cId="118400358" sldId="272"/>
            <ac:spMk id="15" creationId="{95224FE4-7712-5347-BF32-37D3FF8388C3}"/>
          </ac:spMkLst>
        </pc:spChg>
        <pc:spChg chg="add mod">
          <ac:chgData name="Salvador Alejandro Ochoa Oregon" userId="69691ec3-f96b-42a7-9a9e-89af0988840f" providerId="ADAL" clId="{6B763BDB-B71A-1441-B119-AA957A09DCBD}" dt="2024-10-28T20:36:12.989" v="4844" actId="1076"/>
          <ac:spMkLst>
            <pc:docMk/>
            <pc:sldMk cId="118400358" sldId="272"/>
            <ac:spMk id="16" creationId="{2CB877CE-9F80-F19C-2CD2-E3D418C58C8A}"/>
          </ac:spMkLst>
        </pc:spChg>
        <pc:spChg chg="add del mod">
          <ac:chgData name="Salvador Alejandro Ochoa Oregon" userId="69691ec3-f96b-42a7-9a9e-89af0988840f" providerId="ADAL" clId="{6B763BDB-B71A-1441-B119-AA957A09DCBD}" dt="2024-10-29T11:35:47.492" v="5282" actId="478"/>
          <ac:spMkLst>
            <pc:docMk/>
            <pc:sldMk cId="118400358" sldId="272"/>
            <ac:spMk id="17" creationId="{47EDAC5F-7E13-6D73-0AED-A09449E4B799}"/>
          </ac:spMkLst>
        </pc:spChg>
        <pc:spChg chg="add mod">
          <ac:chgData name="Salvador Alejandro Ochoa Oregon" userId="69691ec3-f96b-42a7-9a9e-89af0988840f" providerId="ADAL" clId="{6B763BDB-B71A-1441-B119-AA957A09DCBD}" dt="2024-10-28T20:22:57.318" v="4360" actId="113"/>
          <ac:spMkLst>
            <pc:docMk/>
            <pc:sldMk cId="118400358" sldId="272"/>
            <ac:spMk id="18" creationId="{C7420C29-23A1-A710-7DB8-A4C62401AC9E}"/>
          </ac:spMkLst>
        </pc:spChg>
        <pc:spChg chg="add mod">
          <ac:chgData name="Salvador Alejandro Ochoa Oregon" userId="69691ec3-f96b-42a7-9a9e-89af0988840f" providerId="ADAL" clId="{6B763BDB-B71A-1441-B119-AA957A09DCBD}" dt="2024-10-29T11:36:11.314" v="5301" actId="20577"/>
          <ac:spMkLst>
            <pc:docMk/>
            <pc:sldMk cId="118400358" sldId="272"/>
            <ac:spMk id="19" creationId="{329333F7-F37B-F493-B618-A18DA005625E}"/>
          </ac:spMkLst>
        </pc:spChg>
        <pc:spChg chg="add del mod">
          <ac:chgData name="Salvador Alejandro Ochoa Oregon" userId="69691ec3-f96b-42a7-9a9e-89af0988840f" providerId="ADAL" clId="{6B763BDB-B71A-1441-B119-AA957A09DCBD}" dt="2024-10-28T20:29:08.183" v="4515" actId="478"/>
          <ac:spMkLst>
            <pc:docMk/>
            <pc:sldMk cId="118400358" sldId="272"/>
            <ac:spMk id="20" creationId="{2866FC63-F52E-CB8D-6CE2-748F0D54382F}"/>
          </ac:spMkLst>
        </pc:spChg>
        <pc:spChg chg="add mod">
          <ac:chgData name="Salvador Alejandro Ochoa Oregon" userId="69691ec3-f96b-42a7-9a9e-89af0988840f" providerId="ADAL" clId="{6B763BDB-B71A-1441-B119-AA957A09DCBD}" dt="2024-10-28T20:29:05.275" v="4514" actId="1076"/>
          <ac:spMkLst>
            <pc:docMk/>
            <pc:sldMk cId="118400358" sldId="272"/>
            <ac:spMk id="21" creationId="{3EF08738-731F-113C-89C9-CFA3BEB3AA5E}"/>
          </ac:spMkLst>
        </pc:spChg>
        <pc:spChg chg="add mod">
          <ac:chgData name="Salvador Alejandro Ochoa Oregon" userId="69691ec3-f96b-42a7-9a9e-89af0988840f" providerId="ADAL" clId="{6B763BDB-B71A-1441-B119-AA957A09DCBD}" dt="2024-10-28T20:29:05.275" v="4514" actId="1076"/>
          <ac:spMkLst>
            <pc:docMk/>
            <pc:sldMk cId="118400358" sldId="272"/>
            <ac:spMk id="23" creationId="{F8E7DC4E-E3EF-1A6B-2E4E-40F8282EEBCE}"/>
          </ac:spMkLst>
        </pc:spChg>
        <pc:spChg chg="add mod">
          <ac:chgData name="Salvador Alejandro Ochoa Oregon" userId="69691ec3-f96b-42a7-9a9e-89af0988840f" providerId="ADAL" clId="{6B763BDB-B71A-1441-B119-AA957A09DCBD}" dt="2024-10-29T11:36:28.123" v="5307" actId="20577"/>
          <ac:spMkLst>
            <pc:docMk/>
            <pc:sldMk cId="118400358" sldId="272"/>
            <ac:spMk id="24" creationId="{C7F6A658-5DB4-7CBB-9BBE-89D303E4DF42}"/>
          </ac:spMkLst>
        </pc:spChg>
        <pc:spChg chg="del mod">
          <ac:chgData name="Salvador Alejandro Ochoa Oregon" userId="69691ec3-f96b-42a7-9a9e-89af0988840f" providerId="ADAL" clId="{6B763BDB-B71A-1441-B119-AA957A09DCBD}" dt="2024-10-28T17:40:34.757" v="1648" actId="478"/>
          <ac:spMkLst>
            <pc:docMk/>
            <pc:sldMk cId="118400358" sldId="272"/>
            <ac:spMk id="25" creationId="{E2A40A68-F696-DC16-EAC1-580CD932E5D6}"/>
          </ac:spMkLst>
        </pc:spChg>
        <pc:spChg chg="del">
          <ac:chgData name="Salvador Alejandro Ochoa Oregon" userId="69691ec3-f96b-42a7-9a9e-89af0988840f" providerId="ADAL" clId="{6B763BDB-B71A-1441-B119-AA957A09DCBD}" dt="2024-10-28T17:35:57.399" v="1615" actId="478"/>
          <ac:spMkLst>
            <pc:docMk/>
            <pc:sldMk cId="118400358" sldId="272"/>
            <ac:spMk id="26" creationId="{7813D80A-007D-8370-B05E-12F94797E581}"/>
          </ac:spMkLst>
        </pc:spChg>
        <pc:spChg chg="del mod">
          <ac:chgData name="Salvador Alejandro Ochoa Oregon" userId="69691ec3-f96b-42a7-9a9e-89af0988840f" providerId="ADAL" clId="{6B763BDB-B71A-1441-B119-AA957A09DCBD}" dt="2024-10-28T18:37:22.420" v="2696" actId="478"/>
          <ac:spMkLst>
            <pc:docMk/>
            <pc:sldMk cId="118400358" sldId="272"/>
            <ac:spMk id="27" creationId="{0D9D9762-F204-6F8A-06BE-879F6594DAF2}"/>
          </ac:spMkLst>
        </pc:spChg>
        <pc:spChg chg="del">
          <ac:chgData name="Salvador Alejandro Ochoa Oregon" userId="69691ec3-f96b-42a7-9a9e-89af0988840f" providerId="ADAL" clId="{6B763BDB-B71A-1441-B119-AA957A09DCBD}" dt="2024-10-28T17:35:55.309" v="1613" actId="478"/>
          <ac:spMkLst>
            <pc:docMk/>
            <pc:sldMk cId="118400358" sldId="272"/>
            <ac:spMk id="28" creationId="{5581E0B8-CCC2-F47F-9DC6-759DF0E48985}"/>
          </ac:spMkLst>
        </pc:spChg>
        <pc:spChg chg="del">
          <ac:chgData name="Salvador Alejandro Ochoa Oregon" userId="69691ec3-f96b-42a7-9a9e-89af0988840f" providerId="ADAL" clId="{6B763BDB-B71A-1441-B119-AA957A09DCBD}" dt="2024-10-28T17:35:33.433" v="1604" actId="478"/>
          <ac:spMkLst>
            <pc:docMk/>
            <pc:sldMk cId="118400358" sldId="272"/>
            <ac:spMk id="29" creationId="{4366CE75-57E6-9173-085C-F5A208195373}"/>
          </ac:spMkLst>
        </pc:spChg>
        <pc:spChg chg="add mod">
          <ac:chgData name="Salvador Alejandro Ochoa Oregon" userId="69691ec3-f96b-42a7-9a9e-89af0988840f" providerId="ADAL" clId="{6B763BDB-B71A-1441-B119-AA957A09DCBD}" dt="2024-10-28T20:36:06.043" v="4843" actId="2711"/>
          <ac:spMkLst>
            <pc:docMk/>
            <pc:sldMk cId="118400358" sldId="272"/>
            <ac:spMk id="30" creationId="{0414AA44-C7CF-2F33-CBDD-8A8C6838EEBB}"/>
          </ac:spMkLst>
        </pc:spChg>
        <pc:spChg chg="del">
          <ac:chgData name="Salvador Alejandro Ochoa Oregon" userId="69691ec3-f96b-42a7-9a9e-89af0988840f" providerId="ADAL" clId="{6B763BDB-B71A-1441-B119-AA957A09DCBD}" dt="2024-10-28T17:35:32.396" v="1603" actId="478"/>
          <ac:spMkLst>
            <pc:docMk/>
            <pc:sldMk cId="118400358" sldId="272"/>
            <ac:spMk id="31" creationId="{A42BA66D-7E43-7098-5854-25CA895722F3}"/>
          </ac:spMkLst>
        </pc:spChg>
        <pc:spChg chg="add mod">
          <ac:chgData name="Salvador Alejandro Ochoa Oregon" userId="69691ec3-f96b-42a7-9a9e-89af0988840f" providerId="ADAL" clId="{6B763BDB-B71A-1441-B119-AA957A09DCBD}" dt="2024-10-28T20:35:04.826" v="4833"/>
          <ac:spMkLst>
            <pc:docMk/>
            <pc:sldMk cId="118400358" sldId="272"/>
            <ac:spMk id="32" creationId="{68EA4FCF-3060-C28A-3F5F-42043B13F798}"/>
          </ac:spMkLst>
        </pc:spChg>
        <pc:spChg chg="del">
          <ac:chgData name="Salvador Alejandro Ochoa Oregon" userId="69691ec3-f96b-42a7-9a9e-89af0988840f" providerId="ADAL" clId="{6B763BDB-B71A-1441-B119-AA957A09DCBD}" dt="2024-10-28T17:35:54.247" v="1612" actId="478"/>
          <ac:spMkLst>
            <pc:docMk/>
            <pc:sldMk cId="118400358" sldId="272"/>
            <ac:spMk id="33" creationId="{34D717B3-EFFD-84A5-E81A-8E26A91D0537}"/>
          </ac:spMkLst>
        </pc:spChg>
        <pc:spChg chg="del">
          <ac:chgData name="Salvador Alejandro Ochoa Oregon" userId="69691ec3-f96b-42a7-9a9e-89af0988840f" providerId="ADAL" clId="{6B763BDB-B71A-1441-B119-AA957A09DCBD}" dt="2024-10-28T17:35:48.533" v="1609" actId="478"/>
          <ac:spMkLst>
            <pc:docMk/>
            <pc:sldMk cId="118400358" sldId="272"/>
            <ac:spMk id="35" creationId="{7C82F8B2-D95E-1FA7-2D4D-EF55E8D89663}"/>
          </ac:spMkLst>
        </pc:spChg>
        <pc:spChg chg="del">
          <ac:chgData name="Salvador Alejandro Ochoa Oregon" userId="69691ec3-f96b-42a7-9a9e-89af0988840f" providerId="ADAL" clId="{6B763BDB-B71A-1441-B119-AA957A09DCBD}" dt="2024-10-28T17:35:56.397" v="1614" actId="478"/>
          <ac:spMkLst>
            <pc:docMk/>
            <pc:sldMk cId="118400358" sldId="272"/>
            <ac:spMk id="36" creationId="{D07C1D78-BF7A-5224-D010-6C6E939FFCC5}"/>
          </ac:spMkLst>
        </pc:spChg>
        <pc:spChg chg="del">
          <ac:chgData name="Salvador Alejandro Ochoa Oregon" userId="69691ec3-f96b-42a7-9a9e-89af0988840f" providerId="ADAL" clId="{6B763BDB-B71A-1441-B119-AA957A09DCBD}" dt="2024-10-28T17:35:52.146" v="1610" actId="478"/>
          <ac:spMkLst>
            <pc:docMk/>
            <pc:sldMk cId="118400358" sldId="272"/>
            <ac:spMk id="38" creationId="{4461D477-0A4F-DA2C-2829-EA3C66EDB5FA}"/>
          </ac:spMkLst>
        </pc:spChg>
        <pc:spChg chg="del">
          <ac:chgData name="Salvador Alejandro Ochoa Oregon" userId="69691ec3-f96b-42a7-9a9e-89af0988840f" providerId="ADAL" clId="{6B763BDB-B71A-1441-B119-AA957A09DCBD}" dt="2024-10-28T17:35:52.146" v="1610" actId="478"/>
          <ac:spMkLst>
            <pc:docMk/>
            <pc:sldMk cId="118400358" sldId="272"/>
            <ac:spMk id="39" creationId="{4405BD5C-1616-34CB-1255-F24D6C2F85C3}"/>
          </ac:spMkLst>
        </pc:spChg>
        <pc:spChg chg="del">
          <ac:chgData name="Salvador Alejandro Ochoa Oregon" userId="69691ec3-f96b-42a7-9a9e-89af0988840f" providerId="ADAL" clId="{6B763BDB-B71A-1441-B119-AA957A09DCBD}" dt="2024-10-28T17:35:52.146" v="1610" actId="478"/>
          <ac:spMkLst>
            <pc:docMk/>
            <pc:sldMk cId="118400358" sldId="272"/>
            <ac:spMk id="40" creationId="{A4FF1819-0E6B-6923-8895-5147DCD9422C}"/>
          </ac:spMkLst>
        </pc:spChg>
        <pc:spChg chg="del">
          <ac:chgData name="Salvador Alejandro Ochoa Oregon" userId="69691ec3-f96b-42a7-9a9e-89af0988840f" providerId="ADAL" clId="{6B763BDB-B71A-1441-B119-AA957A09DCBD}" dt="2024-10-28T17:35:52.146" v="1610" actId="478"/>
          <ac:spMkLst>
            <pc:docMk/>
            <pc:sldMk cId="118400358" sldId="272"/>
            <ac:spMk id="41" creationId="{804826F3-6169-E403-8EC4-0EA4CC558219}"/>
          </ac:spMkLst>
        </pc:spChg>
        <pc:spChg chg="del">
          <ac:chgData name="Salvador Alejandro Ochoa Oregon" userId="69691ec3-f96b-42a7-9a9e-89af0988840f" providerId="ADAL" clId="{6B763BDB-B71A-1441-B119-AA957A09DCBD}" dt="2024-10-28T17:35:53.495" v="1611" actId="478"/>
          <ac:spMkLst>
            <pc:docMk/>
            <pc:sldMk cId="118400358" sldId="272"/>
            <ac:spMk id="48" creationId="{496E8C13-8144-6FB2-115E-B392CF7A7E08}"/>
          </ac:spMkLst>
        </pc:spChg>
        <pc:spChg chg="del">
          <ac:chgData name="Salvador Alejandro Ochoa Oregon" userId="69691ec3-f96b-42a7-9a9e-89af0988840f" providerId="ADAL" clId="{6B763BDB-B71A-1441-B119-AA957A09DCBD}" dt="2024-10-28T17:35:52.146" v="1610" actId="478"/>
          <ac:spMkLst>
            <pc:docMk/>
            <pc:sldMk cId="118400358" sldId="272"/>
            <ac:spMk id="50" creationId="{32AB8B7C-694F-D2CE-2DAA-B76445AFBDF7}"/>
          </ac:spMkLst>
        </pc:spChg>
        <pc:spChg chg="del">
          <ac:chgData name="Salvador Alejandro Ochoa Oregon" userId="69691ec3-f96b-42a7-9a9e-89af0988840f" providerId="ADAL" clId="{6B763BDB-B71A-1441-B119-AA957A09DCBD}" dt="2024-10-28T17:35:52.146" v="1610" actId="478"/>
          <ac:spMkLst>
            <pc:docMk/>
            <pc:sldMk cId="118400358" sldId="272"/>
            <ac:spMk id="51" creationId="{9DCEAB09-7BFA-DA46-71D7-C5F7AE71F59D}"/>
          </ac:spMkLst>
        </pc:spChg>
        <pc:picChg chg="add mod">
          <ac:chgData name="Salvador Alejandro Ochoa Oregon" userId="69691ec3-f96b-42a7-9a9e-89af0988840f" providerId="ADAL" clId="{6B763BDB-B71A-1441-B119-AA957A09DCBD}" dt="2024-10-28T19:44:18.813" v="3233" actId="1076"/>
          <ac:picMkLst>
            <pc:docMk/>
            <pc:sldMk cId="118400358" sldId="272"/>
            <ac:picMk id="5" creationId="{FD0E61B1-D879-4677-702C-90B16C6C2845}"/>
          </ac:picMkLst>
        </pc:picChg>
        <pc:picChg chg="add mod">
          <ac:chgData name="Salvador Alejandro Ochoa Oregon" userId="69691ec3-f96b-42a7-9a9e-89af0988840f" providerId="ADAL" clId="{6B763BDB-B71A-1441-B119-AA957A09DCBD}" dt="2024-10-28T15:51:27.865" v="1034"/>
          <ac:picMkLst>
            <pc:docMk/>
            <pc:sldMk cId="118400358" sldId="272"/>
            <ac:picMk id="6" creationId="{483402DE-D8C1-4673-1988-87386A11D806}"/>
          </ac:picMkLst>
        </pc:picChg>
        <pc:picChg chg="add mod">
          <ac:chgData name="Salvador Alejandro Ochoa Oregon" userId="69691ec3-f96b-42a7-9a9e-89af0988840f" providerId="ADAL" clId="{6B763BDB-B71A-1441-B119-AA957A09DCBD}" dt="2024-10-28T15:51:27.865" v="1034"/>
          <ac:picMkLst>
            <pc:docMk/>
            <pc:sldMk cId="118400358" sldId="272"/>
            <ac:picMk id="7" creationId="{15656AAB-DB44-83A2-3032-1C11A8B9922A}"/>
          </ac:picMkLst>
        </pc:picChg>
        <pc:picChg chg="add mod">
          <ac:chgData name="Salvador Alejandro Ochoa Oregon" userId="69691ec3-f96b-42a7-9a9e-89af0988840f" providerId="ADAL" clId="{6B763BDB-B71A-1441-B119-AA957A09DCBD}" dt="2024-10-28T15:51:27.865" v="1034"/>
          <ac:picMkLst>
            <pc:docMk/>
            <pc:sldMk cId="118400358" sldId="272"/>
            <ac:picMk id="8" creationId="{E9B3FADD-A37C-AB09-28C6-1D978C290399}"/>
          </ac:picMkLst>
        </pc:picChg>
        <pc:picChg chg="del">
          <ac:chgData name="Salvador Alejandro Ochoa Oregon" userId="69691ec3-f96b-42a7-9a9e-89af0988840f" providerId="ADAL" clId="{6B763BDB-B71A-1441-B119-AA957A09DCBD}" dt="2024-10-28T15:51:27.507" v="1033" actId="478"/>
          <ac:picMkLst>
            <pc:docMk/>
            <pc:sldMk cId="118400358" sldId="272"/>
            <ac:picMk id="9" creationId="{CD7B8CE9-F994-FE3D-7D95-BF2FF0E1D5E8}"/>
          </ac:picMkLst>
        </pc:picChg>
        <pc:picChg chg="del">
          <ac:chgData name="Salvador Alejandro Ochoa Oregon" userId="69691ec3-f96b-42a7-9a9e-89af0988840f" providerId="ADAL" clId="{6B763BDB-B71A-1441-B119-AA957A09DCBD}" dt="2024-10-28T15:51:27.507" v="1033" actId="478"/>
          <ac:picMkLst>
            <pc:docMk/>
            <pc:sldMk cId="118400358" sldId="272"/>
            <ac:picMk id="10" creationId="{43AB263C-E07F-DD17-E0FD-C4C51466BA97}"/>
          </ac:picMkLst>
        </pc:picChg>
        <pc:picChg chg="del">
          <ac:chgData name="Salvador Alejandro Ochoa Oregon" userId="69691ec3-f96b-42a7-9a9e-89af0988840f" providerId="ADAL" clId="{6B763BDB-B71A-1441-B119-AA957A09DCBD}" dt="2024-10-28T15:51:27.507" v="1033" actId="478"/>
          <ac:picMkLst>
            <pc:docMk/>
            <pc:sldMk cId="118400358" sldId="272"/>
            <ac:picMk id="11" creationId="{857C2F09-C741-594C-6F54-64128E2C3E4A}"/>
          </ac:picMkLst>
        </pc:picChg>
        <pc:picChg chg="del">
          <ac:chgData name="Salvador Alejandro Ochoa Oregon" userId="69691ec3-f96b-42a7-9a9e-89af0988840f" providerId="ADAL" clId="{6B763BDB-B71A-1441-B119-AA957A09DCBD}" dt="2024-10-28T15:51:27.507" v="1033" actId="478"/>
          <ac:picMkLst>
            <pc:docMk/>
            <pc:sldMk cId="118400358" sldId="272"/>
            <ac:picMk id="12" creationId="{DE14B3E6-38A2-9A18-981A-D78C2170A844}"/>
          </ac:picMkLst>
        </pc:picChg>
        <pc:picChg chg="add mod">
          <ac:chgData name="Salvador Alejandro Ochoa Oregon" userId="69691ec3-f96b-42a7-9a9e-89af0988840f" providerId="ADAL" clId="{6B763BDB-B71A-1441-B119-AA957A09DCBD}" dt="2024-10-28T15:51:27.865" v="1034"/>
          <ac:picMkLst>
            <pc:docMk/>
            <pc:sldMk cId="118400358" sldId="272"/>
            <ac:picMk id="13" creationId="{E0C71CD5-9B2D-02DD-374D-C6825FB6F210}"/>
          </ac:picMkLst>
        </pc:picChg>
      </pc:sldChg>
      <pc:sldChg chg="addSp delSp modSp mod">
        <pc:chgData name="Salvador Alejandro Ochoa Oregon" userId="69691ec3-f96b-42a7-9a9e-89af0988840f" providerId="ADAL" clId="{6B763BDB-B71A-1441-B119-AA957A09DCBD}" dt="2024-10-28T15:52:54.844" v="1058" actId="1076"/>
        <pc:sldMkLst>
          <pc:docMk/>
          <pc:sldMk cId="931439071" sldId="273"/>
        </pc:sldMkLst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2" creationId="{411F5F9B-AFEA-FC4B-C948-1BE021216312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6" creationId="{297B381A-C80C-8641-026D-25B23942CC02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16" creationId="{04C3FD0C-704B-7934-D809-F93B76DC530B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17" creationId="{79714E47-63FA-73F8-D87C-6F74C65C4943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19" creationId="{32EE98DC-070A-CBEF-A779-DB3D1E31A56F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20" creationId="{7C53AC65-DEC9-D862-351F-9D977F5A7995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22" creationId="{1FF8383E-2E8F-3021-D144-995C5590FC9C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23" creationId="{E7116EE1-A7AB-C3CF-8DB6-75459676C284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32" creationId="{DFA33625-F301-1A71-7914-EEA98F7F8953}"/>
          </ac:spMkLst>
        </pc:spChg>
        <pc:spChg chg="mod">
          <ac:chgData name="Salvador Alejandro Ochoa Oregon" userId="69691ec3-f96b-42a7-9a9e-89af0988840f" providerId="ADAL" clId="{6B763BDB-B71A-1441-B119-AA957A09DCBD}" dt="2024-10-28T15:52:54.844" v="1058" actId="1076"/>
          <ac:spMkLst>
            <pc:docMk/>
            <pc:sldMk cId="931439071" sldId="273"/>
            <ac:spMk id="41" creationId="{2EE74975-C31E-D5B4-D8F9-7493F4EE161D}"/>
          </ac:spMkLst>
        </pc:spChg>
        <pc:picChg chg="add mod">
          <ac:chgData name="Salvador Alejandro Ochoa Oregon" userId="69691ec3-f96b-42a7-9a9e-89af0988840f" providerId="ADAL" clId="{6B763BDB-B71A-1441-B119-AA957A09DCBD}" dt="2024-10-28T15:52:25.976" v="1052"/>
          <ac:picMkLst>
            <pc:docMk/>
            <pc:sldMk cId="931439071" sldId="273"/>
            <ac:picMk id="4" creationId="{64E80CE1-1BAF-1728-78BF-6C70653AD2BD}"/>
          </ac:picMkLst>
        </pc:picChg>
        <pc:picChg chg="add mod">
          <ac:chgData name="Salvador Alejandro Ochoa Oregon" userId="69691ec3-f96b-42a7-9a9e-89af0988840f" providerId="ADAL" clId="{6B763BDB-B71A-1441-B119-AA957A09DCBD}" dt="2024-10-28T15:52:25.976" v="1052"/>
          <ac:picMkLst>
            <pc:docMk/>
            <pc:sldMk cId="931439071" sldId="273"/>
            <ac:picMk id="5" creationId="{5DCDD0D9-326F-0FD2-0A31-86CD9D949ADF}"/>
          </ac:picMkLst>
        </pc:picChg>
        <pc:picChg chg="add mod">
          <ac:chgData name="Salvador Alejandro Ochoa Oregon" userId="69691ec3-f96b-42a7-9a9e-89af0988840f" providerId="ADAL" clId="{6B763BDB-B71A-1441-B119-AA957A09DCBD}" dt="2024-10-28T15:52:25.976" v="1052"/>
          <ac:picMkLst>
            <pc:docMk/>
            <pc:sldMk cId="931439071" sldId="273"/>
            <ac:picMk id="7" creationId="{632BC541-6AEA-3132-6B6F-3B5BE1EE80FC}"/>
          </ac:picMkLst>
        </pc:picChg>
        <pc:picChg chg="add mod">
          <ac:chgData name="Salvador Alejandro Ochoa Oregon" userId="69691ec3-f96b-42a7-9a9e-89af0988840f" providerId="ADAL" clId="{6B763BDB-B71A-1441-B119-AA957A09DCBD}" dt="2024-10-28T15:52:25.976" v="1052"/>
          <ac:picMkLst>
            <pc:docMk/>
            <pc:sldMk cId="931439071" sldId="273"/>
            <ac:picMk id="8" creationId="{F2341F56-C338-A346-B7D5-BBF556878762}"/>
          </ac:picMkLst>
        </pc:picChg>
        <pc:picChg chg="add del mod">
          <ac:chgData name="Salvador Alejandro Ochoa Oregon" userId="69691ec3-f96b-42a7-9a9e-89af0988840f" providerId="ADAL" clId="{6B763BDB-B71A-1441-B119-AA957A09DCBD}" dt="2024-10-28T15:52:43.298" v="1056" actId="478"/>
          <ac:picMkLst>
            <pc:docMk/>
            <pc:sldMk cId="931439071" sldId="273"/>
            <ac:picMk id="9" creationId="{ADB985E2-DEB9-019E-5A00-23B1F061CD28}"/>
          </ac:picMkLst>
        </pc:picChg>
        <pc:picChg chg="add del mod">
          <ac:chgData name="Salvador Alejandro Ochoa Oregon" userId="69691ec3-f96b-42a7-9a9e-89af0988840f" providerId="ADAL" clId="{6B763BDB-B71A-1441-B119-AA957A09DCBD}" dt="2024-10-28T15:52:43.298" v="1056" actId="478"/>
          <ac:picMkLst>
            <pc:docMk/>
            <pc:sldMk cId="931439071" sldId="273"/>
            <ac:picMk id="10" creationId="{70ECABB1-045A-8A62-0E27-4818415D1130}"/>
          </ac:picMkLst>
        </pc:picChg>
        <pc:picChg chg="add del mod">
          <ac:chgData name="Salvador Alejandro Ochoa Oregon" userId="69691ec3-f96b-42a7-9a9e-89af0988840f" providerId="ADAL" clId="{6B763BDB-B71A-1441-B119-AA957A09DCBD}" dt="2024-10-28T15:52:43.298" v="1056" actId="478"/>
          <ac:picMkLst>
            <pc:docMk/>
            <pc:sldMk cId="931439071" sldId="273"/>
            <ac:picMk id="11" creationId="{87165AEB-4D7F-A411-51E6-6473E9E4B866}"/>
          </ac:picMkLst>
        </pc:picChg>
        <pc:picChg chg="add del mod">
          <ac:chgData name="Salvador Alejandro Ochoa Oregon" userId="69691ec3-f96b-42a7-9a9e-89af0988840f" providerId="ADAL" clId="{6B763BDB-B71A-1441-B119-AA957A09DCBD}" dt="2024-10-28T15:52:43.298" v="1056" actId="478"/>
          <ac:picMkLst>
            <pc:docMk/>
            <pc:sldMk cId="931439071" sldId="273"/>
            <ac:picMk id="12" creationId="{EF36D095-BB4A-85A8-E29D-5A22D29259C6}"/>
          </ac:picMkLst>
        </pc:picChg>
        <pc:picChg chg="add mod">
          <ac:chgData name="Salvador Alejandro Ochoa Oregon" userId="69691ec3-f96b-42a7-9a9e-89af0988840f" providerId="ADAL" clId="{6B763BDB-B71A-1441-B119-AA957A09DCBD}" dt="2024-10-28T15:52:43.681" v="1057"/>
          <ac:picMkLst>
            <pc:docMk/>
            <pc:sldMk cId="931439071" sldId="273"/>
            <ac:picMk id="13" creationId="{A815F306-2E47-2C13-E978-DC342C418571}"/>
          </ac:picMkLst>
        </pc:picChg>
        <pc:picChg chg="add mod">
          <ac:chgData name="Salvador Alejandro Ochoa Oregon" userId="69691ec3-f96b-42a7-9a9e-89af0988840f" providerId="ADAL" clId="{6B763BDB-B71A-1441-B119-AA957A09DCBD}" dt="2024-10-28T15:52:43.681" v="1057"/>
          <ac:picMkLst>
            <pc:docMk/>
            <pc:sldMk cId="931439071" sldId="273"/>
            <ac:picMk id="14" creationId="{72A05749-94F5-8CDB-6EC7-167C321E6CDA}"/>
          </ac:picMkLst>
        </pc:picChg>
        <pc:picChg chg="mod">
          <ac:chgData name="Salvador Alejandro Ochoa Oregon" userId="69691ec3-f96b-42a7-9a9e-89af0988840f" providerId="ADAL" clId="{6B763BDB-B71A-1441-B119-AA957A09DCBD}" dt="2024-10-28T15:52:54.844" v="1058" actId="1076"/>
          <ac:picMkLst>
            <pc:docMk/>
            <pc:sldMk cId="931439071" sldId="273"/>
            <ac:picMk id="15" creationId="{A936A734-20E9-F237-81CA-F1B8B54C3812}"/>
          </ac:picMkLst>
        </pc:picChg>
        <pc:picChg chg="add mod">
          <ac:chgData name="Salvador Alejandro Ochoa Oregon" userId="69691ec3-f96b-42a7-9a9e-89af0988840f" providerId="ADAL" clId="{6B763BDB-B71A-1441-B119-AA957A09DCBD}" dt="2024-10-28T15:52:43.681" v="1057"/>
          <ac:picMkLst>
            <pc:docMk/>
            <pc:sldMk cId="931439071" sldId="273"/>
            <ac:picMk id="18" creationId="{CAB4A396-C57B-0438-39E2-DA35DA5F0358}"/>
          </ac:picMkLst>
        </pc:picChg>
        <pc:picChg chg="add mod">
          <ac:chgData name="Salvador Alejandro Ochoa Oregon" userId="69691ec3-f96b-42a7-9a9e-89af0988840f" providerId="ADAL" clId="{6B763BDB-B71A-1441-B119-AA957A09DCBD}" dt="2024-10-28T15:52:43.681" v="1057"/>
          <ac:picMkLst>
            <pc:docMk/>
            <pc:sldMk cId="931439071" sldId="273"/>
            <ac:picMk id="21" creationId="{E666BD64-D31C-BA73-F02B-B4D46460887A}"/>
          </ac:picMkLst>
        </pc:picChg>
        <pc:cxnChg chg="mod">
          <ac:chgData name="Salvador Alejandro Ochoa Oregon" userId="69691ec3-f96b-42a7-9a9e-89af0988840f" providerId="ADAL" clId="{6B763BDB-B71A-1441-B119-AA957A09DCBD}" dt="2024-10-28T15:52:54.844" v="1058" actId="1076"/>
          <ac:cxnSpMkLst>
            <pc:docMk/>
            <pc:sldMk cId="931439071" sldId="273"/>
            <ac:cxnSpMk id="3" creationId="{E6C10534-2C0C-1B51-46BB-5B796953107E}"/>
          </ac:cxnSpMkLst>
        </pc:cxnChg>
      </pc:sldChg>
      <pc:sldChg chg="addSp delSp modSp del mod">
        <pc:chgData name="Salvador Alejandro Ochoa Oregon" userId="69691ec3-f96b-42a7-9a9e-89af0988840f" providerId="ADAL" clId="{6B763BDB-B71A-1441-B119-AA957A09DCBD}" dt="2024-10-28T18:22:38.673" v="2509" actId="2696"/>
        <pc:sldMkLst>
          <pc:docMk/>
          <pc:sldMk cId="3837332375" sldId="274"/>
        </pc:sldMkLst>
        <pc:spChg chg="del">
          <ac:chgData name="Salvador Alejandro Ochoa Oregon" userId="69691ec3-f96b-42a7-9a9e-89af0988840f" providerId="ADAL" clId="{6B763BDB-B71A-1441-B119-AA957A09DCBD}" dt="2024-10-28T01:55:41.032" v="247" actId="478"/>
          <ac:spMkLst>
            <pc:docMk/>
            <pc:sldMk cId="3837332375" sldId="274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5:41.372" v="248"/>
          <ac:spMkLst>
            <pc:docMk/>
            <pc:sldMk cId="3837332375" sldId="274"/>
            <ac:spMk id="5" creationId="{C4C39F9A-82EA-F091-F674-3698916F0904}"/>
          </ac:spMkLst>
        </pc:spChg>
        <pc:picChg chg="add mod">
          <ac:chgData name="Salvador Alejandro Ochoa Oregon" userId="69691ec3-f96b-42a7-9a9e-89af0988840f" providerId="ADAL" clId="{6B763BDB-B71A-1441-B119-AA957A09DCBD}" dt="2024-10-28T15:51:17.386" v="1028"/>
          <ac:picMkLst>
            <pc:docMk/>
            <pc:sldMk cId="3837332375" sldId="274"/>
            <ac:picMk id="6" creationId="{0A1ADA20-E43E-5100-E6AE-E8C92C67F2F9}"/>
          </ac:picMkLst>
        </pc:picChg>
        <pc:picChg chg="add mod">
          <ac:chgData name="Salvador Alejandro Ochoa Oregon" userId="69691ec3-f96b-42a7-9a9e-89af0988840f" providerId="ADAL" clId="{6B763BDB-B71A-1441-B119-AA957A09DCBD}" dt="2024-10-28T15:51:17.386" v="1028"/>
          <ac:picMkLst>
            <pc:docMk/>
            <pc:sldMk cId="3837332375" sldId="274"/>
            <ac:picMk id="7" creationId="{035168FE-5B32-EE2B-0C70-40C26AE03B55}"/>
          </ac:picMkLst>
        </pc:picChg>
        <pc:picChg chg="add mod">
          <ac:chgData name="Salvador Alejandro Ochoa Oregon" userId="69691ec3-f96b-42a7-9a9e-89af0988840f" providerId="ADAL" clId="{6B763BDB-B71A-1441-B119-AA957A09DCBD}" dt="2024-10-28T15:51:17.386" v="1028"/>
          <ac:picMkLst>
            <pc:docMk/>
            <pc:sldMk cId="3837332375" sldId="274"/>
            <ac:picMk id="8" creationId="{8032EC9E-4EED-3830-7E64-CD40CBB03D90}"/>
          </ac:picMkLst>
        </pc:picChg>
        <pc:picChg chg="del">
          <ac:chgData name="Salvador Alejandro Ochoa Oregon" userId="69691ec3-f96b-42a7-9a9e-89af0988840f" providerId="ADAL" clId="{6B763BDB-B71A-1441-B119-AA957A09DCBD}" dt="2024-10-28T15:51:17.005" v="1027" actId="478"/>
          <ac:picMkLst>
            <pc:docMk/>
            <pc:sldMk cId="3837332375" sldId="274"/>
            <ac:picMk id="9" creationId="{A938C804-24A8-D99E-447C-53A32CA20D2E}"/>
          </ac:picMkLst>
        </pc:picChg>
        <pc:picChg chg="del">
          <ac:chgData name="Salvador Alejandro Ochoa Oregon" userId="69691ec3-f96b-42a7-9a9e-89af0988840f" providerId="ADAL" clId="{6B763BDB-B71A-1441-B119-AA957A09DCBD}" dt="2024-10-28T15:51:17.005" v="1027" actId="478"/>
          <ac:picMkLst>
            <pc:docMk/>
            <pc:sldMk cId="3837332375" sldId="274"/>
            <ac:picMk id="10" creationId="{305D2C5B-3C70-758F-8427-C3A102008E78}"/>
          </ac:picMkLst>
        </pc:picChg>
        <pc:picChg chg="del">
          <ac:chgData name="Salvador Alejandro Ochoa Oregon" userId="69691ec3-f96b-42a7-9a9e-89af0988840f" providerId="ADAL" clId="{6B763BDB-B71A-1441-B119-AA957A09DCBD}" dt="2024-10-28T15:51:17.005" v="1027" actId="478"/>
          <ac:picMkLst>
            <pc:docMk/>
            <pc:sldMk cId="3837332375" sldId="274"/>
            <ac:picMk id="11" creationId="{6CFD3BC1-6997-2F89-A83E-680D36BE6CE2}"/>
          </ac:picMkLst>
        </pc:picChg>
        <pc:picChg chg="del">
          <ac:chgData name="Salvador Alejandro Ochoa Oregon" userId="69691ec3-f96b-42a7-9a9e-89af0988840f" providerId="ADAL" clId="{6B763BDB-B71A-1441-B119-AA957A09DCBD}" dt="2024-10-28T15:51:17.005" v="1027" actId="478"/>
          <ac:picMkLst>
            <pc:docMk/>
            <pc:sldMk cId="3837332375" sldId="274"/>
            <ac:picMk id="12" creationId="{4B947F93-7726-C3ED-58B1-E5168CA38A48}"/>
          </ac:picMkLst>
        </pc:picChg>
        <pc:picChg chg="add mod">
          <ac:chgData name="Salvador Alejandro Ochoa Oregon" userId="69691ec3-f96b-42a7-9a9e-89af0988840f" providerId="ADAL" clId="{6B763BDB-B71A-1441-B119-AA957A09DCBD}" dt="2024-10-28T15:51:17.386" v="1028"/>
          <ac:picMkLst>
            <pc:docMk/>
            <pc:sldMk cId="3837332375" sldId="274"/>
            <ac:picMk id="13" creationId="{C11EC98F-5AB8-F3F1-9702-D1430EDC9666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9T11:43:51.741" v="5469" actId="2696"/>
        <pc:sldMkLst>
          <pc:docMk/>
          <pc:sldMk cId="1031539367" sldId="276"/>
        </pc:sldMkLst>
        <pc:spChg chg="mod">
          <ac:chgData name="Salvador Alejandro Ochoa Oregon" userId="69691ec3-f96b-42a7-9a9e-89af0988840f" providerId="ADAL" clId="{6B763BDB-B71A-1441-B119-AA957A09DCBD}" dt="2024-10-28T18:27:49.169" v="2567" actId="20577"/>
          <ac:spMkLst>
            <pc:docMk/>
            <pc:sldMk cId="1031539367" sldId="276"/>
            <ac:spMk id="3" creationId="{E47E9AC7-B1DF-BDD3-C765-F4780DFD8789}"/>
          </ac:spMkLst>
        </pc:spChg>
        <pc:spChg chg="add del mod">
          <ac:chgData name="Salvador Alejandro Ochoa Oregon" userId="69691ec3-f96b-42a7-9a9e-89af0988840f" providerId="ADAL" clId="{6B763BDB-B71A-1441-B119-AA957A09DCBD}" dt="2024-10-29T03:04:35.109" v="5126" actId="478"/>
          <ac:spMkLst>
            <pc:docMk/>
            <pc:sldMk cId="1031539367" sldId="276"/>
            <ac:spMk id="6" creationId="{82305201-D6C9-C6A3-1239-A9A9DAA31926}"/>
          </ac:spMkLst>
        </pc:spChg>
        <pc:spChg chg="mod">
          <ac:chgData name="Salvador Alejandro Ochoa Oregon" userId="69691ec3-f96b-42a7-9a9e-89af0988840f" providerId="ADAL" clId="{6B763BDB-B71A-1441-B119-AA957A09DCBD}" dt="2024-10-29T03:04:48.489" v="5135" actId="20577"/>
          <ac:spMkLst>
            <pc:docMk/>
            <pc:sldMk cId="1031539367" sldId="276"/>
            <ac:spMk id="24" creationId="{4A26E101-95F7-B97E-2B7A-7CA84F16F1E2}"/>
          </ac:spMkLst>
        </pc:spChg>
        <pc:picChg chg="add del mod">
          <ac:chgData name="Salvador Alejandro Ochoa Oregon" userId="69691ec3-f96b-42a7-9a9e-89af0988840f" providerId="ADAL" clId="{6B763BDB-B71A-1441-B119-AA957A09DCBD}" dt="2024-10-28T16:30:58.335" v="1378" actId="478"/>
          <ac:picMkLst>
            <pc:docMk/>
            <pc:sldMk cId="1031539367" sldId="276"/>
            <ac:picMk id="7" creationId="{3C72F902-1492-9A4E-0089-369FF4E8281E}"/>
          </ac:picMkLst>
        </pc:picChg>
        <pc:picChg chg="del mod">
          <ac:chgData name="Salvador Alejandro Ochoa Oregon" userId="69691ec3-f96b-42a7-9a9e-89af0988840f" providerId="ADAL" clId="{6B763BDB-B71A-1441-B119-AA957A09DCBD}" dt="2024-10-28T01:59:10.385" v="263" actId="478"/>
          <ac:picMkLst>
            <pc:docMk/>
            <pc:sldMk cId="1031539367" sldId="276"/>
            <ac:picMk id="26" creationId="{4CDC574B-580A-A52D-5C1D-337222572041}"/>
          </ac:picMkLst>
        </pc:picChg>
      </pc:sldChg>
      <pc:sldChg chg="addSp delSp modSp mod">
        <pc:chgData name="Salvador Alejandro Ochoa Oregon" userId="69691ec3-f96b-42a7-9a9e-89af0988840f" providerId="ADAL" clId="{6B763BDB-B71A-1441-B119-AA957A09DCBD}" dt="2024-10-28T15:52:21.128" v="1050" actId="1076"/>
        <pc:sldMkLst>
          <pc:docMk/>
          <pc:sldMk cId="2596590305" sldId="277"/>
        </pc:sldMkLst>
        <pc:spChg chg="mod">
          <ac:chgData name="Salvador Alejandro Ochoa Oregon" userId="69691ec3-f96b-42a7-9a9e-89af0988840f" providerId="ADAL" clId="{6B763BDB-B71A-1441-B119-AA957A09DCBD}" dt="2024-10-28T15:52:15.322" v="1049" actId="1076"/>
          <ac:spMkLst>
            <pc:docMk/>
            <pc:sldMk cId="2596590305" sldId="277"/>
            <ac:spMk id="17" creationId="{192DC1AF-2A26-9122-8E51-B6142759B302}"/>
          </ac:spMkLst>
        </pc:spChg>
        <pc:spChg chg="mod">
          <ac:chgData name="Salvador Alejandro Ochoa Oregon" userId="69691ec3-f96b-42a7-9a9e-89af0988840f" providerId="ADAL" clId="{6B763BDB-B71A-1441-B119-AA957A09DCBD}" dt="2024-10-28T15:52:15.322" v="1049" actId="1076"/>
          <ac:spMkLst>
            <pc:docMk/>
            <pc:sldMk cId="2596590305" sldId="277"/>
            <ac:spMk id="24" creationId="{CE1CD89C-2300-69F1-38F4-6410479CDE0C}"/>
          </ac:spMkLst>
        </pc:spChg>
        <pc:spChg chg="mod">
          <ac:chgData name="Salvador Alejandro Ochoa Oregon" userId="69691ec3-f96b-42a7-9a9e-89af0988840f" providerId="ADAL" clId="{6B763BDB-B71A-1441-B119-AA957A09DCBD}" dt="2024-10-28T15:52:21.128" v="1050" actId="1076"/>
          <ac:spMkLst>
            <pc:docMk/>
            <pc:sldMk cId="2596590305" sldId="277"/>
            <ac:spMk id="31" creationId="{86542FED-8B99-F830-2B58-F36B320C7C40}"/>
          </ac:spMkLst>
        </pc:spChg>
        <pc:spChg chg="mod">
          <ac:chgData name="Salvador Alejandro Ochoa Oregon" userId="69691ec3-f96b-42a7-9a9e-89af0988840f" providerId="ADAL" clId="{6B763BDB-B71A-1441-B119-AA957A09DCBD}" dt="2024-10-28T15:52:15.322" v="1049" actId="1076"/>
          <ac:spMkLst>
            <pc:docMk/>
            <pc:sldMk cId="2596590305" sldId="277"/>
            <ac:spMk id="32" creationId="{F6D9F3BD-E36C-B9BC-8390-6019A5864F09}"/>
          </ac:spMkLst>
        </pc:spChg>
        <pc:spChg chg="mod">
          <ac:chgData name="Salvador Alejandro Ochoa Oregon" userId="69691ec3-f96b-42a7-9a9e-89af0988840f" providerId="ADAL" clId="{6B763BDB-B71A-1441-B119-AA957A09DCBD}" dt="2024-10-28T15:52:15.322" v="1049" actId="1076"/>
          <ac:spMkLst>
            <pc:docMk/>
            <pc:sldMk cId="2596590305" sldId="277"/>
            <ac:spMk id="33" creationId="{17AB1991-B828-0442-6C48-1C32EFC7E2BE}"/>
          </ac:spMkLst>
        </pc:spChg>
        <pc:picChg chg="add mod">
          <ac:chgData name="Salvador Alejandro Ochoa Oregon" userId="69691ec3-f96b-42a7-9a9e-89af0988840f" providerId="ADAL" clId="{6B763BDB-B71A-1441-B119-AA957A09DCBD}" dt="2024-10-28T15:52:01.613" v="1048"/>
          <ac:picMkLst>
            <pc:docMk/>
            <pc:sldMk cId="2596590305" sldId="277"/>
            <ac:picMk id="4" creationId="{2B20E1A4-E7FD-FD90-8B85-2AD23C5D67F1}"/>
          </ac:picMkLst>
        </pc:picChg>
        <pc:picChg chg="add mod">
          <ac:chgData name="Salvador Alejandro Ochoa Oregon" userId="69691ec3-f96b-42a7-9a9e-89af0988840f" providerId="ADAL" clId="{6B763BDB-B71A-1441-B119-AA957A09DCBD}" dt="2024-10-28T15:52:01.613" v="1048"/>
          <ac:picMkLst>
            <pc:docMk/>
            <pc:sldMk cId="2596590305" sldId="277"/>
            <ac:picMk id="5" creationId="{2F58C5F1-F602-3270-3F7E-BC9F91B28553}"/>
          </ac:picMkLst>
        </pc:picChg>
        <pc:picChg chg="add mod">
          <ac:chgData name="Salvador Alejandro Ochoa Oregon" userId="69691ec3-f96b-42a7-9a9e-89af0988840f" providerId="ADAL" clId="{6B763BDB-B71A-1441-B119-AA957A09DCBD}" dt="2024-10-28T15:52:01.613" v="1048"/>
          <ac:picMkLst>
            <pc:docMk/>
            <pc:sldMk cId="2596590305" sldId="277"/>
            <ac:picMk id="6" creationId="{6DACB2C5-7621-AA7F-5E19-C4D52650BAB8}"/>
          </ac:picMkLst>
        </pc:picChg>
        <pc:picChg chg="add mod">
          <ac:chgData name="Salvador Alejandro Ochoa Oregon" userId="69691ec3-f96b-42a7-9a9e-89af0988840f" providerId="ADAL" clId="{6B763BDB-B71A-1441-B119-AA957A09DCBD}" dt="2024-10-28T15:52:01.613" v="1048"/>
          <ac:picMkLst>
            <pc:docMk/>
            <pc:sldMk cId="2596590305" sldId="277"/>
            <ac:picMk id="7" creationId="{2B17C8F4-C032-72BB-A961-CF5C79EE4471}"/>
          </ac:picMkLst>
        </pc:picChg>
        <pc:picChg chg="del">
          <ac:chgData name="Salvador Alejandro Ochoa Oregon" userId="69691ec3-f96b-42a7-9a9e-89af0988840f" providerId="ADAL" clId="{6B763BDB-B71A-1441-B119-AA957A09DCBD}" dt="2024-10-28T15:52:01.226" v="1047" actId="478"/>
          <ac:picMkLst>
            <pc:docMk/>
            <pc:sldMk cId="2596590305" sldId="277"/>
            <ac:picMk id="13" creationId="{B92D7625-E99B-F103-6478-51DA6148718F}"/>
          </ac:picMkLst>
        </pc:picChg>
        <pc:picChg chg="del">
          <ac:chgData name="Salvador Alejandro Ochoa Oregon" userId="69691ec3-f96b-42a7-9a9e-89af0988840f" providerId="ADAL" clId="{6B763BDB-B71A-1441-B119-AA957A09DCBD}" dt="2024-10-28T15:52:01.226" v="1047" actId="478"/>
          <ac:picMkLst>
            <pc:docMk/>
            <pc:sldMk cId="2596590305" sldId="277"/>
            <ac:picMk id="14" creationId="{001A8BD3-8B7A-8703-AC1A-142E1E5DF61B}"/>
          </ac:picMkLst>
        </pc:picChg>
        <pc:picChg chg="del">
          <ac:chgData name="Salvador Alejandro Ochoa Oregon" userId="69691ec3-f96b-42a7-9a9e-89af0988840f" providerId="ADAL" clId="{6B763BDB-B71A-1441-B119-AA957A09DCBD}" dt="2024-10-28T15:52:01.226" v="1047" actId="478"/>
          <ac:picMkLst>
            <pc:docMk/>
            <pc:sldMk cId="2596590305" sldId="277"/>
            <ac:picMk id="15" creationId="{B4E923EA-7299-8349-802A-5E28ED14908B}"/>
          </ac:picMkLst>
        </pc:picChg>
        <pc:picChg chg="del">
          <ac:chgData name="Salvador Alejandro Ochoa Oregon" userId="69691ec3-f96b-42a7-9a9e-89af0988840f" providerId="ADAL" clId="{6B763BDB-B71A-1441-B119-AA957A09DCBD}" dt="2024-10-28T15:52:01.226" v="1047" actId="478"/>
          <ac:picMkLst>
            <pc:docMk/>
            <pc:sldMk cId="2596590305" sldId="277"/>
            <ac:picMk id="16" creationId="{D6800CDF-76A0-32C8-69DF-05F0AB1AD112}"/>
          </ac:picMkLst>
        </pc:picChg>
        <pc:picChg chg="mod">
          <ac:chgData name="Salvador Alejandro Ochoa Oregon" userId="69691ec3-f96b-42a7-9a9e-89af0988840f" providerId="ADAL" clId="{6B763BDB-B71A-1441-B119-AA957A09DCBD}" dt="2024-10-28T15:52:15.322" v="1049" actId="1076"/>
          <ac:picMkLst>
            <pc:docMk/>
            <pc:sldMk cId="2596590305" sldId="277"/>
            <ac:picMk id="28" creationId="{A4237583-5EBB-8A6B-D5A1-5C29F91952A7}"/>
          </ac:picMkLst>
        </pc:picChg>
        <pc:cxnChg chg="mod">
          <ac:chgData name="Salvador Alejandro Ochoa Oregon" userId="69691ec3-f96b-42a7-9a9e-89af0988840f" providerId="ADAL" clId="{6B763BDB-B71A-1441-B119-AA957A09DCBD}" dt="2024-10-28T15:52:15.322" v="1049" actId="1076"/>
          <ac:cxnSpMkLst>
            <pc:docMk/>
            <pc:sldMk cId="2596590305" sldId="277"/>
            <ac:cxnSpMk id="3" creationId="{E6C10534-2C0C-1B51-46BB-5B796953107E}"/>
          </ac:cxnSpMkLst>
        </pc:cxnChg>
      </pc:sldChg>
      <pc:sldChg chg="addSp delSp modSp del mod">
        <pc:chgData name="Salvador Alejandro Ochoa Oregon" userId="69691ec3-f96b-42a7-9a9e-89af0988840f" providerId="ADAL" clId="{6B763BDB-B71A-1441-B119-AA957A09DCBD}" dt="2024-10-28T18:22:40.115" v="2510" actId="2696"/>
        <pc:sldMkLst>
          <pc:docMk/>
          <pc:sldMk cId="3277999207" sldId="278"/>
        </pc:sldMkLst>
        <pc:spChg chg="del">
          <ac:chgData name="Salvador Alejandro Ochoa Oregon" userId="69691ec3-f96b-42a7-9a9e-89af0988840f" providerId="ADAL" clId="{6B763BDB-B71A-1441-B119-AA957A09DCBD}" dt="2024-10-28T01:55:44.639" v="249" actId="478"/>
          <ac:spMkLst>
            <pc:docMk/>
            <pc:sldMk cId="3277999207" sldId="278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5:44.941" v="250"/>
          <ac:spMkLst>
            <pc:docMk/>
            <pc:sldMk cId="3277999207" sldId="278"/>
            <ac:spMk id="5" creationId="{D40A561A-CC50-0F8A-F5D5-A32A50F0270E}"/>
          </ac:spMkLst>
        </pc:spChg>
        <pc:picChg chg="add mod">
          <ac:chgData name="Salvador Alejandro Ochoa Oregon" userId="69691ec3-f96b-42a7-9a9e-89af0988840f" providerId="ADAL" clId="{6B763BDB-B71A-1441-B119-AA957A09DCBD}" dt="2024-10-28T15:51:13.399" v="1026"/>
          <ac:picMkLst>
            <pc:docMk/>
            <pc:sldMk cId="3277999207" sldId="278"/>
            <ac:picMk id="6" creationId="{C15AD81F-FDBD-71AF-9E4E-4CE22D6B3337}"/>
          </ac:picMkLst>
        </pc:picChg>
        <pc:picChg chg="add mod">
          <ac:chgData name="Salvador Alejandro Ochoa Oregon" userId="69691ec3-f96b-42a7-9a9e-89af0988840f" providerId="ADAL" clId="{6B763BDB-B71A-1441-B119-AA957A09DCBD}" dt="2024-10-28T15:51:13.399" v="1026"/>
          <ac:picMkLst>
            <pc:docMk/>
            <pc:sldMk cId="3277999207" sldId="278"/>
            <ac:picMk id="7" creationId="{CE03656D-A0E2-88B4-5708-50660A56AA6C}"/>
          </ac:picMkLst>
        </pc:picChg>
        <pc:picChg chg="add mod">
          <ac:chgData name="Salvador Alejandro Ochoa Oregon" userId="69691ec3-f96b-42a7-9a9e-89af0988840f" providerId="ADAL" clId="{6B763BDB-B71A-1441-B119-AA957A09DCBD}" dt="2024-10-28T15:51:13.399" v="1026"/>
          <ac:picMkLst>
            <pc:docMk/>
            <pc:sldMk cId="3277999207" sldId="278"/>
            <ac:picMk id="8" creationId="{5259E32B-D341-7480-361E-74C70513D6FF}"/>
          </ac:picMkLst>
        </pc:picChg>
        <pc:picChg chg="del">
          <ac:chgData name="Salvador Alejandro Ochoa Oregon" userId="69691ec3-f96b-42a7-9a9e-89af0988840f" providerId="ADAL" clId="{6B763BDB-B71A-1441-B119-AA957A09DCBD}" dt="2024-10-28T15:51:13.047" v="1025" actId="478"/>
          <ac:picMkLst>
            <pc:docMk/>
            <pc:sldMk cId="3277999207" sldId="278"/>
            <ac:picMk id="9" creationId="{A3CF0212-52CE-9F19-8FB7-912FEA1069E2}"/>
          </ac:picMkLst>
        </pc:picChg>
        <pc:picChg chg="del">
          <ac:chgData name="Salvador Alejandro Ochoa Oregon" userId="69691ec3-f96b-42a7-9a9e-89af0988840f" providerId="ADAL" clId="{6B763BDB-B71A-1441-B119-AA957A09DCBD}" dt="2024-10-28T15:51:13.047" v="1025" actId="478"/>
          <ac:picMkLst>
            <pc:docMk/>
            <pc:sldMk cId="3277999207" sldId="278"/>
            <ac:picMk id="10" creationId="{2B3906A5-89F6-51DC-D05D-3C8F0DD9E8CE}"/>
          </ac:picMkLst>
        </pc:picChg>
        <pc:picChg chg="del">
          <ac:chgData name="Salvador Alejandro Ochoa Oregon" userId="69691ec3-f96b-42a7-9a9e-89af0988840f" providerId="ADAL" clId="{6B763BDB-B71A-1441-B119-AA957A09DCBD}" dt="2024-10-28T15:51:13.047" v="1025" actId="478"/>
          <ac:picMkLst>
            <pc:docMk/>
            <pc:sldMk cId="3277999207" sldId="278"/>
            <ac:picMk id="11" creationId="{574646D5-5898-8935-EB6E-F34D4F36E62B}"/>
          </ac:picMkLst>
        </pc:picChg>
        <pc:picChg chg="del">
          <ac:chgData name="Salvador Alejandro Ochoa Oregon" userId="69691ec3-f96b-42a7-9a9e-89af0988840f" providerId="ADAL" clId="{6B763BDB-B71A-1441-B119-AA957A09DCBD}" dt="2024-10-28T15:51:13.047" v="1025" actId="478"/>
          <ac:picMkLst>
            <pc:docMk/>
            <pc:sldMk cId="3277999207" sldId="278"/>
            <ac:picMk id="12" creationId="{722F6031-B313-354A-7431-FD13E0DE844F}"/>
          </ac:picMkLst>
        </pc:picChg>
        <pc:picChg chg="add mod">
          <ac:chgData name="Salvador Alejandro Ochoa Oregon" userId="69691ec3-f96b-42a7-9a9e-89af0988840f" providerId="ADAL" clId="{6B763BDB-B71A-1441-B119-AA957A09DCBD}" dt="2024-10-28T15:51:13.399" v="1026"/>
          <ac:picMkLst>
            <pc:docMk/>
            <pc:sldMk cId="3277999207" sldId="278"/>
            <ac:picMk id="13" creationId="{421F52B1-C87D-D13F-E999-FE2512F1A312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8T18:22:42.825" v="2512" actId="2696"/>
        <pc:sldMkLst>
          <pc:docMk/>
          <pc:sldMk cId="2068630718" sldId="280"/>
        </pc:sldMkLst>
        <pc:spChg chg="del">
          <ac:chgData name="Salvador Alejandro Ochoa Oregon" userId="69691ec3-f96b-42a7-9a9e-89af0988840f" providerId="ADAL" clId="{6B763BDB-B71A-1441-B119-AA957A09DCBD}" dt="2024-10-28T01:55:52.203" v="253" actId="478"/>
          <ac:spMkLst>
            <pc:docMk/>
            <pc:sldMk cId="2068630718" sldId="280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5:52.497" v="254"/>
          <ac:spMkLst>
            <pc:docMk/>
            <pc:sldMk cId="2068630718" sldId="280"/>
            <ac:spMk id="3" creationId="{84CCF628-A8A7-12E0-9737-C11E396B13BE}"/>
          </ac:spMkLst>
        </pc:spChg>
        <pc:picChg chg="add mod">
          <ac:chgData name="Salvador Alejandro Ochoa Oregon" userId="69691ec3-f96b-42a7-9a9e-89af0988840f" providerId="ADAL" clId="{6B763BDB-B71A-1441-B119-AA957A09DCBD}" dt="2024-10-28T15:51:06.479" v="1022"/>
          <ac:picMkLst>
            <pc:docMk/>
            <pc:sldMk cId="2068630718" sldId="280"/>
            <ac:picMk id="5" creationId="{16A4CFD2-EC2C-BEBE-0041-D86A6F25A922}"/>
          </ac:picMkLst>
        </pc:picChg>
        <pc:picChg chg="add mod">
          <ac:chgData name="Salvador Alejandro Ochoa Oregon" userId="69691ec3-f96b-42a7-9a9e-89af0988840f" providerId="ADAL" clId="{6B763BDB-B71A-1441-B119-AA957A09DCBD}" dt="2024-10-28T15:51:06.479" v="1022"/>
          <ac:picMkLst>
            <pc:docMk/>
            <pc:sldMk cId="2068630718" sldId="280"/>
            <ac:picMk id="6" creationId="{5BFB313F-8FC6-0699-9D67-7F19A555D711}"/>
          </ac:picMkLst>
        </pc:picChg>
        <pc:picChg chg="add mod">
          <ac:chgData name="Salvador Alejandro Ochoa Oregon" userId="69691ec3-f96b-42a7-9a9e-89af0988840f" providerId="ADAL" clId="{6B763BDB-B71A-1441-B119-AA957A09DCBD}" dt="2024-10-28T15:51:06.479" v="1022"/>
          <ac:picMkLst>
            <pc:docMk/>
            <pc:sldMk cId="2068630718" sldId="280"/>
            <ac:picMk id="7" creationId="{23155385-106A-E271-91FD-A4141C1121C4}"/>
          </ac:picMkLst>
        </pc:picChg>
        <pc:picChg chg="del">
          <ac:chgData name="Salvador Alejandro Ochoa Oregon" userId="69691ec3-f96b-42a7-9a9e-89af0988840f" providerId="ADAL" clId="{6B763BDB-B71A-1441-B119-AA957A09DCBD}" dt="2024-10-28T15:51:06.116" v="1021" actId="478"/>
          <ac:picMkLst>
            <pc:docMk/>
            <pc:sldMk cId="2068630718" sldId="280"/>
            <ac:picMk id="8" creationId="{00A39F2E-FD84-2073-8862-A84F715A8688}"/>
          </ac:picMkLst>
        </pc:picChg>
        <pc:picChg chg="del">
          <ac:chgData name="Salvador Alejandro Ochoa Oregon" userId="69691ec3-f96b-42a7-9a9e-89af0988840f" providerId="ADAL" clId="{6B763BDB-B71A-1441-B119-AA957A09DCBD}" dt="2024-10-28T15:51:06.116" v="1021" actId="478"/>
          <ac:picMkLst>
            <pc:docMk/>
            <pc:sldMk cId="2068630718" sldId="280"/>
            <ac:picMk id="9" creationId="{5CCBD2DE-458E-65D8-5771-E6983C5CAEBA}"/>
          </ac:picMkLst>
        </pc:picChg>
        <pc:picChg chg="del">
          <ac:chgData name="Salvador Alejandro Ochoa Oregon" userId="69691ec3-f96b-42a7-9a9e-89af0988840f" providerId="ADAL" clId="{6B763BDB-B71A-1441-B119-AA957A09DCBD}" dt="2024-10-28T15:51:06.116" v="1021" actId="478"/>
          <ac:picMkLst>
            <pc:docMk/>
            <pc:sldMk cId="2068630718" sldId="280"/>
            <ac:picMk id="10" creationId="{FA4E7089-C7B2-2A1A-E39D-5735BD29C4EF}"/>
          </ac:picMkLst>
        </pc:picChg>
        <pc:picChg chg="del">
          <ac:chgData name="Salvador Alejandro Ochoa Oregon" userId="69691ec3-f96b-42a7-9a9e-89af0988840f" providerId="ADAL" clId="{6B763BDB-B71A-1441-B119-AA957A09DCBD}" dt="2024-10-28T15:51:06.116" v="1021" actId="478"/>
          <ac:picMkLst>
            <pc:docMk/>
            <pc:sldMk cId="2068630718" sldId="280"/>
            <ac:picMk id="11" creationId="{97C2BFFD-D351-73E0-75CF-47011A9B6E18}"/>
          </ac:picMkLst>
        </pc:picChg>
        <pc:picChg chg="add mod">
          <ac:chgData name="Salvador Alejandro Ochoa Oregon" userId="69691ec3-f96b-42a7-9a9e-89af0988840f" providerId="ADAL" clId="{6B763BDB-B71A-1441-B119-AA957A09DCBD}" dt="2024-10-28T15:51:06.479" v="1022"/>
          <ac:picMkLst>
            <pc:docMk/>
            <pc:sldMk cId="2068630718" sldId="280"/>
            <ac:picMk id="12" creationId="{B8152711-D0DF-E1F9-0520-DBCE580EFC15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8T18:22:43.755" v="2513" actId="2696"/>
        <pc:sldMkLst>
          <pc:docMk/>
          <pc:sldMk cId="4186277173" sldId="281"/>
        </pc:sldMkLst>
        <pc:spChg chg="del">
          <ac:chgData name="Salvador Alejandro Ochoa Oregon" userId="69691ec3-f96b-42a7-9a9e-89af0988840f" providerId="ADAL" clId="{6B763BDB-B71A-1441-B119-AA957A09DCBD}" dt="2024-10-28T01:55:56.355" v="255" actId="478"/>
          <ac:spMkLst>
            <pc:docMk/>
            <pc:sldMk cId="4186277173" sldId="281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5:56.708" v="256"/>
          <ac:spMkLst>
            <pc:docMk/>
            <pc:sldMk cId="4186277173" sldId="281"/>
            <ac:spMk id="8" creationId="{3C64735C-ECE2-1A8E-5AEC-36AF2BC742CF}"/>
          </ac:spMkLst>
        </pc:spChg>
        <pc:picChg chg="add mod">
          <ac:chgData name="Salvador Alejandro Ochoa Oregon" userId="69691ec3-f96b-42a7-9a9e-89af0988840f" providerId="ADAL" clId="{6B763BDB-B71A-1441-B119-AA957A09DCBD}" dt="2024-10-28T15:51:02.617" v="1020"/>
          <ac:picMkLst>
            <pc:docMk/>
            <pc:sldMk cId="4186277173" sldId="281"/>
            <ac:picMk id="13" creationId="{0AE2A2E9-EC15-8512-3B79-C8F3FB177B66}"/>
          </ac:picMkLst>
        </pc:picChg>
        <pc:picChg chg="add mod">
          <ac:chgData name="Salvador Alejandro Ochoa Oregon" userId="69691ec3-f96b-42a7-9a9e-89af0988840f" providerId="ADAL" clId="{6B763BDB-B71A-1441-B119-AA957A09DCBD}" dt="2024-10-28T15:51:02.617" v="1020"/>
          <ac:picMkLst>
            <pc:docMk/>
            <pc:sldMk cId="4186277173" sldId="281"/>
            <ac:picMk id="15" creationId="{56305A2D-DF2F-A890-4932-61335D2698F1}"/>
          </ac:picMkLst>
        </pc:picChg>
        <pc:picChg chg="add mod">
          <ac:chgData name="Salvador Alejandro Ochoa Oregon" userId="69691ec3-f96b-42a7-9a9e-89af0988840f" providerId="ADAL" clId="{6B763BDB-B71A-1441-B119-AA957A09DCBD}" dt="2024-10-28T15:51:02.617" v="1020"/>
          <ac:picMkLst>
            <pc:docMk/>
            <pc:sldMk cId="4186277173" sldId="281"/>
            <ac:picMk id="16" creationId="{B65DA032-6E6F-77CB-5FBA-F877C0A85FB8}"/>
          </ac:picMkLst>
        </pc:picChg>
        <pc:picChg chg="del">
          <ac:chgData name="Salvador Alejandro Ochoa Oregon" userId="69691ec3-f96b-42a7-9a9e-89af0988840f" providerId="ADAL" clId="{6B763BDB-B71A-1441-B119-AA957A09DCBD}" dt="2024-10-28T15:51:02.275" v="1019" actId="478"/>
          <ac:picMkLst>
            <pc:docMk/>
            <pc:sldMk cId="4186277173" sldId="281"/>
            <ac:picMk id="17" creationId="{80E82EBB-CAE9-F90E-9DFF-7857A7E3ABD2}"/>
          </ac:picMkLst>
        </pc:picChg>
        <pc:picChg chg="del">
          <ac:chgData name="Salvador Alejandro Ochoa Oregon" userId="69691ec3-f96b-42a7-9a9e-89af0988840f" providerId="ADAL" clId="{6B763BDB-B71A-1441-B119-AA957A09DCBD}" dt="2024-10-28T15:51:02.275" v="1019" actId="478"/>
          <ac:picMkLst>
            <pc:docMk/>
            <pc:sldMk cId="4186277173" sldId="281"/>
            <ac:picMk id="18" creationId="{26C8C95E-9871-5CF9-C743-43389FB5AC78}"/>
          </ac:picMkLst>
        </pc:picChg>
        <pc:picChg chg="del">
          <ac:chgData name="Salvador Alejandro Ochoa Oregon" userId="69691ec3-f96b-42a7-9a9e-89af0988840f" providerId="ADAL" clId="{6B763BDB-B71A-1441-B119-AA957A09DCBD}" dt="2024-10-28T15:51:02.275" v="1019" actId="478"/>
          <ac:picMkLst>
            <pc:docMk/>
            <pc:sldMk cId="4186277173" sldId="281"/>
            <ac:picMk id="19" creationId="{810C2D05-1B76-8FD6-93D6-6498C58B815C}"/>
          </ac:picMkLst>
        </pc:picChg>
        <pc:picChg chg="del">
          <ac:chgData name="Salvador Alejandro Ochoa Oregon" userId="69691ec3-f96b-42a7-9a9e-89af0988840f" providerId="ADAL" clId="{6B763BDB-B71A-1441-B119-AA957A09DCBD}" dt="2024-10-28T15:51:02.275" v="1019" actId="478"/>
          <ac:picMkLst>
            <pc:docMk/>
            <pc:sldMk cId="4186277173" sldId="281"/>
            <ac:picMk id="20" creationId="{01754F2D-3BBE-8EC5-63F7-CD58945FBF89}"/>
          </ac:picMkLst>
        </pc:picChg>
        <pc:picChg chg="add mod">
          <ac:chgData name="Salvador Alejandro Ochoa Oregon" userId="69691ec3-f96b-42a7-9a9e-89af0988840f" providerId="ADAL" clId="{6B763BDB-B71A-1441-B119-AA957A09DCBD}" dt="2024-10-28T15:51:02.617" v="1020"/>
          <ac:picMkLst>
            <pc:docMk/>
            <pc:sldMk cId="4186277173" sldId="281"/>
            <ac:picMk id="21" creationId="{36881264-56A1-538B-712B-8F826829937A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8T18:22:44.527" v="2514" actId="2696"/>
        <pc:sldMkLst>
          <pc:docMk/>
          <pc:sldMk cId="2309674974" sldId="282"/>
        </pc:sldMkLst>
        <pc:spChg chg="del">
          <ac:chgData name="Salvador Alejandro Ochoa Oregon" userId="69691ec3-f96b-42a7-9a9e-89af0988840f" providerId="ADAL" clId="{6B763BDB-B71A-1441-B119-AA957A09DCBD}" dt="2024-10-28T01:56:00.534" v="257" actId="478"/>
          <ac:spMkLst>
            <pc:docMk/>
            <pc:sldMk cId="2309674974" sldId="282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6:00.873" v="258"/>
          <ac:spMkLst>
            <pc:docMk/>
            <pc:sldMk cId="2309674974" sldId="282"/>
            <ac:spMk id="5" creationId="{015A673D-F5D5-C07F-7AD7-459EB3EEFC57}"/>
          </ac:spMkLst>
        </pc:spChg>
        <pc:picChg chg="add mod">
          <ac:chgData name="Salvador Alejandro Ochoa Oregon" userId="69691ec3-f96b-42a7-9a9e-89af0988840f" providerId="ADAL" clId="{6B763BDB-B71A-1441-B119-AA957A09DCBD}" dt="2024-10-28T15:50:59.377" v="1018"/>
          <ac:picMkLst>
            <pc:docMk/>
            <pc:sldMk cId="2309674974" sldId="282"/>
            <ac:picMk id="6" creationId="{FB958038-E182-4FEB-1C1F-4FA991011DFA}"/>
          </ac:picMkLst>
        </pc:picChg>
        <pc:picChg chg="add mod">
          <ac:chgData name="Salvador Alejandro Ochoa Oregon" userId="69691ec3-f96b-42a7-9a9e-89af0988840f" providerId="ADAL" clId="{6B763BDB-B71A-1441-B119-AA957A09DCBD}" dt="2024-10-28T15:50:59.377" v="1018"/>
          <ac:picMkLst>
            <pc:docMk/>
            <pc:sldMk cId="2309674974" sldId="282"/>
            <ac:picMk id="8" creationId="{F8B47D20-CE10-4CD2-7E00-7FAA0E6DAFFF}"/>
          </ac:picMkLst>
        </pc:picChg>
        <pc:picChg chg="add mod">
          <ac:chgData name="Salvador Alejandro Ochoa Oregon" userId="69691ec3-f96b-42a7-9a9e-89af0988840f" providerId="ADAL" clId="{6B763BDB-B71A-1441-B119-AA957A09DCBD}" dt="2024-10-28T15:50:59.377" v="1018"/>
          <ac:picMkLst>
            <pc:docMk/>
            <pc:sldMk cId="2309674974" sldId="282"/>
            <ac:picMk id="11" creationId="{0BCB97E1-6A2E-89AC-3A87-C44E8B1C6BCA}"/>
          </ac:picMkLst>
        </pc:picChg>
        <pc:picChg chg="del">
          <ac:chgData name="Salvador Alejandro Ochoa Oregon" userId="69691ec3-f96b-42a7-9a9e-89af0988840f" providerId="ADAL" clId="{6B763BDB-B71A-1441-B119-AA957A09DCBD}" dt="2024-10-28T15:50:59.073" v="1017" actId="478"/>
          <ac:picMkLst>
            <pc:docMk/>
            <pc:sldMk cId="2309674974" sldId="282"/>
            <ac:picMk id="12" creationId="{DB19E6A8-A2C7-09EB-9F0A-3AFFCAFEC61B}"/>
          </ac:picMkLst>
        </pc:picChg>
        <pc:picChg chg="del">
          <ac:chgData name="Salvador Alejandro Ochoa Oregon" userId="69691ec3-f96b-42a7-9a9e-89af0988840f" providerId="ADAL" clId="{6B763BDB-B71A-1441-B119-AA957A09DCBD}" dt="2024-10-28T15:50:59.073" v="1017" actId="478"/>
          <ac:picMkLst>
            <pc:docMk/>
            <pc:sldMk cId="2309674974" sldId="282"/>
            <ac:picMk id="14" creationId="{72EE1989-261E-D94B-B826-79AC8B8FF595}"/>
          </ac:picMkLst>
        </pc:picChg>
        <pc:picChg chg="del">
          <ac:chgData name="Salvador Alejandro Ochoa Oregon" userId="69691ec3-f96b-42a7-9a9e-89af0988840f" providerId="ADAL" clId="{6B763BDB-B71A-1441-B119-AA957A09DCBD}" dt="2024-10-28T15:50:59.073" v="1017" actId="478"/>
          <ac:picMkLst>
            <pc:docMk/>
            <pc:sldMk cId="2309674974" sldId="282"/>
            <ac:picMk id="15" creationId="{E5CBC70F-B03D-6794-9679-2BCA1E3425A3}"/>
          </ac:picMkLst>
        </pc:picChg>
        <pc:picChg chg="del">
          <ac:chgData name="Salvador Alejandro Ochoa Oregon" userId="69691ec3-f96b-42a7-9a9e-89af0988840f" providerId="ADAL" clId="{6B763BDB-B71A-1441-B119-AA957A09DCBD}" dt="2024-10-28T15:50:59.073" v="1017" actId="478"/>
          <ac:picMkLst>
            <pc:docMk/>
            <pc:sldMk cId="2309674974" sldId="282"/>
            <ac:picMk id="16" creationId="{F1C35F81-4C3E-20E1-5BA3-60A1F42B3C2D}"/>
          </ac:picMkLst>
        </pc:picChg>
        <pc:picChg chg="add mod">
          <ac:chgData name="Salvador Alejandro Ochoa Oregon" userId="69691ec3-f96b-42a7-9a9e-89af0988840f" providerId="ADAL" clId="{6B763BDB-B71A-1441-B119-AA957A09DCBD}" dt="2024-10-28T15:50:59.377" v="1018"/>
          <ac:picMkLst>
            <pc:docMk/>
            <pc:sldMk cId="2309674974" sldId="282"/>
            <ac:picMk id="17" creationId="{BF918221-ACE7-D8A4-FF33-DF8AE459B3D7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8T17:31:05.850" v="1595" actId="2696"/>
        <pc:sldMkLst>
          <pc:docMk/>
          <pc:sldMk cId="3438797446" sldId="283"/>
        </pc:sldMkLst>
        <pc:spChg chg="del">
          <ac:chgData name="Salvador Alejandro Ochoa Oregon" userId="69691ec3-f96b-42a7-9a9e-89af0988840f" providerId="ADAL" clId="{6B763BDB-B71A-1441-B119-AA957A09DCBD}" dt="2024-10-28T01:56:09.186" v="261" actId="478"/>
          <ac:spMkLst>
            <pc:docMk/>
            <pc:sldMk cId="3438797446" sldId="283"/>
            <ac:spMk id="2" creationId="{9715B5FB-4E5E-D32A-E80D-2C8C9B21A044}"/>
          </ac:spMkLst>
        </pc:spChg>
        <pc:spChg chg="mod">
          <ac:chgData name="Salvador Alejandro Ochoa Oregon" userId="69691ec3-f96b-42a7-9a9e-89af0988840f" providerId="ADAL" clId="{6B763BDB-B71A-1441-B119-AA957A09DCBD}" dt="2024-10-28T15:39:05.914" v="658" actId="1076"/>
          <ac:spMkLst>
            <pc:docMk/>
            <pc:sldMk cId="3438797446" sldId="283"/>
            <ac:spMk id="3" creationId="{E47E9AC7-B1DF-BDD3-C765-F4780DFD8789}"/>
          </ac:spMkLst>
        </pc:spChg>
        <pc:spChg chg="add mod">
          <ac:chgData name="Salvador Alejandro Ochoa Oregon" userId="69691ec3-f96b-42a7-9a9e-89af0988840f" providerId="ADAL" clId="{6B763BDB-B71A-1441-B119-AA957A09DCBD}" dt="2024-10-28T01:56:09.517" v="262"/>
          <ac:spMkLst>
            <pc:docMk/>
            <pc:sldMk cId="3438797446" sldId="283"/>
            <ac:spMk id="5" creationId="{74B48492-884B-FD85-21C1-B24D1235EC2F}"/>
          </ac:spMkLst>
        </pc:spChg>
        <pc:spChg chg="mod">
          <ac:chgData name="Salvador Alejandro Ochoa Oregon" userId="69691ec3-f96b-42a7-9a9e-89af0988840f" providerId="ADAL" clId="{6B763BDB-B71A-1441-B119-AA957A09DCBD}" dt="2024-10-28T15:48:30.430" v="940" actId="20577"/>
          <ac:spMkLst>
            <pc:docMk/>
            <pc:sldMk cId="3438797446" sldId="283"/>
            <ac:spMk id="10" creationId="{7A62B04E-7727-30EE-0949-420E0E979F99}"/>
          </ac:spMkLst>
        </pc:spChg>
        <pc:spChg chg="mod">
          <ac:chgData name="Salvador Alejandro Ochoa Oregon" userId="69691ec3-f96b-42a7-9a9e-89af0988840f" providerId="ADAL" clId="{6B763BDB-B71A-1441-B119-AA957A09DCBD}" dt="2024-10-28T15:54:37.484" v="1075" actId="20577"/>
          <ac:spMkLst>
            <pc:docMk/>
            <pc:sldMk cId="3438797446" sldId="283"/>
            <ac:spMk id="13" creationId="{915EF8AA-73E2-8E7A-8CC1-E3F04067D197}"/>
          </ac:spMkLst>
        </pc:spChg>
        <pc:spChg chg="add mod">
          <ac:chgData name="Salvador Alejandro Ochoa Oregon" userId="69691ec3-f96b-42a7-9a9e-89af0988840f" providerId="ADAL" clId="{6B763BDB-B71A-1441-B119-AA957A09DCBD}" dt="2024-10-28T15:50:36.981" v="1012" actId="1076"/>
          <ac:spMkLst>
            <pc:docMk/>
            <pc:sldMk cId="3438797446" sldId="283"/>
            <ac:spMk id="17" creationId="{DCEC0B92-0780-197B-6391-867378E57844}"/>
          </ac:spMkLst>
        </pc:spChg>
        <pc:graphicFrameChg chg="add del mod modGraphic">
          <ac:chgData name="Salvador Alejandro Ochoa Oregon" userId="69691ec3-f96b-42a7-9a9e-89af0988840f" providerId="ADAL" clId="{6B763BDB-B71A-1441-B119-AA957A09DCBD}" dt="2024-10-28T15:55:22.530" v="1085" actId="478"/>
          <ac:graphicFrameMkLst>
            <pc:docMk/>
            <pc:sldMk cId="3438797446" sldId="283"/>
            <ac:graphicFrameMk id="18" creationId="{CEA1F804-4A95-EC93-D508-2A5687563725}"/>
          </ac:graphicFrameMkLst>
        </pc:graphicFrameChg>
        <pc:graphicFrameChg chg="add del mod modGraphic">
          <ac:chgData name="Salvador Alejandro Ochoa Oregon" userId="69691ec3-f96b-42a7-9a9e-89af0988840f" providerId="ADAL" clId="{6B763BDB-B71A-1441-B119-AA957A09DCBD}" dt="2024-10-28T15:57:36.087" v="1141" actId="478"/>
          <ac:graphicFrameMkLst>
            <pc:docMk/>
            <pc:sldMk cId="3438797446" sldId="283"/>
            <ac:graphicFrameMk id="19" creationId="{5CBFA9A3-DDCB-3D65-3AA4-F4D88100F6BA}"/>
          </ac:graphicFrameMkLst>
        </pc:graphicFrameChg>
        <pc:picChg chg="add mod">
          <ac:chgData name="Salvador Alejandro Ochoa Oregon" userId="69691ec3-f96b-42a7-9a9e-89af0988840f" providerId="ADAL" clId="{6B763BDB-B71A-1441-B119-AA957A09DCBD}" dt="2024-10-28T15:45:01.948" v="856" actId="1076"/>
          <ac:picMkLst>
            <pc:docMk/>
            <pc:sldMk cId="3438797446" sldId="283"/>
            <ac:picMk id="7" creationId="{C2426662-D12D-BA0F-D87B-41E14B822725}"/>
          </ac:picMkLst>
        </pc:picChg>
        <pc:picChg chg="del">
          <ac:chgData name="Salvador Alejandro Ochoa Oregon" userId="69691ec3-f96b-42a7-9a9e-89af0988840f" providerId="ADAL" clId="{6B763BDB-B71A-1441-B119-AA957A09DCBD}" dt="2024-10-28T02:12:25.649" v="287" actId="478"/>
          <ac:picMkLst>
            <pc:docMk/>
            <pc:sldMk cId="3438797446" sldId="283"/>
            <ac:picMk id="8" creationId="{CB0B437D-9CBE-C766-C01B-212A64EA8601}"/>
          </ac:picMkLst>
        </pc:picChg>
        <pc:picChg chg="mod">
          <ac:chgData name="Salvador Alejandro Ochoa Oregon" userId="69691ec3-f96b-42a7-9a9e-89af0988840f" providerId="ADAL" clId="{6B763BDB-B71A-1441-B119-AA957A09DCBD}" dt="2024-10-28T15:45:51.101" v="867" actId="1076"/>
          <ac:picMkLst>
            <pc:docMk/>
            <pc:sldMk cId="3438797446" sldId="283"/>
            <ac:picMk id="11" creationId="{2E3B1FBC-C10B-36FB-0A7B-AEFBAAA179E0}"/>
          </ac:picMkLst>
        </pc:picChg>
        <pc:picChg chg="mod">
          <ac:chgData name="Salvador Alejandro Ochoa Oregon" userId="69691ec3-f96b-42a7-9a9e-89af0988840f" providerId="ADAL" clId="{6B763BDB-B71A-1441-B119-AA957A09DCBD}" dt="2024-10-28T15:45:45.224" v="864" actId="1076"/>
          <ac:picMkLst>
            <pc:docMk/>
            <pc:sldMk cId="3438797446" sldId="283"/>
            <ac:picMk id="12" creationId="{9632D795-E4A0-9E2E-17B1-B2B94EED1B3B}"/>
          </ac:picMkLst>
        </pc:picChg>
        <pc:picChg chg="mod">
          <ac:chgData name="Salvador Alejandro Ochoa Oregon" userId="69691ec3-f96b-42a7-9a9e-89af0988840f" providerId="ADAL" clId="{6B763BDB-B71A-1441-B119-AA957A09DCBD}" dt="2024-10-28T15:45:48.796" v="866" actId="1076"/>
          <ac:picMkLst>
            <pc:docMk/>
            <pc:sldMk cId="3438797446" sldId="283"/>
            <ac:picMk id="14" creationId="{BC996F95-0303-77D3-B2D2-62B9A5C2D55A}"/>
          </ac:picMkLst>
        </pc:picChg>
        <pc:picChg chg="mod">
          <ac:chgData name="Salvador Alejandro Ochoa Oregon" userId="69691ec3-f96b-42a7-9a9e-89af0988840f" providerId="ADAL" clId="{6B763BDB-B71A-1441-B119-AA957A09DCBD}" dt="2024-10-28T15:45:43.301" v="863" actId="1076"/>
          <ac:picMkLst>
            <pc:docMk/>
            <pc:sldMk cId="3438797446" sldId="283"/>
            <ac:picMk id="15" creationId="{2E671BA6-C02C-459E-62C4-47B9F7C0D23B}"/>
          </ac:picMkLst>
        </pc:picChg>
        <pc:picChg chg="add mod modCrop">
          <ac:chgData name="Salvador Alejandro Ochoa Oregon" userId="69691ec3-f96b-42a7-9a9e-89af0988840f" providerId="ADAL" clId="{6B763BDB-B71A-1441-B119-AA957A09DCBD}" dt="2024-10-28T15:45:07.260" v="858" actId="1076"/>
          <ac:picMkLst>
            <pc:docMk/>
            <pc:sldMk cId="3438797446" sldId="283"/>
            <ac:picMk id="16" creationId="{6FBD93E1-CA0B-F8B5-4D44-B7FFC70017C8}"/>
          </ac:picMkLst>
        </pc:picChg>
        <pc:picChg chg="add mod">
          <ac:chgData name="Salvador Alejandro Ochoa Oregon" userId="69691ec3-f96b-42a7-9a9e-89af0988840f" providerId="ADAL" clId="{6B763BDB-B71A-1441-B119-AA957A09DCBD}" dt="2024-10-28T15:57:48.813" v="1147" actId="14100"/>
          <ac:picMkLst>
            <pc:docMk/>
            <pc:sldMk cId="3438797446" sldId="283"/>
            <ac:picMk id="21" creationId="{06D379DE-A861-0466-787F-ABBDCB972729}"/>
          </ac:picMkLst>
        </pc:picChg>
        <pc:picChg chg="add mod modCrop">
          <ac:chgData name="Salvador Alejandro Ochoa Oregon" userId="69691ec3-f96b-42a7-9a9e-89af0988840f" providerId="ADAL" clId="{6B763BDB-B71A-1441-B119-AA957A09DCBD}" dt="2024-10-28T17:08:30.871" v="1547" actId="1076"/>
          <ac:picMkLst>
            <pc:docMk/>
            <pc:sldMk cId="3438797446" sldId="283"/>
            <ac:picMk id="22" creationId="{EAC287AA-6DDE-514E-A9A1-8361694A25CA}"/>
          </ac:picMkLst>
        </pc:picChg>
      </pc:sldChg>
      <pc:sldChg chg="del">
        <pc:chgData name="Salvador Alejandro Ochoa Oregon" userId="69691ec3-f96b-42a7-9a9e-89af0988840f" providerId="ADAL" clId="{6B763BDB-B71A-1441-B119-AA957A09DCBD}" dt="2024-10-28T01:53:06.516" v="211" actId="2696"/>
        <pc:sldMkLst>
          <pc:docMk/>
          <pc:sldMk cId="702176607" sldId="284"/>
        </pc:sldMkLst>
      </pc:sldChg>
      <pc:sldChg chg="addSp delSp modSp mod">
        <pc:chgData name="Salvador Alejandro Ochoa Oregon" userId="69691ec3-f96b-42a7-9a9e-89af0988840f" providerId="ADAL" clId="{6B763BDB-B71A-1441-B119-AA957A09DCBD}" dt="2024-10-29T11:30:48.131" v="5193" actId="20577"/>
        <pc:sldMkLst>
          <pc:docMk/>
          <pc:sldMk cId="1328681149" sldId="286"/>
        </pc:sldMkLst>
        <pc:spChg chg="add mod">
          <ac:chgData name="Salvador Alejandro Ochoa Oregon" userId="69691ec3-f96b-42a7-9a9e-89af0988840f" providerId="ADAL" clId="{6B763BDB-B71A-1441-B119-AA957A09DCBD}" dt="2024-10-28T18:25:56.610" v="2538"/>
          <ac:spMkLst>
            <pc:docMk/>
            <pc:sldMk cId="1328681149" sldId="286"/>
            <ac:spMk id="9" creationId="{BE41661C-A876-F70C-DA54-D42CE19A381F}"/>
          </ac:spMkLst>
        </pc:spChg>
        <pc:spChg chg="add mod">
          <ac:chgData name="Salvador Alejandro Ochoa Oregon" userId="69691ec3-f96b-42a7-9a9e-89af0988840f" providerId="ADAL" clId="{6B763BDB-B71A-1441-B119-AA957A09DCBD}" dt="2024-10-29T11:22:27.247" v="5150"/>
          <ac:spMkLst>
            <pc:docMk/>
            <pc:sldMk cId="1328681149" sldId="286"/>
            <ac:spMk id="10" creationId="{33BD2C2F-96E4-49EC-352A-2DB907467149}"/>
          </ac:spMkLst>
        </pc:spChg>
        <pc:spChg chg="mod">
          <ac:chgData name="Salvador Alejandro Ochoa Oregon" userId="69691ec3-f96b-42a7-9a9e-89af0988840f" providerId="ADAL" clId="{6B763BDB-B71A-1441-B119-AA957A09DCBD}" dt="2024-10-29T11:30:48.131" v="5193" actId="20577"/>
          <ac:spMkLst>
            <pc:docMk/>
            <pc:sldMk cId="1328681149" sldId="286"/>
            <ac:spMk id="29" creationId="{D8D8A8B7-9C68-8B04-7137-DCE55E200D2E}"/>
          </ac:spMkLst>
        </pc:spChg>
        <pc:spChg chg="mod">
          <ac:chgData name="Salvador Alejandro Ochoa Oregon" userId="69691ec3-f96b-42a7-9a9e-89af0988840f" providerId="ADAL" clId="{6B763BDB-B71A-1441-B119-AA957A09DCBD}" dt="2024-10-29T11:30:20.302" v="5187" actId="20577"/>
          <ac:spMkLst>
            <pc:docMk/>
            <pc:sldMk cId="1328681149" sldId="286"/>
            <ac:spMk id="30" creationId="{DF6F92EB-07BE-C4DF-2DA4-3CC95D334AF0}"/>
          </ac:spMkLst>
        </pc:spChg>
        <pc:spChg chg="del">
          <ac:chgData name="Salvador Alejandro Ochoa Oregon" userId="69691ec3-f96b-42a7-9a9e-89af0988840f" providerId="ADAL" clId="{6B763BDB-B71A-1441-B119-AA957A09DCBD}" dt="2024-10-29T11:22:26.821" v="5149" actId="478"/>
          <ac:spMkLst>
            <pc:docMk/>
            <pc:sldMk cId="1328681149" sldId="286"/>
            <ac:spMk id="32" creationId="{30B1CE4E-C215-F26E-780B-51D78DB22F29}"/>
          </ac:spMkLst>
        </pc:spChg>
        <pc:spChg chg="del">
          <ac:chgData name="Salvador Alejandro Ochoa Oregon" userId="69691ec3-f96b-42a7-9a9e-89af0988840f" providerId="ADAL" clId="{6B763BDB-B71A-1441-B119-AA957A09DCBD}" dt="2024-10-28T18:25:56.280" v="2537" actId="478"/>
          <ac:spMkLst>
            <pc:docMk/>
            <pc:sldMk cId="1328681149" sldId="286"/>
            <ac:spMk id="45" creationId="{2C045F2B-582C-C4FF-1F61-3152FCF3022A}"/>
          </ac:spMkLst>
        </pc:spChg>
        <pc:picChg chg="add mod">
          <ac:chgData name="Salvador Alejandro Ochoa Oregon" userId="69691ec3-f96b-42a7-9a9e-89af0988840f" providerId="ADAL" clId="{6B763BDB-B71A-1441-B119-AA957A09DCBD}" dt="2024-10-28T15:51:41.603" v="1040"/>
          <ac:picMkLst>
            <pc:docMk/>
            <pc:sldMk cId="1328681149" sldId="286"/>
            <ac:picMk id="4" creationId="{00545DC7-427E-55E8-5779-5BA1D8713EB4}"/>
          </ac:picMkLst>
        </pc:picChg>
        <pc:picChg chg="add mod">
          <ac:chgData name="Salvador Alejandro Ochoa Oregon" userId="69691ec3-f96b-42a7-9a9e-89af0988840f" providerId="ADAL" clId="{6B763BDB-B71A-1441-B119-AA957A09DCBD}" dt="2024-10-28T15:51:41.603" v="1040"/>
          <ac:picMkLst>
            <pc:docMk/>
            <pc:sldMk cId="1328681149" sldId="286"/>
            <ac:picMk id="6" creationId="{E09AB468-C57C-DC56-2CB8-73FEFADE41C0}"/>
          </ac:picMkLst>
        </pc:picChg>
        <pc:picChg chg="add mod">
          <ac:chgData name="Salvador Alejandro Ochoa Oregon" userId="69691ec3-f96b-42a7-9a9e-89af0988840f" providerId="ADAL" clId="{6B763BDB-B71A-1441-B119-AA957A09DCBD}" dt="2024-10-28T15:51:41.603" v="1040"/>
          <ac:picMkLst>
            <pc:docMk/>
            <pc:sldMk cId="1328681149" sldId="286"/>
            <ac:picMk id="7" creationId="{C666E9F1-D881-77B2-8F6C-653C7F8FFFAA}"/>
          </ac:picMkLst>
        </pc:picChg>
        <pc:picChg chg="add mod">
          <ac:chgData name="Salvador Alejandro Ochoa Oregon" userId="69691ec3-f96b-42a7-9a9e-89af0988840f" providerId="ADAL" clId="{6B763BDB-B71A-1441-B119-AA957A09DCBD}" dt="2024-10-28T15:51:41.603" v="1040"/>
          <ac:picMkLst>
            <pc:docMk/>
            <pc:sldMk cId="1328681149" sldId="286"/>
            <ac:picMk id="8" creationId="{3B3EC263-6CF1-A1F0-3041-52412F30BE29}"/>
          </ac:picMkLst>
        </pc:picChg>
        <pc:picChg chg="del">
          <ac:chgData name="Salvador Alejandro Ochoa Oregon" userId="69691ec3-f96b-42a7-9a9e-89af0988840f" providerId="ADAL" clId="{6B763BDB-B71A-1441-B119-AA957A09DCBD}" dt="2024-10-28T15:51:41.248" v="1039" actId="478"/>
          <ac:picMkLst>
            <pc:docMk/>
            <pc:sldMk cId="1328681149" sldId="286"/>
            <ac:picMk id="24" creationId="{9F6558C5-350B-B97B-248A-22F86A2B0807}"/>
          </ac:picMkLst>
        </pc:picChg>
        <pc:picChg chg="del">
          <ac:chgData name="Salvador Alejandro Ochoa Oregon" userId="69691ec3-f96b-42a7-9a9e-89af0988840f" providerId="ADAL" clId="{6B763BDB-B71A-1441-B119-AA957A09DCBD}" dt="2024-10-28T15:51:41.248" v="1039" actId="478"/>
          <ac:picMkLst>
            <pc:docMk/>
            <pc:sldMk cId="1328681149" sldId="286"/>
            <ac:picMk id="25" creationId="{5E7C193F-8D9B-16A7-DD98-1F6ACE18608F}"/>
          </ac:picMkLst>
        </pc:picChg>
        <pc:picChg chg="del">
          <ac:chgData name="Salvador Alejandro Ochoa Oregon" userId="69691ec3-f96b-42a7-9a9e-89af0988840f" providerId="ADAL" clId="{6B763BDB-B71A-1441-B119-AA957A09DCBD}" dt="2024-10-28T15:51:41.248" v="1039" actId="478"/>
          <ac:picMkLst>
            <pc:docMk/>
            <pc:sldMk cId="1328681149" sldId="286"/>
            <ac:picMk id="26" creationId="{EBF174FB-F7B1-0D80-5BC6-622EDCD53FF5}"/>
          </ac:picMkLst>
        </pc:picChg>
        <pc:picChg chg="del">
          <ac:chgData name="Salvador Alejandro Ochoa Oregon" userId="69691ec3-f96b-42a7-9a9e-89af0988840f" providerId="ADAL" clId="{6B763BDB-B71A-1441-B119-AA957A09DCBD}" dt="2024-10-28T15:51:41.248" v="1039" actId="478"/>
          <ac:picMkLst>
            <pc:docMk/>
            <pc:sldMk cId="1328681149" sldId="286"/>
            <ac:picMk id="27" creationId="{3EF93CD8-0E93-5BCE-D778-33D563EFD766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8T18:22:40.631" v="2511" actId="2696"/>
        <pc:sldMkLst>
          <pc:docMk/>
          <pc:sldMk cId="359652092" sldId="287"/>
        </pc:sldMkLst>
        <pc:spChg chg="del">
          <ac:chgData name="Salvador Alejandro Ochoa Oregon" userId="69691ec3-f96b-42a7-9a9e-89af0988840f" providerId="ADAL" clId="{6B763BDB-B71A-1441-B119-AA957A09DCBD}" dt="2024-10-28T01:55:47.978" v="251" actId="478"/>
          <ac:spMkLst>
            <pc:docMk/>
            <pc:sldMk cId="359652092" sldId="287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5:48.305" v="252"/>
          <ac:spMkLst>
            <pc:docMk/>
            <pc:sldMk cId="359652092" sldId="287"/>
            <ac:spMk id="6" creationId="{2C23DF8C-C58D-12D3-1498-303E1C0418BC}"/>
          </ac:spMkLst>
        </pc:spChg>
        <pc:picChg chg="add mod">
          <ac:chgData name="Salvador Alejandro Ochoa Oregon" userId="69691ec3-f96b-42a7-9a9e-89af0988840f" providerId="ADAL" clId="{6B763BDB-B71A-1441-B119-AA957A09DCBD}" dt="2024-10-28T15:51:09.979" v="1024"/>
          <ac:picMkLst>
            <pc:docMk/>
            <pc:sldMk cId="359652092" sldId="287"/>
            <ac:picMk id="8" creationId="{B18C570F-650B-C314-E812-EBB2FFC8A5F7}"/>
          </ac:picMkLst>
        </pc:picChg>
        <pc:picChg chg="add mod">
          <ac:chgData name="Salvador Alejandro Ochoa Oregon" userId="69691ec3-f96b-42a7-9a9e-89af0988840f" providerId="ADAL" clId="{6B763BDB-B71A-1441-B119-AA957A09DCBD}" dt="2024-10-28T15:51:09.979" v="1024"/>
          <ac:picMkLst>
            <pc:docMk/>
            <pc:sldMk cId="359652092" sldId="287"/>
            <ac:picMk id="9" creationId="{86F9F522-CC2F-77DF-ECA9-764BE3BB3F67}"/>
          </ac:picMkLst>
        </pc:picChg>
        <pc:picChg chg="add mod">
          <ac:chgData name="Salvador Alejandro Ochoa Oregon" userId="69691ec3-f96b-42a7-9a9e-89af0988840f" providerId="ADAL" clId="{6B763BDB-B71A-1441-B119-AA957A09DCBD}" dt="2024-10-28T15:51:09.979" v="1024"/>
          <ac:picMkLst>
            <pc:docMk/>
            <pc:sldMk cId="359652092" sldId="287"/>
            <ac:picMk id="10" creationId="{509CA87F-71FC-BFE7-ACE0-18BF1E26E9E8}"/>
          </ac:picMkLst>
        </pc:picChg>
        <pc:picChg chg="del">
          <ac:chgData name="Salvador Alejandro Ochoa Oregon" userId="69691ec3-f96b-42a7-9a9e-89af0988840f" providerId="ADAL" clId="{6B763BDB-B71A-1441-B119-AA957A09DCBD}" dt="2024-10-28T15:51:09.597" v="1023" actId="478"/>
          <ac:picMkLst>
            <pc:docMk/>
            <pc:sldMk cId="359652092" sldId="287"/>
            <ac:picMk id="16" creationId="{78952467-A335-5B82-515F-1A2BFBA3C11B}"/>
          </ac:picMkLst>
        </pc:picChg>
        <pc:picChg chg="del">
          <ac:chgData name="Salvador Alejandro Ochoa Oregon" userId="69691ec3-f96b-42a7-9a9e-89af0988840f" providerId="ADAL" clId="{6B763BDB-B71A-1441-B119-AA957A09DCBD}" dt="2024-10-28T15:51:09.597" v="1023" actId="478"/>
          <ac:picMkLst>
            <pc:docMk/>
            <pc:sldMk cId="359652092" sldId="287"/>
            <ac:picMk id="17" creationId="{3A6B5209-DCD9-E08A-F75C-3EC8ADAB10F5}"/>
          </ac:picMkLst>
        </pc:picChg>
        <pc:picChg chg="del">
          <ac:chgData name="Salvador Alejandro Ochoa Oregon" userId="69691ec3-f96b-42a7-9a9e-89af0988840f" providerId="ADAL" clId="{6B763BDB-B71A-1441-B119-AA957A09DCBD}" dt="2024-10-28T15:51:09.597" v="1023" actId="478"/>
          <ac:picMkLst>
            <pc:docMk/>
            <pc:sldMk cId="359652092" sldId="287"/>
            <ac:picMk id="18" creationId="{EB13FB14-DDCA-4869-5851-AADE08D1F227}"/>
          </ac:picMkLst>
        </pc:picChg>
        <pc:picChg chg="del">
          <ac:chgData name="Salvador Alejandro Ochoa Oregon" userId="69691ec3-f96b-42a7-9a9e-89af0988840f" providerId="ADAL" clId="{6B763BDB-B71A-1441-B119-AA957A09DCBD}" dt="2024-10-28T15:51:09.597" v="1023" actId="478"/>
          <ac:picMkLst>
            <pc:docMk/>
            <pc:sldMk cId="359652092" sldId="287"/>
            <ac:picMk id="19" creationId="{3BFDD6EB-F200-CE27-EB6D-358367028EA0}"/>
          </ac:picMkLst>
        </pc:picChg>
        <pc:picChg chg="add mod">
          <ac:chgData name="Salvador Alejandro Ochoa Oregon" userId="69691ec3-f96b-42a7-9a9e-89af0988840f" providerId="ADAL" clId="{6B763BDB-B71A-1441-B119-AA957A09DCBD}" dt="2024-10-28T15:51:09.979" v="1024"/>
          <ac:picMkLst>
            <pc:docMk/>
            <pc:sldMk cId="359652092" sldId="287"/>
            <ac:picMk id="20" creationId="{4D7C3A8D-38AC-90DB-3784-87FEDA5FCAE7}"/>
          </ac:picMkLst>
        </pc:picChg>
      </pc:sldChg>
      <pc:sldChg chg="addSp delSp modSp mod">
        <pc:chgData name="Salvador Alejandro Ochoa Oregon" userId="69691ec3-f96b-42a7-9a9e-89af0988840f" providerId="ADAL" clId="{6B763BDB-B71A-1441-B119-AA957A09DCBD}" dt="2024-11-05T05:25:45.516" v="7386" actId="1036"/>
        <pc:sldMkLst>
          <pc:docMk/>
          <pc:sldMk cId="1478819806" sldId="288"/>
        </pc:sldMkLst>
        <pc:spChg chg="del">
          <ac:chgData name="Salvador Alejandro Ochoa Oregon" userId="69691ec3-f96b-42a7-9a9e-89af0988840f" providerId="ADAL" clId="{6B763BDB-B71A-1441-B119-AA957A09DCBD}" dt="2024-10-28T01:56:05.363" v="259" actId="478"/>
          <ac:spMkLst>
            <pc:docMk/>
            <pc:sldMk cId="1478819806" sldId="288"/>
            <ac:spMk id="2" creationId="{9715B5FB-4E5E-D32A-E80D-2C8C9B21A044}"/>
          </ac:spMkLst>
        </pc:spChg>
        <pc:spChg chg="mod">
          <ac:chgData name="Salvador Alejandro Ochoa Oregon" userId="69691ec3-f96b-42a7-9a9e-89af0988840f" providerId="ADAL" clId="{6B763BDB-B71A-1441-B119-AA957A09DCBD}" dt="2024-10-28T18:27:30.650" v="2559" actId="20577"/>
          <ac:spMkLst>
            <pc:docMk/>
            <pc:sldMk cId="1478819806" sldId="288"/>
            <ac:spMk id="3" creationId="{E47E9AC7-B1DF-BDD3-C765-F4780DFD8789}"/>
          </ac:spMkLst>
        </pc:spChg>
        <pc:spChg chg="del">
          <ac:chgData name="Salvador Alejandro Ochoa Oregon" userId="69691ec3-f96b-42a7-9a9e-89af0988840f" providerId="ADAL" clId="{6B763BDB-B71A-1441-B119-AA957A09DCBD}" dt="2024-10-28T15:48:55.898" v="965" actId="478"/>
          <ac:spMkLst>
            <pc:docMk/>
            <pc:sldMk cId="1478819806" sldId="288"/>
            <ac:spMk id="5" creationId="{B40154E9-9E4A-9B4B-FB20-12F100F2B7DA}"/>
          </ac:spMkLst>
        </pc:spChg>
        <pc:spChg chg="del">
          <ac:chgData name="Salvador Alejandro Ochoa Oregon" userId="69691ec3-f96b-42a7-9a9e-89af0988840f" providerId="ADAL" clId="{6B763BDB-B71A-1441-B119-AA957A09DCBD}" dt="2024-10-28T15:48:58.197" v="966" actId="478"/>
          <ac:spMkLst>
            <pc:docMk/>
            <pc:sldMk cId="1478819806" sldId="288"/>
            <ac:spMk id="6" creationId="{B59AC3B7-B345-9090-F87E-4D4F0B687F8D}"/>
          </ac:spMkLst>
        </pc:spChg>
        <pc:spChg chg="add mod">
          <ac:chgData name="Salvador Alejandro Ochoa Oregon" userId="69691ec3-f96b-42a7-9a9e-89af0988840f" providerId="ADAL" clId="{6B763BDB-B71A-1441-B119-AA957A09DCBD}" dt="2024-10-28T17:30:54.634" v="1586" actId="20577"/>
          <ac:spMkLst>
            <pc:docMk/>
            <pc:sldMk cId="1478819806" sldId="288"/>
            <ac:spMk id="8" creationId="{D54B3113-6DFD-BE26-7CC3-2E548E8CE0E8}"/>
          </ac:spMkLst>
        </pc:spChg>
        <pc:spChg chg="mod">
          <ac:chgData name="Salvador Alejandro Ochoa Oregon" userId="69691ec3-f96b-42a7-9a9e-89af0988840f" providerId="ADAL" clId="{6B763BDB-B71A-1441-B119-AA957A09DCBD}" dt="2024-10-28T15:48:47.966" v="961" actId="20577"/>
          <ac:spMkLst>
            <pc:docMk/>
            <pc:sldMk cId="1478819806" sldId="288"/>
            <ac:spMk id="9" creationId="{A17E9117-6452-3DBB-C256-DD93BCA646DF}"/>
          </ac:spMkLst>
        </pc:spChg>
        <pc:spChg chg="del">
          <ac:chgData name="Salvador Alejandro Ochoa Oregon" userId="69691ec3-f96b-42a7-9a9e-89af0988840f" providerId="ADAL" clId="{6B763BDB-B71A-1441-B119-AA957A09DCBD}" dt="2024-10-28T15:48:52.275" v="963" actId="478"/>
          <ac:spMkLst>
            <pc:docMk/>
            <pc:sldMk cId="1478819806" sldId="288"/>
            <ac:spMk id="10" creationId="{8F115EE8-9DE5-10C9-32C2-61D001EECA60}"/>
          </ac:spMkLst>
        </pc:spChg>
        <pc:spChg chg="del">
          <ac:chgData name="Salvador Alejandro Ochoa Oregon" userId="69691ec3-f96b-42a7-9a9e-89af0988840f" providerId="ADAL" clId="{6B763BDB-B71A-1441-B119-AA957A09DCBD}" dt="2024-10-28T15:48:54.056" v="964" actId="478"/>
          <ac:spMkLst>
            <pc:docMk/>
            <pc:sldMk cId="1478819806" sldId="288"/>
            <ac:spMk id="15" creationId="{71729CEE-FCDB-84B6-D0E4-E3FB1C94A8C2}"/>
          </ac:spMkLst>
        </pc:spChg>
        <pc:spChg chg="add del mod">
          <ac:chgData name="Salvador Alejandro Ochoa Oregon" userId="69691ec3-f96b-42a7-9a9e-89af0988840f" providerId="ADAL" clId="{6B763BDB-B71A-1441-B119-AA957A09DCBD}" dt="2024-10-28T16:03:23.181" v="1174" actId="478"/>
          <ac:spMkLst>
            <pc:docMk/>
            <pc:sldMk cId="1478819806" sldId="288"/>
            <ac:spMk id="19" creationId="{5E1F5633-C6B6-1318-C2BA-25852B0AD098}"/>
          </ac:spMkLst>
        </pc:spChg>
        <pc:spChg chg="add mod">
          <ac:chgData name="Salvador Alejandro Ochoa Oregon" userId="69691ec3-f96b-42a7-9a9e-89af0988840f" providerId="ADAL" clId="{6B763BDB-B71A-1441-B119-AA957A09DCBD}" dt="2024-10-28T18:33:12.127" v="2679" actId="1076"/>
          <ac:spMkLst>
            <pc:docMk/>
            <pc:sldMk cId="1478819806" sldId="288"/>
            <ac:spMk id="20" creationId="{454AC3F5-8C9A-1A75-940B-AC650BAABA81}"/>
          </ac:spMkLst>
        </pc:spChg>
        <pc:spChg chg="del">
          <ac:chgData name="Salvador Alejandro Ochoa Oregon" userId="69691ec3-f96b-42a7-9a9e-89af0988840f" providerId="ADAL" clId="{6B763BDB-B71A-1441-B119-AA957A09DCBD}" dt="2024-10-28T15:54:02.398" v="1066" actId="478"/>
          <ac:spMkLst>
            <pc:docMk/>
            <pc:sldMk cId="1478819806" sldId="288"/>
            <ac:spMk id="22" creationId="{EA91F916-A712-EF21-1399-D4ECC20D4F64}"/>
          </ac:spMkLst>
        </pc:spChg>
        <pc:spChg chg="add del mod">
          <ac:chgData name="Salvador Alejandro Ochoa Oregon" userId="69691ec3-f96b-42a7-9a9e-89af0988840f" providerId="ADAL" clId="{6B763BDB-B71A-1441-B119-AA957A09DCBD}" dt="2024-10-28T16:07:58.596" v="1210" actId="478"/>
          <ac:spMkLst>
            <pc:docMk/>
            <pc:sldMk cId="1478819806" sldId="288"/>
            <ac:spMk id="27" creationId="{85D0E212-B3A3-13AA-D747-E18779FB3CE4}"/>
          </ac:spMkLst>
        </pc:spChg>
        <pc:spChg chg="add mod">
          <ac:chgData name="Salvador Alejandro Ochoa Oregon" userId="69691ec3-f96b-42a7-9a9e-89af0988840f" providerId="ADAL" clId="{6B763BDB-B71A-1441-B119-AA957A09DCBD}" dt="2024-10-28T16:16:28.723" v="1284" actId="113"/>
          <ac:spMkLst>
            <pc:docMk/>
            <pc:sldMk cId="1478819806" sldId="288"/>
            <ac:spMk id="28" creationId="{05A3676E-737A-B3C3-7B66-F338774E9A06}"/>
          </ac:spMkLst>
        </pc:spChg>
        <pc:spChg chg="add mod">
          <ac:chgData name="Salvador Alejandro Ochoa Oregon" userId="69691ec3-f96b-42a7-9a9e-89af0988840f" providerId="ADAL" clId="{6B763BDB-B71A-1441-B119-AA957A09DCBD}" dt="2024-10-29T11:42:39.553" v="5446" actId="113"/>
          <ac:spMkLst>
            <pc:docMk/>
            <pc:sldMk cId="1478819806" sldId="288"/>
            <ac:spMk id="29" creationId="{14C40BE0-4D8D-32C2-EFBC-3E160A73BB14}"/>
          </ac:spMkLst>
        </pc:spChg>
        <pc:spChg chg="add mod">
          <ac:chgData name="Salvador Alejandro Ochoa Oregon" userId="69691ec3-f96b-42a7-9a9e-89af0988840f" providerId="ADAL" clId="{6B763BDB-B71A-1441-B119-AA957A09DCBD}" dt="2024-10-28T18:33:31.476" v="2683" actId="20577"/>
          <ac:spMkLst>
            <pc:docMk/>
            <pc:sldMk cId="1478819806" sldId="288"/>
            <ac:spMk id="30" creationId="{BD4AD6B3-6AFC-11B9-1C4C-27886730EF23}"/>
          </ac:spMkLst>
        </pc:spChg>
        <pc:spChg chg="add del mod">
          <ac:chgData name="Salvador Alejandro Ochoa Oregon" userId="69691ec3-f96b-42a7-9a9e-89af0988840f" providerId="ADAL" clId="{6B763BDB-B71A-1441-B119-AA957A09DCBD}" dt="2024-10-28T18:32:44.634" v="2672" actId="478"/>
          <ac:spMkLst>
            <pc:docMk/>
            <pc:sldMk cId="1478819806" sldId="288"/>
            <ac:spMk id="32" creationId="{BF7B7BC4-38DE-A390-4486-3A21884FC15F}"/>
          </ac:spMkLst>
        </pc:spChg>
        <pc:spChg chg="add mod">
          <ac:chgData name="Salvador Alejandro Ochoa Oregon" userId="69691ec3-f96b-42a7-9a9e-89af0988840f" providerId="ADAL" clId="{6B763BDB-B71A-1441-B119-AA957A09DCBD}" dt="2024-10-28T18:34:13.692" v="2695" actId="14100"/>
          <ac:spMkLst>
            <pc:docMk/>
            <pc:sldMk cId="1478819806" sldId="288"/>
            <ac:spMk id="33" creationId="{F7E5CCE3-EE6F-EF54-9546-ECB46B9C50D1}"/>
          </ac:spMkLst>
        </pc:spChg>
        <pc:picChg chg="add mod">
          <ac:chgData name="Salvador Alejandro Ochoa Oregon" userId="69691ec3-f96b-42a7-9a9e-89af0988840f" providerId="ADAL" clId="{6B763BDB-B71A-1441-B119-AA957A09DCBD}" dt="2024-11-04T02:45:07.404" v="6686" actId="1076"/>
          <ac:picMkLst>
            <pc:docMk/>
            <pc:sldMk cId="1478819806" sldId="288"/>
            <ac:picMk id="5" creationId="{4F8D8536-53FE-2608-965D-718473443DF2}"/>
          </ac:picMkLst>
        </pc:picChg>
        <pc:picChg chg="del">
          <ac:chgData name="Salvador Alejandro Ochoa Oregon" userId="69691ec3-f96b-42a7-9a9e-89af0988840f" providerId="ADAL" clId="{6B763BDB-B71A-1441-B119-AA957A09DCBD}" dt="2024-10-28T15:48:50.587" v="962" actId="478"/>
          <ac:picMkLst>
            <pc:docMk/>
            <pc:sldMk cId="1478819806" sldId="288"/>
            <ac:picMk id="7" creationId="{AF0CD9F9-A85A-AF72-B9D9-B343E4C19BE2}"/>
          </ac:picMkLst>
        </pc:picChg>
        <pc:picChg chg="add mod">
          <ac:chgData name="Salvador Alejandro Ochoa Oregon" userId="69691ec3-f96b-42a7-9a9e-89af0988840f" providerId="ADAL" clId="{6B763BDB-B71A-1441-B119-AA957A09DCBD}" dt="2024-10-28T15:50:51.980" v="1014"/>
          <ac:picMkLst>
            <pc:docMk/>
            <pc:sldMk cId="1478819806" sldId="288"/>
            <ac:picMk id="11" creationId="{651793FC-C205-9807-BC95-63E441DB4134}"/>
          </ac:picMkLst>
        </pc:picChg>
        <pc:picChg chg="add mod">
          <ac:chgData name="Salvador Alejandro Ochoa Oregon" userId="69691ec3-f96b-42a7-9a9e-89af0988840f" providerId="ADAL" clId="{6B763BDB-B71A-1441-B119-AA957A09DCBD}" dt="2024-10-28T15:50:51.980" v="1014"/>
          <ac:picMkLst>
            <pc:docMk/>
            <pc:sldMk cId="1478819806" sldId="288"/>
            <ac:picMk id="12" creationId="{D8E57C18-B932-8035-53EA-F78BFF5556F3}"/>
          </ac:picMkLst>
        </pc:picChg>
        <pc:picChg chg="add mod">
          <ac:chgData name="Salvador Alejandro Ochoa Oregon" userId="69691ec3-f96b-42a7-9a9e-89af0988840f" providerId="ADAL" clId="{6B763BDB-B71A-1441-B119-AA957A09DCBD}" dt="2024-10-28T15:50:51.980" v="1014"/>
          <ac:picMkLst>
            <pc:docMk/>
            <pc:sldMk cId="1478819806" sldId="288"/>
            <ac:picMk id="13" creationId="{362E9E8B-AD63-40D7-83B2-DD4FC031D638}"/>
          </ac:picMkLst>
        </pc:picChg>
        <pc:picChg chg="add mod">
          <ac:chgData name="Salvador Alejandro Ochoa Oregon" userId="69691ec3-f96b-42a7-9a9e-89af0988840f" providerId="ADAL" clId="{6B763BDB-B71A-1441-B119-AA957A09DCBD}" dt="2024-10-28T15:50:51.980" v="1014"/>
          <ac:picMkLst>
            <pc:docMk/>
            <pc:sldMk cId="1478819806" sldId="288"/>
            <ac:picMk id="14" creationId="{F52A1AD2-12E4-6862-446B-88F23D7B576D}"/>
          </ac:picMkLst>
        </pc:picChg>
        <pc:picChg chg="add del mod">
          <ac:chgData name="Salvador Alejandro Ochoa Oregon" userId="69691ec3-f96b-42a7-9a9e-89af0988840f" providerId="ADAL" clId="{6B763BDB-B71A-1441-B119-AA957A09DCBD}" dt="2024-11-05T05:25:45.516" v="7386" actId="1036"/>
          <ac:picMkLst>
            <pc:docMk/>
            <pc:sldMk cId="1478819806" sldId="288"/>
            <ac:picMk id="17" creationId="{2EFFA6F9-EBE4-895D-8C14-727734B156ED}"/>
          </ac:picMkLst>
        </pc:picChg>
        <pc:picChg chg="del">
          <ac:chgData name="Salvador Alejandro Ochoa Oregon" userId="69691ec3-f96b-42a7-9a9e-89af0988840f" providerId="ADAL" clId="{6B763BDB-B71A-1441-B119-AA957A09DCBD}" dt="2024-10-28T15:50:51.624" v="1013" actId="478"/>
          <ac:picMkLst>
            <pc:docMk/>
            <pc:sldMk cId="1478819806" sldId="288"/>
            <ac:picMk id="23" creationId="{05513219-A7C4-9C85-5854-0613C8AF3835}"/>
          </ac:picMkLst>
        </pc:picChg>
        <pc:picChg chg="del">
          <ac:chgData name="Salvador Alejandro Ochoa Oregon" userId="69691ec3-f96b-42a7-9a9e-89af0988840f" providerId="ADAL" clId="{6B763BDB-B71A-1441-B119-AA957A09DCBD}" dt="2024-10-28T15:50:51.624" v="1013" actId="478"/>
          <ac:picMkLst>
            <pc:docMk/>
            <pc:sldMk cId="1478819806" sldId="288"/>
            <ac:picMk id="24" creationId="{6A0EBC87-5DEC-ADAC-5A21-BA0D2B370563}"/>
          </ac:picMkLst>
        </pc:picChg>
        <pc:picChg chg="del">
          <ac:chgData name="Salvador Alejandro Ochoa Oregon" userId="69691ec3-f96b-42a7-9a9e-89af0988840f" providerId="ADAL" clId="{6B763BDB-B71A-1441-B119-AA957A09DCBD}" dt="2024-10-28T15:50:51.624" v="1013" actId="478"/>
          <ac:picMkLst>
            <pc:docMk/>
            <pc:sldMk cId="1478819806" sldId="288"/>
            <ac:picMk id="25" creationId="{B5C82FED-F57B-1959-50E0-1E6A619E51D2}"/>
          </ac:picMkLst>
        </pc:picChg>
        <pc:picChg chg="del">
          <ac:chgData name="Salvador Alejandro Ochoa Oregon" userId="69691ec3-f96b-42a7-9a9e-89af0988840f" providerId="ADAL" clId="{6B763BDB-B71A-1441-B119-AA957A09DCBD}" dt="2024-10-28T15:50:51.624" v="1013" actId="478"/>
          <ac:picMkLst>
            <pc:docMk/>
            <pc:sldMk cId="1478819806" sldId="288"/>
            <ac:picMk id="26" creationId="{8859F425-36F4-444D-9BEE-516D39AAEA37}"/>
          </ac:picMkLst>
        </pc:picChg>
      </pc:sldChg>
      <pc:sldChg chg="addSp delSp modSp del mod">
        <pc:chgData name="Salvador Alejandro Ochoa Oregon" userId="69691ec3-f96b-42a7-9a9e-89af0988840f" providerId="ADAL" clId="{6B763BDB-B71A-1441-B119-AA957A09DCBD}" dt="2024-10-28T18:22:37.274" v="2508" actId="2696"/>
        <pc:sldMkLst>
          <pc:docMk/>
          <pc:sldMk cId="1564528438" sldId="289"/>
        </pc:sldMkLst>
        <pc:spChg chg="del">
          <ac:chgData name="Salvador Alejandro Ochoa Oregon" userId="69691ec3-f96b-42a7-9a9e-89af0988840f" providerId="ADAL" clId="{6B763BDB-B71A-1441-B119-AA957A09DCBD}" dt="2024-10-28T01:55:33.843" v="243" actId="478"/>
          <ac:spMkLst>
            <pc:docMk/>
            <pc:sldMk cId="1564528438" sldId="289"/>
            <ac:spMk id="2" creationId="{9715B5FB-4E5E-D32A-E80D-2C8C9B21A044}"/>
          </ac:spMkLst>
        </pc:spChg>
        <pc:spChg chg="add mod">
          <ac:chgData name="Salvador Alejandro Ochoa Oregon" userId="69691ec3-f96b-42a7-9a9e-89af0988840f" providerId="ADAL" clId="{6B763BDB-B71A-1441-B119-AA957A09DCBD}" dt="2024-10-28T01:55:34.152" v="244"/>
          <ac:spMkLst>
            <pc:docMk/>
            <pc:sldMk cId="1564528438" sldId="289"/>
            <ac:spMk id="6" creationId="{95830D5C-43A4-3994-B228-31946DCC9481}"/>
          </ac:spMkLst>
        </pc:spChg>
        <pc:picChg chg="add mod">
          <ac:chgData name="Salvador Alejandro Ochoa Oregon" userId="69691ec3-f96b-42a7-9a9e-89af0988840f" providerId="ADAL" clId="{6B763BDB-B71A-1441-B119-AA957A09DCBD}" dt="2024-10-28T15:51:25.011" v="1032"/>
          <ac:picMkLst>
            <pc:docMk/>
            <pc:sldMk cId="1564528438" sldId="289"/>
            <ac:picMk id="8" creationId="{8586F82A-1933-2BAE-4D0B-6FD48BD83E67}"/>
          </ac:picMkLst>
        </pc:picChg>
        <pc:picChg chg="add mod">
          <ac:chgData name="Salvador Alejandro Ochoa Oregon" userId="69691ec3-f96b-42a7-9a9e-89af0988840f" providerId="ADAL" clId="{6B763BDB-B71A-1441-B119-AA957A09DCBD}" dt="2024-10-28T15:51:25.011" v="1032"/>
          <ac:picMkLst>
            <pc:docMk/>
            <pc:sldMk cId="1564528438" sldId="289"/>
            <ac:picMk id="9" creationId="{89CD3AFA-B86E-809C-3DCF-42AEF4EFC1DB}"/>
          </ac:picMkLst>
        </pc:picChg>
        <pc:picChg chg="add mod">
          <ac:chgData name="Salvador Alejandro Ochoa Oregon" userId="69691ec3-f96b-42a7-9a9e-89af0988840f" providerId="ADAL" clId="{6B763BDB-B71A-1441-B119-AA957A09DCBD}" dt="2024-10-28T15:51:25.011" v="1032"/>
          <ac:picMkLst>
            <pc:docMk/>
            <pc:sldMk cId="1564528438" sldId="289"/>
            <ac:picMk id="10" creationId="{B804F664-1750-206F-DAD8-16ABAB445E33}"/>
          </ac:picMkLst>
        </pc:picChg>
        <pc:picChg chg="del">
          <ac:chgData name="Salvador Alejandro Ochoa Oregon" userId="69691ec3-f96b-42a7-9a9e-89af0988840f" providerId="ADAL" clId="{6B763BDB-B71A-1441-B119-AA957A09DCBD}" dt="2024-10-28T15:51:24.687" v="1031" actId="478"/>
          <ac:picMkLst>
            <pc:docMk/>
            <pc:sldMk cId="1564528438" sldId="289"/>
            <ac:picMk id="11" creationId="{FD25BED8-F78E-CB8F-3512-2F9E224CB3A3}"/>
          </ac:picMkLst>
        </pc:picChg>
        <pc:picChg chg="del">
          <ac:chgData name="Salvador Alejandro Ochoa Oregon" userId="69691ec3-f96b-42a7-9a9e-89af0988840f" providerId="ADAL" clId="{6B763BDB-B71A-1441-B119-AA957A09DCBD}" dt="2024-10-28T15:51:24.687" v="1031" actId="478"/>
          <ac:picMkLst>
            <pc:docMk/>
            <pc:sldMk cId="1564528438" sldId="289"/>
            <ac:picMk id="12" creationId="{350779C5-63FA-12E1-1E60-34D31B67053F}"/>
          </ac:picMkLst>
        </pc:picChg>
        <pc:picChg chg="del">
          <ac:chgData name="Salvador Alejandro Ochoa Oregon" userId="69691ec3-f96b-42a7-9a9e-89af0988840f" providerId="ADAL" clId="{6B763BDB-B71A-1441-B119-AA957A09DCBD}" dt="2024-10-28T15:51:24.687" v="1031" actId="478"/>
          <ac:picMkLst>
            <pc:docMk/>
            <pc:sldMk cId="1564528438" sldId="289"/>
            <ac:picMk id="13" creationId="{9BEE70BD-E421-7CC4-CE91-16DB654D04AC}"/>
          </ac:picMkLst>
        </pc:picChg>
        <pc:picChg chg="del">
          <ac:chgData name="Salvador Alejandro Ochoa Oregon" userId="69691ec3-f96b-42a7-9a9e-89af0988840f" providerId="ADAL" clId="{6B763BDB-B71A-1441-B119-AA957A09DCBD}" dt="2024-10-28T15:51:24.687" v="1031" actId="478"/>
          <ac:picMkLst>
            <pc:docMk/>
            <pc:sldMk cId="1564528438" sldId="289"/>
            <ac:picMk id="14" creationId="{38B84289-A059-86CC-2611-D8AF687330CD}"/>
          </ac:picMkLst>
        </pc:picChg>
        <pc:picChg chg="add mod">
          <ac:chgData name="Salvador Alejandro Ochoa Oregon" userId="69691ec3-f96b-42a7-9a9e-89af0988840f" providerId="ADAL" clId="{6B763BDB-B71A-1441-B119-AA957A09DCBD}" dt="2024-10-28T15:51:25.011" v="1032"/>
          <ac:picMkLst>
            <pc:docMk/>
            <pc:sldMk cId="1564528438" sldId="289"/>
            <ac:picMk id="18" creationId="{B3081EA3-A098-6EA7-B294-ADF6755D5A7A}"/>
          </ac:picMkLst>
        </pc:picChg>
      </pc:sldChg>
      <pc:sldChg chg="addSp delSp modSp mod ord">
        <pc:chgData name="Salvador Alejandro Ochoa Oregon" userId="69691ec3-f96b-42a7-9a9e-89af0988840f" providerId="ADAL" clId="{6B763BDB-B71A-1441-B119-AA957A09DCBD}" dt="2024-10-29T11:39:55.012" v="5368" actId="20577"/>
        <pc:sldMkLst>
          <pc:docMk/>
          <pc:sldMk cId="3277137552" sldId="291"/>
        </pc:sldMkLst>
        <pc:spChg chg="del">
          <ac:chgData name="Salvador Alejandro Ochoa Oregon" userId="69691ec3-f96b-42a7-9a9e-89af0988840f" providerId="ADAL" clId="{6B763BDB-B71A-1441-B119-AA957A09DCBD}" dt="2024-10-28T01:55:37.336" v="245" actId="478"/>
          <ac:spMkLst>
            <pc:docMk/>
            <pc:sldMk cId="3277137552" sldId="291"/>
            <ac:spMk id="2" creationId="{9715B5FB-4E5E-D32A-E80D-2C8C9B21A044}"/>
          </ac:spMkLst>
        </pc:spChg>
        <pc:spChg chg="mod">
          <ac:chgData name="Salvador Alejandro Ochoa Oregon" userId="69691ec3-f96b-42a7-9a9e-89af0988840f" providerId="ADAL" clId="{6B763BDB-B71A-1441-B119-AA957A09DCBD}" dt="2024-10-28T18:27:03.949" v="2541" actId="20577"/>
          <ac:spMkLst>
            <pc:docMk/>
            <pc:sldMk cId="3277137552" sldId="291"/>
            <ac:spMk id="3" creationId="{E47E9AC7-B1DF-BDD3-C765-F4780DFD8789}"/>
          </ac:spMkLst>
        </pc:spChg>
        <pc:spChg chg="add mod">
          <ac:chgData name="Salvador Alejandro Ochoa Oregon" userId="69691ec3-f96b-42a7-9a9e-89af0988840f" providerId="ADAL" clId="{6B763BDB-B71A-1441-B119-AA957A09DCBD}" dt="2024-10-28T01:55:37.687" v="246"/>
          <ac:spMkLst>
            <pc:docMk/>
            <pc:sldMk cId="3277137552" sldId="291"/>
            <ac:spMk id="5" creationId="{13114E44-D6C3-4AB7-5698-A5D6EF19B9CF}"/>
          </ac:spMkLst>
        </pc:spChg>
        <pc:spChg chg="del mod">
          <ac:chgData name="Salvador Alejandro Ochoa Oregon" userId="69691ec3-f96b-42a7-9a9e-89af0988840f" providerId="ADAL" clId="{6B763BDB-B71A-1441-B119-AA957A09DCBD}" dt="2024-10-28T18:13:33.900" v="2332"/>
          <ac:spMkLst>
            <pc:docMk/>
            <pc:sldMk cId="3277137552" sldId="291"/>
            <ac:spMk id="7" creationId="{743BEEDB-65A7-6E45-4D7D-E59603DD76CF}"/>
          </ac:spMkLst>
        </pc:spChg>
        <pc:spChg chg="del">
          <ac:chgData name="Salvador Alejandro Ochoa Oregon" userId="69691ec3-f96b-42a7-9a9e-89af0988840f" providerId="ADAL" clId="{6B763BDB-B71A-1441-B119-AA957A09DCBD}" dt="2024-10-28T18:09:31.773" v="2289" actId="478"/>
          <ac:spMkLst>
            <pc:docMk/>
            <pc:sldMk cId="3277137552" sldId="291"/>
            <ac:spMk id="8" creationId="{D5693212-EFA1-80D3-6054-144F744FA7AE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9" creationId="{824CE6F7-EDD3-CF8D-393D-27352A198E68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0" creationId="{372437BB-2699-CA92-F17F-8CF055F46448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1" creationId="{570011BF-4634-34EC-7E35-283F35C27553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2" creationId="{AD6CBA0F-A1D3-D05C-6633-6EF8960C49B5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3" creationId="{28689A78-2166-6469-4901-A4FE623A24BE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4" creationId="{7740F72B-A759-1738-C8F7-20397453BE98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5" creationId="{A5BA3127-3D3A-3173-062E-FB69CDC94B16}"/>
          </ac:spMkLst>
        </pc:spChg>
        <pc:spChg chg="del">
          <ac:chgData name="Salvador Alejandro Ochoa Oregon" userId="69691ec3-f96b-42a7-9a9e-89af0988840f" providerId="ADAL" clId="{6B763BDB-B71A-1441-B119-AA957A09DCBD}" dt="2024-10-28T18:09:34.379" v="2290" actId="478"/>
          <ac:spMkLst>
            <pc:docMk/>
            <pc:sldMk cId="3277137552" sldId="291"/>
            <ac:spMk id="16" creationId="{3D18E7B8-4354-A761-FE4A-08ADD3390226}"/>
          </ac:spMkLst>
        </pc:spChg>
        <pc:spChg chg="add mod">
          <ac:chgData name="Salvador Alejandro Ochoa Oregon" userId="69691ec3-f96b-42a7-9a9e-89af0988840f" providerId="ADAL" clId="{6B763BDB-B71A-1441-B119-AA957A09DCBD}" dt="2024-10-28T18:20:24.277" v="2435" actId="404"/>
          <ac:spMkLst>
            <pc:docMk/>
            <pc:sldMk cId="3277137552" sldId="291"/>
            <ac:spMk id="29" creationId="{15FC4D32-0696-76F3-A507-003292E800F2}"/>
          </ac:spMkLst>
        </pc:spChg>
        <pc:spChg chg="add mod">
          <ac:chgData name="Salvador Alejandro Ochoa Oregon" userId="69691ec3-f96b-42a7-9a9e-89af0988840f" providerId="ADAL" clId="{6B763BDB-B71A-1441-B119-AA957A09DCBD}" dt="2024-10-28T20:10:08.494" v="4137" actId="20577"/>
          <ac:spMkLst>
            <pc:docMk/>
            <pc:sldMk cId="3277137552" sldId="291"/>
            <ac:spMk id="30" creationId="{3121D8B6-9315-A60B-3348-DFFB3B126AF0}"/>
          </ac:spMkLst>
        </pc:spChg>
        <pc:spChg chg="add mod">
          <ac:chgData name="Salvador Alejandro Ochoa Oregon" userId="69691ec3-f96b-42a7-9a9e-89af0988840f" providerId="ADAL" clId="{6B763BDB-B71A-1441-B119-AA957A09DCBD}" dt="2024-10-29T11:39:55.012" v="5368" actId="20577"/>
          <ac:spMkLst>
            <pc:docMk/>
            <pc:sldMk cId="3277137552" sldId="291"/>
            <ac:spMk id="31" creationId="{0C3A0D7F-857E-719B-1CCE-CD369A56D203}"/>
          </ac:spMkLst>
        </pc:spChg>
        <pc:picChg chg="add mod">
          <ac:chgData name="Salvador Alejandro Ochoa Oregon" userId="69691ec3-f96b-42a7-9a9e-89af0988840f" providerId="ADAL" clId="{6B763BDB-B71A-1441-B119-AA957A09DCBD}" dt="2024-10-28T15:51:21.047" v="1030"/>
          <ac:picMkLst>
            <pc:docMk/>
            <pc:sldMk cId="3277137552" sldId="291"/>
            <ac:picMk id="6" creationId="{DA791427-5C8F-2EC5-00F1-CCE85851AACA}"/>
          </ac:picMkLst>
        </pc:picChg>
        <pc:picChg chg="add mod">
          <ac:chgData name="Salvador Alejandro Ochoa Oregon" userId="69691ec3-f96b-42a7-9a9e-89af0988840f" providerId="ADAL" clId="{6B763BDB-B71A-1441-B119-AA957A09DCBD}" dt="2024-10-28T15:51:21.047" v="1030"/>
          <ac:picMkLst>
            <pc:docMk/>
            <pc:sldMk cId="3277137552" sldId="291"/>
            <ac:picMk id="17" creationId="{C8AC17ED-03B8-EF34-4BDC-084778B72464}"/>
          </ac:picMkLst>
        </pc:picChg>
        <pc:picChg chg="add mod">
          <ac:chgData name="Salvador Alejandro Ochoa Oregon" userId="69691ec3-f96b-42a7-9a9e-89af0988840f" providerId="ADAL" clId="{6B763BDB-B71A-1441-B119-AA957A09DCBD}" dt="2024-10-28T15:51:21.047" v="1030"/>
          <ac:picMkLst>
            <pc:docMk/>
            <pc:sldMk cId="3277137552" sldId="291"/>
            <ac:picMk id="18" creationId="{6169FF9D-10A2-EDC8-B0D6-3615B74C0E49}"/>
          </ac:picMkLst>
        </pc:picChg>
        <pc:picChg chg="del">
          <ac:chgData name="Salvador Alejandro Ochoa Oregon" userId="69691ec3-f96b-42a7-9a9e-89af0988840f" providerId="ADAL" clId="{6B763BDB-B71A-1441-B119-AA957A09DCBD}" dt="2024-10-28T15:51:20.710" v="1029" actId="478"/>
          <ac:picMkLst>
            <pc:docMk/>
            <pc:sldMk cId="3277137552" sldId="291"/>
            <ac:picMk id="19" creationId="{C959EE67-0BCA-5C2D-FE85-4EE84BF321CE}"/>
          </ac:picMkLst>
        </pc:picChg>
        <pc:picChg chg="del">
          <ac:chgData name="Salvador Alejandro Ochoa Oregon" userId="69691ec3-f96b-42a7-9a9e-89af0988840f" providerId="ADAL" clId="{6B763BDB-B71A-1441-B119-AA957A09DCBD}" dt="2024-10-28T15:51:20.710" v="1029" actId="478"/>
          <ac:picMkLst>
            <pc:docMk/>
            <pc:sldMk cId="3277137552" sldId="291"/>
            <ac:picMk id="20" creationId="{A2D247EB-EB32-7EE3-0FBB-F7F65C135523}"/>
          </ac:picMkLst>
        </pc:picChg>
        <pc:picChg chg="del">
          <ac:chgData name="Salvador Alejandro Ochoa Oregon" userId="69691ec3-f96b-42a7-9a9e-89af0988840f" providerId="ADAL" clId="{6B763BDB-B71A-1441-B119-AA957A09DCBD}" dt="2024-10-28T15:51:20.710" v="1029" actId="478"/>
          <ac:picMkLst>
            <pc:docMk/>
            <pc:sldMk cId="3277137552" sldId="291"/>
            <ac:picMk id="21" creationId="{621838C3-A5E7-FF3C-1D90-B810DCBA4959}"/>
          </ac:picMkLst>
        </pc:picChg>
        <pc:picChg chg="del">
          <ac:chgData name="Salvador Alejandro Ochoa Oregon" userId="69691ec3-f96b-42a7-9a9e-89af0988840f" providerId="ADAL" clId="{6B763BDB-B71A-1441-B119-AA957A09DCBD}" dt="2024-10-28T15:51:20.710" v="1029" actId="478"/>
          <ac:picMkLst>
            <pc:docMk/>
            <pc:sldMk cId="3277137552" sldId="291"/>
            <ac:picMk id="22" creationId="{3400AC97-DB5E-3DEC-8B94-532827498F7B}"/>
          </ac:picMkLst>
        </pc:picChg>
        <pc:picChg chg="add mod">
          <ac:chgData name="Salvador Alejandro Ochoa Oregon" userId="69691ec3-f96b-42a7-9a9e-89af0988840f" providerId="ADAL" clId="{6B763BDB-B71A-1441-B119-AA957A09DCBD}" dt="2024-10-28T15:51:21.047" v="1030"/>
          <ac:picMkLst>
            <pc:docMk/>
            <pc:sldMk cId="3277137552" sldId="291"/>
            <ac:picMk id="23" creationId="{FCCD1E2F-16F4-36FA-19DB-05D8BD8A223D}"/>
          </ac:picMkLst>
        </pc:picChg>
        <pc:picChg chg="add mod">
          <ac:chgData name="Salvador Alejandro Ochoa Oregon" userId="69691ec3-f96b-42a7-9a9e-89af0988840f" providerId="ADAL" clId="{6B763BDB-B71A-1441-B119-AA957A09DCBD}" dt="2024-10-28T18:24:35.150" v="2532" actId="1076"/>
          <ac:picMkLst>
            <pc:docMk/>
            <pc:sldMk cId="3277137552" sldId="291"/>
            <ac:picMk id="25" creationId="{CF1635CA-2D0B-FD09-A5A1-761817BFD9AA}"/>
          </ac:picMkLst>
        </pc:picChg>
        <pc:picChg chg="add del mod">
          <ac:chgData name="Salvador Alejandro Ochoa Oregon" userId="69691ec3-f96b-42a7-9a9e-89af0988840f" providerId="ADAL" clId="{6B763BDB-B71A-1441-B119-AA957A09DCBD}" dt="2024-10-28T18:14:34.867" v="2348" actId="478"/>
          <ac:picMkLst>
            <pc:docMk/>
            <pc:sldMk cId="3277137552" sldId="291"/>
            <ac:picMk id="27" creationId="{493F89A2-4AA7-96F1-2A35-E3A1CAB66536}"/>
          </ac:picMkLst>
        </pc:picChg>
        <pc:picChg chg="add mod">
          <ac:chgData name="Salvador Alejandro Ochoa Oregon" userId="69691ec3-f96b-42a7-9a9e-89af0988840f" providerId="ADAL" clId="{6B763BDB-B71A-1441-B119-AA957A09DCBD}" dt="2024-10-28T18:24:37.095" v="2533" actId="1076"/>
          <ac:picMkLst>
            <pc:docMk/>
            <pc:sldMk cId="3277137552" sldId="291"/>
            <ac:picMk id="28" creationId="{43854971-98DE-364E-57BE-8C2DC8E1B97A}"/>
          </ac:picMkLst>
        </pc:picChg>
      </pc:sldChg>
      <pc:sldChg chg="addSp delSp modSp">
        <pc:chgData name="Salvador Alejandro Ochoa Oregon" userId="69691ec3-f96b-42a7-9a9e-89af0988840f" providerId="ADAL" clId="{6B763BDB-B71A-1441-B119-AA957A09DCBD}" dt="2024-10-28T15:51:57.547" v="1046"/>
        <pc:sldMkLst>
          <pc:docMk/>
          <pc:sldMk cId="1075015518" sldId="292"/>
        </pc:sldMkLst>
        <pc:picChg chg="add mod">
          <ac:chgData name="Salvador Alejandro Ochoa Oregon" userId="69691ec3-f96b-42a7-9a9e-89af0988840f" providerId="ADAL" clId="{6B763BDB-B71A-1441-B119-AA957A09DCBD}" dt="2024-10-28T15:51:57.547" v="1046"/>
          <ac:picMkLst>
            <pc:docMk/>
            <pc:sldMk cId="1075015518" sldId="292"/>
            <ac:picMk id="4" creationId="{8F8C7935-3386-E28E-4680-1FC8D2309892}"/>
          </ac:picMkLst>
        </pc:picChg>
        <pc:picChg chg="add mod">
          <ac:chgData name="Salvador Alejandro Ochoa Oregon" userId="69691ec3-f96b-42a7-9a9e-89af0988840f" providerId="ADAL" clId="{6B763BDB-B71A-1441-B119-AA957A09DCBD}" dt="2024-10-28T15:51:57.547" v="1046"/>
          <ac:picMkLst>
            <pc:docMk/>
            <pc:sldMk cId="1075015518" sldId="292"/>
            <ac:picMk id="5" creationId="{E20C0425-52CE-4F7B-4FB3-44CD6E570B37}"/>
          </ac:picMkLst>
        </pc:picChg>
        <pc:picChg chg="add mod">
          <ac:chgData name="Salvador Alejandro Ochoa Oregon" userId="69691ec3-f96b-42a7-9a9e-89af0988840f" providerId="ADAL" clId="{6B763BDB-B71A-1441-B119-AA957A09DCBD}" dt="2024-10-28T15:51:57.547" v="1046"/>
          <ac:picMkLst>
            <pc:docMk/>
            <pc:sldMk cId="1075015518" sldId="292"/>
            <ac:picMk id="7" creationId="{CA755F8D-990F-41FD-D67E-199431968E60}"/>
          </ac:picMkLst>
        </pc:picChg>
        <pc:picChg chg="add mod">
          <ac:chgData name="Salvador Alejandro Ochoa Oregon" userId="69691ec3-f96b-42a7-9a9e-89af0988840f" providerId="ADAL" clId="{6B763BDB-B71A-1441-B119-AA957A09DCBD}" dt="2024-10-28T15:51:57.547" v="1046"/>
          <ac:picMkLst>
            <pc:docMk/>
            <pc:sldMk cId="1075015518" sldId="292"/>
            <ac:picMk id="8" creationId="{D98C3C55-2584-800A-6297-17D4B7E2A202}"/>
          </ac:picMkLst>
        </pc:picChg>
        <pc:picChg chg="del">
          <ac:chgData name="Salvador Alejandro Ochoa Oregon" userId="69691ec3-f96b-42a7-9a9e-89af0988840f" providerId="ADAL" clId="{6B763BDB-B71A-1441-B119-AA957A09DCBD}" dt="2024-10-28T15:51:57.176" v="1045" actId="478"/>
          <ac:picMkLst>
            <pc:docMk/>
            <pc:sldMk cId="1075015518" sldId="292"/>
            <ac:picMk id="24" creationId="{908EC346-E5A7-CF7B-FFD5-C9DCFBA67E90}"/>
          </ac:picMkLst>
        </pc:picChg>
        <pc:picChg chg="del">
          <ac:chgData name="Salvador Alejandro Ochoa Oregon" userId="69691ec3-f96b-42a7-9a9e-89af0988840f" providerId="ADAL" clId="{6B763BDB-B71A-1441-B119-AA957A09DCBD}" dt="2024-10-28T15:51:57.176" v="1045" actId="478"/>
          <ac:picMkLst>
            <pc:docMk/>
            <pc:sldMk cId="1075015518" sldId="292"/>
            <ac:picMk id="25" creationId="{55A4FCAF-C745-8908-B513-411AF214D7F5}"/>
          </ac:picMkLst>
        </pc:picChg>
        <pc:picChg chg="del">
          <ac:chgData name="Salvador Alejandro Ochoa Oregon" userId="69691ec3-f96b-42a7-9a9e-89af0988840f" providerId="ADAL" clId="{6B763BDB-B71A-1441-B119-AA957A09DCBD}" dt="2024-10-28T15:51:57.176" v="1045" actId="478"/>
          <ac:picMkLst>
            <pc:docMk/>
            <pc:sldMk cId="1075015518" sldId="292"/>
            <ac:picMk id="26" creationId="{BFD5145A-6BE1-09E3-FC82-74B2B235CCA2}"/>
          </ac:picMkLst>
        </pc:picChg>
        <pc:picChg chg="del">
          <ac:chgData name="Salvador Alejandro Ochoa Oregon" userId="69691ec3-f96b-42a7-9a9e-89af0988840f" providerId="ADAL" clId="{6B763BDB-B71A-1441-B119-AA957A09DCBD}" dt="2024-10-28T15:51:57.176" v="1045" actId="478"/>
          <ac:picMkLst>
            <pc:docMk/>
            <pc:sldMk cId="1075015518" sldId="292"/>
            <ac:picMk id="27" creationId="{83D759D5-D2FF-F6D1-BC0F-3664DF176E11}"/>
          </ac:picMkLst>
        </pc:picChg>
      </pc:sldChg>
      <pc:sldChg chg="addSp delSp modSp">
        <pc:chgData name="Salvador Alejandro Ochoa Oregon" userId="69691ec3-f96b-42a7-9a9e-89af0988840f" providerId="ADAL" clId="{6B763BDB-B71A-1441-B119-AA957A09DCBD}" dt="2024-10-28T15:51:52.564" v="1044"/>
        <pc:sldMkLst>
          <pc:docMk/>
          <pc:sldMk cId="2411362371" sldId="293"/>
        </pc:sldMkLst>
        <pc:picChg chg="add mod">
          <ac:chgData name="Salvador Alejandro Ochoa Oregon" userId="69691ec3-f96b-42a7-9a9e-89af0988840f" providerId="ADAL" clId="{6B763BDB-B71A-1441-B119-AA957A09DCBD}" dt="2024-10-28T15:51:52.564" v="1044"/>
          <ac:picMkLst>
            <pc:docMk/>
            <pc:sldMk cId="2411362371" sldId="293"/>
            <ac:picMk id="5" creationId="{0559BCFF-B179-ECB7-AC9F-6FC38C3077D3}"/>
          </ac:picMkLst>
        </pc:picChg>
        <pc:picChg chg="add mod">
          <ac:chgData name="Salvador Alejandro Ochoa Oregon" userId="69691ec3-f96b-42a7-9a9e-89af0988840f" providerId="ADAL" clId="{6B763BDB-B71A-1441-B119-AA957A09DCBD}" dt="2024-10-28T15:51:52.564" v="1044"/>
          <ac:picMkLst>
            <pc:docMk/>
            <pc:sldMk cId="2411362371" sldId="293"/>
            <ac:picMk id="7" creationId="{ECF6D63B-7C18-87E8-031B-2CA3B79F8BEE}"/>
          </ac:picMkLst>
        </pc:picChg>
        <pc:picChg chg="add mod">
          <ac:chgData name="Salvador Alejandro Ochoa Oregon" userId="69691ec3-f96b-42a7-9a9e-89af0988840f" providerId="ADAL" clId="{6B763BDB-B71A-1441-B119-AA957A09DCBD}" dt="2024-10-28T15:51:52.564" v="1044"/>
          <ac:picMkLst>
            <pc:docMk/>
            <pc:sldMk cId="2411362371" sldId="293"/>
            <ac:picMk id="9" creationId="{05F841D0-0E80-9E06-DAFE-F495419B4D01}"/>
          </ac:picMkLst>
        </pc:picChg>
        <pc:picChg chg="add mod">
          <ac:chgData name="Salvador Alejandro Ochoa Oregon" userId="69691ec3-f96b-42a7-9a9e-89af0988840f" providerId="ADAL" clId="{6B763BDB-B71A-1441-B119-AA957A09DCBD}" dt="2024-10-28T15:51:52.564" v="1044"/>
          <ac:picMkLst>
            <pc:docMk/>
            <pc:sldMk cId="2411362371" sldId="293"/>
            <ac:picMk id="10" creationId="{E067A211-7A17-B2D5-C0EB-A860B72C8826}"/>
          </ac:picMkLst>
        </pc:picChg>
        <pc:picChg chg="del">
          <ac:chgData name="Salvador Alejandro Ochoa Oregon" userId="69691ec3-f96b-42a7-9a9e-89af0988840f" providerId="ADAL" clId="{6B763BDB-B71A-1441-B119-AA957A09DCBD}" dt="2024-10-28T15:51:52.197" v="1043" actId="478"/>
          <ac:picMkLst>
            <pc:docMk/>
            <pc:sldMk cId="2411362371" sldId="293"/>
            <ac:picMk id="24" creationId="{6727B0D9-0CD5-8547-3791-E1420CD39267}"/>
          </ac:picMkLst>
        </pc:picChg>
        <pc:picChg chg="del">
          <ac:chgData name="Salvador Alejandro Ochoa Oregon" userId="69691ec3-f96b-42a7-9a9e-89af0988840f" providerId="ADAL" clId="{6B763BDB-B71A-1441-B119-AA957A09DCBD}" dt="2024-10-28T15:51:52.197" v="1043" actId="478"/>
          <ac:picMkLst>
            <pc:docMk/>
            <pc:sldMk cId="2411362371" sldId="293"/>
            <ac:picMk id="25" creationId="{8ECA8B91-939D-782A-FEA2-A598C6721E69}"/>
          </ac:picMkLst>
        </pc:picChg>
        <pc:picChg chg="del">
          <ac:chgData name="Salvador Alejandro Ochoa Oregon" userId="69691ec3-f96b-42a7-9a9e-89af0988840f" providerId="ADAL" clId="{6B763BDB-B71A-1441-B119-AA957A09DCBD}" dt="2024-10-28T15:51:52.197" v="1043" actId="478"/>
          <ac:picMkLst>
            <pc:docMk/>
            <pc:sldMk cId="2411362371" sldId="293"/>
            <ac:picMk id="26" creationId="{39C05BCF-9E17-911D-CB2E-271E1D5ABD8E}"/>
          </ac:picMkLst>
        </pc:picChg>
        <pc:picChg chg="del">
          <ac:chgData name="Salvador Alejandro Ochoa Oregon" userId="69691ec3-f96b-42a7-9a9e-89af0988840f" providerId="ADAL" clId="{6B763BDB-B71A-1441-B119-AA957A09DCBD}" dt="2024-10-28T15:51:52.197" v="1043" actId="478"/>
          <ac:picMkLst>
            <pc:docMk/>
            <pc:sldMk cId="2411362371" sldId="293"/>
            <ac:picMk id="27" creationId="{AAF6E489-0351-5E39-5385-947237E2FE1D}"/>
          </ac:picMkLst>
        </pc:picChg>
      </pc:sldChg>
      <pc:sldChg chg="addSp delSp modSp mod">
        <pc:chgData name="Salvador Alejandro Ochoa Oregon" userId="69691ec3-f96b-42a7-9a9e-89af0988840f" providerId="ADAL" clId="{6B763BDB-B71A-1441-B119-AA957A09DCBD}" dt="2024-11-05T05:04:49.775" v="7384"/>
        <pc:sldMkLst>
          <pc:docMk/>
          <pc:sldMk cId="2438806172" sldId="294"/>
        </pc:sldMkLst>
        <pc:spChg chg="mod">
          <ac:chgData name="Salvador Alejandro Ochoa Oregon" userId="69691ec3-f96b-42a7-9a9e-89af0988840f" providerId="ADAL" clId="{6B763BDB-B71A-1441-B119-AA957A09DCBD}" dt="2024-10-29T11:28:34.670" v="5178" actId="20577"/>
          <ac:spMkLst>
            <pc:docMk/>
            <pc:sldMk cId="2438806172" sldId="294"/>
            <ac:spMk id="10" creationId="{3FB84A43-AE2B-70EB-14EB-FDB2C3FF85FE}"/>
          </ac:spMkLst>
        </pc:spChg>
        <pc:spChg chg="mod">
          <ac:chgData name="Salvador Alejandro Ochoa Oregon" userId="69691ec3-f96b-42a7-9a9e-89af0988840f" providerId="ADAL" clId="{6B763BDB-B71A-1441-B119-AA957A09DCBD}" dt="2024-11-05T05:04:49.775" v="7384"/>
          <ac:spMkLst>
            <pc:docMk/>
            <pc:sldMk cId="2438806172" sldId="294"/>
            <ac:spMk id="11" creationId="{0248DD35-B68B-02BA-1E71-7DEF904A3E6B}"/>
          </ac:spMkLst>
        </pc:spChg>
        <pc:spChg chg="add mod">
          <ac:chgData name="Salvador Alejandro Ochoa Oregon" userId="69691ec3-f96b-42a7-9a9e-89af0988840f" providerId="ADAL" clId="{6B763BDB-B71A-1441-B119-AA957A09DCBD}" dt="2024-10-29T11:28:59.783" v="5185" actId="1076"/>
          <ac:spMkLst>
            <pc:docMk/>
            <pc:sldMk cId="2438806172" sldId="294"/>
            <ac:spMk id="14" creationId="{32956578-7C40-321D-F136-8E6D4BCD4BEE}"/>
          </ac:spMkLst>
        </pc:spChg>
        <pc:picChg chg="add mod">
          <ac:chgData name="Salvador Alejandro Ochoa Oregon" userId="69691ec3-f96b-42a7-9a9e-89af0988840f" providerId="ADAL" clId="{6B763BDB-B71A-1441-B119-AA957A09DCBD}" dt="2024-10-28T15:51:46.857" v="1042"/>
          <ac:picMkLst>
            <pc:docMk/>
            <pc:sldMk cId="2438806172" sldId="294"/>
            <ac:picMk id="5" creationId="{8CB65B53-6931-942C-AA2A-C9C2A25361BF}"/>
          </ac:picMkLst>
        </pc:picChg>
        <pc:picChg chg="add mod">
          <ac:chgData name="Salvador Alejandro Ochoa Oregon" userId="69691ec3-f96b-42a7-9a9e-89af0988840f" providerId="ADAL" clId="{6B763BDB-B71A-1441-B119-AA957A09DCBD}" dt="2024-10-28T15:51:46.857" v="1042"/>
          <ac:picMkLst>
            <pc:docMk/>
            <pc:sldMk cId="2438806172" sldId="294"/>
            <ac:picMk id="7" creationId="{B82DAF98-D7FA-082B-0E3D-FA4160695562}"/>
          </ac:picMkLst>
        </pc:picChg>
        <pc:picChg chg="add mod">
          <ac:chgData name="Salvador Alejandro Ochoa Oregon" userId="69691ec3-f96b-42a7-9a9e-89af0988840f" providerId="ADAL" clId="{6B763BDB-B71A-1441-B119-AA957A09DCBD}" dt="2024-10-28T15:51:46.857" v="1042"/>
          <ac:picMkLst>
            <pc:docMk/>
            <pc:sldMk cId="2438806172" sldId="294"/>
            <ac:picMk id="9" creationId="{3F203A93-11AD-9121-645A-CBBCB02D22FD}"/>
          </ac:picMkLst>
        </pc:picChg>
        <pc:picChg chg="add mod">
          <ac:chgData name="Salvador Alejandro Ochoa Oregon" userId="69691ec3-f96b-42a7-9a9e-89af0988840f" providerId="ADAL" clId="{6B763BDB-B71A-1441-B119-AA957A09DCBD}" dt="2024-10-28T15:51:46.857" v="1042"/>
          <ac:picMkLst>
            <pc:docMk/>
            <pc:sldMk cId="2438806172" sldId="294"/>
            <ac:picMk id="12" creationId="{F948C81F-84D6-23FA-F9DC-1BD44A92C1C6}"/>
          </ac:picMkLst>
        </pc:picChg>
        <pc:picChg chg="del">
          <ac:chgData name="Salvador Alejandro Ochoa Oregon" userId="69691ec3-f96b-42a7-9a9e-89af0988840f" providerId="ADAL" clId="{6B763BDB-B71A-1441-B119-AA957A09DCBD}" dt="2024-10-28T15:51:46.460" v="1041" actId="478"/>
          <ac:picMkLst>
            <pc:docMk/>
            <pc:sldMk cId="2438806172" sldId="294"/>
            <ac:picMk id="24" creationId="{679A5BDA-E6AF-F9F6-5BD9-A24BA7733F1F}"/>
          </ac:picMkLst>
        </pc:picChg>
        <pc:picChg chg="del">
          <ac:chgData name="Salvador Alejandro Ochoa Oregon" userId="69691ec3-f96b-42a7-9a9e-89af0988840f" providerId="ADAL" clId="{6B763BDB-B71A-1441-B119-AA957A09DCBD}" dt="2024-10-28T15:51:46.460" v="1041" actId="478"/>
          <ac:picMkLst>
            <pc:docMk/>
            <pc:sldMk cId="2438806172" sldId="294"/>
            <ac:picMk id="25" creationId="{75CE646C-87E8-D3B2-FA58-625236337DDD}"/>
          </ac:picMkLst>
        </pc:picChg>
        <pc:picChg chg="del">
          <ac:chgData name="Salvador Alejandro Ochoa Oregon" userId="69691ec3-f96b-42a7-9a9e-89af0988840f" providerId="ADAL" clId="{6B763BDB-B71A-1441-B119-AA957A09DCBD}" dt="2024-10-28T15:51:46.460" v="1041" actId="478"/>
          <ac:picMkLst>
            <pc:docMk/>
            <pc:sldMk cId="2438806172" sldId="294"/>
            <ac:picMk id="26" creationId="{1005649B-9A4E-0954-3694-15154702E58E}"/>
          </ac:picMkLst>
        </pc:picChg>
        <pc:picChg chg="del">
          <ac:chgData name="Salvador Alejandro Ochoa Oregon" userId="69691ec3-f96b-42a7-9a9e-89af0988840f" providerId="ADAL" clId="{6B763BDB-B71A-1441-B119-AA957A09DCBD}" dt="2024-10-28T15:51:46.460" v="1041" actId="478"/>
          <ac:picMkLst>
            <pc:docMk/>
            <pc:sldMk cId="2438806172" sldId="294"/>
            <ac:picMk id="27" creationId="{E7094D43-B105-225B-6A95-6D4E522860C0}"/>
          </ac:picMkLst>
        </pc:picChg>
      </pc:sldChg>
      <pc:sldChg chg="modSp del mod">
        <pc:chgData name="Salvador Alejandro Ochoa Oregon" userId="69691ec3-f96b-42a7-9a9e-89af0988840f" providerId="ADAL" clId="{6B763BDB-B71A-1441-B119-AA957A09DCBD}" dt="2024-10-28T01:52:43.015" v="210" actId="2696"/>
        <pc:sldMkLst>
          <pc:docMk/>
          <pc:sldMk cId="1145641847" sldId="295"/>
        </pc:sldMkLst>
        <pc:spChg chg="mod">
          <ac:chgData name="Salvador Alejandro Ochoa Oregon" userId="69691ec3-f96b-42a7-9a9e-89af0988840f" providerId="ADAL" clId="{6B763BDB-B71A-1441-B119-AA957A09DCBD}" dt="2024-10-28T01:31:24.704" v="2" actId="1076"/>
          <ac:spMkLst>
            <pc:docMk/>
            <pc:sldMk cId="1145641847" sldId="295"/>
            <ac:spMk id="35" creationId="{2512D9CE-1C21-2DB8-EA40-94087E16F0E7}"/>
          </ac:spMkLst>
        </pc:spChg>
        <pc:spChg chg="mod">
          <ac:chgData name="Salvador Alejandro Ochoa Oregon" userId="69691ec3-f96b-42a7-9a9e-89af0988840f" providerId="ADAL" clId="{6B763BDB-B71A-1441-B119-AA957A09DCBD}" dt="2024-10-28T01:30:28.692" v="0" actId="14100"/>
          <ac:spMkLst>
            <pc:docMk/>
            <pc:sldMk cId="1145641847" sldId="295"/>
            <ac:spMk id="45" creationId="{C3193422-B181-9368-1E43-E1F340FEB056}"/>
          </ac:spMkLst>
        </pc:spChg>
      </pc:sldChg>
      <pc:sldChg chg="addSp delSp modSp mod">
        <pc:chgData name="Salvador Alejandro Ochoa Oregon" userId="69691ec3-f96b-42a7-9a9e-89af0988840f" providerId="ADAL" clId="{6B763BDB-B71A-1441-B119-AA957A09DCBD}" dt="2024-10-29T11:32:17.333" v="5217"/>
        <pc:sldMkLst>
          <pc:docMk/>
          <pc:sldMk cId="645471859" sldId="296"/>
        </pc:sldMkLst>
        <pc:spChg chg="del mod">
          <ac:chgData name="Salvador Alejandro Ochoa Oregon" userId="69691ec3-f96b-42a7-9a9e-89af0988840f" providerId="ADAL" clId="{6B763BDB-B71A-1441-B119-AA957A09DCBD}" dt="2024-10-29T11:32:16.857" v="5216" actId="478"/>
          <ac:spMkLst>
            <pc:docMk/>
            <pc:sldMk cId="645471859" sldId="296"/>
            <ac:spMk id="4" creationId="{F8D749AF-9CCB-F812-72F2-A4A8A0CFEDBA}"/>
          </ac:spMkLst>
        </pc:spChg>
        <pc:spChg chg="add mod">
          <ac:chgData name="Salvador Alejandro Ochoa Oregon" userId="69691ec3-f96b-42a7-9a9e-89af0988840f" providerId="ADAL" clId="{6B763BDB-B71A-1441-B119-AA957A09DCBD}" dt="2024-10-29T11:32:17.333" v="5217"/>
          <ac:spMkLst>
            <pc:docMk/>
            <pc:sldMk cId="645471859" sldId="296"/>
            <ac:spMk id="5" creationId="{23FCBE83-304A-1800-F6B3-19728E5512E7}"/>
          </ac:spMkLst>
        </pc:spChg>
        <pc:spChg chg="del">
          <ac:chgData name="Salvador Alejandro Ochoa Oregon" userId="69691ec3-f96b-42a7-9a9e-89af0988840f" providerId="ADAL" clId="{6B763BDB-B71A-1441-B119-AA957A09DCBD}" dt="2024-10-28T18:37:58.302" v="2724" actId="478"/>
          <ac:spMkLst>
            <pc:docMk/>
            <pc:sldMk cId="645471859" sldId="296"/>
            <ac:spMk id="5" creationId="{9FF80650-9D25-B6D6-C301-B02BD89128E3}"/>
          </ac:spMkLst>
        </pc:spChg>
        <pc:spChg chg="del">
          <ac:chgData name="Salvador Alejandro Ochoa Oregon" userId="69691ec3-f96b-42a7-9a9e-89af0988840f" providerId="ADAL" clId="{6B763BDB-B71A-1441-B119-AA957A09DCBD}" dt="2024-10-28T18:37:59.648" v="2725" actId="478"/>
          <ac:spMkLst>
            <pc:docMk/>
            <pc:sldMk cId="645471859" sldId="296"/>
            <ac:spMk id="7" creationId="{46C4C3F8-E9F3-F73E-7B4F-7B87CC7EEAFA}"/>
          </ac:spMkLst>
        </pc:spChg>
        <pc:spChg chg="del">
          <ac:chgData name="Salvador Alejandro Ochoa Oregon" userId="69691ec3-f96b-42a7-9a9e-89af0988840f" providerId="ADAL" clId="{6B763BDB-B71A-1441-B119-AA957A09DCBD}" dt="2024-10-28T18:38:00.654" v="2726" actId="478"/>
          <ac:spMkLst>
            <pc:docMk/>
            <pc:sldMk cId="645471859" sldId="296"/>
            <ac:spMk id="8" creationId="{962E3C31-A06C-850B-E25E-4B2876C2631F}"/>
          </ac:spMkLst>
        </pc:spChg>
        <pc:spChg chg="del">
          <ac:chgData name="Salvador Alejandro Ochoa Oregon" userId="69691ec3-f96b-42a7-9a9e-89af0988840f" providerId="ADAL" clId="{6B763BDB-B71A-1441-B119-AA957A09DCBD}" dt="2024-10-28T18:38:01.435" v="2727" actId="478"/>
          <ac:spMkLst>
            <pc:docMk/>
            <pc:sldMk cId="645471859" sldId="296"/>
            <ac:spMk id="9" creationId="{369612EE-C031-7455-7D2D-EEB6F46A5629}"/>
          </ac:spMkLst>
        </pc:spChg>
        <pc:spChg chg="del">
          <ac:chgData name="Salvador Alejandro Ochoa Oregon" userId="69691ec3-f96b-42a7-9a9e-89af0988840f" providerId="ADAL" clId="{6B763BDB-B71A-1441-B119-AA957A09DCBD}" dt="2024-10-28T18:38:02.544" v="2728" actId="478"/>
          <ac:spMkLst>
            <pc:docMk/>
            <pc:sldMk cId="645471859" sldId="296"/>
            <ac:spMk id="10" creationId="{11ADB940-89CF-CA48-71DD-E98DA9904F0C}"/>
          </ac:spMkLst>
        </pc:spChg>
        <pc:spChg chg="del">
          <ac:chgData name="Salvador Alejandro Ochoa Oregon" userId="69691ec3-f96b-42a7-9a9e-89af0988840f" providerId="ADAL" clId="{6B763BDB-B71A-1441-B119-AA957A09DCBD}" dt="2024-10-28T18:38:03.472" v="2729" actId="478"/>
          <ac:spMkLst>
            <pc:docMk/>
            <pc:sldMk cId="645471859" sldId="296"/>
            <ac:spMk id="15" creationId="{2A001A06-7E3B-3F03-8619-F0B869F6F24A}"/>
          </ac:spMkLst>
        </pc:spChg>
        <pc:spChg chg="del">
          <ac:chgData name="Salvador Alejandro Ochoa Oregon" userId="69691ec3-f96b-42a7-9a9e-89af0988840f" providerId="ADAL" clId="{6B763BDB-B71A-1441-B119-AA957A09DCBD}" dt="2024-10-28T18:38:04.596" v="2730" actId="478"/>
          <ac:spMkLst>
            <pc:docMk/>
            <pc:sldMk cId="645471859" sldId="296"/>
            <ac:spMk id="16" creationId="{808E44D6-7668-E4B5-907F-D6EE2298681E}"/>
          </ac:spMkLst>
        </pc:spChg>
        <pc:picChg chg="del">
          <ac:chgData name="Salvador Alejandro Ochoa Oregon" userId="69691ec3-f96b-42a7-9a9e-89af0988840f" providerId="ADAL" clId="{6B763BDB-B71A-1441-B119-AA957A09DCBD}" dt="2024-10-28T15:51:33.190" v="1035" actId="478"/>
          <ac:picMkLst>
            <pc:docMk/>
            <pc:sldMk cId="645471859" sldId="296"/>
            <ac:picMk id="11" creationId="{76FAB532-AA36-8B98-CA11-639637B26E19}"/>
          </ac:picMkLst>
        </pc:picChg>
        <pc:picChg chg="del">
          <ac:chgData name="Salvador Alejandro Ochoa Oregon" userId="69691ec3-f96b-42a7-9a9e-89af0988840f" providerId="ADAL" clId="{6B763BDB-B71A-1441-B119-AA957A09DCBD}" dt="2024-10-28T15:51:33.190" v="1035" actId="478"/>
          <ac:picMkLst>
            <pc:docMk/>
            <pc:sldMk cId="645471859" sldId="296"/>
            <ac:picMk id="12" creationId="{4769F631-7699-9FD5-6500-7CA8EA63AC4D}"/>
          </ac:picMkLst>
        </pc:picChg>
        <pc:picChg chg="del">
          <ac:chgData name="Salvador Alejandro Ochoa Oregon" userId="69691ec3-f96b-42a7-9a9e-89af0988840f" providerId="ADAL" clId="{6B763BDB-B71A-1441-B119-AA957A09DCBD}" dt="2024-10-28T15:51:33.190" v="1035" actId="478"/>
          <ac:picMkLst>
            <pc:docMk/>
            <pc:sldMk cId="645471859" sldId="296"/>
            <ac:picMk id="13" creationId="{51BF558B-917D-6A7A-D887-13A3963443DA}"/>
          </ac:picMkLst>
        </pc:picChg>
        <pc:picChg chg="del">
          <ac:chgData name="Salvador Alejandro Ochoa Oregon" userId="69691ec3-f96b-42a7-9a9e-89af0988840f" providerId="ADAL" clId="{6B763BDB-B71A-1441-B119-AA957A09DCBD}" dt="2024-10-28T15:51:33.190" v="1035" actId="478"/>
          <ac:picMkLst>
            <pc:docMk/>
            <pc:sldMk cId="645471859" sldId="296"/>
            <ac:picMk id="14" creationId="{E7CEFC34-70A8-7A62-C47B-C80ECE09A9FD}"/>
          </ac:picMkLst>
        </pc:picChg>
        <pc:picChg chg="add mod">
          <ac:chgData name="Salvador Alejandro Ochoa Oregon" userId="69691ec3-f96b-42a7-9a9e-89af0988840f" providerId="ADAL" clId="{6B763BDB-B71A-1441-B119-AA957A09DCBD}" dt="2024-10-28T15:51:33.559" v="1036"/>
          <ac:picMkLst>
            <pc:docMk/>
            <pc:sldMk cId="645471859" sldId="296"/>
            <ac:picMk id="17" creationId="{348E8731-D1FF-3F71-DDE3-8409614EBF09}"/>
          </ac:picMkLst>
        </pc:picChg>
        <pc:picChg chg="add mod">
          <ac:chgData name="Salvador Alejandro Ochoa Oregon" userId="69691ec3-f96b-42a7-9a9e-89af0988840f" providerId="ADAL" clId="{6B763BDB-B71A-1441-B119-AA957A09DCBD}" dt="2024-10-28T15:51:33.559" v="1036"/>
          <ac:picMkLst>
            <pc:docMk/>
            <pc:sldMk cId="645471859" sldId="296"/>
            <ac:picMk id="18" creationId="{D9BAE832-0484-9C9D-7DC4-DF0779B15806}"/>
          </ac:picMkLst>
        </pc:picChg>
        <pc:picChg chg="add mod">
          <ac:chgData name="Salvador Alejandro Ochoa Oregon" userId="69691ec3-f96b-42a7-9a9e-89af0988840f" providerId="ADAL" clId="{6B763BDB-B71A-1441-B119-AA957A09DCBD}" dt="2024-10-28T15:51:33.559" v="1036"/>
          <ac:picMkLst>
            <pc:docMk/>
            <pc:sldMk cId="645471859" sldId="296"/>
            <ac:picMk id="19" creationId="{38145FE1-DB64-BAD2-0D6C-09EB085741F4}"/>
          </ac:picMkLst>
        </pc:picChg>
        <pc:picChg chg="add mod">
          <ac:chgData name="Salvador Alejandro Ochoa Oregon" userId="69691ec3-f96b-42a7-9a9e-89af0988840f" providerId="ADAL" clId="{6B763BDB-B71A-1441-B119-AA957A09DCBD}" dt="2024-10-28T15:51:33.559" v="1036"/>
          <ac:picMkLst>
            <pc:docMk/>
            <pc:sldMk cId="645471859" sldId="296"/>
            <ac:picMk id="20" creationId="{C7159CA3-F45E-4BD2-68C0-312267078D6E}"/>
          </ac:picMkLst>
        </pc:picChg>
      </pc:sldChg>
      <pc:sldChg chg="modSp add mod">
        <pc:chgData name="Salvador Alejandro Ochoa Oregon" userId="69691ec3-f96b-42a7-9a9e-89af0988840f" providerId="ADAL" clId="{6B763BDB-B71A-1441-B119-AA957A09DCBD}" dt="2024-10-29T11:33:46.269" v="5250" actId="20577"/>
        <pc:sldMkLst>
          <pc:docMk/>
          <pc:sldMk cId="1023527261" sldId="297"/>
        </pc:sldMkLst>
        <pc:spChg chg="mod">
          <ac:chgData name="Salvador Alejandro Ochoa Oregon" userId="69691ec3-f96b-42a7-9a9e-89af0988840f" providerId="ADAL" clId="{6B763BDB-B71A-1441-B119-AA957A09DCBD}" dt="2024-10-28T18:23:01.735" v="2518" actId="20577"/>
          <ac:spMkLst>
            <pc:docMk/>
            <pc:sldMk cId="1023527261" sldId="297"/>
            <ac:spMk id="2" creationId="{E140DA76-9738-AF72-2131-7D8C3788CADC}"/>
          </ac:spMkLst>
        </pc:spChg>
        <pc:spChg chg="mod">
          <ac:chgData name="Salvador Alejandro Ochoa Oregon" userId="69691ec3-f96b-42a7-9a9e-89af0988840f" providerId="ADAL" clId="{6B763BDB-B71A-1441-B119-AA957A09DCBD}" dt="2024-10-29T11:33:46.269" v="5250" actId="20577"/>
          <ac:spMkLst>
            <pc:docMk/>
            <pc:sldMk cId="1023527261" sldId="297"/>
            <ac:spMk id="29" creationId="{68EFA938-477E-FEA7-E3C0-7389D00A7657}"/>
          </ac:spMkLst>
        </pc:spChg>
      </pc:sldChg>
      <pc:sldChg chg="modSp add mod">
        <pc:chgData name="Salvador Alejandro Ochoa Oregon" userId="69691ec3-f96b-42a7-9a9e-89af0988840f" providerId="ADAL" clId="{6B763BDB-B71A-1441-B119-AA957A09DCBD}" dt="2024-10-29T11:34:19.453" v="5254"/>
        <pc:sldMkLst>
          <pc:docMk/>
          <pc:sldMk cId="2168564004" sldId="298"/>
        </pc:sldMkLst>
        <pc:spChg chg="mod">
          <ac:chgData name="Salvador Alejandro Ochoa Oregon" userId="69691ec3-f96b-42a7-9a9e-89af0988840f" providerId="ADAL" clId="{6B763BDB-B71A-1441-B119-AA957A09DCBD}" dt="2024-10-28T18:23:05.592" v="2520" actId="20577"/>
          <ac:spMkLst>
            <pc:docMk/>
            <pc:sldMk cId="2168564004" sldId="298"/>
            <ac:spMk id="2" creationId="{8B43B384-D33D-26DE-7B79-18362D339102}"/>
          </ac:spMkLst>
        </pc:spChg>
        <pc:spChg chg="mod">
          <ac:chgData name="Salvador Alejandro Ochoa Oregon" userId="69691ec3-f96b-42a7-9a9e-89af0988840f" providerId="ADAL" clId="{6B763BDB-B71A-1441-B119-AA957A09DCBD}" dt="2024-10-29T11:34:19.453" v="5254"/>
          <ac:spMkLst>
            <pc:docMk/>
            <pc:sldMk cId="2168564004" sldId="298"/>
            <ac:spMk id="29" creationId="{15C5B416-4561-99C7-3AED-DB544529BD86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9T11:34:26.755" v="5256"/>
        <pc:sldMkLst>
          <pc:docMk/>
          <pc:sldMk cId="826994433" sldId="299"/>
        </pc:sldMkLst>
        <pc:spChg chg="del">
          <ac:chgData name="Salvador Alejandro Ochoa Oregon" userId="69691ec3-f96b-42a7-9a9e-89af0988840f" providerId="ADAL" clId="{6B763BDB-B71A-1441-B119-AA957A09DCBD}" dt="2024-10-28T18:23:18.469" v="2521" actId="478"/>
          <ac:spMkLst>
            <pc:docMk/>
            <pc:sldMk cId="826994433" sldId="299"/>
            <ac:spMk id="2" creationId="{78C04434-27FF-039E-0216-28973F75335A}"/>
          </ac:spMkLst>
        </pc:spChg>
        <pc:spChg chg="add mod">
          <ac:chgData name="Salvador Alejandro Ochoa Oregon" userId="69691ec3-f96b-42a7-9a9e-89af0988840f" providerId="ADAL" clId="{6B763BDB-B71A-1441-B119-AA957A09DCBD}" dt="2024-10-28T18:23:23.300" v="2522"/>
          <ac:spMkLst>
            <pc:docMk/>
            <pc:sldMk cId="826994433" sldId="299"/>
            <ac:spMk id="4" creationId="{1575B2FF-EF1F-18DA-5405-64D7A8EB48BA}"/>
          </ac:spMkLst>
        </pc:spChg>
        <pc:spChg chg="mod">
          <ac:chgData name="Salvador Alejandro Ochoa Oregon" userId="69691ec3-f96b-42a7-9a9e-89af0988840f" providerId="ADAL" clId="{6B763BDB-B71A-1441-B119-AA957A09DCBD}" dt="2024-10-29T11:34:26.755" v="5256"/>
          <ac:spMkLst>
            <pc:docMk/>
            <pc:sldMk cId="826994433" sldId="299"/>
            <ac:spMk id="29" creationId="{C3ADE34B-D6A3-6B2D-BDBA-534BFD43E3B4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9T11:37:49.768" v="5327" actId="207"/>
        <pc:sldMkLst>
          <pc:docMk/>
          <pc:sldMk cId="3643642837" sldId="300"/>
        </pc:sldMkLst>
        <pc:spChg chg="add mod">
          <ac:chgData name="Salvador Alejandro Ochoa Oregon" userId="69691ec3-f96b-42a7-9a9e-89af0988840f" providerId="ADAL" clId="{6B763BDB-B71A-1441-B119-AA957A09DCBD}" dt="2024-10-29T11:37:49.768" v="5327" actId="207"/>
          <ac:spMkLst>
            <pc:docMk/>
            <pc:sldMk cId="3643642837" sldId="300"/>
            <ac:spMk id="4" creationId="{ADA9E043-7F91-3AAA-AB0C-E9A1FFF25BB5}"/>
          </ac:spMkLst>
        </pc:spChg>
        <pc:spChg chg="mod">
          <ac:chgData name="Salvador Alejandro Ochoa Oregon" userId="69691ec3-f96b-42a7-9a9e-89af0988840f" providerId="ADAL" clId="{6B763BDB-B71A-1441-B119-AA957A09DCBD}" dt="2024-10-29T11:30:43.363" v="5191" actId="20577"/>
          <ac:spMkLst>
            <pc:docMk/>
            <pc:sldMk cId="3643642837" sldId="300"/>
            <ac:spMk id="29" creationId="{FB975DCE-1B5E-3B3A-3617-65CABE3EC66D}"/>
          </ac:spMkLst>
        </pc:spChg>
        <pc:spChg chg="mod">
          <ac:chgData name="Salvador Alejandro Ochoa Oregon" userId="69691ec3-f96b-42a7-9a9e-89af0988840f" providerId="ADAL" clId="{6B763BDB-B71A-1441-B119-AA957A09DCBD}" dt="2024-10-29T11:30:26.047" v="5189" actId="20577"/>
          <ac:spMkLst>
            <pc:docMk/>
            <pc:sldMk cId="3643642837" sldId="300"/>
            <ac:spMk id="30" creationId="{06AD12E4-7285-0527-5095-FBBA7039641F}"/>
          </ac:spMkLst>
        </pc:spChg>
        <pc:spChg chg="mod">
          <ac:chgData name="Salvador Alejandro Ochoa Oregon" userId="69691ec3-f96b-42a7-9a9e-89af0988840f" providerId="ADAL" clId="{6B763BDB-B71A-1441-B119-AA957A09DCBD}" dt="2024-10-29T11:22:18.926" v="5148" actId="14100"/>
          <ac:spMkLst>
            <pc:docMk/>
            <pc:sldMk cId="3643642837" sldId="300"/>
            <ac:spMk id="32" creationId="{9B4E46D7-B91B-8108-A3B4-ABD8E1939BC3}"/>
          </ac:spMkLst>
        </pc:spChg>
        <pc:spChg chg="mod">
          <ac:chgData name="Salvador Alejandro Ochoa Oregon" userId="69691ec3-f96b-42a7-9a9e-89af0988840f" providerId="ADAL" clId="{6B763BDB-B71A-1441-B119-AA957A09DCBD}" dt="2024-10-28T18:25:44.353" v="2536" actId="14100"/>
          <ac:spMkLst>
            <pc:docMk/>
            <pc:sldMk cId="3643642837" sldId="300"/>
            <ac:spMk id="45" creationId="{8ADB3167-1010-447C-A53A-ADC7A66D7FDE}"/>
          </ac:spMkLst>
        </pc:spChg>
        <pc:picChg chg="add mod">
          <ac:chgData name="Salvador Alejandro Ochoa Oregon" userId="69691ec3-f96b-42a7-9a9e-89af0988840f" providerId="ADAL" clId="{6B763BDB-B71A-1441-B119-AA957A09DCBD}" dt="2024-10-28T15:51:36.999" v="1038"/>
          <ac:picMkLst>
            <pc:docMk/>
            <pc:sldMk cId="3643642837" sldId="300"/>
            <ac:picMk id="6" creationId="{E0F533C3-4561-8A88-0BEE-7191D6F63840}"/>
          </ac:picMkLst>
        </pc:picChg>
        <pc:picChg chg="add mod">
          <ac:chgData name="Salvador Alejandro Ochoa Oregon" userId="69691ec3-f96b-42a7-9a9e-89af0988840f" providerId="ADAL" clId="{6B763BDB-B71A-1441-B119-AA957A09DCBD}" dt="2024-10-28T15:51:36.999" v="1038"/>
          <ac:picMkLst>
            <pc:docMk/>
            <pc:sldMk cId="3643642837" sldId="300"/>
            <ac:picMk id="7" creationId="{2AF322EF-E8D0-C5F8-0120-1ADE8B0172B7}"/>
          </ac:picMkLst>
        </pc:picChg>
        <pc:picChg chg="add mod">
          <ac:chgData name="Salvador Alejandro Ochoa Oregon" userId="69691ec3-f96b-42a7-9a9e-89af0988840f" providerId="ADAL" clId="{6B763BDB-B71A-1441-B119-AA957A09DCBD}" dt="2024-10-28T15:51:36.999" v="1038"/>
          <ac:picMkLst>
            <pc:docMk/>
            <pc:sldMk cId="3643642837" sldId="300"/>
            <ac:picMk id="8" creationId="{5F02F40C-2C67-314C-7CA4-C188988A195D}"/>
          </ac:picMkLst>
        </pc:picChg>
        <pc:picChg chg="add mod">
          <ac:chgData name="Salvador Alejandro Ochoa Oregon" userId="69691ec3-f96b-42a7-9a9e-89af0988840f" providerId="ADAL" clId="{6B763BDB-B71A-1441-B119-AA957A09DCBD}" dt="2024-10-28T15:51:36.999" v="1038"/>
          <ac:picMkLst>
            <pc:docMk/>
            <pc:sldMk cId="3643642837" sldId="300"/>
            <ac:picMk id="9" creationId="{7EB0B243-3F6A-BAF9-9741-DDBFD31EC418}"/>
          </ac:picMkLst>
        </pc:picChg>
        <pc:picChg chg="del">
          <ac:chgData name="Salvador Alejandro Ochoa Oregon" userId="69691ec3-f96b-42a7-9a9e-89af0988840f" providerId="ADAL" clId="{6B763BDB-B71A-1441-B119-AA957A09DCBD}" dt="2024-10-28T15:51:36.576" v="1037" actId="478"/>
          <ac:picMkLst>
            <pc:docMk/>
            <pc:sldMk cId="3643642837" sldId="300"/>
            <ac:picMk id="24" creationId="{028E3A82-EEAA-0764-8040-005163704035}"/>
          </ac:picMkLst>
        </pc:picChg>
        <pc:picChg chg="del">
          <ac:chgData name="Salvador Alejandro Ochoa Oregon" userId="69691ec3-f96b-42a7-9a9e-89af0988840f" providerId="ADAL" clId="{6B763BDB-B71A-1441-B119-AA957A09DCBD}" dt="2024-10-28T15:51:36.576" v="1037" actId="478"/>
          <ac:picMkLst>
            <pc:docMk/>
            <pc:sldMk cId="3643642837" sldId="300"/>
            <ac:picMk id="25" creationId="{F28ABA54-B199-3B0D-6965-3AC90095456A}"/>
          </ac:picMkLst>
        </pc:picChg>
        <pc:picChg chg="del">
          <ac:chgData name="Salvador Alejandro Ochoa Oregon" userId="69691ec3-f96b-42a7-9a9e-89af0988840f" providerId="ADAL" clId="{6B763BDB-B71A-1441-B119-AA957A09DCBD}" dt="2024-10-28T15:51:36.576" v="1037" actId="478"/>
          <ac:picMkLst>
            <pc:docMk/>
            <pc:sldMk cId="3643642837" sldId="300"/>
            <ac:picMk id="26" creationId="{F82684F4-28A5-D904-A210-45B980441F9E}"/>
          </ac:picMkLst>
        </pc:picChg>
        <pc:picChg chg="del">
          <ac:chgData name="Salvador Alejandro Ochoa Oregon" userId="69691ec3-f96b-42a7-9a9e-89af0988840f" providerId="ADAL" clId="{6B763BDB-B71A-1441-B119-AA957A09DCBD}" dt="2024-10-28T15:51:36.576" v="1037" actId="478"/>
          <ac:picMkLst>
            <pc:docMk/>
            <pc:sldMk cId="3643642837" sldId="300"/>
            <ac:picMk id="27" creationId="{61F4C6B6-5F16-C6FC-D411-B2C85646D886}"/>
          </ac:picMkLst>
        </pc:picChg>
      </pc:sldChg>
      <pc:sldChg chg="addSp delSp modSp add mod ord">
        <pc:chgData name="Salvador Alejandro Ochoa Oregon" userId="69691ec3-f96b-42a7-9a9e-89af0988840f" providerId="ADAL" clId="{6B763BDB-B71A-1441-B119-AA957A09DCBD}" dt="2024-10-29T11:43:04.004" v="5448"/>
        <pc:sldMkLst>
          <pc:docMk/>
          <pc:sldMk cId="3230909794" sldId="301"/>
        </pc:sldMkLst>
        <pc:spChg chg="add mod">
          <ac:chgData name="Salvador Alejandro Ochoa Oregon" userId="69691ec3-f96b-42a7-9a9e-89af0988840f" providerId="ADAL" clId="{6B763BDB-B71A-1441-B119-AA957A09DCBD}" dt="2024-10-29T11:43:04.004" v="5448"/>
          <ac:spMkLst>
            <pc:docMk/>
            <pc:sldMk cId="3230909794" sldId="301"/>
            <ac:spMk id="2" creationId="{FC14A0F3-0A31-1B40-413B-5A1262326F60}"/>
          </ac:spMkLst>
        </pc:spChg>
        <pc:spChg chg="mod">
          <ac:chgData name="Salvador Alejandro Ochoa Oregon" userId="69691ec3-f96b-42a7-9a9e-89af0988840f" providerId="ADAL" clId="{6B763BDB-B71A-1441-B119-AA957A09DCBD}" dt="2024-10-28T18:27:24.789" v="2553" actId="20577"/>
          <ac:spMkLst>
            <pc:docMk/>
            <pc:sldMk cId="3230909794" sldId="301"/>
            <ac:spMk id="3" creationId="{434BFE1A-C96F-EAC7-B589-8E0D25A8E66D}"/>
          </ac:spMkLst>
        </pc:spChg>
        <pc:spChg chg="mod">
          <ac:chgData name="Salvador Alejandro Ochoa Oregon" userId="69691ec3-f96b-42a7-9a9e-89af0988840f" providerId="ADAL" clId="{6B763BDB-B71A-1441-B119-AA957A09DCBD}" dt="2024-10-28T17:30:46.861" v="1578" actId="20577"/>
          <ac:spMkLst>
            <pc:docMk/>
            <pc:sldMk cId="3230909794" sldId="301"/>
            <ac:spMk id="5" creationId="{92DC42DE-C96C-3EDE-5365-C2167A56DC08}"/>
          </ac:spMkLst>
        </pc:spChg>
        <pc:spChg chg="mod">
          <ac:chgData name="Salvador Alejandro Ochoa Oregon" userId="69691ec3-f96b-42a7-9a9e-89af0988840f" providerId="ADAL" clId="{6B763BDB-B71A-1441-B119-AA957A09DCBD}" dt="2024-10-28T02:39:36.941" v="608" actId="20577"/>
          <ac:spMkLst>
            <pc:docMk/>
            <pc:sldMk cId="3230909794" sldId="301"/>
            <ac:spMk id="10" creationId="{0527A365-03FD-4B6F-7D30-67D8EF40D155}"/>
          </ac:spMkLst>
        </pc:spChg>
        <pc:spChg chg="mod">
          <ac:chgData name="Salvador Alejandro Ochoa Oregon" userId="69691ec3-f96b-42a7-9a9e-89af0988840f" providerId="ADAL" clId="{6B763BDB-B71A-1441-B119-AA957A09DCBD}" dt="2024-10-28T17:32:47.559" v="1602" actId="113"/>
          <ac:spMkLst>
            <pc:docMk/>
            <pc:sldMk cId="3230909794" sldId="301"/>
            <ac:spMk id="13" creationId="{703180EC-CC6A-2E7B-1FE2-70F4CA5FC03E}"/>
          </ac:spMkLst>
        </pc:spChg>
        <pc:spChg chg="add del mod">
          <ac:chgData name="Salvador Alejandro Ochoa Oregon" userId="69691ec3-f96b-42a7-9a9e-89af0988840f" providerId="ADAL" clId="{6B763BDB-B71A-1441-B119-AA957A09DCBD}" dt="2024-10-29T11:43:03.540" v="5447" actId="478"/>
          <ac:spMkLst>
            <pc:docMk/>
            <pc:sldMk cId="3230909794" sldId="301"/>
            <ac:spMk id="25" creationId="{DD947588-567F-F077-8469-4C05ACCF8162}"/>
          </ac:spMkLst>
        </pc:spChg>
        <pc:picChg chg="add mod">
          <ac:chgData name="Salvador Alejandro Ochoa Oregon" userId="69691ec3-f96b-42a7-9a9e-89af0988840f" providerId="ADAL" clId="{6B763BDB-B71A-1441-B119-AA957A09DCBD}" dt="2024-10-28T15:53:41.496" v="1061" actId="1076"/>
          <ac:picMkLst>
            <pc:docMk/>
            <pc:sldMk cId="3230909794" sldId="301"/>
            <ac:picMk id="6" creationId="{CF773BCF-7A48-D31F-D9F5-84A9B836A80A}"/>
          </ac:picMkLst>
        </pc:picChg>
        <pc:picChg chg="del">
          <ac:chgData name="Salvador Alejandro Ochoa Oregon" userId="69691ec3-f96b-42a7-9a9e-89af0988840f" providerId="ADAL" clId="{6B763BDB-B71A-1441-B119-AA957A09DCBD}" dt="2024-10-28T02:39:39.914" v="609" actId="478"/>
          <ac:picMkLst>
            <pc:docMk/>
            <pc:sldMk cId="3230909794" sldId="301"/>
            <ac:picMk id="7" creationId="{97AA58AE-F562-9C2D-7A53-09082728A61E}"/>
          </ac:picMkLst>
        </pc:picChg>
        <pc:picChg chg="add del mod modCrop">
          <ac:chgData name="Salvador Alejandro Ochoa Oregon" userId="69691ec3-f96b-42a7-9a9e-89af0988840f" providerId="ADAL" clId="{6B763BDB-B71A-1441-B119-AA957A09DCBD}" dt="2024-10-28T15:53:41.496" v="1061" actId="1076"/>
          <ac:picMkLst>
            <pc:docMk/>
            <pc:sldMk cId="3230909794" sldId="301"/>
            <ac:picMk id="9" creationId="{881A684A-6D76-1365-820F-72122AA76101}"/>
          </ac:picMkLst>
        </pc:picChg>
        <pc:picChg chg="del">
          <ac:chgData name="Salvador Alejandro Ochoa Oregon" userId="69691ec3-f96b-42a7-9a9e-89af0988840f" providerId="ADAL" clId="{6B763BDB-B71A-1441-B119-AA957A09DCBD}" dt="2024-10-28T15:41:56.920" v="813" actId="478"/>
          <ac:picMkLst>
            <pc:docMk/>
            <pc:sldMk cId="3230909794" sldId="301"/>
            <ac:picMk id="11" creationId="{98A244FA-6BAB-B569-D1E6-5C24752AC04A}"/>
          </ac:picMkLst>
        </pc:picChg>
        <pc:picChg chg="del">
          <ac:chgData name="Salvador Alejandro Ochoa Oregon" userId="69691ec3-f96b-42a7-9a9e-89af0988840f" providerId="ADAL" clId="{6B763BDB-B71A-1441-B119-AA957A09DCBD}" dt="2024-10-28T15:41:56.920" v="813" actId="478"/>
          <ac:picMkLst>
            <pc:docMk/>
            <pc:sldMk cId="3230909794" sldId="301"/>
            <ac:picMk id="12" creationId="{2E0A15BC-1567-143F-6974-EFE361DE3C27}"/>
          </ac:picMkLst>
        </pc:picChg>
        <pc:picChg chg="del">
          <ac:chgData name="Salvador Alejandro Ochoa Oregon" userId="69691ec3-f96b-42a7-9a9e-89af0988840f" providerId="ADAL" clId="{6B763BDB-B71A-1441-B119-AA957A09DCBD}" dt="2024-10-28T15:41:56.920" v="813" actId="478"/>
          <ac:picMkLst>
            <pc:docMk/>
            <pc:sldMk cId="3230909794" sldId="301"/>
            <ac:picMk id="14" creationId="{D289E9BC-D34C-D91B-CE19-527D68B46E36}"/>
          </ac:picMkLst>
        </pc:picChg>
        <pc:picChg chg="del">
          <ac:chgData name="Salvador Alejandro Ochoa Oregon" userId="69691ec3-f96b-42a7-9a9e-89af0988840f" providerId="ADAL" clId="{6B763BDB-B71A-1441-B119-AA957A09DCBD}" dt="2024-10-28T15:41:56.920" v="813" actId="478"/>
          <ac:picMkLst>
            <pc:docMk/>
            <pc:sldMk cId="3230909794" sldId="301"/>
            <ac:picMk id="15" creationId="{F42475AE-F8EF-D905-8A1B-87037452617C}"/>
          </ac:picMkLst>
        </pc:picChg>
        <pc:picChg chg="del">
          <ac:chgData name="Salvador Alejandro Ochoa Oregon" userId="69691ec3-f96b-42a7-9a9e-89af0988840f" providerId="ADAL" clId="{6B763BDB-B71A-1441-B119-AA957A09DCBD}" dt="2024-10-28T02:39:40.477" v="610" actId="478"/>
          <ac:picMkLst>
            <pc:docMk/>
            <pc:sldMk cId="3230909794" sldId="301"/>
            <ac:picMk id="16" creationId="{D31F4CCB-908C-41A6-7528-1B3327028D1A}"/>
          </ac:picMkLst>
        </pc:picChg>
        <pc:picChg chg="add del mod">
          <ac:chgData name="Salvador Alejandro Ochoa Oregon" userId="69691ec3-f96b-42a7-9a9e-89af0988840f" providerId="ADAL" clId="{6B763BDB-B71A-1441-B119-AA957A09DCBD}" dt="2024-10-28T15:50:55.752" v="1015" actId="478"/>
          <ac:picMkLst>
            <pc:docMk/>
            <pc:sldMk cId="3230909794" sldId="301"/>
            <ac:picMk id="17" creationId="{139A3765-83D3-863E-9071-3FA15DB0925D}"/>
          </ac:picMkLst>
        </pc:picChg>
        <pc:picChg chg="add del mod">
          <ac:chgData name="Salvador Alejandro Ochoa Oregon" userId="69691ec3-f96b-42a7-9a9e-89af0988840f" providerId="ADAL" clId="{6B763BDB-B71A-1441-B119-AA957A09DCBD}" dt="2024-10-28T15:50:55.752" v="1015" actId="478"/>
          <ac:picMkLst>
            <pc:docMk/>
            <pc:sldMk cId="3230909794" sldId="301"/>
            <ac:picMk id="18" creationId="{D2400FAE-1E54-77F0-DA1A-1CD0FAC2D487}"/>
          </ac:picMkLst>
        </pc:picChg>
        <pc:picChg chg="add del mod">
          <ac:chgData name="Salvador Alejandro Ochoa Oregon" userId="69691ec3-f96b-42a7-9a9e-89af0988840f" providerId="ADAL" clId="{6B763BDB-B71A-1441-B119-AA957A09DCBD}" dt="2024-10-28T15:50:55.752" v="1015" actId="478"/>
          <ac:picMkLst>
            <pc:docMk/>
            <pc:sldMk cId="3230909794" sldId="301"/>
            <ac:picMk id="19" creationId="{62CBCAC9-DC4A-7F14-1D7C-9AD427B66BDA}"/>
          </ac:picMkLst>
        </pc:picChg>
        <pc:picChg chg="add del mod">
          <ac:chgData name="Salvador Alejandro Ochoa Oregon" userId="69691ec3-f96b-42a7-9a9e-89af0988840f" providerId="ADAL" clId="{6B763BDB-B71A-1441-B119-AA957A09DCBD}" dt="2024-10-28T15:50:55.752" v="1015" actId="478"/>
          <ac:picMkLst>
            <pc:docMk/>
            <pc:sldMk cId="3230909794" sldId="301"/>
            <ac:picMk id="20" creationId="{E2960529-0213-4A43-4D7F-4FF7FF0E2E86}"/>
          </ac:picMkLst>
        </pc:picChg>
        <pc:picChg chg="add mod">
          <ac:chgData name="Salvador Alejandro Ochoa Oregon" userId="69691ec3-f96b-42a7-9a9e-89af0988840f" providerId="ADAL" clId="{6B763BDB-B71A-1441-B119-AA957A09DCBD}" dt="2024-10-28T15:50:56.110" v="1016"/>
          <ac:picMkLst>
            <pc:docMk/>
            <pc:sldMk cId="3230909794" sldId="301"/>
            <ac:picMk id="21" creationId="{5580AB49-0CE8-ED27-F4C1-197BBBFA7385}"/>
          </ac:picMkLst>
        </pc:picChg>
        <pc:picChg chg="add mod">
          <ac:chgData name="Salvador Alejandro Ochoa Oregon" userId="69691ec3-f96b-42a7-9a9e-89af0988840f" providerId="ADAL" clId="{6B763BDB-B71A-1441-B119-AA957A09DCBD}" dt="2024-10-28T15:50:56.110" v="1016"/>
          <ac:picMkLst>
            <pc:docMk/>
            <pc:sldMk cId="3230909794" sldId="301"/>
            <ac:picMk id="22" creationId="{05EA3C8F-931D-4247-3365-2D4FA23F8AA1}"/>
          </ac:picMkLst>
        </pc:picChg>
        <pc:picChg chg="add mod">
          <ac:chgData name="Salvador Alejandro Ochoa Oregon" userId="69691ec3-f96b-42a7-9a9e-89af0988840f" providerId="ADAL" clId="{6B763BDB-B71A-1441-B119-AA957A09DCBD}" dt="2024-10-28T15:50:56.110" v="1016"/>
          <ac:picMkLst>
            <pc:docMk/>
            <pc:sldMk cId="3230909794" sldId="301"/>
            <ac:picMk id="23" creationId="{B42DE703-52F7-FE5C-78D1-FCFA570FF836}"/>
          </ac:picMkLst>
        </pc:picChg>
        <pc:picChg chg="add mod">
          <ac:chgData name="Salvador Alejandro Ochoa Oregon" userId="69691ec3-f96b-42a7-9a9e-89af0988840f" providerId="ADAL" clId="{6B763BDB-B71A-1441-B119-AA957A09DCBD}" dt="2024-10-28T15:50:56.110" v="1016"/>
          <ac:picMkLst>
            <pc:docMk/>
            <pc:sldMk cId="3230909794" sldId="301"/>
            <ac:picMk id="24" creationId="{6733EA2A-FF02-5E50-4531-F6D4D42AE74E}"/>
          </ac:picMkLst>
        </pc:picChg>
      </pc:sldChg>
      <pc:sldChg chg="addSp delSp modSp add del mod">
        <pc:chgData name="Salvador Alejandro Ochoa Oregon" userId="69691ec3-f96b-42a7-9a9e-89af0988840f" providerId="ADAL" clId="{6B763BDB-B71A-1441-B119-AA957A09DCBD}" dt="2024-10-28T16:38:20.944" v="1480" actId="2696"/>
        <pc:sldMkLst>
          <pc:docMk/>
          <pc:sldMk cId="2499677358" sldId="302"/>
        </pc:sldMkLst>
        <pc:spChg chg="add mod">
          <ac:chgData name="Salvador Alejandro Ochoa Oregon" userId="69691ec3-f96b-42a7-9a9e-89af0988840f" providerId="ADAL" clId="{6B763BDB-B71A-1441-B119-AA957A09DCBD}" dt="2024-10-28T16:37:56.009" v="1459"/>
          <ac:spMkLst>
            <pc:docMk/>
            <pc:sldMk cId="2499677358" sldId="302"/>
            <ac:spMk id="8" creationId="{A8D7DBA2-25E0-662D-3608-C50E9A5F6F06}"/>
          </ac:spMkLst>
        </pc:spChg>
        <pc:spChg chg="mod">
          <ac:chgData name="Salvador Alejandro Ochoa Oregon" userId="69691ec3-f96b-42a7-9a9e-89af0988840f" providerId="ADAL" clId="{6B763BDB-B71A-1441-B119-AA957A09DCBD}" dt="2024-10-28T16:38:11.966" v="1471" actId="20577"/>
          <ac:spMkLst>
            <pc:docMk/>
            <pc:sldMk cId="2499677358" sldId="302"/>
            <ac:spMk id="10" creationId="{756484F3-3D21-CA7E-19F5-FFD5EFEB43A5}"/>
          </ac:spMkLst>
        </pc:spChg>
        <pc:spChg chg="mod">
          <ac:chgData name="Salvador Alejandro Ochoa Oregon" userId="69691ec3-f96b-42a7-9a9e-89af0988840f" providerId="ADAL" clId="{6B763BDB-B71A-1441-B119-AA957A09DCBD}" dt="2024-10-28T16:38:12.775" v="1474" actId="14100"/>
          <ac:spMkLst>
            <pc:docMk/>
            <pc:sldMk cId="2499677358" sldId="302"/>
            <ac:spMk id="13" creationId="{CAFCDB33-D631-FEBB-8C08-A2617218AF53}"/>
          </ac:spMkLst>
        </pc:spChg>
        <pc:spChg chg="mod">
          <ac:chgData name="Salvador Alejandro Ochoa Oregon" userId="69691ec3-f96b-42a7-9a9e-89af0988840f" providerId="ADAL" clId="{6B763BDB-B71A-1441-B119-AA957A09DCBD}" dt="2024-10-28T16:38:14.983" v="1478" actId="1076"/>
          <ac:spMkLst>
            <pc:docMk/>
            <pc:sldMk cId="2499677358" sldId="302"/>
            <ac:spMk id="17" creationId="{0A5A0A1D-9D25-CA0F-6D29-9CAF0946EA4B}"/>
          </ac:spMkLst>
        </pc:spChg>
        <pc:picChg chg="add mod modCrop">
          <ac:chgData name="Salvador Alejandro Ochoa Oregon" userId="69691ec3-f96b-42a7-9a9e-89af0988840f" providerId="ADAL" clId="{6B763BDB-B71A-1441-B119-AA957A09DCBD}" dt="2024-10-28T16:38:14.439" v="1477" actId="14100"/>
          <ac:picMkLst>
            <pc:docMk/>
            <pc:sldMk cId="2499677358" sldId="302"/>
            <ac:picMk id="6" creationId="{5A276A39-1449-AB5F-C917-957BAA5DF8BE}"/>
          </ac:picMkLst>
        </pc:picChg>
        <pc:picChg chg="del mod">
          <ac:chgData name="Salvador Alejandro Ochoa Oregon" userId="69691ec3-f96b-42a7-9a9e-89af0988840f" providerId="ADAL" clId="{6B763BDB-B71A-1441-B119-AA957A09DCBD}" dt="2024-10-28T16:36:29.839" v="1425" actId="478"/>
          <ac:picMkLst>
            <pc:docMk/>
            <pc:sldMk cId="2499677358" sldId="302"/>
            <ac:picMk id="7" creationId="{0A1C848C-F3A3-BF85-F886-632DFF5F76FA}"/>
          </ac:picMkLst>
        </pc:picChg>
        <pc:picChg chg="mod">
          <ac:chgData name="Salvador Alejandro Ochoa Oregon" userId="69691ec3-f96b-42a7-9a9e-89af0988840f" providerId="ADAL" clId="{6B763BDB-B71A-1441-B119-AA957A09DCBD}" dt="2024-10-28T16:38:15.550" v="1479" actId="1076"/>
          <ac:picMkLst>
            <pc:docMk/>
            <pc:sldMk cId="2499677358" sldId="302"/>
            <ac:picMk id="16" creationId="{8776D35C-E095-89B3-D7B4-E4A3F6C9BA6D}"/>
          </ac:picMkLst>
        </pc:picChg>
        <pc:picChg chg="del mod">
          <ac:chgData name="Salvador Alejandro Ochoa Oregon" userId="69691ec3-f96b-42a7-9a9e-89af0988840f" providerId="ADAL" clId="{6B763BDB-B71A-1441-B119-AA957A09DCBD}" dt="2024-10-28T16:34:27.317" v="1418" actId="478"/>
          <ac:picMkLst>
            <pc:docMk/>
            <pc:sldMk cId="2499677358" sldId="302"/>
            <ac:picMk id="21" creationId="{54101470-BA73-F390-005F-83BD64A40E5C}"/>
          </ac:picMkLst>
        </pc:picChg>
        <pc:picChg chg="del">
          <ac:chgData name="Salvador Alejandro Ochoa Oregon" userId="69691ec3-f96b-42a7-9a9e-89af0988840f" providerId="ADAL" clId="{6B763BDB-B71A-1441-B119-AA957A09DCBD}" dt="2024-10-28T16:33:27.170" v="1408" actId="478"/>
          <ac:picMkLst>
            <pc:docMk/>
            <pc:sldMk cId="2499677358" sldId="302"/>
            <ac:picMk id="22" creationId="{B412B677-FC93-CC83-F3A2-20A70931768B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0-29T11:43:09.837" v="5450"/>
        <pc:sldMkLst>
          <pc:docMk/>
          <pc:sldMk cId="964030062" sldId="303"/>
        </pc:sldMkLst>
        <pc:spChg chg="add mod">
          <ac:chgData name="Salvador Alejandro Ochoa Oregon" userId="69691ec3-f96b-42a7-9a9e-89af0988840f" providerId="ADAL" clId="{6B763BDB-B71A-1441-B119-AA957A09DCBD}" dt="2024-10-29T11:43:09.837" v="5450"/>
          <ac:spMkLst>
            <pc:docMk/>
            <pc:sldMk cId="964030062" sldId="303"/>
            <ac:spMk id="2" creationId="{F50928F2-818D-E251-6462-C78CAC4CA488}"/>
          </ac:spMkLst>
        </pc:spChg>
        <pc:spChg chg="mod">
          <ac:chgData name="Salvador Alejandro Ochoa Oregon" userId="69691ec3-f96b-42a7-9a9e-89af0988840f" providerId="ADAL" clId="{6B763BDB-B71A-1441-B119-AA957A09DCBD}" dt="2024-10-28T18:27:35.582" v="2561" actId="20577"/>
          <ac:spMkLst>
            <pc:docMk/>
            <pc:sldMk cId="964030062" sldId="303"/>
            <ac:spMk id="3" creationId="{5C8DA2FC-DC21-8763-6B2C-939D4D940E34}"/>
          </ac:spMkLst>
        </pc:spChg>
        <pc:spChg chg="mod">
          <ac:chgData name="Salvador Alejandro Ochoa Oregon" userId="69691ec3-f96b-42a7-9a9e-89af0988840f" providerId="ADAL" clId="{6B763BDB-B71A-1441-B119-AA957A09DCBD}" dt="2024-10-28T17:30:59.056" v="1594" actId="20577"/>
          <ac:spMkLst>
            <pc:docMk/>
            <pc:sldMk cId="964030062" sldId="303"/>
            <ac:spMk id="5" creationId="{CF593847-324A-29B4-FB79-614097BDB067}"/>
          </ac:spMkLst>
        </pc:spChg>
        <pc:spChg chg="add del mod">
          <ac:chgData name="Salvador Alejandro Ochoa Oregon" userId="69691ec3-f96b-42a7-9a9e-89af0988840f" providerId="ADAL" clId="{6B763BDB-B71A-1441-B119-AA957A09DCBD}" dt="2024-10-29T11:43:09.407" v="5449" actId="478"/>
          <ac:spMkLst>
            <pc:docMk/>
            <pc:sldMk cId="964030062" sldId="303"/>
            <ac:spMk id="8" creationId="{AA426CC5-3029-0277-E5BC-229D5222A4BF}"/>
          </ac:spMkLst>
        </pc:spChg>
        <pc:spChg chg="mod">
          <ac:chgData name="Salvador Alejandro Ochoa Oregon" userId="69691ec3-f96b-42a7-9a9e-89af0988840f" providerId="ADAL" clId="{6B763BDB-B71A-1441-B119-AA957A09DCBD}" dt="2024-10-28T16:38:42.095" v="1486" actId="20577"/>
          <ac:spMkLst>
            <pc:docMk/>
            <pc:sldMk cId="964030062" sldId="303"/>
            <ac:spMk id="10" creationId="{E4C43ECE-731B-30B6-CA45-4D09AE99A6BF}"/>
          </ac:spMkLst>
        </pc:spChg>
        <pc:spChg chg="mod">
          <ac:chgData name="Salvador Alejandro Ochoa Oregon" userId="69691ec3-f96b-42a7-9a9e-89af0988840f" providerId="ADAL" clId="{6B763BDB-B71A-1441-B119-AA957A09DCBD}" dt="2024-10-29T03:04:21.080" v="5125" actId="207"/>
          <ac:spMkLst>
            <pc:docMk/>
            <pc:sldMk cId="964030062" sldId="303"/>
            <ac:spMk id="13" creationId="{6BBE978C-0845-5587-D16C-6D38C24AEE31}"/>
          </ac:spMkLst>
        </pc:spChg>
        <pc:spChg chg="mod">
          <ac:chgData name="Salvador Alejandro Ochoa Oregon" userId="69691ec3-f96b-42a7-9a9e-89af0988840f" providerId="ADAL" clId="{6B763BDB-B71A-1441-B119-AA957A09DCBD}" dt="2024-10-28T16:44:07.479" v="1542" actId="1076"/>
          <ac:spMkLst>
            <pc:docMk/>
            <pc:sldMk cId="964030062" sldId="303"/>
            <ac:spMk id="17" creationId="{151AE1D0-187E-4712-9196-FDFBE4675249}"/>
          </ac:spMkLst>
        </pc:spChg>
        <pc:picChg chg="mod">
          <ac:chgData name="Salvador Alejandro Ochoa Oregon" userId="69691ec3-f96b-42a7-9a9e-89af0988840f" providerId="ADAL" clId="{6B763BDB-B71A-1441-B119-AA957A09DCBD}" dt="2024-10-28T16:38:48.162" v="1487" actId="1076"/>
          <ac:picMkLst>
            <pc:docMk/>
            <pc:sldMk cId="964030062" sldId="303"/>
            <ac:picMk id="6" creationId="{EB1E32F3-2556-6439-6FDE-2CA4226CBEF7}"/>
          </ac:picMkLst>
        </pc:picChg>
      </pc:sldChg>
      <pc:sldChg chg="addSp modSp add mod">
        <pc:chgData name="Salvador Alejandro Ochoa Oregon" userId="69691ec3-f96b-42a7-9a9e-89af0988840f" providerId="ADAL" clId="{6B763BDB-B71A-1441-B119-AA957A09DCBD}" dt="2024-10-28T18:27:40.729" v="2563" actId="20577"/>
        <pc:sldMkLst>
          <pc:docMk/>
          <pc:sldMk cId="2656197853" sldId="304"/>
        </pc:sldMkLst>
        <pc:spChg chg="mod">
          <ac:chgData name="Salvador Alejandro Ochoa Oregon" userId="69691ec3-f96b-42a7-9a9e-89af0988840f" providerId="ADAL" clId="{6B763BDB-B71A-1441-B119-AA957A09DCBD}" dt="2024-10-28T18:27:40.729" v="2563" actId="20577"/>
          <ac:spMkLst>
            <pc:docMk/>
            <pc:sldMk cId="2656197853" sldId="304"/>
            <ac:spMk id="3" creationId="{B5E9B549-AABA-5730-6D00-23A8E20C7708}"/>
          </ac:spMkLst>
        </pc:spChg>
        <pc:picChg chg="add mod">
          <ac:chgData name="Salvador Alejandro Ochoa Oregon" userId="69691ec3-f96b-42a7-9a9e-89af0988840f" providerId="ADAL" clId="{6B763BDB-B71A-1441-B119-AA957A09DCBD}" dt="2024-10-28T17:32:05.805" v="1600" actId="1076"/>
          <ac:picMkLst>
            <pc:docMk/>
            <pc:sldMk cId="2656197853" sldId="304"/>
            <ac:picMk id="2" creationId="{30557016-245F-DF61-A870-2DCE846F3A5D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0-29T11:38:11.195" v="5329"/>
        <pc:sldMkLst>
          <pc:docMk/>
          <pc:sldMk cId="668807040" sldId="305"/>
        </pc:sldMkLst>
        <pc:spChg chg="mod">
          <ac:chgData name="Salvador Alejandro Ochoa Oregon" userId="69691ec3-f96b-42a7-9a9e-89af0988840f" providerId="ADAL" clId="{6B763BDB-B71A-1441-B119-AA957A09DCBD}" dt="2024-10-28T18:23:35.140" v="2526" actId="20577"/>
          <ac:spMkLst>
            <pc:docMk/>
            <pc:sldMk cId="668807040" sldId="305"/>
            <ac:spMk id="3" creationId="{B78B8FDD-73AF-5330-B58B-49A0E55139A6}"/>
          </ac:spMkLst>
        </pc:spChg>
        <pc:spChg chg="add mod">
          <ac:chgData name="Salvador Alejandro Ochoa Oregon" userId="69691ec3-f96b-42a7-9a9e-89af0988840f" providerId="ADAL" clId="{6B763BDB-B71A-1441-B119-AA957A09DCBD}" dt="2024-10-29T11:38:11.195" v="5329"/>
          <ac:spMkLst>
            <pc:docMk/>
            <pc:sldMk cId="668807040" sldId="305"/>
            <ac:spMk id="5" creationId="{05375B4C-1087-3B40-C305-910E18907C9E}"/>
          </ac:spMkLst>
        </pc:spChg>
        <pc:spChg chg="add mod">
          <ac:chgData name="Salvador Alejandro Ochoa Oregon" userId="69691ec3-f96b-42a7-9a9e-89af0988840f" providerId="ADAL" clId="{6B763BDB-B71A-1441-B119-AA957A09DCBD}" dt="2024-10-29T11:37:01.346" v="5319" actId="20577"/>
          <ac:spMkLst>
            <pc:docMk/>
            <pc:sldMk cId="668807040" sldId="305"/>
            <ac:spMk id="9" creationId="{63EECB50-8C16-DF10-7DF3-DD2E07E871C2}"/>
          </ac:spMkLst>
        </pc:spChg>
        <pc:spChg chg="add mod">
          <ac:chgData name="Salvador Alejandro Ochoa Oregon" userId="69691ec3-f96b-42a7-9a9e-89af0988840f" providerId="ADAL" clId="{6B763BDB-B71A-1441-B119-AA957A09DCBD}" dt="2024-10-29T11:37:09.580" v="5325" actId="20577"/>
          <ac:spMkLst>
            <pc:docMk/>
            <pc:sldMk cId="668807040" sldId="305"/>
            <ac:spMk id="10" creationId="{170939FF-1787-3812-BA94-ED564ECA73AA}"/>
          </ac:spMkLst>
        </pc:spChg>
        <pc:spChg chg="add mod">
          <ac:chgData name="Salvador Alejandro Ochoa Oregon" userId="69691ec3-f96b-42a7-9a9e-89af0988840f" providerId="ADAL" clId="{6B763BDB-B71A-1441-B119-AA957A09DCBD}" dt="2024-10-28T19:40:57.795" v="3227" actId="1076"/>
          <ac:spMkLst>
            <pc:docMk/>
            <pc:sldMk cId="668807040" sldId="305"/>
            <ac:spMk id="11" creationId="{93FD8443-7C1E-E266-CD5D-A9AD3FD7DF3D}"/>
          </ac:spMkLst>
        </pc:spChg>
        <pc:spChg chg="add mod">
          <ac:chgData name="Salvador Alejandro Ochoa Oregon" userId="69691ec3-f96b-42a7-9a9e-89af0988840f" providerId="ADAL" clId="{6B763BDB-B71A-1441-B119-AA957A09DCBD}" dt="2024-10-29T11:37:40.877" v="5326" actId="207"/>
          <ac:spMkLst>
            <pc:docMk/>
            <pc:sldMk cId="668807040" sldId="305"/>
            <ac:spMk id="12" creationId="{0EB90179-F643-6EF3-4404-66B9819B6DF2}"/>
          </ac:spMkLst>
        </pc:spChg>
        <pc:spChg chg="add del mod">
          <ac:chgData name="Salvador Alejandro Ochoa Oregon" userId="69691ec3-f96b-42a7-9a9e-89af0988840f" providerId="ADAL" clId="{6B763BDB-B71A-1441-B119-AA957A09DCBD}" dt="2024-10-29T11:38:10.758" v="5328" actId="478"/>
          <ac:spMkLst>
            <pc:docMk/>
            <pc:sldMk cId="668807040" sldId="305"/>
            <ac:spMk id="14" creationId="{F708365B-954E-E373-43C4-35DF654D2C30}"/>
          </ac:spMkLst>
        </pc:spChg>
        <pc:spChg chg="del mod">
          <ac:chgData name="Salvador Alejandro Ochoa Oregon" userId="69691ec3-f96b-42a7-9a9e-89af0988840f" providerId="ADAL" clId="{6B763BDB-B71A-1441-B119-AA957A09DCBD}" dt="2024-10-28T20:34:59.115" v="4830" actId="478"/>
          <ac:spMkLst>
            <pc:docMk/>
            <pc:sldMk cId="668807040" sldId="305"/>
            <ac:spMk id="25" creationId="{A3BD8B65-36AF-D8AD-DC1C-4574284E1037}"/>
          </ac:spMkLst>
        </pc:spChg>
        <pc:spChg chg="mod">
          <ac:chgData name="Salvador Alejandro Ochoa Oregon" userId="69691ec3-f96b-42a7-9a9e-89af0988840f" providerId="ADAL" clId="{6B763BDB-B71A-1441-B119-AA957A09DCBD}" dt="2024-10-28T18:37:42.410" v="2719" actId="20577"/>
          <ac:spMkLst>
            <pc:docMk/>
            <pc:sldMk cId="668807040" sldId="305"/>
            <ac:spMk id="27" creationId="{6C741A4C-48B9-658D-6838-DDD557216732}"/>
          </ac:spMkLst>
        </pc:spChg>
        <pc:picChg chg="del mod">
          <ac:chgData name="Salvador Alejandro Ochoa Oregon" userId="69691ec3-f96b-42a7-9a9e-89af0988840f" providerId="ADAL" clId="{6B763BDB-B71A-1441-B119-AA957A09DCBD}" dt="2024-10-28T18:37:45.375" v="2720" actId="478"/>
          <ac:picMkLst>
            <pc:docMk/>
            <pc:sldMk cId="668807040" sldId="305"/>
            <ac:picMk id="5" creationId="{E797B870-0EF1-3A98-8C53-6465A50D87E7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0-29T11:39:02.091" v="5355"/>
        <pc:sldMkLst>
          <pc:docMk/>
          <pc:sldMk cId="2717279427" sldId="306"/>
        </pc:sldMkLst>
        <pc:spChg chg="mod">
          <ac:chgData name="Salvador Alejandro Ochoa Oregon" userId="69691ec3-f96b-42a7-9a9e-89af0988840f" providerId="ADAL" clId="{6B763BDB-B71A-1441-B119-AA957A09DCBD}" dt="2024-10-28T18:23:40.077" v="2529" actId="20577"/>
          <ac:spMkLst>
            <pc:docMk/>
            <pc:sldMk cId="2717279427" sldId="306"/>
            <ac:spMk id="3" creationId="{E305BADB-3E87-F5BD-7EEA-E9ECA179B5B5}"/>
          </ac:spMkLst>
        </pc:spChg>
        <pc:spChg chg="add mod">
          <ac:chgData name="Salvador Alejandro Ochoa Oregon" userId="69691ec3-f96b-42a7-9a9e-89af0988840f" providerId="ADAL" clId="{6B763BDB-B71A-1441-B119-AA957A09DCBD}" dt="2024-10-29T11:39:02.091" v="5355"/>
          <ac:spMkLst>
            <pc:docMk/>
            <pc:sldMk cId="2717279427" sldId="306"/>
            <ac:spMk id="5" creationId="{493D5092-E1E6-4965-B3A9-DCEB09C7B507}"/>
          </ac:spMkLst>
        </pc:spChg>
        <pc:spChg chg="add mod">
          <ac:chgData name="Salvador Alejandro Ochoa Oregon" userId="69691ec3-f96b-42a7-9a9e-89af0988840f" providerId="ADAL" clId="{6B763BDB-B71A-1441-B119-AA957A09DCBD}" dt="2024-10-28T17:45:33.792" v="1894" actId="113"/>
          <ac:spMkLst>
            <pc:docMk/>
            <pc:sldMk cId="2717279427" sldId="306"/>
            <ac:spMk id="9" creationId="{7B9F9FAF-F0E9-59E1-53DA-F9362F83C228}"/>
          </ac:spMkLst>
        </pc:spChg>
        <pc:spChg chg="add mod">
          <ac:chgData name="Salvador Alejandro Ochoa Oregon" userId="69691ec3-f96b-42a7-9a9e-89af0988840f" providerId="ADAL" clId="{6B763BDB-B71A-1441-B119-AA957A09DCBD}" dt="2024-10-28T18:10:00.397" v="2295" actId="1076"/>
          <ac:spMkLst>
            <pc:docMk/>
            <pc:sldMk cId="2717279427" sldId="306"/>
            <ac:spMk id="10" creationId="{29D661ED-6DD6-54EB-F996-09EBB6671587}"/>
          </ac:spMkLst>
        </pc:spChg>
        <pc:spChg chg="add mod">
          <ac:chgData name="Salvador Alejandro Ochoa Oregon" userId="69691ec3-f96b-42a7-9a9e-89af0988840f" providerId="ADAL" clId="{6B763BDB-B71A-1441-B119-AA957A09DCBD}" dt="2024-10-29T11:38:52.298" v="5353" actId="20577"/>
          <ac:spMkLst>
            <pc:docMk/>
            <pc:sldMk cId="2717279427" sldId="306"/>
            <ac:spMk id="11" creationId="{4D11FB83-A0BF-D5E8-A03B-BF0D92DD676C}"/>
          </ac:spMkLst>
        </pc:spChg>
        <pc:spChg chg="add mod">
          <ac:chgData name="Salvador Alejandro Ochoa Oregon" userId="69691ec3-f96b-42a7-9a9e-89af0988840f" providerId="ADAL" clId="{6B763BDB-B71A-1441-B119-AA957A09DCBD}" dt="2024-10-28T17:54:39.752" v="2163" actId="1076"/>
          <ac:spMkLst>
            <pc:docMk/>
            <pc:sldMk cId="2717279427" sldId="306"/>
            <ac:spMk id="12" creationId="{61926072-0701-7F66-AF36-FB247C25A9B5}"/>
          </ac:spMkLst>
        </pc:spChg>
        <pc:spChg chg="add mod">
          <ac:chgData name="Salvador Alejandro Ochoa Oregon" userId="69691ec3-f96b-42a7-9a9e-89af0988840f" providerId="ADAL" clId="{6B763BDB-B71A-1441-B119-AA957A09DCBD}" dt="2024-10-28T18:09:57.093" v="2294" actId="1076"/>
          <ac:spMkLst>
            <pc:docMk/>
            <pc:sldMk cId="2717279427" sldId="306"/>
            <ac:spMk id="14" creationId="{3242650F-53A3-8FFF-43AF-1A91636CACCB}"/>
          </ac:spMkLst>
        </pc:spChg>
        <pc:spChg chg="add mod">
          <ac:chgData name="Salvador Alejandro Ochoa Oregon" userId="69691ec3-f96b-42a7-9a9e-89af0988840f" providerId="ADAL" clId="{6B763BDB-B71A-1441-B119-AA957A09DCBD}" dt="2024-10-28T18:10:05.277" v="2297" actId="688"/>
          <ac:spMkLst>
            <pc:docMk/>
            <pc:sldMk cId="2717279427" sldId="306"/>
            <ac:spMk id="15" creationId="{2B0C5C6A-4831-E883-67F4-ABF5E610313F}"/>
          </ac:spMkLst>
        </pc:spChg>
        <pc:spChg chg="add del mod">
          <ac:chgData name="Salvador Alejandro Ochoa Oregon" userId="69691ec3-f96b-42a7-9a9e-89af0988840f" providerId="ADAL" clId="{6B763BDB-B71A-1441-B119-AA957A09DCBD}" dt="2024-10-29T11:38:56.727" v="5354" actId="478"/>
          <ac:spMkLst>
            <pc:docMk/>
            <pc:sldMk cId="2717279427" sldId="306"/>
            <ac:spMk id="16" creationId="{E5F87DE6-D102-F956-0040-B714DD66E9A0}"/>
          </ac:spMkLst>
        </pc:spChg>
        <pc:spChg chg="del mod">
          <ac:chgData name="Salvador Alejandro Ochoa Oregon" userId="69691ec3-f96b-42a7-9a9e-89af0988840f" providerId="ADAL" clId="{6B763BDB-B71A-1441-B119-AA957A09DCBD}" dt="2024-10-28T20:35:11.073" v="4835" actId="478"/>
          <ac:spMkLst>
            <pc:docMk/>
            <pc:sldMk cId="2717279427" sldId="306"/>
            <ac:spMk id="25" creationId="{53D3239F-676E-60C8-28DD-606C67139201}"/>
          </ac:spMkLst>
        </pc:spChg>
        <pc:spChg chg="mod">
          <ac:chgData name="Salvador Alejandro Ochoa Oregon" userId="69691ec3-f96b-42a7-9a9e-89af0988840f" providerId="ADAL" clId="{6B763BDB-B71A-1441-B119-AA957A09DCBD}" dt="2024-10-28T17:43:12.276" v="1690" actId="20577"/>
          <ac:spMkLst>
            <pc:docMk/>
            <pc:sldMk cId="2717279427" sldId="306"/>
            <ac:spMk id="27" creationId="{01C31083-144F-0370-046A-96EDE2F893E0}"/>
          </ac:spMkLst>
        </pc:spChg>
        <pc:picChg chg="del">
          <ac:chgData name="Salvador Alejandro Ochoa Oregon" userId="69691ec3-f96b-42a7-9a9e-89af0988840f" providerId="ADAL" clId="{6B763BDB-B71A-1441-B119-AA957A09DCBD}" dt="2024-10-28T17:44:22.111" v="1711" actId="478"/>
          <ac:picMkLst>
            <pc:docMk/>
            <pc:sldMk cId="2717279427" sldId="306"/>
            <ac:picMk id="5" creationId="{39F187BA-1F27-6FF0-A7A7-1AB1F71053F8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0-29T11:40:50.271" v="5394" actId="20577"/>
        <pc:sldMkLst>
          <pc:docMk/>
          <pc:sldMk cId="3642435106" sldId="307"/>
        </pc:sldMkLst>
        <pc:spChg chg="mod">
          <ac:chgData name="Salvador Alejandro Ochoa Oregon" userId="69691ec3-f96b-42a7-9a9e-89af0988840f" providerId="ADAL" clId="{6B763BDB-B71A-1441-B119-AA957A09DCBD}" dt="2024-10-28T18:27:11.132" v="2547" actId="20577"/>
          <ac:spMkLst>
            <pc:docMk/>
            <pc:sldMk cId="3642435106" sldId="307"/>
            <ac:spMk id="3" creationId="{7EBB1C7A-6D8D-93B3-D1CE-B1003333C206}"/>
          </ac:spMkLst>
        </pc:spChg>
        <pc:spChg chg="add mod">
          <ac:chgData name="Salvador Alejandro Ochoa Oregon" userId="69691ec3-f96b-42a7-9a9e-89af0988840f" providerId="ADAL" clId="{6B763BDB-B71A-1441-B119-AA957A09DCBD}" dt="2024-10-28T18:21:12.391" v="2455" actId="20577"/>
          <ac:spMkLst>
            <pc:docMk/>
            <pc:sldMk cId="3642435106" sldId="307"/>
            <ac:spMk id="11" creationId="{F837E7BA-2B7E-BC48-1C1B-2E98D464204B}"/>
          </ac:spMkLst>
        </pc:spChg>
        <pc:spChg chg="add mod">
          <ac:chgData name="Salvador Alejandro Ochoa Oregon" userId="69691ec3-f96b-42a7-9a9e-89af0988840f" providerId="ADAL" clId="{6B763BDB-B71A-1441-B119-AA957A09DCBD}" dt="2024-10-28T19:55:43.207" v="3781" actId="113"/>
          <ac:spMkLst>
            <pc:docMk/>
            <pc:sldMk cId="3642435106" sldId="307"/>
            <ac:spMk id="12" creationId="{CF744CE7-3A6A-9FD4-E9A2-4FFF0215D4B4}"/>
          </ac:spMkLst>
        </pc:spChg>
        <pc:spChg chg="add mod">
          <ac:chgData name="Salvador Alejandro Ochoa Oregon" userId="69691ec3-f96b-42a7-9a9e-89af0988840f" providerId="ADAL" clId="{6B763BDB-B71A-1441-B119-AA957A09DCBD}" dt="2024-10-29T11:40:50.271" v="5394" actId="20577"/>
          <ac:spMkLst>
            <pc:docMk/>
            <pc:sldMk cId="3642435106" sldId="307"/>
            <ac:spMk id="13" creationId="{02CB6920-57D8-4460-32E9-56D6D077DFF3}"/>
          </ac:spMkLst>
        </pc:spChg>
        <pc:picChg chg="add del mod">
          <ac:chgData name="Salvador Alejandro Ochoa Oregon" userId="69691ec3-f96b-42a7-9a9e-89af0988840f" providerId="ADAL" clId="{6B763BDB-B71A-1441-B119-AA957A09DCBD}" dt="2024-10-28T18:15:02.330" v="2358" actId="478"/>
          <ac:picMkLst>
            <pc:docMk/>
            <pc:sldMk cId="3642435106" sldId="307"/>
            <ac:picMk id="7" creationId="{2B257707-7B8B-7F3D-AF15-89FCCA7B2DD8}"/>
          </ac:picMkLst>
        </pc:picChg>
        <pc:picChg chg="add del mod">
          <ac:chgData name="Salvador Alejandro Ochoa Oregon" userId="69691ec3-f96b-42a7-9a9e-89af0988840f" providerId="ADAL" clId="{6B763BDB-B71A-1441-B119-AA957A09DCBD}" dt="2024-10-28T18:15:12.940" v="2364" actId="1076"/>
          <ac:picMkLst>
            <pc:docMk/>
            <pc:sldMk cId="3642435106" sldId="307"/>
            <ac:picMk id="9" creationId="{1DA84E00-356F-4DC2-2533-34FF62542DF0}"/>
          </ac:picMkLst>
        </pc:picChg>
        <pc:picChg chg="add mod">
          <ac:chgData name="Salvador Alejandro Ochoa Oregon" userId="69691ec3-f96b-42a7-9a9e-89af0988840f" providerId="ADAL" clId="{6B763BDB-B71A-1441-B119-AA957A09DCBD}" dt="2024-10-28T18:15:14.922" v="2365" actId="1076"/>
          <ac:picMkLst>
            <pc:docMk/>
            <pc:sldMk cId="3642435106" sldId="307"/>
            <ac:picMk id="10" creationId="{FD71B8AA-2453-22B6-56D1-F4E817EC2F10}"/>
          </ac:picMkLst>
        </pc:picChg>
        <pc:picChg chg="del">
          <ac:chgData name="Salvador Alejandro Ochoa Oregon" userId="69691ec3-f96b-42a7-9a9e-89af0988840f" providerId="ADAL" clId="{6B763BDB-B71A-1441-B119-AA957A09DCBD}" dt="2024-10-28T18:13:40.844" v="2336" actId="478"/>
          <ac:picMkLst>
            <pc:docMk/>
            <pc:sldMk cId="3642435106" sldId="307"/>
            <ac:picMk id="25" creationId="{CF6B29AD-DAA3-AEA5-DC50-A4D05D3C3B95}"/>
          </ac:picMkLst>
        </pc:picChg>
        <pc:picChg chg="del">
          <ac:chgData name="Salvador Alejandro Ochoa Oregon" userId="69691ec3-f96b-42a7-9a9e-89af0988840f" providerId="ADAL" clId="{6B763BDB-B71A-1441-B119-AA957A09DCBD}" dt="2024-10-28T18:13:41.400" v="2337" actId="478"/>
          <ac:picMkLst>
            <pc:docMk/>
            <pc:sldMk cId="3642435106" sldId="307"/>
            <ac:picMk id="27" creationId="{E974EB3E-6FE8-9017-30AE-FCDA1DE41A69}"/>
          </ac:picMkLst>
        </pc:picChg>
      </pc:sldChg>
      <pc:sldChg chg="addSp delSp modSp add mod ord modNotesTx">
        <pc:chgData name="Salvador Alejandro Ochoa Oregon" userId="69691ec3-f96b-42a7-9a9e-89af0988840f" providerId="ADAL" clId="{6B763BDB-B71A-1441-B119-AA957A09DCBD}" dt="2024-10-29T11:41:20.181" v="5406" actId="20577"/>
        <pc:sldMkLst>
          <pc:docMk/>
          <pc:sldMk cId="3817484521" sldId="308"/>
        </pc:sldMkLst>
        <pc:spChg chg="mod">
          <ac:chgData name="Salvador Alejandro Ochoa Oregon" userId="69691ec3-f96b-42a7-9a9e-89af0988840f" providerId="ADAL" clId="{6B763BDB-B71A-1441-B119-AA957A09DCBD}" dt="2024-10-28T18:27:15.651" v="2549" actId="20577"/>
          <ac:spMkLst>
            <pc:docMk/>
            <pc:sldMk cId="3817484521" sldId="308"/>
            <ac:spMk id="3" creationId="{A8089895-6EA5-B0C3-7FA1-EFB690564FA5}"/>
          </ac:spMkLst>
        </pc:spChg>
        <pc:spChg chg="add mod">
          <ac:chgData name="Salvador Alejandro Ochoa Oregon" userId="69691ec3-f96b-42a7-9a9e-89af0988840f" providerId="ADAL" clId="{6B763BDB-B71A-1441-B119-AA957A09DCBD}" dt="2024-10-28T18:21:36.545" v="2478" actId="20577"/>
          <ac:spMkLst>
            <pc:docMk/>
            <pc:sldMk cId="3817484521" sldId="308"/>
            <ac:spMk id="10" creationId="{25FB8DB6-F57E-DB1F-149E-F30AA2043E51}"/>
          </ac:spMkLst>
        </pc:spChg>
        <pc:spChg chg="add mod">
          <ac:chgData name="Salvador Alejandro Ochoa Oregon" userId="69691ec3-f96b-42a7-9a9e-89af0988840f" providerId="ADAL" clId="{6B763BDB-B71A-1441-B119-AA957A09DCBD}" dt="2024-10-28T20:06:40.990" v="3979" actId="207"/>
          <ac:spMkLst>
            <pc:docMk/>
            <pc:sldMk cId="3817484521" sldId="308"/>
            <ac:spMk id="12" creationId="{787FB246-A291-AEFA-7357-03E9FA2C094B}"/>
          </ac:spMkLst>
        </pc:spChg>
        <pc:spChg chg="add mod">
          <ac:chgData name="Salvador Alejandro Ochoa Oregon" userId="69691ec3-f96b-42a7-9a9e-89af0988840f" providerId="ADAL" clId="{6B763BDB-B71A-1441-B119-AA957A09DCBD}" dt="2024-10-29T11:41:20.181" v="5406" actId="20577"/>
          <ac:spMkLst>
            <pc:docMk/>
            <pc:sldMk cId="3817484521" sldId="308"/>
            <ac:spMk id="13" creationId="{03E10996-3DC1-8615-BFF2-AEEE55970006}"/>
          </ac:spMkLst>
        </pc:spChg>
        <pc:picChg chg="add del mod">
          <ac:chgData name="Salvador Alejandro Ochoa Oregon" userId="69691ec3-f96b-42a7-9a9e-89af0988840f" providerId="ADAL" clId="{6B763BDB-B71A-1441-B119-AA957A09DCBD}" dt="2024-10-28T18:22:22.792" v="2506" actId="478"/>
          <ac:picMkLst>
            <pc:docMk/>
            <pc:sldMk cId="3817484521" sldId="308"/>
            <ac:picMk id="7" creationId="{7C7B9073-83C6-31C8-F527-693B32CADF01}"/>
          </ac:picMkLst>
        </pc:picChg>
        <pc:picChg chg="add mod">
          <ac:chgData name="Salvador Alejandro Ochoa Oregon" userId="69691ec3-f96b-42a7-9a9e-89af0988840f" providerId="ADAL" clId="{6B763BDB-B71A-1441-B119-AA957A09DCBD}" dt="2024-10-28T18:17:55.369" v="2378" actId="1076"/>
          <ac:picMkLst>
            <pc:docMk/>
            <pc:sldMk cId="3817484521" sldId="308"/>
            <ac:picMk id="9" creationId="{A2D40E70-170D-F4A4-E885-BD8DA9AF106D}"/>
          </ac:picMkLst>
        </pc:picChg>
        <pc:picChg chg="add mod">
          <ac:chgData name="Salvador Alejandro Ochoa Oregon" userId="69691ec3-f96b-42a7-9a9e-89af0988840f" providerId="ADAL" clId="{6B763BDB-B71A-1441-B119-AA957A09DCBD}" dt="2024-10-28T18:22:28.066" v="2507" actId="1076"/>
          <ac:picMkLst>
            <pc:docMk/>
            <pc:sldMk cId="3817484521" sldId="308"/>
            <ac:picMk id="11" creationId="{650A6DCD-32AB-00A3-59E5-CA21E9C28777}"/>
          </ac:picMkLst>
        </pc:picChg>
        <pc:picChg chg="del">
          <ac:chgData name="Salvador Alejandro Ochoa Oregon" userId="69691ec3-f96b-42a7-9a9e-89af0988840f" providerId="ADAL" clId="{6B763BDB-B71A-1441-B119-AA957A09DCBD}" dt="2024-10-28T18:15:27.600" v="2366" actId="478"/>
          <ac:picMkLst>
            <pc:docMk/>
            <pc:sldMk cId="3817484521" sldId="308"/>
            <ac:picMk id="25" creationId="{E22CC34B-3132-6E26-2AEB-C135C547AF16}"/>
          </ac:picMkLst>
        </pc:picChg>
        <pc:picChg chg="del">
          <ac:chgData name="Salvador Alejandro Ochoa Oregon" userId="69691ec3-f96b-42a7-9a9e-89af0988840f" providerId="ADAL" clId="{6B763BDB-B71A-1441-B119-AA957A09DCBD}" dt="2024-10-28T18:15:27.975" v="2367" actId="478"/>
          <ac:picMkLst>
            <pc:docMk/>
            <pc:sldMk cId="3817484521" sldId="308"/>
            <ac:picMk id="27" creationId="{C1B1E336-B14D-78ED-F377-08FBCAB10A8E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0-29T11:41:44.556" v="5417" actId="20577"/>
        <pc:sldMkLst>
          <pc:docMk/>
          <pc:sldMk cId="4284297326" sldId="309"/>
        </pc:sldMkLst>
        <pc:spChg chg="mod">
          <ac:chgData name="Salvador Alejandro Ochoa Oregon" userId="69691ec3-f96b-42a7-9a9e-89af0988840f" providerId="ADAL" clId="{6B763BDB-B71A-1441-B119-AA957A09DCBD}" dt="2024-10-28T18:27:19.928" v="2551" actId="20577"/>
          <ac:spMkLst>
            <pc:docMk/>
            <pc:sldMk cId="4284297326" sldId="309"/>
            <ac:spMk id="3" creationId="{11015A17-3F5F-3D1B-B589-8419CC13872F}"/>
          </ac:spMkLst>
        </pc:spChg>
        <pc:spChg chg="add mod">
          <ac:chgData name="Salvador Alejandro Ochoa Oregon" userId="69691ec3-f96b-42a7-9a9e-89af0988840f" providerId="ADAL" clId="{6B763BDB-B71A-1441-B119-AA957A09DCBD}" dt="2024-10-28T19:58:55.013" v="3787" actId="1076"/>
          <ac:spMkLst>
            <pc:docMk/>
            <pc:sldMk cId="4284297326" sldId="309"/>
            <ac:spMk id="12" creationId="{AEE5BB85-6A60-2A26-8EA2-DE3D65A1A72A}"/>
          </ac:spMkLst>
        </pc:spChg>
        <pc:spChg chg="add mod">
          <ac:chgData name="Salvador Alejandro Ochoa Oregon" userId="69691ec3-f96b-42a7-9a9e-89af0988840f" providerId="ADAL" clId="{6B763BDB-B71A-1441-B119-AA957A09DCBD}" dt="2024-10-28T20:08:49.978" v="4064" actId="113"/>
          <ac:spMkLst>
            <pc:docMk/>
            <pc:sldMk cId="4284297326" sldId="309"/>
            <ac:spMk id="14" creationId="{CD51CE25-7D8D-F956-6510-F1236AB0C0C3}"/>
          </ac:spMkLst>
        </pc:spChg>
        <pc:spChg chg="add mod">
          <ac:chgData name="Salvador Alejandro Ochoa Oregon" userId="69691ec3-f96b-42a7-9a9e-89af0988840f" providerId="ADAL" clId="{6B763BDB-B71A-1441-B119-AA957A09DCBD}" dt="2024-10-29T11:41:44.556" v="5417" actId="20577"/>
          <ac:spMkLst>
            <pc:docMk/>
            <pc:sldMk cId="4284297326" sldId="309"/>
            <ac:spMk id="15" creationId="{A77DA4E8-6778-8B68-AE90-CF9EFBD336AC}"/>
          </ac:spMkLst>
        </pc:spChg>
        <pc:picChg chg="del">
          <ac:chgData name="Salvador Alejandro Ochoa Oregon" userId="69691ec3-f96b-42a7-9a9e-89af0988840f" providerId="ADAL" clId="{6B763BDB-B71A-1441-B119-AA957A09DCBD}" dt="2024-10-28T18:18:03.627" v="2380" actId="478"/>
          <ac:picMkLst>
            <pc:docMk/>
            <pc:sldMk cId="4284297326" sldId="309"/>
            <ac:picMk id="7" creationId="{BD822F75-EA1D-C88E-1E01-D8EC507C8360}"/>
          </ac:picMkLst>
        </pc:picChg>
        <pc:picChg chg="add mod">
          <ac:chgData name="Salvador Alejandro Ochoa Oregon" userId="69691ec3-f96b-42a7-9a9e-89af0988840f" providerId="ADAL" clId="{6B763BDB-B71A-1441-B119-AA957A09DCBD}" dt="2024-10-28T19:58:58.271" v="3789" actId="1076"/>
          <ac:picMkLst>
            <pc:docMk/>
            <pc:sldMk cId="4284297326" sldId="309"/>
            <ac:picMk id="8" creationId="{1D26FC7E-BD3A-69B8-7BD0-00005DAA3389}"/>
          </ac:picMkLst>
        </pc:picChg>
        <pc:picChg chg="del">
          <ac:chgData name="Salvador Alejandro Ochoa Oregon" userId="69691ec3-f96b-42a7-9a9e-89af0988840f" providerId="ADAL" clId="{6B763BDB-B71A-1441-B119-AA957A09DCBD}" dt="2024-10-28T18:18:04.251" v="2381" actId="478"/>
          <ac:picMkLst>
            <pc:docMk/>
            <pc:sldMk cId="4284297326" sldId="309"/>
            <ac:picMk id="9" creationId="{D19958B4-F098-8D60-1DB8-5474F4728935}"/>
          </ac:picMkLst>
        </pc:picChg>
        <pc:picChg chg="add del mod">
          <ac:chgData name="Salvador Alejandro Ochoa Oregon" userId="69691ec3-f96b-42a7-9a9e-89af0988840f" providerId="ADAL" clId="{6B763BDB-B71A-1441-B119-AA957A09DCBD}" dt="2024-10-28T18:22:01.618" v="2498" actId="478"/>
          <ac:picMkLst>
            <pc:docMk/>
            <pc:sldMk cId="4284297326" sldId="309"/>
            <ac:picMk id="11" creationId="{665A7F7D-789C-D4BF-58D8-777034A6ED64}"/>
          </ac:picMkLst>
        </pc:picChg>
        <pc:picChg chg="add mod">
          <ac:chgData name="Salvador Alejandro Ochoa Oregon" userId="69691ec3-f96b-42a7-9a9e-89af0988840f" providerId="ADAL" clId="{6B763BDB-B71A-1441-B119-AA957A09DCBD}" dt="2024-10-28T19:58:56.542" v="3788" actId="1076"/>
          <ac:picMkLst>
            <pc:docMk/>
            <pc:sldMk cId="4284297326" sldId="309"/>
            <ac:picMk id="13" creationId="{2646379B-A2FD-6482-ECF3-98BF79111144}"/>
          </ac:picMkLst>
        </pc:picChg>
      </pc:sldChg>
      <pc:sldChg chg="addSp delSp modSp add mod ord">
        <pc:chgData name="Salvador Alejandro Ochoa Oregon" userId="69691ec3-f96b-42a7-9a9e-89af0988840f" providerId="ADAL" clId="{6B763BDB-B71A-1441-B119-AA957A09DCBD}" dt="2024-11-03T02:20:57.649" v="5492" actId="1076"/>
        <pc:sldMkLst>
          <pc:docMk/>
          <pc:sldMk cId="2716057924" sldId="310"/>
        </pc:sldMkLst>
        <pc:spChg chg="mod">
          <ac:chgData name="Salvador Alejandro Ochoa Oregon" userId="69691ec3-f96b-42a7-9a9e-89af0988840f" providerId="ADAL" clId="{6B763BDB-B71A-1441-B119-AA957A09DCBD}" dt="2024-10-28T18:27:44.753" v="2565" actId="20577"/>
          <ac:spMkLst>
            <pc:docMk/>
            <pc:sldMk cId="2716057924" sldId="310"/>
            <ac:spMk id="3" creationId="{47203A99-5C89-4116-AA49-AF39A9ECE50A}"/>
          </ac:spMkLst>
        </pc:spChg>
        <pc:spChg chg="del">
          <ac:chgData name="Salvador Alejandro Ochoa Oregon" userId="69691ec3-f96b-42a7-9a9e-89af0988840f" providerId="ADAL" clId="{6B763BDB-B71A-1441-B119-AA957A09DCBD}" dt="2024-10-28T18:25:31.569" v="2535" actId="478"/>
          <ac:spMkLst>
            <pc:docMk/>
            <pc:sldMk cId="2716057924" sldId="310"/>
            <ac:spMk id="6" creationId="{225844E6-8249-55BE-31E9-EAB2605E6BA8}"/>
          </ac:spMkLst>
        </pc:spChg>
        <pc:spChg chg="add mod">
          <ac:chgData name="Salvador Alejandro Ochoa Oregon" userId="69691ec3-f96b-42a7-9a9e-89af0988840f" providerId="ADAL" clId="{6B763BDB-B71A-1441-B119-AA957A09DCBD}" dt="2024-11-03T02:20:11.905" v="5477" actId="20577"/>
          <ac:spMkLst>
            <pc:docMk/>
            <pc:sldMk cId="2716057924" sldId="310"/>
            <ac:spMk id="6" creationId="{A82345C9-EFA5-A10B-FE8D-327FE04916E5}"/>
          </ac:spMkLst>
        </pc:spChg>
        <pc:spChg chg="add mod">
          <ac:chgData name="Salvador Alejandro Ochoa Oregon" userId="69691ec3-f96b-42a7-9a9e-89af0988840f" providerId="ADAL" clId="{6B763BDB-B71A-1441-B119-AA957A09DCBD}" dt="2024-11-03T02:20:57.649" v="5492" actId="1076"/>
          <ac:spMkLst>
            <pc:docMk/>
            <pc:sldMk cId="2716057924" sldId="310"/>
            <ac:spMk id="8" creationId="{E63947CD-3233-CD24-A2AD-2D7DB65B3975}"/>
          </ac:spMkLst>
        </pc:spChg>
        <pc:spChg chg="add mod">
          <ac:chgData name="Salvador Alejandro Ochoa Oregon" userId="69691ec3-f96b-42a7-9a9e-89af0988840f" providerId="ADAL" clId="{6B763BDB-B71A-1441-B119-AA957A09DCBD}" dt="2024-11-03T02:20:54.081" v="5491" actId="14100"/>
          <ac:spMkLst>
            <pc:docMk/>
            <pc:sldMk cId="2716057924" sldId="310"/>
            <ac:spMk id="14" creationId="{4D2B9843-9FC8-4987-4C1A-B7AF10351FB5}"/>
          </ac:spMkLst>
        </pc:spChg>
        <pc:spChg chg="mod">
          <ac:chgData name="Salvador Alejandro Ochoa Oregon" userId="69691ec3-f96b-42a7-9a9e-89af0988840f" providerId="ADAL" clId="{6B763BDB-B71A-1441-B119-AA957A09DCBD}" dt="2024-11-03T02:19:44.166" v="5470" actId="20577"/>
          <ac:spMkLst>
            <pc:docMk/>
            <pc:sldMk cId="2716057924" sldId="310"/>
            <ac:spMk id="24" creationId="{5AC89B36-DA8D-4868-2946-76E94A68964B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9T11:32:22.466" v="5219"/>
        <pc:sldMkLst>
          <pc:docMk/>
          <pc:sldMk cId="480957536" sldId="311"/>
        </pc:sldMkLst>
        <pc:spChg chg="del mod">
          <ac:chgData name="Salvador Alejandro Ochoa Oregon" userId="69691ec3-f96b-42a7-9a9e-89af0988840f" providerId="ADAL" clId="{6B763BDB-B71A-1441-B119-AA957A09DCBD}" dt="2024-10-29T11:32:22.025" v="5218" actId="478"/>
          <ac:spMkLst>
            <pc:docMk/>
            <pc:sldMk cId="480957536" sldId="311"/>
            <ac:spMk id="4" creationId="{54FBB8F1-7BC6-4081-8A66-022F535D8353}"/>
          </ac:spMkLst>
        </pc:spChg>
        <pc:spChg chg="del">
          <ac:chgData name="Salvador Alejandro Ochoa Oregon" userId="69691ec3-f96b-42a7-9a9e-89af0988840f" providerId="ADAL" clId="{6B763BDB-B71A-1441-B119-AA957A09DCBD}" dt="2024-10-28T18:38:11.276" v="2731" actId="478"/>
          <ac:spMkLst>
            <pc:docMk/>
            <pc:sldMk cId="480957536" sldId="311"/>
            <ac:spMk id="8" creationId="{7444C837-1819-39DC-0040-894EEAFBDAD3}"/>
          </ac:spMkLst>
        </pc:spChg>
        <pc:spChg chg="add mod">
          <ac:chgData name="Salvador Alejandro Ochoa Oregon" userId="69691ec3-f96b-42a7-9a9e-89af0988840f" providerId="ADAL" clId="{6B763BDB-B71A-1441-B119-AA957A09DCBD}" dt="2024-10-29T11:32:22.466" v="5219"/>
          <ac:spMkLst>
            <pc:docMk/>
            <pc:sldMk cId="480957536" sldId="311"/>
            <ac:spMk id="8" creationId="{E0959492-E32E-D95D-1555-F7E1968FB4C6}"/>
          </ac:spMkLst>
        </pc:spChg>
        <pc:spChg chg="del">
          <ac:chgData name="Salvador Alejandro Ochoa Oregon" userId="69691ec3-f96b-42a7-9a9e-89af0988840f" providerId="ADAL" clId="{6B763BDB-B71A-1441-B119-AA957A09DCBD}" dt="2024-10-28T18:38:12.642" v="2732" actId="478"/>
          <ac:spMkLst>
            <pc:docMk/>
            <pc:sldMk cId="480957536" sldId="311"/>
            <ac:spMk id="9" creationId="{FA05450B-ECCC-8D5E-88EE-DD68AF53F84D}"/>
          </ac:spMkLst>
        </pc:spChg>
        <pc:spChg chg="del">
          <ac:chgData name="Salvador Alejandro Ochoa Oregon" userId="69691ec3-f96b-42a7-9a9e-89af0988840f" providerId="ADAL" clId="{6B763BDB-B71A-1441-B119-AA957A09DCBD}" dt="2024-10-28T18:38:13.644" v="2733" actId="478"/>
          <ac:spMkLst>
            <pc:docMk/>
            <pc:sldMk cId="480957536" sldId="311"/>
            <ac:spMk id="10" creationId="{099B9C37-A706-C07E-48FC-774BAE0408AB}"/>
          </ac:spMkLst>
        </pc:spChg>
        <pc:spChg chg="del">
          <ac:chgData name="Salvador Alejandro Ochoa Oregon" userId="69691ec3-f96b-42a7-9a9e-89af0988840f" providerId="ADAL" clId="{6B763BDB-B71A-1441-B119-AA957A09DCBD}" dt="2024-10-28T18:38:14.720" v="2734" actId="478"/>
          <ac:spMkLst>
            <pc:docMk/>
            <pc:sldMk cId="480957536" sldId="311"/>
            <ac:spMk id="15" creationId="{97EAEFF6-6582-1B81-4BE8-8597AE47EA6C}"/>
          </ac:spMkLst>
        </pc:spChg>
        <pc:spChg chg="del">
          <ac:chgData name="Salvador Alejandro Ochoa Oregon" userId="69691ec3-f96b-42a7-9a9e-89af0988840f" providerId="ADAL" clId="{6B763BDB-B71A-1441-B119-AA957A09DCBD}" dt="2024-10-28T18:38:16.194" v="2735" actId="478"/>
          <ac:spMkLst>
            <pc:docMk/>
            <pc:sldMk cId="480957536" sldId="311"/>
            <ac:spMk id="16" creationId="{20BDCF8E-8387-C177-AC4F-DBCB83DA3098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9T11:32:30.146" v="5221"/>
        <pc:sldMkLst>
          <pc:docMk/>
          <pc:sldMk cId="121643163" sldId="312"/>
        </pc:sldMkLst>
        <pc:spChg chg="del">
          <ac:chgData name="Salvador Alejandro Ochoa Oregon" userId="69691ec3-f96b-42a7-9a9e-89af0988840f" providerId="ADAL" clId="{6B763BDB-B71A-1441-B119-AA957A09DCBD}" dt="2024-10-29T11:32:29.668" v="5220" actId="478"/>
          <ac:spMkLst>
            <pc:docMk/>
            <pc:sldMk cId="121643163" sldId="312"/>
            <ac:spMk id="4" creationId="{45606816-7903-65FB-5FD9-545FB6699A37}"/>
          </ac:spMkLst>
        </pc:spChg>
        <pc:spChg chg="add mod">
          <ac:chgData name="Salvador Alejandro Ochoa Oregon" userId="69691ec3-f96b-42a7-9a9e-89af0988840f" providerId="ADAL" clId="{6B763BDB-B71A-1441-B119-AA957A09DCBD}" dt="2024-10-29T11:32:30.146" v="5221"/>
          <ac:spMkLst>
            <pc:docMk/>
            <pc:sldMk cId="121643163" sldId="312"/>
            <ac:spMk id="10" creationId="{06DDD711-3110-AFF0-1E4D-CD7941472AE1}"/>
          </ac:spMkLst>
        </pc:spChg>
        <pc:spChg chg="del">
          <ac:chgData name="Salvador Alejandro Ochoa Oregon" userId="69691ec3-f96b-42a7-9a9e-89af0988840f" providerId="ADAL" clId="{6B763BDB-B71A-1441-B119-AA957A09DCBD}" dt="2024-10-28T18:38:23.065" v="2736" actId="478"/>
          <ac:spMkLst>
            <pc:docMk/>
            <pc:sldMk cId="121643163" sldId="312"/>
            <ac:spMk id="10" creationId="{4749C53C-A454-48D0-0188-6441CEC5525A}"/>
          </ac:spMkLst>
        </pc:spChg>
        <pc:spChg chg="del">
          <ac:chgData name="Salvador Alejandro Ochoa Oregon" userId="69691ec3-f96b-42a7-9a9e-89af0988840f" providerId="ADAL" clId="{6B763BDB-B71A-1441-B119-AA957A09DCBD}" dt="2024-10-28T18:38:23.872" v="2737" actId="478"/>
          <ac:spMkLst>
            <pc:docMk/>
            <pc:sldMk cId="121643163" sldId="312"/>
            <ac:spMk id="15" creationId="{248F2C4E-B1AB-FF5F-EC39-CEBF72939827}"/>
          </ac:spMkLst>
        </pc:spChg>
        <pc:spChg chg="del">
          <ac:chgData name="Salvador Alejandro Ochoa Oregon" userId="69691ec3-f96b-42a7-9a9e-89af0988840f" providerId="ADAL" clId="{6B763BDB-B71A-1441-B119-AA957A09DCBD}" dt="2024-10-28T18:38:24.837" v="2738" actId="478"/>
          <ac:spMkLst>
            <pc:docMk/>
            <pc:sldMk cId="121643163" sldId="312"/>
            <ac:spMk id="16" creationId="{09A7683E-FE55-F0BD-A52C-8AF24B07CA6F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9T11:32:34.778" v="5223"/>
        <pc:sldMkLst>
          <pc:docMk/>
          <pc:sldMk cId="920125980" sldId="313"/>
        </pc:sldMkLst>
        <pc:spChg chg="del">
          <ac:chgData name="Salvador Alejandro Ochoa Oregon" userId="69691ec3-f96b-42a7-9a9e-89af0988840f" providerId="ADAL" clId="{6B763BDB-B71A-1441-B119-AA957A09DCBD}" dt="2024-10-29T11:32:34.317" v="5222" actId="478"/>
          <ac:spMkLst>
            <pc:docMk/>
            <pc:sldMk cId="920125980" sldId="313"/>
            <ac:spMk id="4" creationId="{4CDE0CA7-67CC-DA99-931E-396C363450B0}"/>
          </ac:spMkLst>
        </pc:spChg>
        <pc:spChg chg="add mod">
          <ac:chgData name="Salvador Alejandro Ochoa Oregon" userId="69691ec3-f96b-42a7-9a9e-89af0988840f" providerId="ADAL" clId="{6B763BDB-B71A-1441-B119-AA957A09DCBD}" dt="2024-10-29T11:32:34.778" v="5223"/>
          <ac:spMkLst>
            <pc:docMk/>
            <pc:sldMk cId="920125980" sldId="313"/>
            <ac:spMk id="11" creationId="{46A97A52-B28B-2C82-6A57-DF9FBF353E2E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8T20:12:14.624" v="4177" actId="478"/>
        <pc:sldMkLst>
          <pc:docMk/>
          <pc:sldMk cId="1109321431" sldId="314"/>
        </pc:sldMkLst>
        <pc:spChg chg="del">
          <ac:chgData name="Salvador Alejandro Ochoa Oregon" userId="69691ec3-f96b-42a7-9a9e-89af0988840f" providerId="ADAL" clId="{6B763BDB-B71A-1441-B119-AA957A09DCBD}" dt="2024-10-28T20:12:14.624" v="4177" actId="478"/>
          <ac:spMkLst>
            <pc:docMk/>
            <pc:sldMk cId="1109321431" sldId="314"/>
            <ac:spMk id="4" creationId="{D3D364C5-6940-FC29-02D0-5881B37D32E3}"/>
          </ac:spMkLst>
        </pc:spChg>
        <pc:spChg chg="mod">
          <ac:chgData name="Salvador Alejandro Ochoa Oregon" userId="69691ec3-f96b-42a7-9a9e-89af0988840f" providerId="ADAL" clId="{6B763BDB-B71A-1441-B119-AA957A09DCBD}" dt="2024-10-28T20:11:23.457" v="4168" actId="1076"/>
          <ac:spMkLst>
            <pc:docMk/>
            <pc:sldMk cId="1109321431" sldId="314"/>
            <ac:spMk id="6" creationId="{C967324E-39EC-913C-91EA-4113971C1E29}"/>
          </ac:spMkLst>
        </pc:spChg>
        <pc:spChg chg="del">
          <ac:chgData name="Salvador Alejandro Ochoa Oregon" userId="69691ec3-f96b-42a7-9a9e-89af0988840f" providerId="ADAL" clId="{6B763BDB-B71A-1441-B119-AA957A09DCBD}" dt="2024-10-28T20:10:50.997" v="4139" actId="478"/>
          <ac:spMkLst>
            <pc:docMk/>
            <pc:sldMk cId="1109321431" sldId="314"/>
            <ac:spMk id="44" creationId="{9F6C2762-C637-294E-4885-F1E82E0333C1}"/>
          </ac:spMkLst>
        </pc:spChg>
        <pc:spChg chg="del">
          <ac:chgData name="Salvador Alejandro Ochoa Oregon" userId="69691ec3-f96b-42a7-9a9e-89af0988840f" providerId="ADAL" clId="{6B763BDB-B71A-1441-B119-AA957A09DCBD}" dt="2024-10-28T20:10:50.997" v="4139" actId="478"/>
          <ac:spMkLst>
            <pc:docMk/>
            <pc:sldMk cId="1109321431" sldId="314"/>
            <ac:spMk id="47" creationId="{2EB0FCA9-BFD7-16D8-31B1-601BCCEEA681}"/>
          </ac:spMkLst>
        </pc:spChg>
        <pc:spChg chg="del">
          <ac:chgData name="Salvador Alejandro Ochoa Oregon" userId="69691ec3-f96b-42a7-9a9e-89af0988840f" providerId="ADAL" clId="{6B763BDB-B71A-1441-B119-AA957A09DCBD}" dt="2024-10-28T20:10:53.133" v="4140" actId="478"/>
          <ac:spMkLst>
            <pc:docMk/>
            <pc:sldMk cId="1109321431" sldId="314"/>
            <ac:spMk id="49" creationId="{9BFBA70C-3120-6987-2460-FF5B5FAEDB6F}"/>
          </ac:spMkLst>
        </pc:spChg>
        <pc:spChg chg="del">
          <ac:chgData name="Salvador Alejandro Ochoa Oregon" userId="69691ec3-f96b-42a7-9a9e-89af0988840f" providerId="ADAL" clId="{6B763BDB-B71A-1441-B119-AA957A09DCBD}" dt="2024-10-28T20:10:50.997" v="4139" actId="478"/>
          <ac:spMkLst>
            <pc:docMk/>
            <pc:sldMk cId="1109321431" sldId="314"/>
            <ac:spMk id="50" creationId="{3A93782B-E771-468C-7437-CF1E87C662DE}"/>
          </ac:spMkLst>
        </pc:spChg>
        <pc:picChg chg="del">
          <ac:chgData name="Salvador Alejandro Ochoa Oregon" userId="69691ec3-f96b-42a7-9a9e-89af0988840f" providerId="ADAL" clId="{6B763BDB-B71A-1441-B119-AA957A09DCBD}" dt="2024-10-28T20:10:58.172" v="4142" actId="478"/>
          <ac:picMkLst>
            <pc:docMk/>
            <pc:sldMk cId="1109321431" sldId="314"/>
            <ac:picMk id="2" creationId="{CF07C936-7919-D4A5-7689-8962B49BBBF4}"/>
          </ac:picMkLst>
        </pc:picChg>
        <pc:picChg chg="del">
          <ac:chgData name="Salvador Alejandro Ochoa Oregon" userId="69691ec3-f96b-42a7-9a9e-89af0988840f" providerId="ADAL" clId="{6B763BDB-B71A-1441-B119-AA957A09DCBD}" dt="2024-10-28T20:10:58.172" v="4142" actId="478"/>
          <ac:picMkLst>
            <pc:docMk/>
            <pc:sldMk cId="1109321431" sldId="314"/>
            <ac:picMk id="3" creationId="{D5E0B44A-F6E2-ABCD-123F-2609A2270CB5}"/>
          </ac:picMkLst>
        </pc:picChg>
        <pc:picChg chg="del">
          <ac:chgData name="Salvador Alejandro Ochoa Oregon" userId="69691ec3-f96b-42a7-9a9e-89af0988840f" providerId="ADAL" clId="{6B763BDB-B71A-1441-B119-AA957A09DCBD}" dt="2024-10-28T20:10:58.172" v="4142" actId="478"/>
          <ac:picMkLst>
            <pc:docMk/>
            <pc:sldMk cId="1109321431" sldId="314"/>
            <ac:picMk id="5" creationId="{9F843B0F-DA95-9250-0AE4-3522321EFFA0}"/>
          </ac:picMkLst>
        </pc:picChg>
        <pc:picChg chg="del">
          <ac:chgData name="Salvador Alejandro Ochoa Oregon" userId="69691ec3-f96b-42a7-9a9e-89af0988840f" providerId="ADAL" clId="{6B763BDB-B71A-1441-B119-AA957A09DCBD}" dt="2024-10-28T20:10:58.172" v="4142" actId="478"/>
          <ac:picMkLst>
            <pc:docMk/>
            <pc:sldMk cId="1109321431" sldId="314"/>
            <ac:picMk id="7" creationId="{92FFFDCC-0034-994B-F6D5-AA447E63F431}"/>
          </ac:picMkLst>
        </pc:picChg>
        <pc:picChg chg="add mod">
          <ac:chgData name="Salvador Alejandro Ochoa Oregon" userId="69691ec3-f96b-42a7-9a9e-89af0988840f" providerId="ADAL" clId="{6B763BDB-B71A-1441-B119-AA957A09DCBD}" dt="2024-10-28T20:12:06.249" v="4176"/>
          <ac:picMkLst>
            <pc:docMk/>
            <pc:sldMk cId="1109321431" sldId="314"/>
            <ac:picMk id="11" creationId="{F001A31F-DA14-7368-00ED-46517E2C5CBF}"/>
          </ac:picMkLst>
        </pc:picChg>
        <pc:picChg chg="add mod">
          <ac:chgData name="Salvador Alejandro Ochoa Oregon" userId="69691ec3-f96b-42a7-9a9e-89af0988840f" providerId="ADAL" clId="{6B763BDB-B71A-1441-B119-AA957A09DCBD}" dt="2024-10-28T20:12:06.249" v="4176"/>
          <ac:picMkLst>
            <pc:docMk/>
            <pc:sldMk cId="1109321431" sldId="314"/>
            <ac:picMk id="12" creationId="{124C4CA5-AF6F-F6FB-7F69-756E8FBD878F}"/>
          </ac:picMkLst>
        </pc:picChg>
        <pc:picChg chg="add mod">
          <ac:chgData name="Salvador Alejandro Ochoa Oregon" userId="69691ec3-f96b-42a7-9a9e-89af0988840f" providerId="ADAL" clId="{6B763BDB-B71A-1441-B119-AA957A09DCBD}" dt="2024-10-28T20:12:06.249" v="4176"/>
          <ac:picMkLst>
            <pc:docMk/>
            <pc:sldMk cId="1109321431" sldId="314"/>
            <ac:picMk id="13" creationId="{E9720436-F4AD-3113-609B-74DCFD3DD461}"/>
          </ac:picMkLst>
        </pc:picChg>
        <pc:picChg chg="add mod">
          <ac:chgData name="Salvador Alejandro Ochoa Oregon" userId="69691ec3-f96b-42a7-9a9e-89af0988840f" providerId="ADAL" clId="{6B763BDB-B71A-1441-B119-AA957A09DCBD}" dt="2024-10-28T20:12:06.249" v="4176"/>
          <ac:picMkLst>
            <pc:docMk/>
            <pc:sldMk cId="1109321431" sldId="314"/>
            <ac:picMk id="14" creationId="{85711990-E255-7FEC-05DB-4E36878B6AC2}"/>
          </ac:picMkLst>
        </pc:picChg>
        <pc:cxnChg chg="add mod">
          <ac:chgData name="Salvador Alejandro Ochoa Oregon" userId="69691ec3-f96b-42a7-9a9e-89af0988840f" providerId="ADAL" clId="{6B763BDB-B71A-1441-B119-AA957A09DCBD}" dt="2024-10-28T20:11:43.364" v="4171" actId="1076"/>
          <ac:cxnSpMkLst>
            <pc:docMk/>
            <pc:sldMk cId="1109321431" sldId="314"/>
            <ac:cxnSpMk id="8" creationId="{D90AD401-D6EE-3A44-9A91-BF7AAC5DD96A}"/>
          </ac:cxnSpMkLst>
        </pc:cxnChg>
        <pc:cxnChg chg="add mod">
          <ac:chgData name="Salvador Alejandro Ochoa Oregon" userId="69691ec3-f96b-42a7-9a9e-89af0988840f" providerId="ADAL" clId="{6B763BDB-B71A-1441-B119-AA957A09DCBD}" dt="2024-10-28T20:11:49.859" v="4173" actId="1076"/>
          <ac:cxnSpMkLst>
            <pc:docMk/>
            <pc:sldMk cId="1109321431" sldId="314"/>
            <ac:cxnSpMk id="9" creationId="{57045F85-80A8-73C1-ABDA-AE9FED72C2CB}"/>
          </ac:cxnSpMkLst>
        </pc:cxnChg>
        <pc:cxnChg chg="add mod">
          <ac:chgData name="Salvador Alejandro Ochoa Oregon" userId="69691ec3-f96b-42a7-9a9e-89af0988840f" providerId="ADAL" clId="{6B763BDB-B71A-1441-B119-AA957A09DCBD}" dt="2024-10-28T20:11:54.440" v="4175" actId="1076"/>
          <ac:cxnSpMkLst>
            <pc:docMk/>
            <pc:sldMk cId="1109321431" sldId="314"/>
            <ac:cxnSpMk id="10" creationId="{9B085704-7D1B-AF0D-7F12-5E18ACDD60B5}"/>
          </ac:cxnSpMkLst>
        </pc:cxnChg>
        <pc:cxnChg chg="mod">
          <ac:chgData name="Salvador Alejandro Ochoa Oregon" userId="69691ec3-f96b-42a7-9a9e-89af0988840f" providerId="ADAL" clId="{6B763BDB-B71A-1441-B119-AA957A09DCBD}" dt="2024-10-28T20:11:36.625" v="4169" actId="1582"/>
          <ac:cxnSpMkLst>
            <pc:docMk/>
            <pc:sldMk cId="1109321431" sldId="314"/>
            <ac:cxnSpMk id="24" creationId="{140DB99A-270F-BD0C-BEDE-2DD442AD8166}"/>
          </ac:cxnSpMkLst>
        </pc:cxnChg>
      </pc:sldChg>
      <pc:sldChg chg="delSp add mod ord">
        <pc:chgData name="Salvador Alejandro Ochoa Oregon" userId="69691ec3-f96b-42a7-9a9e-89af0988840f" providerId="ADAL" clId="{6B763BDB-B71A-1441-B119-AA957A09DCBD}" dt="2024-10-28T20:37:29.428" v="4853" actId="20578"/>
        <pc:sldMkLst>
          <pc:docMk/>
          <pc:sldMk cId="1909643398" sldId="315"/>
        </pc:sldMkLst>
        <pc:spChg chg="del">
          <ac:chgData name="Salvador Alejandro Ochoa Oregon" userId="69691ec3-f96b-42a7-9a9e-89af0988840f" providerId="ADAL" clId="{6B763BDB-B71A-1441-B119-AA957A09DCBD}" dt="2024-10-28T20:37:21.688" v="4852" actId="478"/>
          <ac:spMkLst>
            <pc:docMk/>
            <pc:sldMk cId="1909643398" sldId="315"/>
            <ac:spMk id="17" creationId="{DB171324-FCA0-C147-EA0A-9478ED8FF4D1}"/>
          </ac:spMkLst>
        </pc:spChg>
        <pc:spChg chg="del">
          <ac:chgData name="Salvador Alejandro Ochoa Oregon" userId="69691ec3-f96b-42a7-9a9e-89af0988840f" providerId="ADAL" clId="{6B763BDB-B71A-1441-B119-AA957A09DCBD}" dt="2024-10-28T20:37:15.776" v="4846" actId="478"/>
          <ac:spMkLst>
            <pc:docMk/>
            <pc:sldMk cId="1909643398" sldId="315"/>
            <ac:spMk id="18" creationId="{48EF732F-7A0B-63A1-CBAC-A9DF05B99A26}"/>
          </ac:spMkLst>
        </pc:spChg>
        <pc:spChg chg="del">
          <ac:chgData name="Salvador Alejandro Ochoa Oregon" userId="69691ec3-f96b-42a7-9a9e-89af0988840f" providerId="ADAL" clId="{6B763BDB-B71A-1441-B119-AA957A09DCBD}" dt="2024-10-28T20:37:20.008" v="4851" actId="478"/>
          <ac:spMkLst>
            <pc:docMk/>
            <pc:sldMk cId="1909643398" sldId="315"/>
            <ac:spMk id="19" creationId="{53D47D24-C043-5E73-29A1-39FBD4AA1DE7}"/>
          </ac:spMkLst>
        </pc:spChg>
        <pc:spChg chg="del">
          <ac:chgData name="Salvador Alejandro Ochoa Oregon" userId="69691ec3-f96b-42a7-9a9e-89af0988840f" providerId="ADAL" clId="{6B763BDB-B71A-1441-B119-AA957A09DCBD}" dt="2024-10-28T20:37:16.905" v="4847" actId="478"/>
          <ac:spMkLst>
            <pc:docMk/>
            <pc:sldMk cId="1909643398" sldId="315"/>
            <ac:spMk id="21" creationId="{33C97FB0-D5B7-C535-F982-4EA5143022B8}"/>
          </ac:spMkLst>
        </pc:spChg>
        <pc:spChg chg="del">
          <ac:chgData name="Salvador Alejandro Ochoa Oregon" userId="69691ec3-f96b-42a7-9a9e-89af0988840f" providerId="ADAL" clId="{6B763BDB-B71A-1441-B119-AA957A09DCBD}" dt="2024-10-28T20:37:17.687" v="4848" actId="478"/>
          <ac:spMkLst>
            <pc:docMk/>
            <pc:sldMk cId="1909643398" sldId="315"/>
            <ac:spMk id="23" creationId="{A1EA14B1-B632-E098-88AF-0BEA9E5253DC}"/>
          </ac:spMkLst>
        </pc:spChg>
        <pc:spChg chg="del">
          <ac:chgData name="Salvador Alejandro Ochoa Oregon" userId="69691ec3-f96b-42a7-9a9e-89af0988840f" providerId="ADAL" clId="{6B763BDB-B71A-1441-B119-AA957A09DCBD}" dt="2024-10-28T20:37:18.407" v="4849" actId="478"/>
          <ac:spMkLst>
            <pc:docMk/>
            <pc:sldMk cId="1909643398" sldId="315"/>
            <ac:spMk id="24" creationId="{7ADF30B1-483D-AFB8-9AD2-366E28C6DD79}"/>
          </ac:spMkLst>
        </pc:spChg>
        <pc:spChg chg="del">
          <ac:chgData name="Salvador Alejandro Ochoa Oregon" userId="69691ec3-f96b-42a7-9a9e-89af0988840f" providerId="ADAL" clId="{6B763BDB-B71A-1441-B119-AA957A09DCBD}" dt="2024-10-28T20:37:19.214" v="4850" actId="478"/>
          <ac:spMkLst>
            <pc:docMk/>
            <pc:sldMk cId="1909643398" sldId="315"/>
            <ac:spMk id="30" creationId="{FCFD978D-3F7B-08BB-7ED3-9B83CF3F4209}"/>
          </ac:spMkLst>
        </pc:spChg>
      </pc:sldChg>
      <pc:sldChg chg="delSp modSp add mod ord">
        <pc:chgData name="Salvador Alejandro Ochoa Oregon" userId="69691ec3-f96b-42a7-9a9e-89af0988840f" providerId="ADAL" clId="{6B763BDB-B71A-1441-B119-AA957A09DCBD}" dt="2024-10-29T11:35:36.576" v="5281" actId="14100"/>
        <pc:sldMkLst>
          <pc:docMk/>
          <pc:sldMk cId="4036902495" sldId="316"/>
        </pc:sldMkLst>
        <pc:spChg chg="mod">
          <ac:chgData name="Salvador Alejandro Ochoa Oregon" userId="69691ec3-f96b-42a7-9a9e-89af0988840f" providerId="ADAL" clId="{6B763BDB-B71A-1441-B119-AA957A09DCBD}" dt="2024-10-29T11:35:36.576" v="5281" actId="14100"/>
          <ac:spMkLst>
            <pc:docMk/>
            <pc:sldMk cId="4036902495" sldId="316"/>
            <ac:spMk id="17" creationId="{E0D97999-40A4-DCC6-5ADE-8E055EEACCC4}"/>
          </ac:spMkLst>
        </pc:spChg>
        <pc:spChg chg="del">
          <ac:chgData name="Salvador Alejandro Ochoa Oregon" userId="69691ec3-f96b-42a7-9a9e-89af0988840f" providerId="ADAL" clId="{6B763BDB-B71A-1441-B119-AA957A09DCBD}" dt="2024-10-28T20:37:38.324" v="4857" actId="478"/>
          <ac:spMkLst>
            <pc:docMk/>
            <pc:sldMk cId="4036902495" sldId="316"/>
            <ac:spMk id="19" creationId="{F9805603-0CED-D1D0-8DC2-233D950ED311}"/>
          </ac:spMkLst>
        </pc:spChg>
        <pc:spChg chg="del">
          <ac:chgData name="Salvador Alejandro Ochoa Oregon" userId="69691ec3-f96b-42a7-9a9e-89af0988840f" providerId="ADAL" clId="{6B763BDB-B71A-1441-B119-AA957A09DCBD}" dt="2024-10-28T20:37:36.219" v="4855" actId="478"/>
          <ac:spMkLst>
            <pc:docMk/>
            <pc:sldMk cId="4036902495" sldId="316"/>
            <ac:spMk id="24" creationId="{0CD2F162-3F8C-1C02-1136-21B5CCC15D13}"/>
          </ac:spMkLst>
        </pc:spChg>
        <pc:spChg chg="del">
          <ac:chgData name="Salvador Alejandro Ochoa Oregon" userId="69691ec3-f96b-42a7-9a9e-89af0988840f" providerId="ADAL" clId="{6B763BDB-B71A-1441-B119-AA957A09DCBD}" dt="2024-10-28T20:37:37.536" v="4856" actId="478"/>
          <ac:spMkLst>
            <pc:docMk/>
            <pc:sldMk cId="4036902495" sldId="316"/>
            <ac:spMk id="30" creationId="{11741F34-B187-E7B0-C117-6FDD7A6CB3CD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0-29T11:39:31.275" v="5359" actId="1076"/>
        <pc:sldMkLst>
          <pc:docMk/>
          <pc:sldMk cId="1082918145" sldId="317"/>
        </pc:sldMkLst>
        <pc:spChg chg="add mod">
          <ac:chgData name="Salvador Alejandro Ochoa Oregon" userId="69691ec3-f96b-42a7-9a9e-89af0988840f" providerId="ADAL" clId="{6B763BDB-B71A-1441-B119-AA957A09DCBD}" dt="2024-10-28T20:40:01.013" v="4927" actId="20577"/>
          <ac:spMkLst>
            <pc:docMk/>
            <pc:sldMk cId="1082918145" sldId="317"/>
            <ac:spMk id="5" creationId="{4C28F8FC-0D2F-9E6C-62D7-649E02EC5564}"/>
          </ac:spMkLst>
        </pc:spChg>
        <pc:spChg chg="add mod">
          <ac:chgData name="Salvador Alejandro Ochoa Oregon" userId="69691ec3-f96b-42a7-9a9e-89af0988840f" providerId="ADAL" clId="{6B763BDB-B71A-1441-B119-AA957A09DCBD}" dt="2024-10-29T11:39:31.275" v="5359" actId="1076"/>
          <ac:spMkLst>
            <pc:docMk/>
            <pc:sldMk cId="1082918145" sldId="317"/>
            <ac:spMk id="9" creationId="{259F3C56-A8CB-9DC6-E227-4EF7C70CC085}"/>
          </ac:spMkLst>
        </pc:spChg>
        <pc:spChg chg="del">
          <ac:chgData name="Salvador Alejandro Ochoa Oregon" userId="69691ec3-f96b-42a7-9a9e-89af0988840f" providerId="ADAL" clId="{6B763BDB-B71A-1441-B119-AA957A09DCBD}" dt="2024-10-28T20:40:03.774" v="4928" actId="478"/>
          <ac:spMkLst>
            <pc:docMk/>
            <pc:sldMk cId="1082918145" sldId="317"/>
            <ac:spMk id="9" creationId="{B5532470-216B-45CB-63AA-B44F1BC414DA}"/>
          </ac:spMkLst>
        </pc:spChg>
        <pc:spChg chg="del">
          <ac:chgData name="Salvador Alejandro Ochoa Oregon" userId="69691ec3-f96b-42a7-9a9e-89af0988840f" providerId="ADAL" clId="{6B763BDB-B71A-1441-B119-AA957A09DCBD}" dt="2024-10-28T20:40:05.084" v="4929" actId="478"/>
          <ac:spMkLst>
            <pc:docMk/>
            <pc:sldMk cId="1082918145" sldId="317"/>
            <ac:spMk id="10" creationId="{EE0234D7-CD4B-C41F-240F-DA376426E186}"/>
          </ac:spMkLst>
        </pc:spChg>
        <pc:spChg chg="mod">
          <ac:chgData name="Salvador Alejandro Ochoa Oregon" userId="69691ec3-f96b-42a7-9a9e-89af0988840f" providerId="ADAL" clId="{6B763BDB-B71A-1441-B119-AA957A09DCBD}" dt="2024-10-28T20:45:09.952" v="5099" actId="255"/>
          <ac:spMkLst>
            <pc:docMk/>
            <pc:sldMk cId="1082918145" sldId="317"/>
            <ac:spMk id="11" creationId="{0A2AD7E1-F35E-0B9B-7E3E-10510F85D097}"/>
          </ac:spMkLst>
        </pc:spChg>
        <pc:spChg chg="del">
          <ac:chgData name="Salvador Alejandro Ochoa Oregon" userId="69691ec3-f96b-42a7-9a9e-89af0988840f" providerId="ADAL" clId="{6B763BDB-B71A-1441-B119-AA957A09DCBD}" dt="2024-10-28T20:42:56.761" v="5022" actId="478"/>
          <ac:spMkLst>
            <pc:docMk/>
            <pc:sldMk cId="1082918145" sldId="317"/>
            <ac:spMk id="12" creationId="{19EDC87B-C02F-A09C-A08B-F8DA380B438F}"/>
          </ac:spMkLst>
        </pc:spChg>
        <pc:spChg chg="del">
          <ac:chgData name="Salvador Alejandro Ochoa Oregon" userId="69691ec3-f96b-42a7-9a9e-89af0988840f" providerId="ADAL" clId="{6B763BDB-B71A-1441-B119-AA957A09DCBD}" dt="2024-10-28T20:40:06.222" v="4930" actId="478"/>
          <ac:spMkLst>
            <pc:docMk/>
            <pc:sldMk cId="1082918145" sldId="317"/>
            <ac:spMk id="14" creationId="{6F25F915-29DE-AD50-0618-8902833F3A76}"/>
          </ac:spMkLst>
        </pc:spChg>
        <pc:spChg chg="del">
          <ac:chgData name="Salvador Alejandro Ochoa Oregon" userId="69691ec3-f96b-42a7-9a9e-89af0988840f" providerId="ADAL" clId="{6B763BDB-B71A-1441-B119-AA957A09DCBD}" dt="2024-10-28T20:40:06.794" v="4931" actId="478"/>
          <ac:spMkLst>
            <pc:docMk/>
            <pc:sldMk cId="1082918145" sldId="317"/>
            <ac:spMk id="15" creationId="{08F0CA5F-7FF7-2185-134C-A1CE95F41C02}"/>
          </ac:spMkLst>
        </pc:spChg>
        <pc:spChg chg="del mod">
          <ac:chgData name="Salvador Alejandro Ochoa Oregon" userId="69691ec3-f96b-42a7-9a9e-89af0988840f" providerId="ADAL" clId="{6B763BDB-B71A-1441-B119-AA957A09DCBD}" dt="2024-10-29T11:39:19.694" v="5356" actId="478"/>
          <ac:spMkLst>
            <pc:docMk/>
            <pc:sldMk cId="1082918145" sldId="317"/>
            <ac:spMk id="16" creationId="{CADAEC00-E83B-E5CC-E42F-2567F1D9BE0E}"/>
          </ac:spMkLst>
        </pc:spChg>
        <pc:spChg chg="add mod">
          <ac:chgData name="Salvador Alejandro Ochoa Oregon" userId="69691ec3-f96b-42a7-9a9e-89af0988840f" providerId="ADAL" clId="{6B763BDB-B71A-1441-B119-AA957A09DCBD}" dt="2024-10-28T20:46:04.149" v="5124" actId="207"/>
          <ac:spMkLst>
            <pc:docMk/>
            <pc:sldMk cId="1082918145" sldId="317"/>
            <ac:spMk id="20" creationId="{915ADAED-CB17-D1B6-65EB-58F79A57AB10}"/>
          </ac:spMkLst>
        </pc:spChg>
        <pc:spChg chg="del">
          <ac:chgData name="Salvador Alejandro Ochoa Oregon" userId="69691ec3-f96b-42a7-9a9e-89af0988840f" providerId="ADAL" clId="{6B763BDB-B71A-1441-B119-AA957A09DCBD}" dt="2024-10-28T20:39:32.369" v="4880" actId="478"/>
          <ac:spMkLst>
            <pc:docMk/>
            <pc:sldMk cId="1082918145" sldId="317"/>
            <ac:spMk id="27" creationId="{23A4975F-A3BB-EFE3-938D-F7F453D42D90}"/>
          </ac:spMkLst>
        </pc:spChg>
        <pc:picChg chg="add mod">
          <ac:chgData name="Salvador Alejandro Ochoa Oregon" userId="69691ec3-f96b-42a7-9a9e-89af0988840f" providerId="ADAL" clId="{6B763BDB-B71A-1441-B119-AA957A09DCBD}" dt="2024-10-28T20:43:14.678" v="5029" actId="14100"/>
          <ac:picMkLst>
            <pc:docMk/>
            <pc:sldMk cId="1082918145" sldId="317"/>
            <ac:picMk id="17" creationId="{3FA5E5BE-8598-B022-94FD-EEEAF11AA7C6}"/>
          </ac:picMkLst>
        </pc:picChg>
        <pc:picChg chg="add mod">
          <ac:chgData name="Salvador Alejandro Ochoa Oregon" userId="69691ec3-f96b-42a7-9a9e-89af0988840f" providerId="ADAL" clId="{6B763BDB-B71A-1441-B119-AA957A09DCBD}" dt="2024-10-28T20:43:35.499" v="5041" actId="1076"/>
          <ac:picMkLst>
            <pc:docMk/>
            <pc:sldMk cId="1082918145" sldId="317"/>
            <ac:picMk id="18" creationId="{209BE11F-F918-A244-B2C1-FF3676EE1A18}"/>
          </ac:picMkLst>
        </pc:picChg>
        <pc:picChg chg="add mod">
          <ac:chgData name="Salvador Alejandro Ochoa Oregon" userId="69691ec3-f96b-42a7-9a9e-89af0988840f" providerId="ADAL" clId="{6B763BDB-B71A-1441-B119-AA957A09DCBD}" dt="2024-10-28T20:43:34.282" v="5040" actId="1076"/>
          <ac:picMkLst>
            <pc:docMk/>
            <pc:sldMk cId="1082918145" sldId="317"/>
            <ac:picMk id="19" creationId="{F42575D1-B1C1-CAE2-310C-17FC07FC8D6E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1-03T17:56:48.857" v="5852" actId="1076"/>
        <pc:sldMkLst>
          <pc:docMk/>
          <pc:sldMk cId="1844470752" sldId="318"/>
        </pc:sldMkLst>
        <pc:spChg chg="add mod">
          <ac:chgData name="Salvador Alejandro Ochoa Oregon" userId="69691ec3-f96b-42a7-9a9e-89af0988840f" providerId="ADAL" clId="{6B763BDB-B71A-1441-B119-AA957A09DCBD}" dt="2024-11-03T17:56:45.766" v="5851" actId="1076"/>
          <ac:spMkLst>
            <pc:docMk/>
            <pc:sldMk cId="1844470752" sldId="318"/>
            <ac:spMk id="2" creationId="{A2B08104-56AB-CDD0-5DBB-39DAC1144EB2}"/>
          </ac:spMkLst>
        </pc:spChg>
        <pc:spChg chg="mod">
          <ac:chgData name="Salvador Alejandro Ochoa Oregon" userId="69691ec3-f96b-42a7-9a9e-89af0988840f" providerId="ADAL" clId="{6B763BDB-B71A-1441-B119-AA957A09DCBD}" dt="2024-11-03T17:34:59.115" v="5505" actId="20577"/>
          <ac:spMkLst>
            <pc:docMk/>
            <pc:sldMk cId="1844470752" sldId="318"/>
            <ac:spMk id="3" creationId="{7314DA9E-70F6-F9E7-EC28-FFDE20F4F15A}"/>
          </ac:spMkLst>
        </pc:spChg>
        <pc:spChg chg="add mod">
          <ac:chgData name="Salvador Alejandro Ochoa Oregon" userId="69691ec3-f96b-42a7-9a9e-89af0988840f" providerId="ADAL" clId="{6B763BDB-B71A-1441-B119-AA957A09DCBD}" dt="2024-11-03T17:46:11.301" v="5789" actId="1076"/>
          <ac:spMkLst>
            <pc:docMk/>
            <pc:sldMk cId="1844470752" sldId="318"/>
            <ac:spMk id="5" creationId="{A8F9FEE9-D9A2-2741-D49B-2F40E4800C9A}"/>
          </ac:spMkLst>
        </pc:spChg>
        <pc:spChg chg="add mod">
          <ac:chgData name="Salvador Alejandro Ochoa Oregon" userId="69691ec3-f96b-42a7-9a9e-89af0988840f" providerId="ADAL" clId="{6B763BDB-B71A-1441-B119-AA957A09DCBD}" dt="2024-11-03T17:56:34.395" v="5848" actId="1076"/>
          <ac:spMkLst>
            <pc:docMk/>
            <pc:sldMk cId="1844470752" sldId="318"/>
            <ac:spMk id="6" creationId="{94884713-7B48-1118-E5EE-D08435B20E12}"/>
          </ac:spMkLst>
        </pc:spChg>
        <pc:spChg chg="add mod">
          <ac:chgData name="Salvador Alejandro Ochoa Oregon" userId="69691ec3-f96b-42a7-9a9e-89af0988840f" providerId="ADAL" clId="{6B763BDB-B71A-1441-B119-AA957A09DCBD}" dt="2024-11-03T17:56:29.572" v="5847" actId="1076"/>
          <ac:spMkLst>
            <pc:docMk/>
            <pc:sldMk cId="1844470752" sldId="318"/>
            <ac:spMk id="7" creationId="{6E92D0DF-521C-FD3D-EA23-01A6897B6D84}"/>
          </ac:spMkLst>
        </pc:spChg>
        <pc:spChg chg="mod">
          <ac:chgData name="Salvador Alejandro Ochoa Oregon" userId="69691ec3-f96b-42a7-9a9e-89af0988840f" providerId="ADAL" clId="{6B763BDB-B71A-1441-B119-AA957A09DCBD}" dt="2024-11-03T17:35:14.564" v="5555" actId="20577"/>
          <ac:spMkLst>
            <pc:docMk/>
            <pc:sldMk cId="1844470752" sldId="318"/>
            <ac:spMk id="8" creationId="{2E58B16D-867D-22EB-8926-F5F3C5AC8374}"/>
          </ac:spMkLst>
        </pc:spChg>
        <pc:spChg chg="mod">
          <ac:chgData name="Salvador Alejandro Ochoa Oregon" userId="69691ec3-f96b-42a7-9a9e-89af0988840f" providerId="ADAL" clId="{6B763BDB-B71A-1441-B119-AA957A09DCBD}" dt="2024-11-03T17:47:45.775" v="5834" actId="1076"/>
          <ac:spMkLst>
            <pc:docMk/>
            <pc:sldMk cId="1844470752" sldId="318"/>
            <ac:spMk id="9" creationId="{631CA740-535C-C69E-5414-6F0D1B0D38E1}"/>
          </ac:spMkLst>
        </pc:spChg>
        <pc:spChg chg="add mod">
          <ac:chgData name="Salvador Alejandro Ochoa Oregon" userId="69691ec3-f96b-42a7-9a9e-89af0988840f" providerId="ADAL" clId="{6B763BDB-B71A-1441-B119-AA957A09DCBD}" dt="2024-11-03T17:46:06.466" v="5788" actId="1076"/>
          <ac:spMkLst>
            <pc:docMk/>
            <pc:sldMk cId="1844470752" sldId="318"/>
            <ac:spMk id="10" creationId="{4951EEE9-1E27-1993-74A2-208B1FDD9D26}"/>
          </ac:spMkLst>
        </pc:spChg>
        <pc:spChg chg="add mod">
          <ac:chgData name="Salvador Alejandro Ochoa Oregon" userId="69691ec3-f96b-42a7-9a9e-89af0988840f" providerId="ADAL" clId="{6B763BDB-B71A-1441-B119-AA957A09DCBD}" dt="2024-11-03T17:46:06.466" v="5788" actId="1076"/>
          <ac:spMkLst>
            <pc:docMk/>
            <pc:sldMk cId="1844470752" sldId="318"/>
            <ac:spMk id="15" creationId="{D179CD25-F47E-8F9B-2717-B75139208447}"/>
          </ac:spMkLst>
        </pc:spChg>
        <pc:spChg chg="add mod">
          <ac:chgData name="Salvador Alejandro Ochoa Oregon" userId="69691ec3-f96b-42a7-9a9e-89af0988840f" providerId="ADAL" clId="{6B763BDB-B71A-1441-B119-AA957A09DCBD}" dt="2024-11-03T17:46:27.342" v="5791" actId="1076"/>
          <ac:spMkLst>
            <pc:docMk/>
            <pc:sldMk cId="1844470752" sldId="318"/>
            <ac:spMk id="16" creationId="{10F711C7-5756-1A5C-8E83-C6CE20C70F8A}"/>
          </ac:spMkLst>
        </pc:spChg>
        <pc:spChg chg="add mod">
          <ac:chgData name="Salvador Alejandro Ochoa Oregon" userId="69691ec3-f96b-42a7-9a9e-89af0988840f" providerId="ADAL" clId="{6B763BDB-B71A-1441-B119-AA957A09DCBD}" dt="2024-11-03T17:46:27.342" v="5791" actId="1076"/>
          <ac:spMkLst>
            <pc:docMk/>
            <pc:sldMk cId="1844470752" sldId="318"/>
            <ac:spMk id="18" creationId="{099111D1-0267-93F1-DC1A-133C7BE1B27C}"/>
          </ac:spMkLst>
        </pc:spChg>
        <pc:spChg chg="add mod">
          <ac:chgData name="Salvador Alejandro Ochoa Oregon" userId="69691ec3-f96b-42a7-9a9e-89af0988840f" providerId="ADAL" clId="{6B763BDB-B71A-1441-B119-AA957A09DCBD}" dt="2024-11-03T17:46:27.342" v="5791" actId="1076"/>
          <ac:spMkLst>
            <pc:docMk/>
            <pc:sldMk cId="1844470752" sldId="318"/>
            <ac:spMk id="19" creationId="{91668825-1916-9105-A678-EA9B3DD4BC5A}"/>
          </ac:spMkLst>
        </pc:spChg>
        <pc:spChg chg="del">
          <ac:chgData name="Salvador Alejandro Ochoa Oregon" userId="69691ec3-f96b-42a7-9a9e-89af0988840f" providerId="ADAL" clId="{6B763BDB-B71A-1441-B119-AA957A09DCBD}" dt="2024-11-03T17:35:25.895" v="5558" actId="478"/>
          <ac:spMkLst>
            <pc:docMk/>
            <pc:sldMk cId="1844470752" sldId="318"/>
            <ac:spMk id="20" creationId="{3D45D26A-AC54-DA1E-69F2-B8CB1E22882B}"/>
          </ac:spMkLst>
        </pc:spChg>
        <pc:spChg chg="add mod">
          <ac:chgData name="Salvador Alejandro Ochoa Oregon" userId="69691ec3-f96b-42a7-9a9e-89af0988840f" providerId="ADAL" clId="{6B763BDB-B71A-1441-B119-AA957A09DCBD}" dt="2024-11-03T17:46:27.342" v="5791" actId="1076"/>
          <ac:spMkLst>
            <pc:docMk/>
            <pc:sldMk cId="1844470752" sldId="318"/>
            <ac:spMk id="21" creationId="{42E201B4-A074-07F3-B845-A2C95B4984FF}"/>
          </ac:spMkLst>
        </pc:spChg>
        <pc:spChg chg="add mod">
          <ac:chgData name="Salvador Alejandro Ochoa Oregon" userId="69691ec3-f96b-42a7-9a9e-89af0988840f" providerId="ADAL" clId="{6B763BDB-B71A-1441-B119-AA957A09DCBD}" dt="2024-11-03T17:46:11.301" v="5789" actId="1076"/>
          <ac:spMkLst>
            <pc:docMk/>
            <pc:sldMk cId="1844470752" sldId="318"/>
            <ac:spMk id="22" creationId="{382A7C21-B9BA-AADB-FDFE-D0F6752A6C56}"/>
          </ac:spMkLst>
        </pc:spChg>
        <pc:spChg chg="add mod">
          <ac:chgData name="Salvador Alejandro Ochoa Oregon" userId="69691ec3-f96b-42a7-9a9e-89af0988840f" providerId="ADAL" clId="{6B763BDB-B71A-1441-B119-AA957A09DCBD}" dt="2024-11-03T17:46:11.301" v="5789" actId="1076"/>
          <ac:spMkLst>
            <pc:docMk/>
            <pc:sldMk cId="1844470752" sldId="318"/>
            <ac:spMk id="23" creationId="{CE420786-E7C8-DCE4-4C71-BC71BDE5BB75}"/>
          </ac:spMkLst>
        </pc:spChg>
        <pc:spChg chg="add mod">
          <ac:chgData name="Salvador Alejandro Ochoa Oregon" userId="69691ec3-f96b-42a7-9a9e-89af0988840f" providerId="ADAL" clId="{6B763BDB-B71A-1441-B119-AA957A09DCBD}" dt="2024-11-03T17:56:29.572" v="5847" actId="1076"/>
          <ac:spMkLst>
            <pc:docMk/>
            <pc:sldMk cId="1844470752" sldId="318"/>
            <ac:spMk id="24" creationId="{71AFD8B8-37BB-728F-0FDE-BED47EC6F262}"/>
          </ac:spMkLst>
        </pc:spChg>
        <pc:spChg chg="add mod">
          <ac:chgData name="Salvador Alejandro Ochoa Oregon" userId="69691ec3-f96b-42a7-9a9e-89af0988840f" providerId="ADAL" clId="{6B763BDB-B71A-1441-B119-AA957A09DCBD}" dt="2024-11-03T17:56:29.572" v="5847" actId="1076"/>
          <ac:spMkLst>
            <pc:docMk/>
            <pc:sldMk cId="1844470752" sldId="318"/>
            <ac:spMk id="25" creationId="{58512B0B-6BB5-26BC-D8F9-ACD8F0DAB499}"/>
          </ac:spMkLst>
        </pc:spChg>
        <pc:spChg chg="add mod">
          <ac:chgData name="Salvador Alejandro Ochoa Oregon" userId="69691ec3-f96b-42a7-9a9e-89af0988840f" providerId="ADAL" clId="{6B763BDB-B71A-1441-B119-AA957A09DCBD}" dt="2024-11-03T17:56:34.395" v="5848" actId="1076"/>
          <ac:spMkLst>
            <pc:docMk/>
            <pc:sldMk cId="1844470752" sldId="318"/>
            <ac:spMk id="26" creationId="{55F9C6B7-7E23-B589-B8BF-BF1BBD9FE5AC}"/>
          </ac:spMkLst>
        </pc:spChg>
        <pc:spChg chg="add mod">
          <ac:chgData name="Salvador Alejandro Ochoa Oregon" userId="69691ec3-f96b-42a7-9a9e-89af0988840f" providerId="ADAL" clId="{6B763BDB-B71A-1441-B119-AA957A09DCBD}" dt="2024-11-03T17:56:34.395" v="5848" actId="1076"/>
          <ac:spMkLst>
            <pc:docMk/>
            <pc:sldMk cId="1844470752" sldId="318"/>
            <ac:spMk id="27" creationId="{3CA041A4-01A3-78DE-9AFE-260C6E0DF70D}"/>
          </ac:spMkLst>
        </pc:spChg>
        <pc:spChg chg="del">
          <ac:chgData name="Salvador Alejandro Ochoa Oregon" userId="69691ec3-f96b-42a7-9a9e-89af0988840f" providerId="ADAL" clId="{6B763BDB-B71A-1441-B119-AA957A09DCBD}" dt="2024-11-03T17:35:28.382" v="5559" actId="478"/>
          <ac:spMkLst>
            <pc:docMk/>
            <pc:sldMk cId="1844470752" sldId="318"/>
            <ac:spMk id="28" creationId="{48F10DFC-D7A8-B903-A772-81B0228CF0CC}"/>
          </ac:spMkLst>
        </pc:spChg>
        <pc:spChg chg="del">
          <ac:chgData name="Salvador Alejandro Ochoa Oregon" userId="69691ec3-f96b-42a7-9a9e-89af0988840f" providerId="ADAL" clId="{6B763BDB-B71A-1441-B119-AA957A09DCBD}" dt="2024-11-03T17:42:01.993" v="5717" actId="478"/>
          <ac:spMkLst>
            <pc:docMk/>
            <pc:sldMk cId="1844470752" sldId="318"/>
            <ac:spMk id="30" creationId="{937E0B50-EB4D-7FF2-DBD6-337328A4FF02}"/>
          </ac:spMkLst>
        </pc:spChg>
        <pc:spChg chg="add del mod">
          <ac:chgData name="Salvador Alejandro Ochoa Oregon" userId="69691ec3-f96b-42a7-9a9e-89af0988840f" providerId="ADAL" clId="{6B763BDB-B71A-1441-B119-AA957A09DCBD}" dt="2024-11-03T17:44:02.524" v="5770"/>
          <ac:spMkLst>
            <pc:docMk/>
            <pc:sldMk cId="1844470752" sldId="318"/>
            <ac:spMk id="31" creationId="{12483EF2-C49B-0529-D7B1-2BC48CBCC78F}"/>
          </ac:spMkLst>
        </pc:spChg>
        <pc:spChg chg="add mod">
          <ac:chgData name="Salvador Alejandro Ochoa Oregon" userId="69691ec3-f96b-42a7-9a9e-89af0988840f" providerId="ADAL" clId="{6B763BDB-B71A-1441-B119-AA957A09DCBD}" dt="2024-11-03T17:47:36.905" v="5833" actId="14100"/>
          <ac:spMkLst>
            <pc:docMk/>
            <pc:sldMk cId="1844470752" sldId="318"/>
            <ac:spMk id="32" creationId="{49C85129-D305-BD37-9065-608D95F56559}"/>
          </ac:spMkLst>
        </pc:spChg>
        <pc:spChg chg="del">
          <ac:chgData name="Salvador Alejandro Ochoa Oregon" userId="69691ec3-f96b-42a7-9a9e-89af0988840f" providerId="ADAL" clId="{6B763BDB-B71A-1441-B119-AA957A09DCBD}" dt="2024-11-03T17:35:23.846" v="5557" actId="478"/>
          <ac:spMkLst>
            <pc:docMk/>
            <pc:sldMk cId="1844470752" sldId="318"/>
            <ac:spMk id="33" creationId="{7EFC6DA6-D51E-8E1F-D7BB-EA446B8B5147}"/>
          </ac:spMkLst>
        </pc:spChg>
        <pc:spChg chg="add mod">
          <ac:chgData name="Salvador Alejandro Ochoa Oregon" userId="69691ec3-f96b-42a7-9a9e-89af0988840f" providerId="ADAL" clId="{6B763BDB-B71A-1441-B119-AA957A09DCBD}" dt="2024-11-03T17:47:55.493" v="5837" actId="14100"/>
          <ac:spMkLst>
            <pc:docMk/>
            <pc:sldMk cId="1844470752" sldId="318"/>
            <ac:spMk id="34" creationId="{D4200B6C-06BB-2FF1-DBF9-A95E70D6E109}"/>
          </ac:spMkLst>
        </pc:spChg>
        <pc:spChg chg="add mod">
          <ac:chgData name="Salvador Alejandro Ochoa Oregon" userId="69691ec3-f96b-42a7-9a9e-89af0988840f" providerId="ADAL" clId="{6B763BDB-B71A-1441-B119-AA957A09DCBD}" dt="2024-11-03T17:56:29.572" v="5847" actId="1076"/>
          <ac:spMkLst>
            <pc:docMk/>
            <pc:sldMk cId="1844470752" sldId="318"/>
            <ac:spMk id="35" creationId="{FC118744-2D8C-E47F-F14E-0AAE64718B03}"/>
          </ac:spMkLst>
        </pc:spChg>
        <pc:spChg chg="add mod">
          <ac:chgData name="Salvador Alejandro Ochoa Oregon" userId="69691ec3-f96b-42a7-9a9e-89af0988840f" providerId="ADAL" clId="{6B763BDB-B71A-1441-B119-AA957A09DCBD}" dt="2024-11-03T17:56:34.395" v="5848" actId="1076"/>
          <ac:spMkLst>
            <pc:docMk/>
            <pc:sldMk cId="1844470752" sldId="318"/>
            <ac:spMk id="36" creationId="{2F14E977-7D95-F078-7D92-C154275E8B4F}"/>
          </ac:spMkLst>
        </pc:spChg>
        <pc:spChg chg="add mod">
          <ac:chgData name="Salvador Alejandro Ochoa Oregon" userId="69691ec3-f96b-42a7-9a9e-89af0988840f" providerId="ADAL" clId="{6B763BDB-B71A-1441-B119-AA957A09DCBD}" dt="2024-11-03T17:56:48.857" v="5852" actId="1076"/>
          <ac:spMkLst>
            <pc:docMk/>
            <pc:sldMk cId="1844470752" sldId="318"/>
            <ac:spMk id="37" creationId="{9955FED8-E0CC-5CF8-BE0B-3A0D2A489E01}"/>
          </ac:spMkLst>
        </pc:spChg>
        <pc:picChg chg="del">
          <ac:chgData name="Salvador Alejandro Ochoa Oregon" userId="69691ec3-f96b-42a7-9a9e-89af0988840f" providerId="ADAL" clId="{6B763BDB-B71A-1441-B119-AA957A09DCBD}" dt="2024-11-03T17:35:22.272" v="5556" actId="478"/>
          <ac:picMkLst>
            <pc:docMk/>
            <pc:sldMk cId="1844470752" sldId="318"/>
            <ac:picMk id="17" creationId="{D00F8461-01F9-9655-E564-18B7253E7430}"/>
          </ac:picMkLst>
        </pc:picChg>
      </pc:sldChg>
      <pc:sldChg chg="modSp add del mod">
        <pc:chgData name="Salvador Alejandro Ochoa Oregon" userId="69691ec3-f96b-42a7-9a9e-89af0988840f" providerId="ADAL" clId="{6B763BDB-B71A-1441-B119-AA957A09DCBD}" dt="2024-11-03T17:56:58.161" v="5853" actId="2696"/>
        <pc:sldMkLst>
          <pc:docMk/>
          <pc:sldMk cId="3214002698" sldId="319"/>
        </pc:sldMkLst>
        <pc:spChg chg="mod">
          <ac:chgData name="Salvador Alejandro Ochoa Oregon" userId="69691ec3-f96b-42a7-9a9e-89af0988840f" providerId="ADAL" clId="{6B763BDB-B71A-1441-B119-AA957A09DCBD}" dt="2024-11-03T17:46:42.321" v="5827" actId="20577"/>
          <ac:spMkLst>
            <pc:docMk/>
            <pc:sldMk cId="3214002698" sldId="319"/>
            <ac:spMk id="8" creationId="{68599FF9-4726-A261-BE08-B94E8586A1E9}"/>
          </ac:spMkLst>
        </pc:spChg>
        <pc:spChg chg="mod">
          <ac:chgData name="Salvador Alejandro Ochoa Oregon" userId="69691ec3-f96b-42a7-9a9e-89af0988840f" providerId="ADAL" clId="{6B763BDB-B71A-1441-B119-AA957A09DCBD}" dt="2024-11-03T17:46:49.093" v="5828" actId="1076"/>
          <ac:spMkLst>
            <pc:docMk/>
            <pc:sldMk cId="3214002698" sldId="319"/>
            <ac:spMk id="9" creationId="{BEBDAFF5-664C-C3E5-CBA9-015B3B3B2384}"/>
          </ac:spMkLst>
        </pc:spChg>
      </pc:sldChg>
      <pc:sldChg chg="addSp delSp modSp add del mod">
        <pc:chgData name="Salvador Alejandro Ochoa Oregon" userId="69691ec3-f96b-42a7-9a9e-89af0988840f" providerId="ADAL" clId="{6B763BDB-B71A-1441-B119-AA957A09DCBD}" dt="2024-11-04T03:48:42.328" v="7370" actId="20577"/>
        <pc:sldMkLst>
          <pc:docMk/>
          <pc:sldMk cId="4143527231" sldId="319"/>
        </pc:sldMkLst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" creationId="{8BA9A56A-B7AE-82FF-D480-CCFCD4FAA700}"/>
          </ac:spMkLst>
        </pc:spChg>
        <pc:spChg chg="mod">
          <ac:chgData name="Salvador Alejandro Ochoa Oregon" userId="69691ec3-f96b-42a7-9a9e-89af0988840f" providerId="ADAL" clId="{6B763BDB-B71A-1441-B119-AA957A09DCBD}" dt="2024-11-04T03:48:42.328" v="7370" actId="20577"/>
          <ac:spMkLst>
            <pc:docMk/>
            <pc:sldMk cId="4143527231" sldId="319"/>
            <ac:spMk id="3" creationId="{2213EB67-40B1-DC76-0625-D819E4A69E75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5" creationId="{E46FDDB2-10F0-2A92-F31F-5EE837202D85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6" creationId="{45DB8AFB-0CA0-4AD1-E34C-554E26305F7E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7" creationId="{D72A2372-8F14-819E-824D-EDC3919D13B6}"/>
          </ac:spMkLst>
        </pc:spChg>
        <pc:spChg chg="mod">
          <ac:chgData name="Salvador Alejandro Ochoa Oregon" userId="69691ec3-f96b-42a7-9a9e-89af0988840f" providerId="ADAL" clId="{6B763BDB-B71A-1441-B119-AA957A09DCBD}" dt="2024-11-03T17:59:21.119" v="5980" actId="20577"/>
          <ac:spMkLst>
            <pc:docMk/>
            <pc:sldMk cId="4143527231" sldId="319"/>
            <ac:spMk id="8" creationId="{944B35C2-D81A-BD69-46DC-A115B3DD5317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9" creationId="{D81F0FF5-B222-BC57-8367-A73ECD359D93}"/>
          </ac:spMkLst>
        </pc:spChg>
        <pc:spChg chg="del mod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10" creationId="{B6739327-8CC4-B900-0C91-341FC0E52190}"/>
          </ac:spMkLst>
        </pc:spChg>
        <pc:spChg chg="del">
          <ac:chgData name="Salvador Alejandro Ochoa Oregon" userId="69691ec3-f96b-42a7-9a9e-89af0988840f" providerId="ADAL" clId="{6B763BDB-B71A-1441-B119-AA957A09DCBD}" dt="2024-11-03T17:57:29.527" v="5859" actId="478"/>
          <ac:spMkLst>
            <pc:docMk/>
            <pc:sldMk cId="4143527231" sldId="319"/>
            <ac:spMk id="15" creationId="{DF163927-0614-CF97-49DE-02FB4333F248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16" creationId="{8F02D8D2-3C20-1647-5B83-6C89F58E8AD3}"/>
          </ac:spMkLst>
        </pc:spChg>
        <pc:spChg chg="add mod">
          <ac:chgData name="Salvador Alejandro Ochoa Oregon" userId="69691ec3-f96b-42a7-9a9e-89af0988840f" providerId="ADAL" clId="{6B763BDB-B71A-1441-B119-AA957A09DCBD}" dt="2024-11-03T18:05:59.590" v="6235" actId="1076"/>
          <ac:spMkLst>
            <pc:docMk/>
            <pc:sldMk cId="4143527231" sldId="319"/>
            <ac:spMk id="17" creationId="{350034B0-7E2E-1FD6-C3DC-80874A04D196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18" creationId="{E6E8BF80-EE66-05C2-352D-58B1AA5F1D6D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19" creationId="{4A7FE69A-A0C6-F138-A357-6E32B0C21BEE}"/>
          </ac:spMkLst>
        </pc:spChg>
        <pc:spChg chg="add mod">
          <ac:chgData name="Salvador Alejandro Ochoa Oregon" userId="69691ec3-f96b-42a7-9a9e-89af0988840f" providerId="ADAL" clId="{6B763BDB-B71A-1441-B119-AA957A09DCBD}" dt="2024-11-03T18:10:29.479" v="6343" actId="1076"/>
          <ac:spMkLst>
            <pc:docMk/>
            <pc:sldMk cId="4143527231" sldId="319"/>
            <ac:spMk id="20" creationId="{A0E5C2A8-69E4-D9FE-5241-B38E4FDFEF39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1" creationId="{AF64999F-360C-A203-1FEF-E42F03360C0F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2" creationId="{ADE5A2FD-4B3B-29F2-90A5-9E114B436BE4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3" creationId="{451AA402-2899-5AA6-50A0-936E607A0CB1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4" creationId="{82363493-6A4A-DDAD-E261-7F35E69CB71A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5" creationId="{F871C3A0-0B2B-0B1E-C86D-B4F474FDAD5F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6" creationId="{34AB7020-6FEF-9C88-ADC1-B78D4D291CEE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27" creationId="{09538E9F-F802-B519-322D-31A79F9E13DE}"/>
          </ac:spMkLst>
        </pc:spChg>
        <pc:spChg chg="add del mod">
          <ac:chgData name="Salvador Alejandro Ochoa Oregon" userId="69691ec3-f96b-42a7-9a9e-89af0988840f" providerId="ADAL" clId="{6B763BDB-B71A-1441-B119-AA957A09DCBD}" dt="2024-11-03T18:03:22.496" v="6127" actId="478"/>
          <ac:spMkLst>
            <pc:docMk/>
            <pc:sldMk cId="4143527231" sldId="319"/>
            <ac:spMk id="28" creationId="{DBB0E4B0-0664-B31F-1578-7B298C22324B}"/>
          </ac:spMkLst>
        </pc:spChg>
        <pc:spChg chg="add mod">
          <ac:chgData name="Salvador Alejandro Ochoa Oregon" userId="69691ec3-f96b-42a7-9a9e-89af0988840f" providerId="ADAL" clId="{6B763BDB-B71A-1441-B119-AA957A09DCBD}" dt="2024-11-03T18:10:39.625" v="6346" actId="1076"/>
          <ac:spMkLst>
            <pc:docMk/>
            <pc:sldMk cId="4143527231" sldId="319"/>
            <ac:spMk id="30" creationId="{1EFBB8D7-4978-3D64-92E9-A793F94DEAB4}"/>
          </ac:spMkLst>
        </pc:spChg>
        <pc:spChg chg="add del mod">
          <ac:chgData name="Salvador Alejandro Ochoa Oregon" userId="69691ec3-f96b-42a7-9a9e-89af0988840f" providerId="ADAL" clId="{6B763BDB-B71A-1441-B119-AA957A09DCBD}" dt="2024-11-03T18:10:18.551" v="6340" actId="1076"/>
          <ac:spMkLst>
            <pc:docMk/>
            <pc:sldMk cId="4143527231" sldId="319"/>
            <ac:spMk id="31" creationId="{BAA2A0B5-3280-FF05-EE1A-4233A4336592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32" creationId="{09E0087E-14C6-9D47-77D9-F98FAFF672DD}"/>
          </ac:spMkLst>
        </pc:spChg>
        <pc:spChg chg="add del mod">
          <ac:chgData name="Salvador Alejandro Ochoa Oregon" userId="69691ec3-f96b-42a7-9a9e-89af0988840f" providerId="ADAL" clId="{6B763BDB-B71A-1441-B119-AA957A09DCBD}" dt="2024-11-03T18:07:48.924" v="6270" actId="478"/>
          <ac:spMkLst>
            <pc:docMk/>
            <pc:sldMk cId="4143527231" sldId="319"/>
            <ac:spMk id="33" creationId="{AE781E4F-B975-593A-039E-979C6A5375CB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34" creationId="{20E3BDF5-DC24-7871-1332-E5C324BEEC76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35" creationId="{353B24BB-4D6A-CCEF-28E7-8005475DD5F8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36" creationId="{C350FB9B-DDFE-E18D-7185-D6043A639606}"/>
          </ac:spMkLst>
        </pc:spChg>
        <pc:spChg chg="del">
          <ac:chgData name="Salvador Alejandro Ochoa Oregon" userId="69691ec3-f96b-42a7-9a9e-89af0988840f" providerId="ADAL" clId="{6B763BDB-B71A-1441-B119-AA957A09DCBD}" dt="2024-11-03T17:59:26.087" v="5981" actId="478"/>
          <ac:spMkLst>
            <pc:docMk/>
            <pc:sldMk cId="4143527231" sldId="319"/>
            <ac:spMk id="37" creationId="{B14977A1-AA41-ED7E-8957-3831ECE0A335}"/>
          </ac:spMkLst>
        </pc:spChg>
        <pc:spChg chg="add del mod">
          <ac:chgData name="Salvador Alejandro Ochoa Oregon" userId="69691ec3-f96b-42a7-9a9e-89af0988840f" providerId="ADAL" clId="{6B763BDB-B71A-1441-B119-AA957A09DCBD}" dt="2024-11-03T18:06:34.461" v="6251" actId="478"/>
          <ac:spMkLst>
            <pc:docMk/>
            <pc:sldMk cId="4143527231" sldId="319"/>
            <ac:spMk id="38" creationId="{ED06B5AB-8BB1-FE7E-4370-A8DB5975C6E2}"/>
          </ac:spMkLst>
        </pc:spChg>
        <pc:spChg chg="add del mod">
          <ac:chgData name="Salvador Alejandro Ochoa Oregon" userId="69691ec3-f96b-42a7-9a9e-89af0988840f" providerId="ADAL" clId="{6B763BDB-B71A-1441-B119-AA957A09DCBD}" dt="2024-11-03T18:06:57.262" v="6258" actId="478"/>
          <ac:spMkLst>
            <pc:docMk/>
            <pc:sldMk cId="4143527231" sldId="319"/>
            <ac:spMk id="43" creationId="{763DA098-F6B3-9015-EE39-6EDE319A9554}"/>
          </ac:spMkLst>
        </pc:spChg>
        <pc:spChg chg="add mod">
          <ac:chgData name="Salvador Alejandro Ochoa Oregon" userId="69691ec3-f96b-42a7-9a9e-89af0988840f" providerId="ADAL" clId="{6B763BDB-B71A-1441-B119-AA957A09DCBD}" dt="2024-11-04T03:38:23.341" v="7244" actId="1076"/>
          <ac:spMkLst>
            <pc:docMk/>
            <pc:sldMk cId="4143527231" sldId="319"/>
            <ac:spMk id="46" creationId="{C390C888-F24F-1C5D-0FC4-D4FBDEB2C146}"/>
          </ac:spMkLst>
        </pc:spChg>
        <pc:spChg chg="add mod">
          <ac:chgData name="Salvador Alejandro Ochoa Oregon" userId="69691ec3-f96b-42a7-9a9e-89af0988840f" providerId="ADAL" clId="{6B763BDB-B71A-1441-B119-AA957A09DCBD}" dt="2024-11-03T18:10:15.055" v="6339" actId="1076"/>
          <ac:spMkLst>
            <pc:docMk/>
            <pc:sldMk cId="4143527231" sldId="319"/>
            <ac:spMk id="47" creationId="{B5E50B98-442C-75C5-543F-C3D561E74BBA}"/>
          </ac:spMkLst>
        </pc:spChg>
        <pc:spChg chg="add mod">
          <ac:chgData name="Salvador Alejandro Ochoa Oregon" userId="69691ec3-f96b-42a7-9a9e-89af0988840f" providerId="ADAL" clId="{6B763BDB-B71A-1441-B119-AA957A09DCBD}" dt="2024-11-04T03:38:21.001" v="7243" actId="1076"/>
          <ac:spMkLst>
            <pc:docMk/>
            <pc:sldMk cId="4143527231" sldId="319"/>
            <ac:spMk id="48" creationId="{5D31E86A-E2A8-54CD-8DE0-B6B095F8F3C0}"/>
          </ac:spMkLst>
        </pc:spChg>
        <pc:picChg chg="add del mod">
          <ac:chgData name="Salvador Alejandro Ochoa Oregon" userId="69691ec3-f96b-42a7-9a9e-89af0988840f" providerId="ADAL" clId="{6B763BDB-B71A-1441-B119-AA957A09DCBD}" dt="2024-11-03T18:06:00.404" v="6236" actId="478"/>
          <ac:picMkLst>
            <pc:docMk/>
            <pc:sldMk cId="4143527231" sldId="319"/>
            <ac:picMk id="39" creationId="{DDC6AE04-EBC2-7497-F973-CDD0CE4FEE17}"/>
          </ac:picMkLst>
        </pc:picChg>
        <pc:picChg chg="add del mod">
          <ac:chgData name="Salvador Alejandro Ochoa Oregon" userId="69691ec3-f96b-42a7-9a9e-89af0988840f" providerId="ADAL" clId="{6B763BDB-B71A-1441-B119-AA957A09DCBD}" dt="2024-11-03T18:06:01.296" v="6237" actId="478"/>
          <ac:picMkLst>
            <pc:docMk/>
            <pc:sldMk cId="4143527231" sldId="319"/>
            <ac:picMk id="40" creationId="{E10EE4D4-497B-8A45-B02F-84417B0A9790}"/>
          </ac:picMkLst>
        </pc:picChg>
        <pc:picChg chg="add mod">
          <ac:chgData name="Salvador Alejandro Ochoa Oregon" userId="69691ec3-f96b-42a7-9a9e-89af0988840f" providerId="ADAL" clId="{6B763BDB-B71A-1441-B119-AA957A09DCBD}" dt="2024-11-03T18:06:22.744" v="6248" actId="1076"/>
          <ac:picMkLst>
            <pc:docMk/>
            <pc:sldMk cId="4143527231" sldId="319"/>
            <ac:picMk id="41" creationId="{1E787B11-4933-D450-F9BC-A685C3BCC04F}"/>
          </ac:picMkLst>
        </pc:picChg>
        <pc:picChg chg="add mod">
          <ac:chgData name="Salvador Alejandro Ochoa Oregon" userId="69691ec3-f96b-42a7-9a9e-89af0988840f" providerId="ADAL" clId="{6B763BDB-B71A-1441-B119-AA957A09DCBD}" dt="2024-11-03T18:06:22.744" v="6248" actId="1076"/>
          <ac:picMkLst>
            <pc:docMk/>
            <pc:sldMk cId="4143527231" sldId="319"/>
            <ac:picMk id="42" creationId="{B1FE33EA-69A8-D28B-7158-6D0503BE1A12}"/>
          </ac:picMkLst>
        </pc:picChg>
        <pc:picChg chg="add del mod">
          <ac:chgData name="Salvador Alejandro Ochoa Oregon" userId="69691ec3-f96b-42a7-9a9e-89af0988840f" providerId="ADAL" clId="{6B763BDB-B71A-1441-B119-AA957A09DCBD}" dt="2024-11-04T03:37:28.283" v="7231" actId="478"/>
          <ac:picMkLst>
            <pc:docMk/>
            <pc:sldMk cId="4143527231" sldId="319"/>
            <ac:picMk id="44" creationId="{D9CA2744-B910-1FD0-FDEB-98775975686B}"/>
          </ac:picMkLst>
        </pc:picChg>
        <pc:picChg chg="add del mod">
          <ac:chgData name="Salvador Alejandro Ochoa Oregon" userId="69691ec3-f96b-42a7-9a9e-89af0988840f" providerId="ADAL" clId="{6B763BDB-B71A-1441-B119-AA957A09DCBD}" dt="2024-11-04T03:37:29.229" v="7232" actId="478"/>
          <ac:picMkLst>
            <pc:docMk/>
            <pc:sldMk cId="4143527231" sldId="319"/>
            <ac:picMk id="45" creationId="{0F099D70-9F42-9868-008E-781F02127449}"/>
          </ac:picMkLst>
        </pc:picChg>
        <pc:picChg chg="add mod">
          <ac:chgData name="Salvador Alejandro Ochoa Oregon" userId="69691ec3-f96b-42a7-9a9e-89af0988840f" providerId="ADAL" clId="{6B763BDB-B71A-1441-B119-AA957A09DCBD}" dt="2024-11-04T03:38:01.103" v="7241" actId="1076"/>
          <ac:picMkLst>
            <pc:docMk/>
            <pc:sldMk cId="4143527231" sldId="319"/>
            <ac:picMk id="50" creationId="{82BED1A2-9A7F-AA45-A245-156813844785}"/>
          </ac:picMkLst>
        </pc:picChg>
        <pc:picChg chg="add mod">
          <ac:chgData name="Salvador Alejandro Ochoa Oregon" userId="69691ec3-f96b-42a7-9a9e-89af0988840f" providerId="ADAL" clId="{6B763BDB-B71A-1441-B119-AA957A09DCBD}" dt="2024-11-04T03:37:58.190" v="7240" actId="1076"/>
          <ac:picMkLst>
            <pc:docMk/>
            <pc:sldMk cId="4143527231" sldId="319"/>
            <ac:picMk id="52" creationId="{EAEF18E9-15BA-CB72-19FC-E7FB2D7E8A2F}"/>
          </ac:picMkLst>
        </pc:picChg>
      </pc:sldChg>
      <pc:sldChg chg="addSp delSp modSp add del mod">
        <pc:chgData name="Salvador Alejandro Ochoa Oregon" userId="69691ec3-f96b-42a7-9a9e-89af0988840f" providerId="ADAL" clId="{6B763BDB-B71A-1441-B119-AA957A09DCBD}" dt="2024-11-04T03:13:58.680" v="6947" actId="2696"/>
        <pc:sldMkLst>
          <pc:docMk/>
          <pc:sldMk cId="907768649" sldId="320"/>
        </pc:sldMkLst>
        <pc:spChg chg="del">
          <ac:chgData name="Salvador Alejandro Ochoa Oregon" userId="69691ec3-f96b-42a7-9a9e-89af0988840f" providerId="ADAL" clId="{6B763BDB-B71A-1441-B119-AA957A09DCBD}" dt="2024-11-04T02:46:33.666" v="6688" actId="478"/>
          <ac:spMkLst>
            <pc:docMk/>
            <pc:sldMk cId="907768649" sldId="320"/>
            <ac:spMk id="10" creationId="{2F5FE4FF-3719-57CB-9456-8D89A7B7E66C}"/>
          </ac:spMkLst>
        </pc:spChg>
        <pc:picChg chg="add mod">
          <ac:chgData name="Salvador Alejandro Ochoa Oregon" userId="69691ec3-f96b-42a7-9a9e-89af0988840f" providerId="ADAL" clId="{6B763BDB-B71A-1441-B119-AA957A09DCBD}" dt="2024-11-04T02:46:36.130" v="6690" actId="1076"/>
          <ac:picMkLst>
            <pc:docMk/>
            <pc:sldMk cId="907768649" sldId="320"/>
            <ac:picMk id="17" creationId="{5F9EA764-4334-F37F-73E7-6439E728EB65}"/>
          </ac:picMkLst>
        </pc:picChg>
        <pc:picChg chg="add mod">
          <ac:chgData name="Salvador Alejandro Ochoa Oregon" userId="69691ec3-f96b-42a7-9a9e-89af0988840f" providerId="ADAL" clId="{6B763BDB-B71A-1441-B119-AA957A09DCBD}" dt="2024-11-04T02:47:07.083" v="6691"/>
          <ac:picMkLst>
            <pc:docMk/>
            <pc:sldMk cId="907768649" sldId="320"/>
            <ac:picMk id="28" creationId="{28F6C175-7400-454F-705F-92EED74D8179}"/>
          </ac:picMkLst>
        </pc:picChg>
        <pc:picChg chg="add del mod">
          <ac:chgData name="Salvador Alejandro Ochoa Oregon" userId="69691ec3-f96b-42a7-9a9e-89af0988840f" providerId="ADAL" clId="{6B763BDB-B71A-1441-B119-AA957A09DCBD}" dt="2024-11-04T02:48:14.585" v="6694" actId="478"/>
          <ac:picMkLst>
            <pc:docMk/>
            <pc:sldMk cId="907768649" sldId="320"/>
            <ac:picMk id="31" creationId="{51815642-7E43-E9CD-D200-5944D5D38544}"/>
          </ac:picMkLst>
        </pc:picChg>
        <pc:picChg chg="add del mod">
          <ac:chgData name="Salvador Alejandro Ochoa Oregon" userId="69691ec3-f96b-42a7-9a9e-89af0988840f" providerId="ADAL" clId="{6B763BDB-B71A-1441-B119-AA957A09DCBD}" dt="2024-11-04T02:48:22.873" v="6697" actId="478"/>
          <ac:picMkLst>
            <pc:docMk/>
            <pc:sldMk cId="907768649" sldId="320"/>
            <ac:picMk id="38" creationId="{6FE78550-45BB-956D-99BB-910462051027}"/>
          </ac:picMkLst>
        </pc:picChg>
        <pc:picChg chg="add del mod">
          <ac:chgData name="Salvador Alejandro Ochoa Oregon" userId="69691ec3-f96b-42a7-9a9e-89af0988840f" providerId="ADAL" clId="{6B763BDB-B71A-1441-B119-AA957A09DCBD}" dt="2024-11-04T02:48:31.146" v="6700" actId="478"/>
          <ac:picMkLst>
            <pc:docMk/>
            <pc:sldMk cId="907768649" sldId="320"/>
            <ac:picMk id="40" creationId="{8BFEB674-6513-DFF9-9296-3BC10C8B4774}"/>
          </ac:picMkLst>
        </pc:picChg>
        <pc:picChg chg="add del mod">
          <ac:chgData name="Salvador Alejandro Ochoa Oregon" userId="69691ec3-f96b-42a7-9a9e-89af0988840f" providerId="ADAL" clId="{6B763BDB-B71A-1441-B119-AA957A09DCBD}" dt="2024-11-04T02:48:41.434" v="6703" actId="478"/>
          <ac:picMkLst>
            <pc:docMk/>
            <pc:sldMk cId="907768649" sldId="320"/>
            <ac:picMk id="42" creationId="{57A4E57B-F86F-A061-4A37-B578C51FB2E5}"/>
          </ac:picMkLst>
        </pc:picChg>
        <pc:picChg chg="add del mod">
          <ac:chgData name="Salvador Alejandro Ochoa Oregon" userId="69691ec3-f96b-42a7-9a9e-89af0988840f" providerId="ADAL" clId="{6B763BDB-B71A-1441-B119-AA957A09DCBD}" dt="2024-11-04T02:48:51.993" v="6705" actId="478"/>
          <ac:picMkLst>
            <pc:docMk/>
            <pc:sldMk cId="907768649" sldId="320"/>
            <ac:picMk id="44" creationId="{4EDA22C2-0EBA-0667-5C0C-970B862B17C5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1-04T03:50:32.740" v="7381" actId="1076"/>
        <pc:sldMkLst>
          <pc:docMk/>
          <pc:sldMk cId="2594583775" sldId="321"/>
        </pc:sldMkLst>
        <pc:spChg chg="add mod">
          <ac:chgData name="Salvador Alejandro Ochoa Oregon" userId="69691ec3-f96b-42a7-9a9e-89af0988840f" providerId="ADAL" clId="{6B763BDB-B71A-1441-B119-AA957A09DCBD}" dt="2024-11-04T03:46:49.072" v="7343" actId="404"/>
          <ac:spMkLst>
            <pc:docMk/>
            <pc:sldMk cId="2594583775" sldId="321"/>
            <ac:spMk id="2" creationId="{792EC878-5B65-31D9-FE21-1D7E445E558D}"/>
          </ac:spMkLst>
        </pc:spChg>
        <pc:spChg chg="add mod">
          <ac:chgData name="Salvador Alejandro Ochoa Oregon" userId="69691ec3-f96b-42a7-9a9e-89af0988840f" providerId="ADAL" clId="{6B763BDB-B71A-1441-B119-AA957A09DCBD}" dt="2024-11-04T03:47:23.769" v="7356" actId="1076"/>
          <ac:spMkLst>
            <pc:docMk/>
            <pc:sldMk cId="2594583775" sldId="321"/>
            <ac:spMk id="6" creationId="{21E5C02C-61A7-5064-8DAF-AF17469F6523}"/>
          </ac:spMkLst>
        </pc:spChg>
        <pc:spChg chg="add mod topLvl">
          <ac:chgData name="Salvador Alejandro Ochoa Oregon" userId="69691ec3-f96b-42a7-9a9e-89af0988840f" providerId="ADAL" clId="{6B763BDB-B71A-1441-B119-AA957A09DCBD}" dt="2024-11-04T03:47:20.048" v="7355" actId="1076"/>
          <ac:spMkLst>
            <pc:docMk/>
            <pc:sldMk cId="2594583775" sldId="321"/>
            <ac:spMk id="7" creationId="{4AD609A2-307A-FE19-6F3D-31F920621376}"/>
          </ac:spMkLst>
        </pc:spChg>
        <pc:spChg chg="mod">
          <ac:chgData name="Salvador Alejandro Ochoa Oregon" userId="69691ec3-f96b-42a7-9a9e-89af0988840f" providerId="ADAL" clId="{6B763BDB-B71A-1441-B119-AA957A09DCBD}" dt="2024-11-03T18:11:26.538" v="6384" actId="20577"/>
          <ac:spMkLst>
            <pc:docMk/>
            <pc:sldMk cId="2594583775" sldId="321"/>
            <ac:spMk id="8" creationId="{66E56A49-9CD0-5FA1-DF54-53C616957607}"/>
          </ac:spMkLst>
        </pc:spChg>
        <pc:spChg chg="add del mod">
          <ac:chgData name="Salvador Alejandro Ochoa Oregon" userId="69691ec3-f96b-42a7-9a9e-89af0988840f" providerId="ADAL" clId="{6B763BDB-B71A-1441-B119-AA957A09DCBD}" dt="2024-11-03T18:19:57.938" v="6630" actId="22"/>
          <ac:spMkLst>
            <pc:docMk/>
            <pc:sldMk cId="2594583775" sldId="321"/>
            <ac:spMk id="10" creationId="{A47A21B8-E85E-DEE1-6293-BC9EE7F29CBE}"/>
          </ac:spMkLst>
        </pc:spChg>
        <pc:spChg chg="add del mod">
          <ac:chgData name="Salvador Alejandro Ochoa Oregon" userId="69691ec3-f96b-42a7-9a9e-89af0988840f" providerId="ADAL" clId="{6B763BDB-B71A-1441-B119-AA957A09DCBD}" dt="2024-11-03T18:19:56.021" v="6628" actId="22"/>
          <ac:spMkLst>
            <pc:docMk/>
            <pc:sldMk cId="2594583775" sldId="321"/>
            <ac:spMk id="16" creationId="{034C9D14-0FD2-040A-1397-56AF0A768AE4}"/>
          </ac:spMkLst>
        </pc:spChg>
        <pc:spChg chg="mod">
          <ac:chgData name="Salvador Alejandro Ochoa Oregon" userId="69691ec3-f96b-42a7-9a9e-89af0988840f" providerId="ADAL" clId="{6B763BDB-B71A-1441-B119-AA957A09DCBD}" dt="2024-11-04T03:39:53.440" v="7260" actId="14100"/>
          <ac:spMkLst>
            <pc:docMk/>
            <pc:sldMk cId="2594583775" sldId="321"/>
            <ac:spMk id="17" creationId="{2ACBFF4B-B58C-0713-D0D5-74F971F81921}"/>
          </ac:spMkLst>
        </pc:spChg>
        <pc:spChg chg="add del mod topLvl">
          <ac:chgData name="Salvador Alejandro Ochoa Oregon" userId="69691ec3-f96b-42a7-9a9e-89af0988840f" providerId="ADAL" clId="{6B763BDB-B71A-1441-B119-AA957A09DCBD}" dt="2024-11-04T03:47:04.556" v="7347" actId="478"/>
          <ac:spMkLst>
            <pc:docMk/>
            <pc:sldMk cId="2594583775" sldId="321"/>
            <ac:spMk id="19" creationId="{D8AC5509-59D8-98C6-DCF9-7754846AF5F6}"/>
          </ac:spMkLst>
        </pc:spChg>
        <pc:spChg chg="del">
          <ac:chgData name="Salvador Alejandro Ochoa Oregon" userId="69691ec3-f96b-42a7-9a9e-89af0988840f" providerId="ADAL" clId="{6B763BDB-B71A-1441-B119-AA957A09DCBD}" dt="2024-11-03T18:11:51.257" v="6390" actId="478"/>
          <ac:spMkLst>
            <pc:docMk/>
            <pc:sldMk cId="2594583775" sldId="321"/>
            <ac:spMk id="20" creationId="{DDB44DF7-5770-49AB-A324-53D0EF0D1D89}"/>
          </ac:spMkLst>
        </pc:spChg>
        <pc:spChg chg="add mod">
          <ac:chgData name="Salvador Alejandro Ochoa Oregon" userId="69691ec3-f96b-42a7-9a9e-89af0988840f" providerId="ADAL" clId="{6B763BDB-B71A-1441-B119-AA957A09DCBD}" dt="2024-11-03T18:21:14.724" v="6652"/>
          <ac:spMkLst>
            <pc:docMk/>
            <pc:sldMk cId="2594583775" sldId="321"/>
            <ac:spMk id="22" creationId="{9241291E-99E2-08C3-A44D-7BB7341E59D9}"/>
          </ac:spMkLst>
        </pc:spChg>
        <pc:spChg chg="add mod">
          <ac:chgData name="Salvador Alejandro Ochoa Oregon" userId="69691ec3-f96b-42a7-9a9e-89af0988840f" providerId="ADAL" clId="{6B763BDB-B71A-1441-B119-AA957A09DCBD}" dt="2024-11-04T03:49:02.993" v="7371" actId="14100"/>
          <ac:spMkLst>
            <pc:docMk/>
            <pc:sldMk cId="2594583775" sldId="321"/>
            <ac:spMk id="23" creationId="{7429D7B6-6186-B3F6-E13C-6E82A1D1657F}"/>
          </ac:spMkLst>
        </pc:spChg>
        <pc:spChg chg="add del mod">
          <ac:chgData name="Salvador Alejandro Ochoa Oregon" userId="69691ec3-f96b-42a7-9a9e-89af0988840f" providerId="ADAL" clId="{6B763BDB-B71A-1441-B119-AA957A09DCBD}" dt="2024-11-03T18:21:41.001" v="6661" actId="478"/>
          <ac:spMkLst>
            <pc:docMk/>
            <pc:sldMk cId="2594583775" sldId="321"/>
            <ac:spMk id="24" creationId="{3509B336-7F27-6267-D5F3-5BABF7E1FE40}"/>
          </ac:spMkLst>
        </pc:spChg>
        <pc:spChg chg="add del mod">
          <ac:chgData name="Salvador Alejandro Ochoa Oregon" userId="69691ec3-f96b-42a7-9a9e-89af0988840f" providerId="ADAL" clId="{6B763BDB-B71A-1441-B119-AA957A09DCBD}" dt="2024-11-03T18:21:41.014" v="6663"/>
          <ac:spMkLst>
            <pc:docMk/>
            <pc:sldMk cId="2594583775" sldId="321"/>
            <ac:spMk id="25" creationId="{277EDE39-54B9-A651-7D92-2ABAA21879A7}"/>
          </ac:spMkLst>
        </pc:spChg>
        <pc:spChg chg="add del mod">
          <ac:chgData name="Salvador Alejandro Ochoa Oregon" userId="69691ec3-f96b-42a7-9a9e-89af0988840f" providerId="ADAL" clId="{6B763BDB-B71A-1441-B119-AA957A09DCBD}" dt="2024-11-04T03:39:00.895" v="7250" actId="478"/>
          <ac:spMkLst>
            <pc:docMk/>
            <pc:sldMk cId="2594583775" sldId="321"/>
            <ac:spMk id="28" creationId="{A06B3E59-1973-21AD-9EF3-A83ADEFE646F}"/>
          </ac:spMkLst>
        </pc:spChg>
        <pc:spChg chg="mod">
          <ac:chgData name="Salvador Alejandro Ochoa Oregon" userId="69691ec3-f96b-42a7-9a9e-89af0988840f" providerId="ADAL" clId="{6B763BDB-B71A-1441-B119-AA957A09DCBD}" dt="2024-11-04T03:47:45.803" v="7362" actId="1076"/>
          <ac:spMkLst>
            <pc:docMk/>
            <pc:sldMk cId="2594583775" sldId="321"/>
            <ac:spMk id="29" creationId="{B3612027-8D9C-FE34-9B10-4325DC86E9A2}"/>
          </ac:spMkLst>
        </pc:spChg>
        <pc:spChg chg="del">
          <ac:chgData name="Salvador Alejandro Ochoa Oregon" userId="69691ec3-f96b-42a7-9a9e-89af0988840f" providerId="ADAL" clId="{6B763BDB-B71A-1441-B119-AA957A09DCBD}" dt="2024-11-03T18:11:47.785" v="6389" actId="478"/>
          <ac:spMkLst>
            <pc:docMk/>
            <pc:sldMk cId="2594583775" sldId="321"/>
            <ac:spMk id="30" creationId="{0D93374A-38CA-0EDA-8809-99B57B42FB61}"/>
          </ac:spMkLst>
        </pc:spChg>
        <pc:spChg chg="del">
          <ac:chgData name="Salvador Alejandro Ochoa Oregon" userId="69691ec3-f96b-42a7-9a9e-89af0988840f" providerId="ADAL" clId="{6B763BDB-B71A-1441-B119-AA957A09DCBD}" dt="2024-11-03T18:11:46.270" v="6388" actId="478"/>
          <ac:spMkLst>
            <pc:docMk/>
            <pc:sldMk cId="2594583775" sldId="321"/>
            <ac:spMk id="31" creationId="{F61F7DB6-8287-8781-3C8C-D443BF5A9FC9}"/>
          </ac:spMkLst>
        </pc:spChg>
        <pc:spChg chg="del">
          <ac:chgData name="Salvador Alejandro Ochoa Oregon" userId="69691ec3-f96b-42a7-9a9e-89af0988840f" providerId="ADAL" clId="{6B763BDB-B71A-1441-B119-AA957A09DCBD}" dt="2024-11-03T18:11:56.882" v="6393" actId="478"/>
          <ac:spMkLst>
            <pc:docMk/>
            <pc:sldMk cId="2594583775" sldId="321"/>
            <ac:spMk id="46" creationId="{629E0B96-5B50-ACD7-370C-6C4BADF4A515}"/>
          </ac:spMkLst>
        </pc:spChg>
        <pc:spChg chg="del">
          <ac:chgData name="Salvador Alejandro Ochoa Oregon" userId="69691ec3-f96b-42a7-9a9e-89af0988840f" providerId="ADAL" clId="{6B763BDB-B71A-1441-B119-AA957A09DCBD}" dt="2024-11-03T18:11:45.144" v="6387" actId="478"/>
          <ac:spMkLst>
            <pc:docMk/>
            <pc:sldMk cId="2594583775" sldId="321"/>
            <ac:spMk id="47" creationId="{9BBFF095-D85D-5361-62F0-5A13993C02EF}"/>
          </ac:spMkLst>
        </pc:spChg>
        <pc:spChg chg="del">
          <ac:chgData name="Salvador Alejandro Ochoa Oregon" userId="69691ec3-f96b-42a7-9a9e-89af0988840f" providerId="ADAL" clId="{6B763BDB-B71A-1441-B119-AA957A09DCBD}" dt="2024-11-03T18:11:55.737" v="6392" actId="478"/>
          <ac:spMkLst>
            <pc:docMk/>
            <pc:sldMk cId="2594583775" sldId="321"/>
            <ac:spMk id="48" creationId="{65615F74-EED9-B2C2-C9A8-F3EF5ED22D15}"/>
          </ac:spMkLst>
        </pc:spChg>
        <pc:grpChg chg="add del mod">
          <ac:chgData name="Salvador Alejandro Ochoa Oregon" userId="69691ec3-f96b-42a7-9a9e-89af0988840f" providerId="ADAL" clId="{6B763BDB-B71A-1441-B119-AA957A09DCBD}" dt="2024-11-04T03:47:04.556" v="7347" actId="478"/>
          <ac:grpSpMkLst>
            <pc:docMk/>
            <pc:sldMk cId="2594583775" sldId="321"/>
            <ac:grpSpMk id="21" creationId="{4D1875B5-4238-9445-D9E3-8B6297B660E4}"/>
          </ac:grpSpMkLst>
        </pc:grpChg>
        <pc:picChg chg="add mod">
          <ac:chgData name="Salvador Alejandro Ochoa Oregon" userId="69691ec3-f96b-42a7-9a9e-89af0988840f" providerId="ADAL" clId="{6B763BDB-B71A-1441-B119-AA957A09DCBD}" dt="2024-11-04T03:50:32.740" v="7381" actId="1076"/>
          <ac:picMkLst>
            <pc:docMk/>
            <pc:sldMk cId="2594583775" sldId="321"/>
            <ac:picMk id="27" creationId="{2B19A9B1-6B47-EBE1-2A21-45073DB6049E}"/>
          </ac:picMkLst>
        </pc:picChg>
        <pc:picChg chg="del">
          <ac:chgData name="Salvador Alejandro Ochoa Oregon" userId="69691ec3-f96b-42a7-9a9e-89af0988840f" providerId="ADAL" clId="{6B763BDB-B71A-1441-B119-AA957A09DCBD}" dt="2024-11-03T18:11:41.380" v="6385" actId="478"/>
          <ac:picMkLst>
            <pc:docMk/>
            <pc:sldMk cId="2594583775" sldId="321"/>
            <ac:picMk id="44" creationId="{CAE776F8-91B8-9D9E-04AC-B65982EB171B}"/>
          </ac:picMkLst>
        </pc:picChg>
        <pc:picChg chg="del mod">
          <ac:chgData name="Salvador Alejandro Ochoa Oregon" userId="69691ec3-f96b-42a7-9a9e-89af0988840f" providerId="ADAL" clId="{6B763BDB-B71A-1441-B119-AA957A09DCBD}" dt="2024-11-04T03:35:30.487" v="7212" actId="478"/>
          <ac:picMkLst>
            <pc:docMk/>
            <pc:sldMk cId="2594583775" sldId="321"/>
            <ac:picMk id="45" creationId="{7EDAC5EC-09BB-49A5-DECC-347AE7439657}"/>
          </ac:picMkLst>
        </pc:picChg>
      </pc:sldChg>
      <pc:sldChg chg="add del">
        <pc:chgData name="Salvador Alejandro Ochoa Oregon" userId="69691ec3-f96b-42a7-9a9e-89af0988840f" providerId="ADAL" clId="{6B763BDB-B71A-1441-B119-AA957A09DCBD}" dt="2024-11-03T18:21:13.353" v="6651" actId="2696"/>
        <pc:sldMkLst>
          <pc:docMk/>
          <pc:sldMk cId="3553055567" sldId="322"/>
        </pc:sldMkLst>
      </pc:sldChg>
      <pc:sldChg chg="addSp delSp modSp add mod">
        <pc:chgData name="Salvador Alejandro Ochoa Oregon" userId="69691ec3-f96b-42a7-9a9e-89af0988840f" providerId="ADAL" clId="{6B763BDB-B71A-1441-B119-AA957A09DCBD}" dt="2024-11-04T03:21:38.551" v="7046"/>
        <pc:sldMkLst>
          <pc:docMk/>
          <pc:sldMk cId="3913249783" sldId="322"/>
        </pc:sldMkLst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2" creationId="{2EFDDEB4-4DC9-224D-509D-FF461F3E06D0}"/>
          </ac:spMkLst>
        </pc:spChg>
        <pc:spChg chg="mod">
          <ac:chgData name="Salvador Alejandro Ochoa Oregon" userId="69691ec3-f96b-42a7-9a9e-89af0988840f" providerId="ADAL" clId="{6B763BDB-B71A-1441-B119-AA957A09DCBD}" dt="2024-11-04T02:49:09.385" v="6708" actId="20577"/>
          <ac:spMkLst>
            <pc:docMk/>
            <pc:sldMk cId="3913249783" sldId="322"/>
            <ac:spMk id="3" creationId="{4BA93987-EF41-8C4A-F9FA-919C36067573}"/>
          </ac:spMkLst>
        </pc:spChg>
        <pc:spChg chg="del">
          <ac:chgData name="Salvador Alejandro Ochoa Oregon" userId="69691ec3-f96b-42a7-9a9e-89af0988840f" providerId="ADAL" clId="{6B763BDB-B71A-1441-B119-AA957A09DCBD}" dt="2024-11-04T02:50:38.377" v="6727" actId="478"/>
          <ac:spMkLst>
            <pc:docMk/>
            <pc:sldMk cId="3913249783" sldId="322"/>
            <ac:spMk id="5" creationId="{867CA689-AFD7-6008-5D04-D9B531E56CC6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6" creationId="{7025906F-8D5B-BDE6-9FEE-0FB55BF99E39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7" creationId="{785BA64C-321F-3A4A-75C5-C20BF1C3B502}"/>
          </ac:spMkLst>
        </pc:spChg>
        <pc:spChg chg="mod">
          <ac:chgData name="Salvador Alejandro Ochoa Oregon" userId="69691ec3-f96b-42a7-9a9e-89af0988840f" providerId="ADAL" clId="{6B763BDB-B71A-1441-B119-AA957A09DCBD}" dt="2024-11-04T03:13:39.522" v="6943" actId="1076"/>
          <ac:spMkLst>
            <pc:docMk/>
            <pc:sldMk cId="3913249783" sldId="322"/>
            <ac:spMk id="8" creationId="{4D115405-441A-2A03-A4BF-AF2A3F51B334}"/>
          </ac:spMkLst>
        </pc:spChg>
        <pc:spChg chg="mod">
          <ac:chgData name="Salvador Alejandro Ochoa Oregon" userId="69691ec3-f96b-42a7-9a9e-89af0988840f" providerId="ADAL" clId="{6B763BDB-B71A-1441-B119-AA957A09DCBD}" dt="2024-11-04T03:12:45.097" v="6936" actId="164"/>
          <ac:spMkLst>
            <pc:docMk/>
            <pc:sldMk cId="3913249783" sldId="322"/>
            <ac:spMk id="9" creationId="{270C9A9B-172B-6E52-47F8-4FD71C641AFE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16" creationId="{94924550-F4B0-037B-3AEF-039461DE1080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18" creationId="{D685AC81-E5B4-1691-CE31-6AEACD928D79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19" creationId="{206C1EA4-56D6-E6BC-C26C-B6DAD271BBEA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21" creationId="{3C384C66-4844-EF31-C316-F21CFF04EDF1}"/>
          </ac:spMkLst>
        </pc:spChg>
        <pc:spChg chg="del">
          <ac:chgData name="Salvador Alejandro Ochoa Oregon" userId="69691ec3-f96b-42a7-9a9e-89af0988840f" providerId="ADAL" clId="{6B763BDB-B71A-1441-B119-AA957A09DCBD}" dt="2024-11-04T02:50:38.377" v="6727" actId="478"/>
          <ac:spMkLst>
            <pc:docMk/>
            <pc:sldMk cId="3913249783" sldId="322"/>
            <ac:spMk id="22" creationId="{E55D8BED-D0F8-A8E7-8A3E-C7E68F593C2E}"/>
          </ac:spMkLst>
        </pc:spChg>
        <pc:spChg chg="del">
          <ac:chgData name="Salvador Alejandro Ochoa Oregon" userId="69691ec3-f96b-42a7-9a9e-89af0988840f" providerId="ADAL" clId="{6B763BDB-B71A-1441-B119-AA957A09DCBD}" dt="2024-11-04T02:50:38.377" v="6727" actId="478"/>
          <ac:spMkLst>
            <pc:docMk/>
            <pc:sldMk cId="3913249783" sldId="322"/>
            <ac:spMk id="23" creationId="{744A5DF3-9A03-4B23-6A24-532F0378189A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24" creationId="{B9165C41-E478-09EF-352F-E4643D3F6682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25" creationId="{D91C1BC4-EAED-9F3A-90F3-EE4D1E4AB3A4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26" creationId="{790A131A-9B82-6F3B-95A2-980F3B852D88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27" creationId="{A616CC31-FFF6-C30A-0728-166092994AA9}"/>
          </ac:spMkLst>
        </pc:spChg>
        <pc:spChg chg="del mod">
          <ac:chgData name="Salvador Alejandro Ochoa Oregon" userId="69691ec3-f96b-42a7-9a9e-89af0988840f" providerId="ADAL" clId="{6B763BDB-B71A-1441-B119-AA957A09DCBD}" dt="2024-11-04T02:56:27.971" v="6787" actId="478"/>
          <ac:spMkLst>
            <pc:docMk/>
            <pc:sldMk cId="3913249783" sldId="322"/>
            <ac:spMk id="29" creationId="{02D0B3B4-7089-D2FF-E915-18AD48E43717}"/>
          </ac:spMkLst>
        </pc:spChg>
        <pc:spChg chg="del">
          <ac:chgData name="Salvador Alejandro Ochoa Oregon" userId="69691ec3-f96b-42a7-9a9e-89af0988840f" providerId="ADAL" clId="{6B763BDB-B71A-1441-B119-AA957A09DCBD}" dt="2024-11-04T02:50:11.238" v="6717" actId="478"/>
          <ac:spMkLst>
            <pc:docMk/>
            <pc:sldMk cId="3913249783" sldId="322"/>
            <ac:spMk id="32" creationId="{E1B3BF39-1863-F141-B9EF-B39EC5A9E664}"/>
          </ac:spMkLst>
        </pc:spChg>
        <pc:spChg chg="del mod">
          <ac:chgData name="Salvador Alejandro Ochoa Oregon" userId="69691ec3-f96b-42a7-9a9e-89af0988840f" providerId="ADAL" clId="{6B763BDB-B71A-1441-B119-AA957A09DCBD}" dt="2024-11-04T02:50:33.378" v="6725" actId="478"/>
          <ac:spMkLst>
            <pc:docMk/>
            <pc:sldMk cId="3913249783" sldId="322"/>
            <ac:spMk id="34" creationId="{231C6F37-5FAF-9093-0AB5-A220FD44F27F}"/>
          </ac:spMkLst>
        </pc:spChg>
        <pc:spChg chg="del">
          <ac:chgData name="Salvador Alejandro Ochoa Oregon" userId="69691ec3-f96b-42a7-9a9e-89af0988840f" providerId="ADAL" clId="{6B763BDB-B71A-1441-B119-AA957A09DCBD}" dt="2024-11-04T02:50:16.138" v="6719" actId="478"/>
          <ac:spMkLst>
            <pc:docMk/>
            <pc:sldMk cId="3913249783" sldId="322"/>
            <ac:spMk id="35" creationId="{C85F36DD-B08F-E05B-BF93-405FCE70328D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36" creationId="{A58C3316-711E-F16E-0C27-71E76FD092F2}"/>
          </ac:spMkLst>
        </pc:spChg>
        <pc:spChg chg="add del">
          <ac:chgData name="Salvador Alejandro Ochoa Oregon" userId="69691ec3-f96b-42a7-9a9e-89af0988840f" providerId="ADAL" clId="{6B763BDB-B71A-1441-B119-AA957A09DCBD}" dt="2024-11-04T02:50:29.226" v="6723" actId="478"/>
          <ac:spMkLst>
            <pc:docMk/>
            <pc:sldMk cId="3913249783" sldId="322"/>
            <ac:spMk id="37" creationId="{B69C98EB-8D63-98EF-87B6-253CFFBBA87D}"/>
          </ac:spMkLst>
        </pc:spChg>
        <pc:spChg chg="add del mod">
          <ac:chgData name="Salvador Alejandro Ochoa Oregon" userId="69691ec3-f96b-42a7-9a9e-89af0988840f" providerId="ADAL" clId="{6B763BDB-B71A-1441-B119-AA957A09DCBD}" dt="2024-11-04T02:53:22.854" v="6751"/>
          <ac:spMkLst>
            <pc:docMk/>
            <pc:sldMk cId="3913249783" sldId="322"/>
            <ac:spMk id="42" creationId="{D1EF6D3C-6C60-0D34-8321-E0753B4AE961}"/>
          </ac:spMkLst>
        </pc:spChg>
        <pc:spChg chg="add del mod">
          <ac:chgData name="Salvador Alejandro Ochoa Oregon" userId="69691ec3-f96b-42a7-9a9e-89af0988840f" providerId="ADAL" clId="{6B763BDB-B71A-1441-B119-AA957A09DCBD}" dt="2024-11-04T02:53:31.825" v="6756"/>
          <ac:spMkLst>
            <pc:docMk/>
            <pc:sldMk cId="3913249783" sldId="322"/>
            <ac:spMk id="45" creationId="{432F9ED1-182E-FE9D-1CFD-D6EDD04D1436}"/>
          </ac:spMkLst>
        </pc:spChg>
        <pc:spChg chg="add del mod">
          <ac:chgData name="Salvador Alejandro Ochoa Oregon" userId="69691ec3-f96b-42a7-9a9e-89af0988840f" providerId="ADAL" clId="{6B763BDB-B71A-1441-B119-AA957A09DCBD}" dt="2024-11-04T02:54:25.612" v="6763"/>
          <ac:spMkLst>
            <pc:docMk/>
            <pc:sldMk cId="3913249783" sldId="322"/>
            <ac:spMk id="50" creationId="{6D37C1F9-DABB-8B92-09B4-3C12BBB15246}"/>
          </ac:spMkLst>
        </pc:spChg>
        <pc:spChg chg="add mod topLvl">
          <ac:chgData name="Salvador Alejandro Ochoa Oregon" userId="69691ec3-f96b-42a7-9a9e-89af0988840f" providerId="ADAL" clId="{6B763BDB-B71A-1441-B119-AA957A09DCBD}" dt="2024-11-04T03:20:09.734" v="7029" actId="20577"/>
          <ac:spMkLst>
            <pc:docMk/>
            <pc:sldMk cId="3913249783" sldId="322"/>
            <ac:spMk id="57" creationId="{33839A66-D33F-98E0-4274-0CAEF1A6C71C}"/>
          </ac:spMkLst>
        </pc:spChg>
        <pc:spChg chg="add mod topLvl">
          <ac:chgData name="Salvador Alejandro Ochoa Oregon" userId="69691ec3-f96b-42a7-9a9e-89af0988840f" providerId="ADAL" clId="{6B763BDB-B71A-1441-B119-AA957A09DCBD}" dt="2024-11-04T03:17:01.938" v="6981" actId="165"/>
          <ac:spMkLst>
            <pc:docMk/>
            <pc:sldMk cId="3913249783" sldId="322"/>
            <ac:spMk id="59" creationId="{B1302804-0B61-950F-2AAA-354C21B6B6F2}"/>
          </ac:spMkLst>
        </pc:spChg>
        <pc:spChg chg="add mod topLvl">
          <ac:chgData name="Salvador Alejandro Ochoa Oregon" userId="69691ec3-f96b-42a7-9a9e-89af0988840f" providerId="ADAL" clId="{6B763BDB-B71A-1441-B119-AA957A09DCBD}" dt="2024-11-04T03:21:30.646" v="7044" actId="20577"/>
          <ac:spMkLst>
            <pc:docMk/>
            <pc:sldMk cId="3913249783" sldId="322"/>
            <ac:spMk id="60" creationId="{5A992D99-3E17-D05E-0B12-C1BC3C3A53C5}"/>
          </ac:spMkLst>
        </pc:spChg>
        <pc:spChg chg="add del mod">
          <ac:chgData name="Salvador Alejandro Ochoa Oregon" userId="69691ec3-f96b-42a7-9a9e-89af0988840f" providerId="ADAL" clId="{6B763BDB-B71A-1441-B119-AA957A09DCBD}" dt="2024-11-04T03:04:22.389" v="6875" actId="478"/>
          <ac:spMkLst>
            <pc:docMk/>
            <pc:sldMk cId="3913249783" sldId="322"/>
            <ac:spMk id="61" creationId="{E52178B0-13A5-7123-D439-DC164F429E08}"/>
          </ac:spMkLst>
        </pc:spChg>
        <pc:spChg chg="add mod">
          <ac:chgData name="Salvador Alejandro Ochoa Oregon" userId="69691ec3-f96b-42a7-9a9e-89af0988840f" providerId="ADAL" clId="{6B763BDB-B71A-1441-B119-AA957A09DCBD}" dt="2024-11-04T03:12:45.097" v="6936" actId="164"/>
          <ac:spMkLst>
            <pc:docMk/>
            <pc:sldMk cId="3913249783" sldId="322"/>
            <ac:spMk id="65" creationId="{EAD6579A-D09E-EE9C-A2EA-40E7120B241D}"/>
          </ac:spMkLst>
        </pc:spChg>
        <pc:spChg chg="add mod">
          <ac:chgData name="Salvador Alejandro Ochoa Oregon" userId="69691ec3-f96b-42a7-9a9e-89af0988840f" providerId="ADAL" clId="{6B763BDB-B71A-1441-B119-AA957A09DCBD}" dt="2024-11-04T03:12:45.097" v="6936" actId="164"/>
          <ac:spMkLst>
            <pc:docMk/>
            <pc:sldMk cId="3913249783" sldId="322"/>
            <ac:spMk id="66" creationId="{50AAD0B6-D57A-3F2A-212E-38071BBB10D6}"/>
          </ac:spMkLst>
        </pc:spChg>
        <pc:spChg chg="add mod">
          <ac:chgData name="Salvador Alejandro Ochoa Oregon" userId="69691ec3-f96b-42a7-9a9e-89af0988840f" providerId="ADAL" clId="{6B763BDB-B71A-1441-B119-AA957A09DCBD}" dt="2024-11-04T03:08:39.696" v="6912" actId="1076"/>
          <ac:spMkLst>
            <pc:docMk/>
            <pc:sldMk cId="3913249783" sldId="322"/>
            <ac:spMk id="67" creationId="{0A378880-5104-688B-5AC9-38B6CA91C22F}"/>
          </ac:spMkLst>
        </pc:spChg>
        <pc:spChg chg="add mod">
          <ac:chgData name="Salvador Alejandro Ochoa Oregon" userId="69691ec3-f96b-42a7-9a9e-89af0988840f" providerId="ADAL" clId="{6B763BDB-B71A-1441-B119-AA957A09DCBD}" dt="2024-11-04T03:08:39.696" v="6912" actId="1076"/>
          <ac:spMkLst>
            <pc:docMk/>
            <pc:sldMk cId="3913249783" sldId="322"/>
            <ac:spMk id="70" creationId="{D9D29C09-3EEE-7D5B-6C72-33ED51BDC8E0}"/>
          </ac:spMkLst>
        </pc:spChg>
        <pc:spChg chg="add mod">
          <ac:chgData name="Salvador Alejandro Ochoa Oregon" userId="69691ec3-f96b-42a7-9a9e-89af0988840f" providerId="ADAL" clId="{6B763BDB-B71A-1441-B119-AA957A09DCBD}" dt="2024-11-04T03:08:39.696" v="6912" actId="1076"/>
          <ac:spMkLst>
            <pc:docMk/>
            <pc:sldMk cId="3913249783" sldId="322"/>
            <ac:spMk id="71" creationId="{FDD6D010-044B-6032-950A-46B432068112}"/>
          </ac:spMkLst>
        </pc:spChg>
        <pc:spChg chg="add mod">
          <ac:chgData name="Salvador Alejandro Ochoa Oregon" userId="69691ec3-f96b-42a7-9a9e-89af0988840f" providerId="ADAL" clId="{6B763BDB-B71A-1441-B119-AA957A09DCBD}" dt="2024-11-04T03:12:45.097" v="6936" actId="164"/>
          <ac:spMkLst>
            <pc:docMk/>
            <pc:sldMk cId="3913249783" sldId="322"/>
            <ac:spMk id="72" creationId="{E2ABC967-B2D7-368F-A3E7-88D06C3C4BDA}"/>
          </ac:spMkLst>
        </pc:spChg>
        <pc:spChg chg="add mod topLvl">
          <ac:chgData name="Salvador Alejandro Ochoa Oregon" userId="69691ec3-f96b-42a7-9a9e-89af0988840f" providerId="ADAL" clId="{6B763BDB-B71A-1441-B119-AA957A09DCBD}" dt="2024-11-04T03:17:01.938" v="6981" actId="165"/>
          <ac:spMkLst>
            <pc:docMk/>
            <pc:sldMk cId="3913249783" sldId="322"/>
            <ac:spMk id="73" creationId="{312E953A-B63B-89B0-3E35-9150A39186E3}"/>
          </ac:spMkLst>
        </pc:spChg>
        <pc:spChg chg="add mod">
          <ac:chgData name="Salvador Alejandro Ochoa Oregon" userId="69691ec3-f96b-42a7-9a9e-89af0988840f" providerId="ADAL" clId="{6B763BDB-B71A-1441-B119-AA957A09DCBD}" dt="2024-11-04T03:21:38.551" v="7046"/>
          <ac:spMkLst>
            <pc:docMk/>
            <pc:sldMk cId="3913249783" sldId="322"/>
            <ac:spMk id="88" creationId="{79CD26F6-960E-F93B-4B37-431A3ADB21CB}"/>
          </ac:spMkLst>
        </pc:spChg>
        <pc:grpChg chg="add mod">
          <ac:chgData name="Salvador Alejandro Ochoa Oregon" userId="69691ec3-f96b-42a7-9a9e-89af0988840f" providerId="ADAL" clId="{6B763BDB-B71A-1441-B119-AA957A09DCBD}" dt="2024-11-04T03:13:46.494" v="6945" actId="1076"/>
          <ac:grpSpMkLst>
            <pc:docMk/>
            <pc:sldMk cId="3913249783" sldId="322"/>
            <ac:grpSpMk id="74" creationId="{4BDD0278-7483-BA27-4A8F-3CA79F426E1D}"/>
          </ac:grpSpMkLst>
        </pc:grpChg>
        <pc:grpChg chg="add del mod">
          <ac:chgData name="Salvador Alejandro Ochoa Oregon" userId="69691ec3-f96b-42a7-9a9e-89af0988840f" providerId="ADAL" clId="{6B763BDB-B71A-1441-B119-AA957A09DCBD}" dt="2024-11-04T03:17:01.938" v="6981" actId="165"/>
          <ac:grpSpMkLst>
            <pc:docMk/>
            <pc:sldMk cId="3913249783" sldId="322"/>
            <ac:grpSpMk id="75" creationId="{9F92F07E-E27E-279E-6976-BD5E5C7D529F}"/>
          </ac:grpSpMkLst>
        </pc:grpChg>
        <pc:picChg chg="add del mod">
          <ac:chgData name="Salvador Alejandro Ochoa Oregon" userId="69691ec3-f96b-42a7-9a9e-89af0988840f" providerId="ADAL" clId="{6B763BDB-B71A-1441-B119-AA957A09DCBD}" dt="2024-11-04T03:07:08.545" v="6891" actId="478"/>
          <ac:picMkLst>
            <pc:docMk/>
            <pc:sldMk cId="3913249783" sldId="322"/>
            <ac:picMk id="15" creationId="{D955BB9E-A376-B882-4726-80C0738E1D13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21:05.070" v="7030" actId="478"/>
          <ac:picMkLst>
            <pc:docMk/>
            <pc:sldMk cId="3913249783" sldId="322"/>
            <ac:picMk id="17" creationId="{92986525-C962-06E9-1E8B-6527F6CAD1FA}"/>
          </ac:picMkLst>
        </pc:picChg>
        <pc:picChg chg="add del mod topLvl">
          <ac:chgData name="Salvador Alejandro Ochoa Oregon" userId="69691ec3-f96b-42a7-9a9e-89af0988840f" providerId="ADAL" clId="{6B763BDB-B71A-1441-B119-AA957A09DCBD}" dt="2024-11-04T03:17:04.159" v="6982" actId="478"/>
          <ac:picMkLst>
            <pc:docMk/>
            <pc:sldMk cId="3913249783" sldId="322"/>
            <ac:picMk id="28" creationId="{23FD06CC-BA27-F4A0-8E37-35B22DAA52E9}"/>
          </ac:picMkLst>
        </pc:picChg>
        <pc:picChg chg="add del mod">
          <ac:chgData name="Salvador Alejandro Ochoa Oregon" userId="69691ec3-f96b-42a7-9a9e-89af0988840f" providerId="ADAL" clId="{6B763BDB-B71A-1441-B119-AA957A09DCBD}" dt="2024-11-04T02:52:02.069" v="6737" actId="478"/>
          <ac:picMkLst>
            <pc:docMk/>
            <pc:sldMk cId="3913249783" sldId="322"/>
            <ac:picMk id="30" creationId="{1F187A4B-B0FF-23E6-DD35-B391703CF3F6}"/>
          </ac:picMkLst>
        </pc:picChg>
        <pc:picChg chg="add del mod">
          <ac:chgData name="Salvador Alejandro Ochoa Oregon" userId="69691ec3-f96b-42a7-9a9e-89af0988840f" providerId="ADAL" clId="{6B763BDB-B71A-1441-B119-AA957A09DCBD}" dt="2024-11-04T02:54:40.955" v="6766" actId="478"/>
          <ac:picMkLst>
            <pc:docMk/>
            <pc:sldMk cId="3913249783" sldId="322"/>
            <ac:picMk id="33" creationId="{C742B968-27EE-A8E8-FB27-6070D7F05897}"/>
          </ac:picMkLst>
        </pc:picChg>
        <pc:picChg chg="add del mod">
          <ac:chgData name="Salvador Alejandro Ochoa Oregon" userId="69691ec3-f96b-42a7-9a9e-89af0988840f" providerId="ADAL" clId="{6B763BDB-B71A-1441-B119-AA957A09DCBD}" dt="2024-11-04T02:52:41.131" v="6743" actId="478"/>
          <ac:picMkLst>
            <pc:docMk/>
            <pc:sldMk cId="3913249783" sldId="322"/>
            <ac:picMk id="39" creationId="{6A76C420-B4A1-215B-348D-A0B98027947E}"/>
          </ac:picMkLst>
        </pc:picChg>
        <pc:picChg chg="add del mod">
          <ac:chgData name="Salvador Alejandro Ochoa Oregon" userId="69691ec3-f96b-42a7-9a9e-89af0988840f" providerId="ADAL" clId="{6B763BDB-B71A-1441-B119-AA957A09DCBD}" dt="2024-11-04T02:53:10.218" v="6746" actId="478"/>
          <ac:picMkLst>
            <pc:docMk/>
            <pc:sldMk cId="3913249783" sldId="322"/>
            <ac:picMk id="41" creationId="{434C7B4D-F548-15DC-076E-A4F2117FF75F}"/>
          </ac:picMkLst>
        </pc:picChg>
        <pc:picChg chg="add del mod">
          <ac:chgData name="Salvador Alejandro Ochoa Oregon" userId="69691ec3-f96b-42a7-9a9e-89af0988840f" providerId="ADAL" clId="{6B763BDB-B71A-1441-B119-AA957A09DCBD}" dt="2024-11-04T02:53:21.951" v="6749" actId="478"/>
          <ac:picMkLst>
            <pc:docMk/>
            <pc:sldMk cId="3913249783" sldId="322"/>
            <ac:picMk id="44" creationId="{D9EE51EF-59C0-24B0-F6C0-CC6D0558E051}"/>
          </ac:picMkLst>
        </pc:picChg>
        <pc:picChg chg="add del mod">
          <ac:chgData name="Salvador Alejandro Ochoa Oregon" userId="69691ec3-f96b-42a7-9a9e-89af0988840f" providerId="ADAL" clId="{6B763BDB-B71A-1441-B119-AA957A09DCBD}" dt="2024-11-04T02:53:31.137" v="6754" actId="478"/>
          <ac:picMkLst>
            <pc:docMk/>
            <pc:sldMk cId="3913249783" sldId="322"/>
            <ac:picMk id="47" creationId="{C073A1FC-6925-FE02-F44B-3563FF0C64CE}"/>
          </ac:picMkLst>
        </pc:picChg>
        <pc:picChg chg="add del mod">
          <ac:chgData name="Salvador Alejandro Ochoa Oregon" userId="69691ec3-f96b-42a7-9a9e-89af0988840f" providerId="ADAL" clId="{6B763BDB-B71A-1441-B119-AA957A09DCBD}" dt="2024-11-04T02:54:16.539" v="6758" actId="478"/>
          <ac:picMkLst>
            <pc:docMk/>
            <pc:sldMk cId="3913249783" sldId="322"/>
            <ac:picMk id="49" creationId="{5A676416-BAD5-0C80-A47D-96380FF2AF6B}"/>
          </ac:picMkLst>
        </pc:picChg>
        <pc:picChg chg="add del mod">
          <ac:chgData name="Salvador Alejandro Ochoa Oregon" userId="69691ec3-f96b-42a7-9a9e-89af0988840f" providerId="ADAL" clId="{6B763BDB-B71A-1441-B119-AA957A09DCBD}" dt="2024-11-04T02:54:25.357" v="6761" actId="478"/>
          <ac:picMkLst>
            <pc:docMk/>
            <pc:sldMk cId="3913249783" sldId="322"/>
            <ac:picMk id="52" creationId="{14E1D93A-3358-FE04-C1D4-5834C54D8D54}"/>
          </ac:picMkLst>
        </pc:picChg>
        <pc:picChg chg="add del mod">
          <ac:chgData name="Salvador Alejandro Ochoa Oregon" userId="69691ec3-f96b-42a7-9a9e-89af0988840f" providerId="ADAL" clId="{6B763BDB-B71A-1441-B119-AA957A09DCBD}" dt="2024-11-04T02:54:39.162" v="6765" actId="478"/>
          <ac:picMkLst>
            <pc:docMk/>
            <pc:sldMk cId="3913249783" sldId="322"/>
            <ac:picMk id="54" creationId="{E08D3691-9934-F9F7-6FC9-66D9502BBAEF}"/>
          </ac:picMkLst>
        </pc:picChg>
        <pc:picChg chg="add del mod">
          <ac:chgData name="Salvador Alejandro Ochoa Oregon" userId="69691ec3-f96b-42a7-9a9e-89af0988840f" providerId="ADAL" clId="{6B763BDB-B71A-1441-B119-AA957A09DCBD}" dt="2024-11-04T02:55:12.030" v="6768" actId="478"/>
          <ac:picMkLst>
            <pc:docMk/>
            <pc:sldMk cId="3913249783" sldId="322"/>
            <ac:picMk id="56" creationId="{FB8D3486-9831-1328-907C-FD7222439BFF}"/>
          </ac:picMkLst>
        </pc:picChg>
        <pc:picChg chg="add mod">
          <ac:chgData name="Salvador Alejandro Ochoa Oregon" userId="69691ec3-f96b-42a7-9a9e-89af0988840f" providerId="ADAL" clId="{6B763BDB-B71A-1441-B119-AA957A09DCBD}" dt="2024-11-04T03:12:45.097" v="6936" actId="164"/>
          <ac:picMkLst>
            <pc:docMk/>
            <pc:sldMk cId="3913249783" sldId="322"/>
            <ac:picMk id="63" creationId="{1E3FE306-DC69-EFF0-1773-856303703DB1}"/>
          </ac:picMkLst>
        </pc:picChg>
        <pc:picChg chg="add mod">
          <ac:chgData name="Salvador Alejandro Ochoa Oregon" userId="69691ec3-f96b-42a7-9a9e-89af0988840f" providerId="ADAL" clId="{6B763BDB-B71A-1441-B119-AA957A09DCBD}" dt="2024-11-04T03:12:45.097" v="6936" actId="164"/>
          <ac:picMkLst>
            <pc:docMk/>
            <pc:sldMk cId="3913249783" sldId="322"/>
            <ac:picMk id="64" creationId="{6C474DA6-E3D1-946B-7F6D-5A233411B99C}"/>
          </ac:picMkLst>
        </pc:picChg>
        <pc:picChg chg="add mod">
          <ac:chgData name="Salvador Alejandro Ochoa Oregon" userId="69691ec3-f96b-42a7-9a9e-89af0988840f" providerId="ADAL" clId="{6B763BDB-B71A-1441-B119-AA957A09DCBD}" dt="2024-11-04T03:08:39.696" v="6912" actId="1076"/>
          <ac:picMkLst>
            <pc:docMk/>
            <pc:sldMk cId="3913249783" sldId="322"/>
            <ac:picMk id="68" creationId="{A887554F-CCD3-E4F1-6589-3E334F4F505B}"/>
          </ac:picMkLst>
        </pc:picChg>
        <pc:picChg chg="add mod">
          <ac:chgData name="Salvador Alejandro Ochoa Oregon" userId="69691ec3-f96b-42a7-9a9e-89af0988840f" providerId="ADAL" clId="{6B763BDB-B71A-1441-B119-AA957A09DCBD}" dt="2024-11-04T03:08:39.696" v="6912" actId="1076"/>
          <ac:picMkLst>
            <pc:docMk/>
            <pc:sldMk cId="3913249783" sldId="322"/>
            <ac:picMk id="69" creationId="{55613E61-2249-5E44-3D02-A52A6D467EBD}"/>
          </ac:picMkLst>
        </pc:picChg>
        <pc:picChg chg="add del mod">
          <ac:chgData name="Salvador Alejandro Ochoa Oregon" userId="69691ec3-f96b-42a7-9a9e-89af0988840f" providerId="ADAL" clId="{6B763BDB-B71A-1441-B119-AA957A09DCBD}" dt="2024-11-04T03:17:07.570" v="6985" actId="478"/>
          <ac:picMkLst>
            <pc:docMk/>
            <pc:sldMk cId="3913249783" sldId="322"/>
            <ac:picMk id="77" creationId="{1DE12FB4-7FD6-8EAA-2E54-0B620BE13384}"/>
          </ac:picMkLst>
        </pc:picChg>
        <pc:picChg chg="add del mod">
          <ac:chgData name="Salvador Alejandro Ochoa Oregon" userId="69691ec3-f96b-42a7-9a9e-89af0988840f" providerId="ADAL" clId="{6B763BDB-B71A-1441-B119-AA957A09DCBD}" dt="2024-11-04T03:17:16.990" v="6987" actId="478"/>
          <ac:picMkLst>
            <pc:docMk/>
            <pc:sldMk cId="3913249783" sldId="322"/>
            <ac:picMk id="79" creationId="{99D728B6-D354-DB3D-6B21-3FD73193E400}"/>
          </ac:picMkLst>
        </pc:picChg>
        <pc:picChg chg="add del mod">
          <ac:chgData name="Salvador Alejandro Ochoa Oregon" userId="69691ec3-f96b-42a7-9a9e-89af0988840f" providerId="ADAL" clId="{6B763BDB-B71A-1441-B119-AA957A09DCBD}" dt="2024-11-04T03:17:28.821" v="6990" actId="478"/>
          <ac:picMkLst>
            <pc:docMk/>
            <pc:sldMk cId="3913249783" sldId="322"/>
            <ac:picMk id="81" creationId="{7596FC7A-537B-D988-5D81-B7C140B8383E}"/>
          </ac:picMkLst>
        </pc:picChg>
        <pc:picChg chg="add mod">
          <ac:chgData name="Salvador Alejandro Ochoa Oregon" userId="69691ec3-f96b-42a7-9a9e-89af0988840f" providerId="ADAL" clId="{6B763BDB-B71A-1441-B119-AA957A09DCBD}" dt="2024-11-04T03:19:49.310" v="7015" actId="14100"/>
          <ac:picMkLst>
            <pc:docMk/>
            <pc:sldMk cId="3913249783" sldId="322"/>
            <ac:picMk id="83" creationId="{F5E277CD-66E3-94AF-2629-3AAE67752278}"/>
          </ac:picMkLst>
        </pc:picChg>
        <pc:picChg chg="add mod">
          <ac:chgData name="Salvador Alejandro Ochoa Oregon" userId="69691ec3-f96b-42a7-9a9e-89af0988840f" providerId="ADAL" clId="{6B763BDB-B71A-1441-B119-AA957A09DCBD}" dt="2024-11-04T03:18:27.015" v="6998" actId="14100"/>
          <ac:picMkLst>
            <pc:docMk/>
            <pc:sldMk cId="3913249783" sldId="322"/>
            <ac:picMk id="84" creationId="{57ADEA2D-5556-67C2-9FDB-CE0A034AF5FA}"/>
          </ac:picMkLst>
        </pc:picChg>
        <pc:picChg chg="add mod">
          <ac:chgData name="Salvador Alejandro Ochoa Oregon" userId="69691ec3-f96b-42a7-9a9e-89af0988840f" providerId="ADAL" clId="{6B763BDB-B71A-1441-B119-AA957A09DCBD}" dt="2024-11-04T03:18:38.011" v="7003" actId="1076"/>
          <ac:picMkLst>
            <pc:docMk/>
            <pc:sldMk cId="3913249783" sldId="322"/>
            <ac:picMk id="85" creationId="{D56869CA-42C3-E192-4502-00165605C9E7}"/>
          </ac:picMkLst>
        </pc:picChg>
        <pc:picChg chg="add mod">
          <ac:chgData name="Salvador Alejandro Ochoa Oregon" userId="69691ec3-f96b-42a7-9a9e-89af0988840f" providerId="ADAL" clId="{6B763BDB-B71A-1441-B119-AA957A09DCBD}" dt="2024-11-04T03:19:58.101" v="7019" actId="1076"/>
          <ac:picMkLst>
            <pc:docMk/>
            <pc:sldMk cId="3913249783" sldId="322"/>
            <ac:picMk id="86" creationId="{C6900AD1-FC33-EEB8-EE1B-D34697F5DA6F}"/>
          </ac:picMkLst>
        </pc:picChg>
        <pc:picChg chg="add mod">
          <ac:chgData name="Salvador Alejandro Ochoa Oregon" userId="69691ec3-f96b-42a7-9a9e-89af0988840f" providerId="ADAL" clId="{6B763BDB-B71A-1441-B119-AA957A09DCBD}" dt="2024-11-04T03:21:26.671" v="7037" actId="1076"/>
          <ac:picMkLst>
            <pc:docMk/>
            <pc:sldMk cId="3913249783" sldId="322"/>
            <ac:picMk id="87" creationId="{61F70E9D-704E-E43C-B433-BE3DE373453E}"/>
          </ac:picMkLst>
        </pc:picChg>
      </pc:sldChg>
      <pc:sldChg chg="delSp add del mod">
        <pc:chgData name="Salvador Alejandro Ochoa Oregon" userId="69691ec3-f96b-42a7-9a9e-89af0988840f" providerId="ADAL" clId="{6B763BDB-B71A-1441-B119-AA957A09DCBD}" dt="2024-11-03T18:21:11.634" v="6650" actId="2696"/>
        <pc:sldMkLst>
          <pc:docMk/>
          <pc:sldMk cId="269247464" sldId="323"/>
        </pc:sldMkLst>
        <pc:spChg chg="del">
          <ac:chgData name="Salvador Alejandro Ochoa Oregon" userId="69691ec3-f96b-42a7-9a9e-89af0988840f" providerId="ADAL" clId="{6B763BDB-B71A-1441-B119-AA957A09DCBD}" dt="2024-11-03T18:21:09.388" v="6649" actId="478"/>
          <ac:spMkLst>
            <pc:docMk/>
            <pc:sldMk cId="269247464" sldId="323"/>
            <ac:spMk id="6" creationId="{6FA3EFB1-8FDF-FFA6-1D17-111CB712D163}"/>
          </ac:spMkLst>
        </pc:spChg>
      </pc:sldChg>
      <pc:sldChg chg="addSp delSp modSp add mod">
        <pc:chgData name="Salvador Alejandro Ochoa Oregon" userId="69691ec3-f96b-42a7-9a9e-89af0988840f" providerId="ADAL" clId="{6B763BDB-B71A-1441-B119-AA957A09DCBD}" dt="2024-11-04T03:45:39.290" v="7328" actId="14100"/>
        <pc:sldMkLst>
          <pc:docMk/>
          <pc:sldMk cId="1303416191" sldId="323"/>
        </pc:sldMkLst>
        <pc:spChg chg="add mod">
          <ac:chgData name="Salvador Alejandro Ochoa Oregon" userId="69691ec3-f96b-42a7-9a9e-89af0988840f" providerId="ADAL" clId="{6B763BDB-B71A-1441-B119-AA957A09DCBD}" dt="2024-11-04T03:31:24.326" v="7172" actId="1076"/>
          <ac:spMkLst>
            <pc:docMk/>
            <pc:sldMk cId="1303416191" sldId="323"/>
            <ac:spMk id="2" creationId="{62AD03DA-6373-D01D-9B7B-59918A395D16}"/>
          </ac:spMkLst>
        </pc:spChg>
        <pc:spChg chg="mod">
          <ac:chgData name="Salvador Alejandro Ochoa Oregon" userId="69691ec3-f96b-42a7-9a9e-89af0988840f" providerId="ADAL" clId="{6B763BDB-B71A-1441-B119-AA957A09DCBD}" dt="2024-11-04T03:14:09.488" v="6951" actId="20577"/>
          <ac:spMkLst>
            <pc:docMk/>
            <pc:sldMk cId="1303416191" sldId="323"/>
            <ac:spMk id="3" creationId="{9991928C-D1C9-56BD-A02F-D9868A9EA375}"/>
          </ac:spMkLst>
        </pc:spChg>
        <pc:spChg chg="mod topLvl">
          <ac:chgData name="Salvador Alejandro Ochoa Oregon" userId="69691ec3-f96b-42a7-9a9e-89af0988840f" providerId="ADAL" clId="{6B763BDB-B71A-1441-B119-AA957A09DCBD}" dt="2024-11-04T03:33:14.121" v="7199" actId="20577"/>
          <ac:spMkLst>
            <pc:docMk/>
            <pc:sldMk cId="1303416191" sldId="323"/>
            <ac:spMk id="9" creationId="{7B9588A0-B04C-E1A6-7F79-EB26D554EAF6}"/>
          </ac:spMkLst>
        </pc:spChg>
        <pc:spChg chg="del mod">
          <ac:chgData name="Salvador Alejandro Ochoa Oregon" userId="69691ec3-f96b-42a7-9a9e-89af0988840f" providerId="ADAL" clId="{6B763BDB-B71A-1441-B119-AA957A09DCBD}" dt="2024-11-04T03:26:31.265" v="7129" actId="478"/>
          <ac:spMkLst>
            <pc:docMk/>
            <pc:sldMk cId="1303416191" sldId="323"/>
            <ac:spMk id="16" creationId="{23ACA8D8-5483-DA54-8FF0-7054665C751A}"/>
          </ac:spMkLst>
        </pc:spChg>
        <pc:spChg chg="mod topLvl">
          <ac:chgData name="Salvador Alejandro Ochoa Oregon" userId="69691ec3-f96b-42a7-9a9e-89af0988840f" providerId="ADAL" clId="{6B763BDB-B71A-1441-B119-AA957A09DCBD}" dt="2024-11-04T03:32:36.533" v="7185" actId="1076"/>
          <ac:spMkLst>
            <pc:docMk/>
            <pc:sldMk cId="1303416191" sldId="323"/>
            <ac:spMk id="18" creationId="{A01E04C1-677F-B900-6DF9-618FFC1E2B03}"/>
          </ac:spMkLst>
        </pc:spChg>
        <pc:spChg chg="mod topLvl">
          <ac:chgData name="Salvador Alejandro Ochoa Oregon" userId="69691ec3-f96b-42a7-9a9e-89af0988840f" providerId="ADAL" clId="{6B763BDB-B71A-1441-B119-AA957A09DCBD}" dt="2024-11-04T03:32:36.533" v="7185" actId="1076"/>
          <ac:spMkLst>
            <pc:docMk/>
            <pc:sldMk cId="1303416191" sldId="323"/>
            <ac:spMk id="19" creationId="{A75B9254-F239-1ABD-7D60-6E5746502C5A}"/>
          </ac:spMkLst>
        </pc:spChg>
        <pc:spChg chg="mod topLvl">
          <ac:chgData name="Salvador Alejandro Ochoa Oregon" userId="69691ec3-f96b-42a7-9a9e-89af0988840f" providerId="ADAL" clId="{6B763BDB-B71A-1441-B119-AA957A09DCBD}" dt="2024-11-04T03:32:36.533" v="7185" actId="1076"/>
          <ac:spMkLst>
            <pc:docMk/>
            <pc:sldMk cId="1303416191" sldId="323"/>
            <ac:spMk id="20" creationId="{07D9B53B-5E47-456E-CF28-EB7604D2FDBA}"/>
          </ac:spMkLst>
        </pc:spChg>
        <pc:spChg chg="mod">
          <ac:chgData name="Salvador Alejandro Ochoa Oregon" userId="69691ec3-f96b-42a7-9a9e-89af0988840f" providerId="ADAL" clId="{6B763BDB-B71A-1441-B119-AA957A09DCBD}" dt="2024-11-04T03:27:03.522" v="7133"/>
          <ac:spMkLst>
            <pc:docMk/>
            <pc:sldMk cId="1303416191" sldId="323"/>
            <ac:spMk id="24" creationId="{1F5925D9-73CA-5A08-6019-8B44B94D4E68}"/>
          </ac:spMkLst>
        </pc:spChg>
        <pc:spChg chg="mod">
          <ac:chgData name="Salvador Alejandro Ochoa Oregon" userId="69691ec3-f96b-42a7-9a9e-89af0988840f" providerId="ADAL" clId="{6B763BDB-B71A-1441-B119-AA957A09DCBD}" dt="2024-11-04T03:27:03.522" v="7133"/>
          <ac:spMkLst>
            <pc:docMk/>
            <pc:sldMk cId="1303416191" sldId="323"/>
            <ac:spMk id="25" creationId="{9DACA341-FE2B-FAAD-4C06-0468FFBBECE3}"/>
          </ac:spMkLst>
        </pc:spChg>
        <pc:spChg chg="mod">
          <ac:chgData name="Salvador Alejandro Ochoa Oregon" userId="69691ec3-f96b-42a7-9a9e-89af0988840f" providerId="ADAL" clId="{6B763BDB-B71A-1441-B119-AA957A09DCBD}" dt="2024-11-04T03:27:03.522" v="7133"/>
          <ac:spMkLst>
            <pc:docMk/>
            <pc:sldMk cId="1303416191" sldId="323"/>
            <ac:spMk id="26" creationId="{7E95B813-C172-CE2B-DA3A-42D5C6321437}"/>
          </ac:spMkLst>
        </pc:spChg>
        <pc:spChg chg="mod">
          <ac:chgData name="Salvador Alejandro Ochoa Oregon" userId="69691ec3-f96b-42a7-9a9e-89af0988840f" providerId="ADAL" clId="{6B763BDB-B71A-1441-B119-AA957A09DCBD}" dt="2024-11-04T03:27:03.522" v="7133"/>
          <ac:spMkLst>
            <pc:docMk/>
            <pc:sldMk cId="1303416191" sldId="323"/>
            <ac:spMk id="27" creationId="{097408EA-5E8C-BDB7-2024-EB829912DC12}"/>
          </ac:spMkLst>
        </pc:spChg>
        <pc:spChg chg="mod">
          <ac:chgData name="Salvador Alejandro Ochoa Oregon" userId="69691ec3-f96b-42a7-9a9e-89af0988840f" providerId="ADAL" clId="{6B763BDB-B71A-1441-B119-AA957A09DCBD}" dt="2024-11-04T03:27:09.756" v="7134"/>
          <ac:spMkLst>
            <pc:docMk/>
            <pc:sldMk cId="1303416191" sldId="323"/>
            <ac:spMk id="32" creationId="{243F142E-131E-1D0B-EA8D-B4E234EB7AAA}"/>
          </ac:spMkLst>
        </pc:spChg>
        <pc:spChg chg="mod">
          <ac:chgData name="Salvador Alejandro Ochoa Oregon" userId="69691ec3-f96b-42a7-9a9e-89af0988840f" providerId="ADAL" clId="{6B763BDB-B71A-1441-B119-AA957A09DCBD}" dt="2024-11-04T03:27:09.756" v="7134"/>
          <ac:spMkLst>
            <pc:docMk/>
            <pc:sldMk cId="1303416191" sldId="323"/>
            <ac:spMk id="33" creationId="{E054D8EF-08C3-B93A-88A0-B93B147B11F3}"/>
          </ac:spMkLst>
        </pc:spChg>
        <pc:spChg chg="mod">
          <ac:chgData name="Salvador Alejandro Ochoa Oregon" userId="69691ec3-f96b-42a7-9a9e-89af0988840f" providerId="ADAL" clId="{6B763BDB-B71A-1441-B119-AA957A09DCBD}" dt="2024-11-04T03:27:09.756" v="7134"/>
          <ac:spMkLst>
            <pc:docMk/>
            <pc:sldMk cId="1303416191" sldId="323"/>
            <ac:spMk id="34" creationId="{14AA6713-11D1-5BCF-7BE1-873DD290A0DD}"/>
          </ac:spMkLst>
        </pc:spChg>
        <pc:spChg chg="mod">
          <ac:chgData name="Salvador Alejandro Ochoa Oregon" userId="69691ec3-f96b-42a7-9a9e-89af0988840f" providerId="ADAL" clId="{6B763BDB-B71A-1441-B119-AA957A09DCBD}" dt="2024-11-04T03:27:09.756" v="7134"/>
          <ac:spMkLst>
            <pc:docMk/>
            <pc:sldMk cId="1303416191" sldId="323"/>
            <ac:spMk id="35" creationId="{7FBB5E4A-056C-5CEA-D527-EC58B78F5676}"/>
          </ac:spMkLst>
        </pc:spChg>
        <pc:spChg chg="add del mod">
          <ac:chgData name="Salvador Alejandro Ochoa Oregon" userId="69691ec3-f96b-42a7-9a9e-89af0988840f" providerId="ADAL" clId="{6B763BDB-B71A-1441-B119-AA957A09DCBD}" dt="2024-11-04T03:32:42.664" v="7186" actId="478"/>
          <ac:spMkLst>
            <pc:docMk/>
            <pc:sldMk cId="1303416191" sldId="323"/>
            <ac:spMk id="40" creationId="{FB463561-B185-91B7-2330-B2FAB06F7F10}"/>
          </ac:spMkLst>
        </pc:spChg>
        <pc:spChg chg="add del mod">
          <ac:chgData name="Salvador Alejandro Ochoa Oregon" userId="69691ec3-f96b-42a7-9a9e-89af0988840f" providerId="ADAL" clId="{6B763BDB-B71A-1441-B119-AA957A09DCBD}" dt="2024-11-04T03:32:42.664" v="7186" actId="478"/>
          <ac:spMkLst>
            <pc:docMk/>
            <pc:sldMk cId="1303416191" sldId="323"/>
            <ac:spMk id="42" creationId="{97581CE8-CB78-1D7A-88DA-31F6B4F9C873}"/>
          </ac:spMkLst>
        </pc:spChg>
        <pc:spChg chg="add del mod">
          <ac:chgData name="Salvador Alejandro Ochoa Oregon" userId="69691ec3-f96b-42a7-9a9e-89af0988840f" providerId="ADAL" clId="{6B763BDB-B71A-1441-B119-AA957A09DCBD}" dt="2024-11-04T03:32:42.664" v="7186" actId="478"/>
          <ac:spMkLst>
            <pc:docMk/>
            <pc:sldMk cId="1303416191" sldId="323"/>
            <ac:spMk id="43" creationId="{9BA12430-B6CB-2574-C9F3-8FF72A51E721}"/>
          </ac:spMkLst>
        </pc:spChg>
        <pc:spChg chg="add del mod">
          <ac:chgData name="Salvador Alejandro Ochoa Oregon" userId="69691ec3-f96b-42a7-9a9e-89af0988840f" providerId="ADAL" clId="{6B763BDB-B71A-1441-B119-AA957A09DCBD}" dt="2024-11-04T03:32:42.664" v="7186" actId="478"/>
          <ac:spMkLst>
            <pc:docMk/>
            <pc:sldMk cId="1303416191" sldId="323"/>
            <ac:spMk id="44" creationId="{83300B01-5B03-B70C-482E-30DE43253CAE}"/>
          </ac:spMkLst>
        </pc:spChg>
        <pc:spChg chg="add mod">
          <ac:chgData name="Salvador Alejandro Ochoa Oregon" userId="69691ec3-f96b-42a7-9a9e-89af0988840f" providerId="ADAL" clId="{6B763BDB-B71A-1441-B119-AA957A09DCBD}" dt="2024-11-04T03:32:43.133" v="7187"/>
          <ac:spMkLst>
            <pc:docMk/>
            <pc:sldMk cId="1303416191" sldId="323"/>
            <ac:spMk id="47" creationId="{698DA33C-090E-08D6-32CE-0037426349F3}"/>
          </ac:spMkLst>
        </pc:spChg>
        <pc:spChg chg="add mod">
          <ac:chgData name="Salvador Alejandro Ochoa Oregon" userId="69691ec3-f96b-42a7-9a9e-89af0988840f" providerId="ADAL" clId="{6B763BDB-B71A-1441-B119-AA957A09DCBD}" dt="2024-11-04T03:32:43.133" v="7187"/>
          <ac:spMkLst>
            <pc:docMk/>
            <pc:sldMk cId="1303416191" sldId="323"/>
            <ac:spMk id="49" creationId="{1F067F94-4F9A-6BCC-4D64-BD64C7D72875}"/>
          </ac:spMkLst>
        </pc:spChg>
        <pc:spChg chg="add mod">
          <ac:chgData name="Salvador Alejandro Ochoa Oregon" userId="69691ec3-f96b-42a7-9a9e-89af0988840f" providerId="ADAL" clId="{6B763BDB-B71A-1441-B119-AA957A09DCBD}" dt="2024-11-04T03:32:43.133" v="7187"/>
          <ac:spMkLst>
            <pc:docMk/>
            <pc:sldMk cId="1303416191" sldId="323"/>
            <ac:spMk id="50" creationId="{8DE16049-8D85-2FEE-35FD-0B6DEDD88718}"/>
          </ac:spMkLst>
        </pc:spChg>
        <pc:spChg chg="add mod">
          <ac:chgData name="Salvador Alejandro Ochoa Oregon" userId="69691ec3-f96b-42a7-9a9e-89af0988840f" providerId="ADAL" clId="{6B763BDB-B71A-1441-B119-AA957A09DCBD}" dt="2024-11-04T03:32:43.133" v="7187"/>
          <ac:spMkLst>
            <pc:docMk/>
            <pc:sldMk cId="1303416191" sldId="323"/>
            <ac:spMk id="51" creationId="{6BB3ECC1-D0B9-0F37-8694-500F4F9D094C}"/>
          </ac:spMkLst>
        </pc:spChg>
        <pc:spChg chg="add mod">
          <ac:chgData name="Salvador Alejandro Ochoa Oregon" userId="69691ec3-f96b-42a7-9a9e-89af0988840f" providerId="ADAL" clId="{6B763BDB-B71A-1441-B119-AA957A09DCBD}" dt="2024-11-04T03:40:46.522" v="7269" actId="14100"/>
          <ac:spMkLst>
            <pc:docMk/>
            <pc:sldMk cId="1303416191" sldId="323"/>
            <ac:spMk id="54" creationId="{2EE7D033-571C-63D4-E1BB-52A3081DE249}"/>
          </ac:spMkLst>
        </pc:spChg>
        <pc:spChg chg="add del mod">
          <ac:chgData name="Salvador Alejandro Ochoa Oregon" userId="69691ec3-f96b-42a7-9a9e-89af0988840f" providerId="ADAL" clId="{6B763BDB-B71A-1441-B119-AA957A09DCBD}" dt="2024-11-04T03:40:51.253" v="7270" actId="478"/>
          <ac:spMkLst>
            <pc:docMk/>
            <pc:sldMk cId="1303416191" sldId="323"/>
            <ac:spMk id="56" creationId="{581DE725-6BA0-2C4B-94AF-2FF64A527052}"/>
          </ac:spMkLst>
        </pc:spChg>
        <pc:spChg chg="add del mod">
          <ac:chgData name="Salvador Alejandro Ochoa Oregon" userId="69691ec3-f96b-42a7-9a9e-89af0988840f" providerId="ADAL" clId="{6B763BDB-B71A-1441-B119-AA957A09DCBD}" dt="2024-11-04T03:40:53.664" v="7271" actId="478"/>
          <ac:spMkLst>
            <pc:docMk/>
            <pc:sldMk cId="1303416191" sldId="323"/>
            <ac:spMk id="58" creationId="{531A5570-3924-E7A1-9AF9-75B7DE472260}"/>
          </ac:spMkLst>
        </pc:spChg>
        <pc:spChg chg="add mod">
          <ac:chgData name="Salvador Alejandro Ochoa Oregon" userId="69691ec3-f96b-42a7-9a9e-89af0988840f" providerId="ADAL" clId="{6B763BDB-B71A-1441-B119-AA957A09DCBD}" dt="2024-11-04T03:45:39.290" v="7328" actId="14100"/>
          <ac:spMkLst>
            <pc:docMk/>
            <pc:sldMk cId="1303416191" sldId="323"/>
            <ac:spMk id="61" creationId="{22DB4F0B-4844-0C76-869C-07659052A0EE}"/>
          </ac:spMkLst>
        </pc:spChg>
        <pc:spChg chg="del mod topLvl">
          <ac:chgData name="Salvador Alejandro Ochoa Oregon" userId="69691ec3-f96b-42a7-9a9e-89af0988840f" providerId="ADAL" clId="{6B763BDB-B71A-1441-B119-AA957A09DCBD}" dt="2024-11-04T03:25:08.231" v="7117" actId="478"/>
          <ac:spMkLst>
            <pc:docMk/>
            <pc:sldMk cId="1303416191" sldId="323"/>
            <ac:spMk id="65" creationId="{4FD01A9D-FAA2-8960-9A81-C50F3254F90C}"/>
          </ac:spMkLst>
        </pc:spChg>
        <pc:spChg chg="del mod topLvl">
          <ac:chgData name="Salvador Alejandro Ochoa Oregon" userId="69691ec3-f96b-42a7-9a9e-89af0988840f" providerId="ADAL" clId="{6B763BDB-B71A-1441-B119-AA957A09DCBD}" dt="2024-11-04T03:25:09.925" v="7118" actId="478"/>
          <ac:spMkLst>
            <pc:docMk/>
            <pc:sldMk cId="1303416191" sldId="323"/>
            <ac:spMk id="66" creationId="{266D4DFB-D560-09E7-0BC5-C44103422B32}"/>
          </ac:spMkLst>
        </pc:spChg>
        <pc:spChg chg="add mod">
          <ac:chgData name="Salvador Alejandro Ochoa Oregon" userId="69691ec3-f96b-42a7-9a9e-89af0988840f" providerId="ADAL" clId="{6B763BDB-B71A-1441-B119-AA957A09DCBD}" dt="2024-11-04T03:33:15.751" v="7200" actId="20577"/>
          <ac:spMkLst>
            <pc:docMk/>
            <pc:sldMk cId="1303416191" sldId="323"/>
            <ac:spMk id="68" creationId="{16039973-2624-5FAB-3934-23935B9F5A41}"/>
          </ac:spMkLst>
        </pc:spChg>
        <pc:spChg chg="mod topLvl">
          <ac:chgData name="Salvador Alejandro Ochoa Oregon" userId="69691ec3-f96b-42a7-9a9e-89af0988840f" providerId="ADAL" clId="{6B763BDB-B71A-1441-B119-AA957A09DCBD}" dt="2024-11-04T03:32:36.533" v="7185" actId="1076"/>
          <ac:spMkLst>
            <pc:docMk/>
            <pc:sldMk cId="1303416191" sldId="323"/>
            <ac:spMk id="72" creationId="{0F842D5D-F435-85EF-4F98-56D022360CE4}"/>
          </ac:spMkLst>
        </pc:spChg>
        <pc:grpChg chg="add del mod">
          <ac:chgData name="Salvador Alejandro Ochoa Oregon" userId="69691ec3-f96b-42a7-9a9e-89af0988840f" providerId="ADAL" clId="{6B763BDB-B71A-1441-B119-AA957A09DCBD}" dt="2024-11-04T03:26:40.007" v="7130" actId="165"/>
          <ac:grpSpMkLst>
            <pc:docMk/>
            <pc:sldMk cId="1303416191" sldId="323"/>
            <ac:grpSpMk id="7" creationId="{117F7541-D27E-E7A1-0EC0-91D9D4484244}"/>
          </ac:grpSpMkLst>
        </pc:grpChg>
        <pc:grpChg chg="add mod">
          <ac:chgData name="Salvador Alejandro Ochoa Oregon" userId="69691ec3-f96b-42a7-9a9e-89af0988840f" providerId="ADAL" clId="{6B763BDB-B71A-1441-B119-AA957A09DCBD}" dt="2024-11-04T03:27:03.522" v="7133"/>
          <ac:grpSpMkLst>
            <pc:docMk/>
            <pc:sldMk cId="1303416191" sldId="323"/>
            <ac:grpSpMk id="21" creationId="{72BA4043-D6CD-0D15-D553-7233021CC315}"/>
          </ac:grpSpMkLst>
        </pc:grpChg>
        <pc:grpChg chg="add del mod">
          <ac:chgData name="Salvador Alejandro Ochoa Oregon" userId="69691ec3-f96b-42a7-9a9e-89af0988840f" providerId="ADAL" clId="{6B763BDB-B71A-1441-B119-AA957A09DCBD}" dt="2024-11-04T03:27:10.812" v="7135" actId="478"/>
          <ac:grpSpMkLst>
            <pc:docMk/>
            <pc:sldMk cId="1303416191" sldId="323"/>
            <ac:grpSpMk id="29" creationId="{239F72ED-0899-22D9-6B54-B3FE82071C43}"/>
          </ac:grpSpMkLst>
        </pc:grpChg>
        <pc:grpChg chg="del">
          <ac:chgData name="Salvador Alejandro Ochoa Oregon" userId="69691ec3-f96b-42a7-9a9e-89af0988840f" providerId="ADAL" clId="{6B763BDB-B71A-1441-B119-AA957A09DCBD}" dt="2024-11-04T03:24:18.643" v="7098" actId="165"/>
          <ac:grpSpMkLst>
            <pc:docMk/>
            <pc:sldMk cId="1303416191" sldId="323"/>
            <ac:grpSpMk id="74" creationId="{16D79A27-9872-841D-923F-9378EED64FD4}"/>
          </ac:grpSpMkLst>
        </pc:grpChg>
        <pc:grpChg chg="del">
          <ac:chgData name="Salvador Alejandro Ochoa Oregon" userId="69691ec3-f96b-42a7-9a9e-89af0988840f" providerId="ADAL" clId="{6B763BDB-B71A-1441-B119-AA957A09DCBD}" dt="2024-11-04T03:24:32.695" v="7112" actId="478"/>
          <ac:grpSpMkLst>
            <pc:docMk/>
            <pc:sldMk cId="1303416191" sldId="323"/>
            <ac:grpSpMk id="75" creationId="{2783219A-208E-170A-F468-5E002F2EACAB}"/>
          </ac:grpSpMkLst>
        </pc:grpChg>
        <pc:picChg chg="add mod">
          <ac:chgData name="Salvador Alejandro Ochoa Oregon" userId="69691ec3-f96b-42a7-9a9e-89af0988840f" providerId="ADAL" clId="{6B763BDB-B71A-1441-B119-AA957A09DCBD}" dt="2024-11-04T03:32:36.533" v="7185" actId="1076"/>
          <ac:picMkLst>
            <pc:docMk/>
            <pc:sldMk cId="1303416191" sldId="323"/>
            <ac:picMk id="6" creationId="{F04D7E8F-AF9F-E092-CDD3-EA3D240A7498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28:28.150" v="7154" actId="478"/>
          <ac:picMkLst>
            <pc:docMk/>
            <pc:sldMk cId="1303416191" sldId="323"/>
            <ac:picMk id="10" creationId="{0578737C-D6D2-8AA7-1E4E-86E71B3880C5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27:03.178" v="7132" actId="478"/>
          <ac:picMkLst>
            <pc:docMk/>
            <pc:sldMk cId="1303416191" sldId="323"/>
            <ac:picMk id="15" creationId="{50BE8C33-0A71-D2D2-7F89-5845423C505B}"/>
          </ac:picMkLst>
        </pc:picChg>
        <pc:picChg chg="mod">
          <ac:chgData name="Salvador Alejandro Ochoa Oregon" userId="69691ec3-f96b-42a7-9a9e-89af0988840f" providerId="ADAL" clId="{6B763BDB-B71A-1441-B119-AA957A09DCBD}" dt="2024-11-04T03:27:03.522" v="7133"/>
          <ac:picMkLst>
            <pc:docMk/>
            <pc:sldMk cId="1303416191" sldId="323"/>
            <ac:picMk id="22" creationId="{33410403-4189-9821-754D-AACA1329440E}"/>
          </ac:picMkLst>
        </pc:picChg>
        <pc:picChg chg="mod">
          <ac:chgData name="Salvador Alejandro Ochoa Oregon" userId="69691ec3-f96b-42a7-9a9e-89af0988840f" providerId="ADAL" clId="{6B763BDB-B71A-1441-B119-AA957A09DCBD}" dt="2024-11-04T03:27:03.522" v="7133"/>
          <ac:picMkLst>
            <pc:docMk/>
            <pc:sldMk cId="1303416191" sldId="323"/>
            <ac:picMk id="23" creationId="{E61B573D-7F7A-8C78-664F-666D19772F85}"/>
          </ac:picMkLst>
        </pc:picChg>
        <pc:picChg chg="mod">
          <ac:chgData name="Salvador Alejandro Ochoa Oregon" userId="69691ec3-f96b-42a7-9a9e-89af0988840f" providerId="ADAL" clId="{6B763BDB-B71A-1441-B119-AA957A09DCBD}" dt="2024-11-04T03:27:09.756" v="7134"/>
          <ac:picMkLst>
            <pc:docMk/>
            <pc:sldMk cId="1303416191" sldId="323"/>
            <ac:picMk id="30" creationId="{C47E5098-E597-F33D-0570-4047E51934A4}"/>
          </ac:picMkLst>
        </pc:picChg>
        <pc:picChg chg="mod">
          <ac:chgData name="Salvador Alejandro Ochoa Oregon" userId="69691ec3-f96b-42a7-9a9e-89af0988840f" providerId="ADAL" clId="{6B763BDB-B71A-1441-B119-AA957A09DCBD}" dt="2024-11-04T03:27:09.756" v="7134"/>
          <ac:picMkLst>
            <pc:docMk/>
            <pc:sldMk cId="1303416191" sldId="323"/>
            <ac:picMk id="31" creationId="{E4ED80F7-93E9-0F5B-C217-A0C47BC2E5A7}"/>
          </ac:picMkLst>
        </pc:picChg>
        <pc:picChg chg="add mod">
          <ac:chgData name="Salvador Alejandro Ochoa Oregon" userId="69691ec3-f96b-42a7-9a9e-89af0988840f" providerId="ADAL" clId="{6B763BDB-B71A-1441-B119-AA957A09DCBD}" dt="2024-11-04T03:32:36.533" v="7185" actId="1076"/>
          <ac:picMkLst>
            <pc:docMk/>
            <pc:sldMk cId="1303416191" sldId="323"/>
            <ac:picMk id="37" creationId="{CE21D81F-6F4A-665D-6A4D-218B1F2B7951}"/>
          </ac:picMkLst>
        </pc:picChg>
        <pc:picChg chg="add mod">
          <ac:chgData name="Salvador Alejandro Ochoa Oregon" userId="69691ec3-f96b-42a7-9a9e-89af0988840f" providerId="ADAL" clId="{6B763BDB-B71A-1441-B119-AA957A09DCBD}" dt="2024-11-04T03:32:36.533" v="7185" actId="1076"/>
          <ac:picMkLst>
            <pc:docMk/>
            <pc:sldMk cId="1303416191" sldId="323"/>
            <ac:picMk id="39" creationId="{31085D33-2183-DC1B-6E0B-4FDD53BC50AD}"/>
          </ac:picMkLst>
        </pc:picChg>
        <pc:picChg chg="add del mod">
          <ac:chgData name="Salvador Alejandro Ochoa Oregon" userId="69691ec3-f96b-42a7-9a9e-89af0988840f" providerId="ADAL" clId="{6B763BDB-B71A-1441-B119-AA957A09DCBD}" dt="2024-11-04T03:32:42.664" v="7186" actId="478"/>
          <ac:picMkLst>
            <pc:docMk/>
            <pc:sldMk cId="1303416191" sldId="323"/>
            <ac:picMk id="41" creationId="{8319179B-0FAA-9462-FC20-DCCD15698F73}"/>
          </ac:picMkLst>
        </pc:picChg>
        <pc:picChg chg="add del mod">
          <ac:chgData name="Salvador Alejandro Ochoa Oregon" userId="69691ec3-f96b-42a7-9a9e-89af0988840f" providerId="ADAL" clId="{6B763BDB-B71A-1441-B119-AA957A09DCBD}" dt="2024-11-04T03:32:42.664" v="7186" actId="478"/>
          <ac:picMkLst>
            <pc:docMk/>
            <pc:sldMk cId="1303416191" sldId="323"/>
            <ac:picMk id="45" creationId="{9E0DA056-8874-5F76-7F0B-D4A3C039207D}"/>
          </ac:picMkLst>
        </pc:picChg>
        <pc:picChg chg="add del mod">
          <ac:chgData name="Salvador Alejandro Ochoa Oregon" userId="69691ec3-f96b-42a7-9a9e-89af0988840f" providerId="ADAL" clId="{6B763BDB-B71A-1441-B119-AA957A09DCBD}" dt="2024-11-04T03:32:45.306" v="7188" actId="478"/>
          <ac:picMkLst>
            <pc:docMk/>
            <pc:sldMk cId="1303416191" sldId="323"/>
            <ac:picMk id="46" creationId="{38A14E3B-5CA7-06F0-7490-9E8CEEAADB0D}"/>
          </ac:picMkLst>
        </pc:picChg>
        <pc:picChg chg="add mod">
          <ac:chgData name="Salvador Alejandro Ochoa Oregon" userId="69691ec3-f96b-42a7-9a9e-89af0988840f" providerId="ADAL" clId="{6B763BDB-B71A-1441-B119-AA957A09DCBD}" dt="2024-11-04T03:32:43.133" v="7187"/>
          <ac:picMkLst>
            <pc:docMk/>
            <pc:sldMk cId="1303416191" sldId="323"/>
            <ac:picMk id="48" creationId="{80E23340-A48E-9722-E1CA-3665ADA4119D}"/>
          </ac:picMkLst>
        </pc:picChg>
        <pc:picChg chg="add mod">
          <ac:chgData name="Salvador Alejandro Ochoa Oregon" userId="69691ec3-f96b-42a7-9a9e-89af0988840f" providerId="ADAL" clId="{6B763BDB-B71A-1441-B119-AA957A09DCBD}" dt="2024-11-04T03:32:43.133" v="7187"/>
          <ac:picMkLst>
            <pc:docMk/>
            <pc:sldMk cId="1303416191" sldId="323"/>
            <ac:picMk id="52" creationId="{80496A29-273D-AFF4-4947-718F83B3F676}"/>
          </ac:picMkLst>
        </pc:picChg>
        <pc:picChg chg="add mod">
          <ac:chgData name="Salvador Alejandro Ochoa Oregon" userId="69691ec3-f96b-42a7-9a9e-89af0988840f" providerId="ADAL" clId="{6B763BDB-B71A-1441-B119-AA957A09DCBD}" dt="2024-11-04T03:32:43.133" v="7187"/>
          <ac:picMkLst>
            <pc:docMk/>
            <pc:sldMk cId="1303416191" sldId="323"/>
            <ac:picMk id="53" creationId="{34F505E8-8995-8D95-7542-57BCBAB2C0BB}"/>
          </ac:picMkLst>
        </pc:picChg>
        <pc:picChg chg="add del mod">
          <ac:chgData name="Salvador Alejandro Ochoa Oregon" userId="69691ec3-f96b-42a7-9a9e-89af0988840f" providerId="ADAL" clId="{6B763BDB-B71A-1441-B119-AA957A09DCBD}" dt="2024-11-04T03:40:30.340" v="7261" actId="478"/>
          <ac:picMkLst>
            <pc:docMk/>
            <pc:sldMk cId="1303416191" sldId="323"/>
            <ac:picMk id="55" creationId="{5EC6E6CF-3302-849D-CA92-3E804F9C8175}"/>
          </ac:picMkLst>
        </pc:picChg>
        <pc:picChg chg="add del mod">
          <ac:chgData name="Salvador Alejandro Ochoa Oregon" userId="69691ec3-f96b-42a7-9a9e-89af0988840f" providerId="ADAL" clId="{6B763BDB-B71A-1441-B119-AA957A09DCBD}" dt="2024-11-04T03:41:26.975" v="7273" actId="478"/>
          <ac:picMkLst>
            <pc:docMk/>
            <pc:sldMk cId="1303416191" sldId="323"/>
            <ac:picMk id="62" creationId="{6BAF0266-B100-F680-CE14-FA75C1BE35B1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25:05.874" v="7116" actId="478"/>
          <ac:picMkLst>
            <pc:docMk/>
            <pc:sldMk cId="1303416191" sldId="323"/>
            <ac:picMk id="63" creationId="{0B8F367D-7A47-8BDE-6A53-2049FFB73B7C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25:11.009" v="7119" actId="478"/>
          <ac:picMkLst>
            <pc:docMk/>
            <pc:sldMk cId="1303416191" sldId="323"/>
            <ac:picMk id="64" creationId="{60AD7084-6E43-D2E0-8976-E3D48C1074B0}"/>
          </ac:picMkLst>
        </pc:picChg>
        <pc:picChg chg="add del mod">
          <ac:chgData name="Salvador Alejandro Ochoa Oregon" userId="69691ec3-f96b-42a7-9a9e-89af0988840f" providerId="ADAL" clId="{6B763BDB-B71A-1441-B119-AA957A09DCBD}" dt="2024-11-04T03:40:55.486" v="7272" actId="478"/>
          <ac:picMkLst>
            <pc:docMk/>
            <pc:sldMk cId="1303416191" sldId="323"/>
            <ac:picMk id="67" creationId="{FF6CEB32-DE3B-3BF6-F231-7D897C00A50E}"/>
          </ac:picMkLst>
        </pc:picChg>
        <pc:picChg chg="add mod">
          <ac:chgData name="Salvador Alejandro Ochoa Oregon" userId="69691ec3-f96b-42a7-9a9e-89af0988840f" providerId="ADAL" clId="{6B763BDB-B71A-1441-B119-AA957A09DCBD}" dt="2024-11-04T03:40:39.735" v="7266" actId="1076"/>
          <ac:picMkLst>
            <pc:docMk/>
            <pc:sldMk cId="1303416191" sldId="323"/>
            <ac:picMk id="69" creationId="{2FA7A396-E1F2-3CA7-9201-5DA2C991855B}"/>
          </ac:picMkLst>
        </pc:picChg>
        <pc:picChg chg="add del">
          <ac:chgData name="Salvador Alejandro Ochoa Oregon" userId="69691ec3-f96b-42a7-9a9e-89af0988840f" providerId="ADAL" clId="{6B763BDB-B71A-1441-B119-AA957A09DCBD}" dt="2024-11-04T03:41:28.916" v="7275" actId="478"/>
          <ac:picMkLst>
            <pc:docMk/>
            <pc:sldMk cId="1303416191" sldId="323"/>
            <ac:picMk id="70" creationId="{102B83E7-A7ED-30C0-5293-D3A7346812FC}"/>
          </ac:picMkLst>
        </pc:picChg>
        <pc:picChg chg="add del">
          <ac:chgData name="Salvador Alejandro Ochoa Oregon" userId="69691ec3-f96b-42a7-9a9e-89af0988840f" providerId="ADAL" clId="{6B763BDB-B71A-1441-B119-AA957A09DCBD}" dt="2024-11-04T03:41:39.777" v="7277" actId="478"/>
          <ac:picMkLst>
            <pc:docMk/>
            <pc:sldMk cId="1303416191" sldId="323"/>
            <ac:picMk id="71" creationId="{F87FFEE0-4123-316A-5D02-4CD9A5CE1EF0}"/>
          </ac:picMkLst>
        </pc:picChg>
        <pc:picChg chg="add mod">
          <ac:chgData name="Salvador Alejandro Ochoa Oregon" userId="69691ec3-f96b-42a7-9a9e-89af0988840f" providerId="ADAL" clId="{6B763BDB-B71A-1441-B119-AA957A09DCBD}" dt="2024-11-04T03:44:13.820" v="7309" actId="14100"/>
          <ac:picMkLst>
            <pc:docMk/>
            <pc:sldMk cId="1303416191" sldId="323"/>
            <ac:picMk id="76" creationId="{EA69D1FD-20ED-FD2A-B666-BCE3A9A99C05}"/>
          </ac:picMkLst>
        </pc:picChg>
        <pc:picChg chg="add del mod">
          <ac:chgData name="Salvador Alejandro Ochoa Oregon" userId="69691ec3-f96b-42a7-9a9e-89af0988840f" providerId="ADAL" clId="{6B763BDB-B71A-1441-B119-AA957A09DCBD}" dt="2024-11-04T03:43:24.600" v="7296" actId="478"/>
          <ac:picMkLst>
            <pc:docMk/>
            <pc:sldMk cId="1303416191" sldId="323"/>
            <ac:picMk id="77" creationId="{EE19006D-BD7E-4092-7AC6-ACD44DAD2F79}"/>
          </ac:picMkLst>
        </pc:picChg>
        <pc:picChg chg="add mod">
          <ac:chgData name="Salvador Alejandro Ochoa Oregon" userId="69691ec3-f96b-42a7-9a9e-89af0988840f" providerId="ADAL" clId="{6B763BDB-B71A-1441-B119-AA957A09DCBD}" dt="2024-11-04T03:43:27.502" v="7298" actId="571"/>
          <ac:picMkLst>
            <pc:docMk/>
            <pc:sldMk cId="1303416191" sldId="323"/>
            <ac:picMk id="78" creationId="{5978C34A-8C5A-2952-9FE1-354CF062D049}"/>
          </ac:picMkLst>
        </pc:picChg>
        <pc:picChg chg="add">
          <ac:chgData name="Salvador Alejandro Ochoa Oregon" userId="69691ec3-f96b-42a7-9a9e-89af0988840f" providerId="ADAL" clId="{6B763BDB-B71A-1441-B119-AA957A09DCBD}" dt="2024-11-04T03:43:37.606" v="7299"/>
          <ac:picMkLst>
            <pc:docMk/>
            <pc:sldMk cId="1303416191" sldId="323"/>
            <ac:picMk id="79" creationId="{85F25866-CD14-AF10-783B-56492066BB8E}"/>
          </ac:picMkLst>
        </pc:picChg>
        <pc:picChg chg="add del mod">
          <ac:chgData name="Salvador Alejandro Ochoa Oregon" userId="69691ec3-f96b-42a7-9a9e-89af0988840f" providerId="ADAL" clId="{6B763BDB-B71A-1441-B119-AA957A09DCBD}" dt="2024-11-04T03:44:35.416" v="7318" actId="478"/>
          <ac:picMkLst>
            <pc:docMk/>
            <pc:sldMk cId="1303416191" sldId="323"/>
            <ac:picMk id="80" creationId="{5B393803-081B-BD47-3C64-5FB079EA2857}"/>
          </ac:picMkLst>
        </pc:picChg>
        <pc:picChg chg="add mod modCrop">
          <ac:chgData name="Salvador Alejandro Ochoa Oregon" userId="69691ec3-f96b-42a7-9a9e-89af0988840f" providerId="ADAL" clId="{6B763BDB-B71A-1441-B119-AA957A09DCBD}" dt="2024-11-04T03:45:33.089" v="7327" actId="732"/>
          <ac:picMkLst>
            <pc:docMk/>
            <pc:sldMk cId="1303416191" sldId="323"/>
            <ac:picMk id="81" creationId="{DFF4330E-A1B1-0039-C34F-E50DE3CE0FA4}"/>
          </ac:picMkLst>
        </pc:picChg>
      </pc:sldChg>
      <pc:sldChg chg="addSp delSp modSp add mod">
        <pc:chgData name="Salvador Alejandro Ochoa Oregon" userId="69691ec3-f96b-42a7-9a9e-89af0988840f" providerId="ADAL" clId="{6B763BDB-B71A-1441-B119-AA957A09DCBD}" dt="2024-11-04T03:42:34.128" v="7282" actId="14100"/>
        <pc:sldMkLst>
          <pc:docMk/>
          <pc:sldMk cId="13011168" sldId="324"/>
        </pc:sldMkLst>
        <pc:spChg chg="mod topLvl">
          <ac:chgData name="Salvador Alejandro Ochoa Oregon" userId="69691ec3-f96b-42a7-9a9e-89af0988840f" providerId="ADAL" clId="{6B763BDB-B71A-1441-B119-AA957A09DCBD}" dt="2024-11-04T03:15:17.842" v="6965" actId="165"/>
          <ac:spMkLst>
            <pc:docMk/>
            <pc:sldMk cId="13011168" sldId="324"/>
            <ac:spMk id="9" creationId="{B2AFCD7E-7D34-34F3-E72E-C7F86A0384D7}"/>
          </ac:spMkLst>
        </pc:spChg>
        <pc:spChg chg="add mod">
          <ac:chgData name="Salvador Alejandro Ochoa Oregon" userId="69691ec3-f96b-42a7-9a9e-89af0988840f" providerId="ADAL" clId="{6B763BDB-B71A-1441-B119-AA957A09DCBD}" dt="2024-11-04T03:21:40.571" v="7047"/>
          <ac:spMkLst>
            <pc:docMk/>
            <pc:sldMk cId="13011168" sldId="324"/>
            <ac:spMk id="10" creationId="{FBFE85D4-307C-64BE-0C07-86AF21272DB5}"/>
          </ac:spMkLst>
        </pc:spChg>
        <pc:spChg chg="mod topLvl">
          <ac:chgData name="Salvador Alejandro Ochoa Oregon" userId="69691ec3-f96b-42a7-9a9e-89af0988840f" providerId="ADAL" clId="{6B763BDB-B71A-1441-B119-AA957A09DCBD}" dt="2024-11-04T03:15:17.842" v="6965" actId="165"/>
          <ac:spMkLst>
            <pc:docMk/>
            <pc:sldMk cId="13011168" sldId="324"/>
            <ac:spMk id="65" creationId="{C7FBCD53-4784-4931-2DD1-FB2448B108D1}"/>
          </ac:spMkLst>
        </pc:spChg>
        <pc:spChg chg="mod topLvl">
          <ac:chgData name="Salvador Alejandro Ochoa Oregon" userId="69691ec3-f96b-42a7-9a9e-89af0988840f" providerId="ADAL" clId="{6B763BDB-B71A-1441-B119-AA957A09DCBD}" dt="2024-11-04T03:16:13.954" v="6977" actId="1076"/>
          <ac:spMkLst>
            <pc:docMk/>
            <pc:sldMk cId="13011168" sldId="324"/>
            <ac:spMk id="66" creationId="{C1163902-2ACF-B818-F7E6-CD6BD06A61E3}"/>
          </ac:spMkLst>
        </pc:spChg>
        <pc:spChg chg="mod topLvl">
          <ac:chgData name="Salvador Alejandro Ochoa Oregon" userId="69691ec3-f96b-42a7-9a9e-89af0988840f" providerId="ADAL" clId="{6B763BDB-B71A-1441-B119-AA957A09DCBD}" dt="2024-11-04T03:15:17.842" v="6965" actId="165"/>
          <ac:spMkLst>
            <pc:docMk/>
            <pc:sldMk cId="13011168" sldId="324"/>
            <ac:spMk id="72" creationId="{F9108388-EB51-F1E2-4092-762A98855469}"/>
          </ac:spMkLst>
        </pc:spChg>
        <pc:grpChg chg="del">
          <ac:chgData name="Salvador Alejandro Ochoa Oregon" userId="69691ec3-f96b-42a7-9a9e-89af0988840f" providerId="ADAL" clId="{6B763BDB-B71A-1441-B119-AA957A09DCBD}" dt="2024-11-04T03:15:17.842" v="6965" actId="165"/>
          <ac:grpSpMkLst>
            <pc:docMk/>
            <pc:sldMk cId="13011168" sldId="324"/>
            <ac:grpSpMk id="74" creationId="{70640F43-C496-FCC1-988D-6C74F179C92D}"/>
          </ac:grpSpMkLst>
        </pc:grpChg>
        <pc:picChg chg="add mod">
          <ac:chgData name="Salvador Alejandro Ochoa Oregon" userId="69691ec3-f96b-42a7-9a9e-89af0988840f" providerId="ADAL" clId="{6B763BDB-B71A-1441-B119-AA957A09DCBD}" dt="2024-11-04T03:42:34.128" v="7282" actId="14100"/>
          <ac:picMkLst>
            <pc:docMk/>
            <pc:sldMk cId="13011168" sldId="324"/>
            <ac:picMk id="2" creationId="{92B35BB9-3339-E9C0-8E38-A3F2C4C8ED17}"/>
          </ac:picMkLst>
        </pc:picChg>
        <pc:picChg chg="add mod">
          <ac:chgData name="Salvador Alejandro Ochoa Oregon" userId="69691ec3-f96b-42a7-9a9e-89af0988840f" providerId="ADAL" clId="{6B763BDB-B71A-1441-B119-AA957A09DCBD}" dt="2024-11-04T03:16:24.489" v="6980" actId="1076"/>
          <ac:picMkLst>
            <pc:docMk/>
            <pc:sldMk cId="13011168" sldId="324"/>
            <ac:picMk id="6" creationId="{442432DE-5600-896C-D8A0-F9088FD95E01}"/>
          </ac:picMkLst>
        </pc:picChg>
        <pc:picChg chg="add mod">
          <ac:chgData name="Salvador Alejandro Ochoa Oregon" userId="69691ec3-f96b-42a7-9a9e-89af0988840f" providerId="ADAL" clId="{6B763BDB-B71A-1441-B119-AA957A09DCBD}" dt="2024-11-04T03:19:14.570" v="7012" actId="1076"/>
          <ac:picMkLst>
            <pc:docMk/>
            <pc:sldMk cId="13011168" sldId="324"/>
            <ac:picMk id="7" creationId="{4CE04EAD-0CDB-E69B-2FF3-642A39B8401D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15:20.311" v="6966" actId="478"/>
          <ac:picMkLst>
            <pc:docMk/>
            <pc:sldMk cId="13011168" sldId="324"/>
            <ac:picMk id="63" creationId="{8F90C30A-E0C9-6633-58E3-C39D54AA6BDC}"/>
          </ac:picMkLst>
        </pc:picChg>
        <pc:picChg chg="del mod topLvl">
          <ac:chgData name="Salvador Alejandro Ochoa Oregon" userId="69691ec3-f96b-42a7-9a9e-89af0988840f" providerId="ADAL" clId="{6B763BDB-B71A-1441-B119-AA957A09DCBD}" dt="2024-11-04T03:16:03.595" v="6973" actId="478"/>
          <ac:picMkLst>
            <pc:docMk/>
            <pc:sldMk cId="13011168" sldId="324"/>
            <ac:picMk id="64" creationId="{31FE8347-097E-4AED-8FFB-C71D866C1538}"/>
          </ac:picMkLst>
        </pc:picChg>
      </pc:sldChg>
      <pc:sldChg chg="addSp delSp modSp add del mod">
        <pc:chgData name="Salvador Alejandro Ochoa Oregon" userId="69691ec3-f96b-42a7-9a9e-89af0988840f" providerId="ADAL" clId="{6B763BDB-B71A-1441-B119-AA957A09DCBD}" dt="2024-11-04T03:33:22.113" v="7201" actId="2696"/>
        <pc:sldMkLst>
          <pc:docMk/>
          <pc:sldMk cId="3742912363" sldId="325"/>
        </pc:sldMkLst>
        <pc:spChg chg="mod">
          <ac:chgData name="Salvador Alejandro Ochoa Oregon" userId="69691ec3-f96b-42a7-9a9e-89af0988840f" providerId="ADAL" clId="{6B763BDB-B71A-1441-B119-AA957A09DCBD}" dt="2024-11-04T03:24:04.258" v="7097" actId="1076"/>
          <ac:spMkLst>
            <pc:docMk/>
            <pc:sldMk cId="3742912363" sldId="325"/>
            <ac:spMk id="9" creationId="{A65743E2-DFE5-BB8E-7C5D-FE9C4569A7CF}"/>
          </ac:spMkLst>
        </pc:spChg>
        <pc:spChg chg="add del mod">
          <ac:chgData name="Salvador Alejandro Ochoa Oregon" userId="69691ec3-f96b-42a7-9a9e-89af0988840f" providerId="ADAL" clId="{6B763BDB-B71A-1441-B119-AA957A09DCBD}" dt="2024-11-04T03:24:03.264" v="7095" actId="478"/>
          <ac:spMkLst>
            <pc:docMk/>
            <pc:sldMk cId="3742912363" sldId="325"/>
            <ac:spMk id="57" creationId="{7B2B8D7F-7B1C-855D-BF5F-07A4129F984F}"/>
          </ac:spMkLst>
        </pc:spChg>
        <pc:spChg chg="mod">
          <ac:chgData name="Salvador Alejandro Ochoa Oregon" userId="69691ec3-f96b-42a7-9a9e-89af0988840f" providerId="ADAL" clId="{6B763BDB-B71A-1441-B119-AA957A09DCBD}" dt="2024-11-04T03:24:03.681" v="7096" actId="14100"/>
          <ac:spMkLst>
            <pc:docMk/>
            <pc:sldMk cId="3742912363" sldId="325"/>
            <ac:spMk id="72" creationId="{997452D7-FAA7-D6A6-AF74-077D6D291913}"/>
          </ac:spMkLst>
        </pc:spChg>
        <pc:grpChg chg="mod">
          <ac:chgData name="Salvador Alejandro Ochoa Oregon" userId="69691ec3-f96b-42a7-9a9e-89af0988840f" providerId="ADAL" clId="{6B763BDB-B71A-1441-B119-AA957A09DCBD}" dt="2024-11-04T03:24:02.348" v="7093" actId="1076"/>
          <ac:grpSpMkLst>
            <pc:docMk/>
            <pc:sldMk cId="3742912363" sldId="325"/>
            <ac:grpSpMk id="74" creationId="{18A812C3-34E7-FEFE-6FF3-FA01767A38F6}"/>
          </ac:grpSpMkLst>
        </pc:grpChg>
        <pc:grpChg chg="mod">
          <ac:chgData name="Salvador Alejandro Ochoa Oregon" userId="69691ec3-f96b-42a7-9a9e-89af0988840f" providerId="ADAL" clId="{6B763BDB-B71A-1441-B119-AA957A09DCBD}" dt="2024-11-04T03:24:02.816" v="7094" actId="14100"/>
          <ac:grpSpMkLst>
            <pc:docMk/>
            <pc:sldMk cId="3742912363" sldId="325"/>
            <ac:grpSpMk id="75" creationId="{B2047EEB-199A-FAD6-574F-D974AB48A5E9}"/>
          </ac:grpSpMkLst>
        </pc:grpChg>
      </pc:sldChg>
      <pc:sldChg chg="addSp delSp modSp add mod">
        <pc:chgData name="Salvador Alejandro Ochoa Oregon" userId="69691ec3-f96b-42a7-9a9e-89af0988840f" providerId="ADAL" clId="{6B763BDB-B71A-1441-B119-AA957A09DCBD}" dt="2024-11-04T03:48:13.345" v="7368" actId="1035"/>
        <pc:sldMkLst>
          <pc:docMk/>
          <pc:sldMk cId="4249152789" sldId="325"/>
        </pc:sldMkLst>
        <pc:spChg chg="del">
          <ac:chgData name="Salvador Alejandro Ochoa Oregon" userId="69691ec3-f96b-42a7-9a9e-89af0988840f" providerId="ADAL" clId="{6B763BDB-B71A-1441-B119-AA957A09DCBD}" dt="2024-11-04T03:33:53.140" v="7205" actId="478"/>
          <ac:spMkLst>
            <pc:docMk/>
            <pc:sldMk cId="4249152789" sldId="325"/>
            <ac:spMk id="2" creationId="{9FFF3990-3DE7-CBE0-CF10-24856975E5B3}"/>
          </ac:spMkLst>
        </pc:spChg>
        <pc:spChg chg="mod">
          <ac:chgData name="Salvador Alejandro Ochoa Oregon" userId="69691ec3-f96b-42a7-9a9e-89af0988840f" providerId="ADAL" clId="{6B763BDB-B71A-1441-B119-AA957A09DCBD}" dt="2024-11-04T03:33:46.662" v="7204" actId="20577"/>
          <ac:spMkLst>
            <pc:docMk/>
            <pc:sldMk cId="4249152789" sldId="325"/>
            <ac:spMk id="3" creationId="{DB471727-5713-0B0A-EC33-FD5A24D12A6C}"/>
          </ac:spMkLst>
        </pc:spChg>
        <pc:spChg chg="del">
          <ac:chgData name="Salvador Alejandro Ochoa Oregon" userId="69691ec3-f96b-42a7-9a9e-89af0988840f" providerId="ADAL" clId="{6B763BDB-B71A-1441-B119-AA957A09DCBD}" dt="2024-11-04T03:33:53.140" v="7205" actId="478"/>
          <ac:spMkLst>
            <pc:docMk/>
            <pc:sldMk cId="4249152789" sldId="325"/>
            <ac:spMk id="6" creationId="{A808C59D-A390-DC8B-39DA-36A2748BCF63}"/>
          </ac:spMkLst>
        </pc:spChg>
        <pc:spChg chg="mod">
          <ac:chgData name="Salvador Alejandro Ochoa Oregon" userId="69691ec3-f96b-42a7-9a9e-89af0988840f" providerId="ADAL" clId="{6B763BDB-B71A-1441-B119-AA957A09DCBD}" dt="2024-11-04T03:48:13.345" v="7368" actId="1035"/>
          <ac:spMkLst>
            <pc:docMk/>
            <pc:sldMk cId="4249152789" sldId="325"/>
            <ac:spMk id="17" creationId="{5330C6E7-4513-239A-60B3-F023B726CC73}"/>
          </ac:spMkLst>
        </pc:spChg>
        <pc:spChg chg="del">
          <ac:chgData name="Salvador Alejandro Ochoa Oregon" userId="69691ec3-f96b-42a7-9a9e-89af0988840f" providerId="ADAL" clId="{6B763BDB-B71A-1441-B119-AA957A09DCBD}" dt="2024-11-04T03:33:53.140" v="7205" actId="478"/>
          <ac:spMkLst>
            <pc:docMk/>
            <pc:sldMk cId="4249152789" sldId="325"/>
            <ac:spMk id="23" creationId="{CE8B2CDF-40A3-0529-BED4-199CC57A68E4}"/>
          </ac:spMkLst>
        </pc:spChg>
        <pc:grpChg chg="del">
          <ac:chgData name="Salvador Alejandro Ochoa Oregon" userId="69691ec3-f96b-42a7-9a9e-89af0988840f" providerId="ADAL" clId="{6B763BDB-B71A-1441-B119-AA957A09DCBD}" dt="2024-11-04T03:33:53.140" v="7205" actId="478"/>
          <ac:grpSpMkLst>
            <pc:docMk/>
            <pc:sldMk cId="4249152789" sldId="325"/>
            <ac:grpSpMk id="21" creationId="{C0832209-C6A0-8138-F2E2-655B313B161F}"/>
          </ac:grpSpMkLst>
        </pc:grpChg>
        <pc:picChg chg="add del mod">
          <ac:chgData name="Salvador Alejandro Ochoa Oregon" userId="69691ec3-f96b-42a7-9a9e-89af0988840f" providerId="ADAL" clId="{6B763BDB-B71A-1441-B119-AA957A09DCBD}" dt="2024-11-04T03:34:39.300" v="7210" actId="478"/>
          <ac:picMkLst>
            <pc:docMk/>
            <pc:sldMk cId="4249152789" sldId="325"/>
            <ac:picMk id="5" creationId="{B11D77FE-0F7A-46D5-C8B7-5FDF98931A12}"/>
          </ac:picMkLst>
        </pc:picChg>
        <pc:picChg chg="add mod">
          <ac:chgData name="Salvador Alejandro Ochoa Oregon" userId="69691ec3-f96b-42a7-9a9e-89af0988840f" providerId="ADAL" clId="{6B763BDB-B71A-1441-B119-AA957A09DCBD}" dt="2024-11-04T03:48:07.588" v="7365" actId="1076"/>
          <ac:picMkLst>
            <pc:docMk/>
            <pc:sldMk cId="4249152789" sldId="325"/>
            <ac:picMk id="10" creationId="{084553C0-8A1F-982C-EE35-22F0D38ADE27}"/>
          </ac:picMkLst>
        </pc:picChg>
        <pc:picChg chg="add mod">
          <ac:chgData name="Salvador Alejandro Ochoa Oregon" userId="69691ec3-f96b-42a7-9a9e-89af0988840f" providerId="ADAL" clId="{6B763BDB-B71A-1441-B119-AA957A09DCBD}" dt="2024-11-04T03:48:09.824" v="7366" actId="1076"/>
          <ac:picMkLst>
            <pc:docMk/>
            <pc:sldMk cId="4249152789" sldId="325"/>
            <ac:picMk id="16" creationId="{A75E4FE5-50CB-A1E5-481B-6E4F13640A65}"/>
          </ac:picMkLst>
        </pc:picChg>
        <pc:picChg chg="del mod">
          <ac:chgData name="Salvador Alejandro Ochoa Oregon" userId="69691ec3-f96b-42a7-9a9e-89af0988840f" providerId="ADAL" clId="{6B763BDB-B71A-1441-B119-AA957A09DCBD}" dt="2024-11-04T03:34:38.272" v="7209" actId="478"/>
          <ac:picMkLst>
            <pc:docMk/>
            <pc:sldMk cId="4249152789" sldId="325"/>
            <ac:picMk id="45" creationId="{455A96D2-A030-189E-8EFC-C45D8A6A1E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073AF-C72C-B849-AF9F-0D745CBDFF09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ED584-9E5A-8146-9207-5387D99D57F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963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224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834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611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60E2-56A7-876D-890F-6B4C07BD2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17BBDA-D966-05C9-F143-527E96357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7857A9-60C5-A59A-A28F-0C674EA3F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CD9238-36E6-7E8A-6980-F003AEC3B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71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89D76-1B2E-E789-3E8A-63063B41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92961EB-12FE-71F9-0DA0-A312A9EC5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A09E164-778A-95CB-0088-AC4B0C11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7AD8A0-090E-9606-8E32-98E7B4C15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269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57B5D-2F6C-D530-2AD3-C61F6BA6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7194126-2B7B-3F59-CF09-1A4057FDA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E7B7CDF-B3EC-1181-FCD7-B4F0BC795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EC8544-AAC9-91E2-630F-23E336C06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40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327A8-411C-B649-8BF7-7975498D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E2D7692-52DA-D960-2A9D-BBA543C78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959BCA4-ED86-7921-D5BA-841CFA396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447B83-8055-76AC-FB49-61C6EBC6C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3309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ED584-9E5A-8146-9207-5387D99D57F2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694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FD8E3-3E40-CBA8-4C30-4CC3A5440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B54EF5-3BE0-9261-D007-A85E03D8E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A6AA9-4F63-47D4-16A0-6D3103DE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ED210E-CE92-5D0A-1720-DB4B4C55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A468F4-7223-EEF8-1AA9-A4BC06A1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667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74106-F20F-ECF3-A2FF-F69EE879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E2F6BE-A0B9-1796-A5A7-F16C110DA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268CC-0E03-1682-15D9-525136EB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42D4B-5182-6C5C-DD92-C62845E6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A789AC-5756-BC79-1B4A-645AD9BA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3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207366-1FCC-4764-3FA7-BE25DBE23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C3FCE7-60EC-F15C-8090-76DB79EC8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938F3-388C-80D1-EE28-2D3F87BA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02941-D99F-5620-35A3-345458C7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3747EF-A4AD-E883-0DF4-B8EB33CE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084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B398D-51BB-4493-EA1F-7788A69A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58F253-7F1E-34B7-FA1D-82EBC4758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8FE2A1-EAF9-996E-EF96-F39DFE63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38FAFC-F52F-9FDE-7231-73E6F725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587289-5D6B-85D1-3F1A-AB4C5F1F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81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52393-CEB0-2500-135F-8E758D69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7607BF-50DD-0A4A-BEAC-D3056D49A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C2861-D8F7-0D88-AA54-F8072842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2CD834-32D9-FCB6-AEF4-9E0BDD4E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85673-DD25-B523-7732-C3806EE2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001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96696-6527-7E29-BA18-6BB32080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344FD8-7837-F649-1732-7433B8D36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8080DD-41DD-44AC-79FB-2887A4389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DB438C-C020-1400-C1AC-A1856068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5EF426-7149-5BD5-37DA-74F5DF89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F3823-8F61-06E7-1F6A-366E9F18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31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2369F-8CB6-C583-2B86-81DA74FC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1E97B3-3908-60C2-8125-847058EFA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C14D7D-C308-91AB-BC21-DFEA4534F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AA8B055-553F-EA1F-23BE-BF1C2327D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AC722A-E59F-5801-AC23-A9B348032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669F88-C49B-66B1-6638-C61CD378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1D99CE-45EA-1AD8-4085-CDE21B9E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3C8C6F-30AB-61A8-4965-DA3DF301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894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323FD-C835-A947-F16B-8C2EBD5F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C9A93E9-786F-7D6E-D2A4-CD98BFF9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FD65F9-3AA9-7E07-4371-95D04CDA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ED7069-70DB-394D-D60D-0025D42D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284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6004A98-DAD6-6E75-B17F-3503EFBF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3E015B-6EBE-9364-C7AD-B45F1756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2E399D-67F0-2454-9701-BFF52B3F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69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7B555-30BF-C8A9-87A9-D66EB1A5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52B41D-3D09-A997-082C-043A30408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8647A8-B2AD-670D-EEC9-80F3EA557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761252-7ED8-5FBA-F7FB-AA4647833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1AFBB8-21B2-8D27-ADDD-A7A27834B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2B1B90-071D-35D8-F0CE-DF89BBA5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339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7E240-8D0D-876D-1546-19649EB79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8E45FB-2259-4A03-58FC-351990DAF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430E84-E69F-9C4F-209D-E043F0DC1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F4FBE8-EBCD-361A-B398-F40C619F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D58F50-21B3-26D4-20F7-3089CE6D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60CEDF-DEDB-D28B-7B5F-E0421948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99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76DC48-A742-B682-1F36-F49FC39D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9B0328-FC2F-0932-011A-3072B1AD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D5337F-B868-4ACF-63DA-B0D6CE20F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6894FD-3460-A84C-BF77-77666F682D43}" type="datetimeFigureOut">
              <a:rPr lang="es-MX" smtClean="0"/>
              <a:t>04/11/24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66363A-5F58-C5BE-1096-338E3BB3D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78AD64-0C1C-202A-3574-4505D0B73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506D31-3A5C-7546-B355-4B26481C59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189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9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9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10" Type="http://schemas.openxmlformats.org/officeDocument/2006/relationships/image" Target="../media/image3.jp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jp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31.emf"/><Relationship Id="rId4" Type="http://schemas.openxmlformats.org/officeDocument/2006/relationships/image" Target="../media/image3.jpg"/><Relationship Id="rId9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.png"/><Relationship Id="rId7" Type="http://schemas.openxmlformats.org/officeDocument/2006/relationships/image" Target="../media/image32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g"/><Relationship Id="rId7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3.jp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jpg"/><Relationship Id="rId7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jp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3.jpg"/><Relationship Id="rId4" Type="http://schemas.openxmlformats.org/officeDocument/2006/relationships/image" Target="../media/image11.emf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3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.png"/><Relationship Id="rId10" Type="http://schemas.openxmlformats.org/officeDocument/2006/relationships/image" Target="../media/image45.emf"/><Relationship Id="rId4" Type="http://schemas.openxmlformats.org/officeDocument/2006/relationships/image" Target="../media/image55.png"/><Relationship Id="rId9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3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0" Type="http://schemas.openxmlformats.org/officeDocument/2006/relationships/image" Target="../media/image45.emf"/><Relationship Id="rId4" Type="http://schemas.openxmlformats.org/officeDocument/2006/relationships/image" Target="../media/image66.png"/><Relationship Id="rId9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18" Type="http://schemas.openxmlformats.org/officeDocument/2006/relationships/image" Target="../media/image70.png"/><Relationship Id="rId3" Type="http://schemas.openxmlformats.org/officeDocument/2006/relationships/image" Target="../media/image1.png"/><Relationship Id="rId21" Type="http://schemas.openxmlformats.org/officeDocument/2006/relationships/image" Target="../media/image73.png"/><Relationship Id="rId7" Type="http://schemas.openxmlformats.org/officeDocument/2006/relationships/image" Target="../media/image52.png"/><Relationship Id="rId12" Type="http://schemas.openxmlformats.org/officeDocument/2006/relationships/image" Target="../media/image60.png"/><Relationship Id="rId17" Type="http://schemas.openxmlformats.org/officeDocument/2006/relationships/image" Target="../media/image69.png"/><Relationship Id="rId2" Type="http://schemas.openxmlformats.org/officeDocument/2006/relationships/image" Target="../media/image51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4.png"/><Relationship Id="rId15" Type="http://schemas.openxmlformats.org/officeDocument/2006/relationships/image" Target="../media/image67.png"/><Relationship Id="rId10" Type="http://schemas.openxmlformats.org/officeDocument/2006/relationships/image" Target="../media/image57.png"/><Relationship Id="rId19" Type="http://schemas.openxmlformats.org/officeDocument/2006/relationships/image" Target="../media/image71.png"/><Relationship Id="rId4" Type="http://schemas.openxmlformats.org/officeDocument/2006/relationships/image" Target="../media/image3.jpg"/><Relationship Id="rId9" Type="http://schemas.openxmlformats.org/officeDocument/2006/relationships/image" Target="../media/image56.png"/><Relationship Id="rId14" Type="http://schemas.openxmlformats.org/officeDocument/2006/relationships/image" Target="../media/image65.png"/><Relationship Id="rId2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jpg"/><Relationship Id="rId7" Type="http://schemas.openxmlformats.org/officeDocument/2006/relationships/image" Target="../media/image76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1.emf"/><Relationship Id="rId5" Type="http://schemas.openxmlformats.org/officeDocument/2006/relationships/image" Target="../media/image6.png"/><Relationship Id="rId10" Type="http://schemas.openxmlformats.org/officeDocument/2006/relationships/image" Target="../media/image50.emf"/><Relationship Id="rId4" Type="http://schemas.openxmlformats.org/officeDocument/2006/relationships/image" Target="../media/image4.png"/><Relationship Id="rId9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7.emf"/><Relationship Id="rId12" Type="http://schemas.openxmlformats.org/officeDocument/2006/relationships/image" Target="../media/image7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87.png"/><Relationship Id="rId5" Type="http://schemas.openxmlformats.org/officeDocument/2006/relationships/image" Target="../media/image6.png"/><Relationship Id="rId15" Type="http://schemas.openxmlformats.org/officeDocument/2006/relationships/image" Target="../media/image81.emf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5.png"/><Relationship Id="rId1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92.png"/><Relationship Id="rId12" Type="http://schemas.openxmlformats.org/officeDocument/2006/relationships/image" Target="../media/image8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3.emf"/><Relationship Id="rId5" Type="http://schemas.openxmlformats.org/officeDocument/2006/relationships/image" Target="../media/image6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3.jpg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.jpg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6.png"/><Relationship Id="rId10" Type="http://schemas.openxmlformats.org/officeDocument/2006/relationships/image" Target="../media/image87.emf"/><Relationship Id="rId4" Type="http://schemas.openxmlformats.org/officeDocument/2006/relationships/image" Target="../media/image4.png"/><Relationship Id="rId9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0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.jpg"/><Relationship Id="rId10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9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9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EB828B49-A4D1-9CE6-296C-72B8F191C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5233" y="135492"/>
            <a:ext cx="1477678" cy="14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0E1E62-2EFF-C9D0-E11F-90E13BF1FCF7}"/>
              </a:ext>
            </a:extLst>
          </p:cNvPr>
          <p:cNvSpPr txBox="1"/>
          <p:nvPr/>
        </p:nvSpPr>
        <p:spPr>
          <a:xfrm>
            <a:off x="5284113" y="515134"/>
            <a:ext cx="6816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Accelerating High-Energy collisions calculations using analytic models to describe effective PDFs</a:t>
            </a:r>
            <a:endParaRPr lang="es-MX" sz="3200" b="1" i="0" u="none" strike="noStrike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ctr"/>
            <a:endParaRPr lang="es-MX" sz="3200" dirty="0">
              <a:solidFill>
                <a:schemeClr val="accent3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BAF5D8-7BFE-9BDE-B5F8-55325D6AD68A}"/>
              </a:ext>
            </a:extLst>
          </p:cNvPr>
          <p:cNvSpPr txBox="1"/>
          <p:nvPr/>
        </p:nvSpPr>
        <p:spPr>
          <a:xfrm>
            <a:off x="6830024" y="2967335"/>
            <a:ext cx="3980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latin typeface="American Typewriter" panose="02090604020004020304" pitchFamily="18" charset="77"/>
              </a:rPr>
              <a:t>Salvador A. Ochoa Oregon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43FF935-AF17-42E6-3D8C-91338915CCF2}"/>
              </a:ext>
            </a:extLst>
          </p:cNvPr>
          <p:cNvSpPr txBox="1"/>
          <p:nvPr/>
        </p:nvSpPr>
        <p:spPr>
          <a:xfrm>
            <a:off x="5768387" y="3597463"/>
            <a:ext cx="6166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merican Typewriter" panose="02090604020004020304" pitchFamily="18" charset="77"/>
              </a:rPr>
              <a:t>in colaboration with </a:t>
            </a:r>
            <a:r>
              <a:rPr lang="es-MX" sz="2000" i="0" dirty="0">
                <a:effectLst/>
                <a:highlight>
                  <a:srgbClr val="FFFFFF"/>
                </a:highlight>
                <a:latin typeface="American Typewriter" panose="02090604020004020304" pitchFamily="18" charset="77"/>
              </a:rPr>
              <a:t>D. F. Rentería-Estrada, </a:t>
            </a:r>
          </a:p>
          <a:p>
            <a:pPr algn="ctr"/>
            <a:r>
              <a:rPr lang="es-MX" sz="2000" i="0" dirty="0">
                <a:effectLst/>
                <a:highlight>
                  <a:srgbClr val="FFFFFF"/>
                </a:highlight>
                <a:latin typeface="American Typewriter" panose="02090604020004020304" pitchFamily="18" charset="77"/>
              </a:rPr>
              <a:t>R. J. Hernández-Pinto, G. F. R. Sborlini and Pia Zurita.</a:t>
            </a:r>
            <a:r>
              <a:rPr lang="es-MX" sz="2000" dirty="0"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9C43114-47B0-F143-EA2C-4A8A4B0AD35B}"/>
              </a:ext>
            </a:extLst>
          </p:cNvPr>
          <p:cNvSpPr txBox="1"/>
          <p:nvPr/>
        </p:nvSpPr>
        <p:spPr>
          <a:xfrm>
            <a:off x="7524294" y="5481645"/>
            <a:ext cx="242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latin typeface="American Typewriter" panose="02090604020004020304" pitchFamily="18" charset="77"/>
              </a:rPr>
              <a:t>CDMX, - 05.11.2024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593D0F-F577-2B9C-94A4-CA968C84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61" y="3002226"/>
            <a:ext cx="687495" cy="3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1027A60-0CD4-B5EC-1D7B-7F11F7428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4146414" y="2897301"/>
            <a:ext cx="1188137" cy="118796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D7EA59E-004A-AB7B-4BA2-FE946F912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31344" y="1691990"/>
            <a:ext cx="825281" cy="1080257"/>
          </a:xfrm>
          <a:prstGeom prst="rect">
            <a:avLst/>
          </a:prstGeom>
        </p:spPr>
      </p:pic>
      <p:pic>
        <p:nvPicPr>
          <p:cNvPr id="3080" name="Picture 8" descr="Culiacán Sinaloa | Sidewalk, Structures">
            <a:extLst>
              <a:ext uri="{FF2B5EF4-FFF2-40B4-BE49-F238E27FC236}">
                <a16:creationId xmlns:a16="http://schemas.microsoft.com/office/drawing/2014/main" id="{97D284B9-8D2F-C4FE-0C2D-4543E7A0D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687" r="16778"/>
          <a:stretch/>
        </p:blipFill>
        <p:spPr bwMode="auto">
          <a:xfrm>
            <a:off x="-9554" y="-2275"/>
            <a:ext cx="4023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9B254291-E9C4-EBEE-D737-C39FDC4167D9}"/>
              </a:ext>
            </a:extLst>
          </p:cNvPr>
          <p:cNvSpPr txBox="1"/>
          <p:nvPr/>
        </p:nvSpPr>
        <p:spPr>
          <a:xfrm>
            <a:off x="5652081" y="4686354"/>
            <a:ext cx="6166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70C0"/>
                </a:solidFill>
                <a:latin typeface="Proxima Nova" panose="02000506030000020004" pitchFamily="2" charset="0"/>
              </a:rPr>
              <a:t>XV American Symposium on High Enery Physics (SILAFAE)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B0061B0-7322-E746-4A7D-5F5B9E978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3634727" y="4942171"/>
            <a:ext cx="2129799" cy="9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ócenos">
            <a:extLst>
              <a:ext uri="{FF2B5EF4-FFF2-40B4-BE49-F238E27FC236}">
                <a16:creationId xmlns:a16="http://schemas.microsoft.com/office/drawing/2014/main" id="{96EB8578-8263-F4B0-53A4-00042BA5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21" y="5814664"/>
            <a:ext cx="917810" cy="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3858843-C3CD-A4FC-DB6C-B63C6AC7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24" y="5752712"/>
            <a:ext cx="1933285" cy="10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089D94F-1153-C4DC-C67C-F71A0157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76" y="5902685"/>
            <a:ext cx="719677" cy="8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B4128265-ACA6-D758-39F3-49F60D100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37" y="5752713"/>
            <a:ext cx="1449628" cy="10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318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505A7-66E4-E559-8E46-12F54EB75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27AC8F9-B44A-A2B4-7C5F-A6E979CCD330}"/>
              </a:ext>
            </a:extLst>
          </p:cNvPr>
          <p:cNvSpPr txBox="1"/>
          <p:nvPr/>
        </p:nvSpPr>
        <p:spPr>
          <a:xfrm>
            <a:off x="655982" y="264098"/>
            <a:ext cx="108137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  <a:p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latin typeface="American Typewriter" panose="02090604020004020304" pitchFamily="18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852E7B-C442-88FB-0F83-485127AFA77A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7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D7139F1-563C-1F9A-A3B9-239031562C40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1810321-5A6A-00CD-6488-3EA65030A2DC}"/>
              </a:ext>
            </a:extLst>
          </p:cNvPr>
          <p:cNvSpPr txBox="1"/>
          <p:nvPr/>
        </p:nvSpPr>
        <p:spPr>
          <a:xfrm>
            <a:off x="758758" y="787318"/>
            <a:ext cx="17867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Global Fits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48E8731-D1FF-3F71-DDE3-8409614EB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BAE832-0484-9C9D-7DC4-DF0779B15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8145FE1-DB64-BAD2-0D6C-09EB08574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C7159CA3-F45E-4BD2-68C0-312267078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3FCBE83-304A-1800-F6B3-19728E5512E7}"/>
                  </a:ext>
                </a:extLst>
              </p:cNvPr>
              <p:cNvSpPr txBox="1"/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Steps in general. Choose: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factorization scheme,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 order in pQCD,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starting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data to be fitted,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heavy flavor scheme.  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3FCBE83-304A-1800-F6B3-19728E551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blipFill>
                <a:blip r:embed="rId6"/>
                <a:stretch>
                  <a:fillRect l="-703" t="-6061" r="-1524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47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501B-77BB-3C11-62B9-9DE912598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A141EDB-D50C-A82B-F4E3-1203A6D97D7D}"/>
              </a:ext>
            </a:extLst>
          </p:cNvPr>
          <p:cNvSpPr txBox="1"/>
          <p:nvPr/>
        </p:nvSpPr>
        <p:spPr>
          <a:xfrm>
            <a:off x="655982" y="264098"/>
            <a:ext cx="108137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  <a:p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latin typeface="American Typewriter" panose="02090604020004020304" pitchFamily="18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A6A704-6F31-3089-F029-D57539B5A462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7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B54FBDD-BC0A-74A8-F852-35050B98E7E3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73349DF-78AB-6AF6-5123-DF941046136F}"/>
              </a:ext>
            </a:extLst>
          </p:cNvPr>
          <p:cNvSpPr txBox="1"/>
          <p:nvPr/>
        </p:nvSpPr>
        <p:spPr>
          <a:xfrm>
            <a:off x="758758" y="787318"/>
            <a:ext cx="17867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Global Fits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47ABF4-1932-B32B-48F7-14BE5AAA03D6}"/>
              </a:ext>
            </a:extLst>
          </p:cNvPr>
          <p:cNvSpPr txBox="1"/>
          <p:nvPr/>
        </p:nvSpPr>
        <p:spPr>
          <a:xfrm>
            <a:off x="758758" y="2288017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Parametrize partonic distributions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, in general,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9BB8FE21-C15E-94BB-BCD7-4C4823F2645C}"/>
                  </a:ext>
                </a:extLst>
              </p:cNvPr>
              <p:cNvSpPr txBox="1"/>
              <p:nvPr/>
            </p:nvSpPr>
            <p:spPr>
              <a:xfrm>
                <a:off x="3706263" y="2876063"/>
                <a:ext cx="4713213" cy="389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46C4C3F8-E9F3-F73E-7B4F-7B87CC7EE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63" y="2876063"/>
                <a:ext cx="4713213" cy="389274"/>
              </a:xfrm>
              <a:prstGeom prst="rect">
                <a:avLst/>
              </a:prstGeom>
              <a:blipFill>
                <a:blip r:embed="rId7"/>
                <a:stretch>
                  <a:fillRect l="-269" t="-6250" r="-2151" b="-3125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2">
            <a:extLst>
              <a:ext uri="{FF2B5EF4-FFF2-40B4-BE49-F238E27FC236}">
                <a16:creationId xmlns:a16="http://schemas.microsoft.com/office/drawing/2014/main" id="{AC2EA70C-8DD0-414D-C87D-B3D62A2A9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24190C8-9CBE-8413-8100-C760447F1A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B382174-4480-D731-0DF3-55BB85278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1B1E67D9-BDF6-F657-8616-AEA7BB0B0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0959492-E32E-D95D-1555-F7E1968FB4C6}"/>
                  </a:ext>
                </a:extLst>
              </p:cNvPr>
              <p:cNvSpPr txBox="1"/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Steps in general. Choose: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factorization scheme,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 order in pQCD,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starting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data to be fitted,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heavy flavor scheme.  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0959492-E32E-D95D-1555-F7E1968FB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blipFill>
                <a:blip r:embed="rId12"/>
                <a:stretch>
                  <a:fillRect l="-703" t="-6061" r="-1524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95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63AC-37BF-977D-B9CD-75B318D49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589676B-2B89-0BCB-183A-B662FECFFF4F}"/>
              </a:ext>
            </a:extLst>
          </p:cNvPr>
          <p:cNvSpPr txBox="1"/>
          <p:nvPr/>
        </p:nvSpPr>
        <p:spPr>
          <a:xfrm>
            <a:off x="655982" y="264098"/>
            <a:ext cx="108137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  <a:p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latin typeface="American Typewriter" panose="02090604020004020304" pitchFamily="18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DFDA70-5BBB-62D9-5D7F-612ABF29352D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7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8280D0B4-67F9-5FAB-11B5-D2051567CB03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DAAD637-B7FD-39AC-35BF-0D3103F5ED25}"/>
              </a:ext>
            </a:extLst>
          </p:cNvPr>
          <p:cNvSpPr txBox="1"/>
          <p:nvPr/>
        </p:nvSpPr>
        <p:spPr>
          <a:xfrm>
            <a:off x="758758" y="787318"/>
            <a:ext cx="17867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Global Fits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1A4E61-75CD-DC3D-50CE-442E3EB75F6C}"/>
              </a:ext>
            </a:extLst>
          </p:cNvPr>
          <p:cNvSpPr txBox="1"/>
          <p:nvPr/>
        </p:nvSpPr>
        <p:spPr>
          <a:xfrm>
            <a:off x="758758" y="2288017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Parametrize partonic distributions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, in general,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DAEBB22-C52D-3059-59DC-66C25D13048C}"/>
                  </a:ext>
                </a:extLst>
              </p:cNvPr>
              <p:cNvSpPr txBox="1"/>
              <p:nvPr/>
            </p:nvSpPr>
            <p:spPr>
              <a:xfrm>
                <a:off x="3706263" y="2876063"/>
                <a:ext cx="4713213" cy="389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46C4C3F8-E9F3-F73E-7B4F-7B87CC7EE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63" y="2876063"/>
                <a:ext cx="4713213" cy="389274"/>
              </a:xfrm>
              <a:prstGeom prst="rect">
                <a:avLst/>
              </a:prstGeom>
              <a:blipFill>
                <a:blip r:embed="rId7"/>
                <a:stretch>
                  <a:fillRect l="-269" t="-6250" r="-2151" b="-3125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5990DA6B-09C2-BA88-7397-FB21090791C8}"/>
              </a:ext>
            </a:extLst>
          </p:cNvPr>
          <p:cNvSpPr txBox="1"/>
          <p:nvPr/>
        </p:nvSpPr>
        <p:spPr>
          <a:xfrm>
            <a:off x="758758" y="3401264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Solve the DGLAP equations 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for the measured kinematics.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D20519-3078-3782-D9E0-8B1FB0347D7B}"/>
              </a:ext>
            </a:extLst>
          </p:cNvPr>
          <p:cNvSpPr txBox="1"/>
          <p:nvPr/>
        </p:nvSpPr>
        <p:spPr>
          <a:xfrm>
            <a:off x="758758" y="4015647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Convolute PDFS and partonic Cross-sections. 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AAD9A8BE-6CA4-08DF-18BD-4866DA912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F7842A3-874E-09AB-5035-F4EB53A8A3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BE284E6-3872-3CAD-79C4-01E60B3A7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B7126300-DF68-5869-D5FF-BD5699F53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6DDD711-3110-AFF0-1E4D-CD7941472AE1}"/>
                  </a:ext>
                </a:extLst>
              </p:cNvPr>
              <p:cNvSpPr txBox="1"/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Steps in general. Choose: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factorization scheme,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 order in pQCD,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starting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data to be fitted,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heavy flavor scheme.  </a:t>
                </a: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6DDD711-3110-AFF0-1E4D-CD7941472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blipFill>
                <a:blip r:embed="rId12"/>
                <a:stretch>
                  <a:fillRect l="-703" t="-6061" r="-1524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4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2311-BF67-E69F-D3B5-BF710BB43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C1A5580-1905-81FB-819D-4224E1D77A76}"/>
              </a:ext>
            </a:extLst>
          </p:cNvPr>
          <p:cNvSpPr txBox="1"/>
          <p:nvPr/>
        </p:nvSpPr>
        <p:spPr>
          <a:xfrm>
            <a:off x="655982" y="264098"/>
            <a:ext cx="108137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  <a:p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latin typeface="American Typewriter" panose="02090604020004020304" pitchFamily="18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BA4B-9629-85ED-E7CE-A19E0493139A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7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741927CF-EB4A-D042-2FDA-CEEAD8AF1C72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5FA7508-0D4A-19AA-1299-0A9495D97AC9}"/>
              </a:ext>
            </a:extLst>
          </p:cNvPr>
          <p:cNvSpPr txBox="1"/>
          <p:nvPr/>
        </p:nvSpPr>
        <p:spPr>
          <a:xfrm>
            <a:off x="758758" y="787318"/>
            <a:ext cx="17867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Global Fits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DD16CE-CF1A-58DE-D23F-C9A510CCA6D9}"/>
              </a:ext>
            </a:extLst>
          </p:cNvPr>
          <p:cNvSpPr txBox="1"/>
          <p:nvPr/>
        </p:nvSpPr>
        <p:spPr>
          <a:xfrm>
            <a:off x="758758" y="2288017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Parametrize partonic distributions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, in general,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A7C96EE-5524-B7DE-33BD-94789F835281}"/>
                  </a:ext>
                </a:extLst>
              </p:cNvPr>
              <p:cNvSpPr txBox="1"/>
              <p:nvPr/>
            </p:nvSpPr>
            <p:spPr>
              <a:xfrm>
                <a:off x="3706263" y="2876063"/>
                <a:ext cx="4713213" cy="389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46C4C3F8-E9F3-F73E-7B4F-7B87CC7EE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63" y="2876063"/>
                <a:ext cx="4713213" cy="389274"/>
              </a:xfrm>
              <a:prstGeom prst="rect">
                <a:avLst/>
              </a:prstGeom>
              <a:blipFill>
                <a:blip r:embed="rId7"/>
                <a:stretch>
                  <a:fillRect l="-269" t="-6250" r="-2151" b="-3125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16D5A4EB-3F58-A514-1560-166E142905F8}"/>
              </a:ext>
            </a:extLst>
          </p:cNvPr>
          <p:cNvSpPr txBox="1"/>
          <p:nvPr/>
        </p:nvSpPr>
        <p:spPr>
          <a:xfrm>
            <a:off x="758758" y="3401264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Solve the DGLAP equations 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for the measured kinematics.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BE7845C-F0DF-2E59-3A21-9ABAAD47DAAC}"/>
              </a:ext>
            </a:extLst>
          </p:cNvPr>
          <p:cNvSpPr txBox="1"/>
          <p:nvPr/>
        </p:nvSpPr>
        <p:spPr>
          <a:xfrm>
            <a:off x="758758" y="4015647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Convolute PDFS and partonic Cross-sections.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74511D-75E4-7E91-8E1E-50E93A8BD67E}"/>
              </a:ext>
            </a:extLst>
          </p:cNvPr>
          <p:cNvSpPr txBox="1"/>
          <p:nvPr/>
        </p:nvSpPr>
        <p:spPr>
          <a:xfrm>
            <a:off x="758758" y="4576388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Minimize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 distance between theorical predictions and experimental values.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6E8A1CC-1594-5F1C-3D10-A6B0DF3FF159}"/>
              </a:ext>
            </a:extLst>
          </p:cNvPr>
          <p:cNvSpPr txBox="1"/>
          <p:nvPr/>
        </p:nvSpPr>
        <p:spPr>
          <a:xfrm>
            <a:off x="758758" y="5169738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Use a method to estimate theorical error bands.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5B4A4C79-AECB-E9E3-364A-62B6869AFC81}"/>
                  </a:ext>
                </a:extLst>
              </p:cNvPr>
              <p:cNvSpPr txBox="1"/>
              <p:nvPr/>
            </p:nvSpPr>
            <p:spPr>
              <a:xfrm>
                <a:off x="758758" y="5763088"/>
                <a:ext cx="10813774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Create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grids in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and provide an </a:t>
                </a:r>
                <a:r>
                  <a:rPr lang="es-MX" sz="2400" b="1" dirty="0">
                    <a:solidFill>
                      <a:srgbClr val="C0000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interpolator for the grid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808E44D6-7668-E4B5-907F-D6EE2298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58" y="5763088"/>
                <a:ext cx="10813774" cy="470000"/>
              </a:xfrm>
              <a:prstGeom prst="rect">
                <a:avLst/>
              </a:prstGeom>
              <a:blipFill>
                <a:blip r:embed="rId8"/>
                <a:stretch>
                  <a:fillRect l="-703" t="-7895" b="-3157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2">
            <a:extLst>
              <a:ext uri="{FF2B5EF4-FFF2-40B4-BE49-F238E27FC236}">
                <a16:creationId xmlns:a16="http://schemas.microsoft.com/office/drawing/2014/main" id="{81A9C6E1-B558-9BD5-90F3-7D2352B6E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E025FF9-1AF4-4C4E-51E6-339AC957F6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905F085-0636-39DE-40EB-182315D6E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FB1133F4-748B-5E6A-D6BE-EFDB66BBE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46A97A52-B28B-2C82-6A57-DF9FBF353E2E}"/>
                  </a:ext>
                </a:extLst>
              </p:cNvPr>
              <p:cNvSpPr txBox="1"/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Steps in general. Choose: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factorization scheme,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 order in pQCD,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iii)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 starting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data to be fitted,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v)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the heavy flavor scheme.  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46A97A52-B28B-2C82-6A57-DF9FBF353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05" y="1309783"/>
                <a:ext cx="10813774" cy="830997"/>
              </a:xfrm>
              <a:prstGeom prst="rect">
                <a:avLst/>
              </a:prstGeom>
              <a:blipFill>
                <a:blip r:embed="rId13"/>
                <a:stretch>
                  <a:fillRect l="-703" t="-6061" r="-1524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125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3BA9B9E-2FA4-8AF4-B0F0-5F5D5FF1C9F1}"/>
              </a:ext>
            </a:extLst>
          </p:cNvPr>
          <p:cNvCxnSpPr>
            <a:cxnSpLocks/>
          </p:cNvCxnSpPr>
          <p:nvPr/>
        </p:nvCxnSpPr>
        <p:spPr>
          <a:xfrm>
            <a:off x="6031494" y="578543"/>
            <a:ext cx="564652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97B381A-C80C-8641-026D-25B23942CC02}"/>
              </a:ext>
            </a:extLst>
          </p:cNvPr>
          <p:cNvSpPr txBox="1"/>
          <p:nvPr/>
        </p:nvSpPr>
        <p:spPr>
          <a:xfrm>
            <a:off x="6096000" y="87817"/>
            <a:ext cx="5517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Motivation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D59D27-3F9B-A8CA-8640-59A8264315B3}"/>
              </a:ext>
            </a:extLst>
          </p:cNvPr>
          <p:cNvSpPr txBox="1"/>
          <p:nvPr/>
        </p:nvSpPr>
        <p:spPr>
          <a:xfrm>
            <a:off x="11372193" y="617277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8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F77891D-321F-F7DA-36CE-146A30B9B9A3}"/>
              </a:ext>
            </a:extLst>
          </p:cNvPr>
          <p:cNvSpPr txBox="1"/>
          <p:nvPr/>
        </p:nvSpPr>
        <p:spPr>
          <a:xfrm>
            <a:off x="5949729" y="609353"/>
            <a:ext cx="598663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All the running of MC codes </a:t>
            </a:r>
            <a:r>
              <a:rPr lang="es-MX" sz="205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take a long time </a:t>
            </a: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to reach good precision.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rgbClr val="55555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hey carry a significant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environmental impact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 (and to our pockets given the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cost of the CPU and then the electricity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51F8F3-50F6-DE72-3591-B71D4008A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0" y="299681"/>
            <a:ext cx="5517515" cy="58730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545D80-2149-39F3-CE83-DAFD7910A141}"/>
              </a:ext>
            </a:extLst>
          </p:cNvPr>
          <p:cNvSpPr txBox="1"/>
          <p:nvPr/>
        </p:nvSpPr>
        <p:spPr>
          <a:xfrm>
            <a:off x="174728" y="6172771"/>
            <a:ext cx="5679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Cieri, L. (2024, june 19). </a:t>
            </a:r>
            <a:r>
              <a:rPr lang="es-MX" sz="1600" b="1" i="1" dirty="0">
                <a:solidFill>
                  <a:srgbClr val="7030A0"/>
                </a:solidFill>
                <a:latin typeface="Proxima Nova" panose="02000506030000020004" pitchFamily="2" charset="0"/>
              </a:rPr>
              <a:t>Precise theoretical predictions at colliders</a:t>
            </a:r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. LHCPHENO 2024, IFIC, Valencia, España.</a:t>
            </a:r>
            <a:endParaRPr lang="es-MX" sz="1600" b="1" dirty="0">
              <a:solidFill>
                <a:srgbClr val="7030A0"/>
              </a:solidFill>
              <a:effectLst/>
              <a:latin typeface="Proxima Nova" panose="02000506030000020004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BBA57F5-B12A-5A56-B9D9-44D16062B292}"/>
              </a:ext>
            </a:extLst>
          </p:cNvPr>
          <p:cNvSpPr/>
          <p:nvPr/>
        </p:nvSpPr>
        <p:spPr>
          <a:xfrm>
            <a:off x="5949729" y="6131125"/>
            <a:ext cx="3830399" cy="6211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* One CPU year is equivalent to run the code in 1000 cores continuosly 9 hours.</a:t>
            </a:r>
            <a:endParaRPr lang="es-MX" sz="16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7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8828E-B0DA-C68B-D635-05DE952C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96CE5DA-4A1B-1284-EC44-4BB93DE93CE8}"/>
              </a:ext>
            </a:extLst>
          </p:cNvPr>
          <p:cNvCxnSpPr>
            <a:cxnSpLocks/>
          </p:cNvCxnSpPr>
          <p:nvPr/>
        </p:nvCxnSpPr>
        <p:spPr>
          <a:xfrm>
            <a:off x="6031494" y="578543"/>
            <a:ext cx="564652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36F9F92C-1996-D152-AABA-5D6F501C9F3F}"/>
              </a:ext>
            </a:extLst>
          </p:cNvPr>
          <p:cNvSpPr txBox="1"/>
          <p:nvPr/>
        </p:nvSpPr>
        <p:spPr>
          <a:xfrm>
            <a:off x="6096000" y="87817"/>
            <a:ext cx="5517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Motivation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140DA76-9738-AF72-2131-7D8C3788CADC}"/>
              </a:ext>
            </a:extLst>
          </p:cNvPr>
          <p:cNvSpPr txBox="1"/>
          <p:nvPr/>
        </p:nvSpPr>
        <p:spPr>
          <a:xfrm>
            <a:off x="11372193" y="617277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8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8EFA938-477E-FEA7-E3C0-7389D00A7657}"/>
              </a:ext>
            </a:extLst>
          </p:cNvPr>
          <p:cNvSpPr txBox="1"/>
          <p:nvPr/>
        </p:nvSpPr>
        <p:spPr>
          <a:xfrm>
            <a:off x="5949729" y="609353"/>
            <a:ext cx="5986631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All the running of MC codes </a:t>
            </a:r>
            <a:r>
              <a:rPr lang="es-MX" sz="205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take a long time </a:t>
            </a: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to reach good precision.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rgbClr val="55555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hey carry a significant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environmental impact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 (and to our pockets given the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cost of the CPU and then the electricity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).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Can we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speed up 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the running time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without touching the code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6AA3B0-622F-84C7-1431-2AB9622D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0" y="299681"/>
            <a:ext cx="5517515" cy="58730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9AE79A-EC36-1D78-92DE-36003035F9DD}"/>
              </a:ext>
            </a:extLst>
          </p:cNvPr>
          <p:cNvSpPr txBox="1"/>
          <p:nvPr/>
        </p:nvSpPr>
        <p:spPr>
          <a:xfrm>
            <a:off x="174728" y="6172771"/>
            <a:ext cx="5679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Cieri, L. (2024, june 19). </a:t>
            </a:r>
            <a:r>
              <a:rPr lang="es-MX" sz="1600" b="1" i="1" dirty="0">
                <a:solidFill>
                  <a:srgbClr val="7030A0"/>
                </a:solidFill>
                <a:latin typeface="Proxima Nova" panose="02000506030000020004" pitchFamily="2" charset="0"/>
              </a:rPr>
              <a:t>Precise theoretical predictions at colliders</a:t>
            </a:r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. LHCPHENO 2024, IFIC, Valencia, España.</a:t>
            </a:r>
            <a:endParaRPr lang="es-MX" sz="1600" b="1" dirty="0">
              <a:solidFill>
                <a:srgbClr val="7030A0"/>
              </a:solidFill>
              <a:effectLst/>
              <a:latin typeface="Proxima Nova" panose="02000506030000020004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5FFA36-B205-A9E0-79F4-93D2BA2AB1DE}"/>
              </a:ext>
            </a:extLst>
          </p:cNvPr>
          <p:cNvSpPr/>
          <p:nvPr/>
        </p:nvSpPr>
        <p:spPr>
          <a:xfrm>
            <a:off x="5949729" y="6131125"/>
            <a:ext cx="3830399" cy="6211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* One CPU year is equivalent to run the code in 1000 cores continuosly 9 hours.</a:t>
            </a:r>
            <a:endParaRPr lang="es-MX" sz="16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27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B746-23A3-0013-0596-B9AB7AE5F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DEEB0B2-D798-A512-ADBF-79EB37D954D2}"/>
              </a:ext>
            </a:extLst>
          </p:cNvPr>
          <p:cNvCxnSpPr>
            <a:cxnSpLocks/>
          </p:cNvCxnSpPr>
          <p:nvPr/>
        </p:nvCxnSpPr>
        <p:spPr>
          <a:xfrm>
            <a:off x="6031494" y="578543"/>
            <a:ext cx="564652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3D618-F68C-042D-E41B-FC2F4972E2CF}"/>
              </a:ext>
            </a:extLst>
          </p:cNvPr>
          <p:cNvSpPr txBox="1"/>
          <p:nvPr/>
        </p:nvSpPr>
        <p:spPr>
          <a:xfrm>
            <a:off x="6096000" y="87817"/>
            <a:ext cx="5517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Motivation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43B384-D33D-26DE-7B79-18362D339102}"/>
              </a:ext>
            </a:extLst>
          </p:cNvPr>
          <p:cNvSpPr txBox="1"/>
          <p:nvPr/>
        </p:nvSpPr>
        <p:spPr>
          <a:xfrm>
            <a:off x="11372193" y="617277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8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5C5B416-4561-99C7-3AED-DB544529BD86}"/>
              </a:ext>
            </a:extLst>
          </p:cNvPr>
          <p:cNvSpPr txBox="1"/>
          <p:nvPr/>
        </p:nvSpPr>
        <p:spPr>
          <a:xfrm>
            <a:off x="5949729" y="609353"/>
            <a:ext cx="5986631" cy="4439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All the running of MC codes </a:t>
            </a:r>
            <a:r>
              <a:rPr lang="es-MX" sz="205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take a long time </a:t>
            </a: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to reach good precision.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rgbClr val="55555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hey carry a significant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environmental impact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 (and to our pockets given the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cost of the CPU and then the electricity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Can we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speed up 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the running time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without touching the code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?</a:t>
            </a:r>
          </a:p>
          <a:p>
            <a:pPr algn="just"/>
            <a:endParaRPr lang="es-MX" sz="2050" dirty="0">
              <a:solidFill>
                <a:srgbClr val="555555"/>
              </a:solidFill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Most codes require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non perturbative </a:t>
            </a: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inputs (e.g. PDFs) and most of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them are provided as </a:t>
            </a: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grids and interpolate over them. </a:t>
            </a:r>
          </a:p>
          <a:p>
            <a:pPr algn="just"/>
            <a:endParaRPr lang="es-MX" sz="1600" b="0" i="0" dirty="0">
              <a:solidFill>
                <a:srgbClr val="55555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484E34-4025-350D-CAAD-5E19A536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0" y="299681"/>
            <a:ext cx="5517515" cy="58730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FAB96E-6F08-CFCE-F315-D7096CB9A5CB}"/>
              </a:ext>
            </a:extLst>
          </p:cNvPr>
          <p:cNvSpPr txBox="1"/>
          <p:nvPr/>
        </p:nvSpPr>
        <p:spPr>
          <a:xfrm>
            <a:off x="174728" y="6172771"/>
            <a:ext cx="5679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Cieri, L. (2024, june 19). </a:t>
            </a:r>
            <a:r>
              <a:rPr lang="es-MX" sz="1600" b="1" i="1" dirty="0">
                <a:solidFill>
                  <a:srgbClr val="7030A0"/>
                </a:solidFill>
                <a:latin typeface="Proxima Nova" panose="02000506030000020004" pitchFamily="2" charset="0"/>
              </a:rPr>
              <a:t>Precise theoretical predictions at colliders</a:t>
            </a:r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. LHCPHENO 2024, IFIC, Valencia, España.</a:t>
            </a:r>
            <a:endParaRPr lang="es-MX" sz="1600" b="1" dirty="0">
              <a:solidFill>
                <a:srgbClr val="7030A0"/>
              </a:solidFill>
              <a:effectLst/>
              <a:latin typeface="Proxima Nova" panose="02000506030000020004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9D636EA-B553-B682-B000-6DD64340FA5F}"/>
              </a:ext>
            </a:extLst>
          </p:cNvPr>
          <p:cNvSpPr/>
          <p:nvPr/>
        </p:nvSpPr>
        <p:spPr>
          <a:xfrm>
            <a:off x="5949729" y="6131125"/>
            <a:ext cx="3830399" cy="6211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* One CPU year is equivalent to run the code in 1000 cores continuosly 9 hours.</a:t>
            </a:r>
            <a:endParaRPr lang="es-MX" sz="16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6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7EF73-E86E-2E84-7EB1-D70BBEBCA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B4B095C-615A-4D7C-9AC6-FFE9AE6E7D99}"/>
              </a:ext>
            </a:extLst>
          </p:cNvPr>
          <p:cNvCxnSpPr>
            <a:cxnSpLocks/>
          </p:cNvCxnSpPr>
          <p:nvPr/>
        </p:nvCxnSpPr>
        <p:spPr>
          <a:xfrm>
            <a:off x="6031494" y="578543"/>
            <a:ext cx="564652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10FF4-6F2B-A699-0541-3C50C0512098}"/>
              </a:ext>
            </a:extLst>
          </p:cNvPr>
          <p:cNvSpPr txBox="1"/>
          <p:nvPr/>
        </p:nvSpPr>
        <p:spPr>
          <a:xfrm>
            <a:off x="6096000" y="87817"/>
            <a:ext cx="5517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Motivation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3ADE34B-D6A3-6B2D-BDBA-534BFD43E3B4}"/>
              </a:ext>
            </a:extLst>
          </p:cNvPr>
          <p:cNvSpPr txBox="1"/>
          <p:nvPr/>
        </p:nvSpPr>
        <p:spPr>
          <a:xfrm>
            <a:off x="5949729" y="609353"/>
            <a:ext cx="5986631" cy="570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All the running of MC codes </a:t>
            </a:r>
            <a:r>
              <a:rPr lang="es-MX" sz="205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take a long time </a:t>
            </a:r>
            <a:r>
              <a:rPr lang="es-MX" sz="205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to reach good precision.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rgbClr val="55555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hey carry a significant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environmental impact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 (and to our pockets given the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cost of the CPU and then the electricity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Can we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speed up 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the running time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without touching the code</a:t>
            </a:r>
            <a:r>
              <a:rPr lang="es-MX" sz="2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?</a:t>
            </a:r>
          </a:p>
          <a:p>
            <a:pPr algn="just"/>
            <a:endParaRPr lang="es-MX" sz="2050" dirty="0">
              <a:solidFill>
                <a:srgbClr val="555555"/>
              </a:solidFill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Most codes require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non perturbative </a:t>
            </a: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inputs (e.g. PDFs) and most of </a:t>
            </a:r>
            <a:r>
              <a:rPr lang="es-MX" sz="205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them are provided as </a:t>
            </a: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grids and interpolate over them.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2050" dirty="0">
              <a:solidFill>
                <a:srgbClr val="000000"/>
              </a:solidFill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A quick exploration shows that interpolation time could be </a:t>
            </a:r>
            <a:r>
              <a:rPr lang="es-MX" sz="2050" b="1" dirty="0">
                <a:solidFill>
                  <a:srgbClr val="227665"/>
                </a:solidFill>
                <a:effectLst/>
                <a:latin typeface="Proxima Nova" panose="02000506030000020004" pitchFamily="2" charset="0"/>
              </a:rPr>
              <a:t>reduced 40-50% </a:t>
            </a:r>
            <a:r>
              <a:rPr lang="es-MX" sz="2050" dirty="0">
                <a:solidFill>
                  <a:srgbClr val="000000"/>
                </a:solidFill>
                <a:effectLst/>
                <a:latin typeface="Proxima Nova" panose="02000506030000020004" pitchFamily="2" charset="0"/>
              </a:rPr>
              <a:t>if we had </a:t>
            </a:r>
            <a:r>
              <a:rPr lang="es-MX" sz="205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analytical expressions for the PDFs</a:t>
            </a:r>
            <a:r>
              <a:rPr lang="es-MX" sz="2050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.</a:t>
            </a:r>
            <a:endParaRPr lang="es-MX" sz="2050" b="1" dirty="0">
              <a:solidFill>
                <a:srgbClr val="0070C0"/>
              </a:solidFill>
              <a:effectLst/>
              <a:latin typeface="Proxima Nova" panose="02000506030000020004" pitchFamily="2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MX" sz="1600" b="0" i="0" dirty="0">
              <a:solidFill>
                <a:srgbClr val="55555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0D8DF2-F27F-F4CD-08B7-DCA676A1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0" y="299681"/>
            <a:ext cx="5517515" cy="58730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3F6602D-5C6A-7B41-5A89-14CBD8CBD502}"/>
              </a:ext>
            </a:extLst>
          </p:cNvPr>
          <p:cNvSpPr txBox="1"/>
          <p:nvPr/>
        </p:nvSpPr>
        <p:spPr>
          <a:xfrm>
            <a:off x="174728" y="6172771"/>
            <a:ext cx="5679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Cieri, L. (2024, june 19). </a:t>
            </a:r>
            <a:r>
              <a:rPr lang="es-MX" sz="1600" b="1" i="1" dirty="0">
                <a:solidFill>
                  <a:srgbClr val="7030A0"/>
                </a:solidFill>
                <a:latin typeface="Proxima Nova" panose="02000506030000020004" pitchFamily="2" charset="0"/>
              </a:rPr>
              <a:t>Precise theoretical predictions at colliders</a:t>
            </a:r>
            <a:r>
              <a:rPr lang="es-MX" sz="1600" b="1" dirty="0">
                <a:solidFill>
                  <a:srgbClr val="7030A0"/>
                </a:solidFill>
                <a:latin typeface="Proxima Nova" panose="02000506030000020004" pitchFamily="2" charset="0"/>
              </a:rPr>
              <a:t>. LHCPHENO 2024, IFIC, Valencia, España.</a:t>
            </a:r>
            <a:endParaRPr lang="es-MX" sz="1600" b="1" dirty="0">
              <a:solidFill>
                <a:srgbClr val="7030A0"/>
              </a:solidFill>
              <a:effectLst/>
              <a:latin typeface="Proxima Nova" panose="02000506030000020004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46C5360-3D9F-0332-06CA-BEEF5D921377}"/>
              </a:ext>
            </a:extLst>
          </p:cNvPr>
          <p:cNvSpPr/>
          <p:nvPr/>
        </p:nvSpPr>
        <p:spPr>
          <a:xfrm>
            <a:off x="5949729" y="6131125"/>
            <a:ext cx="3830399" cy="6211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* One CPU year is equivalent to run the code in 1000 cores continuosly 9 hours.</a:t>
            </a:r>
            <a:endParaRPr lang="es-MX" sz="16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75B2FF-EF1F-18DA-5405-64D7A8EB48BA}"/>
              </a:ext>
            </a:extLst>
          </p:cNvPr>
          <p:cNvSpPr txBox="1"/>
          <p:nvPr/>
        </p:nvSpPr>
        <p:spPr>
          <a:xfrm>
            <a:off x="11372193" y="617277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2699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7E366-DE08-132F-1D29-A1874A4ED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08BAAB7-A3D7-9E02-3F34-D1A4ACD36766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7B9CD7-2D9E-E3DA-3DB0-0B8F47D5D063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9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A29B454-5329-9B96-5D0B-7C09C5F2B3B4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E416974-98A6-6071-9CF6-63FECF078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8" t="5174" r="9742"/>
          <a:stretch/>
        </p:blipFill>
        <p:spPr>
          <a:xfrm>
            <a:off x="10568486" y="978001"/>
            <a:ext cx="1084489" cy="1259416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7B911CC1-5C38-590C-5F3D-6C373D489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5645F7-F272-CF3A-08B6-9FFDB2991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2AF00E-E7BA-D604-20E6-17C30E1C6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F87D012-AD9D-4E7E-C679-8CB08B090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F30D3B0-1C6A-D357-52F9-E58CB56C284C}"/>
                  </a:ext>
                </a:extLst>
              </p:cNvPr>
              <p:cNvSpPr txBox="1"/>
              <p:nvPr/>
            </p:nvSpPr>
            <p:spPr>
              <a:xfrm>
                <a:off x="483855" y="854027"/>
                <a:ext cx="10813774" cy="93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6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Goal: </a:t>
                </a:r>
                <a:r>
                  <a:rPr lang="es-MX" sz="28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F</a:t>
                </a:r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ind an analytical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form for a set of proton PDFs.</a:t>
                </a:r>
              </a:p>
              <a:p>
                <a:r>
                  <a:rPr lang="es-MX" sz="26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F30D3B0-1C6A-D357-52F9-E58CB56C2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55" y="854027"/>
                <a:ext cx="10813774" cy="933076"/>
              </a:xfrm>
              <a:prstGeom prst="rect">
                <a:avLst/>
              </a:prstGeom>
              <a:blipFill>
                <a:blip r:embed="rId7"/>
                <a:stretch>
                  <a:fillRect l="-938" t="-67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64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9346C-F11D-A6C1-CAA9-7C65C8C2A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F622BE-F725-F77F-4B4F-3EE7AEC636A5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62D70F-507C-7E6A-1926-02B43B802199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9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D9AF734-792B-9EFC-573E-EB6CAFAA4DF1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F9092A6-31D0-9129-8003-793E2BF5F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8" t="5174" r="9742"/>
          <a:stretch/>
        </p:blipFill>
        <p:spPr>
          <a:xfrm>
            <a:off x="10568486" y="978001"/>
            <a:ext cx="1084489" cy="1259416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045C068E-CFA4-AC8C-2A4E-341B8B1EF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34FD17-61E9-D22F-7113-B71DD3691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5D51A7-072E-114E-CE6D-FD6778843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6580017-EDD0-AF32-9E6B-96C5F1EDC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78674D9-8075-8311-285A-329219FBFB4F}"/>
                  </a:ext>
                </a:extLst>
              </p:cNvPr>
              <p:cNvSpPr txBox="1"/>
              <p:nvPr/>
            </p:nvSpPr>
            <p:spPr>
              <a:xfrm>
                <a:off x="483855" y="854027"/>
                <a:ext cx="10813774" cy="93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6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Goal: </a:t>
                </a:r>
                <a:r>
                  <a:rPr lang="es-MX" sz="28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F</a:t>
                </a:r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ind an analytical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form for a set of proton PDFs.</a:t>
                </a:r>
              </a:p>
              <a:p>
                <a:r>
                  <a:rPr lang="es-MX" sz="26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78674D9-8075-8311-285A-329219FBF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55" y="854027"/>
                <a:ext cx="10813774" cy="933076"/>
              </a:xfrm>
              <a:prstGeom prst="rect">
                <a:avLst/>
              </a:prstGeom>
              <a:blipFill>
                <a:blip r:embed="rId7"/>
                <a:stretch>
                  <a:fillRect l="-938" t="-67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ángulo 16">
            <a:extLst>
              <a:ext uri="{FF2B5EF4-FFF2-40B4-BE49-F238E27FC236}">
                <a16:creationId xmlns:a16="http://schemas.microsoft.com/office/drawing/2014/main" id="{E0D97999-40A4-DCC6-5ADE-8E055EEACCC4}"/>
              </a:ext>
            </a:extLst>
          </p:cNvPr>
          <p:cNvSpPr/>
          <p:nvPr/>
        </p:nvSpPr>
        <p:spPr>
          <a:xfrm>
            <a:off x="910646" y="6080325"/>
            <a:ext cx="5429193" cy="4308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Proxima Nova" panose="02000506030000020004" pitchFamily="2" charset="0"/>
              </a:rPr>
              <a:t>More details in: </a:t>
            </a:r>
            <a:r>
              <a:rPr lang="es-MX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Phys. Rev. D 110, 036019 [hep-ph]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91B1C22-E0AC-F542-0CCD-2E3B10CB3926}"/>
              </a:ext>
            </a:extLst>
          </p:cNvPr>
          <p:cNvSpPr txBox="1"/>
          <p:nvPr/>
        </p:nvSpPr>
        <p:spPr>
          <a:xfrm>
            <a:off x="655983" y="1579279"/>
            <a:ext cx="99125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How? Inpired by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functional form of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HERAPDF</a:t>
            </a: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, we propose a general functional form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2E51CF2F-399F-E735-8999-C4C327BDB8D4}"/>
                  </a:ext>
                </a:extLst>
              </p:cNvPr>
              <p:cNvSpPr txBox="1"/>
              <p:nvPr/>
            </p:nvSpPr>
            <p:spPr>
              <a:xfrm>
                <a:off x="2092818" y="2485435"/>
                <a:ext cx="6933949" cy="455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2E51CF2F-399F-E735-8999-C4C327BDB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818" y="2485435"/>
                <a:ext cx="6933949" cy="455574"/>
              </a:xfrm>
              <a:prstGeom prst="rect">
                <a:avLst/>
              </a:prstGeom>
              <a:blipFill>
                <a:blip r:embed="rId8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BB1B47CA-0B45-D031-1F8D-99A8FEE717FA}"/>
                  </a:ext>
                </a:extLst>
              </p:cNvPr>
              <p:cNvSpPr txBox="1"/>
              <p:nvPr/>
            </p:nvSpPr>
            <p:spPr>
              <a:xfrm>
                <a:off x="3282802" y="3037777"/>
                <a:ext cx="7371021" cy="558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BB1B47CA-0B45-D031-1F8D-99A8FEE71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2" y="3037777"/>
                <a:ext cx="7371021" cy="558679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90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97B381A-C80C-8641-026D-25B23942CC02}"/>
              </a:ext>
            </a:extLst>
          </p:cNvPr>
          <p:cNvSpPr txBox="1"/>
          <p:nvPr/>
        </p:nvSpPr>
        <p:spPr>
          <a:xfrm>
            <a:off x="655983" y="26409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Outlook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31D4F7-0E33-7874-4249-CFCC5618C74C}"/>
              </a:ext>
            </a:extLst>
          </p:cNvPr>
          <p:cNvSpPr txBox="1"/>
          <p:nvPr/>
        </p:nvSpPr>
        <p:spPr>
          <a:xfrm>
            <a:off x="11235558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7EFF87A-4974-3349-1929-0A388DEAE779}"/>
              </a:ext>
            </a:extLst>
          </p:cNvPr>
          <p:cNvCxnSpPr>
            <a:cxnSpLocks/>
          </p:cNvCxnSpPr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55E7289-A7EB-32DC-9103-648E521B750A}"/>
              </a:ext>
            </a:extLst>
          </p:cNvPr>
          <p:cNvSpPr txBox="1"/>
          <p:nvPr/>
        </p:nvSpPr>
        <p:spPr>
          <a:xfrm>
            <a:off x="5529122" y="20206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AFA87D7-5EC8-88FA-7C75-F8B3A7F8235A}"/>
              </a:ext>
            </a:extLst>
          </p:cNvPr>
          <p:cNvSpPr txBox="1"/>
          <p:nvPr/>
        </p:nvSpPr>
        <p:spPr>
          <a:xfrm>
            <a:off x="954073" y="1404372"/>
            <a:ext cx="5524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1. </a:t>
            </a:r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Parton Distribution Functions</a:t>
            </a:r>
          </a:p>
          <a:p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	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1.1</a:t>
            </a:r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  Some history</a:t>
            </a:r>
          </a:p>
          <a:p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	</a:t>
            </a:r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1.2</a:t>
            </a:r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 How to compute them</a:t>
            </a:r>
          </a:p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2. </a:t>
            </a:r>
            <a:r>
              <a:rPr lang="es-MX" sz="2800" b="1" dirty="0">
                <a:solidFill>
                  <a:srgbClr val="217665"/>
                </a:solidFill>
                <a:latin typeface="Proxima Nova" panose="02000506030000020004" pitchFamily="2" charset="0"/>
                <a:ea typeface="Apple Symbols" panose="02000000000000000000" pitchFamily="2" charset="-79"/>
                <a:cs typeface="Berlin Sans FB" panose="020F0502020204030204" pitchFamily="34" charset="0"/>
              </a:rPr>
              <a:t>Motivation</a:t>
            </a:r>
            <a:endParaRPr lang="es-MX" sz="2800" dirty="0">
              <a:solidFill>
                <a:srgbClr val="227665"/>
              </a:solidFill>
              <a:latin typeface="Proxima Nova" panose="02000506030000020004" pitchFamily="2" charset="0"/>
              <a:ea typeface="Apple Symbols" panose="02000000000000000000" pitchFamily="2" charset="-79"/>
              <a:cs typeface="Berlin Sans FB" panose="020F0502020204030204" pitchFamily="34" charset="0"/>
            </a:endParaRPr>
          </a:p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3.</a:t>
            </a:r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</a:t>
            </a:r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</a:rPr>
              <a:t>Machine Learning for PDFs</a:t>
            </a:r>
          </a:p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4.</a:t>
            </a:r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</a:rPr>
              <a:t> Results</a:t>
            </a:r>
          </a:p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5.</a:t>
            </a:r>
            <a:r>
              <a:rPr lang="es-MX" sz="2800" b="1" dirty="0">
                <a:solidFill>
                  <a:srgbClr val="227665"/>
                </a:solidFill>
                <a:latin typeface="Proxima Nova" panose="02000506030000020004" pitchFamily="2" charset="0"/>
              </a:rPr>
              <a:t> Conclusions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4E0318C-5241-4CA3-F886-DC54C134956B}"/>
              </a:ext>
            </a:extLst>
          </p:cNvPr>
          <p:cNvSpPr txBox="1"/>
          <p:nvPr/>
        </p:nvSpPr>
        <p:spPr>
          <a:xfrm>
            <a:off x="6596468" y="2157803"/>
            <a:ext cx="4871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16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S. A. Ochoa-Oregon, D. F. Rentería-Estrada, R. J. Hernández-Pinto, G. F. R. Sborlini and Pia Zurita, </a:t>
            </a:r>
            <a:r>
              <a:rPr lang="es-MX" sz="1600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“</a:t>
            </a:r>
            <a:r>
              <a:rPr lang="es-MX" sz="1600" b="1" i="0" u="none" strike="noStrike" dirty="0">
                <a:effectLst/>
                <a:latin typeface="Proxima Nova" panose="02000506030000020004" pitchFamily="2" charset="0"/>
              </a:rPr>
              <a:t>Using analytic models to describe effective PDFs</a:t>
            </a:r>
            <a:r>
              <a:rPr lang="es-MX" sz="1600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”, </a:t>
            </a:r>
            <a:r>
              <a:rPr lang="es-MX" sz="16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Phys. Rev. D 110, 036019 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83C1F10-C108-264E-1963-BAEE7C2E0684}"/>
              </a:ext>
            </a:extLst>
          </p:cNvPr>
          <p:cNvSpPr txBox="1"/>
          <p:nvPr/>
        </p:nvSpPr>
        <p:spPr>
          <a:xfrm>
            <a:off x="6829361" y="1558968"/>
            <a:ext cx="440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B0F0"/>
                </a:solidFill>
                <a:latin typeface="Proxima Nova" panose="02000506030000020004" pitchFamily="2" charset="0"/>
              </a:rPr>
              <a:t>Based on: 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607E643-E7DB-3003-8A4F-D159E9BB1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3FEFDC-795E-28F1-8183-CC5E59CEA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9A592F-B978-F128-A81B-8466712F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BC3CCD5-13D0-C49A-8F37-FC1376D22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11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15B5FB-4E5E-D32A-E80D-2C8C9B21A044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F8180C-C868-F04B-8DCE-6878C2844D32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9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FF823D5-92E6-8426-A6A5-7F18AF6906F8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D0E61B1-D879-4677-702C-90B16C6C2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8" t="5174" r="9742"/>
          <a:stretch/>
        </p:blipFill>
        <p:spPr>
          <a:xfrm>
            <a:off x="10568486" y="978001"/>
            <a:ext cx="1084489" cy="1259416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483402DE-D8C1-4673-1988-87386A11D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656AAB-DB44-83A2-3032-1C11A8B99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B3FADD-A37C-AB09-28C6-1D978C290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0C71CD5-9B2D-02DD-374D-C6825FB6F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2CB877CE-9F80-F19C-2CD2-E3D418C58C8A}"/>
                  </a:ext>
                </a:extLst>
              </p:cNvPr>
              <p:cNvSpPr txBox="1"/>
              <p:nvPr/>
            </p:nvSpPr>
            <p:spPr>
              <a:xfrm>
                <a:off x="483855" y="854027"/>
                <a:ext cx="10813774" cy="933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6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Goal: </a:t>
                </a:r>
                <a:r>
                  <a:rPr lang="es-MX" sz="28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F</a:t>
                </a:r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ind an analytical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MX" sz="28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form for a set of proton PDFs.</a:t>
                </a:r>
              </a:p>
              <a:p>
                <a:r>
                  <a:rPr lang="es-MX" sz="26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2CB877CE-9F80-F19C-2CD2-E3D418C58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55" y="854027"/>
                <a:ext cx="10813774" cy="933076"/>
              </a:xfrm>
              <a:prstGeom prst="rect">
                <a:avLst/>
              </a:prstGeom>
              <a:blipFill>
                <a:blip r:embed="rId7"/>
                <a:stretch>
                  <a:fillRect l="-938" t="-67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C7420C29-23A1-A710-7DB8-A4C62401AC9E}"/>
              </a:ext>
            </a:extLst>
          </p:cNvPr>
          <p:cNvSpPr txBox="1"/>
          <p:nvPr/>
        </p:nvSpPr>
        <p:spPr>
          <a:xfrm>
            <a:off x="655983" y="1579279"/>
            <a:ext cx="99125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How? Inpired by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functional form of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HERAPDF</a:t>
            </a: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, we propose a general functional form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29333F7-F37B-F493-B618-A18DA005625E}"/>
              </a:ext>
            </a:extLst>
          </p:cNvPr>
          <p:cNvSpPr txBox="1"/>
          <p:nvPr/>
        </p:nvSpPr>
        <p:spPr>
          <a:xfrm>
            <a:off x="741320" y="5301033"/>
            <a:ext cx="99125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Fitted using Machine Learning tools and techniques.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3EF08738-731F-113C-89C9-CFA3BEB3AA5E}"/>
                  </a:ext>
                </a:extLst>
              </p:cNvPr>
              <p:cNvSpPr txBox="1"/>
              <p:nvPr/>
            </p:nvSpPr>
            <p:spPr>
              <a:xfrm>
                <a:off x="2092818" y="2485435"/>
                <a:ext cx="6933949" cy="455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3EF08738-731F-113C-89C9-CFA3BEB3A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818" y="2485435"/>
                <a:ext cx="6933949" cy="455574"/>
              </a:xfrm>
              <a:prstGeom prst="rect">
                <a:avLst/>
              </a:prstGeom>
              <a:blipFill>
                <a:blip r:embed="rId8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8E7DC4E-E3EF-1A6B-2E4E-40F8282EEBCE}"/>
                  </a:ext>
                </a:extLst>
              </p:cNvPr>
              <p:cNvSpPr txBox="1"/>
              <p:nvPr/>
            </p:nvSpPr>
            <p:spPr>
              <a:xfrm>
                <a:off x="3282802" y="3037777"/>
                <a:ext cx="7371021" cy="558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8E7DC4E-E3EF-1A6B-2E4E-40F8282EE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2" y="3037777"/>
                <a:ext cx="7371021" cy="558679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C7F6A658-5DB4-7CBB-9BBE-89D303E4DF42}"/>
                  </a:ext>
                </a:extLst>
              </p:cNvPr>
              <p:cNvSpPr txBox="1"/>
              <p:nvPr/>
            </p:nvSpPr>
            <p:spPr>
              <a:xfrm>
                <a:off x="721742" y="3916992"/>
                <a:ext cx="10650451" cy="438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Our hypotesis is that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-dependence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of the PDFs is given by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the parameters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C7F6A658-5DB4-7CBB-9BBE-89D303E4D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42" y="3916992"/>
                <a:ext cx="10650451" cy="438582"/>
              </a:xfrm>
              <a:prstGeom prst="rect">
                <a:avLst/>
              </a:prstGeom>
              <a:blipFill>
                <a:blip r:embed="rId10"/>
                <a:stretch>
                  <a:fillRect l="-595" t="-5714" b="-3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0414AA44-C7CF-2F33-CBDD-8A8C6838EEBB}"/>
                  </a:ext>
                </a:extLst>
              </p:cNvPr>
              <p:cNvSpPr txBox="1"/>
              <p:nvPr/>
            </p:nvSpPr>
            <p:spPr>
              <a:xfrm>
                <a:off x="741320" y="4469306"/>
                <a:ext cx="1091165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The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Courier New" panose="02070309020205020404" pitchFamily="49" charset="0"/>
                    <a:cs typeface="Courier New" panose="02070309020205020404" pitchFamily="49" charset="0"/>
                  </a:rPr>
                  <a:t>heavyside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function is used to give more flexibility at low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(Inspired by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Courier New" panose="02070309020205020404" pitchFamily="49" charset="0"/>
                    <a:cs typeface="Courier New" panose="02070309020205020404" pitchFamily="49" charset="0"/>
                  </a:rPr>
                  <a:t>HERAPDF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and gradient boosting algorithm) </a:t>
                </a: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0414AA44-C7CF-2F33-CBDD-8A8C6838E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20" y="4469306"/>
                <a:ext cx="10911655" cy="769441"/>
              </a:xfrm>
              <a:prstGeom prst="rect">
                <a:avLst/>
              </a:prstGeom>
              <a:blipFill>
                <a:blip r:embed="rId11"/>
                <a:stretch>
                  <a:fillRect l="-698" t="-4839" r="-1395" b="-145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7AFFDB57-3E3D-767A-1132-F8B0A2BEF2A2}"/>
              </a:ext>
            </a:extLst>
          </p:cNvPr>
          <p:cNvSpPr/>
          <p:nvPr/>
        </p:nvSpPr>
        <p:spPr>
          <a:xfrm>
            <a:off x="910646" y="6080325"/>
            <a:ext cx="5429193" cy="4308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Proxima Nova" panose="02000506030000020004" pitchFamily="2" charset="0"/>
              </a:rPr>
              <a:t>More details in: </a:t>
            </a:r>
            <a:r>
              <a:rPr lang="es-MX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Phys. Rev. D 110, 036019 [hep-ph]</a:t>
            </a:r>
          </a:p>
        </p:txBody>
      </p:sp>
    </p:spTree>
    <p:extLst>
      <p:ext uri="{BB962C8B-B14F-4D97-AF65-F5344CB8AC3E}">
        <p14:creationId xmlns:p14="http://schemas.microsoft.com/office/powerpoint/2010/main" val="118400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98900-B650-505E-4156-C78178455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DE16B2-C450-5D1C-2A93-7194E4707C54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8B8FDD-73AF-5330-B58B-49A0E55139A6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9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92168CD-2A9A-2A37-8458-B60B74416212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C741A4C-48B9-658D-6838-DDD557216732}"/>
              </a:ext>
            </a:extLst>
          </p:cNvPr>
          <p:cNvSpPr txBox="1"/>
          <p:nvPr/>
        </p:nvSpPr>
        <p:spPr>
          <a:xfrm>
            <a:off x="655983" y="886415"/>
            <a:ext cx="108137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Fitting procedure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7073775A-7224-8FE3-5F3B-D4059B941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685C38-3580-6365-8057-55342AAA6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B42EDF-81AA-1D2A-4D06-7E06BCE90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DB137B7-3421-22B9-AC49-2410CDA7D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3EECB50-8C16-DF10-7DF3-DD2E07E871C2}"/>
                  </a:ext>
                </a:extLst>
              </p:cNvPr>
              <p:cNvSpPr txBox="1"/>
              <p:nvPr/>
            </p:nvSpPr>
            <p:spPr>
              <a:xfrm>
                <a:off x="825340" y="1471467"/>
                <a:ext cx="108137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generate a grid of 5,000-10,000 random points in {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} using 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Courier New" panose="02070309020205020404" pitchFamily="49" charset="0"/>
                    <a:cs typeface="Courier New" panose="02070309020205020404" pitchFamily="49" charset="0"/>
                  </a:rPr>
                  <a:t>HERAPDF20_NLO_EIG 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(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Courier New" panose="02070309020205020404" pitchFamily="49" charset="0"/>
                    <a:cs typeface="Courier New" panose="02070309020205020404" pitchFamily="49" charset="0"/>
                  </a:rPr>
                  <a:t>HERAPDF 2.0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3EECB50-8C16-DF10-7DF3-DD2E07E87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40" y="1471467"/>
                <a:ext cx="10813774" cy="830997"/>
              </a:xfrm>
              <a:prstGeom prst="rect">
                <a:avLst/>
              </a:prstGeom>
              <a:blipFill>
                <a:blip r:embed="rId6"/>
                <a:stretch>
                  <a:fillRect l="-703" t="-5970" r="-1641" b="-1791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170939FF-1787-3812-BA94-ED564ECA73AA}"/>
              </a:ext>
            </a:extLst>
          </p:cNvPr>
          <p:cNvSpPr txBox="1"/>
          <p:nvPr/>
        </p:nvSpPr>
        <p:spPr>
          <a:xfrm>
            <a:off x="825340" y="2561906"/>
            <a:ext cx="1081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The range was chosen in accordance to </a:t>
            </a:r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HERAPDF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3FD8443-7C1E-E266-CD5D-A9AD3FD7DF3D}"/>
                  </a:ext>
                </a:extLst>
              </p:cNvPr>
              <p:cNvSpPr txBox="1"/>
              <p:nvPr/>
            </p:nvSpPr>
            <p:spPr>
              <a:xfrm>
                <a:off x="825340" y="3306689"/>
                <a:ext cx="108137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Furthermore, we use for light quarks and gluons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≈1.37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whilst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=1.5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solidFill>
                              <a:srgbClr val="55555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4.5</m:t>
                    </m:r>
                    <m:r>
                      <a:rPr lang="en-US" sz="2400" i="1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for the charm and bottom quarks, respectively 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3FD8443-7C1E-E266-CD5D-A9AD3FD7D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40" y="3306689"/>
                <a:ext cx="10813774" cy="830997"/>
              </a:xfrm>
              <a:prstGeom prst="rect">
                <a:avLst/>
              </a:prstGeom>
              <a:blipFill>
                <a:blip r:embed="rId7"/>
                <a:stretch>
                  <a:fillRect l="-703" t="-6061" r="-1641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0EB90179-F643-6EF3-4404-66B9819B6DF2}"/>
              </a:ext>
            </a:extLst>
          </p:cNvPr>
          <p:cNvSpPr txBox="1"/>
          <p:nvPr/>
        </p:nvSpPr>
        <p:spPr>
          <a:xfrm>
            <a:off x="2299652" y="4549406"/>
            <a:ext cx="7592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Proxima Nova" panose="02000506030000020004" pitchFamily="2" charset="0"/>
              </a:rPr>
              <a:t>N</a:t>
            </a:r>
            <a:r>
              <a:rPr lang="es-MX" sz="240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ote: We are fitting the results of an existing fit.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5375B4C-1087-3B40-C305-910E18907C9E}"/>
              </a:ext>
            </a:extLst>
          </p:cNvPr>
          <p:cNvSpPr/>
          <p:nvPr/>
        </p:nvSpPr>
        <p:spPr>
          <a:xfrm>
            <a:off x="910646" y="6080325"/>
            <a:ext cx="5429193" cy="4308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Proxima Nova" panose="02000506030000020004" pitchFamily="2" charset="0"/>
              </a:rPr>
              <a:t>More details in: </a:t>
            </a:r>
            <a:r>
              <a:rPr lang="es-MX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Phys. Rev. D 110, 036019 [hep-ph]</a:t>
            </a:r>
          </a:p>
        </p:txBody>
      </p:sp>
    </p:spTree>
    <p:extLst>
      <p:ext uri="{BB962C8B-B14F-4D97-AF65-F5344CB8AC3E}">
        <p14:creationId xmlns:p14="http://schemas.microsoft.com/office/powerpoint/2010/main" val="66880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BABC-DF96-AE6A-B726-41020E9B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31A33E1-FB51-1752-05B3-C0E5F5BE8235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05BADB-3E87-F5BD-7EEA-E9ECA179B5B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10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750B143-4997-8C58-0BD3-742EFA572BD4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1C31083-144F-0370-046A-96EDE2F893E0}"/>
              </a:ext>
            </a:extLst>
          </p:cNvPr>
          <p:cNvSpPr txBox="1"/>
          <p:nvPr/>
        </p:nvSpPr>
        <p:spPr>
          <a:xfrm>
            <a:off x="655983" y="886415"/>
            <a:ext cx="108137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Finding the best fit: cost function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DD070180-0D67-1DA3-5F20-2572418CC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4C673D-A664-E8AC-FC9F-0FB512933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FF7E90-0923-B36B-E784-C2F31DFD3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5F19ED7-F308-CE2C-45D7-A62617E5E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9F9FAF-F0E9-59E1-53DA-F9362F83C228}"/>
              </a:ext>
            </a:extLst>
          </p:cNvPr>
          <p:cNvSpPr txBox="1"/>
          <p:nvPr/>
        </p:nvSpPr>
        <p:spPr>
          <a:xfrm>
            <a:off x="846606" y="1480776"/>
            <a:ext cx="104325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3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Since HEP phenomenology is </a:t>
            </a:r>
            <a:r>
              <a:rPr lang="es-MX" sz="23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not only interested in the central value </a:t>
            </a:r>
            <a:r>
              <a:rPr lang="es-MX" sz="23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of the PDF, we rather define the best fitting parameters through the </a:t>
            </a:r>
            <a:r>
              <a:rPr lang="es-MX" sz="23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cost function</a:t>
            </a:r>
            <a:r>
              <a:rPr lang="es-MX" sz="23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9D661ED-6DD6-54EB-F996-09EBB6671587}"/>
                  </a:ext>
                </a:extLst>
              </p:cNvPr>
              <p:cNvSpPr txBox="1"/>
              <p:nvPr/>
            </p:nvSpPr>
            <p:spPr>
              <a:xfrm>
                <a:off x="1867117" y="2607944"/>
                <a:ext cx="6123984" cy="806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ML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[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HERA</m:t>
                            </m:r>
                          </m:sup>
                        </m:sSubSup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HERA</m:t>
                            </m:r>
                          </m:sup>
                        </m:sSub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r>
                  <a:rPr lang="es-MX" sz="2800" dirty="0"/>
                  <a:t>,</a:t>
                </a: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9D661ED-6DD6-54EB-F996-09EBB6671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117" y="2607944"/>
                <a:ext cx="6123984" cy="806696"/>
              </a:xfrm>
              <a:prstGeom prst="rect">
                <a:avLst/>
              </a:prstGeom>
              <a:blipFill>
                <a:blip r:embed="rId6"/>
                <a:stretch>
                  <a:fillRect l="-1860" r="-2479" b="-109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4D11FB83-A0BF-D5E8-A03B-BF0D92DD676C}"/>
              </a:ext>
            </a:extLst>
          </p:cNvPr>
          <p:cNvSpPr txBox="1"/>
          <p:nvPr/>
        </p:nvSpPr>
        <p:spPr>
          <a:xfrm>
            <a:off x="846606" y="3878397"/>
            <a:ext cx="1043252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3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which takes care of the integral error of the determination of the PDFs, through the integration operator,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1926072-0701-7F66-AF36-FB247C25A9B5}"/>
                  </a:ext>
                </a:extLst>
              </p:cNvPr>
              <p:cNvSpPr txBox="1"/>
              <p:nvPr/>
            </p:nvSpPr>
            <p:spPr>
              <a:xfrm>
                <a:off x="4200896" y="4927876"/>
                <a:ext cx="3790205" cy="829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1926072-0701-7F66-AF36-FB247C25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896" y="4927876"/>
                <a:ext cx="3790205" cy="829651"/>
              </a:xfrm>
              <a:prstGeom prst="rect">
                <a:avLst/>
              </a:prstGeom>
              <a:blipFill>
                <a:blip r:embed="rId7"/>
                <a:stretch>
                  <a:fillRect l="-1333" t="-180597" b="-26567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>
            <a:extLst>
              <a:ext uri="{FF2B5EF4-FFF2-40B4-BE49-F238E27FC236}">
                <a16:creationId xmlns:a16="http://schemas.microsoft.com/office/drawing/2014/main" id="{3242650F-53A3-8FFF-43AF-1A91636CACCB}"/>
              </a:ext>
            </a:extLst>
          </p:cNvPr>
          <p:cNvSpPr/>
          <p:nvPr/>
        </p:nvSpPr>
        <p:spPr>
          <a:xfrm>
            <a:off x="9456696" y="2508572"/>
            <a:ext cx="2063384" cy="89488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Inspired by Factorizaction </a:t>
            </a:r>
            <a:r>
              <a:rPr lang="es-MX" b="1" dirty="0">
                <a:solidFill>
                  <a:srgbClr val="0070C0"/>
                </a:solidFill>
                <a:latin typeface="Arial" panose="020B0604020202020204" pitchFamily="34" charset="0"/>
              </a:rPr>
              <a:t>T</a:t>
            </a:r>
            <a:r>
              <a:rPr lang="es-MX" b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heorem </a:t>
            </a:r>
          </a:p>
        </p:txBody>
      </p: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2B0C5C6A-4831-E883-67F4-ABF5E610313F}"/>
              </a:ext>
            </a:extLst>
          </p:cNvPr>
          <p:cNvSpPr/>
          <p:nvPr/>
        </p:nvSpPr>
        <p:spPr>
          <a:xfrm rot="10800000">
            <a:off x="8331538" y="2817654"/>
            <a:ext cx="576029" cy="31721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93D5092-E1E6-4965-B3A9-DCEB09C7B507}"/>
              </a:ext>
            </a:extLst>
          </p:cNvPr>
          <p:cNvSpPr/>
          <p:nvPr/>
        </p:nvSpPr>
        <p:spPr>
          <a:xfrm>
            <a:off x="910646" y="6080325"/>
            <a:ext cx="5429193" cy="4308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Proxima Nova" panose="02000506030000020004" pitchFamily="2" charset="0"/>
              </a:rPr>
              <a:t>More details in: </a:t>
            </a:r>
            <a:r>
              <a:rPr lang="es-MX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Phys. Rev. D 110, 036019 [hep-ph]</a:t>
            </a:r>
          </a:p>
        </p:txBody>
      </p:sp>
    </p:spTree>
    <p:extLst>
      <p:ext uri="{BB962C8B-B14F-4D97-AF65-F5344CB8AC3E}">
        <p14:creationId xmlns:p14="http://schemas.microsoft.com/office/powerpoint/2010/main" val="271727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6A59F-BAAA-A46A-C81C-3A2C8F2E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24EAA69-8279-D4D4-5670-1FEC197CD0BC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4FF58D-82DB-078C-88E4-1D1CFE02CA8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10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D663C0A7-E8F3-2F40-FCE2-57E58B823490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12">
            <a:extLst>
              <a:ext uri="{FF2B5EF4-FFF2-40B4-BE49-F238E27FC236}">
                <a16:creationId xmlns:a16="http://schemas.microsoft.com/office/drawing/2014/main" id="{9DF9733D-BEFD-34C6-D1F7-FEE0884C6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5FC784-EC97-9196-0E58-71651E9AA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D517247-CBD2-7048-433B-8AAC5C14A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20D459B-DFB7-29E3-ECE1-EB47CCC1E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A2AD7E1-F35E-0B9B-7E3E-10510F85D097}"/>
              </a:ext>
            </a:extLst>
          </p:cNvPr>
          <p:cNvSpPr txBox="1"/>
          <p:nvPr/>
        </p:nvSpPr>
        <p:spPr>
          <a:xfrm>
            <a:off x="529823" y="1238199"/>
            <a:ext cx="1043252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We use ML to find all coefficients.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C28F8FC-0D2F-9E6C-62D7-649E02EC5564}"/>
                  </a:ext>
                </a:extLst>
              </p:cNvPr>
              <p:cNvSpPr txBox="1"/>
              <p:nvPr/>
            </p:nvSpPr>
            <p:spPr>
              <a:xfrm>
                <a:off x="615826" y="782063"/>
                <a:ext cx="108137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𝒙𝒖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s-MX" sz="2400" b="1" dirty="0">
                    <a:solidFill>
                      <a:srgbClr val="0070C0"/>
                    </a:solidFill>
                    <a:effectLst/>
                    <a:latin typeface="Proxima Nova" panose="02000506030000020004" pitchFamily="2" charset="0"/>
                  </a:rPr>
                  <a:t> distribuction coefficients</a:t>
                </a:r>
                <a:endParaRPr lang="es-MX" sz="2600" b="1" dirty="0">
                  <a:solidFill>
                    <a:srgbClr val="0070C0"/>
                  </a:solidFill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C28F8FC-0D2F-9E6C-62D7-649E02EC5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26" y="782063"/>
                <a:ext cx="10813774" cy="461665"/>
              </a:xfrm>
              <a:prstGeom prst="rect">
                <a:avLst/>
              </a:prstGeom>
              <a:blipFill>
                <a:blip r:embed="rId7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16">
            <a:extLst>
              <a:ext uri="{FF2B5EF4-FFF2-40B4-BE49-F238E27FC236}">
                <a16:creationId xmlns:a16="http://schemas.microsoft.com/office/drawing/2014/main" id="{3FA5E5BE-8598-B022-94FD-EEEAF11AA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219" y="1766949"/>
            <a:ext cx="3391647" cy="37036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9BE11F-F918-A244-B2C1-FF3676EE1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3588" y="1776327"/>
            <a:ext cx="3519041" cy="375162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42575D1-B1C1-CAE2-310C-17FC07FC8D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8351" y="1766948"/>
            <a:ext cx="3519041" cy="383989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15ADAED-CB17-D1B6-65EB-58F79A57AB10}"/>
              </a:ext>
            </a:extLst>
          </p:cNvPr>
          <p:cNvSpPr txBox="1"/>
          <p:nvPr/>
        </p:nvSpPr>
        <p:spPr>
          <a:xfrm>
            <a:off x="711760" y="5619801"/>
            <a:ext cx="10965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For this particular case, a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polynomial function </a:t>
            </a:r>
            <a:r>
              <a:rPr lang="es-MX" sz="22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was sufficient. In many cases it was necessary to propose a </a:t>
            </a:r>
            <a:r>
              <a:rPr lang="es-MX" sz="2200" b="1" dirty="0">
                <a:solidFill>
                  <a:srgbClr val="C0000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more complicated basis</a:t>
            </a:r>
            <a:r>
              <a:rPr lang="es-MX" sz="22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9F3C56-A8CB-9DC6-E227-4EF7C70CC085}"/>
              </a:ext>
            </a:extLst>
          </p:cNvPr>
          <p:cNvSpPr/>
          <p:nvPr/>
        </p:nvSpPr>
        <p:spPr>
          <a:xfrm>
            <a:off x="6248199" y="925737"/>
            <a:ext cx="5429193" cy="43088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Proxima Nova" panose="02000506030000020004" pitchFamily="2" charset="0"/>
              </a:rPr>
              <a:t>More details in: </a:t>
            </a:r>
            <a:r>
              <a:rPr lang="es-MX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Phys. Rev. D 110, 036019 [hep-ph]</a:t>
            </a:r>
          </a:p>
        </p:txBody>
      </p:sp>
    </p:spTree>
    <p:extLst>
      <p:ext uri="{BB962C8B-B14F-4D97-AF65-F5344CB8AC3E}">
        <p14:creationId xmlns:p14="http://schemas.microsoft.com/office/powerpoint/2010/main" val="108291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121D8B6-9315-A60B-3348-DFFB3B126AF0}"/>
                  </a:ext>
                </a:extLst>
              </p:cNvPr>
              <p:cNvSpPr txBox="1"/>
              <p:nvPr/>
            </p:nvSpPr>
            <p:spPr>
              <a:xfrm>
                <a:off x="827089" y="5355252"/>
                <a:ext cx="1091257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found a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good agreement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and only use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one region to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  <m:acc>
                      <m:accPr>
                        <m:chr m:val="̅"/>
                        <m:ctrlPr>
                          <a:rPr lang="en-US" sz="2200" b="1" i="1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and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two regions to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121D8B6-9315-A60B-3348-DFFB3B12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5355252"/>
                <a:ext cx="10912575" cy="430887"/>
              </a:xfrm>
              <a:prstGeom prst="rect">
                <a:avLst/>
              </a:prstGeom>
              <a:blipFill>
                <a:blip r:embed="rId2"/>
                <a:stretch>
                  <a:fillRect l="-698" t="-8571" r="-233" b="-3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E47E9AC7-B1DF-BDD3-C765-F4780DFD8789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11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8284F16-48B0-F825-FA81-DBC172CA24A7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13114E44-D6C3-4AB7-5698-A5D6EF19B9CF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DA791427-5C8F-2EC5-00F1-CCE85851A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8AC17ED-03B8-EF34-4BDC-084778B72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169FF9D-10A2-EDC8-B0D6-3615B74C0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CCD1E2F-16F4-36FA-19DB-05D8BD8A2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F1635CA-2D0B-FD09-A5A1-761817BFD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51" y="1333058"/>
            <a:ext cx="5730812" cy="386952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3854971-98DE-364E-57BE-8C2DC8E1B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7663" y="1333058"/>
            <a:ext cx="5823059" cy="398157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5FC4D32-0696-76F3-A507-003292E800F2}"/>
              </a:ext>
            </a:extLst>
          </p:cNvPr>
          <p:cNvSpPr txBox="1"/>
          <p:nvPr/>
        </p:nvSpPr>
        <p:spPr>
          <a:xfrm>
            <a:off x="615826" y="782063"/>
            <a:ext cx="10813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Up quark distributions</a:t>
            </a:r>
          </a:p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0C3A0D7F-857E-719B-1CCE-CD369A56D203}"/>
                  </a:ext>
                </a:extLst>
              </p:cNvPr>
              <p:cNvSpPr txBox="1"/>
              <p:nvPr/>
            </p:nvSpPr>
            <p:spPr>
              <a:xfrm>
                <a:off x="827089" y="6050204"/>
                <a:ext cx="10673807" cy="438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can obtain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-quark distribution by: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𝒙𝒖</m:t>
                    </m:r>
                    <m:r>
                      <a:rPr lang="en-US" sz="22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  <m:acc>
                      <m:accPr>
                        <m:chr m:val="̅"/>
                        <m:ctrlPr>
                          <a:rPr lang="en-US" sz="2200" b="1" i="1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200" b="1" i="1" dirty="0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1" i="1" dirty="0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  <m:sSub>
                      <m:sSubPr>
                        <m:ctrlPr>
                          <a:rPr lang="en-US" sz="2200" b="1" i="1" dirty="0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200" b="1" i="1" dirty="0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s-MX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0C3A0D7F-857E-719B-1CCE-CD369A56D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6050204"/>
                <a:ext cx="10673807" cy="438582"/>
              </a:xfrm>
              <a:prstGeom prst="rect">
                <a:avLst/>
              </a:prstGeom>
              <a:blipFill>
                <a:blip r:embed="rId9"/>
                <a:stretch>
                  <a:fillRect l="-713" t="-8571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137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D257E-D737-14F8-AE2B-68412EE41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BB1C7A-6D8D-93B3-D1CE-B1003333C206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12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BEBD6C0-C455-44D6-54E3-2D9DE7E50DC8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CCE7153E-0603-9510-2622-64FC6467497F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41054CDD-2179-B347-A35E-82CA630C8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40FBF1-A3C9-A48F-9DD4-0D41707B9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268372F-5797-4852-11D0-007B54D96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6E6B939-A55F-419D-5F01-170444F6A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A84E00-356F-4DC2-2533-34FF62542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223" y="1264618"/>
            <a:ext cx="5762862" cy="39320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71B8AA-2453-22B6-56D1-F4E817EC2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307" y="1264619"/>
            <a:ext cx="5836586" cy="393201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837E7BA-2B7E-BC48-1C1B-2E98D464204B}"/>
              </a:ext>
            </a:extLst>
          </p:cNvPr>
          <p:cNvSpPr txBox="1"/>
          <p:nvPr/>
        </p:nvSpPr>
        <p:spPr>
          <a:xfrm>
            <a:off x="615826" y="782063"/>
            <a:ext cx="10813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  <a:latin typeface="Proxima Nova" panose="02000506030000020004" pitchFamily="2" charset="0"/>
              </a:rPr>
              <a:t>Down</a:t>
            </a:r>
            <a:r>
              <a:rPr lang="es-MX" sz="240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 quark distributions</a:t>
            </a:r>
          </a:p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F744CE7-3A6A-9FD4-E9A2-4FFF0215D4B4}"/>
                  </a:ext>
                </a:extLst>
              </p:cNvPr>
              <p:cNvSpPr txBox="1"/>
              <p:nvPr/>
            </p:nvSpPr>
            <p:spPr>
              <a:xfrm>
                <a:off x="827089" y="5220639"/>
                <a:ext cx="1091257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Similar to the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-quark, we found a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good agreement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and in this case we only use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one region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to both distributions.</a:t>
                </a:r>
                <a:endParaRPr lang="es-MX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F744CE7-3A6A-9FD4-E9A2-4FFF0215D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5220639"/>
                <a:ext cx="10912575" cy="769441"/>
              </a:xfrm>
              <a:prstGeom prst="rect">
                <a:avLst/>
              </a:prstGeom>
              <a:blipFill>
                <a:blip r:embed="rId8"/>
                <a:stretch>
                  <a:fillRect l="-698" t="-3226" r="-1395" b="-145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2CB6920-57D8-4460-32E9-56D6D077DFF3}"/>
                  </a:ext>
                </a:extLst>
              </p:cNvPr>
              <p:cNvSpPr txBox="1"/>
              <p:nvPr/>
            </p:nvSpPr>
            <p:spPr>
              <a:xfrm>
                <a:off x="827089" y="6117286"/>
                <a:ext cx="10673807" cy="4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Similarly,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-quark distribution by: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𝒙𝒅</m:t>
                    </m:r>
                    <m:r>
                      <a:rPr lang="en-US" sz="22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  <m:acc>
                      <m:accPr>
                        <m:chr m:val="̅"/>
                        <m:ctrlPr>
                          <a:rPr lang="en-US" sz="2200" b="1" i="1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  <m:r>
                      <a:rPr lang="en-US" sz="2200" b="1" i="1" dirty="0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1" i="1" dirty="0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  <m:sSub>
                      <m:sSubPr>
                        <m:ctrlPr>
                          <a:rPr lang="en-US" sz="2200" b="1" i="1" dirty="0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200" b="1" i="1" dirty="0" smtClean="0">
                            <a:solidFill>
                              <a:srgbClr val="7030A0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s-MX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2CB6920-57D8-4460-32E9-56D6D077D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6117286"/>
                <a:ext cx="10673807" cy="438710"/>
              </a:xfrm>
              <a:prstGeom prst="rect">
                <a:avLst/>
              </a:prstGeom>
              <a:blipFill>
                <a:blip r:embed="rId9"/>
                <a:stretch>
                  <a:fillRect l="-713" t="-5714" b="-3428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435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14A4-E35B-B247-0514-127E26FFC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089895-6EA5-B0C3-7FA1-EFB690564FA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13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1B245E2-ACF3-9E7E-22AE-144F260F72B5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A4B8DD-D480-1044-33CA-D5157E6EC751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7970FE5C-EC9E-7245-6934-A84B21261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097ABD5-0258-FF6A-0ACE-1CBBB5BF4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60F4FEE-D2C2-B907-743F-10E75396E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1CA3576-D01E-504A-9352-9E570A8D8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D40E70-170D-F4A4-E885-BD8DA9AF1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050" y="1397000"/>
            <a:ext cx="5741392" cy="392573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5FB8DB6-F57E-DB1F-149E-F30AA2043E51}"/>
              </a:ext>
            </a:extLst>
          </p:cNvPr>
          <p:cNvSpPr txBox="1"/>
          <p:nvPr/>
        </p:nvSpPr>
        <p:spPr>
          <a:xfrm>
            <a:off x="615826" y="782063"/>
            <a:ext cx="10813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  <a:latin typeface="Proxima Nova" panose="02000506030000020004" pitchFamily="2" charset="0"/>
              </a:rPr>
              <a:t>Strange and Charm</a:t>
            </a:r>
            <a:r>
              <a:rPr lang="es-MX" sz="240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 quark distributions</a:t>
            </a:r>
          </a:p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50A6DCD-32AB-00A3-59E5-CA21E9C287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666" y="1361866"/>
            <a:ext cx="5815336" cy="3976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87FB246-A291-AEFA-7357-03E9FA2C094B}"/>
                  </a:ext>
                </a:extLst>
              </p:cNvPr>
              <p:cNvSpPr txBox="1"/>
              <p:nvPr/>
            </p:nvSpPr>
            <p:spPr>
              <a:xfrm>
                <a:off x="827089" y="5220639"/>
                <a:ext cx="1091257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n-US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-quark and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-quark we used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two regions</a:t>
                </a:r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87FB246-A291-AEFA-7357-03E9FA2C0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5220639"/>
                <a:ext cx="10912575" cy="430887"/>
              </a:xfrm>
              <a:prstGeom prst="rect">
                <a:avLst/>
              </a:prstGeom>
              <a:blipFill>
                <a:blip r:embed="rId9"/>
                <a:stretch>
                  <a:fillRect l="-698" t="-5714" b="-3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3E10996-3DC1-8615-BFF2-AEEE55970006}"/>
                  </a:ext>
                </a:extLst>
              </p:cNvPr>
              <p:cNvSpPr txBox="1"/>
              <p:nvPr/>
            </p:nvSpPr>
            <p:spPr>
              <a:xfrm>
                <a:off x="827089" y="5823980"/>
                <a:ext cx="1040532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Only </a:t>
                </a:r>
                <a:r>
                  <a:rPr lang="es-MX" sz="2200" b="1" dirty="0">
                    <a:solidFill>
                      <a:srgbClr val="C0000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small discrepancies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in</a:t>
                </a:r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-quark distribution are present.</a:t>
                </a:r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3E10996-3DC1-8615-BFF2-AEEE55970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5823980"/>
                <a:ext cx="10405327" cy="769441"/>
              </a:xfrm>
              <a:prstGeom prst="rect">
                <a:avLst/>
              </a:prstGeom>
              <a:blipFill>
                <a:blip r:embed="rId10"/>
                <a:stretch>
                  <a:fillRect l="-732" t="-4839" r="-1463" b="-145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484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C6B5A-A709-BA13-0E96-C605F4BC0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015A17-3F5F-3D1B-B589-8419CC13872F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DB1FA497-34CF-8CCC-B367-EA903CCDB9CC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D2B669D-946A-E9FD-EC61-DA2CAA2D0737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Machine Learning for PDFs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AD6AC531-0592-B2BD-8137-9199D5C3C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D19B9D-5784-25E9-8A4A-77AD4111A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DD19586-51EA-3B5A-5872-645BDE0C9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CFE46F-D4CA-053A-EDAF-3871746D6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26FC7E-BD3A-69B8-7BD0-00005DAA3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048" y="1305282"/>
            <a:ext cx="5815336" cy="397629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E5BB85-6A60-2A26-8EA2-DE3D65A1A72A}"/>
              </a:ext>
            </a:extLst>
          </p:cNvPr>
          <p:cNvSpPr txBox="1"/>
          <p:nvPr/>
        </p:nvSpPr>
        <p:spPr>
          <a:xfrm>
            <a:off x="576153" y="765708"/>
            <a:ext cx="10813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  <a:latin typeface="Proxima Nova" panose="02000506030000020004" pitchFamily="2" charset="0"/>
              </a:rPr>
              <a:t>Bottom</a:t>
            </a:r>
            <a:r>
              <a:rPr lang="es-MX" sz="240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 quark and Gluon distributions</a:t>
            </a:r>
          </a:p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646379B-A2FD-6482-ECF3-98BF79111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12" y="1305282"/>
            <a:ext cx="5815336" cy="397629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51CE25-7D8D-F956-6510-F1236AB0C0C3}"/>
              </a:ext>
            </a:extLst>
          </p:cNvPr>
          <p:cNvSpPr txBox="1"/>
          <p:nvPr/>
        </p:nvSpPr>
        <p:spPr>
          <a:xfrm>
            <a:off x="827089" y="5220639"/>
            <a:ext cx="110368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For the 𝑏-quark we split into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two regions </a:t>
            </a: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and for the gluon we split into </a:t>
            </a:r>
            <a:r>
              <a:rPr lang="es-MX" sz="22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four regions</a:t>
            </a: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77DA4E8-6778-8B68-AE90-CF9EFBD336AC}"/>
                  </a:ext>
                </a:extLst>
              </p:cNvPr>
              <p:cNvSpPr txBox="1"/>
              <p:nvPr/>
            </p:nvSpPr>
            <p:spPr>
              <a:xfrm>
                <a:off x="827089" y="5823980"/>
                <a:ext cx="1040532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b="1" dirty="0">
                    <a:solidFill>
                      <a:srgbClr val="C0000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Small deviations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of the central value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in</a:t>
                </a:r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𝑏-quark were found.</a:t>
                </a:r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77DA4E8-6778-8B68-AE90-CF9EFBD33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9" y="5823980"/>
                <a:ext cx="10405327" cy="430887"/>
              </a:xfrm>
              <a:prstGeom prst="rect">
                <a:avLst/>
              </a:prstGeom>
              <a:blipFill>
                <a:blip r:embed="rId8"/>
                <a:stretch>
                  <a:fillRect l="-732" t="-8571" b="-3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297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F41B-D885-CAC5-F355-47AEA1117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4BFE1A-C96F-EAC7-B589-8E0D25A8E66D}"/>
              </a:ext>
            </a:extLst>
          </p:cNvPr>
          <p:cNvSpPr txBox="1"/>
          <p:nvPr/>
        </p:nvSpPr>
        <p:spPr>
          <a:xfrm>
            <a:off x="11308216" y="6319596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15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A5640B2-3E81-9492-7541-843A970EFFF9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27A365-03FD-4B6F-7D30-67D8EF40D155}"/>
              </a:ext>
            </a:extLst>
          </p:cNvPr>
          <p:cNvSpPr txBox="1"/>
          <p:nvPr/>
        </p:nvSpPr>
        <p:spPr>
          <a:xfrm>
            <a:off x="655983" y="871794"/>
            <a:ext cx="866643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effectLst/>
                <a:latin typeface="Proxima Nova" panose="02000506030000020004" pitchFamily="2" charset="0"/>
              </a:rPr>
              <a:t>How good is good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03180EC-CC6A-2E7B-1FE2-70F4CA5FC03E}"/>
                  </a:ext>
                </a:extLst>
              </p:cNvPr>
              <p:cNvSpPr txBox="1"/>
              <p:nvPr/>
            </p:nvSpPr>
            <p:spPr>
              <a:xfrm>
                <a:off x="883783" y="5731374"/>
                <a:ext cx="1067380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The estimator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shows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small integral error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(maximum of 1.5% for all partons)</a:t>
                </a: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03180EC-CC6A-2E7B-1FE2-70F4CA5FC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83" y="5731374"/>
                <a:ext cx="10673807" cy="430887"/>
              </a:xfrm>
              <a:prstGeom prst="rect">
                <a:avLst/>
              </a:prstGeom>
              <a:blipFill>
                <a:blip r:embed="rId3"/>
                <a:stretch>
                  <a:fillRect l="-713" t="-8571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92DC42DE-C96C-3EDE-5365-C2167A56DC08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Results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773BCF-7A48-D31F-D9F5-84A9B836A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74" y="1461746"/>
            <a:ext cx="5572446" cy="40923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1A684A-6D76-1365-820F-72122AA761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93" t="1" b="-427"/>
          <a:stretch/>
        </p:blipFill>
        <p:spPr>
          <a:xfrm>
            <a:off x="6372042" y="1453968"/>
            <a:ext cx="5288196" cy="4092375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5580AB49-0CE8-ED27-F4C1-197BBBFA7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5EA3C8F-931D-4247-3365-2D4FA23F8A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2DE703-52F7-FE5C-78D1-FCFA570FF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733EA2A-FF02-5E50-4531-F6D4D42A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C14A0F3-0A31-1B40-413B-5A1262326F60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</p:spTree>
    <p:extLst>
      <p:ext uri="{BB962C8B-B14F-4D97-AF65-F5344CB8AC3E}">
        <p14:creationId xmlns:p14="http://schemas.microsoft.com/office/powerpoint/2010/main" val="3230909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7E9AC7-B1DF-BDD3-C765-F4780DFD8789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16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8284F16-48B0-F825-FA81-DBC172CA24A7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17E9117-6452-3DBB-C256-DD93BCA646DF}"/>
              </a:ext>
            </a:extLst>
          </p:cNvPr>
          <p:cNvSpPr txBox="1"/>
          <p:nvPr/>
        </p:nvSpPr>
        <p:spPr>
          <a:xfrm>
            <a:off x="655983" y="810645"/>
            <a:ext cx="89976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How fast is fast?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4B3113-6DFD-BE26-7CC3-2E548E8CE0E8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Results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651793FC-C205-9807-BC95-63E441DB4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E57C18-B932-8035-53EA-F78BFF555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2E9E8B-AD63-40D7-83B2-DD4FC031D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52A1AD2-12E4-6862-446B-88F23D7B5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EFFA6F9-EBE4-895D-8C14-727734B15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555" y="1464891"/>
            <a:ext cx="6699100" cy="314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454AC3F5-8C9A-1A75-940B-AC650BAABA81}"/>
                  </a:ext>
                </a:extLst>
              </p:cNvPr>
              <p:cNvSpPr txBox="1"/>
              <p:nvPr/>
            </p:nvSpPr>
            <p:spPr>
              <a:xfrm>
                <a:off x="883113" y="4657090"/>
                <a:ext cx="10581378" cy="1181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3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Comparison of the time (in seconds) required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dirty="0" smtClean="0">
                            <a:solidFill>
                              <a:srgbClr val="414141"/>
                            </a:solidFill>
                            <a:effectLst/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</m:ctrlPr>
                      </m:sSubPr>
                      <m:e>
                        <m:r>
                          <a:rPr lang="es-MX" sz="2300" i="1" dirty="0" smtClean="0">
                            <a:solidFill>
                              <a:srgbClr val="414141"/>
                            </a:solidFill>
                            <a:effectLst/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  <m:t>𝑁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rgbClr val="414141"/>
                            </a:solidFill>
                            <a:effectLst/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  <m:t>𝑝𝑜𝑖𝑛𝑡𝑠</m:t>
                        </m:r>
                      </m:sub>
                    </m:sSub>
                  </m:oMath>
                </a14:m>
                <a:r>
                  <a:rPr lang="es-MX" sz="23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evaluations of </a:t>
                </a:r>
                <a:r>
                  <a:rPr lang="es-MX" sz="2300" dirty="0">
                    <a:solidFill>
                      <a:srgbClr val="41414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HERAPDF2.0</a:t>
                </a:r>
                <a:r>
                  <a:rPr lang="es-MX" sz="23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within </a:t>
                </a:r>
                <a:r>
                  <a:rPr lang="es-MX" sz="2300" dirty="0">
                    <a:solidFill>
                      <a:srgbClr val="41414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LHAPDF </a:t>
                </a:r>
                <a:r>
                  <a:rPr lang="es-MX" sz="23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framework, and our </a:t>
                </a:r>
                <a:r>
                  <a:rPr lang="es-MX" sz="2300" dirty="0">
                    <a:solidFill>
                      <a:srgbClr val="41414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ML-PDF</a:t>
                </a:r>
                <a:r>
                  <a:rPr lang="es-MX" sz="23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analytic approximation.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454AC3F5-8C9A-1A75-940B-AC650BAAB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13" y="4657090"/>
                <a:ext cx="10581378" cy="1181477"/>
              </a:xfrm>
              <a:prstGeom prst="rect">
                <a:avLst/>
              </a:prstGeom>
              <a:blipFill>
                <a:blip r:embed="rId7"/>
                <a:stretch>
                  <a:fillRect l="-719" t="-4255" r="-839" b="-106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uadroTexto 27">
            <a:extLst>
              <a:ext uri="{FF2B5EF4-FFF2-40B4-BE49-F238E27FC236}">
                <a16:creationId xmlns:a16="http://schemas.microsoft.com/office/drawing/2014/main" id="{05A3676E-737A-B3C3-7B66-F338774E9A06}"/>
              </a:ext>
            </a:extLst>
          </p:cNvPr>
          <p:cNvSpPr txBox="1"/>
          <p:nvPr/>
        </p:nvSpPr>
        <p:spPr>
          <a:xfrm>
            <a:off x="883113" y="5497296"/>
            <a:ext cx="1065918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MX" sz="2200" dirty="0">
              <a:solidFill>
                <a:srgbClr val="414141"/>
              </a:solidFill>
              <a:latin typeface="Proxima Nova" panose="02000506030000020004" pitchFamily="2" charset="0"/>
              <a:cs typeface="Gill Sans Light" panose="020B0302020104020203" pitchFamily="34" charset="-79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300" dirty="0">
                <a:solidFill>
                  <a:srgbClr val="414141"/>
                </a:solidFill>
                <a:latin typeface="Proxima Nova" panose="02000506030000020004" pitchFamily="2" charset="0"/>
                <a:cs typeface="Gill Sans Light" panose="020B0302020104020203" pitchFamily="34" charset="-79"/>
              </a:rPr>
              <a:t>The gains seems to approach a </a:t>
            </a:r>
            <a:r>
              <a:rPr lang="es-MX" sz="2300" b="1" dirty="0">
                <a:solidFill>
                  <a:srgbClr val="227665"/>
                </a:solidFill>
                <a:latin typeface="Proxima Nova" panose="02000506030000020004" pitchFamily="2" charset="0"/>
                <a:cs typeface="Gill Sans Light" panose="020B0302020104020203" pitchFamily="34" charset="-79"/>
              </a:rPr>
              <a:t>plateau around 50%.</a:t>
            </a:r>
            <a:endParaRPr lang="es-MX" sz="2300" b="1" dirty="0">
              <a:solidFill>
                <a:srgbClr val="227665"/>
              </a:solidFill>
              <a:effectLst/>
              <a:latin typeface="Proxima Nova" panose="02000506030000020004" pitchFamily="2" charset="0"/>
              <a:cs typeface="Gill Sans Light" panose="020B0302020104020203" pitchFamily="34" charset="-79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4C40BE0-4D8D-32C2-EFBC-3E160A73BB14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D4AD6B3-6AFC-11B9-1C4C-27886730EF23}"/>
                  </a:ext>
                </a:extLst>
              </p:cNvPr>
              <p:cNvSpPr txBox="1"/>
              <p:nvPr/>
            </p:nvSpPr>
            <p:spPr>
              <a:xfrm>
                <a:off x="6948033" y="790549"/>
                <a:ext cx="442416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D4AD6B3-6AFC-11B9-1C4C-27886730E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33" y="790549"/>
                <a:ext cx="4424160" cy="276999"/>
              </a:xfrm>
              <a:prstGeom prst="rect">
                <a:avLst/>
              </a:prstGeom>
              <a:blipFill>
                <a:blip r:embed="rId8"/>
                <a:stretch>
                  <a:fillRect t="-9091" b="-4090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F7E5CCE3-EE6F-EF54-9546-ECB46B9C50D1}"/>
                  </a:ext>
                </a:extLst>
              </p:cNvPr>
              <p:cNvSpPr/>
              <p:nvPr/>
            </p:nvSpPr>
            <p:spPr>
              <a:xfrm>
                <a:off x="6583192" y="760541"/>
                <a:ext cx="4789001" cy="697221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𝐆𝐚𝐢𝐧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𝐭𝐢𝐦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𝑳𝑯𝑨𝑷𝑫𝑭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𝐭𝐢𝐦𝐞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𝑴𝑳</m:t>
                              </m:r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𝑷𝑫𝑭</m:t>
                              </m:r>
                            </m:sub>
                          </m:sSub>
                        </m:num>
                        <m:den>
                          <m:r>
                            <a:rPr lang="en-US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𝐭𝐢𝐦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𝑳𝑯𝑨𝑷𝑫𝑭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MX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F7E5CCE3-EE6F-EF54-9546-ECB46B9C5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92" y="760541"/>
                <a:ext cx="4789001" cy="697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81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97B381A-C80C-8641-026D-25B23942CC02}"/>
              </a:ext>
            </a:extLst>
          </p:cNvPr>
          <p:cNvSpPr txBox="1"/>
          <p:nvPr/>
        </p:nvSpPr>
        <p:spPr>
          <a:xfrm>
            <a:off x="576153" y="299179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1F5F9B-AFEA-FC4B-C948-1BE021216312}"/>
              </a:ext>
            </a:extLst>
          </p:cNvPr>
          <p:cNvSpPr txBox="1"/>
          <p:nvPr/>
        </p:nvSpPr>
        <p:spPr>
          <a:xfrm>
            <a:off x="11292363" y="6197342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6C10534-2C0C-1B51-46BB-5B796953107E}"/>
              </a:ext>
            </a:extLst>
          </p:cNvPr>
          <p:cNvCxnSpPr/>
          <p:nvPr/>
        </p:nvCxnSpPr>
        <p:spPr>
          <a:xfrm>
            <a:off x="576153" y="730820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DFA33625-F301-1A71-7914-EEA98F7F8953}"/>
                  </a:ext>
                </a:extLst>
              </p:cNvPr>
              <p:cNvSpPr/>
              <p:nvPr/>
            </p:nvSpPr>
            <p:spPr>
              <a:xfrm>
                <a:off x="5808244" y="5000413"/>
                <a:ext cx="5535786" cy="78091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𝑑𝑥𝑑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1 −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s-MX" sz="2400" dirty="0">
                  <a:solidFill>
                    <a:srgbClr val="0070C0"/>
                  </a:solidFill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DFA33625-F301-1A71-7914-EEA98F7F8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244" y="5000413"/>
                <a:ext cx="5535786" cy="780918"/>
              </a:xfrm>
              <a:prstGeom prst="rect">
                <a:avLst/>
              </a:prstGeom>
              <a:blipFill>
                <a:blip r:embed="rId3"/>
                <a:stretch>
                  <a:fillRect b="-3077"/>
                </a:stretch>
              </a:blipFill>
              <a:ln w="28575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>
            <a:extLst>
              <a:ext uri="{FF2B5EF4-FFF2-40B4-BE49-F238E27FC236}">
                <a16:creationId xmlns:a16="http://schemas.microsoft.com/office/drawing/2014/main" id="{2EE74975-C31E-D5B4-D8F9-7493F4EE161D}"/>
              </a:ext>
            </a:extLst>
          </p:cNvPr>
          <p:cNvSpPr/>
          <p:nvPr/>
        </p:nvSpPr>
        <p:spPr>
          <a:xfrm>
            <a:off x="6587342" y="2616649"/>
            <a:ext cx="4020518" cy="369331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7030A0"/>
                </a:solidFill>
                <a:latin typeface="Proxima Nova" panose="02000506030000020004" pitchFamily="2" charset="0"/>
              </a:rPr>
              <a:t>Kinematical variables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936A734-20E9-F237-81CA-F1B8B54C3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49" y="2245436"/>
            <a:ext cx="4136572" cy="4136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4C3FD0C-704B-7934-D809-F93B76DC530B}"/>
                  </a:ext>
                </a:extLst>
              </p:cNvPr>
              <p:cNvSpPr txBox="1"/>
              <p:nvPr/>
            </p:nvSpPr>
            <p:spPr>
              <a:xfrm>
                <a:off x="627192" y="1387568"/>
                <a:ext cx="10665170" cy="1190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4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Parton distributions are present since 1960 when the determination of the cross section depends on the </a:t>
                </a:r>
                <a:r>
                  <a:rPr lang="es-MX" sz="2400" b="1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structure functions</a:t>
                </a:r>
                <a:r>
                  <a:rPr lang="es-MX" sz="2400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227665"/>
                            </a:solidFill>
                            <a:effectLst/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227665"/>
                            </a:solidFill>
                            <a:effectLst/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  <m:t>𝑭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227665"/>
                            </a:solidFill>
                            <a:effectLst/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s-MX" sz="2800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</a:t>
                </a:r>
                <a:r>
                  <a:rPr lang="es-MX" sz="2400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227665"/>
                            </a:solidFill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227665"/>
                            </a:solidFill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  <m:t>𝑭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227665"/>
                            </a:solidFill>
                            <a:latin typeface="Cambria Math" panose="02040503050406030204" pitchFamily="18" charset="0"/>
                            <a:cs typeface="Gill Sans Light" panose="020B0302020104020203" pitchFamily="34" charset="-79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.</a:t>
                </a:r>
              </a:p>
              <a:p>
                <a:pPr algn="just"/>
                <a:endParaRPr lang="es-MX" sz="20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4C3FD0C-704B-7934-D809-F93B76DC5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92" y="1387568"/>
                <a:ext cx="10665170" cy="1190390"/>
              </a:xfrm>
              <a:prstGeom prst="rect">
                <a:avLst/>
              </a:prstGeom>
              <a:blipFill>
                <a:blip r:embed="rId5"/>
                <a:stretch>
                  <a:fillRect l="-952" t="-4211" r="-9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79714E47-63FA-73F8-D87C-6F74C65C4943}"/>
              </a:ext>
            </a:extLst>
          </p:cNvPr>
          <p:cNvSpPr txBox="1"/>
          <p:nvPr/>
        </p:nvSpPr>
        <p:spPr>
          <a:xfrm>
            <a:off x="627192" y="825657"/>
            <a:ext cx="453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  <a:latin typeface="Proxima Nova" panose="02000506030000020004" pitchFamily="2" charset="0"/>
              </a:rPr>
              <a:t>Deep Inelastic Scattering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EE98DC-070A-CBEF-A779-DB3D1E31A56F}"/>
              </a:ext>
            </a:extLst>
          </p:cNvPr>
          <p:cNvSpPr/>
          <p:nvPr/>
        </p:nvSpPr>
        <p:spPr>
          <a:xfrm>
            <a:off x="6587342" y="3083343"/>
            <a:ext cx="4020517" cy="1512565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 dirty="0">
              <a:solidFill>
                <a:srgbClr val="7030A0"/>
              </a:solidFill>
              <a:latin typeface="Proxima Nova" panose="0200050603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C53AC65-DEC9-D862-351F-9D977F5A7995}"/>
                  </a:ext>
                </a:extLst>
              </p:cNvPr>
              <p:cNvSpPr txBox="1"/>
              <p:nvPr/>
            </p:nvSpPr>
            <p:spPr>
              <a:xfrm>
                <a:off x="7626454" y="3275145"/>
                <a:ext cx="189936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C53AC65-DEC9-D862-351F-9D977F5A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454" y="3275145"/>
                <a:ext cx="1899366" cy="307777"/>
              </a:xfrm>
              <a:prstGeom prst="rect">
                <a:avLst/>
              </a:prstGeom>
              <a:blipFill>
                <a:blip r:embed="rId6"/>
                <a:stretch>
                  <a:fillRect l="-3974" r="-662" b="-2692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FF8383E-2E8F-3021-D144-995C5590FC9C}"/>
                  </a:ext>
                </a:extLst>
              </p:cNvPr>
              <p:cNvSpPr txBox="1"/>
              <p:nvPr/>
            </p:nvSpPr>
            <p:spPr>
              <a:xfrm>
                <a:off x="7160295" y="3744911"/>
                <a:ext cx="1206164" cy="663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FF8383E-2E8F-3021-D144-995C5590F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295" y="3744911"/>
                <a:ext cx="1206164" cy="663387"/>
              </a:xfrm>
              <a:prstGeom prst="rect">
                <a:avLst/>
              </a:prstGeom>
              <a:blipFill>
                <a:blip r:embed="rId7"/>
                <a:stretch>
                  <a:fillRect l="-3158" r="-6316" b="-1481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7116EE1-A7AB-C3CF-8DB6-75459676C284}"/>
                  </a:ext>
                </a:extLst>
              </p:cNvPr>
              <p:cNvSpPr txBox="1"/>
              <p:nvPr/>
            </p:nvSpPr>
            <p:spPr>
              <a:xfrm>
                <a:off x="8935551" y="3752792"/>
                <a:ext cx="1068113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7116EE1-A7AB-C3CF-8DB6-75459676C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551" y="3752792"/>
                <a:ext cx="1068113" cy="578172"/>
              </a:xfrm>
              <a:prstGeom prst="rect">
                <a:avLst/>
              </a:prstGeom>
              <a:blipFill>
                <a:blip r:embed="rId8"/>
                <a:stretch>
                  <a:fillRect l="-4706" t="-2174" r="-7059" b="-152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815F306-2E47-2C13-E978-DC342C418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2A05749-94F5-8CDB-6EC7-167C321E6C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AB4A396-C57B-0438-39E2-DA35DA5F03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E666BD64-D31C-BA73-F02B-B4D464608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439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A042-F035-D940-0B7F-5DDDF787C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A6F94DE1-DCB8-3FA9-974C-B14E44BC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8" t="-802" r="144" b="802"/>
          <a:stretch/>
        </p:blipFill>
        <p:spPr>
          <a:xfrm>
            <a:off x="8748393" y="750158"/>
            <a:ext cx="3409442" cy="55860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8DA2FC-DC21-8763-6B2C-939D4D940E34}"/>
              </a:ext>
            </a:extLst>
          </p:cNvPr>
          <p:cNvSpPr txBox="1"/>
          <p:nvPr/>
        </p:nvSpPr>
        <p:spPr>
          <a:xfrm>
            <a:off x="11372193" y="6336165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17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5FAF821-E789-6457-3486-D474571DFC97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C43ECE-731B-30B6-CA45-4D09AE99A6BF}"/>
              </a:ext>
            </a:extLst>
          </p:cNvPr>
          <p:cNvSpPr txBox="1"/>
          <p:nvPr/>
        </p:nvSpPr>
        <p:spPr>
          <a:xfrm>
            <a:off x="655983" y="871794"/>
            <a:ext cx="89757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The final test … </a:t>
            </a:r>
            <a:endParaRPr lang="es-MX" sz="2600" b="1" dirty="0">
              <a:solidFill>
                <a:srgbClr val="0070C0"/>
              </a:solidFill>
              <a:effectLst/>
              <a:latin typeface="Proxima Nova" panose="0200050603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BBE978C-0845-5587-D16C-6D38C24AEE31}"/>
                  </a:ext>
                </a:extLst>
              </p:cNvPr>
              <p:cNvSpPr txBox="1"/>
              <p:nvPr/>
            </p:nvSpPr>
            <p:spPr>
              <a:xfrm>
                <a:off x="655983" y="1422871"/>
                <a:ext cx="4168175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test our results with two observables:</a:t>
                </a:r>
              </a:p>
              <a:p>
                <a:pPr algn="just"/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     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i)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and </a:t>
                </a:r>
              </a:p>
              <a:p>
                <a:pPr algn="just"/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     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ii)</a:t>
                </a:r>
                <a:r>
                  <a:rPr lang="es-MX" sz="22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at NLO.</a:t>
                </a:r>
              </a:p>
              <a:p>
                <a:pPr algn="just"/>
                <a:endParaRPr lang="es-MX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find an almost perfect agreemen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s-MX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difference)</a:t>
                </a: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s-MX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Time consumption is also improved! </a:t>
                </a:r>
              </a:p>
              <a:p>
                <a:pPr algn="just"/>
                <a:endPara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BBE978C-0845-5587-D16C-6D38C24AE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83" y="1422871"/>
                <a:ext cx="4168175" cy="3785652"/>
              </a:xfrm>
              <a:prstGeom prst="rect">
                <a:avLst/>
              </a:prstGeom>
              <a:blipFill>
                <a:blip r:embed="rId4"/>
                <a:stretch>
                  <a:fillRect l="-1824" t="-1003" r="-36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>
            <a:extLst>
              <a:ext uri="{FF2B5EF4-FFF2-40B4-BE49-F238E27FC236}">
                <a16:creationId xmlns:a16="http://schemas.microsoft.com/office/drawing/2014/main" id="{DD6B0B09-C738-C3BE-B7FC-036B99A46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E0BECA-7E17-B975-47A0-DF5212E64D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CFC76C8-19B6-1A3C-EF5F-07F5995C4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0F2D7B15-9EA4-DC56-C3B7-8A078DD10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593847-324A-29B4-FB79-614097BDB067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Results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34B2DD-8E60-44F8-33AA-E9D986C9E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9472" y="789023"/>
            <a:ext cx="3801118" cy="548472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AE1D0-187E-4712-9196-FDFBE4675249}"/>
              </a:ext>
            </a:extLst>
          </p:cNvPr>
          <p:cNvSpPr txBox="1"/>
          <p:nvPr/>
        </p:nvSpPr>
        <p:spPr>
          <a:xfrm>
            <a:off x="8206716" y="6320776"/>
            <a:ext cx="2012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FF: </a:t>
            </a:r>
            <a:r>
              <a:rPr lang="es-MX" sz="2000" b="0" i="0" dirty="0">
                <a:effectLst/>
                <a:highlight>
                  <a:srgbClr val="FFFFFF"/>
                </a:highlight>
                <a:latin typeface="Courier New" panose="02070309020205020404" pitchFamily="49" charset="0"/>
              </a:rPr>
              <a:t>DEHSS2014</a:t>
            </a:r>
            <a:endParaRPr lang="es-MX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1E32F3-2556-6439-6FDE-2CA4226CBE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594" y="4882469"/>
            <a:ext cx="4241878" cy="12253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0928F2-818D-E251-6462-C78CAC4CA488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</p:spTree>
    <p:extLst>
      <p:ext uri="{BB962C8B-B14F-4D97-AF65-F5344CB8AC3E}">
        <p14:creationId xmlns:p14="http://schemas.microsoft.com/office/powerpoint/2010/main" val="964030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DF835-2DAC-BC36-6C8B-C292BF5A1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2C0C71C-1964-E818-46CC-0338608A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8" t="-802" r="144" b="802"/>
          <a:stretch/>
        </p:blipFill>
        <p:spPr>
          <a:xfrm>
            <a:off x="8748393" y="750158"/>
            <a:ext cx="3409442" cy="55860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E9B549-AABA-5730-6D00-23A8E20C7708}"/>
              </a:ext>
            </a:extLst>
          </p:cNvPr>
          <p:cNvSpPr txBox="1"/>
          <p:nvPr/>
        </p:nvSpPr>
        <p:spPr>
          <a:xfrm>
            <a:off x="11372193" y="6336165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17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34474B2-BDB0-8B80-6E56-07E78AF5F0E1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93BD71-C690-D0D4-4249-0A53639F0EA3}"/>
              </a:ext>
            </a:extLst>
          </p:cNvPr>
          <p:cNvSpPr txBox="1"/>
          <p:nvPr/>
        </p:nvSpPr>
        <p:spPr>
          <a:xfrm>
            <a:off x="655983" y="871794"/>
            <a:ext cx="89757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The final test … </a:t>
            </a:r>
            <a:endParaRPr lang="es-MX" sz="2600" b="1" dirty="0">
              <a:solidFill>
                <a:srgbClr val="0070C0"/>
              </a:solidFill>
              <a:effectLst/>
              <a:latin typeface="Proxima Nova" panose="0200050603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C79BE1A-AEF0-6F11-F6E0-28AFA17831D2}"/>
                  </a:ext>
                </a:extLst>
              </p:cNvPr>
              <p:cNvSpPr txBox="1"/>
              <p:nvPr/>
            </p:nvSpPr>
            <p:spPr>
              <a:xfrm>
                <a:off x="655983" y="1422871"/>
                <a:ext cx="4168175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test our results with two observables:</a:t>
                </a:r>
              </a:p>
              <a:p>
                <a:pPr algn="just"/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     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i)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and </a:t>
                </a:r>
              </a:p>
              <a:p>
                <a:pPr algn="just"/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      </a:t>
                </a:r>
                <a:r>
                  <a:rPr lang="es-MX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ii)</a:t>
                </a: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at NLO.</a:t>
                </a:r>
              </a:p>
              <a:p>
                <a:pPr algn="just"/>
                <a:endParaRPr lang="es-MX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We find an almost perfect agreemen </a:t>
                </a:r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s-MX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s-MX" sz="22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difference)</a:t>
                </a: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s-MX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Time consumption is also improved! </a:t>
                </a:r>
              </a:p>
              <a:p>
                <a:pPr algn="just"/>
                <a:endPara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C79BE1A-AEF0-6F11-F6E0-28AFA1783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83" y="1422871"/>
                <a:ext cx="4168175" cy="3785652"/>
              </a:xfrm>
              <a:prstGeom prst="rect">
                <a:avLst/>
              </a:prstGeom>
              <a:blipFill>
                <a:blip r:embed="rId4"/>
                <a:stretch>
                  <a:fillRect l="-1824" t="-1003" r="-36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>
            <a:extLst>
              <a:ext uri="{FF2B5EF4-FFF2-40B4-BE49-F238E27FC236}">
                <a16:creationId xmlns:a16="http://schemas.microsoft.com/office/drawing/2014/main" id="{7DF1C153-B11E-DAC2-6BFA-323BBBCD0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1B5342-BEC0-D48C-259B-49BBFCC44A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D9E3401-6A50-93A4-66C7-3835AD951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DEB5D33-123D-53BA-EEDD-1FBCEF8A7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DEAAFC-7357-9B79-8681-9E0521A98AA8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Results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0F6701-42AA-DE4F-10BF-716CC5576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9472" y="789023"/>
            <a:ext cx="3801118" cy="548472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F2F0B11-5447-BA3A-CC36-2C23EFD3CF4E}"/>
              </a:ext>
            </a:extLst>
          </p:cNvPr>
          <p:cNvSpPr txBox="1"/>
          <p:nvPr/>
        </p:nvSpPr>
        <p:spPr>
          <a:xfrm>
            <a:off x="8206716" y="6320776"/>
            <a:ext cx="2012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FF: </a:t>
            </a:r>
            <a:r>
              <a:rPr lang="es-MX" sz="2000" b="0" i="0" dirty="0">
                <a:effectLst/>
                <a:highlight>
                  <a:srgbClr val="FFFFFF"/>
                </a:highlight>
                <a:latin typeface="Courier New" panose="02070309020205020404" pitchFamily="49" charset="0"/>
              </a:rPr>
              <a:t>DEHSS2014</a:t>
            </a:r>
            <a:endParaRPr lang="es-MX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B0E808-D174-3E76-97F9-B98C25D2F0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594" y="4882469"/>
            <a:ext cx="4241878" cy="122530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2021FFA-EAF2-4CE9-F2E4-7ACC2B719E1A}"/>
              </a:ext>
            </a:extLst>
          </p:cNvPr>
          <p:cNvSpPr txBox="1"/>
          <p:nvPr/>
        </p:nvSpPr>
        <p:spPr>
          <a:xfrm>
            <a:off x="818774" y="6268156"/>
            <a:ext cx="6235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S. A. Ochoa-Oregon et al arXiv:2404.15175 [hep-ph].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557016-245F-DF61-A870-2DCE846F3A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327" y="1194439"/>
            <a:ext cx="11021345" cy="41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7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392A-6254-FCC4-609B-9444E1449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DD6024-6210-AC81-041F-F53EB4873DA1}"/>
              </a:ext>
            </a:extLst>
          </p:cNvPr>
          <p:cNvSpPr txBox="1"/>
          <p:nvPr/>
        </p:nvSpPr>
        <p:spPr>
          <a:xfrm>
            <a:off x="655983" y="249521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Conclusions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203A99-5C89-4116-AA49-AF39A9ECE50A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18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3BFDC7B-FA5C-AD84-47CB-A416AC14C43F}"/>
              </a:ext>
            </a:extLst>
          </p:cNvPr>
          <p:cNvCxnSpPr>
            <a:cxnSpLocks/>
          </p:cNvCxnSpPr>
          <p:nvPr/>
        </p:nvCxnSpPr>
        <p:spPr>
          <a:xfrm>
            <a:off x="655983" y="695739"/>
            <a:ext cx="1104418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AC89B36-DA8D-4868-2946-76E94A68964B}"/>
              </a:ext>
            </a:extLst>
          </p:cNvPr>
          <p:cNvSpPr txBox="1"/>
          <p:nvPr/>
        </p:nvSpPr>
        <p:spPr>
          <a:xfrm>
            <a:off x="725088" y="964654"/>
            <a:ext cx="11057008" cy="578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4400"/>
              </a:lnSpc>
              <a:buFont typeface="Courier New" panose="02070309020205020404" pitchFamily="49" charset="0"/>
              <a:buChar char="o"/>
            </a:pPr>
            <a:r>
              <a:rPr lang="es-MX" sz="2200" b="1" dirty="0">
                <a:solidFill>
                  <a:srgbClr val="227665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PDFs </a:t>
            </a: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are </a:t>
            </a:r>
            <a:r>
              <a:rPr lang="es-MX" sz="2200" b="1" dirty="0">
                <a:solidFill>
                  <a:srgbClr val="227665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key ingredients</a:t>
            </a: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 for any phenomenological theoretical predictions.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A6A1B34-444F-6968-DA4D-5ECE033A3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41780" y="3221152"/>
            <a:ext cx="590361" cy="60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57802A-1896-4312-007A-74ABD6AE8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88" y="4531643"/>
            <a:ext cx="638143" cy="6380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FADE840-EA04-DCEC-BDC7-A99EB8189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5333" y="3854220"/>
            <a:ext cx="443254" cy="58020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B8451BC8-E91C-6A95-C109-83E5370D3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71511" y="5641061"/>
            <a:ext cx="1143900" cy="5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2345C9-EFA5-A10B-FE8D-327FE04916E5}"/>
              </a:ext>
            </a:extLst>
          </p:cNvPr>
          <p:cNvSpPr txBox="1"/>
          <p:nvPr/>
        </p:nvSpPr>
        <p:spPr>
          <a:xfrm>
            <a:off x="725088" y="1712330"/>
            <a:ext cx="10707452" cy="1142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4400"/>
              </a:lnSpc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Since MC simulations are taking the CPU cost to the extreme, we exploited ML to extract </a:t>
            </a:r>
            <a:r>
              <a:rPr lang="es-MX" sz="2200" b="1" dirty="0">
                <a:solidFill>
                  <a:srgbClr val="227665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analytical PDFs </a:t>
            </a: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to avoid running interpolations techniques.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3947CD-3233-CD24-A2AD-2D7DB65B3975}"/>
                  </a:ext>
                </a:extLst>
              </p:cNvPr>
              <p:cNvSpPr txBox="1"/>
              <p:nvPr/>
            </p:nvSpPr>
            <p:spPr>
              <a:xfrm>
                <a:off x="725088" y="3069222"/>
                <a:ext cx="10975076" cy="1706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ts val="4400"/>
                  </a:lnSpc>
                  <a:buFont typeface="Courier New" panose="02070309020205020404" pitchFamily="49" charset="0"/>
                  <a:buChar char="o"/>
                </a:pPr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We compared our results w.r.t. </a:t>
                </a:r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Courier New" panose="02070309020205020404" pitchFamily="49" charset="0"/>
                  </a:rPr>
                  <a:t>LHAPDF</a:t>
                </a:r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within </a:t>
                </a:r>
                <a:r>
                  <a:rPr lang="es-MX" sz="2200" b="1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two benchmarks </a:t>
                </a:r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finding an </a:t>
                </a:r>
                <a:r>
                  <a:rPr lang="es-MX" sz="2200" b="1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improvement in the CPU time </a:t>
                </a:r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of around </a:t>
                </a:r>
                <a:r>
                  <a:rPr lang="es-MX" sz="2200" b="1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11%  for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227665"/>
                        </a:solidFill>
                        <a:effectLst/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𝒑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effectLst/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+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effectLst/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𝒑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effectLst/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→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effectLst/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𝝅</m:t>
                    </m:r>
                  </m:oMath>
                </a14:m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  and </a:t>
                </a:r>
                <a:r>
                  <a:rPr lang="es-MX" sz="2200" dirty="0">
                    <a:solidFill>
                      <a:srgbClr val="414141"/>
                    </a:solidFill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more than</a:t>
                </a:r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 </a:t>
                </a:r>
                <a:r>
                  <a:rPr lang="es-MX" sz="2200" b="1" dirty="0">
                    <a:solidFill>
                      <a:srgbClr val="227665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30% for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𝒑</m:t>
                    </m:r>
                    <m:r>
                      <a:rPr lang="en-US" sz="2200" b="1" i="1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+</m:t>
                    </m:r>
                    <m:r>
                      <a:rPr lang="en-US" sz="2200" b="1" i="1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𝒑</m:t>
                    </m:r>
                    <m:r>
                      <a:rPr lang="en-US" sz="2200" b="1" i="1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→</m:t>
                    </m:r>
                    <m:r>
                      <a:rPr lang="en-US" sz="2200" b="1" i="1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𝝅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+</m:t>
                    </m:r>
                    <m:r>
                      <a:rPr lang="en-US" sz="2200" b="1" i="1" smtClean="0">
                        <a:solidFill>
                          <a:srgbClr val="227665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𝜸</m:t>
                    </m:r>
                    <m:r>
                      <a:rPr lang="en-US" sz="2200" i="1">
                        <a:solidFill>
                          <a:srgbClr val="414141"/>
                        </a:solidFill>
                        <a:latin typeface="Cambria Math" panose="02040503050406030204" pitchFamily="18" charset="0"/>
                        <a:cs typeface="Gill Sans Light" panose="020B0302020104020203" pitchFamily="34" charset="-79"/>
                      </a:rPr>
                      <m:t> </m:t>
                    </m:r>
                  </m:oMath>
                </a14:m>
                <a:r>
                  <a:rPr lang="es-MX" sz="2200" dirty="0">
                    <a:solidFill>
                      <a:srgbClr val="414141"/>
                    </a:solidFill>
                    <a:effectLst/>
                    <a:latin typeface="Proxima Nova" panose="02000506030000020004" pitchFamily="2" charset="0"/>
                    <a:cs typeface="Gill Sans Light" panose="020B0302020104020203" pitchFamily="34" charset="-79"/>
                  </a:rPr>
                  <a:t>,  both at NLO.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3947CD-3233-CD24-A2AD-2D7DB65B3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88" y="3069222"/>
                <a:ext cx="10975076" cy="1706942"/>
              </a:xfrm>
              <a:prstGeom prst="rect">
                <a:avLst/>
              </a:prstGeom>
              <a:blipFill>
                <a:blip r:embed="rId7"/>
                <a:stretch>
                  <a:fillRect l="-694" r="-69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D2B9843-9FC8-4987-4C1A-B7AF10351FB5}"/>
              </a:ext>
            </a:extLst>
          </p:cNvPr>
          <p:cNvSpPr txBox="1"/>
          <p:nvPr/>
        </p:nvSpPr>
        <p:spPr>
          <a:xfrm>
            <a:off x="725088" y="5205966"/>
            <a:ext cx="11057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The code (</a:t>
            </a: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Courier New" panose="02070309020205020404" pitchFamily="49" charset="0"/>
              </a:rPr>
              <a:t>FORTRAN</a:t>
            </a:r>
            <a:r>
              <a:rPr lang="es-MX" sz="2200" dirty="0">
                <a:solidFill>
                  <a:srgbClr val="414141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) with the PDFs can be found at </a:t>
            </a:r>
            <a:r>
              <a:rPr lang="es-MX" sz="2200" b="1" dirty="0">
                <a:solidFill>
                  <a:srgbClr val="227665"/>
                </a:solidFill>
                <a:effectLst/>
                <a:latin typeface="Proxima Nova" panose="02000506030000020004" pitchFamily="2" charset="0"/>
                <a:cs typeface="Gill Sans Light" panose="020B0302020104020203" pitchFamily="34" charset="-79"/>
              </a:rPr>
              <a:t>https://zenodo.org/records/12745978. </a:t>
            </a:r>
          </a:p>
        </p:txBody>
      </p:sp>
    </p:spTree>
    <p:extLst>
      <p:ext uri="{BB962C8B-B14F-4D97-AF65-F5344CB8AC3E}">
        <p14:creationId xmlns:p14="http://schemas.microsoft.com/office/powerpoint/2010/main" val="2716057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lida y puesta de sol de Alturas del Sur, Mercado de Abastos, Culiacán  Rosales, Sin., México">
            <a:extLst>
              <a:ext uri="{FF2B5EF4-FFF2-40B4-BE49-F238E27FC236}">
                <a16:creationId xmlns:a16="http://schemas.microsoft.com/office/drawing/2014/main" id="{5D2E14AF-20F3-681F-6FDF-E744CC87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75" y="-140192"/>
            <a:ext cx="12483549" cy="71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AE5BA3-277D-C050-FFFB-1AE6D9B9FC74}"/>
              </a:ext>
            </a:extLst>
          </p:cNvPr>
          <p:cNvSpPr txBox="1"/>
          <p:nvPr/>
        </p:nvSpPr>
        <p:spPr>
          <a:xfrm>
            <a:off x="8969666" y="158994"/>
            <a:ext cx="2991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rgbClr val="00B0F0"/>
                </a:solidFill>
                <a:latin typeface="American Typewriter" panose="02090604020004020304" pitchFamily="18" charset="77"/>
              </a:rPr>
              <a:t>THANKS</a:t>
            </a:r>
            <a:r>
              <a:rPr lang="es-MX" sz="4800" dirty="0">
                <a:solidFill>
                  <a:srgbClr val="00B0F0"/>
                </a:solidFill>
                <a:latin typeface="+mj-lt"/>
              </a:rPr>
              <a:t>!</a:t>
            </a:r>
            <a:r>
              <a:rPr lang="es-MX" sz="4800" dirty="0">
                <a:solidFill>
                  <a:srgbClr val="00B0F0"/>
                </a:solidFill>
              </a:rPr>
              <a:t> </a:t>
            </a:r>
            <a:endParaRPr lang="es-MX" sz="4800" dirty="0">
              <a:solidFill>
                <a:srgbClr val="00B0F0"/>
              </a:solidFill>
              <a:latin typeface="American Typewriter" panose="02090604020004020304" pitchFamily="18" charset="77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88181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5B533-866D-5FE8-62F8-F97B75E08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967324E-39EC-913C-91EA-4113971C1E29}"/>
              </a:ext>
            </a:extLst>
          </p:cNvPr>
          <p:cNvSpPr txBox="1"/>
          <p:nvPr/>
        </p:nvSpPr>
        <p:spPr>
          <a:xfrm>
            <a:off x="3047172" y="2782669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BACKUP SLIDES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40DB99A-270F-BD0C-BEDE-2DD442AD8166}"/>
              </a:ext>
            </a:extLst>
          </p:cNvPr>
          <p:cNvCxnSpPr>
            <a:cxnSpLocks/>
          </p:cNvCxnSpPr>
          <p:nvPr/>
        </p:nvCxnSpPr>
        <p:spPr>
          <a:xfrm>
            <a:off x="689113" y="3619692"/>
            <a:ext cx="108137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90AD401-D6EE-3A44-9A91-BF7AAC5DD96A}"/>
              </a:ext>
            </a:extLst>
          </p:cNvPr>
          <p:cNvCxnSpPr>
            <a:cxnSpLocks/>
          </p:cNvCxnSpPr>
          <p:nvPr/>
        </p:nvCxnSpPr>
        <p:spPr>
          <a:xfrm>
            <a:off x="689113" y="3793357"/>
            <a:ext cx="108137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7045F85-80A8-73C1-ABDA-AE9FED72C2CB}"/>
              </a:ext>
            </a:extLst>
          </p:cNvPr>
          <p:cNvCxnSpPr>
            <a:cxnSpLocks/>
          </p:cNvCxnSpPr>
          <p:nvPr/>
        </p:nvCxnSpPr>
        <p:spPr>
          <a:xfrm>
            <a:off x="689113" y="2623776"/>
            <a:ext cx="108137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B085704-7D1B-AF0D-7F12-5E18ACDD60B5}"/>
              </a:ext>
            </a:extLst>
          </p:cNvPr>
          <p:cNvCxnSpPr>
            <a:cxnSpLocks/>
          </p:cNvCxnSpPr>
          <p:nvPr/>
        </p:nvCxnSpPr>
        <p:spPr>
          <a:xfrm>
            <a:off x="689113" y="2379227"/>
            <a:ext cx="108137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12">
            <a:extLst>
              <a:ext uri="{FF2B5EF4-FFF2-40B4-BE49-F238E27FC236}">
                <a16:creationId xmlns:a16="http://schemas.microsoft.com/office/drawing/2014/main" id="{F001A31F-DA14-7368-00ED-46517E2C5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24C4CA5-AF6F-F6FB-7F69-756E8FBD8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9720436-F4AD-3113-609B-74DCFD3DD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711990-E255-7FEC-05DB-4E36878B6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21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D988B-6E51-1B80-32A9-A4643CF6A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314DA9E-70F6-F9E7-EC28-FFDE20F4F15A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19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DA70F50-3313-5AE5-A4CB-D09AEC203784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31CA740-535C-C69E-5414-6F0D1B0D38E1}"/>
                  </a:ext>
                </a:extLst>
              </p:cNvPr>
              <p:cNvSpPr txBox="1"/>
              <p:nvPr/>
            </p:nvSpPr>
            <p:spPr>
              <a:xfrm>
                <a:off x="1951247" y="994511"/>
                <a:ext cx="219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s-MX" sz="20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distribution</a:t>
                </a: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31CA740-535C-C69E-5414-6F0D1B0D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247" y="994511"/>
                <a:ext cx="2196547" cy="400110"/>
              </a:xfrm>
              <a:prstGeom prst="rect">
                <a:avLst/>
              </a:prstGeom>
              <a:blipFill>
                <a:blip r:embed="rId2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2E58B16D-867D-22EB-8926-F5F3C5AC8374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Regions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62644E64-1280-3AF4-BA0E-C1FAA6E06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A10BE7-4562-9BC4-77B3-1E764B4BE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A2604B-9F1C-6A03-230D-AA24770CC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CE5C0C5-D747-DCED-4830-1BE1AB2C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306C998-67DE-2D74-92C0-8E7DC4FD89CF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8">
                <a:extLst>
                  <a:ext uri="{FF2B5EF4-FFF2-40B4-BE49-F238E27FC236}">
                    <a16:creationId xmlns:a16="http://schemas.microsoft.com/office/drawing/2014/main" id="{A2B08104-56AB-CDD0-5DBB-39DAC1144EB2}"/>
                  </a:ext>
                </a:extLst>
              </p:cNvPr>
              <p:cNvSpPr txBox="1"/>
              <p:nvPr/>
            </p:nvSpPr>
            <p:spPr>
              <a:xfrm>
                <a:off x="4964595" y="4249104"/>
                <a:ext cx="219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s-MX" sz="20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distribution</a:t>
                </a:r>
              </a:p>
            </p:txBody>
          </p:sp>
        </mc:Choice>
        <mc:Fallback xmlns="">
          <p:sp>
            <p:nvSpPr>
              <p:cNvPr id="2" name="CuadroTexto 8">
                <a:extLst>
                  <a:ext uri="{FF2B5EF4-FFF2-40B4-BE49-F238E27FC236}">
                    <a16:creationId xmlns:a16="http://schemas.microsoft.com/office/drawing/2014/main" id="{A2B08104-56AB-CDD0-5DBB-39DAC1144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595" y="4249104"/>
                <a:ext cx="2196547" cy="400110"/>
              </a:xfrm>
              <a:prstGeom prst="rect">
                <a:avLst/>
              </a:prstGeom>
              <a:blipFill>
                <a:blip r:embed="rId7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8">
                <a:extLst>
                  <a:ext uri="{FF2B5EF4-FFF2-40B4-BE49-F238E27FC236}">
                    <a16:creationId xmlns:a16="http://schemas.microsoft.com/office/drawing/2014/main" id="{A8F9FEE9-D9A2-2741-D49B-2F40E4800C9A}"/>
                  </a:ext>
                </a:extLst>
              </p:cNvPr>
              <p:cNvSpPr txBox="1"/>
              <p:nvPr/>
            </p:nvSpPr>
            <p:spPr>
              <a:xfrm>
                <a:off x="7644993" y="908625"/>
                <a:ext cx="219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s-MX" sz="20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distribution</a:t>
                </a:r>
              </a:p>
            </p:txBody>
          </p:sp>
        </mc:Choice>
        <mc:Fallback xmlns="">
          <p:sp>
            <p:nvSpPr>
              <p:cNvPr id="5" name="CuadroTexto 8">
                <a:extLst>
                  <a:ext uri="{FF2B5EF4-FFF2-40B4-BE49-F238E27FC236}">
                    <a16:creationId xmlns:a16="http://schemas.microsoft.com/office/drawing/2014/main" id="{A8F9FEE9-D9A2-2741-D49B-2F40E4800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993" y="908625"/>
                <a:ext cx="2196547" cy="400110"/>
              </a:xfrm>
              <a:prstGeom prst="rect">
                <a:avLst/>
              </a:prstGeom>
              <a:blipFill>
                <a:blip r:embed="rId8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8">
                <a:extLst>
                  <a:ext uri="{FF2B5EF4-FFF2-40B4-BE49-F238E27FC236}">
                    <a16:creationId xmlns:a16="http://schemas.microsoft.com/office/drawing/2014/main" id="{94884713-7B48-1118-E5EE-D08435B20E12}"/>
                  </a:ext>
                </a:extLst>
              </p:cNvPr>
              <p:cNvSpPr txBox="1"/>
              <p:nvPr/>
            </p:nvSpPr>
            <p:spPr>
              <a:xfrm>
                <a:off x="7836666" y="2560972"/>
                <a:ext cx="219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s-MX" sz="20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distribution</a:t>
                </a:r>
              </a:p>
            </p:txBody>
          </p:sp>
        </mc:Choice>
        <mc:Fallback xmlns="">
          <p:sp>
            <p:nvSpPr>
              <p:cNvPr id="6" name="CuadroTexto 8">
                <a:extLst>
                  <a:ext uri="{FF2B5EF4-FFF2-40B4-BE49-F238E27FC236}">
                    <a16:creationId xmlns:a16="http://schemas.microsoft.com/office/drawing/2014/main" id="{94884713-7B48-1118-E5EE-D08435B2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666" y="2560972"/>
                <a:ext cx="219654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8">
                <a:extLst>
                  <a:ext uri="{FF2B5EF4-FFF2-40B4-BE49-F238E27FC236}">
                    <a16:creationId xmlns:a16="http://schemas.microsoft.com/office/drawing/2014/main" id="{6E92D0DF-521C-FD3D-EA23-01A6897B6D84}"/>
                  </a:ext>
                </a:extLst>
              </p:cNvPr>
              <p:cNvSpPr txBox="1"/>
              <p:nvPr/>
            </p:nvSpPr>
            <p:spPr>
              <a:xfrm>
                <a:off x="1814889" y="2602057"/>
                <a:ext cx="2196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s-MX" sz="2000" b="1" dirty="0">
                    <a:solidFill>
                      <a:srgbClr val="0070C0"/>
                    </a:solidFill>
                    <a:latin typeface="Proxima Nova" panose="02000506030000020004" pitchFamily="2" charset="0"/>
                  </a:rPr>
                  <a:t> distribution</a:t>
                </a:r>
              </a:p>
            </p:txBody>
          </p:sp>
        </mc:Choice>
        <mc:Fallback xmlns="">
          <p:sp>
            <p:nvSpPr>
              <p:cNvPr id="7" name="CuadroTexto 8">
                <a:extLst>
                  <a:ext uri="{FF2B5EF4-FFF2-40B4-BE49-F238E27FC236}">
                    <a16:creationId xmlns:a16="http://schemas.microsoft.com/office/drawing/2014/main" id="{6E92D0DF-521C-FD3D-EA23-01A6897B6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889" y="2602057"/>
                <a:ext cx="2196547" cy="400110"/>
              </a:xfrm>
              <a:prstGeom prst="rect">
                <a:avLst/>
              </a:prstGeom>
              <a:blipFill>
                <a:blip r:embed="rId10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51EEE9-1E27-1993-74A2-208B1FDD9D26}"/>
                  </a:ext>
                </a:extLst>
              </p:cNvPr>
              <p:cNvSpPr txBox="1"/>
              <p:nvPr/>
            </p:nvSpPr>
            <p:spPr>
              <a:xfrm>
                <a:off x="1529024" y="1420255"/>
                <a:ext cx="25124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51EEE9-1E27-1993-74A2-208B1FDD9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24" y="1420255"/>
                <a:ext cx="2512419" cy="276999"/>
              </a:xfrm>
              <a:prstGeom prst="rect">
                <a:avLst/>
              </a:prstGeom>
              <a:blipFill>
                <a:blip r:embed="rId11"/>
                <a:stretch>
                  <a:fillRect l="-1508" t="-8696" r="-251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79CD25-F47E-8F9B-2717-B75139208447}"/>
                  </a:ext>
                </a:extLst>
              </p:cNvPr>
              <p:cNvSpPr txBox="1"/>
              <p:nvPr/>
            </p:nvSpPr>
            <p:spPr>
              <a:xfrm>
                <a:off x="1529024" y="1857151"/>
                <a:ext cx="31493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79CD25-F47E-8F9B-2717-B75139208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24" y="1857151"/>
                <a:ext cx="3149388" cy="276999"/>
              </a:xfrm>
              <a:prstGeom prst="rect">
                <a:avLst/>
              </a:prstGeom>
              <a:blipFill>
                <a:blip r:embed="rId12"/>
                <a:stretch>
                  <a:fillRect l="-1205" t="-9091" r="-200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F711C7-5756-1A5C-8E83-C6CE20C70F8A}"/>
                  </a:ext>
                </a:extLst>
              </p:cNvPr>
              <p:cNvSpPr txBox="1"/>
              <p:nvPr/>
            </p:nvSpPr>
            <p:spPr>
              <a:xfrm>
                <a:off x="2601429" y="4857952"/>
                <a:ext cx="254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≤2.5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F711C7-5756-1A5C-8E83-C6CE20C70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429" y="4857952"/>
                <a:ext cx="2541978" cy="276999"/>
              </a:xfrm>
              <a:prstGeom prst="rect">
                <a:avLst/>
              </a:prstGeom>
              <a:blipFill>
                <a:blip r:embed="rId13"/>
                <a:stretch>
                  <a:fillRect l="-1485" t="-8696" r="-247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9111D1-0267-93F1-DC1A-133C7BE1B27C}"/>
                  </a:ext>
                </a:extLst>
              </p:cNvPr>
              <p:cNvSpPr txBox="1"/>
              <p:nvPr/>
            </p:nvSpPr>
            <p:spPr>
              <a:xfrm>
                <a:off x="2601430" y="5288631"/>
                <a:ext cx="28640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2.5 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9111D1-0267-93F1-DC1A-133C7BE1B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430" y="5288631"/>
                <a:ext cx="2864054" cy="276999"/>
              </a:xfrm>
              <a:prstGeom prst="rect">
                <a:avLst/>
              </a:prstGeom>
              <a:blipFill>
                <a:blip r:embed="rId14"/>
                <a:stretch>
                  <a:fillRect l="-1322" t="-8696" r="-264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668825-1916-9105-A678-EA9B3DD4BC5A}"/>
                  </a:ext>
                </a:extLst>
              </p:cNvPr>
              <p:cNvSpPr txBox="1"/>
              <p:nvPr/>
            </p:nvSpPr>
            <p:spPr>
              <a:xfrm>
                <a:off x="6346136" y="4811449"/>
                <a:ext cx="26877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668825-1916-9105-A678-EA9B3DD4B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136" y="4811449"/>
                <a:ext cx="2687723" cy="276999"/>
              </a:xfrm>
              <a:prstGeom prst="rect">
                <a:avLst/>
              </a:prstGeom>
              <a:blipFill>
                <a:blip r:embed="rId15"/>
                <a:stretch>
                  <a:fillRect l="-1408" t="-4348" r="-281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E201B4-A074-07F3-B845-A2C95B4984FF}"/>
                  </a:ext>
                </a:extLst>
              </p:cNvPr>
              <p:cNvSpPr txBox="1"/>
              <p:nvPr/>
            </p:nvSpPr>
            <p:spPr>
              <a:xfrm>
                <a:off x="6346135" y="5237596"/>
                <a:ext cx="33289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150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E201B4-A074-07F3-B845-A2C95B498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135" y="5237596"/>
                <a:ext cx="3328925" cy="276999"/>
              </a:xfrm>
              <a:prstGeom prst="rect">
                <a:avLst/>
              </a:prstGeom>
              <a:blipFill>
                <a:blip r:embed="rId16"/>
                <a:stretch>
                  <a:fillRect l="-1141" t="-8696" r="-228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2A7C21-B9BA-AADB-FDFE-D0F6752A6C56}"/>
                  </a:ext>
                </a:extLst>
              </p:cNvPr>
              <p:cNvSpPr txBox="1"/>
              <p:nvPr/>
            </p:nvSpPr>
            <p:spPr>
              <a:xfrm>
                <a:off x="7329121" y="1418570"/>
                <a:ext cx="254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≤4.5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2A7C21-B9BA-AADB-FDFE-D0F6752A6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21" y="1418570"/>
                <a:ext cx="2541978" cy="276999"/>
              </a:xfrm>
              <a:prstGeom prst="rect">
                <a:avLst/>
              </a:prstGeom>
              <a:blipFill>
                <a:blip r:embed="rId17"/>
                <a:stretch>
                  <a:fillRect l="-1485" t="-8696" r="-2970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E420786-E7C8-DCE4-4C71-BC71BDE5BB75}"/>
                  </a:ext>
                </a:extLst>
              </p:cNvPr>
              <p:cNvSpPr txBox="1"/>
              <p:nvPr/>
            </p:nvSpPr>
            <p:spPr>
              <a:xfrm>
                <a:off x="7329121" y="1855466"/>
                <a:ext cx="32487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4.5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E420786-E7C8-DCE4-4C71-BC71BDE5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21" y="1855466"/>
                <a:ext cx="3248774" cy="276999"/>
              </a:xfrm>
              <a:prstGeom prst="rect">
                <a:avLst/>
              </a:prstGeom>
              <a:blipFill>
                <a:blip r:embed="rId18"/>
                <a:stretch>
                  <a:fillRect l="-778" t="-4348" r="-233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AFD8B8-37BB-728F-0FDE-BED47EC6F262}"/>
                  </a:ext>
                </a:extLst>
              </p:cNvPr>
              <p:cNvSpPr txBox="1"/>
              <p:nvPr/>
            </p:nvSpPr>
            <p:spPr>
              <a:xfrm>
                <a:off x="1649703" y="3120604"/>
                <a:ext cx="25429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4.5≤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AFD8B8-37BB-728F-0FDE-BED47EC6F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703" y="3120604"/>
                <a:ext cx="2542940" cy="276999"/>
              </a:xfrm>
              <a:prstGeom prst="rect">
                <a:avLst/>
              </a:prstGeom>
              <a:blipFill>
                <a:blip r:embed="rId19"/>
                <a:stretch>
                  <a:fillRect l="-1990" t="-8696" r="-248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12B0B-6BB5-26BC-D8F9-ACD8F0DAB499}"/>
                  </a:ext>
                </a:extLst>
              </p:cNvPr>
              <p:cNvSpPr txBox="1"/>
              <p:nvPr/>
            </p:nvSpPr>
            <p:spPr>
              <a:xfrm>
                <a:off x="1649703" y="3557500"/>
                <a:ext cx="32006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12B0B-6BB5-26BC-D8F9-ACD8F0DA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703" y="3557500"/>
                <a:ext cx="3200683" cy="276999"/>
              </a:xfrm>
              <a:prstGeom prst="rect">
                <a:avLst/>
              </a:prstGeom>
              <a:blipFill>
                <a:blip r:embed="rId20"/>
                <a:stretch>
                  <a:fillRect l="-1581" t="-9091" r="-197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F9C6B7-7E23-B589-B8BF-BF1BBD9FE5AC}"/>
                  </a:ext>
                </a:extLst>
              </p:cNvPr>
              <p:cNvSpPr txBox="1"/>
              <p:nvPr/>
            </p:nvSpPr>
            <p:spPr>
              <a:xfrm>
                <a:off x="7454326" y="3106196"/>
                <a:ext cx="25429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1.47≤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F9C6B7-7E23-B589-B8BF-BF1BBD9FE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326" y="3106196"/>
                <a:ext cx="2542940" cy="276999"/>
              </a:xfrm>
              <a:prstGeom prst="rect">
                <a:avLst/>
              </a:prstGeom>
              <a:blipFill>
                <a:blip r:embed="rId21"/>
                <a:stretch>
                  <a:fillRect l="-1990" t="-8696" r="-2488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A041A4-01A3-78DE-9AFE-260C6E0DF70D}"/>
                  </a:ext>
                </a:extLst>
              </p:cNvPr>
              <p:cNvSpPr txBox="1"/>
              <p:nvPr/>
            </p:nvSpPr>
            <p:spPr>
              <a:xfrm>
                <a:off x="7454326" y="3543092"/>
                <a:ext cx="3072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≤1000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A041A4-01A3-78DE-9AFE-260C6E0DF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326" y="3543092"/>
                <a:ext cx="3072443" cy="276999"/>
              </a:xfrm>
              <a:prstGeom prst="rect">
                <a:avLst/>
              </a:prstGeom>
              <a:blipFill>
                <a:blip r:embed="rId22"/>
                <a:stretch>
                  <a:fillRect l="-1653" t="-4348" r="-247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ángulo 32">
            <a:extLst>
              <a:ext uri="{FF2B5EF4-FFF2-40B4-BE49-F238E27FC236}">
                <a16:creationId xmlns:a16="http://schemas.microsoft.com/office/drawing/2014/main" id="{49C85129-D305-BD37-9065-608D95F56559}"/>
              </a:ext>
            </a:extLst>
          </p:cNvPr>
          <p:cNvSpPr/>
          <p:nvPr/>
        </p:nvSpPr>
        <p:spPr>
          <a:xfrm>
            <a:off x="1273869" y="1007752"/>
            <a:ext cx="3589011" cy="123701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ángulo 32">
            <a:extLst>
              <a:ext uri="{FF2B5EF4-FFF2-40B4-BE49-F238E27FC236}">
                <a16:creationId xmlns:a16="http://schemas.microsoft.com/office/drawing/2014/main" id="{D4200B6C-06BB-2FF1-DBF9-A95E70D6E109}"/>
              </a:ext>
            </a:extLst>
          </p:cNvPr>
          <p:cNvSpPr/>
          <p:nvPr/>
        </p:nvSpPr>
        <p:spPr>
          <a:xfrm>
            <a:off x="7073965" y="951563"/>
            <a:ext cx="3589011" cy="123701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ángulo 32">
            <a:extLst>
              <a:ext uri="{FF2B5EF4-FFF2-40B4-BE49-F238E27FC236}">
                <a16:creationId xmlns:a16="http://schemas.microsoft.com/office/drawing/2014/main" id="{FC118744-2D8C-E47F-F14E-0AAE64718B03}"/>
              </a:ext>
            </a:extLst>
          </p:cNvPr>
          <p:cNvSpPr/>
          <p:nvPr/>
        </p:nvSpPr>
        <p:spPr>
          <a:xfrm>
            <a:off x="1292524" y="2597679"/>
            <a:ext cx="3589011" cy="132106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ángulo 32">
            <a:extLst>
              <a:ext uri="{FF2B5EF4-FFF2-40B4-BE49-F238E27FC236}">
                <a16:creationId xmlns:a16="http://schemas.microsoft.com/office/drawing/2014/main" id="{2F14E977-7D95-F078-7D92-C154275E8B4F}"/>
              </a:ext>
            </a:extLst>
          </p:cNvPr>
          <p:cNvSpPr/>
          <p:nvPr/>
        </p:nvSpPr>
        <p:spPr>
          <a:xfrm>
            <a:off x="7073965" y="2583076"/>
            <a:ext cx="3589011" cy="135111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ángulo 32">
            <a:extLst>
              <a:ext uri="{FF2B5EF4-FFF2-40B4-BE49-F238E27FC236}">
                <a16:creationId xmlns:a16="http://schemas.microsoft.com/office/drawing/2014/main" id="{9955FED8-E0CC-5CF8-BE0B-3A0D2A489E01}"/>
              </a:ext>
            </a:extLst>
          </p:cNvPr>
          <p:cNvSpPr/>
          <p:nvPr/>
        </p:nvSpPr>
        <p:spPr>
          <a:xfrm>
            <a:off x="2436461" y="4266302"/>
            <a:ext cx="7319077" cy="1460297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70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7015-0397-3A4E-0B66-0552E6E7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91928C-D1C9-56BD-A02F-D9868A9EA37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20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7D36F97-7171-7CD2-3C21-2D91B4A64581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CABD740-BB78-B018-E5DE-B093B4B456AB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Functional Forms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97380F02-A682-D839-5CA5-A2D760056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334EDB-50FE-F039-0E2E-D5B3C3D26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4CEDFCA-E4A4-13C8-F340-537BC45B7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0C7EC7EC-A129-B5ED-F390-CD19243CF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9588A0-B04C-E1A6-7F79-EB26D554EAF6}"/>
              </a:ext>
            </a:extLst>
          </p:cNvPr>
          <p:cNvSpPr txBox="1"/>
          <p:nvPr/>
        </p:nvSpPr>
        <p:spPr>
          <a:xfrm>
            <a:off x="1900129" y="802531"/>
            <a:ext cx="2815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70C0"/>
                </a:solidFill>
                <a:latin typeface="Proxima Nova" panose="02000506030000020004" pitchFamily="2" charset="0"/>
              </a:rPr>
              <a:t>Up distributions</a:t>
            </a:r>
          </a:p>
        </p:txBody>
      </p:sp>
      <p:sp>
        <p:nvSpPr>
          <p:cNvPr id="72" name="Rectángulo 32">
            <a:extLst>
              <a:ext uri="{FF2B5EF4-FFF2-40B4-BE49-F238E27FC236}">
                <a16:creationId xmlns:a16="http://schemas.microsoft.com/office/drawing/2014/main" id="{0F842D5D-F435-85EF-4F98-56D022360CE4}"/>
              </a:ext>
            </a:extLst>
          </p:cNvPr>
          <p:cNvSpPr/>
          <p:nvPr/>
        </p:nvSpPr>
        <p:spPr>
          <a:xfrm>
            <a:off x="905987" y="1316419"/>
            <a:ext cx="4877164" cy="139493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28">
            <a:extLst>
              <a:ext uri="{FF2B5EF4-FFF2-40B4-BE49-F238E27FC236}">
                <a16:creationId xmlns:a16="http://schemas.microsoft.com/office/drawing/2014/main" id="{62AD03DA-6373-D01D-9B7B-59918A395D16}"/>
              </a:ext>
            </a:extLst>
          </p:cNvPr>
          <p:cNvSpPr txBox="1"/>
          <p:nvPr/>
        </p:nvSpPr>
        <p:spPr>
          <a:xfrm>
            <a:off x="655983" y="6457238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D7E8F-AF9F-E092-CDD3-EA3D240A7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40" y="1493422"/>
            <a:ext cx="4806811" cy="1106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1E04C1-677F-B900-6DF9-618FFC1E2B03}"/>
                  </a:ext>
                </a:extLst>
              </p:cNvPr>
              <p:cNvSpPr txBox="1"/>
              <p:nvPr/>
            </p:nvSpPr>
            <p:spPr>
              <a:xfrm>
                <a:off x="976340" y="2946528"/>
                <a:ext cx="1631298" cy="43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1E04C1-677F-B900-6DF9-618FFC1E2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40" y="2946528"/>
                <a:ext cx="1631298" cy="432805"/>
              </a:xfrm>
              <a:prstGeom prst="rect">
                <a:avLst/>
              </a:prstGeom>
              <a:blipFill>
                <a:blip r:embed="rId7"/>
                <a:stretch>
                  <a:fillRect l="-3077" t="-571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5B9254-F239-1ABD-7D60-6E5746502C5A}"/>
                  </a:ext>
                </a:extLst>
              </p:cNvPr>
              <p:cNvSpPr txBox="1"/>
              <p:nvPr/>
            </p:nvSpPr>
            <p:spPr>
              <a:xfrm>
                <a:off x="976340" y="4556303"/>
                <a:ext cx="26182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5B9254-F239-1ABD-7D60-6E574650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40" y="4556303"/>
                <a:ext cx="2618208" cy="369332"/>
              </a:xfrm>
              <a:prstGeom prst="rect">
                <a:avLst/>
              </a:prstGeom>
              <a:blipFill>
                <a:blip r:embed="rId8"/>
                <a:stretch>
                  <a:fillRect l="-192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ángulo 32">
            <a:extLst>
              <a:ext uri="{FF2B5EF4-FFF2-40B4-BE49-F238E27FC236}">
                <a16:creationId xmlns:a16="http://schemas.microsoft.com/office/drawing/2014/main" id="{07D9B53B-5E47-456E-CF28-EB7604D2FDBA}"/>
              </a:ext>
            </a:extLst>
          </p:cNvPr>
          <p:cNvSpPr/>
          <p:nvPr/>
        </p:nvSpPr>
        <p:spPr>
          <a:xfrm>
            <a:off x="900959" y="2821663"/>
            <a:ext cx="4877165" cy="3352316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21D81F-6F4A-665D-6A4D-218B1F2B79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943" y="3334616"/>
            <a:ext cx="4616699" cy="1272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085D33-2183-DC1B-6E0B-4FDD53BC5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459" y="4919987"/>
            <a:ext cx="4681665" cy="1290059"/>
          </a:xfrm>
          <a:prstGeom prst="rect">
            <a:avLst/>
          </a:prstGeom>
        </p:spPr>
      </p:pic>
      <p:sp>
        <p:nvSpPr>
          <p:cNvPr id="54" name="Rectángulo 32">
            <a:extLst>
              <a:ext uri="{FF2B5EF4-FFF2-40B4-BE49-F238E27FC236}">
                <a16:creationId xmlns:a16="http://schemas.microsoft.com/office/drawing/2014/main" id="{2EE7D033-571C-63D4-E1BB-52A3081DE249}"/>
              </a:ext>
            </a:extLst>
          </p:cNvPr>
          <p:cNvSpPr/>
          <p:nvPr/>
        </p:nvSpPr>
        <p:spPr>
          <a:xfrm>
            <a:off x="6938836" y="1316419"/>
            <a:ext cx="3807131" cy="139493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ángulo 32">
            <a:extLst>
              <a:ext uri="{FF2B5EF4-FFF2-40B4-BE49-F238E27FC236}">
                <a16:creationId xmlns:a16="http://schemas.microsoft.com/office/drawing/2014/main" id="{22DB4F0B-4844-0C76-869C-07659052A0EE}"/>
              </a:ext>
            </a:extLst>
          </p:cNvPr>
          <p:cNvSpPr/>
          <p:nvPr/>
        </p:nvSpPr>
        <p:spPr>
          <a:xfrm>
            <a:off x="6909836" y="2838681"/>
            <a:ext cx="3836131" cy="1406084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CuadroTexto 8">
            <a:extLst>
              <a:ext uri="{FF2B5EF4-FFF2-40B4-BE49-F238E27FC236}">
                <a16:creationId xmlns:a16="http://schemas.microsoft.com/office/drawing/2014/main" id="{16039973-2624-5FAB-3934-23935B9F5A41}"/>
              </a:ext>
            </a:extLst>
          </p:cNvPr>
          <p:cNvSpPr txBox="1"/>
          <p:nvPr/>
        </p:nvSpPr>
        <p:spPr>
          <a:xfrm>
            <a:off x="7503218" y="800826"/>
            <a:ext cx="2815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70C0"/>
                </a:solidFill>
                <a:latin typeface="Proxima Nova" panose="02000506030000020004" pitchFamily="2" charset="0"/>
              </a:rPr>
              <a:t>Down distributions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FA7A396-E1F2-3CA7-9201-5DA2C9918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8837" y="1426715"/>
            <a:ext cx="3807131" cy="117433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A69D1FD-20ED-FD2A-B666-BCE3A9A99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8837" y="2936525"/>
            <a:ext cx="4067418" cy="130824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FF4330E-A1B1-0039-C34F-E50DE3CE0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4878"/>
          <a:stretch/>
        </p:blipFill>
        <p:spPr>
          <a:xfrm>
            <a:off x="10558300" y="3786823"/>
            <a:ext cx="379575" cy="3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16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FD23B-2F95-8DF0-4799-82C4B6C9E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987-EF41-8C4A-F9FA-919C36067573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21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41D56A-5D94-7274-1492-8BDA5B4763B1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4D115405-441A-2A03-A4BF-AF2A3F51B334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Functional Forms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B9429475-3C49-3A1E-5BD3-6BCC25358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5D218CF-7476-F593-8D1D-48C70ABDB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27A310-DB48-8D5B-0340-B95C20550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D075A817-362D-6925-B4D7-59818DC5C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BDD0278-7483-BA27-4A8F-3CA79F426E1D}"/>
              </a:ext>
            </a:extLst>
          </p:cNvPr>
          <p:cNvGrpSpPr/>
          <p:nvPr/>
        </p:nvGrpSpPr>
        <p:grpSpPr>
          <a:xfrm>
            <a:off x="971788" y="1352290"/>
            <a:ext cx="4825494" cy="4695112"/>
            <a:chOff x="1270506" y="1276030"/>
            <a:chExt cx="4500200" cy="4010557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70C9A9B-172B-6E52-47F8-4FD71C641AFE}"/>
                </a:ext>
              </a:extLst>
            </p:cNvPr>
            <p:cNvSpPr txBox="1"/>
            <p:nvPr/>
          </p:nvSpPr>
          <p:spPr>
            <a:xfrm>
              <a:off x="2234895" y="1276030"/>
              <a:ext cx="2626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rgbClr val="0070C0"/>
                  </a:solidFill>
                  <a:latin typeface="Proxima Nova" panose="02000506030000020004" pitchFamily="2" charset="0"/>
                </a:rPr>
                <a:t>Strange distribution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E3FE306-DC69-EFF0-1773-85630370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8000" y="2156016"/>
              <a:ext cx="4001487" cy="125174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C474DA6-E3D1-946B-7F6D-5A233411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3828" y="3779488"/>
              <a:ext cx="4001487" cy="12722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AD6579A-D09E-EE9C-A2EA-40E7120B241D}"/>
                    </a:ext>
                  </a:extLst>
                </p:cNvPr>
                <p:cNvSpPr txBox="1"/>
                <p:nvPr/>
              </p:nvSpPr>
              <p:spPr>
                <a:xfrm>
                  <a:off x="1513279" y="1723396"/>
                  <a:ext cx="14432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s-MX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s-MX" sz="1800" dirty="0">
                      <a:solidFill>
                        <a:srgbClr val="227665"/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AD6579A-D09E-EE9C-A2EA-40E7120B24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279" y="1723396"/>
                  <a:ext cx="144323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439" t="-5714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0AAD0B6-D57A-3F2A-212E-38071BBB10D6}"/>
                    </a:ext>
                  </a:extLst>
                </p:cNvPr>
                <p:cNvSpPr txBox="1"/>
                <p:nvPr/>
              </p:nvSpPr>
              <p:spPr>
                <a:xfrm>
                  <a:off x="1525553" y="3481490"/>
                  <a:ext cx="14432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s-MX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s-MX" sz="1800" dirty="0">
                      <a:solidFill>
                        <a:srgbClr val="227665"/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0AAD0B6-D57A-3F2A-212E-38071BBB1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5553" y="3481490"/>
                  <a:ext cx="1443232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439" t="-5714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Rectángulo 32">
              <a:extLst>
                <a:ext uri="{FF2B5EF4-FFF2-40B4-BE49-F238E27FC236}">
                  <a16:creationId xmlns:a16="http://schemas.microsoft.com/office/drawing/2014/main" id="{E2ABC967-B2D7-368F-A3E7-88D06C3C4BDA}"/>
                </a:ext>
              </a:extLst>
            </p:cNvPr>
            <p:cNvSpPr/>
            <p:nvPr/>
          </p:nvSpPr>
          <p:spPr>
            <a:xfrm>
              <a:off x="1270506" y="1276030"/>
              <a:ext cx="4500200" cy="401055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7" name="CuadroTexto 8">
            <a:extLst>
              <a:ext uri="{FF2B5EF4-FFF2-40B4-BE49-F238E27FC236}">
                <a16:creationId xmlns:a16="http://schemas.microsoft.com/office/drawing/2014/main" id="{33839A66-D33F-98E0-4274-0CAEF1A6C71C}"/>
              </a:ext>
            </a:extLst>
          </p:cNvPr>
          <p:cNvSpPr txBox="1"/>
          <p:nvPr/>
        </p:nvSpPr>
        <p:spPr>
          <a:xfrm>
            <a:off x="7277823" y="1352290"/>
            <a:ext cx="3229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70C0"/>
                </a:solidFill>
                <a:latin typeface="Proxima Nova" panose="02000506030000020004" pitchFamily="2" charset="0"/>
              </a:rPr>
              <a:t>Charm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1302804-0B61-950F-2AAA-354C21B6B6F2}"/>
                  </a:ext>
                </a:extLst>
              </p:cNvPr>
              <p:cNvSpPr txBox="1"/>
              <p:nvPr/>
            </p:nvSpPr>
            <p:spPr>
              <a:xfrm>
                <a:off x="6377073" y="1686037"/>
                <a:ext cx="1631298" cy="43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1302804-0B61-950F-2AAA-354C21B6B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73" y="1686037"/>
                <a:ext cx="1631298" cy="432805"/>
              </a:xfrm>
              <a:prstGeom prst="rect">
                <a:avLst/>
              </a:prstGeom>
              <a:blipFill>
                <a:blip r:embed="rId10"/>
                <a:stretch>
                  <a:fillRect l="-3101" t="-5556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992D99-3E17-D05E-0B12-C1BC3C3A53C5}"/>
                  </a:ext>
                </a:extLst>
              </p:cNvPr>
              <p:cNvSpPr txBox="1"/>
              <p:nvPr/>
            </p:nvSpPr>
            <p:spPr>
              <a:xfrm>
                <a:off x="6377073" y="3603808"/>
                <a:ext cx="26182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992D99-3E17-D05E-0B12-C1BC3C3A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73" y="3603808"/>
                <a:ext cx="2618208" cy="369332"/>
              </a:xfrm>
              <a:prstGeom prst="rect">
                <a:avLst/>
              </a:prstGeom>
              <a:blipFill>
                <a:blip r:embed="rId11"/>
                <a:stretch>
                  <a:fillRect l="-193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ángulo 32">
            <a:extLst>
              <a:ext uri="{FF2B5EF4-FFF2-40B4-BE49-F238E27FC236}">
                <a16:creationId xmlns:a16="http://schemas.microsoft.com/office/drawing/2014/main" id="{312E953A-B63B-89B0-3E35-9150A39186E3}"/>
              </a:ext>
            </a:extLst>
          </p:cNvPr>
          <p:cNvSpPr/>
          <p:nvPr/>
        </p:nvSpPr>
        <p:spPr>
          <a:xfrm>
            <a:off x="6285215" y="1352298"/>
            <a:ext cx="5086616" cy="4695097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F5E277CD-66E3-94AF-2629-3AAE67752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5536" y="2230693"/>
            <a:ext cx="5206274" cy="126024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7ADEA2D-5556-67C2-9FDB-CE0A034AF5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7031" y="5272849"/>
            <a:ext cx="325210" cy="3358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56869CA-42C3-E192-4502-00165605C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1058" y="2898779"/>
            <a:ext cx="647185" cy="43280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6900AD1-FC33-EEB8-EE1B-D34697F5DA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8306" y="2978713"/>
            <a:ext cx="527050" cy="4826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1F70E9D-704E-E43C-B433-BE3DE37345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8610" y="4186203"/>
            <a:ext cx="4162793" cy="1665117"/>
          </a:xfrm>
          <a:prstGeom prst="rect">
            <a:avLst/>
          </a:prstGeom>
        </p:spPr>
      </p:pic>
      <p:sp>
        <p:nvSpPr>
          <p:cNvPr id="88" name="CuadroTexto 28">
            <a:extLst>
              <a:ext uri="{FF2B5EF4-FFF2-40B4-BE49-F238E27FC236}">
                <a16:creationId xmlns:a16="http://schemas.microsoft.com/office/drawing/2014/main" id="{79CD26F6-960E-F93B-4B37-431A3ADB21CB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</p:spTree>
    <p:extLst>
      <p:ext uri="{BB962C8B-B14F-4D97-AF65-F5344CB8AC3E}">
        <p14:creationId xmlns:p14="http://schemas.microsoft.com/office/powerpoint/2010/main" val="3913249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F3312-85E5-9BB1-0FAA-EF0308226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F9C4DB7-1A19-FBD4-4953-2F91EAE6700A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21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D24029E-9A55-DF20-FC7B-2F24A5C56545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93ADE886-A907-18C7-8247-1191CB69E7EE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Functional Forms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AB9CD6F3-5C5A-493C-CEC7-96F019F20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269897-7CE2-388A-1FAE-DBB0056C2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64097EF-FEA3-617F-C211-607E03E10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04FEA5AD-BA12-21ED-FE73-AFE5C02E8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2AFCD7E-7D34-34F3-E72E-C7F86A0384D7}"/>
              </a:ext>
            </a:extLst>
          </p:cNvPr>
          <p:cNvSpPr txBox="1"/>
          <p:nvPr/>
        </p:nvSpPr>
        <p:spPr>
          <a:xfrm>
            <a:off x="2005887" y="1352290"/>
            <a:ext cx="2815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70C0"/>
                </a:solidFill>
                <a:latin typeface="Proxima Nova" panose="02000506030000020004" pitchFamily="2" charset="0"/>
              </a:rPr>
              <a:t>Bottom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7FBCD53-4784-4931-2DD1-FB2448B108D1}"/>
                  </a:ext>
                </a:extLst>
              </p:cNvPr>
              <p:cNvSpPr txBox="1"/>
              <p:nvPr/>
            </p:nvSpPr>
            <p:spPr>
              <a:xfrm>
                <a:off x="1232110" y="1876016"/>
                <a:ext cx="1547555" cy="432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7FBCD53-4784-4931-2DD1-FB2448B10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10" y="1876016"/>
                <a:ext cx="1547555" cy="432373"/>
              </a:xfrm>
              <a:prstGeom prst="rect">
                <a:avLst/>
              </a:prstGeom>
              <a:blipFill>
                <a:blip r:embed="rId6"/>
                <a:stretch>
                  <a:fillRect l="-2439" t="-571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1163902-2ACF-B818-F7E6-CD6BD06A61E3}"/>
                  </a:ext>
                </a:extLst>
              </p:cNvPr>
              <p:cNvSpPr txBox="1"/>
              <p:nvPr/>
            </p:nvSpPr>
            <p:spPr>
              <a:xfrm>
                <a:off x="1232109" y="3815618"/>
                <a:ext cx="1547555" cy="432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1800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1163902-2ACF-B818-F7E6-CD6BD06A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09" y="3815618"/>
                <a:ext cx="1547555" cy="432373"/>
              </a:xfrm>
              <a:prstGeom prst="rect">
                <a:avLst/>
              </a:prstGeom>
              <a:blipFill>
                <a:blip r:embed="rId7"/>
                <a:stretch>
                  <a:fillRect l="-2439" t="-571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ángulo 32">
            <a:extLst>
              <a:ext uri="{FF2B5EF4-FFF2-40B4-BE49-F238E27FC236}">
                <a16:creationId xmlns:a16="http://schemas.microsoft.com/office/drawing/2014/main" id="{F9108388-EB51-F1E2-4092-762A98855469}"/>
              </a:ext>
            </a:extLst>
          </p:cNvPr>
          <p:cNvSpPr/>
          <p:nvPr/>
        </p:nvSpPr>
        <p:spPr>
          <a:xfrm>
            <a:off x="971788" y="1352290"/>
            <a:ext cx="4825494" cy="469511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838F8B6-847C-C13B-3907-DE7B5082070F}"/>
              </a:ext>
            </a:extLst>
          </p:cNvPr>
          <p:cNvGrpSpPr/>
          <p:nvPr/>
        </p:nvGrpSpPr>
        <p:grpSpPr>
          <a:xfrm>
            <a:off x="6285215" y="1352290"/>
            <a:ext cx="5086616" cy="4695105"/>
            <a:chOff x="6871993" y="875920"/>
            <a:chExt cx="4500200" cy="40065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7F71DA-D2A3-DE69-BD57-D1DA5D748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8632" y="3512886"/>
              <a:ext cx="3839507" cy="125850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634DFDA-D897-7F35-EB5B-3CDF6BA62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0793" y="1613608"/>
              <a:ext cx="4001488" cy="1311599"/>
            </a:xfrm>
            <a:prstGeom prst="rect">
              <a:avLst/>
            </a:prstGeom>
          </p:spPr>
        </p:pic>
        <p:sp>
          <p:nvSpPr>
            <p:cNvPr id="57" name="CuadroTexto 8">
              <a:extLst>
                <a:ext uri="{FF2B5EF4-FFF2-40B4-BE49-F238E27FC236}">
                  <a16:creationId xmlns:a16="http://schemas.microsoft.com/office/drawing/2014/main" id="{50A400BE-C411-E8A8-85DD-179D54FE7097}"/>
                </a:ext>
              </a:extLst>
            </p:cNvPr>
            <p:cNvSpPr txBox="1"/>
            <p:nvPr/>
          </p:nvSpPr>
          <p:spPr>
            <a:xfrm>
              <a:off x="7750167" y="875920"/>
              <a:ext cx="2857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rgbClr val="0070C0"/>
                  </a:solidFill>
                  <a:latin typeface="Proxima Nova" panose="02000506030000020004" pitchFamily="2" charset="0"/>
                </a:rPr>
                <a:t>Gluon distribution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17D38C8-D9FB-37BE-938B-BC9AEF4E9242}"/>
                    </a:ext>
                  </a:extLst>
                </p:cNvPr>
                <p:cNvSpPr txBox="1"/>
                <p:nvPr/>
              </p:nvSpPr>
              <p:spPr>
                <a:xfrm>
                  <a:off x="6953261" y="1160722"/>
                  <a:ext cx="14432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s-MX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s-MX" sz="1800" dirty="0">
                      <a:solidFill>
                        <a:srgbClr val="227665"/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17D38C8-D9FB-37BE-938B-BC9AEF4E9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3261" y="1160722"/>
                  <a:ext cx="1443232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101" t="-5556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9C0C894-BD6F-4271-2FB9-D44E62AAD4E7}"/>
                    </a:ext>
                  </a:extLst>
                </p:cNvPr>
                <p:cNvSpPr txBox="1"/>
                <p:nvPr/>
              </p:nvSpPr>
              <p:spPr>
                <a:xfrm>
                  <a:off x="6953261" y="3034124"/>
                  <a:ext cx="231636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s-MX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s-MX" sz="1800" dirty="0">
                      <a:solidFill>
                        <a:srgbClr val="227665"/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s-MX" sz="1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s-MX" sz="1800" dirty="0">
                      <a:solidFill>
                        <a:srgbClr val="227665"/>
                      </a:solidFill>
                      <a:highlight>
                        <a:srgbClr val="FFFFFF"/>
                      </a:highlight>
                      <a:latin typeface="Proxima Nova" panose="02000506030000020004" pitchFamily="2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9C0C894-BD6F-4271-2FB9-D44E62AAD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3261" y="3034124"/>
                  <a:ext cx="231636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932" t="-5714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Rectángulo 32">
              <a:extLst>
                <a:ext uri="{FF2B5EF4-FFF2-40B4-BE49-F238E27FC236}">
                  <a16:creationId xmlns:a16="http://schemas.microsoft.com/office/drawing/2014/main" id="{F486B26C-1027-EE3F-7C37-EECBAC8BB5C1}"/>
                </a:ext>
              </a:extLst>
            </p:cNvPr>
            <p:cNvSpPr/>
            <p:nvPr/>
          </p:nvSpPr>
          <p:spPr>
            <a:xfrm>
              <a:off x="6871993" y="875927"/>
              <a:ext cx="4500200" cy="400654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42432DE-5600-896C-D8A0-F9088FD95E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156" y="4215728"/>
            <a:ext cx="4057177" cy="1582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B35BB9-3339-E9C0-8E38-A3F2C4C8E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2110" y="2281312"/>
            <a:ext cx="4587666" cy="1398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04EAD-0CDB-E69B-2FF3-642A39B840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6129" y="2998341"/>
            <a:ext cx="826785" cy="552912"/>
          </a:xfrm>
          <a:prstGeom prst="rect">
            <a:avLst/>
          </a:prstGeom>
        </p:spPr>
      </p:pic>
      <p:sp>
        <p:nvSpPr>
          <p:cNvPr id="10" name="CuadroTexto 28">
            <a:extLst>
              <a:ext uri="{FF2B5EF4-FFF2-40B4-BE49-F238E27FC236}">
                <a16:creationId xmlns:a16="http://schemas.microsoft.com/office/drawing/2014/main" id="{FBFE85D4-307C-64BE-0C07-86AF21272DB5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</p:spTree>
    <p:extLst>
      <p:ext uri="{BB962C8B-B14F-4D97-AF65-F5344CB8AC3E}">
        <p14:creationId xmlns:p14="http://schemas.microsoft.com/office/powerpoint/2010/main" val="13011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705CF-768C-FEE0-BF7C-D249F9973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3EB67-40B1-DC76-0625-D819E4A69E7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22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E35E91B-784A-20E7-3B47-4614E6C848E9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944B35C2-D81A-BD69-46DC-A115B3DD5317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Another Cost-Function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AA94A6EA-E634-51EA-63CD-6399CD3A3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4AFD92-213B-F79C-7CCB-47D8F02D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D25FB43-52C5-3693-7111-BCD070AE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85F40B0-D37D-B7EE-1097-700B65A58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C900F005-F574-2526-9108-4877AC1860C3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  <p:sp>
        <p:nvSpPr>
          <p:cNvPr id="17" name="CuadroTexto 8">
            <a:extLst>
              <a:ext uri="{FF2B5EF4-FFF2-40B4-BE49-F238E27FC236}">
                <a16:creationId xmlns:a16="http://schemas.microsoft.com/office/drawing/2014/main" id="{350034B0-7E2E-1FD6-C3DC-80874A04D196}"/>
              </a:ext>
            </a:extLst>
          </p:cNvPr>
          <p:cNvSpPr txBox="1"/>
          <p:nvPr/>
        </p:nvSpPr>
        <p:spPr>
          <a:xfrm>
            <a:off x="655983" y="726639"/>
            <a:ext cx="1081377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300" b="1" dirty="0">
                <a:solidFill>
                  <a:srgbClr val="0070C0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Error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8">
                <a:extLst>
                  <a:ext uri="{FF2B5EF4-FFF2-40B4-BE49-F238E27FC236}">
                    <a16:creationId xmlns:a16="http://schemas.microsoft.com/office/drawing/2014/main" id="{A0E5C2A8-69E4-D9FE-5241-B38E4FDFEF39}"/>
                  </a:ext>
                </a:extLst>
              </p:cNvPr>
              <p:cNvSpPr txBox="1"/>
              <p:nvPr/>
            </p:nvSpPr>
            <p:spPr>
              <a:xfrm>
                <a:off x="7072750" y="5579935"/>
                <a:ext cx="4321742" cy="902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555555"/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555555"/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555555"/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555555"/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555555"/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555555"/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1 −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ML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HERA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555555"/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555555"/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s-MX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20" name="CuadroTexto 8">
                <a:extLst>
                  <a:ext uri="{FF2B5EF4-FFF2-40B4-BE49-F238E27FC236}">
                    <a16:creationId xmlns:a16="http://schemas.microsoft.com/office/drawing/2014/main" id="{A0E5C2A8-69E4-D9FE-5241-B38E4FDFE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50" y="5579935"/>
                <a:ext cx="4321742" cy="902555"/>
              </a:xfrm>
              <a:prstGeom prst="rect">
                <a:avLst/>
              </a:prstGeom>
              <a:blipFill>
                <a:blip r:embed="rId6"/>
                <a:stretch>
                  <a:fillRect t="-91667" b="-140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ángulo 32">
            <a:extLst>
              <a:ext uri="{FF2B5EF4-FFF2-40B4-BE49-F238E27FC236}">
                <a16:creationId xmlns:a16="http://schemas.microsoft.com/office/drawing/2014/main" id="{1EFBB8D7-4978-3D64-92E9-A793F94DEAB4}"/>
              </a:ext>
            </a:extLst>
          </p:cNvPr>
          <p:cNvSpPr/>
          <p:nvPr/>
        </p:nvSpPr>
        <p:spPr>
          <a:xfrm>
            <a:off x="7498080" y="5536212"/>
            <a:ext cx="3396970" cy="97846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A2A0B5-3280-FF05-EE1A-4233A4336592}"/>
                  </a:ext>
                </a:extLst>
              </p:cNvPr>
              <p:cNvSpPr txBox="1"/>
              <p:nvPr/>
            </p:nvSpPr>
            <p:spPr>
              <a:xfrm>
                <a:off x="1690194" y="5799331"/>
                <a:ext cx="4084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=50,000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1000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A2A0B5-3280-FF05-EE1A-4233A4336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194" y="5799331"/>
                <a:ext cx="4084195" cy="276999"/>
              </a:xfrm>
              <a:prstGeom prst="rect">
                <a:avLst/>
              </a:prstGeom>
              <a:blipFill>
                <a:blip r:embed="rId7"/>
                <a:stretch>
                  <a:fillRect l="-1858" t="-26087" r="-92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lecha derecha 41">
            <a:extLst>
              <a:ext uri="{FF2B5EF4-FFF2-40B4-BE49-F238E27FC236}">
                <a16:creationId xmlns:a16="http://schemas.microsoft.com/office/drawing/2014/main" id="{C390C888-F24F-1C5D-0FC4-D4FBDEB2C146}"/>
              </a:ext>
            </a:extLst>
          </p:cNvPr>
          <p:cNvSpPr/>
          <p:nvPr/>
        </p:nvSpPr>
        <p:spPr>
          <a:xfrm rot="19205831">
            <a:off x="6015379" y="5258642"/>
            <a:ext cx="576029" cy="3172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Rectángulo 8">
            <a:extLst>
              <a:ext uri="{FF2B5EF4-FFF2-40B4-BE49-F238E27FC236}">
                <a16:creationId xmlns:a16="http://schemas.microsoft.com/office/drawing/2014/main" id="{B5E50B98-442C-75C5-543F-C3D561E74BBA}"/>
              </a:ext>
            </a:extLst>
          </p:cNvPr>
          <p:cNvSpPr/>
          <p:nvPr/>
        </p:nvSpPr>
        <p:spPr>
          <a:xfrm>
            <a:off x="1634720" y="5740832"/>
            <a:ext cx="4173982" cy="390529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>
              <a:solidFill>
                <a:srgbClr val="7030A0"/>
              </a:solidFill>
              <a:latin typeface="Proxima Nova" panose="02000506030000020004" pitchFamily="2" charset="0"/>
            </a:endParaRPr>
          </a:p>
        </p:txBody>
      </p:sp>
      <p:sp>
        <p:nvSpPr>
          <p:cNvPr id="48" name="Flecha derecha 41">
            <a:extLst>
              <a:ext uri="{FF2B5EF4-FFF2-40B4-BE49-F238E27FC236}">
                <a16:creationId xmlns:a16="http://schemas.microsoft.com/office/drawing/2014/main" id="{5D31E86A-E2A8-54CD-8DE0-B6B095F8F3C0}"/>
              </a:ext>
            </a:extLst>
          </p:cNvPr>
          <p:cNvSpPr/>
          <p:nvPr/>
        </p:nvSpPr>
        <p:spPr>
          <a:xfrm rot="15442816">
            <a:off x="5302987" y="5056029"/>
            <a:ext cx="576029" cy="3172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2BED1A2-9A7F-AA45-A245-156813844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967" y="1234090"/>
            <a:ext cx="5838240" cy="40005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AEF18E9-15BA-CB72-19FC-E7FB2D7E8A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5462" y="1278066"/>
            <a:ext cx="5744930" cy="39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2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1F5F9B-AFEA-FC4B-C948-1BE021216312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4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6C10534-2C0C-1B51-46BB-5B796953107E}"/>
              </a:ext>
            </a:extLst>
          </p:cNvPr>
          <p:cNvCxnSpPr/>
          <p:nvPr/>
        </p:nvCxnSpPr>
        <p:spPr>
          <a:xfrm>
            <a:off x="576153" y="649365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2DC1AF-2A26-9122-8E51-B6142759B302}"/>
              </a:ext>
            </a:extLst>
          </p:cNvPr>
          <p:cNvSpPr txBox="1"/>
          <p:nvPr/>
        </p:nvSpPr>
        <p:spPr>
          <a:xfrm>
            <a:off x="576153" y="217724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E1CD89C-2300-69F1-38F4-6410479CDE0C}"/>
              </a:ext>
            </a:extLst>
          </p:cNvPr>
          <p:cNvSpPr txBox="1"/>
          <p:nvPr/>
        </p:nvSpPr>
        <p:spPr>
          <a:xfrm>
            <a:off x="724757" y="762119"/>
            <a:ext cx="1066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Experimental results of </a:t>
            </a:r>
            <a:r>
              <a:rPr lang="es-MX" sz="2400" b="1" i="0" dirty="0">
                <a:solidFill>
                  <a:srgbClr val="22766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structure functions </a:t>
            </a:r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were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4237583-5EBB-8A6B-D5A1-5C29F9195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773" y="1172585"/>
            <a:ext cx="5722793" cy="3396316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6542FED-8B99-F830-2B58-F36B320C7C40}"/>
              </a:ext>
            </a:extLst>
          </p:cNvPr>
          <p:cNvSpPr txBox="1"/>
          <p:nvPr/>
        </p:nvSpPr>
        <p:spPr>
          <a:xfrm>
            <a:off x="-833103" y="6162261"/>
            <a:ext cx="980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70C0"/>
                </a:solidFill>
                <a:latin typeface="Proxima Nova" panose="02000506030000020004" pitchFamily="2" charset="0"/>
              </a:rPr>
              <a:t>J.T. Friedman and H.W. Kendall, Ann.Rev.Nucl.sci. 22(1972) 2013 </a:t>
            </a:r>
            <a:endParaRPr lang="es-MX" b="1" dirty="0">
              <a:solidFill>
                <a:srgbClr val="0070C0"/>
              </a:solidFill>
              <a:effectLst/>
              <a:latin typeface="Proxima Nova" panose="02000506030000020004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6D9F3BD-E36C-B9BC-8390-6019A5864F09}"/>
              </a:ext>
            </a:extLst>
          </p:cNvPr>
          <p:cNvSpPr txBox="1"/>
          <p:nvPr/>
        </p:nvSpPr>
        <p:spPr>
          <a:xfrm>
            <a:off x="724757" y="4517702"/>
            <a:ext cx="1066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Then, a scaling was expected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17AB1991-B828-0442-6C48-1C32EFC7E2BE}"/>
                  </a:ext>
                </a:extLst>
              </p:cNvPr>
              <p:cNvSpPr txBox="1"/>
              <p:nvPr/>
            </p:nvSpPr>
            <p:spPr>
              <a:xfrm>
                <a:off x="4071772" y="4956426"/>
                <a:ext cx="3740243" cy="10399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𝐿𝑂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227665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17AB1991-B828-0442-6C48-1C32EFC7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772" y="4956426"/>
                <a:ext cx="3740243" cy="1039965"/>
              </a:xfrm>
              <a:prstGeom prst="rect">
                <a:avLst/>
              </a:prstGeom>
              <a:blipFill>
                <a:blip r:embed="rId3"/>
                <a:stretch>
                  <a:fillRect t="-114458" b="-17469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2">
            <a:extLst>
              <a:ext uri="{FF2B5EF4-FFF2-40B4-BE49-F238E27FC236}">
                <a16:creationId xmlns:a16="http://schemas.microsoft.com/office/drawing/2014/main" id="{2B20E1A4-E7FD-FD90-8B85-2AD23C5D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58C5F1-F602-3270-3F7E-BC9F91B28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ACB2C5-7621-AA7F-5E19-C4D52650B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B17C8F4-C032-72BB-A961-CF5C79EE4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90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8457-D65C-27A2-12EA-6F0EFEFD1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B2734-1991-5142-8B95-1454C910BA26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23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AB7158E-31A8-11EF-A894-5AE4C4FCA494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66E56A49-9CD0-5FA1-DF54-53C616957607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Validity of the sum rules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CAEF0545-D244-7507-2D96-FA2E62ACC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7E0A39-9B54-3CB7-B1A5-EAEE94580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D35330-185F-9DD2-098E-EE71525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41319DB-B23E-531A-4BE3-16897384F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B3612027-8D9C-FE34-9B10-4325DC86E9A2}"/>
              </a:ext>
            </a:extLst>
          </p:cNvPr>
          <p:cNvSpPr txBox="1"/>
          <p:nvPr/>
        </p:nvSpPr>
        <p:spPr>
          <a:xfrm>
            <a:off x="655983" y="6471515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8">
                <a:extLst>
                  <a:ext uri="{FF2B5EF4-FFF2-40B4-BE49-F238E27FC236}">
                    <a16:creationId xmlns:a16="http://schemas.microsoft.com/office/drawing/2014/main" id="{2ACBFF4B-B58C-0713-D0D5-74F971F81921}"/>
                  </a:ext>
                </a:extLst>
              </p:cNvPr>
              <p:cNvSpPr txBox="1"/>
              <p:nvPr/>
            </p:nvSpPr>
            <p:spPr>
              <a:xfrm>
                <a:off x="655983" y="782063"/>
                <a:ext cx="4820792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3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Sume rules for any energy scale </a:t>
                </a:r>
                <a14:m>
                  <m:oMath xmlns:m="http://schemas.openxmlformats.org/officeDocument/2006/math">
                    <m:r>
                      <a:rPr lang="en-US" sz="2300" b="1" i="1" smtClean="0">
                        <a:solidFill>
                          <a:srgbClr val="0070C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s-MX" sz="2300" b="1" dirty="0">
                  <a:solidFill>
                    <a:srgbClr val="0070C0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7" name="CuadroTexto 8">
                <a:extLst>
                  <a:ext uri="{FF2B5EF4-FFF2-40B4-BE49-F238E27FC236}">
                    <a16:creationId xmlns:a16="http://schemas.microsoft.com/office/drawing/2014/main" id="{2ACBFF4B-B58C-0713-D0D5-74F971F81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83" y="782063"/>
                <a:ext cx="4820792" cy="446276"/>
              </a:xfrm>
              <a:prstGeom prst="rect">
                <a:avLst/>
              </a:prstGeom>
              <a:blipFill>
                <a:blip r:embed="rId6"/>
                <a:stretch>
                  <a:fillRect l="-1837" t="-8333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2">
                <a:extLst>
                  <a:ext uri="{FF2B5EF4-FFF2-40B4-BE49-F238E27FC236}">
                    <a16:creationId xmlns:a16="http://schemas.microsoft.com/office/drawing/2014/main" id="{792EC878-5B65-31D9-FE21-1D7E445E558D}"/>
                  </a:ext>
                </a:extLst>
              </p:cNvPr>
              <p:cNvSpPr txBox="1"/>
              <p:nvPr/>
            </p:nvSpPr>
            <p:spPr>
              <a:xfrm>
                <a:off x="797508" y="1474886"/>
                <a:ext cx="3342508" cy="645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s-MX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2" name="CuadroTexto 12">
                <a:extLst>
                  <a:ext uri="{FF2B5EF4-FFF2-40B4-BE49-F238E27FC236}">
                    <a16:creationId xmlns:a16="http://schemas.microsoft.com/office/drawing/2014/main" id="{792EC878-5B65-31D9-FE21-1D7E445E5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08" y="1474886"/>
                <a:ext cx="3342508" cy="645433"/>
              </a:xfrm>
              <a:prstGeom prst="rect">
                <a:avLst/>
              </a:prstGeom>
              <a:blipFill>
                <a:blip r:embed="rId7"/>
                <a:stretch>
                  <a:fillRect t="-146154" b="-2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E5C02C-61A7-5064-8DAF-AF17469F6523}"/>
                  </a:ext>
                </a:extLst>
              </p:cNvPr>
              <p:cNvSpPr txBox="1"/>
              <p:nvPr/>
            </p:nvSpPr>
            <p:spPr>
              <a:xfrm>
                <a:off x="3704811" y="1471992"/>
                <a:ext cx="3342508" cy="645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E5C02C-61A7-5064-8DAF-AF17469F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811" y="1471992"/>
                <a:ext cx="3342508" cy="645433"/>
              </a:xfrm>
              <a:prstGeom prst="rect">
                <a:avLst/>
              </a:prstGeom>
              <a:blipFill>
                <a:blip r:embed="rId8"/>
                <a:stretch>
                  <a:fillRect t="-144231" b="-2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D609A2-307A-FE19-6F3D-31F920621376}"/>
                  </a:ext>
                </a:extLst>
              </p:cNvPr>
              <p:cNvSpPr txBox="1"/>
              <p:nvPr/>
            </p:nvSpPr>
            <p:spPr>
              <a:xfrm>
                <a:off x="6753639" y="1468203"/>
                <a:ext cx="4817446" cy="744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highlight>
                                    <a:srgbClr val="FFFFFF"/>
                                  </a:highligh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{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  <m:r>
                                    <m:rPr>
                                      <m:lit/>
                                    </m:rPr>
                                    <a:rPr lang="en-US" sz="16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highlight>
                                        <a:srgbClr val="FFFFFF"/>
                                      </a:highlight>
                                      <a:latin typeface="Cambria Math" panose="02040503050406030204" pitchFamily="18" charset="0"/>
                                    </a:rPr>
                                    <m:t>}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highlight>
                                            <a:srgbClr val="FFFFFF"/>
                                          </a:highlight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p>
                                        <m:sSupPr>
                                          <m:ctrlPr>
                                            <a:rPr lang="en-US" sz="1600" b="0" i="1" smtClean="0">
                                              <a:solidFill>
                                                <a:schemeClr val="tx1">
                                                  <a:lumMod val="65000"/>
                                                  <a:lumOff val="35000"/>
                                                </a:schemeClr>
                                              </a:solidFill>
                                              <a:highlight>
                                                <a:srgbClr val="FFFFFF"/>
                                              </a:highligh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0" i="1" smtClean="0">
                                              <a:solidFill>
                                                <a:schemeClr val="tx1">
                                                  <a:lumMod val="65000"/>
                                                  <a:lumOff val="35000"/>
                                                </a:schemeClr>
                                              </a:solidFill>
                                              <a:highlight>
                                                <a:srgbClr val="FFFFFF"/>
                                              </a:highlight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solidFill>
                                                <a:schemeClr val="tx1">
                                                  <a:lumMod val="65000"/>
                                                  <a:lumOff val="35000"/>
                                                </a:schemeClr>
                                              </a:solidFill>
                                              <a:highlight>
                                                <a:srgbClr val="FFFFFF"/>
                                              </a:highlight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D609A2-307A-FE19-6F3D-31F920621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639" y="1468203"/>
                <a:ext cx="4817446" cy="744756"/>
              </a:xfrm>
              <a:prstGeom prst="rect">
                <a:avLst/>
              </a:prstGeom>
              <a:blipFill>
                <a:blip r:embed="rId9"/>
                <a:stretch>
                  <a:fillRect t="-126667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ángulo 32">
            <a:extLst>
              <a:ext uri="{FF2B5EF4-FFF2-40B4-BE49-F238E27FC236}">
                <a16:creationId xmlns:a16="http://schemas.microsoft.com/office/drawing/2014/main" id="{7429D7B6-6186-B3F6-E13C-6E82A1D1657F}"/>
              </a:ext>
            </a:extLst>
          </p:cNvPr>
          <p:cNvSpPr/>
          <p:nvPr/>
        </p:nvSpPr>
        <p:spPr>
          <a:xfrm>
            <a:off x="826970" y="1356146"/>
            <a:ext cx="10813773" cy="90320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19A9B1-6B47-EBE1-2A21-45073DB60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102" y="2422418"/>
            <a:ext cx="6051796" cy="39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3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BB967-D0F2-E3FD-5800-3A61DA74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471727-5713-0B0A-EC33-FD5A24D12A6C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3440522-44B0-A8A6-72AD-2411FBA8E41B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CA0D1D3-0110-77CA-2416-04C9776E14B4}"/>
              </a:ext>
            </a:extLst>
          </p:cNvPr>
          <p:cNvSpPr txBox="1"/>
          <p:nvPr/>
        </p:nvSpPr>
        <p:spPr>
          <a:xfrm>
            <a:off x="655983" y="258843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Validity of the sum rules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64565B61-EB05-9C23-F0F2-950B155CF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1CD38E5-974C-2286-CCA3-DCD1F76A8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C3B097-0AD5-E033-1F33-F75B1B05E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03E6E48C-3BC2-13C3-AFA2-B33533A1C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0E5EEEB-44C5-A23E-26BF-1D50A900F5F2}"/>
              </a:ext>
            </a:extLst>
          </p:cNvPr>
          <p:cNvSpPr txBox="1"/>
          <p:nvPr/>
        </p:nvSpPr>
        <p:spPr>
          <a:xfrm>
            <a:off x="797508" y="6346927"/>
            <a:ext cx="670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S. A. Ochoa-Oregon et al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 Nova" panose="02000506030000020004" pitchFamily="2" charset="0"/>
              </a:rPr>
              <a:t>., Phys. Rev. D 110, 036019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[hep-ph].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8">
                <a:extLst>
                  <a:ext uri="{FF2B5EF4-FFF2-40B4-BE49-F238E27FC236}">
                    <a16:creationId xmlns:a16="http://schemas.microsoft.com/office/drawing/2014/main" id="{5330C6E7-4513-239A-60B3-F023B726CC73}"/>
                  </a:ext>
                </a:extLst>
              </p:cNvPr>
              <p:cNvSpPr txBox="1"/>
              <p:nvPr/>
            </p:nvSpPr>
            <p:spPr>
              <a:xfrm>
                <a:off x="655983" y="782063"/>
                <a:ext cx="10813774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3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Sume rules for any energy scale </a:t>
                </a:r>
                <a14:m>
                  <m:oMath xmlns:m="http://schemas.openxmlformats.org/officeDocument/2006/math">
                    <m:r>
                      <a:rPr lang="en-US" sz="2300" b="1" i="1" smtClean="0">
                        <a:solidFill>
                          <a:srgbClr val="0070C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s-MX" sz="2300" b="1" dirty="0">
                  <a:solidFill>
                    <a:srgbClr val="0070C0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7" name="CuadroTexto 8">
                <a:extLst>
                  <a:ext uri="{FF2B5EF4-FFF2-40B4-BE49-F238E27FC236}">
                    <a16:creationId xmlns:a16="http://schemas.microsoft.com/office/drawing/2014/main" id="{5330C6E7-4513-239A-60B3-F023B726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83" y="782063"/>
                <a:ext cx="10813774" cy="446276"/>
              </a:xfrm>
              <a:prstGeom prst="rect">
                <a:avLst/>
              </a:prstGeom>
              <a:blipFill>
                <a:blip r:embed="rId7"/>
                <a:stretch>
                  <a:fillRect l="-821" t="-8333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84553C0-8A1F-982C-EE35-22F0D38AD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5" y="1537272"/>
            <a:ext cx="5860177" cy="3783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5E4FE5-50CB-A1E5-481B-6E4F13640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0562" y="1517860"/>
            <a:ext cx="5780905" cy="3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5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EEFB-5648-4F27-669E-B5281860B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0CB817-DE33-B276-54B4-72662C60E37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5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707B8FC3-B599-EBB9-317B-806025B92CE4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E99745F-ECE2-C0D5-C025-869546B2ED41}"/>
              </a:ext>
            </a:extLst>
          </p:cNvPr>
          <p:cNvSpPr txBox="1"/>
          <p:nvPr/>
        </p:nvSpPr>
        <p:spPr>
          <a:xfrm>
            <a:off x="655983" y="26409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8365840-85A0-E992-49E7-1DD67A1A177D}"/>
                  </a:ext>
                </a:extLst>
              </p:cNvPr>
              <p:cNvSpPr txBox="1"/>
              <p:nvPr/>
            </p:nvSpPr>
            <p:spPr>
              <a:xfrm>
                <a:off x="939665" y="960837"/>
                <a:ext cx="10432528" cy="1233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2766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is the probability density of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finding the parton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400" b="1" dirty="0">
                    <a:solidFill>
                      <a:srgbClr val="7030A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inside the hadron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400" b="0" i="0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with a </a:t>
                </a:r>
                <a:r>
                  <a:rPr lang="es-MX" sz="2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fraction of momentum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They are called Parton Distribution Functions (PDFs). 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8365840-85A0-E992-49E7-1DD67A1A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5" y="960837"/>
                <a:ext cx="10432528" cy="1233479"/>
              </a:xfrm>
              <a:prstGeom prst="rect">
                <a:avLst/>
              </a:prstGeom>
              <a:blipFill>
                <a:blip r:embed="rId6"/>
                <a:stretch>
                  <a:fillRect l="-729" t="-3061" r="-1701" b="-1020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2">
            <a:extLst>
              <a:ext uri="{FF2B5EF4-FFF2-40B4-BE49-F238E27FC236}">
                <a16:creationId xmlns:a16="http://schemas.microsoft.com/office/drawing/2014/main" id="{8F8C7935-3386-E28E-4680-1FC8D2309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0C0425-52CE-4F7B-4FB3-44CD6E570B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755F8D-990F-41FD-D67E-199431968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98C3C55-2584-800A-6297-17D4B7E2A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1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1AD2-305D-9FA6-D28F-9FE8A0101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12BCB9-6BE3-0E64-4F8D-30E38BC4B115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5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8653658-4D9B-2BE0-E5F5-716C5434B2D9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E5A1A87-3BEB-4B68-40DC-986B058A9645}"/>
              </a:ext>
            </a:extLst>
          </p:cNvPr>
          <p:cNvSpPr txBox="1"/>
          <p:nvPr/>
        </p:nvSpPr>
        <p:spPr>
          <a:xfrm>
            <a:off x="655983" y="26409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92185EC-0235-97CE-CA03-7CB4F64DD54F}"/>
                  </a:ext>
                </a:extLst>
              </p:cNvPr>
              <p:cNvSpPr txBox="1"/>
              <p:nvPr/>
            </p:nvSpPr>
            <p:spPr>
              <a:xfrm>
                <a:off x="939665" y="960837"/>
                <a:ext cx="10432528" cy="1233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2766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is the probability density of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finding the parton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400" b="1" dirty="0">
                    <a:solidFill>
                      <a:srgbClr val="7030A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inside the hadron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400" b="0" i="0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with a </a:t>
                </a:r>
                <a:r>
                  <a:rPr lang="es-MX" sz="2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fraction of momentum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They are called Parton Distribution Functions (PDFs). 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92185EC-0235-97CE-CA03-7CB4F64DD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5" y="960837"/>
                <a:ext cx="10432528" cy="1233479"/>
              </a:xfrm>
              <a:prstGeom prst="rect">
                <a:avLst/>
              </a:prstGeom>
              <a:blipFill>
                <a:blip r:embed="rId6"/>
                <a:stretch>
                  <a:fillRect l="-729" t="-3061" r="-1701" b="-1020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A40529B-9AB0-B9A5-3E55-BCC4567536DD}"/>
                  </a:ext>
                </a:extLst>
              </p:cNvPr>
              <p:cNvSpPr txBox="1"/>
              <p:nvPr/>
            </p:nvSpPr>
            <p:spPr>
              <a:xfrm>
                <a:off x="939665" y="2416635"/>
                <a:ext cx="1043252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At higher orders in the expansion the scaling breaks down and a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dependece on the renormalization scale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appears.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A40529B-9AB0-B9A5-3E55-BCC456753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5" y="2416635"/>
                <a:ext cx="10432528" cy="830997"/>
              </a:xfrm>
              <a:prstGeom prst="rect">
                <a:avLst/>
              </a:prstGeom>
              <a:blipFill>
                <a:blip r:embed="rId7"/>
                <a:stretch>
                  <a:fillRect l="-729" t="-6061" r="-1701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lamada ovalada 3">
            <a:extLst>
              <a:ext uri="{FF2B5EF4-FFF2-40B4-BE49-F238E27FC236}">
                <a16:creationId xmlns:a16="http://schemas.microsoft.com/office/drawing/2014/main" id="{58C698AD-552D-D32C-99D0-E04FC3CA9C6D}"/>
              </a:ext>
            </a:extLst>
          </p:cNvPr>
          <p:cNvSpPr/>
          <p:nvPr/>
        </p:nvSpPr>
        <p:spPr>
          <a:xfrm>
            <a:off x="9589641" y="1042454"/>
            <a:ext cx="1662694" cy="1111802"/>
          </a:xfrm>
          <a:prstGeom prst="wedgeEllipseCallout">
            <a:avLst>
              <a:gd name="adj1" fmla="val -78206"/>
              <a:gd name="adj2" fmla="val -2301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Idea only true at LO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0559BCFF-B179-ECB7-AC9F-6FC38C307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F6D63B-7C18-87E8-031B-2CA3B79F8B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F841D0-0E80-9E06-DAFE-F495419B4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067A211-7A17-B2D5-C0EB-A860B72C8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6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5B896-8E4C-F946-BFBB-0540A1D86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93AA45-173A-0F9E-DFA5-96218FAE90AB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5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CB0D6FC-D943-9317-0CC6-636837F79F16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6B1EBB5-B759-A84C-AC32-563F3ACC0142}"/>
              </a:ext>
            </a:extLst>
          </p:cNvPr>
          <p:cNvSpPr txBox="1"/>
          <p:nvPr/>
        </p:nvSpPr>
        <p:spPr>
          <a:xfrm>
            <a:off x="655983" y="26409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6FFB318-A77B-C491-891F-94F08FF95194}"/>
                  </a:ext>
                </a:extLst>
              </p:cNvPr>
              <p:cNvSpPr txBox="1"/>
              <p:nvPr/>
            </p:nvSpPr>
            <p:spPr>
              <a:xfrm>
                <a:off x="939665" y="960837"/>
                <a:ext cx="10432528" cy="1233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2766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is the probability density of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finding the parton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:r>
                  <a:rPr lang="es-MX" sz="2400" b="1" dirty="0">
                    <a:solidFill>
                      <a:srgbClr val="7030A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inside the hadron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400" b="0" i="0" smtClean="0">
                        <a:solidFill>
                          <a:srgbClr val="55555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with a </a:t>
                </a:r>
                <a:r>
                  <a:rPr lang="es-MX" sz="2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fraction of momentum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They are called Parton Distribution Functions (PDFs). 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6FFB318-A77B-C491-891F-94F08FF95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5" y="960837"/>
                <a:ext cx="10432528" cy="1233479"/>
              </a:xfrm>
              <a:prstGeom prst="rect">
                <a:avLst/>
              </a:prstGeom>
              <a:blipFill>
                <a:blip r:embed="rId6"/>
                <a:stretch>
                  <a:fillRect l="-729" t="-3061" r="-1701" b="-1020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D7419CF-9C31-3D7C-CA17-AD0160E55CEF}"/>
                  </a:ext>
                </a:extLst>
              </p:cNvPr>
              <p:cNvSpPr txBox="1"/>
              <p:nvPr/>
            </p:nvSpPr>
            <p:spPr>
              <a:xfrm>
                <a:off x="939665" y="2416635"/>
                <a:ext cx="1043252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At higher orders in the expansion the scaling breaks down and a </a:t>
                </a:r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dependece on the renormalization scale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227665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appears.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D7419CF-9C31-3D7C-CA17-AD0160E55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5" y="2416635"/>
                <a:ext cx="10432528" cy="830997"/>
              </a:xfrm>
              <a:prstGeom prst="rect">
                <a:avLst/>
              </a:prstGeom>
              <a:blipFill>
                <a:blip r:embed="rId7"/>
                <a:stretch>
                  <a:fillRect l="-729" t="-6061" r="-1701" b="-15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FB84A43-AE2B-70EB-14EB-FDB2C3FF85FE}"/>
                  </a:ext>
                </a:extLst>
              </p:cNvPr>
              <p:cNvSpPr txBox="1"/>
              <p:nvPr/>
            </p:nvSpPr>
            <p:spPr>
              <a:xfrm>
                <a:off x="939665" y="3469951"/>
                <a:ext cx="10530092" cy="27108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s-MX" sz="2400" b="0" i="0" dirty="0">
                    <a:solidFill>
                      <a:srgbClr val="555555"/>
                    </a:solidFill>
                    <a:effectLst/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The funcitonal form of the PDFs is not known from first principles. Nevertheless, </a:t>
                </a:r>
                <a:r>
                  <a:rPr lang="es-MX" sz="2400" b="1" dirty="0">
                    <a:solidFill>
                      <a:srgbClr val="227665"/>
                    </a:solidFill>
                    <a:effectLst/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DGLAP</a:t>
                </a:r>
                <a:r>
                  <a:rPr lang="es-MX" sz="2400" b="1" i="0" dirty="0">
                    <a:solidFill>
                      <a:srgbClr val="227665"/>
                    </a:solidFill>
                    <a:effectLst/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gives the evolution with the scale</a:t>
                </a:r>
                <a:r>
                  <a:rPr lang="es-MX" sz="2400" b="0" i="0" dirty="0">
                    <a:solidFill>
                      <a:srgbClr val="555555"/>
                    </a:solidFill>
                    <a:effectLst/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, </a:t>
                </a:r>
                <a:endParaRPr lang="es-MX" sz="24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s-MX" sz="24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s-MX" sz="24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s-MX" sz="24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algn="just"/>
                <a:endParaRPr lang="es-MX" sz="24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  <a:p>
                <a:pPr algn="just"/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 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solidFill>
                              <a:srgbClr val="227665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s-MX" sz="2400" b="1" dirty="0">
                    <a:solidFill>
                      <a:srgbClr val="22766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  the Altarelli-Parisi splitting functions</a:t>
                </a:r>
                <a:r>
                  <a:rPr lang="es-MX" sz="24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 panose="02000506030000020004" pitchFamily="2" charset="0"/>
                  </a:rPr>
                  <a:t>. </a:t>
                </a:r>
                <a:endPara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Proxima Nova" panose="02000506030000020004" pitchFamily="2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FB84A43-AE2B-70EB-14EB-FDB2C3FF8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5" y="3469951"/>
                <a:ext cx="10530092" cy="2710807"/>
              </a:xfrm>
              <a:prstGeom prst="rect">
                <a:avLst/>
              </a:prstGeom>
              <a:blipFill>
                <a:blip r:embed="rId8"/>
                <a:stretch>
                  <a:fillRect l="-842" t="-1869" r="-1564" b="-280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248DD35-B68B-02BA-1E71-7DEF904A3E6B}"/>
                  </a:ext>
                </a:extLst>
              </p:cNvPr>
              <p:cNvSpPr txBox="1"/>
              <p:nvPr/>
            </p:nvSpPr>
            <p:spPr>
              <a:xfrm>
                <a:off x="2487917" y="4471062"/>
                <a:ext cx="7298665" cy="981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den>
                                  </m:f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s-MX" sz="2400" dirty="0"/>
              </a:p>
            </p:txBody>
          </p:sp>
        </mc:Choice>
        <mc:Fallback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248DD35-B68B-02BA-1E71-7DEF904A3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917" y="4471062"/>
                <a:ext cx="7298665" cy="981935"/>
              </a:xfrm>
              <a:prstGeom prst="rect">
                <a:avLst/>
              </a:prstGeom>
              <a:blipFill>
                <a:blip r:embed="rId9"/>
                <a:stretch>
                  <a:fillRect l="-521" t="-148101" r="-1042" b="-215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lamada ovalada 3">
            <a:extLst>
              <a:ext uri="{FF2B5EF4-FFF2-40B4-BE49-F238E27FC236}">
                <a16:creationId xmlns:a16="http://schemas.microsoft.com/office/drawing/2014/main" id="{54664554-DA21-0134-23B9-50DD71E01487}"/>
              </a:ext>
            </a:extLst>
          </p:cNvPr>
          <p:cNvSpPr/>
          <p:nvPr/>
        </p:nvSpPr>
        <p:spPr>
          <a:xfrm>
            <a:off x="9589641" y="1042454"/>
            <a:ext cx="1662694" cy="1111802"/>
          </a:xfrm>
          <a:prstGeom prst="wedgeEllipseCallout">
            <a:avLst>
              <a:gd name="adj1" fmla="val -78206"/>
              <a:gd name="adj2" fmla="val -2301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Idea only true at LO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CB65B53-6931-942C-AA2A-C9C2A2536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2DAF98-D7FA-082B-0E3D-FA41606955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203A93-11AD-9121-645A-CBBCB02D2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948C81F-84D6-23FA-F9DC-1BD44A92C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2956578-7C40-321D-F136-8E6D4BCD4BEE}"/>
              </a:ext>
            </a:extLst>
          </p:cNvPr>
          <p:cNvSpPr txBox="1"/>
          <p:nvPr/>
        </p:nvSpPr>
        <p:spPr>
          <a:xfrm>
            <a:off x="483855" y="6403077"/>
            <a:ext cx="10274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rgbClr val="7030A0"/>
                </a:solidFill>
                <a:effectLst/>
                <a:latin typeface="Proxima Nova" panose="02000506030000020004" pitchFamily="2" charset="0"/>
              </a:rPr>
              <a:t>Altarelli, G., &amp; Parisi, G. (1977). Asymptotic freedom in parton language. </a:t>
            </a:r>
            <a:r>
              <a:rPr lang="es-MX" sz="1600" b="1" i="1" dirty="0">
                <a:solidFill>
                  <a:srgbClr val="7030A0"/>
                </a:solidFill>
                <a:effectLst/>
                <a:latin typeface="Proxima Nova" panose="02000506030000020004" pitchFamily="2" charset="0"/>
              </a:rPr>
              <a:t>Nuclear Physics B</a:t>
            </a:r>
            <a:r>
              <a:rPr lang="es-MX" sz="1600" b="1" i="0" dirty="0">
                <a:solidFill>
                  <a:srgbClr val="7030A0"/>
                </a:solidFill>
                <a:effectLst/>
                <a:latin typeface="Proxima Nova" panose="02000506030000020004" pitchFamily="2" charset="0"/>
              </a:rPr>
              <a:t>, </a:t>
            </a:r>
            <a:r>
              <a:rPr lang="es-MX" sz="1600" b="1" i="1" dirty="0">
                <a:solidFill>
                  <a:srgbClr val="7030A0"/>
                </a:solidFill>
                <a:effectLst/>
                <a:latin typeface="Proxima Nova" panose="02000506030000020004" pitchFamily="2" charset="0"/>
              </a:rPr>
              <a:t>126</a:t>
            </a:r>
            <a:r>
              <a:rPr lang="es-MX" sz="1600" b="1" i="0" dirty="0">
                <a:solidFill>
                  <a:srgbClr val="7030A0"/>
                </a:solidFill>
                <a:effectLst/>
                <a:latin typeface="Proxima Nova" panose="02000506030000020004" pitchFamily="2" charset="0"/>
              </a:rPr>
              <a:t>(2), 298-318</a:t>
            </a:r>
            <a:endParaRPr lang="es-MX" sz="1600" b="1" dirty="0">
              <a:solidFill>
                <a:srgbClr val="7030A0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0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E7F0B6D-ABC6-6FFA-2D14-6566F238EC99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6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79CB287-6715-3886-7C8A-370EC2E2EE46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1B4A48F-0659-B9AB-924E-D62075B0915D}"/>
              </a:ext>
            </a:extLst>
          </p:cNvPr>
          <p:cNvSpPr txBox="1"/>
          <p:nvPr/>
        </p:nvSpPr>
        <p:spPr>
          <a:xfrm>
            <a:off x="758758" y="865771"/>
            <a:ext cx="33171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One big asumption…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EF0C499-98B3-77D4-E07B-B63C63180219}"/>
              </a:ext>
            </a:extLst>
          </p:cNvPr>
          <p:cNvSpPr txBox="1"/>
          <p:nvPr/>
        </p:nvSpPr>
        <p:spPr>
          <a:xfrm>
            <a:off x="758758" y="1402765"/>
            <a:ext cx="10977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i="0" dirty="0">
                <a:solidFill>
                  <a:srgbClr val="22766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Universality</a:t>
            </a:r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 holds for the PDFs, therefore, any process that is an inclusive hard scattering can be written as,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C8BB6A-971A-7C06-7A5A-C478A314FE9D}"/>
              </a:ext>
            </a:extLst>
          </p:cNvPr>
          <p:cNvSpPr txBox="1"/>
          <p:nvPr/>
        </p:nvSpPr>
        <p:spPr>
          <a:xfrm>
            <a:off x="4569701" y="2607021"/>
            <a:ext cx="77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and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CE3097B-9ADC-2E79-21DD-BD5DBC8E15B5}"/>
              </a:ext>
            </a:extLst>
          </p:cNvPr>
          <p:cNvSpPr txBox="1"/>
          <p:nvPr/>
        </p:nvSpPr>
        <p:spPr>
          <a:xfrm>
            <a:off x="655983" y="26409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D6D26106-91A1-3B0C-A469-75D9A8BA61EA}"/>
                  </a:ext>
                </a:extLst>
              </p:cNvPr>
              <p:cNvSpPr txBox="1"/>
              <p:nvPr/>
            </p:nvSpPr>
            <p:spPr>
              <a:xfrm>
                <a:off x="1011073" y="2446334"/>
                <a:ext cx="3277629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DIS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D6D26106-91A1-3B0C-A469-75D9A8BA6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73" y="2446334"/>
                <a:ext cx="3277629" cy="896207"/>
              </a:xfrm>
              <a:prstGeom prst="rect">
                <a:avLst/>
              </a:prstGeom>
              <a:blipFill>
                <a:blip r:embed="rId6"/>
                <a:stretch>
                  <a:fillRect l="-1931" t="-147222" r="-1544" b="-20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D8D8A8B7-9C68-8B04-7137-DCE55E200D2E}"/>
                  </a:ext>
                </a:extLst>
              </p:cNvPr>
              <p:cNvSpPr txBox="1"/>
              <p:nvPr/>
            </p:nvSpPr>
            <p:spPr>
              <a:xfrm>
                <a:off x="5561711" y="2441120"/>
                <a:ext cx="3994299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DY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D8D8A8B7-9C68-8B04-7137-DCE55E20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711" y="2441120"/>
                <a:ext cx="3994299" cy="938014"/>
              </a:xfrm>
              <a:prstGeom prst="rect">
                <a:avLst/>
              </a:prstGeom>
              <a:blipFill>
                <a:blip r:embed="rId7"/>
                <a:stretch>
                  <a:fillRect l="-1582" t="-144595" r="-949" b="-1932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DF6F92EB-07BE-C4DF-2DA4-3CC95D334AF0}"/>
              </a:ext>
            </a:extLst>
          </p:cNvPr>
          <p:cNvSpPr txBox="1"/>
          <p:nvPr/>
        </p:nvSpPr>
        <p:spPr>
          <a:xfrm>
            <a:off x="900781" y="3609202"/>
            <a:ext cx="10977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w</a:t>
            </a:r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ith the </a:t>
            </a:r>
            <a:r>
              <a:rPr lang="es-MX" sz="2400" b="1" i="0" dirty="0">
                <a:solidFill>
                  <a:srgbClr val="22766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same PDFs. 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Also, the PDFs </a:t>
            </a: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contains the long distance structure of hadrons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. </a:t>
            </a:r>
            <a:endParaRPr lang="es-MX" sz="2400" i="0" dirty="0"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algn="just"/>
            <a:endParaRPr lang="es-MX" sz="2400" b="1" i="0" dirty="0">
              <a:solidFill>
                <a:srgbClr val="22766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  <p:sp>
        <p:nvSpPr>
          <p:cNvPr id="42" name="Flecha derecha 41">
            <a:extLst>
              <a:ext uri="{FF2B5EF4-FFF2-40B4-BE49-F238E27FC236}">
                <a16:creationId xmlns:a16="http://schemas.microsoft.com/office/drawing/2014/main" id="{95827633-87CD-E748-C306-BB0CA317A9B0}"/>
              </a:ext>
            </a:extLst>
          </p:cNvPr>
          <p:cNvSpPr/>
          <p:nvPr/>
        </p:nvSpPr>
        <p:spPr>
          <a:xfrm rot="5400000">
            <a:off x="5649379" y="4426456"/>
            <a:ext cx="576029" cy="3172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0545DC7-427E-55E8-5779-5BA1D8713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9AB468-C57C-DC56-2CB8-73FEFADE41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66E9F1-D881-77B2-8F6C-653C7F8FFF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B3EC263-6CF1-A1F0-3041-52412F30B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E41661C-A876-F70C-DA54-D42CE19A381F}"/>
              </a:ext>
            </a:extLst>
          </p:cNvPr>
          <p:cNvSpPr/>
          <p:nvPr/>
        </p:nvSpPr>
        <p:spPr>
          <a:xfrm>
            <a:off x="4197600" y="5039599"/>
            <a:ext cx="3606698" cy="521323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7030A0"/>
                </a:solidFill>
                <a:latin typeface="Proxima Nova" panose="02000506030000020004" pitchFamily="2" charset="0"/>
              </a:rPr>
              <a:t>We need global Fits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BD2C2F-96E4-49EC-352A-2DB907467149}"/>
              </a:ext>
            </a:extLst>
          </p:cNvPr>
          <p:cNvSpPr/>
          <p:nvPr/>
        </p:nvSpPr>
        <p:spPr>
          <a:xfrm>
            <a:off x="9784080" y="2358779"/>
            <a:ext cx="2094365" cy="830997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70C0"/>
                </a:solidFill>
                <a:latin typeface="Proxima Nova" panose="02000506030000020004" pitchFamily="2" charset="0"/>
              </a:rPr>
              <a:t>Factorization scheme and fixed order calculations </a:t>
            </a:r>
          </a:p>
        </p:txBody>
      </p:sp>
    </p:spTree>
    <p:extLst>
      <p:ext uri="{BB962C8B-B14F-4D97-AF65-F5344CB8AC3E}">
        <p14:creationId xmlns:p14="http://schemas.microsoft.com/office/powerpoint/2010/main" val="132868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A2D3-B4F2-D8B6-60AA-2AE70527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501FFC7-AF50-FD58-7661-A979BC6B5E0E}"/>
              </a:ext>
            </a:extLst>
          </p:cNvPr>
          <p:cNvSpPr txBox="1"/>
          <p:nvPr/>
        </p:nvSpPr>
        <p:spPr>
          <a:xfrm>
            <a:off x="11372193" y="6162261"/>
            <a:ext cx="8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</a:rPr>
              <a:t>6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B864030-61BC-8F38-9E90-4C6EC181DF96}"/>
              </a:ext>
            </a:extLst>
          </p:cNvPr>
          <p:cNvCxnSpPr/>
          <p:nvPr/>
        </p:nvCxnSpPr>
        <p:spPr>
          <a:xfrm>
            <a:off x="655983" y="695739"/>
            <a:ext cx="10813774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6D0BC3A-D953-B9F8-5DBB-C628A09922CC}"/>
              </a:ext>
            </a:extLst>
          </p:cNvPr>
          <p:cNvSpPr txBox="1"/>
          <p:nvPr/>
        </p:nvSpPr>
        <p:spPr>
          <a:xfrm>
            <a:off x="758758" y="865771"/>
            <a:ext cx="33171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>
                <a:solidFill>
                  <a:srgbClr val="0070C0"/>
                </a:solidFill>
                <a:latin typeface="Proxima Nova" panose="02000506030000020004" pitchFamily="2" charset="0"/>
              </a:rPr>
              <a:t>One big asumption…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A25EC86-D879-793F-0536-36870D512F10}"/>
              </a:ext>
            </a:extLst>
          </p:cNvPr>
          <p:cNvSpPr txBox="1"/>
          <p:nvPr/>
        </p:nvSpPr>
        <p:spPr>
          <a:xfrm>
            <a:off x="758758" y="1402765"/>
            <a:ext cx="10977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i="0" dirty="0">
                <a:solidFill>
                  <a:srgbClr val="22766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Universality</a:t>
            </a:r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 holds for the PDFs, therefore, any process that is an inclusive hard scattering can be written as,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F4BE5C-946D-CD41-E5B2-19965DC82221}"/>
              </a:ext>
            </a:extLst>
          </p:cNvPr>
          <p:cNvSpPr txBox="1"/>
          <p:nvPr/>
        </p:nvSpPr>
        <p:spPr>
          <a:xfrm>
            <a:off x="4569701" y="2607021"/>
            <a:ext cx="77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and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888EA3F-EEDE-F71F-2E59-931F2AFB2FB2}"/>
              </a:ext>
            </a:extLst>
          </p:cNvPr>
          <p:cNvSpPr txBox="1"/>
          <p:nvPr/>
        </p:nvSpPr>
        <p:spPr>
          <a:xfrm>
            <a:off x="655983" y="26409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" panose="02090604020004020304" pitchFamily="18" charset="77"/>
                <a:ea typeface="Apple Symbols" panose="02000000000000000000" pitchFamily="2" charset="-79"/>
                <a:cs typeface="Apple Symbols" panose="02000000000000000000" pitchFamily="2" charset="-79"/>
              </a:rPr>
              <a:t>Parton Distribution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757A81EC-8132-3E38-13C9-7E2A1D4034DE}"/>
                  </a:ext>
                </a:extLst>
              </p:cNvPr>
              <p:cNvSpPr txBox="1"/>
              <p:nvPr/>
            </p:nvSpPr>
            <p:spPr>
              <a:xfrm>
                <a:off x="1011073" y="2446334"/>
                <a:ext cx="3277629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DIS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D6D26106-91A1-3B0C-A469-75D9A8BA6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73" y="2446334"/>
                <a:ext cx="3277629" cy="896207"/>
              </a:xfrm>
              <a:prstGeom prst="rect">
                <a:avLst/>
              </a:prstGeom>
              <a:blipFill>
                <a:blip r:embed="rId6"/>
                <a:stretch>
                  <a:fillRect l="-1931" t="-147222" r="-1544" b="-20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B975DCE-1B5E-3B3A-3617-65CABE3EC66D}"/>
                  </a:ext>
                </a:extLst>
              </p:cNvPr>
              <p:cNvSpPr txBox="1"/>
              <p:nvPr/>
            </p:nvSpPr>
            <p:spPr>
              <a:xfrm>
                <a:off x="5561711" y="2441120"/>
                <a:ext cx="3994299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DY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B975DCE-1B5E-3B3A-3617-65CABE3EC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711" y="2441120"/>
                <a:ext cx="3994299" cy="938014"/>
              </a:xfrm>
              <a:prstGeom prst="rect">
                <a:avLst/>
              </a:prstGeom>
              <a:blipFill>
                <a:blip r:embed="rId7"/>
                <a:stretch>
                  <a:fillRect l="-1582" t="-144595" r="-949" b="-1932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06AD12E4-7285-0527-5095-FBBA7039641F}"/>
              </a:ext>
            </a:extLst>
          </p:cNvPr>
          <p:cNvSpPr txBox="1"/>
          <p:nvPr/>
        </p:nvSpPr>
        <p:spPr>
          <a:xfrm>
            <a:off x="900781" y="3609202"/>
            <a:ext cx="10977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solidFill>
                  <a:srgbClr val="55555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w</a:t>
            </a:r>
            <a:r>
              <a:rPr lang="es-MX" sz="24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ith the </a:t>
            </a:r>
            <a:r>
              <a:rPr lang="es-MX" sz="2400" b="1" i="0" dirty="0">
                <a:solidFill>
                  <a:srgbClr val="227665"/>
                </a:solidFill>
                <a:effectLst/>
                <a:highlight>
                  <a:srgbClr val="FFFFFF"/>
                </a:highlight>
                <a:latin typeface="Proxima Nova" panose="02000506030000020004" pitchFamily="2" charset="0"/>
              </a:rPr>
              <a:t>same PDFs. 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Also, the PDFs </a:t>
            </a:r>
            <a:r>
              <a:rPr lang="es-MX" sz="2400" b="1" dirty="0">
                <a:solidFill>
                  <a:srgbClr val="227665"/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contains the long distance structure of hadrons</a:t>
            </a: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Proxima Nova" panose="02000506030000020004" pitchFamily="2" charset="0"/>
              </a:rPr>
              <a:t>. </a:t>
            </a:r>
            <a:endParaRPr lang="es-MX" sz="2400" i="0" dirty="0"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  <a:p>
            <a:pPr algn="just"/>
            <a:endParaRPr lang="es-MX" sz="2400" b="1" i="0" dirty="0">
              <a:solidFill>
                <a:srgbClr val="227665"/>
              </a:solidFill>
              <a:effectLst/>
              <a:highlight>
                <a:srgbClr val="FFFFFF"/>
              </a:highlight>
              <a:latin typeface="Proxima Nova" panose="02000506030000020004" pitchFamily="2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9B4E46D7-B91B-8108-A3B4-ABD8E1939BC3}"/>
              </a:ext>
            </a:extLst>
          </p:cNvPr>
          <p:cNvSpPr/>
          <p:nvPr/>
        </p:nvSpPr>
        <p:spPr>
          <a:xfrm>
            <a:off x="9784080" y="2358779"/>
            <a:ext cx="2094365" cy="830997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70C0"/>
                </a:solidFill>
                <a:latin typeface="Proxima Nova" panose="02000506030000020004" pitchFamily="2" charset="0"/>
              </a:rPr>
              <a:t>Factorization scheme and fixed order calculations </a:t>
            </a:r>
          </a:p>
        </p:txBody>
      </p:sp>
      <p:sp>
        <p:nvSpPr>
          <p:cNvPr id="42" name="Flecha derecha 41">
            <a:extLst>
              <a:ext uri="{FF2B5EF4-FFF2-40B4-BE49-F238E27FC236}">
                <a16:creationId xmlns:a16="http://schemas.microsoft.com/office/drawing/2014/main" id="{7D80FB51-3B9A-0AC2-2375-CCF36C1B8425}"/>
              </a:ext>
            </a:extLst>
          </p:cNvPr>
          <p:cNvSpPr/>
          <p:nvPr/>
        </p:nvSpPr>
        <p:spPr>
          <a:xfrm rot="5400000">
            <a:off x="5649379" y="4426456"/>
            <a:ext cx="576029" cy="3172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8ADB3167-1010-447C-A53A-ADC7A66D7FDE}"/>
              </a:ext>
            </a:extLst>
          </p:cNvPr>
          <p:cNvSpPr/>
          <p:nvPr/>
        </p:nvSpPr>
        <p:spPr>
          <a:xfrm>
            <a:off x="4197600" y="5039599"/>
            <a:ext cx="3606698" cy="521323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7030A0"/>
                </a:solidFill>
                <a:latin typeface="Proxima Nova" panose="02000506030000020004" pitchFamily="2" charset="0"/>
              </a:rPr>
              <a:t>We need global Fits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A9E043-7F91-3AAA-AB0C-E9A1FFF25BB5}"/>
              </a:ext>
            </a:extLst>
          </p:cNvPr>
          <p:cNvSpPr txBox="1"/>
          <p:nvPr/>
        </p:nvSpPr>
        <p:spPr>
          <a:xfrm>
            <a:off x="900780" y="5783545"/>
            <a:ext cx="7653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Without PDFs there </a:t>
            </a:r>
            <a:r>
              <a:rPr lang="es-MX" sz="2400" b="1" dirty="0">
                <a:solidFill>
                  <a:srgbClr val="C00000"/>
                </a:solidFill>
                <a:latin typeface="Proxima Nova" panose="02000506030000020004" pitchFamily="2" charset="0"/>
              </a:rPr>
              <a:t>are</a:t>
            </a:r>
            <a:r>
              <a:rPr lang="es-MX" sz="2400" b="1" dirty="0">
                <a:solidFill>
                  <a:srgbClr val="C00000"/>
                </a:solidFill>
                <a:effectLst/>
                <a:latin typeface="Proxima Nova" panose="02000506030000020004" pitchFamily="2" charset="0"/>
              </a:rPr>
              <a:t> no theorical predictions!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0F533C3-4561-8A88-0BEE-7191D6F63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8240" r="11233" b="15456"/>
          <a:stretch/>
        </p:blipFill>
        <p:spPr bwMode="auto">
          <a:xfrm rot="16200000">
            <a:off x="6663" y="3693183"/>
            <a:ext cx="516497" cy="5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F322EF-E8D0-C5F8-0120-1ADE8B0172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57" t="14468" r="22624" b="31822"/>
          <a:stretch/>
        </p:blipFill>
        <p:spPr>
          <a:xfrm rot="16200000">
            <a:off x="17894" y="4882511"/>
            <a:ext cx="558301" cy="558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02F40C-2C67-314C-7CA4-C188988A1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4072" y="4295602"/>
            <a:ext cx="387796" cy="507609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EB0B243-3F6A-BAF9-9741-DDBFD31EC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1"/>
          <a:stretch/>
        </p:blipFill>
        <p:spPr bwMode="auto">
          <a:xfrm rot="16200000">
            <a:off x="-249495" y="5847366"/>
            <a:ext cx="1000781" cy="4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428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4_06_LHCPHENO_Salvador" id="{01FF9189-A863-F549-8096-3C3344683AB0}" vid="{AC9260B6-1459-444E-A2AC-4E18EC74BB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4852</TotalTime>
  <Words>2750</Words>
  <Application>Microsoft Macintosh PowerPoint</Application>
  <PresentationFormat>Widescreen</PresentationFormat>
  <Paragraphs>329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American Typewriter</vt:lpstr>
      <vt:lpstr>Aptos</vt:lpstr>
      <vt:lpstr>Aptos Display</vt:lpstr>
      <vt:lpstr>Arial</vt:lpstr>
      <vt:lpstr>Cambria Math</vt:lpstr>
      <vt:lpstr>Courier New</vt:lpstr>
      <vt:lpstr>Proxima Nova</vt:lpstr>
      <vt:lpstr>Roboto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Salvador Alejandro Ochoa Oregon</dc:creator>
  <cp:lastModifiedBy>Salvador Alejandro Ochoa Oregon</cp:lastModifiedBy>
  <cp:revision>1</cp:revision>
  <dcterms:created xsi:type="dcterms:W3CDTF">2024-10-24T16:55:05Z</dcterms:created>
  <dcterms:modified xsi:type="dcterms:W3CDTF">2024-11-05T05:25:56Z</dcterms:modified>
</cp:coreProperties>
</file>