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1.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2.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3.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4.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5.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6.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17.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18.xml" ContentType="application/vnd.openxmlformats-officedocument.theme+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theme/theme19.xml" ContentType="application/vnd.openxmlformats-officedocument.theme+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7" r:id="rId2"/>
    <p:sldMasterId id="2147483865" r:id="rId3"/>
    <p:sldMasterId id="2147483936" r:id="rId4"/>
    <p:sldMasterId id="2147483966" r:id="rId5"/>
    <p:sldMasterId id="2147484004" r:id="rId6"/>
    <p:sldMasterId id="2147484029" r:id="rId7"/>
    <p:sldMasterId id="2147484076" r:id="rId8"/>
    <p:sldMasterId id="2147484090" r:id="rId9"/>
    <p:sldMasterId id="2147484113" r:id="rId10"/>
    <p:sldMasterId id="2147484129" r:id="rId11"/>
    <p:sldMasterId id="2147484144" r:id="rId12"/>
    <p:sldMasterId id="2147484159" r:id="rId13"/>
    <p:sldMasterId id="2147484175" r:id="rId14"/>
    <p:sldMasterId id="2147484205" r:id="rId15"/>
    <p:sldMasterId id="2147484218" r:id="rId16"/>
    <p:sldMasterId id="2147484231" r:id="rId17"/>
    <p:sldMasterId id="2147484246" r:id="rId18"/>
    <p:sldMasterId id="2147484261" r:id="rId19"/>
    <p:sldMasterId id="2147484283" r:id="rId20"/>
  </p:sldMasterIdLst>
  <p:notesMasterIdLst>
    <p:notesMasterId r:id="rId34"/>
  </p:notesMasterIdLst>
  <p:sldIdLst>
    <p:sldId id="4619" r:id="rId21"/>
    <p:sldId id="357" r:id="rId22"/>
    <p:sldId id="4638" r:id="rId23"/>
    <p:sldId id="630" r:id="rId24"/>
    <p:sldId id="3288" r:id="rId25"/>
    <p:sldId id="4363" r:id="rId26"/>
    <p:sldId id="4640" r:id="rId27"/>
    <p:sldId id="5340" r:id="rId28"/>
    <p:sldId id="4641" r:id="rId29"/>
    <p:sldId id="292" r:id="rId30"/>
    <p:sldId id="4530" r:id="rId31"/>
    <p:sldId id="2899" r:id="rId32"/>
    <p:sldId id="261" r:id="rId33"/>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ola Gianotti" initials="FG" lastIdx="1" clrIdx="0">
    <p:extLst>
      <p:ext uri="{19B8F6BF-5375-455C-9EA6-DF929625EA0E}">
        <p15:presenceInfo xmlns:p15="http://schemas.microsoft.com/office/powerpoint/2012/main" userId="S::fabiola.gianotti@cern.ch::7988ec65-f297-41a6-b535-7c87175103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0C377B"/>
    <a:srgbClr val="000000"/>
    <a:srgbClr val="0000CC"/>
    <a:srgbClr val="CFD5EA"/>
    <a:srgbClr val="A1A4AF"/>
    <a:srgbClr val="DDDDD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74" autoAdjust="0"/>
    <p:restoredTop sz="94660"/>
  </p:normalViewPr>
  <p:slideViewPr>
    <p:cSldViewPr snapToGrid="0" showGuides="1">
      <p:cViewPr varScale="1">
        <p:scale>
          <a:sx n="116" d="100"/>
          <a:sy n="116" d="100"/>
        </p:scale>
        <p:origin x="600" y="176"/>
      </p:cViewPr>
      <p:guideLst>
        <p:guide orient="horz" pos="2137"/>
        <p:guide pos="384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tableStyles" Target="tableStyles.xml"/><Relationship Id="rId21" Type="http://schemas.openxmlformats.org/officeDocument/2006/relationships/slide" Target="slides/slide1.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commentAuthors" Target="commentAuthor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412428-F7CD-4CE1-B4F0-70B19D453E4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3D550DB-1925-4AC0-B8E6-3FCDD2B9594E}">
      <dgm:prSet/>
      <dgm:spPr/>
      <dgm:t>
        <a:bodyPr/>
        <a:lstStyle/>
        <a:p>
          <a:pPr>
            <a:lnSpc>
              <a:spcPct val="100000"/>
            </a:lnSpc>
          </a:pPr>
          <a:r>
            <a:rPr lang="en-US"/>
            <a:t>Participation in FCC through </a:t>
          </a:r>
          <a:r>
            <a:rPr lang="en-US" b="1"/>
            <a:t>MoU and Addenda</a:t>
          </a:r>
          <a:r>
            <a:rPr lang="en-US"/>
            <a:t>.</a:t>
          </a:r>
        </a:p>
      </dgm:t>
    </dgm:pt>
    <dgm:pt modelId="{D852E146-D119-45D3-9B57-C309B49B903D}" type="parTrans" cxnId="{A08C8A1D-43BC-429A-B9E2-5C01B2BDD79C}">
      <dgm:prSet/>
      <dgm:spPr/>
      <dgm:t>
        <a:bodyPr/>
        <a:lstStyle/>
        <a:p>
          <a:endParaRPr lang="en-US"/>
        </a:p>
      </dgm:t>
    </dgm:pt>
    <dgm:pt modelId="{848B9D3A-E956-4E0D-8D2B-187D2267199E}" type="sibTrans" cxnId="{A08C8A1D-43BC-429A-B9E2-5C01B2BDD79C}">
      <dgm:prSet/>
      <dgm:spPr/>
      <dgm:t>
        <a:bodyPr/>
        <a:lstStyle/>
        <a:p>
          <a:endParaRPr lang="en-US"/>
        </a:p>
      </dgm:t>
    </dgm:pt>
    <dgm:pt modelId="{5C7A5E50-D98F-4A86-BECA-BA610F362D53}">
      <dgm:prSet/>
      <dgm:spPr/>
      <dgm:t>
        <a:bodyPr/>
        <a:lstStyle/>
        <a:p>
          <a:pPr>
            <a:lnSpc>
              <a:spcPct val="100000"/>
            </a:lnSpc>
          </a:pPr>
          <a:r>
            <a:rPr lang="en-US" dirty="0"/>
            <a:t>The FCC MoU for the first phase of the study (Conceptual Design) is </a:t>
          </a:r>
          <a:r>
            <a:rPr lang="en-US" b="1" dirty="0"/>
            <a:t>updated to cover the Feasibility Study</a:t>
          </a:r>
          <a:r>
            <a:rPr lang="en-US" dirty="0"/>
            <a:t>.</a:t>
          </a:r>
        </a:p>
      </dgm:t>
    </dgm:pt>
    <dgm:pt modelId="{C62DC9ED-75F0-4126-9C16-3768F22B915D}" type="parTrans" cxnId="{4DD83C92-AAC9-4625-A7F4-7CC14307F8C2}">
      <dgm:prSet/>
      <dgm:spPr/>
      <dgm:t>
        <a:bodyPr/>
        <a:lstStyle/>
        <a:p>
          <a:endParaRPr lang="en-US"/>
        </a:p>
      </dgm:t>
    </dgm:pt>
    <dgm:pt modelId="{5D7E641A-24BC-4FDB-9448-F7CD382BB6AB}" type="sibTrans" cxnId="{4DD83C92-AAC9-4625-A7F4-7CC14307F8C2}">
      <dgm:prSet/>
      <dgm:spPr/>
      <dgm:t>
        <a:bodyPr/>
        <a:lstStyle/>
        <a:p>
          <a:endParaRPr lang="en-US"/>
        </a:p>
      </dgm:t>
    </dgm:pt>
    <dgm:pt modelId="{3BE4576A-0BD0-4541-A832-A598E54E7A3D}">
      <dgm:prSet/>
      <dgm:spPr/>
      <dgm:t>
        <a:bodyPr/>
        <a:lstStyle/>
        <a:p>
          <a:pPr>
            <a:lnSpc>
              <a:spcPct val="100000"/>
            </a:lnSpc>
          </a:pPr>
          <a:r>
            <a:rPr lang="en-US"/>
            <a:t>The current participating institutes who wish to take part in the Feasibility Study can continue to participate on the basis of the previously signed MoU until the updated MoU is signed.</a:t>
          </a:r>
        </a:p>
      </dgm:t>
    </dgm:pt>
    <dgm:pt modelId="{AD909FF1-493C-4663-BF07-B493F179FFE6}" type="parTrans" cxnId="{31100169-4BBE-4E80-AA36-2E75E8252E2E}">
      <dgm:prSet/>
      <dgm:spPr/>
      <dgm:t>
        <a:bodyPr/>
        <a:lstStyle/>
        <a:p>
          <a:endParaRPr lang="en-US"/>
        </a:p>
      </dgm:t>
    </dgm:pt>
    <dgm:pt modelId="{6464ED52-D07B-42F6-98AF-CE159EAAF029}" type="sibTrans" cxnId="{31100169-4BBE-4E80-AA36-2E75E8252E2E}">
      <dgm:prSet/>
      <dgm:spPr/>
      <dgm:t>
        <a:bodyPr/>
        <a:lstStyle/>
        <a:p>
          <a:endParaRPr lang="en-US"/>
        </a:p>
      </dgm:t>
    </dgm:pt>
    <dgm:pt modelId="{D579D1B3-E8DC-44C4-8317-9AAC44925338}" type="pres">
      <dgm:prSet presAssocID="{0B412428-F7CD-4CE1-B4F0-70B19D453E41}" presName="root" presStyleCnt="0">
        <dgm:presLayoutVars>
          <dgm:dir/>
          <dgm:resizeHandles val="exact"/>
        </dgm:presLayoutVars>
      </dgm:prSet>
      <dgm:spPr/>
    </dgm:pt>
    <dgm:pt modelId="{802872CF-1FA7-4365-B4E9-BA775F2BF80D}" type="pres">
      <dgm:prSet presAssocID="{83D550DB-1925-4AC0-B8E6-3FCDD2B9594E}" presName="compNode" presStyleCnt="0"/>
      <dgm:spPr/>
    </dgm:pt>
    <dgm:pt modelId="{BB0660C1-14DD-4492-8F55-DBAAE37649DE}" type="pres">
      <dgm:prSet presAssocID="{83D550DB-1925-4AC0-B8E6-3FCDD2B9594E}" presName="bgRect" presStyleLbl="bgShp" presStyleIdx="0" presStyleCnt="3"/>
      <dgm:spPr/>
    </dgm:pt>
    <dgm:pt modelId="{6D2210D4-80C0-4C0D-84A4-424BA9C730ED}" type="pres">
      <dgm:prSet presAssocID="{83D550DB-1925-4AC0-B8E6-3FCDD2B9594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eb Design"/>
        </a:ext>
      </dgm:extLst>
    </dgm:pt>
    <dgm:pt modelId="{B41707FA-82B9-4825-9193-1BB8A87F4929}" type="pres">
      <dgm:prSet presAssocID="{83D550DB-1925-4AC0-B8E6-3FCDD2B9594E}" presName="spaceRect" presStyleCnt="0"/>
      <dgm:spPr/>
    </dgm:pt>
    <dgm:pt modelId="{7608C780-1243-4EFE-B9F0-CD4CA264D923}" type="pres">
      <dgm:prSet presAssocID="{83D550DB-1925-4AC0-B8E6-3FCDD2B9594E}" presName="parTx" presStyleLbl="revTx" presStyleIdx="0" presStyleCnt="3">
        <dgm:presLayoutVars>
          <dgm:chMax val="0"/>
          <dgm:chPref val="0"/>
        </dgm:presLayoutVars>
      </dgm:prSet>
      <dgm:spPr/>
    </dgm:pt>
    <dgm:pt modelId="{984C961C-5675-4CC8-8BE7-4A5F5530EC8E}" type="pres">
      <dgm:prSet presAssocID="{848B9D3A-E956-4E0D-8D2B-187D2267199E}" presName="sibTrans" presStyleCnt="0"/>
      <dgm:spPr/>
    </dgm:pt>
    <dgm:pt modelId="{0F06500F-E043-4730-85EA-05A4DFC3C457}" type="pres">
      <dgm:prSet presAssocID="{5C7A5E50-D98F-4A86-BECA-BA610F362D53}" presName="compNode" presStyleCnt="0"/>
      <dgm:spPr/>
    </dgm:pt>
    <dgm:pt modelId="{71586B0B-3615-4B17-B0AF-EA9EB891D7A1}" type="pres">
      <dgm:prSet presAssocID="{5C7A5E50-D98F-4A86-BECA-BA610F362D53}" presName="bgRect" presStyleLbl="bgShp" presStyleIdx="1" presStyleCnt="3"/>
      <dgm:spPr/>
    </dgm:pt>
    <dgm:pt modelId="{93E747BD-49F2-4769-8390-2194E2CB34B3}" type="pres">
      <dgm:prSet presAssocID="{5C7A5E50-D98F-4A86-BECA-BA610F362D5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atellite dish"/>
        </a:ext>
      </dgm:extLst>
    </dgm:pt>
    <dgm:pt modelId="{CAE75BFF-667F-41E0-8D85-1239A727A21A}" type="pres">
      <dgm:prSet presAssocID="{5C7A5E50-D98F-4A86-BECA-BA610F362D53}" presName="spaceRect" presStyleCnt="0"/>
      <dgm:spPr/>
    </dgm:pt>
    <dgm:pt modelId="{0AB9EEE7-166A-415D-9A61-9568FEF5DCCD}" type="pres">
      <dgm:prSet presAssocID="{5C7A5E50-D98F-4A86-BECA-BA610F362D53}" presName="parTx" presStyleLbl="revTx" presStyleIdx="1" presStyleCnt="3">
        <dgm:presLayoutVars>
          <dgm:chMax val="0"/>
          <dgm:chPref val="0"/>
        </dgm:presLayoutVars>
      </dgm:prSet>
      <dgm:spPr/>
    </dgm:pt>
    <dgm:pt modelId="{5C49BB5D-25F4-41F1-A04F-2E94C8B076F8}" type="pres">
      <dgm:prSet presAssocID="{5D7E641A-24BC-4FDB-9448-F7CD382BB6AB}" presName="sibTrans" presStyleCnt="0"/>
      <dgm:spPr/>
    </dgm:pt>
    <dgm:pt modelId="{1E4B55B8-0B14-4CB4-BBB5-8C3C9C1FE3C4}" type="pres">
      <dgm:prSet presAssocID="{3BE4576A-0BD0-4541-A832-A598E54E7A3D}" presName="compNode" presStyleCnt="0"/>
      <dgm:spPr/>
    </dgm:pt>
    <dgm:pt modelId="{0D8BE7C5-AE58-4725-911C-B3F78F0EABA6}" type="pres">
      <dgm:prSet presAssocID="{3BE4576A-0BD0-4541-A832-A598E54E7A3D}" presName="bgRect" presStyleLbl="bgShp" presStyleIdx="2" presStyleCnt="3"/>
      <dgm:spPr/>
    </dgm:pt>
    <dgm:pt modelId="{CC974AA8-6473-415D-B594-D398F5FD76D5}" type="pres">
      <dgm:prSet presAssocID="{3BE4576A-0BD0-4541-A832-A598E54E7A3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esentation with Checklist"/>
        </a:ext>
      </dgm:extLst>
    </dgm:pt>
    <dgm:pt modelId="{2AB5C693-2869-498D-97CC-21036D755B38}" type="pres">
      <dgm:prSet presAssocID="{3BE4576A-0BD0-4541-A832-A598E54E7A3D}" presName="spaceRect" presStyleCnt="0"/>
      <dgm:spPr/>
    </dgm:pt>
    <dgm:pt modelId="{B46A3C89-D348-473E-9BB9-051BF365A775}" type="pres">
      <dgm:prSet presAssocID="{3BE4576A-0BD0-4541-A832-A598E54E7A3D}" presName="parTx" presStyleLbl="revTx" presStyleIdx="2" presStyleCnt="3">
        <dgm:presLayoutVars>
          <dgm:chMax val="0"/>
          <dgm:chPref val="0"/>
        </dgm:presLayoutVars>
      </dgm:prSet>
      <dgm:spPr/>
    </dgm:pt>
  </dgm:ptLst>
  <dgm:cxnLst>
    <dgm:cxn modelId="{B4B5F00C-5F9E-6D42-BE49-5B2768FE5610}" type="presOf" srcId="{3BE4576A-0BD0-4541-A832-A598E54E7A3D}" destId="{B46A3C89-D348-473E-9BB9-051BF365A775}" srcOrd="0" destOrd="0" presId="urn:microsoft.com/office/officeart/2018/2/layout/IconVerticalSolidList"/>
    <dgm:cxn modelId="{D9D8AA18-15AB-4A4A-9A48-CA53539DD532}" type="presOf" srcId="{83D550DB-1925-4AC0-B8E6-3FCDD2B9594E}" destId="{7608C780-1243-4EFE-B9F0-CD4CA264D923}" srcOrd="0" destOrd="0" presId="urn:microsoft.com/office/officeart/2018/2/layout/IconVerticalSolidList"/>
    <dgm:cxn modelId="{A08C8A1D-43BC-429A-B9E2-5C01B2BDD79C}" srcId="{0B412428-F7CD-4CE1-B4F0-70B19D453E41}" destId="{83D550DB-1925-4AC0-B8E6-3FCDD2B9594E}" srcOrd="0" destOrd="0" parTransId="{D852E146-D119-45D3-9B57-C309B49B903D}" sibTransId="{848B9D3A-E956-4E0D-8D2B-187D2267199E}"/>
    <dgm:cxn modelId="{31100169-4BBE-4E80-AA36-2E75E8252E2E}" srcId="{0B412428-F7CD-4CE1-B4F0-70B19D453E41}" destId="{3BE4576A-0BD0-4541-A832-A598E54E7A3D}" srcOrd="2" destOrd="0" parTransId="{AD909FF1-493C-4663-BF07-B493F179FFE6}" sibTransId="{6464ED52-D07B-42F6-98AF-CE159EAAF029}"/>
    <dgm:cxn modelId="{643FDF81-6E41-4845-B5C2-7E3A338B2622}" type="presOf" srcId="{0B412428-F7CD-4CE1-B4F0-70B19D453E41}" destId="{D579D1B3-E8DC-44C4-8317-9AAC44925338}" srcOrd="0" destOrd="0" presId="urn:microsoft.com/office/officeart/2018/2/layout/IconVerticalSolidList"/>
    <dgm:cxn modelId="{4DD83C92-AAC9-4625-A7F4-7CC14307F8C2}" srcId="{0B412428-F7CD-4CE1-B4F0-70B19D453E41}" destId="{5C7A5E50-D98F-4A86-BECA-BA610F362D53}" srcOrd="1" destOrd="0" parTransId="{C62DC9ED-75F0-4126-9C16-3768F22B915D}" sibTransId="{5D7E641A-24BC-4FDB-9448-F7CD382BB6AB}"/>
    <dgm:cxn modelId="{DD698CB7-71B8-3141-8044-BD9228CBC824}" type="presOf" srcId="{5C7A5E50-D98F-4A86-BECA-BA610F362D53}" destId="{0AB9EEE7-166A-415D-9A61-9568FEF5DCCD}" srcOrd="0" destOrd="0" presId="urn:microsoft.com/office/officeart/2018/2/layout/IconVerticalSolidList"/>
    <dgm:cxn modelId="{9C31D4CA-AACF-BC47-8F9E-0015459DF7B8}" type="presParOf" srcId="{D579D1B3-E8DC-44C4-8317-9AAC44925338}" destId="{802872CF-1FA7-4365-B4E9-BA775F2BF80D}" srcOrd="0" destOrd="0" presId="urn:microsoft.com/office/officeart/2018/2/layout/IconVerticalSolidList"/>
    <dgm:cxn modelId="{D029329D-9EB9-D841-95D0-4B86C13336DC}" type="presParOf" srcId="{802872CF-1FA7-4365-B4E9-BA775F2BF80D}" destId="{BB0660C1-14DD-4492-8F55-DBAAE37649DE}" srcOrd="0" destOrd="0" presId="urn:microsoft.com/office/officeart/2018/2/layout/IconVerticalSolidList"/>
    <dgm:cxn modelId="{3CC8A082-132B-2E41-9214-BAF18BA6771C}" type="presParOf" srcId="{802872CF-1FA7-4365-B4E9-BA775F2BF80D}" destId="{6D2210D4-80C0-4C0D-84A4-424BA9C730ED}" srcOrd="1" destOrd="0" presId="urn:microsoft.com/office/officeart/2018/2/layout/IconVerticalSolidList"/>
    <dgm:cxn modelId="{E37D1746-1BDB-DF46-8644-383011E7A47E}" type="presParOf" srcId="{802872CF-1FA7-4365-B4E9-BA775F2BF80D}" destId="{B41707FA-82B9-4825-9193-1BB8A87F4929}" srcOrd="2" destOrd="0" presId="urn:microsoft.com/office/officeart/2018/2/layout/IconVerticalSolidList"/>
    <dgm:cxn modelId="{43C4DC05-4962-4C4F-ACF6-7EE3755A8074}" type="presParOf" srcId="{802872CF-1FA7-4365-B4E9-BA775F2BF80D}" destId="{7608C780-1243-4EFE-B9F0-CD4CA264D923}" srcOrd="3" destOrd="0" presId="urn:microsoft.com/office/officeart/2018/2/layout/IconVerticalSolidList"/>
    <dgm:cxn modelId="{5FAD18B8-6486-9C43-A6D6-D7A6E4DBFE55}" type="presParOf" srcId="{D579D1B3-E8DC-44C4-8317-9AAC44925338}" destId="{984C961C-5675-4CC8-8BE7-4A5F5530EC8E}" srcOrd="1" destOrd="0" presId="urn:microsoft.com/office/officeart/2018/2/layout/IconVerticalSolidList"/>
    <dgm:cxn modelId="{AB2AAA9E-BA43-CB4B-A2C9-3C90BC5DE8F0}" type="presParOf" srcId="{D579D1B3-E8DC-44C4-8317-9AAC44925338}" destId="{0F06500F-E043-4730-85EA-05A4DFC3C457}" srcOrd="2" destOrd="0" presId="urn:microsoft.com/office/officeart/2018/2/layout/IconVerticalSolidList"/>
    <dgm:cxn modelId="{2E98B38D-B60D-AE40-AFB7-F8D0047CE770}" type="presParOf" srcId="{0F06500F-E043-4730-85EA-05A4DFC3C457}" destId="{71586B0B-3615-4B17-B0AF-EA9EB891D7A1}" srcOrd="0" destOrd="0" presId="urn:microsoft.com/office/officeart/2018/2/layout/IconVerticalSolidList"/>
    <dgm:cxn modelId="{D9757C7E-B93B-6E40-9BE6-8CB7E877221E}" type="presParOf" srcId="{0F06500F-E043-4730-85EA-05A4DFC3C457}" destId="{93E747BD-49F2-4769-8390-2194E2CB34B3}" srcOrd="1" destOrd="0" presId="urn:microsoft.com/office/officeart/2018/2/layout/IconVerticalSolidList"/>
    <dgm:cxn modelId="{9978EBA2-1818-D544-A22A-04084F8230EF}" type="presParOf" srcId="{0F06500F-E043-4730-85EA-05A4DFC3C457}" destId="{CAE75BFF-667F-41E0-8D85-1239A727A21A}" srcOrd="2" destOrd="0" presId="urn:microsoft.com/office/officeart/2018/2/layout/IconVerticalSolidList"/>
    <dgm:cxn modelId="{0A76AF00-2598-5C48-B8BB-D4873BD9BD22}" type="presParOf" srcId="{0F06500F-E043-4730-85EA-05A4DFC3C457}" destId="{0AB9EEE7-166A-415D-9A61-9568FEF5DCCD}" srcOrd="3" destOrd="0" presId="urn:microsoft.com/office/officeart/2018/2/layout/IconVerticalSolidList"/>
    <dgm:cxn modelId="{B59D8B41-DA99-704B-9825-B80D1A4C4C5F}" type="presParOf" srcId="{D579D1B3-E8DC-44C4-8317-9AAC44925338}" destId="{5C49BB5D-25F4-41F1-A04F-2E94C8B076F8}" srcOrd="3" destOrd="0" presId="urn:microsoft.com/office/officeart/2018/2/layout/IconVerticalSolidList"/>
    <dgm:cxn modelId="{F5584A57-4838-CA44-80BF-2B5470A65775}" type="presParOf" srcId="{D579D1B3-E8DC-44C4-8317-9AAC44925338}" destId="{1E4B55B8-0B14-4CB4-BBB5-8C3C9C1FE3C4}" srcOrd="4" destOrd="0" presId="urn:microsoft.com/office/officeart/2018/2/layout/IconVerticalSolidList"/>
    <dgm:cxn modelId="{F20A5F57-CD51-944D-951B-BC5CCC07D79E}" type="presParOf" srcId="{1E4B55B8-0B14-4CB4-BBB5-8C3C9C1FE3C4}" destId="{0D8BE7C5-AE58-4725-911C-B3F78F0EABA6}" srcOrd="0" destOrd="0" presId="urn:microsoft.com/office/officeart/2018/2/layout/IconVerticalSolidList"/>
    <dgm:cxn modelId="{D785748F-C6C7-6448-B554-ABE2C7F49966}" type="presParOf" srcId="{1E4B55B8-0B14-4CB4-BBB5-8C3C9C1FE3C4}" destId="{CC974AA8-6473-415D-B594-D398F5FD76D5}" srcOrd="1" destOrd="0" presId="urn:microsoft.com/office/officeart/2018/2/layout/IconVerticalSolidList"/>
    <dgm:cxn modelId="{DC3EB35A-2781-A841-8547-984635194885}" type="presParOf" srcId="{1E4B55B8-0B14-4CB4-BBB5-8C3C9C1FE3C4}" destId="{2AB5C693-2869-498D-97CC-21036D755B38}" srcOrd="2" destOrd="0" presId="urn:microsoft.com/office/officeart/2018/2/layout/IconVerticalSolidList"/>
    <dgm:cxn modelId="{4B8245C3-0728-6247-B7BC-47E84D7B52D7}" type="presParOf" srcId="{1E4B55B8-0B14-4CB4-BBB5-8C3C9C1FE3C4}" destId="{B46A3C89-D348-473E-9BB9-051BF365A77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0660C1-14DD-4492-8F55-DBAAE37649DE}">
      <dsp:nvSpPr>
        <dsp:cNvPr id="0" name=""/>
        <dsp:cNvSpPr/>
      </dsp:nvSpPr>
      <dsp:spPr>
        <a:xfrm>
          <a:off x="0" y="3650"/>
          <a:ext cx="5181600" cy="12504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2210D4-80C0-4C0D-84A4-424BA9C730ED}">
      <dsp:nvSpPr>
        <dsp:cNvPr id="0" name=""/>
        <dsp:cNvSpPr/>
      </dsp:nvSpPr>
      <dsp:spPr>
        <a:xfrm>
          <a:off x="378260" y="285001"/>
          <a:ext cx="688419" cy="6877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08C780-1243-4EFE-B9F0-CD4CA264D923}">
      <dsp:nvSpPr>
        <dsp:cNvPr id="0" name=""/>
        <dsp:cNvSpPr/>
      </dsp:nvSpPr>
      <dsp:spPr>
        <a:xfrm>
          <a:off x="1444941" y="3650"/>
          <a:ext cx="3660754" cy="125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469" tIns="132469" rIns="132469" bIns="132469" numCol="1" spcCol="1270" anchor="ctr" anchorCtr="0">
          <a:noAutofit/>
        </a:bodyPr>
        <a:lstStyle/>
        <a:p>
          <a:pPr marL="0" lvl="0" indent="0" algn="l" defTabSz="622300">
            <a:lnSpc>
              <a:spcPct val="100000"/>
            </a:lnSpc>
            <a:spcBef>
              <a:spcPct val="0"/>
            </a:spcBef>
            <a:spcAft>
              <a:spcPct val="35000"/>
            </a:spcAft>
            <a:buNone/>
          </a:pPr>
          <a:r>
            <a:rPr lang="en-US" sz="1400" kern="1200"/>
            <a:t>Participation in FCC through </a:t>
          </a:r>
          <a:r>
            <a:rPr lang="en-US" sz="1400" b="1" kern="1200"/>
            <a:t>MoU and Addenda</a:t>
          </a:r>
          <a:r>
            <a:rPr lang="en-US" sz="1400" kern="1200"/>
            <a:t>.</a:t>
          </a:r>
        </a:p>
      </dsp:txBody>
      <dsp:txXfrm>
        <a:off x="1444941" y="3650"/>
        <a:ext cx="3660754" cy="1251671"/>
      </dsp:txXfrm>
    </dsp:sp>
    <dsp:sp modelId="{71586B0B-3615-4B17-B0AF-EA9EB891D7A1}">
      <dsp:nvSpPr>
        <dsp:cNvPr id="0" name=""/>
        <dsp:cNvSpPr/>
      </dsp:nvSpPr>
      <dsp:spPr>
        <a:xfrm>
          <a:off x="0" y="1549833"/>
          <a:ext cx="5181600" cy="12504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E747BD-49F2-4769-8390-2194E2CB34B3}">
      <dsp:nvSpPr>
        <dsp:cNvPr id="0" name=""/>
        <dsp:cNvSpPr/>
      </dsp:nvSpPr>
      <dsp:spPr>
        <a:xfrm>
          <a:off x="378260" y="1831184"/>
          <a:ext cx="688419" cy="6877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B9EEE7-166A-415D-9A61-9568FEF5DCCD}">
      <dsp:nvSpPr>
        <dsp:cNvPr id="0" name=""/>
        <dsp:cNvSpPr/>
      </dsp:nvSpPr>
      <dsp:spPr>
        <a:xfrm>
          <a:off x="1444941" y="1549833"/>
          <a:ext cx="3660754" cy="125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469" tIns="132469" rIns="132469" bIns="132469" numCol="1" spcCol="1270" anchor="ctr" anchorCtr="0">
          <a:noAutofit/>
        </a:bodyPr>
        <a:lstStyle/>
        <a:p>
          <a:pPr marL="0" lvl="0" indent="0" algn="l" defTabSz="622300">
            <a:lnSpc>
              <a:spcPct val="100000"/>
            </a:lnSpc>
            <a:spcBef>
              <a:spcPct val="0"/>
            </a:spcBef>
            <a:spcAft>
              <a:spcPct val="35000"/>
            </a:spcAft>
            <a:buNone/>
          </a:pPr>
          <a:r>
            <a:rPr lang="en-US" sz="1400" kern="1200" dirty="0"/>
            <a:t>The FCC MoU for the first phase of the study (Conceptual Design) is </a:t>
          </a:r>
          <a:r>
            <a:rPr lang="en-US" sz="1400" b="1" kern="1200" dirty="0"/>
            <a:t>updated to cover the Feasibility Study</a:t>
          </a:r>
          <a:r>
            <a:rPr lang="en-US" sz="1400" kern="1200" dirty="0"/>
            <a:t>.</a:t>
          </a:r>
        </a:p>
      </dsp:txBody>
      <dsp:txXfrm>
        <a:off x="1444941" y="1549833"/>
        <a:ext cx="3660754" cy="1251671"/>
      </dsp:txXfrm>
    </dsp:sp>
    <dsp:sp modelId="{0D8BE7C5-AE58-4725-911C-B3F78F0EABA6}">
      <dsp:nvSpPr>
        <dsp:cNvPr id="0" name=""/>
        <dsp:cNvSpPr/>
      </dsp:nvSpPr>
      <dsp:spPr>
        <a:xfrm>
          <a:off x="0" y="3096015"/>
          <a:ext cx="5181600" cy="12504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974AA8-6473-415D-B594-D398F5FD76D5}">
      <dsp:nvSpPr>
        <dsp:cNvPr id="0" name=""/>
        <dsp:cNvSpPr/>
      </dsp:nvSpPr>
      <dsp:spPr>
        <a:xfrm>
          <a:off x="378630" y="3377367"/>
          <a:ext cx="688419" cy="6877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6A3C89-D348-473E-9BB9-051BF365A775}">
      <dsp:nvSpPr>
        <dsp:cNvPr id="0" name=""/>
        <dsp:cNvSpPr/>
      </dsp:nvSpPr>
      <dsp:spPr>
        <a:xfrm>
          <a:off x="1445680" y="3096015"/>
          <a:ext cx="3660754" cy="1251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469" tIns="132469" rIns="132469" bIns="132469" numCol="1" spcCol="1270" anchor="ctr" anchorCtr="0">
          <a:noAutofit/>
        </a:bodyPr>
        <a:lstStyle/>
        <a:p>
          <a:pPr marL="0" lvl="0" indent="0" algn="l" defTabSz="622300">
            <a:lnSpc>
              <a:spcPct val="100000"/>
            </a:lnSpc>
            <a:spcBef>
              <a:spcPct val="0"/>
            </a:spcBef>
            <a:spcAft>
              <a:spcPct val="35000"/>
            </a:spcAft>
            <a:buNone/>
          </a:pPr>
          <a:r>
            <a:rPr lang="en-US" sz="1400" kern="1200"/>
            <a:t>The current participating institutes who wish to take part in the Feasibility Study can continue to participate on the basis of the previously signed MoU until the updated MoU is signed.</a:t>
          </a:r>
        </a:p>
      </dsp:txBody>
      <dsp:txXfrm>
        <a:off x="1445680" y="3096015"/>
        <a:ext cx="3660754" cy="12516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2514" tIns="46258" rIns="92514" bIns="46258" rtlCol="0"/>
          <a:lstStyle>
            <a:lvl1pPr algn="l">
              <a:defRPr sz="1200"/>
            </a:lvl1pPr>
          </a:lstStyle>
          <a:p>
            <a:endParaRPr lang="en-GB"/>
          </a:p>
        </p:txBody>
      </p:sp>
      <p:sp>
        <p:nvSpPr>
          <p:cNvPr id="3" name="Date Placeholder 2"/>
          <p:cNvSpPr>
            <a:spLocks noGrp="1"/>
          </p:cNvSpPr>
          <p:nvPr>
            <p:ph type="dt" idx="1"/>
          </p:nvPr>
        </p:nvSpPr>
        <p:spPr>
          <a:xfrm>
            <a:off x="3777607" y="0"/>
            <a:ext cx="2889938" cy="498056"/>
          </a:xfrm>
          <a:prstGeom prst="rect">
            <a:avLst/>
          </a:prstGeom>
        </p:spPr>
        <p:txBody>
          <a:bodyPr vert="horz" lIns="92514" tIns="46258" rIns="92514" bIns="46258" rtlCol="0"/>
          <a:lstStyle>
            <a:lvl1pPr algn="r">
              <a:defRPr sz="1200"/>
            </a:lvl1pPr>
          </a:lstStyle>
          <a:p>
            <a:fld id="{E374726B-3D21-49D0-9176-2C240B866C98}" type="datetimeFigureOut">
              <a:rPr lang="en-GB" smtClean="0"/>
              <a:t>08/11/2024</a:t>
            </a:fld>
            <a:endParaRPr lang="en-GB"/>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2514" tIns="46258" rIns="92514" bIns="46258" rtlCol="0" anchor="ctr"/>
          <a:lstStyle/>
          <a:p>
            <a:endParaRPr lang="en-GB"/>
          </a:p>
        </p:txBody>
      </p:sp>
      <p:sp>
        <p:nvSpPr>
          <p:cNvPr id="5" name="Notes Placeholder 4"/>
          <p:cNvSpPr>
            <a:spLocks noGrp="1"/>
          </p:cNvSpPr>
          <p:nvPr>
            <p:ph type="body" sz="quarter" idx="3"/>
          </p:nvPr>
        </p:nvSpPr>
        <p:spPr>
          <a:xfrm>
            <a:off x="666909" y="4777195"/>
            <a:ext cx="5335270" cy="3908614"/>
          </a:xfrm>
          <a:prstGeom prst="rect">
            <a:avLst/>
          </a:prstGeom>
        </p:spPr>
        <p:txBody>
          <a:bodyPr vert="horz" lIns="92514" tIns="46258" rIns="92514" bIns="4625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889938" cy="498055"/>
          </a:xfrm>
          <a:prstGeom prst="rect">
            <a:avLst/>
          </a:prstGeom>
        </p:spPr>
        <p:txBody>
          <a:bodyPr vert="horz" lIns="92514" tIns="46258" rIns="92514" bIns="46258"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2514" tIns="46258" rIns="92514" bIns="46258" rtlCol="0" anchor="b"/>
          <a:lstStyle>
            <a:lvl1pPr algn="r">
              <a:defRPr sz="1200"/>
            </a:lvl1pPr>
          </a:lstStyle>
          <a:p>
            <a:fld id="{4C5D6558-31F6-4E13-8AD0-A2680585A939}" type="slidenum">
              <a:rPr lang="en-GB" smtClean="0"/>
              <a:t>‹#›</a:t>
            </a:fld>
            <a:endParaRPr lang="en-GB"/>
          </a:p>
        </p:txBody>
      </p:sp>
    </p:spTree>
    <p:extLst>
      <p:ext uri="{BB962C8B-B14F-4D97-AF65-F5344CB8AC3E}">
        <p14:creationId xmlns:p14="http://schemas.microsoft.com/office/powerpoint/2010/main" val="317256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49E03-5E61-9344-9F2B-A7AC2BD1FB6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980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549E03-5E61-9344-9F2B-A7AC2BD1FB60}" type="slidenum">
              <a:rPr lang="fr-FR" smtClean="0"/>
              <a:t>3</a:t>
            </a:fld>
            <a:endParaRPr lang="fr-FR"/>
          </a:p>
        </p:txBody>
      </p:sp>
    </p:spTree>
    <p:extLst>
      <p:ext uri="{BB962C8B-B14F-4D97-AF65-F5344CB8AC3E}">
        <p14:creationId xmlns:p14="http://schemas.microsoft.com/office/powerpoint/2010/main" val="3862130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957210-7F66-4993-86DA-C4808AC66EF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1268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speaker can highlight CERN’s second mission as stated when it was established: to foster peaceful collaborations between nations that had recently been at war.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Additional information (OPTIONAL)</a:t>
            </a:r>
          </a:p>
          <a:p>
            <a:pPr lvl="0"/>
            <a:r>
              <a:rPr lang="en-US" sz="1200" kern="1200" dirty="0">
                <a:solidFill>
                  <a:schemeClr val="tx1"/>
                </a:solidFill>
                <a:effectLst/>
                <a:latin typeface="+mn-lt"/>
                <a:ea typeface="+mn-ea"/>
                <a:cs typeface="+mn-cs"/>
              </a:rPr>
              <a:t>More than 40% of CERN’s budget is returned to industry through materials, utilities and services </a:t>
            </a:r>
          </a:p>
          <a:p>
            <a:endParaRPr lang="en-US" b="1" u="sn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49E03-5E61-9344-9F2B-A7AC2BD1FB6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600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49E03-5E61-9344-9F2B-A7AC2BD1FB60}"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108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emf"/><Relationship Id="rId1" Type="http://schemas.openxmlformats.org/officeDocument/2006/relationships/slideMaster" Target="../slideMasters/slideMaster19.xml"/><Relationship Id="rId4" Type="http://schemas.openxmlformats.org/officeDocument/2006/relationships/image" Target="../media/image13.sv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C15C60-43C1-4B4F-A48B-392DDEC1B336}"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111106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F1F547-B99B-5F4F-B398-B2390533AB15}"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118315220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005C53D-F84D-C343-B1A4-FA3232672662}" type="datetime1">
              <a:rPr lang="de-CH" smtClean="0"/>
              <a:t>08.11.24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20821339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A0392F-1081-2A44-9250-E85134B61268}" type="datetime1">
              <a:rPr lang="de-CH" smtClean="0"/>
              <a:t>08.11.24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338148086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F4A17E-C505-D54F-8791-5A331EC99CDD}" type="datetime1">
              <a:rPr lang="de-CH" smtClean="0"/>
              <a:t>08.11.24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37518523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A58FD-687E-BF48-AFD7-906D58E5518E}" type="datetime1">
              <a:rPr lang="de-CH" smtClean="0"/>
              <a:t>08.11.24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14669023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9B1DF1F-DC33-9540-B598-0371A2005789}" type="datetime1">
              <a:rPr lang="de-CH" smtClean="0"/>
              <a:t>08.11.24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41733499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3ED4E3-F5FE-644C-91A9-439D3F98A852}" type="datetime1">
              <a:rPr lang="de-CH" smtClean="0"/>
              <a:t>08.11.24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380248757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0BEFB4-A8B8-EC44-B1DD-F4311FE5E4BB}"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17113463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03DC25-8E1A-AA45-B350-2E9F0EE6EA26}"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290257868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5676ABFC-361C-0149-A112-D0E369349D5D}"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1098322"/>
            <a:ext cx="12192000" cy="5759677"/>
          </a:xfrm>
          <a:pattFill prst="lgCheck">
            <a:fgClr>
              <a:schemeClr val="accent5"/>
            </a:fgClr>
            <a:bgClr>
              <a:schemeClr val="bg1"/>
            </a:bgClr>
          </a:pattFill>
        </p:spPr>
        <p:txBody>
          <a:bodyPr/>
          <a:lstStyle/>
          <a:p>
            <a:endParaRPr lang="en-US"/>
          </a:p>
        </p:txBody>
      </p:sp>
      <p:sp>
        <p:nvSpPr>
          <p:cNvPr id="12" name="Rectangle 11"/>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3" name="Rectangle 12"/>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4" name="Rectangle 13"/>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Rectangle 14"/>
          <p:cNvSpPr/>
          <p:nvPr userDrawn="1"/>
        </p:nvSpPr>
        <p:spPr>
          <a:xfrm>
            <a:off x="9142399" y="0"/>
            <a:ext cx="3045600" cy="216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a:extLst>
              <a:ext uri="{FF2B5EF4-FFF2-40B4-BE49-F238E27FC236}">
                <a16:creationId xmlns:a16="http://schemas.microsoft.com/office/drawing/2014/main" id="{D48B442B-F251-F94D-9A39-29D02FBA59DB}"/>
              </a:ext>
            </a:extLst>
          </p:cNvPr>
          <p:cNvSpPr/>
          <p:nvPr userDrawn="1"/>
        </p:nvSpPr>
        <p:spPr>
          <a:xfrm>
            <a:off x="-4800" y="-61993"/>
            <a:ext cx="12196800" cy="11603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826407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a:xfrm>
            <a:off x="696000" y="2526885"/>
            <a:ext cx="10800000" cy="3642990"/>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fld id="{59FC81FF-8BA3-E247-9EFF-6302E9966B5D}"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622635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CEC5DF-AC38-B94C-9025-97C561D06339}"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280158121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a:xfrm>
            <a:off x="6226342" y="2742575"/>
            <a:ext cx="5269658" cy="3279146"/>
          </a:xfrm>
        </p:spPr>
        <p:txBody>
          <a:bodyPr/>
          <a:lstStyle>
            <a:lvl1pPr>
              <a:defRPr sz="1800" b="1">
                <a:solidFill>
                  <a:schemeClr val="tx1"/>
                </a:solidFill>
              </a:defRPr>
            </a:lvl1pPr>
            <a:lvl2pPr>
              <a:defRPr sz="1600" b="1">
                <a:solidFill>
                  <a:schemeClr val="tx1"/>
                </a:solidFill>
              </a:defRPr>
            </a:lvl2pPr>
            <a:lvl3pPr>
              <a:defRPr sz="1300" b="1">
                <a:solidFill>
                  <a:schemeClr val="tx1"/>
                </a:solidFill>
              </a:defRPr>
            </a:lvl3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fld id="{BEC511B8-852A-0D4B-AE40-25A504D02F55}"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Espace réservé pour une image  8">
            <a:extLst>
              <a:ext uri="{FF2B5EF4-FFF2-40B4-BE49-F238E27FC236}">
                <a16:creationId xmlns:a16="http://schemas.microsoft.com/office/drawing/2014/main" id="{8D9D5C23-B91D-A944-B62D-342CDA222210}"/>
              </a:ext>
            </a:extLst>
          </p:cNvPr>
          <p:cNvSpPr>
            <a:spLocks noGrp="1"/>
          </p:cNvSpPr>
          <p:nvPr>
            <p:ph type="pic" sz="quarter" idx="13"/>
          </p:nvPr>
        </p:nvSpPr>
        <p:spPr>
          <a:xfrm>
            <a:off x="0" y="2742575"/>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5253688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8814A2C-B098-3A41-94B4-BE473CCF7333}"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1092630"/>
            <a:ext cx="12192000" cy="5765369"/>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1372871"/>
            <a:ext cx="3413760" cy="1371601"/>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3440623"/>
            <a:ext cx="3413760" cy="2721225"/>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351652554"/>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EE477677-9188-B14F-9546-07F2E71CE60F}" type="datetime1">
              <a:rPr lang="de-CH" smtClean="0"/>
              <a:t>08.11.24</a:t>
            </a:fld>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1173600"/>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1092630"/>
            <a:ext cx="6089176" cy="5765369"/>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2" name="Footer Placeholder 1">
            <a:extLst>
              <a:ext uri="{FF2B5EF4-FFF2-40B4-BE49-F238E27FC236}">
                <a16:creationId xmlns:a16="http://schemas.microsoft.com/office/drawing/2014/main" id="{6D763D40-7FDE-2B45-8E46-6B00123FF1E6}"/>
              </a:ext>
            </a:extLst>
          </p:cNvPr>
          <p:cNvSpPr>
            <a:spLocks noGrp="1"/>
          </p:cNvSpPr>
          <p:nvPr>
            <p:ph type="ftr" sz="quarter" idx="15"/>
          </p:nvPr>
        </p:nvSpPr>
        <p:spPr/>
        <p:txBody>
          <a:bodyPr/>
          <a:lstStyle/>
          <a:p>
            <a:endParaRPr lang="fr-FR"/>
          </a:p>
        </p:txBody>
      </p:sp>
      <p:sp>
        <p:nvSpPr>
          <p:cNvPr id="9" name="Text Placeholder 8">
            <a:extLst>
              <a:ext uri="{FF2B5EF4-FFF2-40B4-BE49-F238E27FC236}">
                <a16:creationId xmlns:a16="http://schemas.microsoft.com/office/drawing/2014/main" id="{81ECC47B-9127-F645-94CC-F0D394F06627}"/>
              </a:ext>
            </a:extLst>
          </p:cNvPr>
          <p:cNvSpPr>
            <a:spLocks noGrp="1"/>
          </p:cNvSpPr>
          <p:nvPr>
            <p:ph type="body" sz="quarter" idx="16"/>
          </p:nvPr>
        </p:nvSpPr>
        <p:spPr>
          <a:xfrm>
            <a:off x="695325" y="2431312"/>
            <a:ext cx="5148263" cy="39377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781671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3812E67F-2F7C-7C43-947D-E3B52810CC28}"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675" y="1173217"/>
            <a:ext cx="10800000" cy="135138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91998723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47C0E52-A2E2-0446-A961-D4B67DAC8E57}"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12" name="Espace réservé du titre 1">
            <a:extLst>
              <a:ext uri="{FF2B5EF4-FFF2-40B4-BE49-F238E27FC236}">
                <a16:creationId xmlns:a16="http://schemas.microsoft.com/office/drawing/2014/main" id="{1627A34D-A379-D94B-B442-61EC9FEF42A3}"/>
              </a:ext>
            </a:extLst>
          </p:cNvPr>
          <p:cNvSpPr>
            <a:spLocks noGrp="1"/>
          </p:cNvSpPr>
          <p:nvPr>
            <p:ph type="title"/>
          </p:nvPr>
        </p:nvSpPr>
        <p:spPr>
          <a:xfrm>
            <a:off x="697602" y="1173600"/>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18" name="Text Placeholder 2">
            <a:extLst>
              <a:ext uri="{FF2B5EF4-FFF2-40B4-BE49-F238E27FC236}">
                <a16:creationId xmlns:a16="http://schemas.microsoft.com/office/drawing/2014/main" id="{B765250B-5A14-214B-ABC1-A4475517167B}"/>
              </a:ext>
            </a:extLst>
          </p:cNvPr>
          <p:cNvSpPr>
            <a:spLocks noGrp="1"/>
          </p:cNvSpPr>
          <p:nvPr>
            <p:ph type="body" idx="15"/>
          </p:nvPr>
        </p:nvSpPr>
        <p:spPr bwMode="auto">
          <a:xfrm>
            <a:off x="4116386" y="2310860"/>
            <a:ext cx="3960000" cy="1296150"/>
          </a:xfrm>
          <a:prstGeom prst="rect">
            <a:avLst/>
          </a:prstGeo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9" name="Picture Placeholder 10">
            <a:extLst>
              <a:ext uri="{FF2B5EF4-FFF2-40B4-BE49-F238E27FC236}">
                <a16:creationId xmlns:a16="http://schemas.microsoft.com/office/drawing/2014/main" id="{DFA427B4-6DBD-6E44-A1CC-8CF7E57C6BB1}"/>
              </a:ext>
            </a:extLst>
          </p:cNvPr>
          <p:cNvSpPr>
            <a:spLocks noGrp="1"/>
          </p:cNvSpPr>
          <p:nvPr>
            <p:ph type="pic" sz="quarter" idx="16" hasCustomPrompt="1"/>
          </p:nvPr>
        </p:nvSpPr>
        <p:spPr bwMode="auto">
          <a:xfrm>
            <a:off x="4116386" y="3607010"/>
            <a:ext cx="3959225" cy="2767664"/>
          </a:xfrm>
          <a:prstGeom prst="rect">
            <a:avLst/>
          </a:prstGeom>
          <a:noFill/>
        </p:spPr>
        <p:txBody>
          <a:bodyPr anchor="ctr"/>
          <a:lstStyle>
            <a:lvl1pPr algn="ctr">
              <a:defRPr/>
            </a:lvl1pPr>
          </a:lstStyle>
          <a:p>
            <a:pPr>
              <a:defRPr/>
            </a:pPr>
            <a:r>
              <a:rPr lang="en-US"/>
              <a:t>Drag and Drop picture</a:t>
            </a:r>
            <a:endParaRPr/>
          </a:p>
        </p:txBody>
      </p:sp>
      <p:sp>
        <p:nvSpPr>
          <p:cNvPr id="20" name="Text Placeholder 2">
            <a:extLst>
              <a:ext uri="{FF2B5EF4-FFF2-40B4-BE49-F238E27FC236}">
                <a16:creationId xmlns:a16="http://schemas.microsoft.com/office/drawing/2014/main" id="{AE8B12F7-5111-3246-AB24-A00B235732F3}"/>
              </a:ext>
            </a:extLst>
          </p:cNvPr>
          <p:cNvSpPr>
            <a:spLocks noGrp="1"/>
          </p:cNvSpPr>
          <p:nvPr>
            <p:ph type="body" idx="20"/>
          </p:nvPr>
        </p:nvSpPr>
        <p:spPr bwMode="auto">
          <a:xfrm>
            <a:off x="3275" y="5078524"/>
            <a:ext cx="3960000" cy="1296150"/>
          </a:xfrm>
          <a:prstGeom prst="rect">
            <a:avLst/>
          </a:prstGeo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21" name="Picture Placeholder 10">
            <a:extLst>
              <a:ext uri="{FF2B5EF4-FFF2-40B4-BE49-F238E27FC236}">
                <a16:creationId xmlns:a16="http://schemas.microsoft.com/office/drawing/2014/main" id="{3363AF7E-C027-C14C-A1A2-B32B96B4E4F8}"/>
              </a:ext>
            </a:extLst>
          </p:cNvPr>
          <p:cNvSpPr>
            <a:spLocks noGrp="1"/>
          </p:cNvSpPr>
          <p:nvPr>
            <p:ph type="pic" sz="quarter" idx="21" hasCustomPrompt="1"/>
          </p:nvPr>
        </p:nvSpPr>
        <p:spPr bwMode="auto">
          <a:xfrm>
            <a:off x="4050" y="2310860"/>
            <a:ext cx="3959225" cy="2767813"/>
          </a:xfrm>
          <a:prstGeom prst="rect">
            <a:avLst/>
          </a:prstGeom>
          <a:noFill/>
        </p:spPr>
        <p:txBody>
          <a:bodyPr anchor="ctr"/>
          <a:lstStyle>
            <a:lvl1pPr algn="ctr">
              <a:defRPr/>
            </a:lvl1pPr>
          </a:lstStyle>
          <a:p>
            <a:pPr>
              <a:defRPr/>
            </a:pPr>
            <a:r>
              <a:rPr lang="en-US"/>
              <a:t>Drag and Drop picture</a:t>
            </a:r>
            <a:endParaRPr/>
          </a:p>
        </p:txBody>
      </p:sp>
      <p:sp>
        <p:nvSpPr>
          <p:cNvPr id="22" name="Text Placeholder 2">
            <a:extLst>
              <a:ext uri="{FF2B5EF4-FFF2-40B4-BE49-F238E27FC236}">
                <a16:creationId xmlns:a16="http://schemas.microsoft.com/office/drawing/2014/main" id="{641E4348-5CF9-934B-934C-D4762C8F9258}"/>
              </a:ext>
            </a:extLst>
          </p:cNvPr>
          <p:cNvSpPr>
            <a:spLocks noGrp="1"/>
          </p:cNvSpPr>
          <p:nvPr>
            <p:ph type="body" idx="22"/>
          </p:nvPr>
        </p:nvSpPr>
        <p:spPr bwMode="auto">
          <a:xfrm>
            <a:off x="8232388" y="5078524"/>
            <a:ext cx="3960000" cy="1296150"/>
          </a:xfrm>
          <a:prstGeom prst="rect">
            <a:avLst/>
          </a:prstGeo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23" name="Picture Placeholder 10">
            <a:extLst>
              <a:ext uri="{FF2B5EF4-FFF2-40B4-BE49-F238E27FC236}">
                <a16:creationId xmlns:a16="http://schemas.microsoft.com/office/drawing/2014/main" id="{E9FE0D2B-2408-E54F-99D5-7E0ECC1178FF}"/>
              </a:ext>
            </a:extLst>
          </p:cNvPr>
          <p:cNvSpPr>
            <a:spLocks noGrp="1"/>
          </p:cNvSpPr>
          <p:nvPr>
            <p:ph type="pic" sz="quarter" idx="23" hasCustomPrompt="1"/>
          </p:nvPr>
        </p:nvSpPr>
        <p:spPr bwMode="auto">
          <a:xfrm>
            <a:off x="8232388" y="2310860"/>
            <a:ext cx="3959225" cy="2767813"/>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407323735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F55808B-9012-DB45-BF7F-F3731BF0E027}"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4800" y="1173600"/>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394940"/>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720854"/>
            <a:ext cx="3416525" cy="1560510"/>
          </a:xfrm>
          <a:solidFill>
            <a:schemeClr val="tx1"/>
          </a:solidFill>
        </p:spPr>
        <p:txBody>
          <a:bodyPr lIns="72000" anchor="ctr" anchorCtr="0">
            <a:normAutofit/>
          </a:bodyPr>
          <a:lstStyle>
            <a:lvl1pPr algn="ctr">
              <a:defRPr sz="16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720853"/>
            <a:ext cx="3377036" cy="1560511"/>
          </a:xfrm>
          <a:solidFill>
            <a:schemeClr val="tx1"/>
          </a:solidFill>
        </p:spPr>
        <p:txBody>
          <a:bodyPr lIns="72000" anchor="ctr" anchorCtr="0">
            <a:normAutofit/>
          </a:bodyPr>
          <a:lstStyle>
            <a:lvl1pPr algn="ctr">
              <a:defRPr sz="16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720854"/>
            <a:ext cx="3411672" cy="1560510"/>
          </a:xfrm>
          <a:solidFill>
            <a:schemeClr val="tx1"/>
          </a:solidFill>
        </p:spPr>
        <p:txBody>
          <a:bodyPr lIns="72000" anchor="ctr" anchorCtr="0">
            <a:normAutofit/>
          </a:bodyPr>
          <a:lstStyle>
            <a:lvl1pPr algn="ctr">
              <a:defRPr sz="1600">
                <a:solidFill>
                  <a:schemeClr val="bg1"/>
                </a:solidFill>
              </a:defRPr>
            </a:lvl1pPr>
            <a:lvl2pPr algn="ctr">
              <a:defRPr sz="1800">
                <a:solidFill>
                  <a:schemeClr val="bg1"/>
                </a:solidFill>
              </a:defRPr>
            </a:lvl2pPr>
            <a:lvl3pPr algn="ct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79177904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120960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2329992"/>
            <a:ext cx="10801351" cy="2364762"/>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761941"/>
            <a:ext cx="3415859" cy="1605791"/>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764339"/>
            <a:ext cx="3376378" cy="1605791"/>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fld id="{9A24C841-CD4C-6E46-B987-20A5468F7CD4}" type="datetime1">
              <a:rPr lang="de-CH" smtClean="0"/>
              <a:t>08.11.24</a:t>
            </a:fld>
            <a:endParaRPr lang="en-US"/>
          </a:p>
        </p:txBody>
      </p:sp>
      <p:sp>
        <p:nvSpPr>
          <p:cNvPr id="9" name="Footer Placeholder 3"/>
          <p:cNvSpPr>
            <a:spLocks noGrp="1"/>
          </p:cNvSpPr>
          <p:nvPr>
            <p:ph type="ftr" sz="quarter" idx="17"/>
          </p:nvPr>
        </p:nvSpPr>
        <p:spPr bwMode="auto"/>
        <p:txBody>
          <a:bodyPr/>
          <a:lstStyle/>
          <a:p>
            <a:pPr>
              <a:defRPr/>
            </a:pPr>
            <a:endParaRPr lang="en-US"/>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764339"/>
            <a:ext cx="3411007" cy="1605791"/>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69791806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5B427AE7-0C59-8448-9A29-2BC4F951FB1C}"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1173600"/>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441532"/>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441532"/>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421618646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726448C0-E48F-B540-BF1D-66D89C43D3A4}"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2" name="Espace réservé du titre 1">
            <a:extLst>
              <a:ext uri="{FF2B5EF4-FFF2-40B4-BE49-F238E27FC236}">
                <a16:creationId xmlns:a16="http://schemas.microsoft.com/office/drawing/2014/main" id="{1627A34D-A379-D94B-B442-61EC9FEF42A3}"/>
              </a:ext>
            </a:extLst>
          </p:cNvPr>
          <p:cNvSpPr>
            <a:spLocks noGrp="1"/>
          </p:cNvSpPr>
          <p:nvPr>
            <p:ph type="title"/>
          </p:nvPr>
        </p:nvSpPr>
        <p:spPr>
          <a:xfrm>
            <a:off x="697602" y="1173600"/>
            <a:ext cx="10800000" cy="1116849"/>
          </a:xfrm>
          <a:prstGeom prst="rect">
            <a:avLst/>
          </a:prstGeom>
        </p:spPr>
        <p:txBody>
          <a:bodyPr vert="horz" lIns="0" tIns="0" rIns="0" bIns="0" rtlCol="0" anchor="t" anchorCtr="0">
            <a:normAutofit/>
          </a:bodyPr>
          <a:lstStyle/>
          <a:p>
            <a:r>
              <a:rPr lang="fr-FR" dirty="0"/>
              <a:t>Cliquez et modifiez le titre</a:t>
            </a:r>
          </a:p>
        </p:txBody>
      </p:sp>
    </p:spTree>
    <p:extLst>
      <p:ext uri="{BB962C8B-B14F-4D97-AF65-F5344CB8AC3E}">
        <p14:creationId xmlns:p14="http://schemas.microsoft.com/office/powerpoint/2010/main" val="15340138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BD7DFDE4-162B-8340-BCD6-BC0792F6318B}"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1173600"/>
            <a:ext cx="10800000" cy="991890"/>
          </a:xfrm>
        </p:spPr>
        <p:txBody>
          <a:bodyPr/>
          <a:lstStyle/>
          <a:p>
            <a:r>
              <a:rPr lang="fr-FR" dirty="0"/>
              <a:t>Cliquez et modifiez le titre</a:t>
            </a:r>
          </a:p>
        </p:txBody>
      </p:sp>
      <p:sp>
        <p:nvSpPr>
          <p:cNvPr id="8" name="Espace réservé pour une image  8"/>
          <p:cNvSpPr>
            <a:spLocks noGrp="1"/>
          </p:cNvSpPr>
          <p:nvPr>
            <p:ph type="pic" sz="quarter" idx="13"/>
          </p:nvPr>
        </p:nvSpPr>
        <p:spPr>
          <a:xfrm>
            <a:off x="0" y="4309915"/>
            <a:ext cx="6048000" cy="201562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309915"/>
            <a:ext cx="6048000" cy="201562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2231754"/>
            <a:ext cx="6048000" cy="201562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2231754"/>
            <a:ext cx="6048000" cy="201562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321701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12" name="Textplatzhalter 8">
            <a:extLst>
              <a:ext uri="{FF2B5EF4-FFF2-40B4-BE49-F238E27FC236}">
                <a16:creationId xmlns:a16="http://schemas.microsoft.com/office/drawing/2014/main" id="{E69F34A5-EA9B-4A0A-A8FB-63CF2456D5B6}"/>
              </a:ext>
            </a:extLst>
          </p:cNvPr>
          <p:cNvSpPr>
            <a:spLocks noGrp="1"/>
          </p:cNvSpPr>
          <p:nvPr>
            <p:ph type="body" sz="quarter" idx="13" hasCustomPrompt="1"/>
          </p:nvPr>
        </p:nvSpPr>
        <p:spPr>
          <a:xfrm>
            <a:off x="62496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4" name="Titel 3">
            <a:extLst>
              <a:ext uri="{FF2B5EF4-FFF2-40B4-BE49-F238E27FC236}">
                <a16:creationId xmlns:a16="http://schemas.microsoft.com/office/drawing/2014/main" id="{24C33D56-EDA7-4D6B-80CE-52842ECCEC5A}"/>
              </a:ext>
            </a:extLst>
          </p:cNvPr>
          <p:cNvSpPr>
            <a:spLocks noGrp="1"/>
          </p:cNvSpPr>
          <p:nvPr>
            <p:ph type="title" hasCustomPrompt="1"/>
          </p:nvPr>
        </p:nvSpPr>
        <p:spPr>
          <a:xfrm>
            <a:off x="590400" y="770400"/>
            <a:ext cx="11017800" cy="1072088"/>
          </a:xfrm>
          <a:prstGeom prst="rect">
            <a:avLst/>
          </a:prstGeom>
        </p:spPr>
        <p:txBody>
          <a:bodyPr/>
          <a:lstStyle>
            <a:lvl1pPr>
              <a:defRPr/>
            </a:lvl1pPr>
          </a:lstStyle>
          <a:p>
            <a:r>
              <a:rPr lang="en-US" noProof="0" dirty="0"/>
              <a:t>Add Title</a:t>
            </a:r>
          </a:p>
        </p:txBody>
      </p:sp>
    </p:spTree>
    <p:extLst>
      <p:ext uri="{BB962C8B-B14F-4D97-AF65-F5344CB8AC3E}">
        <p14:creationId xmlns:p14="http://schemas.microsoft.com/office/powerpoint/2010/main" val="420742733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55F5004-13AA-FA4F-89E5-6BBDC4D85CF6}"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1173600"/>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2755771"/>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2755771"/>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2755771"/>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2755771"/>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409473215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8FB3D55-C462-D64E-96A6-BE4E84306551}"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1173600"/>
            <a:ext cx="10800000" cy="923015"/>
          </a:xfrm>
        </p:spPr>
        <p:txBody>
          <a:bodyPr/>
          <a:lstStyle/>
          <a:p>
            <a:r>
              <a:rPr lang="fr-FR"/>
              <a:t>Cliquez et modifiez le titre</a:t>
            </a:r>
          </a:p>
        </p:txBody>
      </p:sp>
      <p:sp>
        <p:nvSpPr>
          <p:cNvPr id="8" name="Espace réservé pour une image  8"/>
          <p:cNvSpPr>
            <a:spLocks noGrp="1"/>
          </p:cNvSpPr>
          <p:nvPr>
            <p:ph type="pic" sz="quarter" idx="13"/>
          </p:nvPr>
        </p:nvSpPr>
        <p:spPr>
          <a:xfrm>
            <a:off x="0" y="2390153"/>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2390153"/>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2390153"/>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2390153"/>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38312023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sz="half" idx="1" hasCustomPrompt="1"/>
          </p:nvPr>
        </p:nvSpPr>
        <p:spPr>
          <a:xfrm>
            <a:off x="919566" y="2766447"/>
            <a:ext cx="5100234" cy="3410516"/>
          </a:xfrm>
        </p:spPr>
        <p:txBody>
          <a:bodyPr>
            <a:normAutofit/>
          </a:bodyPr>
          <a:lstStyle>
            <a:lvl1pPr>
              <a:defRPr sz="2100"/>
            </a:lvl1pPr>
            <a:lvl2pPr>
              <a:defRPr sz="2100"/>
            </a:lvl2pPr>
            <a:lvl3pPr>
              <a:defRPr sz="2100"/>
            </a:lvl3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253566" y="2766447"/>
            <a:ext cx="5100234" cy="3410516"/>
          </a:xfrm>
        </p:spPr>
        <p:txBody>
          <a:bodyPr>
            <a:normAutofit/>
          </a:bodyPr>
          <a:lstStyle>
            <a:lvl1pPr>
              <a:defRPr sz="2100"/>
            </a:lvl1pPr>
            <a:lvl2pPr>
              <a:defRPr sz="2100"/>
            </a:lvl2pPr>
            <a:lvl3pPr>
              <a:defRPr sz="2100"/>
            </a:lvl3p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fld id="{39244C90-B6C2-4142-97E2-EC8AD8176169}" type="datetime1">
              <a:rPr lang="de-CH" smtClean="0"/>
              <a:t>08.11.24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14505336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6688CF52-2FBD-F24E-A339-7093D0C01F26}"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9"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10" name="Rectangle 9"/>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1" name="Rectangle 10"/>
          <p:cNvSpPr/>
          <p:nvPr userDrawn="1"/>
        </p:nvSpPr>
        <p:spPr>
          <a:xfrm>
            <a:off x="3052002"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2" name="Rectangle 11"/>
          <p:cNvSpPr/>
          <p:nvPr userDrawn="1"/>
        </p:nvSpPr>
        <p:spPr>
          <a:xfrm>
            <a:off x="6104004" y="0"/>
            <a:ext cx="3045600" cy="216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3" name="Rectangle 12"/>
          <p:cNvSpPr/>
          <p:nvPr userDrawn="1"/>
        </p:nvSpPr>
        <p:spPr>
          <a:xfrm>
            <a:off x="9142399" y="0"/>
            <a:ext cx="3045600" cy="216000"/>
          </a:xfrm>
          <a:prstGeom prst="rect">
            <a:avLst/>
          </a:prstGeom>
          <a:solidFill>
            <a:srgbClr val="62C5D3"/>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117690260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lvl1pPr>
              <a:defRPr>
                <a:solidFill>
                  <a:schemeClr val="tx2"/>
                </a:solidFill>
              </a:defRPr>
            </a:lvl1pPr>
            <a:lvl2pPr>
              <a:defRPr>
                <a:solidFill>
                  <a:schemeClr val="tx2"/>
                </a:solidFill>
              </a:defRPr>
            </a:lvl2pPr>
            <a:lvl3pPr>
              <a:defRPr>
                <a:solidFill>
                  <a:schemeClr val="tx2"/>
                </a:solidFill>
              </a:defRPr>
            </a:lvl3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fld id="{123D5AC8-23DC-114A-8C35-C69C9F620AFB}" type="datetime1">
              <a:rPr lang="de-CH" smtClean="0"/>
              <a:t>08.11.24</a:t>
            </a:fld>
            <a:endParaRPr lang="fr-FR"/>
          </a:p>
        </p:txBody>
      </p:sp>
      <p:sp>
        <p:nvSpPr>
          <p:cNvPr id="5" name="Espace réservé du pied de page 4"/>
          <p:cNvSpPr>
            <a:spLocks noGrp="1"/>
          </p:cNvSpPr>
          <p:nvPr>
            <p:ph type="ftr" sz="quarter" idx="11"/>
          </p:nvPr>
        </p:nvSpPr>
        <p:spPr>
          <a:xfrm>
            <a:off x="1296000" y="6316306"/>
            <a:ext cx="3608877" cy="365125"/>
          </a:xfrm>
        </p:spPr>
        <p:txBody>
          <a:bodyPr/>
          <a:lstStyle/>
          <a:p>
            <a:endParaRPr lang="fr-FR"/>
          </a:p>
        </p:txBody>
      </p:sp>
      <p:sp>
        <p:nvSpPr>
          <p:cNvPr id="6" name="Espace réservé du numéro de diapositive 5"/>
          <p:cNvSpPr>
            <a:spLocks noGrp="1"/>
          </p:cNvSpPr>
          <p:nvPr>
            <p:ph type="sldNum" sz="quarter" idx="12"/>
          </p:nvPr>
        </p:nvSpPr>
        <p:spPr>
          <a:xfrm>
            <a:off x="11290299" y="6316305"/>
            <a:ext cx="205699" cy="365125"/>
          </a:xfrm>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2845827560"/>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335516ED-644F-2C41-BFD5-40868CF51001}"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925464748"/>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E5C611DF-1818-F343-A13B-75DCF0F4C00C}"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3" name="ZoneTexte 2"/>
          <p:cNvSpPr txBox="1"/>
          <p:nvPr userDrawn="1"/>
        </p:nvSpPr>
        <p:spPr>
          <a:xfrm>
            <a:off x="695325" y="1658203"/>
            <a:ext cx="5091326" cy="2092881"/>
          </a:xfrm>
          <a:prstGeom prst="rect">
            <a:avLst/>
          </a:prstGeom>
          <a:noFill/>
        </p:spPr>
        <p:txBody>
          <a:bodyPr wrap="square" lIns="0" rtlCol="0">
            <a:spAutoFit/>
          </a:bodyPr>
          <a:lstStyle/>
          <a:p>
            <a:pPr lvl="0"/>
            <a:r>
              <a:rPr lang="fr-FR" sz="2800">
                <a:solidFill>
                  <a:schemeClr val="tx2"/>
                </a:solidFill>
              </a:rPr>
              <a:t>Cliquez pour modifier les styles du texte du masque</a:t>
            </a:r>
          </a:p>
          <a:p>
            <a:pPr lvl="1"/>
            <a:r>
              <a:rPr lang="fr-FR" sz="2800">
                <a:solidFill>
                  <a:schemeClr val="tx2"/>
                </a:solidFill>
              </a:rPr>
              <a:t>Deuxième niveau</a:t>
            </a:r>
          </a:p>
          <a:p>
            <a:pPr lvl="2"/>
            <a:r>
              <a:rPr lang="fr-FR" sz="2800">
                <a:solidFill>
                  <a:schemeClr val="tx2"/>
                </a:solidFill>
              </a:rPr>
              <a:t>Troisième niveau</a:t>
            </a:r>
          </a:p>
          <a:p>
            <a:endParaRPr lang="fr-FR"/>
          </a:p>
        </p:txBody>
      </p:sp>
    </p:spTree>
    <p:extLst>
      <p:ext uri="{BB962C8B-B14F-4D97-AF65-F5344CB8AC3E}">
        <p14:creationId xmlns:p14="http://schemas.microsoft.com/office/powerpoint/2010/main" val="278560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6029772-882B-F440-8549-CF235C09D345}"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6000" y="251991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1861266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6"/>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fld id="{ED4729F4-6622-BA41-ABE3-D2A43B4A1734}" type="datetime1">
              <a:rPr lang="de-CH" smtClean="0"/>
              <a:t>08.11.24</a:t>
            </a:fld>
            <a:endParaRPr lang="en-US"/>
          </a:p>
        </p:txBody>
      </p:sp>
      <p:sp>
        <p:nvSpPr>
          <p:cNvPr id="8" name="Footer Placeholder 5"/>
          <p:cNvSpPr>
            <a:spLocks noGrp="1"/>
          </p:cNvSpPr>
          <p:nvPr>
            <p:ph type="ftr" sz="quarter" idx="18"/>
          </p:nvPr>
        </p:nvSpPr>
        <p:spPr bwMode="auto"/>
        <p:txBody>
          <a:bodyPr/>
          <a:lstStyle/>
          <a:p>
            <a:pPr>
              <a:defRPr/>
            </a:pPr>
            <a:endParaRPr lang="en-US"/>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6"/>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6"/>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36121005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E5C4E4F6-A976-B34C-87F5-39F7FA1CD25E}"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tx1"/>
          </a:solidFill>
        </p:spPr>
        <p:txBody>
          <a:bodyPr lIns="72000" anchor="ctr" anchorCtr="0"/>
          <a:lstStyle>
            <a:lvl1pPr algn="ctr">
              <a:buFontTx/>
              <a:buNone/>
              <a:defRPr sz="2100">
                <a:solidFill>
                  <a:schemeClr val="bg1"/>
                </a:solidFill>
              </a:defRPr>
            </a:lvl1pPr>
            <a:lvl2pPr marL="457200" indent="0" algn="ctr">
              <a:buFontTx/>
              <a:buNone/>
              <a:defRPr sz="1800">
                <a:solidFill>
                  <a:schemeClr val="bg1"/>
                </a:solidFill>
              </a:defRPr>
            </a:lvl2pPr>
            <a:lvl3pPr marL="914400" indent="0" algn="ctr">
              <a:buFontTx/>
              <a:buNone/>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tx1"/>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tx1"/>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4105475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ing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5573"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de-AT" dirty="0"/>
              <a:t>Insert </a:t>
            </a:r>
            <a:r>
              <a:rPr lang="en-US" noProof="0" dirty="0"/>
              <a:t>Background</a:t>
            </a:r>
            <a:r>
              <a:rPr lang="de-AT" dirty="0"/>
              <a:t> Image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itel 1">
            <a:extLst>
              <a:ext uri="{FF2B5EF4-FFF2-40B4-BE49-F238E27FC236}">
                <a16:creationId xmlns:a16="http://schemas.microsoft.com/office/drawing/2014/main" id="{0B952560-8B22-4EC2-A520-BB0D9A9A2134}"/>
              </a:ext>
            </a:extLst>
          </p:cNvPr>
          <p:cNvSpPr>
            <a:spLocks noGrp="1"/>
          </p:cNvSpPr>
          <p:nvPr>
            <p:ph type="ctrTitle" hasCustomPrompt="1"/>
          </p:nvPr>
        </p:nvSpPr>
        <p:spPr>
          <a:xfrm>
            <a:off x="590400" y="1394775"/>
            <a:ext cx="11017800" cy="2387600"/>
          </a:xfrm>
          <a:prstGeom prst="rect">
            <a:avLst/>
          </a:prstGeom>
        </p:spPr>
        <p:txBody>
          <a:bodyPr anchor="b"/>
          <a:lstStyle>
            <a:lvl1pPr algn="ctr">
              <a:lnSpc>
                <a:spcPts val="4751"/>
              </a:lnSpc>
              <a:defRPr sz="4500" cap="all" baseline="0">
                <a:solidFill>
                  <a:schemeClr val="bg1"/>
                </a:solidFill>
              </a:defRPr>
            </a:lvl1pPr>
          </a:lstStyle>
          <a:p>
            <a:r>
              <a:rPr lang="en-US" noProof="0" dirty="0"/>
              <a:t>Chapter</a:t>
            </a:r>
            <a:r>
              <a:rPr lang="de-AT" dirty="0"/>
              <a:t> Title</a:t>
            </a:r>
          </a:p>
        </p:txBody>
      </p:sp>
      <p:sp>
        <p:nvSpPr>
          <p:cNvPr id="10" name="Untertitel 2">
            <a:extLst>
              <a:ext uri="{FF2B5EF4-FFF2-40B4-BE49-F238E27FC236}">
                <a16:creationId xmlns:a16="http://schemas.microsoft.com/office/drawing/2014/main" id="{3ADE6088-5D10-4D28-890C-D6F29F2A1C2A}"/>
              </a:ext>
            </a:extLst>
          </p:cNvPr>
          <p:cNvSpPr>
            <a:spLocks noGrp="1"/>
          </p:cNvSpPr>
          <p:nvPr>
            <p:ph type="subTitle" idx="1" hasCustomPrompt="1"/>
          </p:nvPr>
        </p:nvSpPr>
        <p:spPr>
          <a:xfrm>
            <a:off x="590400" y="3843045"/>
            <a:ext cx="11017800" cy="1655763"/>
          </a:xfrm>
        </p:spPr>
        <p:txBody>
          <a:bodyPr>
            <a:noAutofit/>
          </a:bodyPr>
          <a:lstStyle>
            <a:lvl1pPr marL="0" indent="0" algn="ctr">
              <a:buNone/>
              <a:defRPr sz="15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noProof="0" dirty="0"/>
              <a:t>Chapter</a:t>
            </a:r>
            <a:r>
              <a:rPr lang="de-AT" dirty="0"/>
              <a:t> </a:t>
            </a:r>
            <a:r>
              <a:rPr lang="en-US" noProof="0" dirty="0"/>
              <a:t>Subtitle</a:t>
            </a:r>
          </a:p>
        </p:txBody>
      </p:sp>
    </p:spTree>
    <p:extLst>
      <p:ext uri="{BB962C8B-B14F-4D97-AF65-F5344CB8AC3E}">
        <p14:creationId xmlns:p14="http://schemas.microsoft.com/office/powerpoint/2010/main" val="44171960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fld id="{36789032-461C-ED40-853E-3779280678D6}" type="datetime1">
              <a:rPr lang="de-CH" smtClean="0"/>
              <a:t>08.11.24</a:t>
            </a:fld>
            <a:endParaRPr lang="en-US"/>
          </a:p>
        </p:txBody>
      </p:sp>
      <p:sp>
        <p:nvSpPr>
          <p:cNvPr id="9" name="Footer Placeholder 3"/>
          <p:cNvSpPr>
            <a:spLocks noGrp="1"/>
          </p:cNvSpPr>
          <p:nvPr>
            <p:ph type="ftr" sz="quarter" idx="17"/>
          </p:nvPr>
        </p:nvSpPr>
        <p:spPr bwMode="auto"/>
        <p:txBody>
          <a:bodyPr/>
          <a:lstStyle/>
          <a:p>
            <a:pPr>
              <a:defRPr/>
            </a:pPr>
            <a:endParaRPr lang="en-US"/>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123856268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4C5AFFAB-2D20-3145-99B2-5BAB89F244C1}"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393283019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87D7134-DAF0-6E42-BCFA-1FCD35F19566}"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2888510"/>
            <a:ext cx="3960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8" name="Espace réservé pour une image  8"/>
          <p:cNvSpPr>
            <a:spLocks noGrp="1"/>
          </p:cNvSpPr>
          <p:nvPr>
            <p:ph type="pic" sz="quarter" idx="14"/>
          </p:nvPr>
        </p:nvSpPr>
        <p:spPr>
          <a:xfrm>
            <a:off x="8232000" y="2888510"/>
            <a:ext cx="3960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9" name="Espace réservé pour une image  8"/>
          <p:cNvSpPr>
            <a:spLocks noGrp="1"/>
          </p:cNvSpPr>
          <p:nvPr>
            <p:ph type="pic" sz="quarter" idx="15"/>
          </p:nvPr>
        </p:nvSpPr>
        <p:spPr>
          <a:xfrm>
            <a:off x="4116000" y="2888510"/>
            <a:ext cx="3960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20" name="Espace réservé du contenu 2"/>
          <p:cNvSpPr>
            <a:spLocks noGrp="1"/>
          </p:cNvSpPr>
          <p:nvPr>
            <p:ph idx="1"/>
          </p:nvPr>
        </p:nvSpPr>
        <p:spPr>
          <a:xfrm>
            <a:off x="696000" y="1767565"/>
            <a:ext cx="10800000" cy="1050063"/>
          </a:xfrm>
        </p:spPr>
        <p:txBody>
          <a:bodyPr/>
          <a:lstStyle/>
          <a:p>
            <a:pPr lvl="0"/>
            <a:r>
              <a:rPr lang="fr-FR"/>
              <a:t>Cliquez pour modifier les styles du texte du masque</a:t>
            </a:r>
          </a:p>
        </p:txBody>
      </p:sp>
    </p:spTree>
    <p:extLst>
      <p:ext uri="{BB962C8B-B14F-4D97-AF65-F5344CB8AC3E}">
        <p14:creationId xmlns:p14="http://schemas.microsoft.com/office/powerpoint/2010/main" val="351533076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80866C5A-7D27-A64D-97F4-CE9CAD59CDA8}"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8"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82160466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4070CD4-5262-A54E-A9CD-8F67B8D38484}"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915250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218106EA-0E55-3C4D-8524-3D62C18423AD}"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21933792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696000" y="1825625"/>
            <a:ext cx="53238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199" y="1825625"/>
            <a:ext cx="5323799"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fld id="{E282BD86-926D-1D4C-BB2B-2337247C4F7E}" type="datetime1">
              <a:rPr lang="de-CH" smtClean="0"/>
              <a:t>08.11.24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32888554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5F47C100-E04B-1042-B4C3-D7680C9DA24D}"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8" name="Rectangle 7"/>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9" name="Rectangle 8"/>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0" name="Rectangle 9"/>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1" name="Rectangle 10"/>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254147348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fld id="{7D14AFBF-3DD2-DC4B-B21C-40789EBDB763}"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341719110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37BD3E2B-D23A-9A47-9049-30940D8BCBBB}"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2053059166"/>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11017800" cy="3663000"/>
          </a:xfrm>
        </p:spPr>
        <p:txBody>
          <a:bodyPr/>
          <a:lstStyle>
            <a:lvl1pPr>
              <a:lnSpc>
                <a:spcPts val="2600"/>
              </a:lnSpc>
              <a:defRPr sz="2133"/>
            </a:lvl1pPr>
            <a:lvl2pPr marL="453589" indent="-453589">
              <a:lnSpc>
                <a:spcPts val="2600"/>
              </a:lnSpc>
              <a:defRPr sz="2133"/>
            </a:lvl2pPr>
            <a:lvl3pPr marL="907177" indent="-453589">
              <a:lnSpc>
                <a:spcPts val="2600"/>
              </a:lnSpc>
              <a:defRPr sz="2133"/>
            </a:lvl3pPr>
            <a:lvl4pPr marL="1360766" indent="-453589">
              <a:lnSpc>
                <a:spcPts val="2600"/>
              </a:lnSpc>
              <a:defRPr sz="2133"/>
            </a:lvl4pPr>
            <a:lvl5pPr marL="1814355" indent="-453589">
              <a:lnSpc>
                <a:spcPts val="2600"/>
              </a:lnSpc>
              <a:defRPr sz="2133"/>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383677452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4C09AFA3-2624-3741-9A16-26D7C5F3AF15}" type="datetime1">
              <a:rPr lang="de-CH" smtClean="0"/>
              <a:t>08.11.24</a:t>
            </a:fld>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3" name="ZoneTexte 2"/>
          <p:cNvSpPr txBox="1"/>
          <p:nvPr userDrawn="1"/>
        </p:nvSpPr>
        <p:spPr>
          <a:xfrm>
            <a:off x="695325" y="1658203"/>
            <a:ext cx="5091326" cy="2092881"/>
          </a:xfrm>
          <a:prstGeom prst="rect">
            <a:avLst/>
          </a:prstGeom>
          <a:noFill/>
        </p:spPr>
        <p:txBody>
          <a:bodyPr wrap="square" lIns="0" rtlCol="0">
            <a:spAutoFit/>
          </a:bodyPr>
          <a:lstStyle/>
          <a:p>
            <a:pPr lvl="0"/>
            <a:r>
              <a:rPr lang="fr-FR" sz="2800" dirty="0">
                <a:solidFill>
                  <a:schemeClr val="tx2"/>
                </a:solidFill>
              </a:rPr>
              <a:t>Cliquez pour modifier les styles du texte du masque</a:t>
            </a:r>
          </a:p>
          <a:p>
            <a:pPr lvl="1"/>
            <a:r>
              <a:rPr lang="fr-FR" sz="2800" dirty="0">
                <a:solidFill>
                  <a:schemeClr val="tx2"/>
                </a:solidFill>
              </a:rPr>
              <a:t>Deuxième niveau</a:t>
            </a:r>
          </a:p>
          <a:p>
            <a:pPr lvl="2"/>
            <a:r>
              <a:rPr lang="fr-FR" sz="2800" dirty="0">
                <a:solidFill>
                  <a:schemeClr val="tx2"/>
                </a:solidFill>
              </a:rPr>
              <a:t>Troisième niveau</a:t>
            </a:r>
          </a:p>
          <a:p>
            <a:endParaRPr lang="fr-FR" dirty="0"/>
          </a:p>
        </p:txBody>
      </p:sp>
      <p:sp>
        <p:nvSpPr>
          <p:cNvPr id="9" name="Espace réservé du pied de page 4">
            <a:extLst>
              <a:ext uri="{FF2B5EF4-FFF2-40B4-BE49-F238E27FC236}">
                <a16:creationId xmlns:a16="http://schemas.microsoft.com/office/drawing/2014/main" id="{D2BBBEFE-B9E9-3043-9213-A2A6A52F39DC}"/>
              </a:ext>
            </a:extLst>
          </p:cNvPr>
          <p:cNvSpPr>
            <a:spLocks noGrp="1"/>
          </p:cNvSpPr>
          <p:nvPr>
            <p:ph type="ftr" sz="quarter" idx="11"/>
          </p:nvPr>
        </p:nvSpPr>
        <p:spPr>
          <a:xfrm>
            <a:off x="1236040" y="6318000"/>
            <a:ext cx="4114800" cy="365125"/>
          </a:xfrm>
        </p:spPr>
        <p:txBody>
          <a:bodyPr/>
          <a:lstStyle/>
          <a:p>
            <a:endParaRPr lang="fr-FR"/>
          </a:p>
        </p:txBody>
      </p:sp>
    </p:spTree>
    <p:extLst>
      <p:ext uri="{BB962C8B-B14F-4D97-AF65-F5344CB8AC3E}">
        <p14:creationId xmlns:p14="http://schemas.microsoft.com/office/powerpoint/2010/main" val="17761146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677523E7-1A89-184C-9ADE-C0A3D8C7F405}"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8620696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fld id="{33798111-F3A4-EB49-8110-5BCE09C7C5E4}" type="datetime1">
              <a:rPr lang="de-CH" smtClean="0"/>
              <a:t>08.11.24</a:t>
            </a:fld>
            <a:endParaRPr lang="en-US"/>
          </a:p>
        </p:txBody>
      </p:sp>
      <p:sp>
        <p:nvSpPr>
          <p:cNvPr id="8" name="Footer Placeholder 5"/>
          <p:cNvSpPr>
            <a:spLocks noGrp="1"/>
          </p:cNvSpPr>
          <p:nvPr>
            <p:ph type="ftr" sz="quarter" idx="18"/>
          </p:nvPr>
        </p:nvSpPr>
        <p:spPr bwMode="auto"/>
        <p:txBody>
          <a:bodyPr/>
          <a:lstStyle/>
          <a:p>
            <a:pPr>
              <a:defRPr/>
            </a:pPr>
            <a:endParaRPr lang="en-US"/>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3098869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755F137B-B108-D640-A863-37B8CDB50D09}"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152543480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fld id="{D01EBB09-9FDF-C746-8527-DF31011CFDC2}" type="datetime1">
              <a:rPr lang="de-CH" smtClean="0"/>
              <a:t>08.11.24</a:t>
            </a:fld>
            <a:endParaRPr lang="en-US"/>
          </a:p>
        </p:txBody>
      </p:sp>
      <p:sp>
        <p:nvSpPr>
          <p:cNvPr id="9" name="Footer Placeholder 3"/>
          <p:cNvSpPr>
            <a:spLocks noGrp="1"/>
          </p:cNvSpPr>
          <p:nvPr>
            <p:ph type="ftr" sz="quarter" idx="17"/>
          </p:nvPr>
        </p:nvSpPr>
        <p:spPr bwMode="auto"/>
        <p:txBody>
          <a:bodyPr/>
          <a:lstStyle/>
          <a:p>
            <a:pPr>
              <a:defRPr/>
            </a:pPr>
            <a:endParaRPr lang="en-US"/>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153626692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E9086492-7675-B449-8FC6-1DE82B52A70C}"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88357463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73D3BA82-6BD2-C046-9AEF-75323C68F2EC}"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1" name="Espace réservé du contenu 2"/>
          <p:cNvSpPr>
            <a:spLocks noGrp="1"/>
          </p:cNvSpPr>
          <p:nvPr>
            <p:ph idx="1"/>
          </p:nvPr>
        </p:nvSpPr>
        <p:spPr>
          <a:xfrm>
            <a:off x="696000" y="1767565"/>
            <a:ext cx="10800000" cy="1050063"/>
          </a:xfrm>
        </p:spPr>
        <p:txBody>
          <a:bodyPr/>
          <a:lstStyle/>
          <a:p>
            <a:pPr lvl="0"/>
            <a:r>
              <a:rPr lang="fr-FR" dirty="0"/>
              <a:t>Cliquez pour modifier les styles du texte du masque</a:t>
            </a:r>
          </a:p>
        </p:txBody>
      </p:sp>
    </p:spTree>
    <p:extLst>
      <p:ext uri="{BB962C8B-B14F-4D97-AF65-F5344CB8AC3E}">
        <p14:creationId xmlns:p14="http://schemas.microsoft.com/office/powerpoint/2010/main" val="322024904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4C4A0F23-7F58-6B42-9078-3291FBDBC441}"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82095734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719A167C-7112-AA49-98EB-49DD93B0FAD7}"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4817566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8591BC2-EF9A-9D40-B03D-46753441CEE4}"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034795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Text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5364000" cy="3663000"/>
          </a:xfrm>
        </p:spPr>
        <p:txBody>
          <a:bodyPr/>
          <a:lstStyle>
            <a:lvl1pPr>
              <a:defRPr/>
            </a:lvl1pPr>
            <a:lvl2pPr>
              <a:defRPr/>
            </a:lvl2pPr>
            <a:lvl5pPr>
              <a:defRPr/>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platzhalter 8">
            <a:extLst>
              <a:ext uri="{FF2B5EF4-FFF2-40B4-BE49-F238E27FC236}">
                <a16:creationId xmlns:a16="http://schemas.microsoft.com/office/drawing/2014/main" id="{B620B50C-303A-44DC-8838-2B1CB9466574}"/>
              </a:ext>
            </a:extLst>
          </p:cNvPr>
          <p:cNvSpPr>
            <a:spLocks noGrp="1"/>
          </p:cNvSpPr>
          <p:nvPr>
            <p:ph type="body" sz="quarter" idx="13" hasCustomPrompt="1"/>
          </p:nvPr>
        </p:nvSpPr>
        <p:spPr>
          <a:xfrm>
            <a:off x="6249600" y="2327328"/>
            <a:ext cx="5364000" cy="3663000"/>
          </a:xfrm>
        </p:spPr>
        <p:txBody>
          <a:bodyPr/>
          <a:lstStyle>
            <a:lvl1pPr>
              <a:defRPr/>
            </a:lvl1pPr>
            <a:lvl3pPr>
              <a:defRPr/>
            </a:lvl3pPr>
            <a:lvl5pPr>
              <a:defRPr/>
            </a:lvl5pPr>
          </a:lstStyle>
          <a:p>
            <a:pPr marL="0" marR="0" lvl="0" indent="0" algn="l" defTabSz="914377" rtl="0" eaLnBrk="1" fontAlgn="auto" latinLnBrk="0" hangingPunct="1">
              <a:lnSpc>
                <a:spcPts val="1851"/>
              </a:lnSpc>
              <a:spcBef>
                <a:spcPts val="0"/>
              </a:spcBef>
              <a:spcAft>
                <a:spcPts val="0"/>
              </a:spcAft>
              <a:buClrTx/>
              <a:buSzTx/>
              <a:buFont typeface="Arial" panose="020B0604020202020204" pitchFamily="34" charset="0"/>
              <a:buNone/>
              <a:tabLst/>
              <a:defRPr/>
            </a:pPr>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9813315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fld id="{450C0908-5AB1-754D-811F-630234D79C8C}" type="datetime1">
              <a:rPr lang="de-CH" smtClean="0"/>
              <a:t>08.11.24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403485403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l-GR"/>
          </a:p>
        </p:txBody>
      </p:sp>
      <p:sp>
        <p:nvSpPr>
          <p:cNvPr id="4" name="Rectangle 4"/>
          <p:cNvSpPr>
            <a:spLocks noGrp="1" noChangeArrowheads="1"/>
          </p:cNvSpPr>
          <p:nvPr>
            <p:ph type="dt" sz="half" idx="10"/>
          </p:nvPr>
        </p:nvSpPr>
        <p:spPr>
          <a:ln/>
        </p:spPr>
        <p:txBody>
          <a:bodyPr/>
          <a:lstStyle>
            <a:lvl1pPr>
              <a:defRPr/>
            </a:lvl1pPr>
          </a:lstStyle>
          <a:p>
            <a:pPr>
              <a:defRPr/>
            </a:pPr>
            <a:fld id="{490442D8-FF27-9446-A785-2F72AD2C0E86}" type="datetime1">
              <a:rPr lang="de-CH" smtClean="0"/>
              <a:t>08.11.24</a:t>
            </a:fld>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2DFCF36-3B05-4A89-8744-3F4519774ACB}" type="slidenum">
              <a:rPr lang="en-GB"/>
              <a:pPr>
                <a:defRPr/>
              </a:pPr>
              <a:t>‹#›</a:t>
            </a:fld>
            <a:endParaRPr lang="en-GB" dirty="0"/>
          </a:p>
        </p:txBody>
      </p:sp>
    </p:spTree>
    <p:extLst>
      <p:ext uri="{BB962C8B-B14F-4D97-AF65-F5344CB8AC3E}">
        <p14:creationId xmlns:p14="http://schemas.microsoft.com/office/powerpoint/2010/main" val="58463920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fld id="{E9B75804-B405-E649-B9B5-B1B47E70819A}" type="datetime1">
              <a:rPr lang="de-CH" smtClean="0"/>
              <a:t>08.11.24</a:t>
            </a:fld>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482FA5A5-4889-4397-8823-4C73AA23DA00}" type="slidenum">
              <a:rPr lang="en-GB"/>
              <a:pPr>
                <a:defRPr/>
              </a:pPr>
              <a:t>‹#›</a:t>
            </a:fld>
            <a:endParaRPr lang="en-GB" dirty="0"/>
          </a:p>
        </p:txBody>
      </p:sp>
    </p:spTree>
    <p:extLst>
      <p:ext uri="{BB962C8B-B14F-4D97-AF65-F5344CB8AC3E}">
        <p14:creationId xmlns:p14="http://schemas.microsoft.com/office/powerpoint/2010/main" val="165488509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CBD3CCAF-AA56-C84B-9854-42F99AAC5B03}" type="datetime1">
              <a:rPr lang="de-CH" smtClean="0"/>
              <a:t>08.11.24</a:t>
            </a:fld>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08C8C8D-11ED-4527-8BE4-DD77CC623D8F}" type="slidenum">
              <a:rPr lang="en-GB"/>
              <a:pPr>
                <a:defRPr/>
              </a:pPr>
              <a:t>‹#›</a:t>
            </a:fld>
            <a:endParaRPr lang="en-GB" dirty="0"/>
          </a:p>
        </p:txBody>
      </p:sp>
    </p:spTree>
    <p:extLst>
      <p:ext uri="{BB962C8B-B14F-4D97-AF65-F5344CB8AC3E}">
        <p14:creationId xmlns:p14="http://schemas.microsoft.com/office/powerpoint/2010/main" val="14596691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fld id="{36F27A54-9400-D84F-B36E-7D9D8DB8386D}" type="datetime1">
              <a:rPr lang="de-CH" smtClean="0"/>
              <a:t>08.11.24</a:t>
            </a:fld>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3313F2CE-39E1-4F6E-8C67-3AF1D552BED5}" type="slidenum">
              <a:rPr lang="en-GB"/>
              <a:pPr>
                <a:defRPr/>
              </a:pPr>
              <a:t>‹#›</a:t>
            </a:fld>
            <a:endParaRPr lang="en-GB" dirty="0"/>
          </a:p>
        </p:txBody>
      </p:sp>
    </p:spTree>
    <p:extLst>
      <p:ext uri="{BB962C8B-B14F-4D97-AF65-F5344CB8AC3E}">
        <p14:creationId xmlns:p14="http://schemas.microsoft.com/office/powerpoint/2010/main" val="271094491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4"/>
          <p:cNvSpPr>
            <a:spLocks noGrp="1" noChangeArrowheads="1"/>
          </p:cNvSpPr>
          <p:nvPr>
            <p:ph type="dt" sz="half" idx="10"/>
          </p:nvPr>
        </p:nvSpPr>
        <p:spPr>
          <a:ln/>
        </p:spPr>
        <p:txBody>
          <a:bodyPr/>
          <a:lstStyle>
            <a:lvl1pPr>
              <a:defRPr/>
            </a:lvl1pPr>
          </a:lstStyle>
          <a:p>
            <a:pPr>
              <a:defRPr/>
            </a:pPr>
            <a:fld id="{FDC103EE-A377-0147-AEDA-0BF55230077E}" type="datetime1">
              <a:rPr lang="de-CH" smtClean="0"/>
              <a:t>08.11.24</a:t>
            </a:fld>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918C3A15-2BDE-492B-A597-2A5C4DEF693B}" type="slidenum">
              <a:rPr lang="en-GB"/>
              <a:pPr>
                <a:defRPr/>
              </a:pPr>
              <a:t>‹#›</a:t>
            </a:fld>
            <a:endParaRPr lang="en-GB" dirty="0"/>
          </a:p>
        </p:txBody>
      </p:sp>
    </p:spTree>
    <p:extLst>
      <p:ext uri="{BB962C8B-B14F-4D97-AF65-F5344CB8AC3E}">
        <p14:creationId xmlns:p14="http://schemas.microsoft.com/office/powerpoint/2010/main" val="257748100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4"/>
          <p:cNvSpPr>
            <a:spLocks noGrp="1" noChangeArrowheads="1"/>
          </p:cNvSpPr>
          <p:nvPr>
            <p:ph type="dt" sz="half" idx="10"/>
          </p:nvPr>
        </p:nvSpPr>
        <p:spPr>
          <a:ln/>
        </p:spPr>
        <p:txBody>
          <a:bodyPr/>
          <a:lstStyle>
            <a:lvl1pPr>
              <a:defRPr/>
            </a:lvl1pPr>
          </a:lstStyle>
          <a:p>
            <a:pPr>
              <a:defRPr/>
            </a:pPr>
            <a:fld id="{FDDB254A-C8AF-724E-8B5D-CC561AA1BA50}" type="datetime1">
              <a:rPr lang="de-CH" smtClean="0"/>
              <a:t>08.11.24</a:t>
            </a:fld>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7FF69053-41C7-4F89-AC69-AB3F00FBBDD1}" type="slidenum">
              <a:rPr lang="en-GB"/>
              <a:pPr>
                <a:defRPr/>
              </a:pPr>
              <a:t>‹#›</a:t>
            </a:fld>
            <a:endParaRPr lang="en-GB" dirty="0"/>
          </a:p>
        </p:txBody>
      </p:sp>
    </p:spTree>
    <p:extLst>
      <p:ext uri="{BB962C8B-B14F-4D97-AF65-F5344CB8AC3E}">
        <p14:creationId xmlns:p14="http://schemas.microsoft.com/office/powerpoint/2010/main" val="192573397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CADBF59-3BD4-5E44-A755-2FF5BE8624A9}" type="datetime1">
              <a:rPr lang="de-CH" smtClean="0"/>
              <a:t>08.11.24</a:t>
            </a:fld>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8A938FF5-F103-4092-99FD-0B07E8AAA48A}" type="slidenum">
              <a:rPr lang="en-GB"/>
              <a:pPr>
                <a:defRPr/>
              </a:pPr>
              <a:t>‹#›</a:t>
            </a:fld>
            <a:endParaRPr lang="en-GB" dirty="0"/>
          </a:p>
        </p:txBody>
      </p:sp>
    </p:spTree>
    <p:extLst>
      <p:ext uri="{BB962C8B-B14F-4D97-AF65-F5344CB8AC3E}">
        <p14:creationId xmlns:p14="http://schemas.microsoft.com/office/powerpoint/2010/main" val="240436267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72656BA-38BA-8346-A367-22F2B789EC92}" type="datetime1">
              <a:rPr lang="de-CH" smtClean="0"/>
              <a:t>08.11.24</a:t>
            </a:fld>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A6E69A1-AF91-4C54-88D2-100C67411CAD}" type="slidenum">
              <a:rPr lang="en-GB"/>
              <a:pPr>
                <a:defRPr/>
              </a:pPr>
              <a:t>‹#›</a:t>
            </a:fld>
            <a:endParaRPr lang="en-GB" dirty="0"/>
          </a:p>
        </p:txBody>
      </p:sp>
    </p:spTree>
    <p:extLst>
      <p:ext uri="{BB962C8B-B14F-4D97-AF65-F5344CB8AC3E}">
        <p14:creationId xmlns:p14="http://schemas.microsoft.com/office/powerpoint/2010/main" val="299473518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4EF6120-F2B0-4343-B190-A04FB989985B}" type="datetime1">
              <a:rPr lang="de-CH" smtClean="0"/>
              <a:t>08.11.24</a:t>
            </a:fld>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2590E438-348A-40B0-9322-B1C11A95B878}" type="slidenum">
              <a:rPr lang="en-GB"/>
              <a:pPr>
                <a:defRPr/>
              </a:pPr>
              <a:t>‹#›</a:t>
            </a:fld>
            <a:endParaRPr lang="en-GB" dirty="0"/>
          </a:p>
        </p:txBody>
      </p:sp>
    </p:spTree>
    <p:extLst>
      <p:ext uri="{BB962C8B-B14F-4D97-AF65-F5344CB8AC3E}">
        <p14:creationId xmlns:p14="http://schemas.microsoft.com/office/powerpoint/2010/main" val="3050715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8" name="Bildplatzhalter 7">
            <a:extLst>
              <a:ext uri="{FF2B5EF4-FFF2-40B4-BE49-F238E27FC236}">
                <a16:creationId xmlns:a16="http://schemas.microsoft.com/office/drawing/2014/main" id="{E3F97B2E-B3AF-412F-8A5D-31126158717C}"/>
              </a:ext>
            </a:extLst>
          </p:cNvPr>
          <p:cNvSpPr>
            <a:spLocks noGrp="1"/>
          </p:cNvSpPr>
          <p:nvPr>
            <p:ph type="pic" sz="quarter" idx="12" hasCustomPrompt="1"/>
          </p:nvPr>
        </p:nvSpPr>
        <p:spPr>
          <a:xfrm>
            <a:off x="623094" y="1110600"/>
            <a:ext cx="3384551" cy="2313000"/>
          </a:xfrm>
        </p:spPr>
        <p:txBody>
          <a:bodyPr/>
          <a:lstStyle>
            <a:lvl1pPr>
              <a:defRPr/>
            </a:lvl1pPr>
          </a:lstStyle>
          <a:p>
            <a:r>
              <a:rPr lang="en-US" noProof="0" dirty="0"/>
              <a:t>Add Image</a:t>
            </a:r>
          </a:p>
        </p:txBody>
      </p:sp>
      <p:sp>
        <p:nvSpPr>
          <p:cNvPr id="11" name="Bildplatzhalter 7">
            <a:extLst>
              <a:ext uri="{FF2B5EF4-FFF2-40B4-BE49-F238E27FC236}">
                <a16:creationId xmlns:a16="http://schemas.microsoft.com/office/drawing/2014/main" id="{B3619771-C104-4967-8CE8-D32A6A767A69}"/>
              </a:ext>
            </a:extLst>
          </p:cNvPr>
          <p:cNvSpPr>
            <a:spLocks noGrp="1"/>
          </p:cNvSpPr>
          <p:nvPr>
            <p:ph type="pic" sz="quarter" idx="13" hasCustomPrompt="1"/>
          </p:nvPr>
        </p:nvSpPr>
        <p:spPr>
          <a:xfrm>
            <a:off x="4403726" y="1110600"/>
            <a:ext cx="3384551" cy="2313000"/>
          </a:xfrm>
        </p:spPr>
        <p:txBody>
          <a:bodyPr/>
          <a:lstStyle/>
          <a:p>
            <a:r>
              <a:rPr lang="en-US" noProof="0"/>
              <a:t>Add Image</a:t>
            </a:r>
          </a:p>
        </p:txBody>
      </p:sp>
      <p:sp>
        <p:nvSpPr>
          <p:cNvPr id="12" name="Bildplatzhalter 7">
            <a:extLst>
              <a:ext uri="{FF2B5EF4-FFF2-40B4-BE49-F238E27FC236}">
                <a16:creationId xmlns:a16="http://schemas.microsoft.com/office/drawing/2014/main" id="{EAAF7A8C-E9CD-42FC-9131-B1B15A78852D}"/>
              </a:ext>
            </a:extLst>
          </p:cNvPr>
          <p:cNvSpPr>
            <a:spLocks noGrp="1"/>
          </p:cNvSpPr>
          <p:nvPr>
            <p:ph type="pic" sz="quarter" idx="14" hasCustomPrompt="1"/>
          </p:nvPr>
        </p:nvSpPr>
        <p:spPr>
          <a:xfrm>
            <a:off x="8184357" y="1110600"/>
            <a:ext cx="3384551" cy="2313000"/>
          </a:xfrm>
        </p:spPr>
        <p:txBody>
          <a:bodyPr/>
          <a:lstStyle/>
          <a:p>
            <a:r>
              <a:rPr lang="en-US" noProof="0"/>
              <a:t>Add Image</a:t>
            </a:r>
          </a:p>
        </p:txBody>
      </p:sp>
      <p:sp>
        <p:nvSpPr>
          <p:cNvPr id="13" name="Bildplatzhalter 7">
            <a:extLst>
              <a:ext uri="{FF2B5EF4-FFF2-40B4-BE49-F238E27FC236}">
                <a16:creationId xmlns:a16="http://schemas.microsoft.com/office/drawing/2014/main" id="{8EA1D059-7D13-4EEF-9BA9-6012929D6894}"/>
              </a:ext>
            </a:extLst>
          </p:cNvPr>
          <p:cNvSpPr>
            <a:spLocks noGrp="1"/>
          </p:cNvSpPr>
          <p:nvPr>
            <p:ph type="pic" sz="quarter" idx="15" hasCustomPrompt="1"/>
          </p:nvPr>
        </p:nvSpPr>
        <p:spPr>
          <a:xfrm>
            <a:off x="623094" y="3861000"/>
            <a:ext cx="3384551" cy="2313000"/>
          </a:xfrm>
        </p:spPr>
        <p:txBody>
          <a:bodyPr/>
          <a:lstStyle/>
          <a:p>
            <a:r>
              <a:rPr lang="en-US" noProof="0"/>
              <a:t>Add Image</a:t>
            </a:r>
          </a:p>
        </p:txBody>
      </p:sp>
      <p:sp>
        <p:nvSpPr>
          <p:cNvPr id="14" name="Bildplatzhalter 7">
            <a:extLst>
              <a:ext uri="{FF2B5EF4-FFF2-40B4-BE49-F238E27FC236}">
                <a16:creationId xmlns:a16="http://schemas.microsoft.com/office/drawing/2014/main" id="{3F531061-ABBF-4531-8358-93F39A4E83CD}"/>
              </a:ext>
            </a:extLst>
          </p:cNvPr>
          <p:cNvSpPr>
            <a:spLocks noGrp="1"/>
          </p:cNvSpPr>
          <p:nvPr>
            <p:ph type="pic" sz="quarter" idx="16" hasCustomPrompt="1"/>
          </p:nvPr>
        </p:nvSpPr>
        <p:spPr>
          <a:xfrm>
            <a:off x="4403726" y="3861000"/>
            <a:ext cx="3384551" cy="2313000"/>
          </a:xfrm>
        </p:spPr>
        <p:txBody>
          <a:bodyPr/>
          <a:lstStyle/>
          <a:p>
            <a:r>
              <a:rPr lang="en-US" noProof="0"/>
              <a:t>Add Image</a:t>
            </a:r>
          </a:p>
        </p:txBody>
      </p:sp>
      <p:sp>
        <p:nvSpPr>
          <p:cNvPr id="15" name="Bildplatzhalter 7">
            <a:extLst>
              <a:ext uri="{FF2B5EF4-FFF2-40B4-BE49-F238E27FC236}">
                <a16:creationId xmlns:a16="http://schemas.microsoft.com/office/drawing/2014/main" id="{1E2387E5-F9E6-4485-8261-961CB0903140}"/>
              </a:ext>
            </a:extLst>
          </p:cNvPr>
          <p:cNvSpPr>
            <a:spLocks noGrp="1"/>
          </p:cNvSpPr>
          <p:nvPr>
            <p:ph type="pic" sz="quarter" idx="17" hasCustomPrompt="1"/>
          </p:nvPr>
        </p:nvSpPr>
        <p:spPr>
          <a:xfrm>
            <a:off x="8184357" y="3861000"/>
            <a:ext cx="3384551" cy="2313000"/>
          </a:xfrm>
        </p:spPr>
        <p:txBody>
          <a:bodyPr/>
          <a:lstStyle/>
          <a:p>
            <a:r>
              <a:rPr lang="en-US" noProof="0"/>
              <a:t>Add Image</a:t>
            </a:r>
          </a:p>
        </p:txBody>
      </p:sp>
      <p:sp>
        <p:nvSpPr>
          <p:cNvPr id="16" name="Textplatzhalter 4">
            <a:extLst>
              <a:ext uri="{FF2B5EF4-FFF2-40B4-BE49-F238E27FC236}">
                <a16:creationId xmlns:a16="http://schemas.microsoft.com/office/drawing/2014/main" id="{4F13C95D-47FB-4B84-9C64-194B515968FC}"/>
              </a:ext>
            </a:extLst>
          </p:cNvPr>
          <p:cNvSpPr>
            <a:spLocks noGrp="1"/>
          </p:cNvSpPr>
          <p:nvPr>
            <p:ph type="body" sz="quarter" idx="18" hasCustomPrompt="1"/>
          </p:nvPr>
        </p:nvSpPr>
        <p:spPr>
          <a:xfrm>
            <a:off x="5904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7" name="Textplatzhalter 4">
            <a:extLst>
              <a:ext uri="{FF2B5EF4-FFF2-40B4-BE49-F238E27FC236}">
                <a16:creationId xmlns:a16="http://schemas.microsoft.com/office/drawing/2014/main" id="{22B4C4DC-2824-4AA7-A434-E1CB7029143D}"/>
              </a:ext>
            </a:extLst>
          </p:cNvPr>
          <p:cNvSpPr>
            <a:spLocks noGrp="1"/>
          </p:cNvSpPr>
          <p:nvPr>
            <p:ph type="body" sz="quarter" idx="19" hasCustomPrompt="1"/>
          </p:nvPr>
        </p:nvSpPr>
        <p:spPr>
          <a:xfrm>
            <a:off x="43590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8" name="Textplatzhalter 4">
            <a:extLst>
              <a:ext uri="{FF2B5EF4-FFF2-40B4-BE49-F238E27FC236}">
                <a16:creationId xmlns:a16="http://schemas.microsoft.com/office/drawing/2014/main" id="{431A6461-DB7D-4C02-BD54-EC13C6C61981}"/>
              </a:ext>
            </a:extLst>
          </p:cNvPr>
          <p:cNvSpPr>
            <a:spLocks noGrp="1"/>
          </p:cNvSpPr>
          <p:nvPr>
            <p:ph type="body" sz="quarter" idx="20" hasCustomPrompt="1"/>
          </p:nvPr>
        </p:nvSpPr>
        <p:spPr>
          <a:xfrm>
            <a:off x="81276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19" name="Textplatzhalter 4">
            <a:extLst>
              <a:ext uri="{FF2B5EF4-FFF2-40B4-BE49-F238E27FC236}">
                <a16:creationId xmlns:a16="http://schemas.microsoft.com/office/drawing/2014/main" id="{9E186AF5-D057-4662-99A5-C5B72C102263}"/>
              </a:ext>
            </a:extLst>
          </p:cNvPr>
          <p:cNvSpPr>
            <a:spLocks noGrp="1"/>
          </p:cNvSpPr>
          <p:nvPr>
            <p:ph type="body" sz="quarter" idx="21" hasCustomPrompt="1"/>
          </p:nvPr>
        </p:nvSpPr>
        <p:spPr>
          <a:xfrm>
            <a:off x="43590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20" name="Textplatzhalter 4">
            <a:extLst>
              <a:ext uri="{FF2B5EF4-FFF2-40B4-BE49-F238E27FC236}">
                <a16:creationId xmlns:a16="http://schemas.microsoft.com/office/drawing/2014/main" id="{FE28F596-0477-4144-9033-0F83600D5173}"/>
              </a:ext>
            </a:extLst>
          </p:cNvPr>
          <p:cNvSpPr>
            <a:spLocks noGrp="1"/>
          </p:cNvSpPr>
          <p:nvPr>
            <p:ph type="body" sz="quarter" idx="22" hasCustomPrompt="1"/>
          </p:nvPr>
        </p:nvSpPr>
        <p:spPr>
          <a:xfrm>
            <a:off x="81276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Tree>
    <p:extLst>
      <p:ext uri="{BB962C8B-B14F-4D97-AF65-F5344CB8AC3E}">
        <p14:creationId xmlns:p14="http://schemas.microsoft.com/office/powerpoint/2010/main" val="51091321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fld id="{4573B930-9D4A-4944-9D6A-3EF2EE664C6E}" type="datetime1">
              <a:rPr lang="de-CH" smtClean="0"/>
              <a:t>08.11.24</a:t>
            </a:fld>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39EC4D39-03FB-44A2-9B3E-420348E215F3}" type="slidenum">
              <a:rPr lang="en-GB"/>
              <a:pPr>
                <a:defRPr/>
              </a:pPr>
              <a:t>‹#›</a:t>
            </a:fld>
            <a:endParaRPr lang="en-GB" dirty="0"/>
          </a:p>
        </p:txBody>
      </p:sp>
    </p:spTree>
    <p:extLst>
      <p:ext uri="{BB962C8B-B14F-4D97-AF65-F5344CB8AC3E}">
        <p14:creationId xmlns:p14="http://schemas.microsoft.com/office/powerpoint/2010/main" val="207972394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fld id="{30ADD980-C466-1C43-B29A-9AAB0806F53B}" type="datetime1">
              <a:rPr lang="de-CH" smtClean="0"/>
              <a:t>08.11.24</a:t>
            </a:fld>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35B17FC-E347-478B-AB97-3DC0D9264A94}" type="slidenum">
              <a:rPr lang="en-GB"/>
              <a:pPr>
                <a:defRPr/>
              </a:pPr>
              <a:t>‹#›</a:t>
            </a:fld>
            <a:endParaRPr lang="en-GB" dirty="0"/>
          </a:p>
        </p:txBody>
      </p:sp>
    </p:spTree>
    <p:extLst>
      <p:ext uri="{BB962C8B-B14F-4D97-AF65-F5344CB8AC3E}">
        <p14:creationId xmlns:p14="http://schemas.microsoft.com/office/powerpoint/2010/main" val="94610981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l-G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fld id="{59806957-D59D-E34A-876B-BD11DF8B1E5E}" type="datetime1">
              <a:rPr lang="de-CH" smtClean="0"/>
              <a:t>08.11.24</a:t>
            </a:fld>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C7F3056-7891-4794-B536-E85F7D6246A3}" type="slidenum">
              <a:rPr lang="en-GB"/>
              <a:pPr>
                <a:defRPr/>
              </a:pPr>
              <a:t>‹#›</a:t>
            </a:fld>
            <a:endParaRPr lang="en-GB" dirty="0"/>
          </a:p>
        </p:txBody>
      </p:sp>
    </p:spTree>
    <p:extLst>
      <p:ext uri="{BB962C8B-B14F-4D97-AF65-F5344CB8AC3E}">
        <p14:creationId xmlns:p14="http://schemas.microsoft.com/office/powerpoint/2010/main" val="147150083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Table of conten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107546" y="6356350"/>
            <a:ext cx="681254" cy="365125"/>
          </a:xfrm>
          <a:prstGeom prst="rect">
            <a:avLst/>
          </a:prstGeom>
        </p:spPr>
        <p:txBody>
          <a:bodyPr/>
          <a:lstStyle/>
          <a:p>
            <a:fld id="{88A1DFE4-5FC5-43BD-BB7E-75EAD82B965F}" type="slidenum">
              <a:rPr lang="en-US" noProof="0" smtClean="0"/>
              <a:pPr/>
              <a:t>‹#›</a:t>
            </a:fld>
            <a:endParaRPr lang="en-US" noProof="0" dirty="0"/>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12" name="Textplatzhalter 8">
            <a:extLst>
              <a:ext uri="{FF2B5EF4-FFF2-40B4-BE49-F238E27FC236}">
                <a16:creationId xmlns:a16="http://schemas.microsoft.com/office/drawing/2014/main" id="{E69F34A5-EA9B-4A0A-A8FB-63CF2456D5B6}"/>
              </a:ext>
            </a:extLst>
          </p:cNvPr>
          <p:cNvSpPr>
            <a:spLocks noGrp="1"/>
          </p:cNvSpPr>
          <p:nvPr>
            <p:ph type="body" sz="quarter" idx="13" hasCustomPrompt="1"/>
          </p:nvPr>
        </p:nvSpPr>
        <p:spPr>
          <a:xfrm>
            <a:off x="62496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4" name="Titel 3">
            <a:extLst>
              <a:ext uri="{FF2B5EF4-FFF2-40B4-BE49-F238E27FC236}">
                <a16:creationId xmlns:a16="http://schemas.microsoft.com/office/drawing/2014/main" id="{24C33D56-EDA7-4D6B-80CE-52842ECCEC5A}"/>
              </a:ext>
            </a:extLst>
          </p:cNvPr>
          <p:cNvSpPr>
            <a:spLocks noGrp="1"/>
          </p:cNvSpPr>
          <p:nvPr>
            <p:ph type="title" hasCustomPrompt="1"/>
          </p:nvPr>
        </p:nvSpPr>
        <p:spPr>
          <a:xfrm>
            <a:off x="590400" y="770400"/>
            <a:ext cx="11017800" cy="1072088"/>
          </a:xfrm>
          <a:prstGeom prst="rect">
            <a:avLst/>
          </a:prstGeom>
        </p:spPr>
        <p:txBody>
          <a:bodyPr/>
          <a:lstStyle>
            <a:lvl1pPr>
              <a:defRPr/>
            </a:lvl1pPr>
          </a:lstStyle>
          <a:p>
            <a:r>
              <a:rPr lang="en-US" noProof="0" dirty="0"/>
              <a:t>Add Title</a:t>
            </a:r>
          </a:p>
        </p:txBody>
      </p:sp>
    </p:spTree>
    <p:extLst>
      <p:ext uri="{BB962C8B-B14F-4D97-AF65-F5344CB8AC3E}">
        <p14:creationId xmlns:p14="http://schemas.microsoft.com/office/powerpoint/2010/main" val="395003120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9"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rtlCol="0">
            <a:normAutofit/>
          </a:bodyPr>
          <a:lstStyle/>
          <a:p>
            <a:pPr lvl="0"/>
            <a:endParaRPr lang="en-US" noProof="0"/>
          </a:p>
        </p:txBody>
      </p:sp>
      <p:sp>
        <p:nvSpPr>
          <p:cNvPr id="7" name="Espace réservé de la date 3">
            <a:extLst>
              <a:ext uri="{FF2B5EF4-FFF2-40B4-BE49-F238E27FC236}">
                <a16:creationId xmlns:a16="http://schemas.microsoft.com/office/drawing/2014/main" id="{A2FACE27-0AD0-8C42-A014-4ECAC15F6CC0}"/>
              </a:ext>
            </a:extLst>
          </p:cNvPr>
          <p:cNvSpPr>
            <a:spLocks noGrp="1"/>
          </p:cNvSpPr>
          <p:nvPr>
            <p:ph type="dt" sz="half" idx="14"/>
          </p:nvPr>
        </p:nvSpPr>
        <p:spPr/>
        <p:txBody>
          <a:bodyPr/>
          <a:lstStyle>
            <a:lvl1pPr>
              <a:defRPr/>
            </a:lvl1pPr>
          </a:lstStyle>
          <a:p>
            <a:pPr>
              <a:defRPr/>
            </a:pPr>
            <a:fld id="{5DC98BF3-DCB6-5043-BFBB-19AE44B38875}" type="datetime1">
              <a:rPr lang="de-CH" smtClean="0"/>
              <a:t>08.11.24</a:t>
            </a:fld>
            <a:endParaRPr lang="fr-FR"/>
          </a:p>
        </p:txBody>
      </p:sp>
      <p:sp>
        <p:nvSpPr>
          <p:cNvPr id="8" name="Espace réservé du pied de page 4">
            <a:extLst>
              <a:ext uri="{FF2B5EF4-FFF2-40B4-BE49-F238E27FC236}">
                <a16:creationId xmlns:a16="http://schemas.microsoft.com/office/drawing/2014/main" id="{BC1CFED0-2CD7-A74A-92E5-0DF24E6C11C2}"/>
              </a:ext>
            </a:extLst>
          </p:cNvPr>
          <p:cNvSpPr>
            <a:spLocks noGrp="1"/>
          </p:cNvSpPr>
          <p:nvPr>
            <p:ph type="ftr" sz="quarter" idx="15"/>
          </p:nvPr>
        </p:nvSpPr>
        <p:spPr/>
        <p:txBody>
          <a:bodyPr/>
          <a:lstStyle>
            <a:lvl1pPr>
              <a:defRPr/>
            </a:lvl1pPr>
          </a:lstStyle>
          <a:p>
            <a:pPr>
              <a:defRPr/>
            </a:pPr>
            <a:endParaRPr lang="fr-FR"/>
          </a:p>
        </p:txBody>
      </p:sp>
      <p:sp>
        <p:nvSpPr>
          <p:cNvPr id="10" name="Espace réservé du numéro de diapositive 5">
            <a:extLst>
              <a:ext uri="{FF2B5EF4-FFF2-40B4-BE49-F238E27FC236}">
                <a16:creationId xmlns:a16="http://schemas.microsoft.com/office/drawing/2014/main" id="{29F8651B-DE00-684C-BC19-8B3CB4FCD5EE}"/>
              </a:ext>
            </a:extLst>
          </p:cNvPr>
          <p:cNvSpPr>
            <a:spLocks noGrp="1"/>
          </p:cNvSpPr>
          <p:nvPr>
            <p:ph type="sldNum" sz="quarter" idx="16"/>
          </p:nvPr>
        </p:nvSpPr>
        <p:spPr/>
        <p:txBody>
          <a:bodyPr/>
          <a:lstStyle>
            <a:lvl1pPr>
              <a:defRPr/>
            </a:lvl1pPr>
          </a:lstStyle>
          <a:p>
            <a:pPr>
              <a:defRPr/>
            </a:pPr>
            <a:fld id="{471FA2D9-1890-8B47-82BA-906A36275701}" type="slidenum">
              <a:rPr lang="fr-FR"/>
              <a:pPr>
                <a:defRPr/>
              </a:pPr>
              <a:t>‹#›</a:t>
            </a:fld>
            <a:endParaRPr lang="fr-FR"/>
          </a:p>
        </p:txBody>
      </p:sp>
    </p:spTree>
    <p:extLst>
      <p:ext uri="{BB962C8B-B14F-4D97-AF65-F5344CB8AC3E}">
        <p14:creationId xmlns:p14="http://schemas.microsoft.com/office/powerpoint/2010/main" val="94569573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stStyle>
          <a:p>
            <a:pPr lvl="0"/>
            <a:r>
              <a:rPr lang="en-GB"/>
              <a:t>Click to edit Master text styles</a:t>
            </a:r>
          </a:p>
          <a:p>
            <a:pPr lvl="1"/>
            <a:r>
              <a:rPr lang="en-GB"/>
              <a:t>Second level</a:t>
            </a:r>
          </a:p>
          <a:p>
            <a:pPr lvl="2"/>
            <a:r>
              <a:rPr lang="en-GB"/>
              <a:t>Third level</a:t>
            </a:r>
          </a:p>
        </p:txBody>
      </p:sp>
      <p:sp>
        <p:nvSpPr>
          <p:cNvPr id="4" name="Espace réservé de la date 3">
            <a:extLst>
              <a:ext uri="{FF2B5EF4-FFF2-40B4-BE49-F238E27FC236}">
                <a16:creationId xmlns:a16="http://schemas.microsoft.com/office/drawing/2014/main" id="{59AF829C-118E-6B40-A8E6-879D3D3B35B1}"/>
              </a:ext>
            </a:extLst>
          </p:cNvPr>
          <p:cNvSpPr>
            <a:spLocks noGrp="1"/>
          </p:cNvSpPr>
          <p:nvPr>
            <p:ph type="dt" sz="half" idx="10"/>
          </p:nvPr>
        </p:nvSpPr>
        <p:spPr/>
        <p:txBody>
          <a:bodyPr/>
          <a:lstStyle>
            <a:lvl1pPr>
              <a:defRPr/>
            </a:lvl1pPr>
          </a:lstStyle>
          <a:p>
            <a:pPr>
              <a:defRPr/>
            </a:pPr>
            <a:fld id="{6A8DC9ED-809D-0B41-8BD9-3238E48C5D35}" type="datetime1">
              <a:rPr lang="de-CH" smtClean="0"/>
              <a:t>08.11.24</a:t>
            </a:fld>
            <a:endParaRPr lang="fr-FR"/>
          </a:p>
        </p:txBody>
      </p:sp>
      <p:sp>
        <p:nvSpPr>
          <p:cNvPr id="5" name="Espace réservé du pied de page 4">
            <a:extLst>
              <a:ext uri="{FF2B5EF4-FFF2-40B4-BE49-F238E27FC236}">
                <a16:creationId xmlns:a16="http://schemas.microsoft.com/office/drawing/2014/main" id="{DBB7A1FA-7DC9-854E-9066-24A9D1401CAB}"/>
              </a:ext>
            </a:extLst>
          </p:cNvPr>
          <p:cNvSpPr>
            <a:spLocks noGrp="1"/>
          </p:cNvSpPr>
          <p:nvPr>
            <p:ph type="ftr" sz="quarter" idx="11"/>
          </p:nvPr>
        </p:nvSpPr>
        <p:spPr>
          <a:xfrm>
            <a:off x="1295400" y="6316664"/>
            <a:ext cx="3608917" cy="365125"/>
          </a:xfrm>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7263C6CA-C6C7-6847-8D28-FCB2D73D7D5F}"/>
              </a:ext>
            </a:extLst>
          </p:cNvPr>
          <p:cNvSpPr>
            <a:spLocks noGrp="1"/>
          </p:cNvSpPr>
          <p:nvPr>
            <p:ph type="sldNum" sz="quarter" idx="12"/>
          </p:nvPr>
        </p:nvSpPr>
        <p:spPr>
          <a:xfrm>
            <a:off x="11290300" y="6316664"/>
            <a:ext cx="205317" cy="365125"/>
          </a:xfrm>
        </p:spPr>
        <p:txBody>
          <a:bodyPr/>
          <a:lstStyle>
            <a:lvl1pPr>
              <a:defRPr/>
            </a:lvl1pPr>
          </a:lstStyle>
          <a:p>
            <a:pPr>
              <a:defRPr/>
            </a:pPr>
            <a:fld id="{8C82EBAB-B07B-5443-9647-323AB7F9F0DD}" type="slidenum">
              <a:rPr lang="fr-FR"/>
              <a:pPr>
                <a:defRPr/>
              </a:pPr>
              <a:t>‹#›</a:t>
            </a:fld>
            <a:endParaRPr lang="fr-FR"/>
          </a:p>
        </p:txBody>
      </p:sp>
    </p:spTree>
    <p:extLst>
      <p:ext uri="{BB962C8B-B14F-4D97-AF65-F5344CB8AC3E}">
        <p14:creationId xmlns:p14="http://schemas.microsoft.com/office/powerpoint/2010/main" val="32472800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Full page photo and tex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rtlCol="0">
            <a:normAutofit/>
          </a:bodyPr>
          <a:lstStyle/>
          <a:p>
            <a:pPr lvl="0"/>
            <a:endParaRPr lang="en-US" noProof="0"/>
          </a:p>
        </p:txBody>
      </p:sp>
      <p:sp>
        <p:nvSpPr>
          <p:cNvPr id="2" name="Titre 1"/>
          <p:cNvSpPr>
            <a:spLocks noGrp="1"/>
          </p:cNvSpPr>
          <p:nvPr>
            <p:ph type="title"/>
          </p:nvPr>
        </p:nvSpPr>
        <p:spPr>
          <a:xfrm>
            <a:off x="8412480" y="465592"/>
            <a:ext cx="3413760" cy="1116849"/>
          </a:xfrm>
        </p:spPr>
        <p:txBody>
          <a:bodyPr>
            <a:noAutofit/>
          </a:bodyPr>
          <a:lstStyle>
            <a:lvl1pPr algn="l">
              <a:defRPr sz="2700">
                <a:solidFill>
                  <a:schemeClr val="bg1"/>
                </a:solidFill>
              </a:defRPr>
            </a:lvl1pPr>
          </a:lstStyle>
          <a:p>
            <a:r>
              <a:rPr lang="fr-FR" dirty="0"/>
              <a:t>Cliquez et modifiez le titre</a:t>
            </a:r>
          </a:p>
        </p:txBody>
      </p:sp>
      <p:sp>
        <p:nvSpPr>
          <p:cNvPr id="3" name="Espace réservé du contenu 2"/>
          <p:cNvSpPr>
            <a:spLocks noGrp="1"/>
          </p:cNvSpPr>
          <p:nvPr>
            <p:ph idx="1"/>
          </p:nvPr>
        </p:nvSpPr>
        <p:spPr>
          <a:xfrm>
            <a:off x="8412480" y="1752451"/>
            <a:ext cx="3413760" cy="4409398"/>
          </a:xfrm>
        </p:spPr>
        <p:txBody>
          <a:bodyPr/>
          <a:lstStyle>
            <a:lvl1pPr>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GB"/>
              <a:t>Click to edit Master text styles</a:t>
            </a:r>
          </a:p>
          <a:p>
            <a:pPr lvl="1"/>
            <a:r>
              <a:rPr lang="en-GB"/>
              <a:t>Second level</a:t>
            </a:r>
          </a:p>
          <a:p>
            <a:pPr lvl="2"/>
            <a:r>
              <a:rPr lang="en-GB"/>
              <a:t>Third level</a:t>
            </a:r>
          </a:p>
        </p:txBody>
      </p:sp>
      <p:sp>
        <p:nvSpPr>
          <p:cNvPr id="5" name="Espace réservé de la date 3">
            <a:extLst>
              <a:ext uri="{FF2B5EF4-FFF2-40B4-BE49-F238E27FC236}">
                <a16:creationId xmlns:a16="http://schemas.microsoft.com/office/drawing/2014/main" id="{64A48B17-A1EA-3D49-8829-FB3EFC1B20BE}"/>
              </a:ext>
            </a:extLst>
          </p:cNvPr>
          <p:cNvSpPr>
            <a:spLocks noGrp="1"/>
          </p:cNvSpPr>
          <p:nvPr>
            <p:ph type="dt" sz="half" idx="14"/>
          </p:nvPr>
        </p:nvSpPr>
        <p:spPr/>
        <p:txBody>
          <a:bodyPr/>
          <a:lstStyle>
            <a:lvl1pPr>
              <a:defRPr/>
            </a:lvl1pPr>
          </a:lstStyle>
          <a:p>
            <a:pPr>
              <a:defRPr/>
            </a:pPr>
            <a:fld id="{1BBD0211-D26D-0140-ABEF-2CC8B57A07DB}" type="datetime1">
              <a:rPr lang="de-CH" smtClean="0"/>
              <a:t>08.11.24</a:t>
            </a:fld>
            <a:endParaRPr lang="fr-FR" dirty="0"/>
          </a:p>
        </p:txBody>
      </p:sp>
      <p:sp>
        <p:nvSpPr>
          <p:cNvPr id="6" name="Espace réservé du pied de page 4">
            <a:extLst>
              <a:ext uri="{FF2B5EF4-FFF2-40B4-BE49-F238E27FC236}">
                <a16:creationId xmlns:a16="http://schemas.microsoft.com/office/drawing/2014/main" id="{EBF43798-D0F1-7840-8728-38B59F94E64A}"/>
              </a:ext>
            </a:extLst>
          </p:cNvPr>
          <p:cNvSpPr>
            <a:spLocks noGrp="1"/>
          </p:cNvSpPr>
          <p:nvPr>
            <p:ph type="ftr" sz="quarter" idx="15"/>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B3266DCC-1E16-BC44-BF6C-138430F705E6}"/>
              </a:ext>
            </a:extLst>
          </p:cNvPr>
          <p:cNvSpPr>
            <a:spLocks noGrp="1"/>
          </p:cNvSpPr>
          <p:nvPr>
            <p:ph type="sldNum" sz="quarter" idx="16"/>
          </p:nvPr>
        </p:nvSpPr>
        <p:spPr/>
        <p:txBody>
          <a:bodyPr/>
          <a:lstStyle>
            <a:lvl1pPr>
              <a:defRPr/>
            </a:lvl1pPr>
          </a:lstStyle>
          <a:p>
            <a:pPr>
              <a:defRPr/>
            </a:pPr>
            <a:fld id="{D31EFAC8-FE49-3F44-A413-8E0D220C979E}" type="slidenum">
              <a:rPr lang="fr-FR"/>
              <a:pPr>
                <a:defRPr/>
              </a:pPr>
              <a:t>‹#›</a:t>
            </a:fld>
            <a:endParaRPr lang="fr-FR" dirty="0"/>
          </a:p>
        </p:txBody>
      </p:sp>
    </p:spTree>
    <p:extLst>
      <p:ext uri="{BB962C8B-B14F-4D97-AF65-F5344CB8AC3E}">
        <p14:creationId xmlns:p14="http://schemas.microsoft.com/office/powerpoint/2010/main" val="329769650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_Half page photo and tex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FA5C33-0829-754F-B9D6-E352AAE694F3}"/>
              </a:ext>
            </a:extLst>
          </p:cNvPr>
          <p:cNvSpPr>
            <a:spLocks noChangeArrowheads="1"/>
          </p:cNvSpPr>
          <p:nvPr userDrawn="1"/>
        </p:nvSpPr>
        <p:spPr bwMode="auto">
          <a:xfrm>
            <a:off x="696384" y="2082800"/>
            <a:ext cx="4705349"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CH" sz="1800">
              <a:cs typeface="Arial" panose="020B0604020202020204" pitchFamily="34" charset="0"/>
            </a:endParaRPr>
          </a:p>
        </p:txBody>
      </p:sp>
      <p:sp>
        <p:nvSpPr>
          <p:cNvPr id="5" name="ZoneTexte 2">
            <a:extLst>
              <a:ext uri="{FF2B5EF4-FFF2-40B4-BE49-F238E27FC236}">
                <a16:creationId xmlns:a16="http://schemas.microsoft.com/office/drawing/2014/main" id="{77069668-55A6-864C-B874-FA4FDCFB6B02}"/>
              </a:ext>
            </a:extLst>
          </p:cNvPr>
          <p:cNvSpPr txBox="1">
            <a:spLocks noChangeArrowheads="1"/>
          </p:cNvSpPr>
          <p:nvPr userDrawn="1"/>
        </p:nvSpPr>
        <p:spPr bwMode="auto">
          <a:xfrm>
            <a:off x="694267" y="1658939"/>
            <a:ext cx="509270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p>
            <a:r>
              <a:rPr lang="fr-FR" altLang="en-CH" sz="2100">
                <a:solidFill>
                  <a:schemeClr val="tx2"/>
                </a:solidFill>
              </a:rPr>
              <a:t>Cliquez pour modifier les styles du texte du masque</a:t>
            </a:r>
          </a:p>
          <a:p>
            <a:pPr lvl="1"/>
            <a:r>
              <a:rPr lang="fr-FR" altLang="en-CH" sz="2100">
                <a:solidFill>
                  <a:schemeClr val="tx2"/>
                </a:solidFill>
              </a:rPr>
              <a:t>Deuxième niveau</a:t>
            </a:r>
          </a:p>
          <a:p>
            <a:pPr lvl="2"/>
            <a:r>
              <a:rPr lang="fr-FR" altLang="en-CH" sz="2100">
                <a:solidFill>
                  <a:schemeClr val="tx2"/>
                </a:solidFill>
              </a:rPr>
              <a:t>Troisième niveau</a:t>
            </a:r>
          </a:p>
          <a:p>
            <a:endParaRPr lang="fr-FR" altLang="en-CH" sz="1800"/>
          </a:p>
        </p:txBody>
      </p:sp>
      <p:sp>
        <p:nvSpPr>
          <p:cNvPr id="7" name="Titre 1"/>
          <p:cNvSpPr>
            <a:spLocks noGrp="1"/>
          </p:cNvSpPr>
          <p:nvPr>
            <p:ph type="title"/>
          </p:nvPr>
        </p:nvSpPr>
        <p:spPr>
          <a:xfrm>
            <a:off x="696001" y="465592"/>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6" name="Espace réservé de la date 3">
            <a:extLst>
              <a:ext uri="{FF2B5EF4-FFF2-40B4-BE49-F238E27FC236}">
                <a16:creationId xmlns:a16="http://schemas.microsoft.com/office/drawing/2014/main" id="{B4D6131D-9966-F44F-81AF-E67C35ED5313}"/>
              </a:ext>
            </a:extLst>
          </p:cNvPr>
          <p:cNvSpPr>
            <a:spLocks noGrp="1"/>
          </p:cNvSpPr>
          <p:nvPr>
            <p:ph type="dt" sz="half" idx="15"/>
          </p:nvPr>
        </p:nvSpPr>
        <p:spPr/>
        <p:txBody>
          <a:bodyPr/>
          <a:lstStyle>
            <a:lvl1pPr>
              <a:defRPr/>
            </a:lvl1pPr>
          </a:lstStyle>
          <a:p>
            <a:pPr>
              <a:defRPr/>
            </a:pPr>
            <a:fld id="{2E650C9D-7DE8-0347-8133-4FF9129164A4}" type="datetime1">
              <a:rPr lang="de-CH" smtClean="0"/>
              <a:t>08.11.24</a:t>
            </a:fld>
            <a:endParaRPr lang="fr-FR"/>
          </a:p>
        </p:txBody>
      </p:sp>
      <p:sp>
        <p:nvSpPr>
          <p:cNvPr id="8" name="Espace réservé du pied de page 4">
            <a:extLst>
              <a:ext uri="{FF2B5EF4-FFF2-40B4-BE49-F238E27FC236}">
                <a16:creationId xmlns:a16="http://schemas.microsoft.com/office/drawing/2014/main" id="{8FFBDCE7-4E7F-704E-AAB5-4EA0A6D1C87B}"/>
              </a:ext>
            </a:extLst>
          </p:cNvPr>
          <p:cNvSpPr>
            <a:spLocks noGrp="1"/>
          </p:cNvSpPr>
          <p:nvPr>
            <p:ph type="ftr" sz="quarter" idx="16"/>
          </p:nvPr>
        </p:nvSpPr>
        <p:spPr/>
        <p:txBody>
          <a:bodyPr/>
          <a:lstStyle>
            <a:lvl1pPr>
              <a:defRPr/>
            </a:lvl1pPr>
          </a:lstStyle>
          <a:p>
            <a:pPr>
              <a:defRPr/>
            </a:pPr>
            <a:endParaRPr lang="fr-FR"/>
          </a:p>
        </p:txBody>
      </p:sp>
      <p:sp>
        <p:nvSpPr>
          <p:cNvPr id="9" name="Espace réservé du numéro de diapositive 5">
            <a:extLst>
              <a:ext uri="{FF2B5EF4-FFF2-40B4-BE49-F238E27FC236}">
                <a16:creationId xmlns:a16="http://schemas.microsoft.com/office/drawing/2014/main" id="{65EF570F-4997-F146-92B2-AA45FFBF1978}"/>
              </a:ext>
            </a:extLst>
          </p:cNvPr>
          <p:cNvSpPr>
            <a:spLocks noGrp="1"/>
          </p:cNvSpPr>
          <p:nvPr>
            <p:ph type="sldNum" sz="quarter" idx="17"/>
          </p:nvPr>
        </p:nvSpPr>
        <p:spPr/>
        <p:txBody>
          <a:bodyPr/>
          <a:lstStyle>
            <a:lvl1pPr>
              <a:defRPr/>
            </a:lvl1pPr>
          </a:lstStyle>
          <a:p>
            <a:pPr>
              <a:defRPr/>
            </a:pPr>
            <a:fld id="{55702256-0E1B-6F4C-9C8A-77A42DF7AB2F}" type="slidenum">
              <a:rPr lang="fr-FR"/>
              <a:pPr>
                <a:defRPr/>
              </a:pPr>
              <a:t>‹#›</a:t>
            </a:fld>
            <a:endParaRPr lang="fr-FR"/>
          </a:p>
        </p:txBody>
      </p:sp>
    </p:spTree>
    <p:extLst>
      <p:ext uri="{BB962C8B-B14F-4D97-AF65-F5344CB8AC3E}">
        <p14:creationId xmlns:p14="http://schemas.microsoft.com/office/powerpoint/2010/main" val="271709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_1 horizontal photo">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2"/>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6002" y="2519916"/>
            <a:ext cx="10799999" cy="2494871"/>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4" name="Espace réservé de la date 3">
            <a:extLst>
              <a:ext uri="{FF2B5EF4-FFF2-40B4-BE49-F238E27FC236}">
                <a16:creationId xmlns:a16="http://schemas.microsoft.com/office/drawing/2014/main" id="{CF21CA23-76F6-AF4A-9872-364D6BAEE478}"/>
              </a:ext>
            </a:extLst>
          </p:cNvPr>
          <p:cNvSpPr>
            <a:spLocks noGrp="1"/>
          </p:cNvSpPr>
          <p:nvPr>
            <p:ph type="dt" sz="half" idx="14"/>
          </p:nvPr>
        </p:nvSpPr>
        <p:spPr/>
        <p:txBody>
          <a:bodyPr/>
          <a:lstStyle>
            <a:lvl1pPr>
              <a:defRPr/>
            </a:lvl1pPr>
          </a:lstStyle>
          <a:p>
            <a:pPr>
              <a:defRPr/>
            </a:pPr>
            <a:fld id="{9AB83BA1-D724-D946-AF2B-FFE3C9FF42BF}" type="datetime1">
              <a:rPr lang="de-CH" smtClean="0"/>
              <a:t>08.11.24</a:t>
            </a:fld>
            <a:endParaRPr lang="fr-FR" dirty="0"/>
          </a:p>
        </p:txBody>
      </p:sp>
      <p:sp>
        <p:nvSpPr>
          <p:cNvPr id="5" name="Espace réservé du pied de page 4">
            <a:extLst>
              <a:ext uri="{FF2B5EF4-FFF2-40B4-BE49-F238E27FC236}">
                <a16:creationId xmlns:a16="http://schemas.microsoft.com/office/drawing/2014/main" id="{0DB143C0-2764-3A47-B28A-705447FB317E}"/>
              </a:ext>
            </a:extLst>
          </p:cNvPr>
          <p:cNvSpPr>
            <a:spLocks noGrp="1"/>
          </p:cNvSpPr>
          <p:nvPr>
            <p:ph type="ftr" sz="quarter" idx="15"/>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DB581440-2AAC-2146-93A3-2AE35CCBAB9E}"/>
              </a:ext>
            </a:extLst>
          </p:cNvPr>
          <p:cNvSpPr>
            <a:spLocks noGrp="1"/>
          </p:cNvSpPr>
          <p:nvPr>
            <p:ph type="sldNum" sz="quarter" idx="16"/>
          </p:nvPr>
        </p:nvSpPr>
        <p:spPr/>
        <p:txBody>
          <a:bodyPr/>
          <a:lstStyle>
            <a:lvl1pPr>
              <a:defRPr/>
            </a:lvl1pPr>
          </a:lstStyle>
          <a:p>
            <a:pPr>
              <a:defRPr/>
            </a:pPr>
            <a:fld id="{10531DDA-A54C-4749-9E91-AB66529021CF}" type="slidenum">
              <a:rPr lang="fr-FR"/>
              <a:pPr>
                <a:defRPr/>
              </a:pPr>
              <a:t>‹#›</a:t>
            </a:fld>
            <a:endParaRPr lang="fr-FR" dirty="0"/>
          </a:p>
        </p:txBody>
      </p:sp>
    </p:spTree>
    <p:extLst>
      <p:ext uri="{BB962C8B-B14F-4D97-AF65-F5344CB8AC3E}">
        <p14:creationId xmlns:p14="http://schemas.microsoft.com/office/powerpoint/2010/main" val="248200733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6" y="478540"/>
            <a:ext cx="10801351" cy="1084263"/>
          </a:xfrm>
        </p:spPr>
        <p:txBody>
          <a:bodyPr/>
          <a:lstStyle/>
          <a:p>
            <a:r>
              <a:rPr lang="en-US" dirty="0"/>
              <a:t>Click to edit Master title style</a:t>
            </a:r>
          </a:p>
        </p:txBody>
      </p:sp>
      <p:sp>
        <p:nvSpPr>
          <p:cNvPr id="5" name="Text Placeholder 2"/>
          <p:cNvSpPr>
            <a:spLocks noGrp="1"/>
          </p:cNvSpPr>
          <p:nvPr>
            <p:ph type="body" idx="15"/>
          </p:nvPr>
        </p:nvSpPr>
        <p:spPr bwMode="auto">
          <a:xfrm>
            <a:off x="4116387" y="1601378"/>
            <a:ext cx="3960000" cy="1131215"/>
          </a:xfrm>
          <a:prstGeom prst="rect">
            <a:avLst/>
          </a:prstGeom>
          <a:solidFill>
            <a:schemeClr val="accent6"/>
          </a:solidFill>
          <a:ln>
            <a:noFill/>
          </a:ln>
        </p:spPr>
        <p:txBody>
          <a:bodyPr lIns="36000" tIns="36000" rIns="36000" bIns="36000" anchor="ctr"/>
          <a:lstStyle>
            <a:lvl1pPr marL="0" indent="0" algn="ctr">
              <a:spcBef>
                <a:spcPts val="0"/>
              </a:spcBef>
              <a:spcAft>
                <a:spcPts val="0"/>
              </a:spcAft>
              <a:buNone/>
              <a:defRPr sz="1575" b="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Picture Placeholder 10"/>
          <p:cNvSpPr>
            <a:spLocks noGrp="1"/>
          </p:cNvSpPr>
          <p:nvPr>
            <p:ph type="pic" sz="quarter" idx="16"/>
          </p:nvPr>
        </p:nvSpPr>
        <p:spPr bwMode="auto">
          <a:xfrm>
            <a:off x="4116388" y="2732444"/>
            <a:ext cx="3959225" cy="3477297"/>
          </a:xfrm>
          <a:prstGeom prst="rect">
            <a:avLst/>
          </a:prstGeom>
          <a:noFill/>
        </p:spPr>
        <p:txBody>
          <a:bodyPr rtlCol="0" anchor="ctr">
            <a:normAutofit/>
          </a:bodyPr>
          <a:lstStyle>
            <a:lvl1pPr algn="ctr">
              <a:defRPr/>
            </a:lvl1pPr>
          </a:lstStyle>
          <a:p>
            <a:pPr lvl="0"/>
            <a:r>
              <a:rPr lang="en-GB" noProof="0"/>
              <a:t>Click icon to add picture</a:t>
            </a:r>
            <a:endParaRPr noProof="0"/>
          </a:p>
        </p:txBody>
      </p:sp>
      <p:sp>
        <p:nvSpPr>
          <p:cNvPr id="10" name="Text Placeholder 2"/>
          <p:cNvSpPr>
            <a:spLocks noGrp="1"/>
          </p:cNvSpPr>
          <p:nvPr>
            <p:ph type="body" idx="20"/>
          </p:nvPr>
        </p:nvSpPr>
        <p:spPr bwMode="auto">
          <a:xfrm>
            <a:off x="3275" y="5078526"/>
            <a:ext cx="3960000" cy="1131215"/>
          </a:xfrm>
          <a:prstGeom prst="rect">
            <a:avLst/>
          </a:prstGeom>
          <a:solidFill>
            <a:schemeClr val="accent6"/>
          </a:solidFill>
          <a:ln>
            <a:noFill/>
          </a:ln>
        </p:spPr>
        <p:txBody>
          <a:bodyPr lIns="36000" tIns="36000" rIns="36000" bIns="36000" anchor="ctr"/>
          <a:lstStyle>
            <a:lvl1pPr marL="0" indent="0" algn="ctr">
              <a:spcBef>
                <a:spcPts val="0"/>
              </a:spcBef>
              <a:spcAft>
                <a:spcPts val="0"/>
              </a:spcAft>
              <a:buNone/>
              <a:defRPr sz="1575" b="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1" name="Picture Placeholder 10"/>
          <p:cNvSpPr>
            <a:spLocks noGrp="1"/>
          </p:cNvSpPr>
          <p:nvPr>
            <p:ph type="pic" sz="quarter" idx="21"/>
          </p:nvPr>
        </p:nvSpPr>
        <p:spPr bwMode="auto">
          <a:xfrm>
            <a:off x="4052" y="1601378"/>
            <a:ext cx="3959225" cy="3477297"/>
          </a:xfrm>
          <a:prstGeom prst="rect">
            <a:avLst/>
          </a:prstGeom>
          <a:noFill/>
        </p:spPr>
        <p:txBody>
          <a:bodyPr rtlCol="0" anchor="ctr">
            <a:normAutofit/>
          </a:bodyPr>
          <a:lstStyle>
            <a:lvl1pPr algn="ctr">
              <a:defRPr/>
            </a:lvl1pPr>
          </a:lstStyle>
          <a:p>
            <a:pPr lvl="0"/>
            <a:r>
              <a:rPr lang="en-GB" noProof="0"/>
              <a:t>Click icon to add picture</a:t>
            </a:r>
            <a:endParaRPr noProof="0"/>
          </a:p>
        </p:txBody>
      </p:sp>
      <p:sp>
        <p:nvSpPr>
          <p:cNvPr id="12" name="Text Placeholder 2"/>
          <p:cNvSpPr>
            <a:spLocks noGrp="1"/>
          </p:cNvSpPr>
          <p:nvPr>
            <p:ph type="body" idx="22"/>
          </p:nvPr>
        </p:nvSpPr>
        <p:spPr bwMode="auto">
          <a:xfrm>
            <a:off x="8232388" y="5078526"/>
            <a:ext cx="3960000" cy="1131215"/>
          </a:xfrm>
          <a:prstGeom prst="rect">
            <a:avLst/>
          </a:prstGeom>
          <a:solidFill>
            <a:schemeClr val="accent6"/>
          </a:solidFill>
          <a:ln>
            <a:noFill/>
          </a:ln>
        </p:spPr>
        <p:txBody>
          <a:bodyPr lIns="36000" tIns="36000" rIns="36000" bIns="36000" anchor="ctr"/>
          <a:lstStyle>
            <a:lvl1pPr marL="0" indent="0" algn="ctr">
              <a:spcBef>
                <a:spcPts val="0"/>
              </a:spcBef>
              <a:spcAft>
                <a:spcPts val="0"/>
              </a:spcAft>
              <a:buNone/>
              <a:defRPr sz="1575" b="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3" name="Picture Placeholder 10"/>
          <p:cNvSpPr>
            <a:spLocks noGrp="1"/>
          </p:cNvSpPr>
          <p:nvPr>
            <p:ph type="pic" sz="quarter" idx="23"/>
          </p:nvPr>
        </p:nvSpPr>
        <p:spPr bwMode="auto">
          <a:xfrm>
            <a:off x="8232389" y="1601378"/>
            <a:ext cx="3959225" cy="3477297"/>
          </a:xfrm>
          <a:prstGeom prst="rect">
            <a:avLst/>
          </a:prstGeom>
          <a:noFill/>
        </p:spPr>
        <p:txBody>
          <a:bodyPr rtlCol="0" anchor="ctr">
            <a:normAutofit/>
          </a:bodyPr>
          <a:lstStyle>
            <a:lvl1pPr algn="ctr">
              <a:defRPr/>
            </a:lvl1pPr>
          </a:lstStyle>
          <a:p>
            <a:pPr lvl="0"/>
            <a:r>
              <a:rPr lang="en-GB" noProof="0"/>
              <a:t>Click icon to add picture</a:t>
            </a:r>
            <a:endParaRPr noProof="0"/>
          </a:p>
        </p:txBody>
      </p:sp>
      <p:sp>
        <p:nvSpPr>
          <p:cNvPr id="9" name="Date Placeholder 3">
            <a:extLst>
              <a:ext uri="{FF2B5EF4-FFF2-40B4-BE49-F238E27FC236}">
                <a16:creationId xmlns:a16="http://schemas.microsoft.com/office/drawing/2014/main" id="{A154C35A-5B7C-F244-80AE-7267D3443727}"/>
              </a:ext>
            </a:extLst>
          </p:cNvPr>
          <p:cNvSpPr>
            <a:spLocks noGrp="1"/>
          </p:cNvSpPr>
          <p:nvPr>
            <p:ph type="dt" sz="half" idx="24"/>
          </p:nvPr>
        </p:nvSpPr>
        <p:spPr bwMode="auto"/>
        <p:txBody>
          <a:bodyPr/>
          <a:lstStyle>
            <a:lvl1pPr>
              <a:defRPr/>
            </a:lvl1pPr>
          </a:lstStyle>
          <a:p>
            <a:pPr>
              <a:defRPr/>
            </a:pPr>
            <a:fld id="{32BD067B-375E-BE4D-BDA0-BBA27803228A}" type="datetime1">
              <a:rPr lang="de-CH" smtClean="0"/>
              <a:t>08.11.24</a:t>
            </a:fld>
            <a:endParaRPr lang="en-US"/>
          </a:p>
        </p:txBody>
      </p:sp>
      <p:sp>
        <p:nvSpPr>
          <p:cNvPr id="14" name="Footer Placeholder 5">
            <a:extLst>
              <a:ext uri="{FF2B5EF4-FFF2-40B4-BE49-F238E27FC236}">
                <a16:creationId xmlns:a16="http://schemas.microsoft.com/office/drawing/2014/main" id="{45AD8259-1E85-1348-B37E-93EC25A78229}"/>
              </a:ext>
            </a:extLst>
          </p:cNvPr>
          <p:cNvSpPr>
            <a:spLocks noGrp="1"/>
          </p:cNvSpPr>
          <p:nvPr>
            <p:ph type="ftr" sz="quarter" idx="25"/>
          </p:nvPr>
        </p:nvSpPr>
        <p:spPr bwMode="auto"/>
        <p:txBody>
          <a:bodyPr/>
          <a:lstStyle>
            <a:lvl1pPr>
              <a:defRPr/>
            </a:lvl1pPr>
          </a:lstStyle>
          <a:p>
            <a:pPr>
              <a:defRPr/>
            </a:pPr>
            <a:endParaRPr lang="en-US"/>
          </a:p>
        </p:txBody>
      </p:sp>
      <p:sp>
        <p:nvSpPr>
          <p:cNvPr id="15" name="Slide Number Placeholder 13">
            <a:extLst>
              <a:ext uri="{FF2B5EF4-FFF2-40B4-BE49-F238E27FC236}">
                <a16:creationId xmlns:a16="http://schemas.microsoft.com/office/drawing/2014/main" id="{A2A02AD2-30C3-CA43-B97D-143EED8CA2BD}"/>
              </a:ext>
            </a:extLst>
          </p:cNvPr>
          <p:cNvSpPr>
            <a:spLocks noGrp="1"/>
          </p:cNvSpPr>
          <p:nvPr>
            <p:ph type="sldNum" sz="quarter" idx="26"/>
          </p:nvPr>
        </p:nvSpPr>
        <p:spPr bwMode="auto"/>
        <p:txBody>
          <a:bodyPr/>
          <a:lstStyle>
            <a:lvl1pPr>
              <a:defRPr/>
            </a:lvl1pPr>
          </a:lstStyle>
          <a:p>
            <a:pPr>
              <a:defRPr/>
            </a:pPr>
            <a:fld id="{3843A5D4-743A-D148-B90B-A1D396A897A3}" type="slidenum">
              <a:rPr lang="en-US"/>
              <a:pPr>
                <a:defRPr/>
              </a:pPr>
              <a:t>‹#›</a:t>
            </a:fld>
            <a:endParaRPr lang="en-US"/>
          </a:p>
        </p:txBody>
      </p:sp>
    </p:spTree>
    <p:extLst>
      <p:ext uri="{BB962C8B-B14F-4D97-AF65-F5344CB8AC3E}">
        <p14:creationId xmlns:p14="http://schemas.microsoft.com/office/powerpoint/2010/main" val="3638600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2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7" name="Bildplatzhalter 7">
            <a:extLst>
              <a:ext uri="{FF2B5EF4-FFF2-40B4-BE49-F238E27FC236}">
                <a16:creationId xmlns:a16="http://schemas.microsoft.com/office/drawing/2014/main" id="{9B27A2E0-7828-42CC-94F2-52AC0B1B20E9}"/>
              </a:ext>
            </a:extLst>
          </p:cNvPr>
          <p:cNvSpPr>
            <a:spLocks noGrp="1"/>
          </p:cNvSpPr>
          <p:nvPr>
            <p:ph type="pic" sz="quarter" idx="12" hasCustomPrompt="1"/>
          </p:nvPr>
        </p:nvSpPr>
        <p:spPr>
          <a:xfrm>
            <a:off x="623093" y="1904399"/>
            <a:ext cx="5272200" cy="4343400"/>
          </a:xfrm>
        </p:spPr>
        <p:txBody>
          <a:bodyPr/>
          <a:lstStyle/>
          <a:p>
            <a:r>
              <a:rPr lang="en-US" noProof="0" dirty="0"/>
              <a:t>Add Image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4343400"/>
          </a:xfrm>
        </p:spPr>
        <p:txBody>
          <a:bodyPr/>
          <a:lstStyle/>
          <a:p>
            <a:r>
              <a:rPr lang="en-US" noProof="0"/>
              <a:t>Add Image</a:t>
            </a:r>
          </a:p>
        </p:txBody>
      </p:sp>
      <p:sp>
        <p:nvSpPr>
          <p:cNvPr id="5" name="Titel 4">
            <a:extLst>
              <a:ext uri="{FF2B5EF4-FFF2-40B4-BE49-F238E27FC236}">
                <a16:creationId xmlns:a16="http://schemas.microsoft.com/office/drawing/2014/main" id="{FBDA83D7-ED1C-407C-95EF-259295D21892}"/>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Tree>
    <p:extLst>
      <p:ext uri="{BB962C8B-B14F-4D97-AF65-F5344CB8AC3E}">
        <p14:creationId xmlns:p14="http://schemas.microsoft.com/office/powerpoint/2010/main" val="418167294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2"/>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3"/>
            <a:ext cx="12192000" cy="2494871"/>
          </a:xfrm>
          <a:pattFill prst="smCheck">
            <a:fgClr>
              <a:schemeClr val="bg2"/>
            </a:fgClr>
            <a:bgClr>
              <a:schemeClr val="bg1"/>
            </a:bgClr>
          </a:pattFill>
        </p:spPr>
        <p:txBody>
          <a:bodyPr rtlCol="0" anchor="ctr">
            <a:normAutofit/>
          </a:bodyPr>
          <a:lstStyle>
            <a:lvl1pPr algn="ctr">
              <a:defRPr/>
            </a:lvl1pPr>
          </a:lstStyle>
          <a:p>
            <a:pPr lvl="0"/>
            <a:r>
              <a:rPr lang="fr-FR" noProof="0" dirty="0"/>
              <a:t>Faire glisser l'image vers l'espace réservé ou cliquer sur l'icône pour l'ajouter</a:t>
            </a:r>
          </a:p>
        </p:txBody>
      </p:sp>
      <p:sp>
        <p:nvSpPr>
          <p:cNvPr id="8" name="Text Placeholder 5"/>
          <p:cNvSpPr>
            <a:spLocks noGrp="1"/>
          </p:cNvSpPr>
          <p:nvPr>
            <p:ph type="body" sz="quarter" idx="14"/>
          </p:nvPr>
        </p:nvSpPr>
        <p:spPr bwMode="auto">
          <a:xfrm>
            <a:off x="696000" y="4600353"/>
            <a:ext cx="3416525" cy="1560510"/>
          </a:xfrm>
          <a:solidFill>
            <a:schemeClr val="tx1"/>
          </a:solidFill>
        </p:spPr>
        <p:txBody>
          <a:bodyPr lIns="72000" anchor="ctr"/>
          <a:lstStyle>
            <a:lvl1pPr algn="ctr">
              <a:buFontTx/>
              <a:buNone/>
              <a:defRPr sz="1575">
                <a:solidFill>
                  <a:schemeClr val="bg1"/>
                </a:solidFill>
              </a:defRPr>
            </a:lvl1pPr>
            <a:lvl2pPr marL="342900" indent="0" algn="ctr">
              <a:buFontTx/>
              <a:buNone/>
              <a:defRPr sz="1350">
                <a:solidFill>
                  <a:schemeClr val="bg1"/>
                </a:solidFill>
              </a:defRPr>
            </a:lvl2pPr>
            <a:lvl3pPr marL="685800" indent="0" algn="ctr">
              <a:buFontTx/>
              <a:buNone/>
              <a:defRPr sz="1350">
                <a:solidFill>
                  <a:schemeClr val="bg1"/>
                </a:solidFill>
              </a:defRPr>
            </a:lvl3pPr>
          </a:lstStyle>
          <a:p>
            <a:pPr lvl="0"/>
            <a:r>
              <a:rPr lang="en-US" dirty="0"/>
              <a:t>Edit Master text styles</a:t>
            </a:r>
          </a:p>
        </p:txBody>
      </p:sp>
      <p:sp>
        <p:nvSpPr>
          <p:cNvPr id="9" name="Text Placeholder 5"/>
          <p:cNvSpPr>
            <a:spLocks noGrp="1"/>
          </p:cNvSpPr>
          <p:nvPr>
            <p:ph type="body" sz="quarter" idx="15"/>
          </p:nvPr>
        </p:nvSpPr>
        <p:spPr bwMode="auto">
          <a:xfrm>
            <a:off x="4409907" y="4600354"/>
            <a:ext cx="3377036" cy="1560511"/>
          </a:xfrm>
          <a:solidFill>
            <a:schemeClr val="tx1"/>
          </a:solidFill>
        </p:spPr>
        <p:txBody>
          <a:bodyPr lIns="72000" anchor="ctr"/>
          <a:lstStyle>
            <a:lvl1pPr algn="ctr">
              <a:defRPr sz="1575">
                <a:solidFill>
                  <a:schemeClr val="bg1"/>
                </a:solidFill>
              </a:defRPr>
            </a:lvl1pPr>
            <a:lvl2pPr>
              <a:defRPr sz="1350">
                <a:solidFill>
                  <a:schemeClr val="bg1"/>
                </a:solidFill>
              </a:defRPr>
            </a:lvl2pPr>
            <a:lvl3pPr>
              <a:defRPr sz="1350">
                <a:solidFill>
                  <a:schemeClr val="bg1"/>
                </a:solidFill>
              </a:defRPr>
            </a:lvl3pPr>
          </a:lstStyle>
          <a:p>
            <a:pPr lvl="0"/>
            <a:r>
              <a:rPr lang="en-US" dirty="0"/>
              <a:t>Edit Master text styles</a:t>
            </a:r>
          </a:p>
        </p:txBody>
      </p:sp>
      <p:sp>
        <p:nvSpPr>
          <p:cNvPr id="10" name="Text Placeholder 5"/>
          <p:cNvSpPr>
            <a:spLocks noGrp="1"/>
          </p:cNvSpPr>
          <p:nvPr>
            <p:ph type="body" sz="quarter" idx="19"/>
          </p:nvPr>
        </p:nvSpPr>
        <p:spPr bwMode="auto">
          <a:xfrm>
            <a:off x="8084327" y="4600353"/>
            <a:ext cx="3411672" cy="1560510"/>
          </a:xfrm>
          <a:solidFill>
            <a:schemeClr val="tx1"/>
          </a:solidFill>
        </p:spPr>
        <p:txBody>
          <a:bodyPr lIns="72000" anchor="ctr"/>
          <a:lstStyle>
            <a:lvl1pPr algn="ctr">
              <a:defRPr sz="1575">
                <a:solidFill>
                  <a:schemeClr val="bg1"/>
                </a:solidFill>
              </a:defRPr>
            </a:lvl1pPr>
            <a:lvl2pPr>
              <a:defRPr sz="1350">
                <a:solidFill>
                  <a:schemeClr val="bg1"/>
                </a:solidFill>
              </a:defRPr>
            </a:lvl2pPr>
            <a:lvl3pPr>
              <a:defRPr sz="1350">
                <a:solidFill>
                  <a:schemeClr val="bg1"/>
                </a:solidFill>
              </a:defRPr>
            </a:lvl3pPr>
          </a:lstStyle>
          <a:p>
            <a:pPr lvl="0"/>
            <a:r>
              <a:rPr lang="en-US" dirty="0"/>
              <a:t>Edit Master text styles</a:t>
            </a:r>
          </a:p>
        </p:txBody>
      </p:sp>
      <p:sp>
        <p:nvSpPr>
          <p:cNvPr id="11" name="Espace réservé de la date 3">
            <a:extLst>
              <a:ext uri="{FF2B5EF4-FFF2-40B4-BE49-F238E27FC236}">
                <a16:creationId xmlns:a16="http://schemas.microsoft.com/office/drawing/2014/main" id="{D13C4DC0-4A07-BA44-8FB9-778D7EA800B7}"/>
              </a:ext>
            </a:extLst>
          </p:cNvPr>
          <p:cNvSpPr>
            <a:spLocks noGrp="1"/>
          </p:cNvSpPr>
          <p:nvPr>
            <p:ph type="dt" sz="half" idx="20"/>
          </p:nvPr>
        </p:nvSpPr>
        <p:spPr/>
        <p:txBody>
          <a:bodyPr/>
          <a:lstStyle>
            <a:lvl1pPr>
              <a:defRPr/>
            </a:lvl1pPr>
          </a:lstStyle>
          <a:p>
            <a:pPr>
              <a:defRPr/>
            </a:pPr>
            <a:fld id="{ED053EEE-0EC6-6547-AFA9-FC9EF1B02371}" type="datetime1">
              <a:rPr lang="de-CH" smtClean="0"/>
              <a:t>08.11.24</a:t>
            </a:fld>
            <a:endParaRPr lang="fr-FR" dirty="0"/>
          </a:p>
        </p:txBody>
      </p:sp>
      <p:sp>
        <p:nvSpPr>
          <p:cNvPr id="13" name="Espace réservé du pied de page 4">
            <a:extLst>
              <a:ext uri="{FF2B5EF4-FFF2-40B4-BE49-F238E27FC236}">
                <a16:creationId xmlns:a16="http://schemas.microsoft.com/office/drawing/2014/main" id="{E98240A6-8A23-384D-94A3-9F38CAC41D35}"/>
              </a:ext>
            </a:extLst>
          </p:cNvPr>
          <p:cNvSpPr>
            <a:spLocks noGrp="1"/>
          </p:cNvSpPr>
          <p:nvPr>
            <p:ph type="ftr" sz="quarter" idx="21"/>
          </p:nvPr>
        </p:nvSpPr>
        <p:spPr/>
        <p:txBody>
          <a:bodyPr/>
          <a:lstStyle>
            <a:lvl1pPr>
              <a:defRPr/>
            </a:lvl1pPr>
          </a:lstStyle>
          <a:p>
            <a:pPr>
              <a:defRPr/>
            </a:pPr>
            <a:endParaRPr lang="fr-FR"/>
          </a:p>
        </p:txBody>
      </p:sp>
      <p:sp>
        <p:nvSpPr>
          <p:cNvPr id="14" name="Espace réservé du numéro de diapositive 5">
            <a:extLst>
              <a:ext uri="{FF2B5EF4-FFF2-40B4-BE49-F238E27FC236}">
                <a16:creationId xmlns:a16="http://schemas.microsoft.com/office/drawing/2014/main" id="{0382F2E5-A27B-CD4A-B0A4-4D501F603412}"/>
              </a:ext>
            </a:extLst>
          </p:cNvPr>
          <p:cNvSpPr>
            <a:spLocks noGrp="1"/>
          </p:cNvSpPr>
          <p:nvPr>
            <p:ph type="sldNum" sz="quarter" idx="22"/>
          </p:nvPr>
        </p:nvSpPr>
        <p:spPr/>
        <p:txBody>
          <a:bodyPr/>
          <a:lstStyle>
            <a:lvl1pPr>
              <a:defRPr/>
            </a:lvl1pPr>
          </a:lstStyle>
          <a:p>
            <a:pPr>
              <a:defRPr/>
            </a:pPr>
            <a:fld id="{85DBC0C8-A904-A84F-9D0B-C2171D0A1279}" type="slidenum">
              <a:rPr lang="fr-FR"/>
              <a:pPr>
                <a:defRPr/>
              </a:pPr>
              <a:t>‹#›</a:t>
            </a:fld>
            <a:endParaRPr lang="fr-FR" dirty="0"/>
          </a:p>
        </p:txBody>
      </p:sp>
    </p:spTree>
    <p:extLst>
      <p:ext uri="{BB962C8B-B14F-4D97-AF65-F5344CB8AC3E}">
        <p14:creationId xmlns:p14="http://schemas.microsoft.com/office/powerpoint/2010/main" val="21435628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6" y="476250"/>
            <a:ext cx="10801351" cy="973138"/>
          </a:xfrm>
        </p:spPr>
        <p:txBody>
          <a:bodyPr/>
          <a:lstStyle/>
          <a:p>
            <a:r>
              <a:rPr lang="en-US" dirty="0"/>
              <a:t>Click to edit Master title style</a:t>
            </a:r>
          </a:p>
        </p:txBody>
      </p:sp>
      <p:sp>
        <p:nvSpPr>
          <p:cNvPr id="5" name="Picture Placeholder 10"/>
          <p:cNvSpPr>
            <a:spLocks noGrp="1"/>
          </p:cNvSpPr>
          <p:nvPr>
            <p:ph type="pic" sz="quarter" idx="13"/>
          </p:nvPr>
        </p:nvSpPr>
        <p:spPr bwMode="auto">
          <a:xfrm>
            <a:off x="694650" y="1684948"/>
            <a:ext cx="10801351" cy="2563906"/>
          </a:xfrm>
          <a:prstGeom prst="rect">
            <a:avLst/>
          </a:prstGeom>
          <a:noFill/>
        </p:spPr>
        <p:txBody>
          <a:bodyPr rtlCol="0" anchor="ctr">
            <a:normAutofit/>
          </a:bodyPr>
          <a:lstStyle>
            <a:lvl1pPr algn="ctr">
              <a:defRPr/>
            </a:lvl1pPr>
          </a:lstStyle>
          <a:p>
            <a:pPr lvl="0"/>
            <a:r>
              <a:rPr lang="en-GB" noProof="0"/>
              <a:t>Click icon to add picture</a:t>
            </a:r>
            <a:endParaRPr noProof="0"/>
          </a:p>
        </p:txBody>
      </p:sp>
      <p:sp>
        <p:nvSpPr>
          <p:cNvPr id="6" name="Text Placeholder 5"/>
          <p:cNvSpPr>
            <a:spLocks noGrp="1"/>
          </p:cNvSpPr>
          <p:nvPr>
            <p:ph type="body" sz="quarter" idx="14"/>
          </p:nvPr>
        </p:nvSpPr>
        <p:spPr bwMode="auto">
          <a:xfrm>
            <a:off x="695325" y="4391027"/>
            <a:ext cx="3415859" cy="1766370"/>
          </a:xfrm>
        </p:spPr>
        <p:txBody>
          <a:bodyPr/>
          <a:lstStyle>
            <a:lvl1pPr>
              <a:defRPr sz="1575"/>
            </a:lvl1pPr>
            <a:lvl2pPr>
              <a:defRPr sz="1350"/>
            </a:lvl2pPr>
            <a:lvl3pPr>
              <a:defRPr sz="1350"/>
            </a:lvl3pPr>
          </a:lstStyle>
          <a:p>
            <a:pPr lvl="0"/>
            <a:r>
              <a:rPr lang="en-US" dirty="0"/>
              <a:t>Edit Master text styles</a:t>
            </a:r>
          </a:p>
          <a:p>
            <a:pPr lvl="1"/>
            <a:r>
              <a:rPr lang="en-US" dirty="0"/>
              <a:t>Second level</a:t>
            </a:r>
          </a:p>
          <a:p>
            <a:pPr lvl="2"/>
            <a:r>
              <a:rPr lang="en-US" dirty="0"/>
              <a:t>Third level</a:t>
            </a:r>
          </a:p>
        </p:txBody>
      </p:sp>
      <p:sp>
        <p:nvSpPr>
          <p:cNvPr id="7" name="Text Placeholder 5"/>
          <p:cNvSpPr>
            <a:spLocks noGrp="1"/>
          </p:cNvSpPr>
          <p:nvPr>
            <p:ph type="body" sz="quarter" idx="15"/>
          </p:nvPr>
        </p:nvSpPr>
        <p:spPr bwMode="auto">
          <a:xfrm>
            <a:off x="4410237" y="4393425"/>
            <a:ext cx="3376379" cy="1766370"/>
          </a:xfrm>
        </p:spPr>
        <p:txBody>
          <a:bodyPr/>
          <a:lstStyle>
            <a:lvl1pPr>
              <a:defRPr sz="1575"/>
            </a:lvl1pPr>
            <a:lvl2pPr>
              <a:defRPr sz="1350"/>
            </a:lvl2pPr>
            <a:lvl3pPr>
              <a:defRPr sz="1350"/>
            </a:lvl3pPr>
          </a:lstStyle>
          <a:p>
            <a:pPr lvl="0"/>
            <a:r>
              <a:rPr lang="en-US" dirty="0"/>
              <a:t>Edit Master text styles</a:t>
            </a:r>
          </a:p>
          <a:p>
            <a:pPr lvl="1"/>
            <a:r>
              <a:rPr lang="en-US" dirty="0"/>
              <a:t>Second level</a:t>
            </a:r>
          </a:p>
          <a:p>
            <a:pPr lvl="2"/>
            <a:r>
              <a:rPr lang="en-US" dirty="0"/>
              <a:t>Third level</a:t>
            </a:r>
          </a:p>
        </p:txBody>
      </p:sp>
      <p:sp>
        <p:nvSpPr>
          <p:cNvPr id="11" name="Text Placeholder 5"/>
          <p:cNvSpPr>
            <a:spLocks noGrp="1"/>
          </p:cNvSpPr>
          <p:nvPr>
            <p:ph type="body" sz="quarter" idx="19"/>
          </p:nvPr>
        </p:nvSpPr>
        <p:spPr bwMode="auto">
          <a:xfrm>
            <a:off x="8085670" y="4393425"/>
            <a:ext cx="3411007" cy="1766370"/>
          </a:xfrm>
        </p:spPr>
        <p:txBody>
          <a:bodyPr/>
          <a:lstStyle>
            <a:lvl1pPr>
              <a:defRPr sz="1575"/>
            </a:lvl1pPr>
            <a:lvl2pPr>
              <a:defRPr sz="1350"/>
            </a:lvl2pPr>
            <a:lvl3pPr>
              <a:defRPr sz="1350"/>
            </a:lvl3pPr>
          </a:lstStyle>
          <a:p>
            <a:pPr lvl="0"/>
            <a:r>
              <a:rPr lang="en-US" dirty="0"/>
              <a:t>Edit Master text styles</a:t>
            </a:r>
          </a:p>
          <a:p>
            <a:pPr lvl="1"/>
            <a:r>
              <a:rPr lang="en-US" dirty="0"/>
              <a:t>Second level</a:t>
            </a:r>
          </a:p>
          <a:p>
            <a:pPr lvl="2"/>
            <a:r>
              <a:rPr lang="en-US" dirty="0"/>
              <a:t>Third level</a:t>
            </a:r>
          </a:p>
        </p:txBody>
      </p:sp>
      <p:sp>
        <p:nvSpPr>
          <p:cNvPr id="8" name="Date Placeholder 2">
            <a:extLst>
              <a:ext uri="{FF2B5EF4-FFF2-40B4-BE49-F238E27FC236}">
                <a16:creationId xmlns:a16="http://schemas.microsoft.com/office/drawing/2014/main" id="{93B6E174-779E-2549-B3CB-7789DAD394F2}"/>
              </a:ext>
            </a:extLst>
          </p:cNvPr>
          <p:cNvSpPr>
            <a:spLocks noGrp="1"/>
          </p:cNvSpPr>
          <p:nvPr>
            <p:ph type="dt" sz="half" idx="20"/>
          </p:nvPr>
        </p:nvSpPr>
        <p:spPr bwMode="auto"/>
        <p:txBody>
          <a:bodyPr/>
          <a:lstStyle>
            <a:lvl1pPr>
              <a:defRPr/>
            </a:lvl1pPr>
          </a:lstStyle>
          <a:p>
            <a:pPr>
              <a:defRPr/>
            </a:pPr>
            <a:fld id="{5C83E6EB-1A90-9840-8B40-BA4BF553E6D1}" type="datetime1">
              <a:rPr lang="de-CH" smtClean="0"/>
              <a:t>08.11.24</a:t>
            </a:fld>
            <a:endParaRPr lang="en-US"/>
          </a:p>
        </p:txBody>
      </p:sp>
      <p:sp>
        <p:nvSpPr>
          <p:cNvPr id="9" name="Footer Placeholder 3">
            <a:extLst>
              <a:ext uri="{FF2B5EF4-FFF2-40B4-BE49-F238E27FC236}">
                <a16:creationId xmlns:a16="http://schemas.microsoft.com/office/drawing/2014/main" id="{B853A0F6-3FA9-7D42-8E59-9F5E054C6739}"/>
              </a:ext>
            </a:extLst>
          </p:cNvPr>
          <p:cNvSpPr>
            <a:spLocks noGrp="1"/>
          </p:cNvSpPr>
          <p:nvPr>
            <p:ph type="ftr" sz="quarter" idx="21"/>
          </p:nvPr>
        </p:nvSpPr>
        <p:spPr bwMode="auto"/>
        <p:txBody>
          <a:bodyPr/>
          <a:lstStyle>
            <a:lvl1pPr>
              <a:defRPr/>
            </a:lvl1pPr>
          </a:lstStyle>
          <a:p>
            <a:pPr>
              <a:defRPr/>
            </a:pPr>
            <a:endParaRPr lang="en-US"/>
          </a:p>
        </p:txBody>
      </p:sp>
      <p:sp>
        <p:nvSpPr>
          <p:cNvPr id="10" name="Slide Number Placeholder 4">
            <a:extLst>
              <a:ext uri="{FF2B5EF4-FFF2-40B4-BE49-F238E27FC236}">
                <a16:creationId xmlns:a16="http://schemas.microsoft.com/office/drawing/2014/main" id="{366165D1-FF93-5545-9128-887E6F770689}"/>
              </a:ext>
            </a:extLst>
          </p:cNvPr>
          <p:cNvSpPr>
            <a:spLocks noGrp="1"/>
          </p:cNvSpPr>
          <p:nvPr>
            <p:ph type="sldNum" sz="quarter" idx="22"/>
          </p:nvPr>
        </p:nvSpPr>
        <p:spPr bwMode="auto"/>
        <p:txBody>
          <a:bodyPr/>
          <a:lstStyle>
            <a:lvl1pPr>
              <a:defRPr/>
            </a:lvl1pPr>
          </a:lstStyle>
          <a:p>
            <a:pPr>
              <a:defRPr/>
            </a:pPr>
            <a:fld id="{1434DE53-75DD-F045-A9D6-4A20EFE2B3B8}" type="slidenum">
              <a:rPr lang="en-US"/>
              <a:pPr>
                <a:defRPr/>
              </a:pPr>
              <a:t>‹#›</a:t>
            </a:fld>
            <a:endParaRPr lang="en-US"/>
          </a:p>
        </p:txBody>
      </p:sp>
    </p:spTree>
    <p:extLst>
      <p:ext uri="{BB962C8B-B14F-4D97-AF65-F5344CB8AC3E}">
        <p14:creationId xmlns:p14="http://schemas.microsoft.com/office/powerpoint/2010/main" val="135329412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 photos">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2"/>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10"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5" name="Espace réservé de la date 3">
            <a:extLst>
              <a:ext uri="{FF2B5EF4-FFF2-40B4-BE49-F238E27FC236}">
                <a16:creationId xmlns:a16="http://schemas.microsoft.com/office/drawing/2014/main" id="{98940E45-C9D9-B641-BB28-BF9D8D66AAC9}"/>
              </a:ext>
            </a:extLst>
          </p:cNvPr>
          <p:cNvSpPr>
            <a:spLocks noGrp="1"/>
          </p:cNvSpPr>
          <p:nvPr>
            <p:ph type="dt" sz="half" idx="15"/>
          </p:nvPr>
        </p:nvSpPr>
        <p:spPr/>
        <p:txBody>
          <a:bodyPr/>
          <a:lstStyle>
            <a:lvl1pPr>
              <a:defRPr/>
            </a:lvl1pPr>
          </a:lstStyle>
          <a:p>
            <a:pPr>
              <a:defRPr/>
            </a:pPr>
            <a:fld id="{CE400A17-03AA-A84F-9CEF-7BECEDFEF5E3}" type="datetime1">
              <a:rPr lang="de-CH" smtClean="0"/>
              <a:t>08.11.24</a:t>
            </a:fld>
            <a:endParaRPr lang="fr-FR" dirty="0"/>
          </a:p>
        </p:txBody>
      </p:sp>
      <p:sp>
        <p:nvSpPr>
          <p:cNvPr id="6" name="Espace réservé du pied de page 4">
            <a:extLst>
              <a:ext uri="{FF2B5EF4-FFF2-40B4-BE49-F238E27FC236}">
                <a16:creationId xmlns:a16="http://schemas.microsoft.com/office/drawing/2014/main" id="{1D6BEF59-B387-1844-94B9-D9324F82CC48}"/>
              </a:ext>
            </a:extLst>
          </p:cNvPr>
          <p:cNvSpPr>
            <a:spLocks noGrp="1"/>
          </p:cNvSpPr>
          <p:nvPr>
            <p:ph type="ftr" sz="quarter" idx="16"/>
          </p:nvPr>
        </p:nvSpPr>
        <p:spPr/>
        <p:txBody>
          <a:bodyPr/>
          <a:lstStyle>
            <a:lvl1pPr>
              <a:defRPr/>
            </a:lvl1pPr>
          </a:lstStyle>
          <a:p>
            <a:pPr>
              <a:defRPr/>
            </a:pPr>
            <a:endParaRPr lang="fr-FR"/>
          </a:p>
        </p:txBody>
      </p:sp>
      <p:sp>
        <p:nvSpPr>
          <p:cNvPr id="8" name="Espace réservé du numéro de diapositive 5">
            <a:extLst>
              <a:ext uri="{FF2B5EF4-FFF2-40B4-BE49-F238E27FC236}">
                <a16:creationId xmlns:a16="http://schemas.microsoft.com/office/drawing/2014/main" id="{206B27B7-BA3E-7840-ADDD-1C96BF61D22D}"/>
              </a:ext>
            </a:extLst>
          </p:cNvPr>
          <p:cNvSpPr>
            <a:spLocks noGrp="1"/>
          </p:cNvSpPr>
          <p:nvPr>
            <p:ph type="sldNum" sz="quarter" idx="17"/>
          </p:nvPr>
        </p:nvSpPr>
        <p:spPr/>
        <p:txBody>
          <a:bodyPr/>
          <a:lstStyle>
            <a:lvl1pPr>
              <a:defRPr/>
            </a:lvl1pPr>
          </a:lstStyle>
          <a:p>
            <a:pPr>
              <a:defRPr/>
            </a:pPr>
            <a:fld id="{11184F97-0DE0-7949-80BD-14E41F573350}" type="slidenum">
              <a:rPr lang="fr-FR"/>
              <a:pPr>
                <a:defRPr/>
              </a:pPr>
              <a:t>‹#›</a:t>
            </a:fld>
            <a:endParaRPr lang="fr-FR" dirty="0"/>
          </a:p>
        </p:txBody>
      </p:sp>
    </p:spTree>
    <p:extLst>
      <p:ext uri="{BB962C8B-B14F-4D97-AF65-F5344CB8AC3E}">
        <p14:creationId xmlns:p14="http://schemas.microsoft.com/office/powerpoint/2010/main" val="287192055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3 photos">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2"/>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2888510"/>
            <a:ext cx="3960000" cy="3279146"/>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18" name="Espace réservé pour une image  8"/>
          <p:cNvSpPr>
            <a:spLocks noGrp="1"/>
          </p:cNvSpPr>
          <p:nvPr>
            <p:ph type="pic" sz="quarter" idx="14"/>
          </p:nvPr>
        </p:nvSpPr>
        <p:spPr>
          <a:xfrm>
            <a:off x="8232000" y="2888510"/>
            <a:ext cx="3960000" cy="3279146"/>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19" name="Espace réservé pour une image  8"/>
          <p:cNvSpPr>
            <a:spLocks noGrp="1"/>
          </p:cNvSpPr>
          <p:nvPr>
            <p:ph type="pic" sz="quarter" idx="15"/>
          </p:nvPr>
        </p:nvSpPr>
        <p:spPr>
          <a:xfrm>
            <a:off x="4116000" y="2888510"/>
            <a:ext cx="3960000" cy="3279146"/>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20" name="Espace réservé du contenu 2"/>
          <p:cNvSpPr>
            <a:spLocks noGrp="1"/>
          </p:cNvSpPr>
          <p:nvPr>
            <p:ph idx="1"/>
          </p:nvPr>
        </p:nvSpPr>
        <p:spPr>
          <a:xfrm>
            <a:off x="696000" y="1767567"/>
            <a:ext cx="10800000" cy="1050063"/>
          </a:xfrm>
        </p:spPr>
        <p:txBody>
          <a:bodyPr/>
          <a:lstStyle/>
          <a:p>
            <a:pPr lvl="0"/>
            <a:r>
              <a:rPr lang="fr-FR"/>
              <a:t>Cliquez pour modifier les styles du texte du masque</a:t>
            </a:r>
          </a:p>
        </p:txBody>
      </p:sp>
      <p:sp>
        <p:nvSpPr>
          <p:cNvPr id="8" name="Espace réservé de la date 3">
            <a:extLst>
              <a:ext uri="{FF2B5EF4-FFF2-40B4-BE49-F238E27FC236}">
                <a16:creationId xmlns:a16="http://schemas.microsoft.com/office/drawing/2014/main" id="{9C8C1BA2-A8B4-9848-B26C-B07E832E8E18}"/>
              </a:ext>
            </a:extLst>
          </p:cNvPr>
          <p:cNvSpPr>
            <a:spLocks noGrp="1"/>
          </p:cNvSpPr>
          <p:nvPr>
            <p:ph type="dt" sz="half" idx="16"/>
          </p:nvPr>
        </p:nvSpPr>
        <p:spPr/>
        <p:txBody>
          <a:bodyPr/>
          <a:lstStyle>
            <a:lvl1pPr>
              <a:defRPr/>
            </a:lvl1pPr>
          </a:lstStyle>
          <a:p>
            <a:pPr>
              <a:defRPr/>
            </a:pPr>
            <a:fld id="{E2B50FA6-62A1-5A48-AA0C-A0D7A697A29A}" type="datetime1">
              <a:rPr lang="de-CH" smtClean="0"/>
              <a:t>08.11.24</a:t>
            </a:fld>
            <a:endParaRPr lang="fr-FR" dirty="0"/>
          </a:p>
        </p:txBody>
      </p:sp>
      <p:sp>
        <p:nvSpPr>
          <p:cNvPr id="9" name="Espace réservé du pied de page 4">
            <a:extLst>
              <a:ext uri="{FF2B5EF4-FFF2-40B4-BE49-F238E27FC236}">
                <a16:creationId xmlns:a16="http://schemas.microsoft.com/office/drawing/2014/main" id="{063837EC-5F8F-3B4C-A11E-E1428424BA17}"/>
              </a:ext>
            </a:extLst>
          </p:cNvPr>
          <p:cNvSpPr>
            <a:spLocks noGrp="1"/>
          </p:cNvSpPr>
          <p:nvPr>
            <p:ph type="ftr" sz="quarter" idx="17"/>
          </p:nvPr>
        </p:nvSpPr>
        <p:spPr/>
        <p:txBody>
          <a:bodyPr/>
          <a:lstStyle>
            <a:lvl1pPr>
              <a:defRPr/>
            </a:lvl1pPr>
          </a:lstStyle>
          <a:p>
            <a:pPr>
              <a:defRPr/>
            </a:pPr>
            <a:endParaRPr lang="fr-FR"/>
          </a:p>
        </p:txBody>
      </p:sp>
      <p:sp>
        <p:nvSpPr>
          <p:cNvPr id="10" name="Espace réservé du numéro de diapositive 5">
            <a:extLst>
              <a:ext uri="{FF2B5EF4-FFF2-40B4-BE49-F238E27FC236}">
                <a16:creationId xmlns:a16="http://schemas.microsoft.com/office/drawing/2014/main" id="{F7010AF7-1268-D64F-84DE-2026111AC5AC}"/>
              </a:ext>
            </a:extLst>
          </p:cNvPr>
          <p:cNvSpPr>
            <a:spLocks noGrp="1"/>
          </p:cNvSpPr>
          <p:nvPr>
            <p:ph type="sldNum" sz="quarter" idx="18"/>
          </p:nvPr>
        </p:nvSpPr>
        <p:spPr/>
        <p:txBody>
          <a:bodyPr/>
          <a:lstStyle>
            <a:lvl1pPr>
              <a:defRPr/>
            </a:lvl1pPr>
          </a:lstStyle>
          <a:p>
            <a:pPr>
              <a:defRPr/>
            </a:pPr>
            <a:fld id="{F3061154-C047-A144-B014-5CDE2A7D9FB1}" type="slidenum">
              <a:rPr lang="fr-FR"/>
              <a:pPr>
                <a:defRPr/>
              </a:pPr>
              <a:t>‹#›</a:t>
            </a:fld>
            <a:endParaRPr lang="fr-FR" dirty="0"/>
          </a:p>
        </p:txBody>
      </p:sp>
    </p:spTree>
    <p:extLst>
      <p:ext uri="{BB962C8B-B14F-4D97-AF65-F5344CB8AC3E}">
        <p14:creationId xmlns:p14="http://schemas.microsoft.com/office/powerpoint/2010/main" val="129953679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2"/>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10"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8"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9"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rtlCol="0" anchor="ctr">
            <a:normAutofit/>
          </a:bodyPr>
          <a:lstStyle>
            <a:lvl1pPr algn="ctr">
              <a:defRPr/>
            </a:lvl1pPr>
          </a:lstStyle>
          <a:p>
            <a:pPr lvl="0"/>
            <a:r>
              <a:rPr lang="fr-FR" noProof="0"/>
              <a:t>Faire glisser l'image vers l'espace réservé ou cliquer sur l'icône pour l'ajouter</a:t>
            </a:r>
          </a:p>
        </p:txBody>
      </p:sp>
      <p:sp>
        <p:nvSpPr>
          <p:cNvPr id="11" name="Espace réservé de la date 3">
            <a:extLst>
              <a:ext uri="{FF2B5EF4-FFF2-40B4-BE49-F238E27FC236}">
                <a16:creationId xmlns:a16="http://schemas.microsoft.com/office/drawing/2014/main" id="{5819A35C-0EFD-2349-BA02-21DFCD8D7475}"/>
              </a:ext>
            </a:extLst>
          </p:cNvPr>
          <p:cNvSpPr>
            <a:spLocks noGrp="1"/>
          </p:cNvSpPr>
          <p:nvPr>
            <p:ph type="dt" sz="half" idx="17"/>
          </p:nvPr>
        </p:nvSpPr>
        <p:spPr/>
        <p:txBody>
          <a:bodyPr/>
          <a:lstStyle>
            <a:lvl1pPr>
              <a:defRPr/>
            </a:lvl1pPr>
          </a:lstStyle>
          <a:p>
            <a:pPr>
              <a:defRPr/>
            </a:pPr>
            <a:fld id="{64E40FE0-A260-8944-9E1C-9BDA5D54C839}" type="datetime1">
              <a:rPr lang="de-CH" smtClean="0"/>
              <a:t>08.11.24</a:t>
            </a:fld>
            <a:endParaRPr lang="fr-FR" dirty="0"/>
          </a:p>
        </p:txBody>
      </p:sp>
      <p:sp>
        <p:nvSpPr>
          <p:cNvPr id="12" name="Espace réservé du pied de page 4">
            <a:extLst>
              <a:ext uri="{FF2B5EF4-FFF2-40B4-BE49-F238E27FC236}">
                <a16:creationId xmlns:a16="http://schemas.microsoft.com/office/drawing/2014/main" id="{F45F3289-F89E-E24F-A396-F0A61EE789FB}"/>
              </a:ext>
            </a:extLst>
          </p:cNvPr>
          <p:cNvSpPr>
            <a:spLocks noGrp="1"/>
          </p:cNvSpPr>
          <p:nvPr>
            <p:ph type="ftr" sz="quarter" idx="18"/>
          </p:nvPr>
        </p:nvSpPr>
        <p:spPr/>
        <p:txBody>
          <a:bodyPr/>
          <a:lstStyle>
            <a:lvl1pPr>
              <a:defRPr/>
            </a:lvl1pPr>
          </a:lstStyle>
          <a:p>
            <a:pPr>
              <a:defRPr/>
            </a:pPr>
            <a:endParaRPr lang="fr-FR"/>
          </a:p>
        </p:txBody>
      </p:sp>
      <p:sp>
        <p:nvSpPr>
          <p:cNvPr id="13" name="Espace réservé du numéro de diapositive 5">
            <a:extLst>
              <a:ext uri="{FF2B5EF4-FFF2-40B4-BE49-F238E27FC236}">
                <a16:creationId xmlns:a16="http://schemas.microsoft.com/office/drawing/2014/main" id="{2F292C72-0714-4C4C-8A40-ACA98D68D40E}"/>
              </a:ext>
            </a:extLst>
          </p:cNvPr>
          <p:cNvSpPr>
            <a:spLocks noGrp="1"/>
          </p:cNvSpPr>
          <p:nvPr>
            <p:ph type="sldNum" sz="quarter" idx="19"/>
          </p:nvPr>
        </p:nvSpPr>
        <p:spPr/>
        <p:txBody>
          <a:bodyPr/>
          <a:lstStyle>
            <a:lvl1pPr>
              <a:defRPr/>
            </a:lvl1pPr>
          </a:lstStyle>
          <a:p>
            <a:pPr>
              <a:defRPr/>
            </a:pPr>
            <a:fld id="{977FCE1B-1A68-9B4F-8D9A-4AD68235A486}" type="slidenum">
              <a:rPr lang="fr-FR"/>
              <a:pPr>
                <a:defRPr/>
              </a:pPr>
              <a:t>‹#›</a:t>
            </a:fld>
            <a:endParaRPr lang="fr-FR" dirty="0"/>
          </a:p>
        </p:txBody>
      </p:sp>
    </p:spTree>
    <p:extLst>
      <p:ext uri="{BB962C8B-B14F-4D97-AF65-F5344CB8AC3E}">
        <p14:creationId xmlns:p14="http://schemas.microsoft.com/office/powerpoint/2010/main" val="33692208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4 vertical photos captions">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2"/>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6" y="1849120"/>
            <a:ext cx="2604737" cy="349416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14" name="Espace réservé pour une image  8"/>
          <p:cNvSpPr>
            <a:spLocks noGrp="1"/>
          </p:cNvSpPr>
          <p:nvPr>
            <p:ph type="pic" sz="quarter" idx="14"/>
          </p:nvPr>
        </p:nvSpPr>
        <p:spPr>
          <a:xfrm>
            <a:off x="3427305" y="1849120"/>
            <a:ext cx="2604737" cy="349416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15" name="Espace réservé pour une image  8"/>
          <p:cNvSpPr>
            <a:spLocks noGrp="1"/>
          </p:cNvSpPr>
          <p:nvPr>
            <p:ph type="pic" sz="quarter" idx="15"/>
          </p:nvPr>
        </p:nvSpPr>
        <p:spPr>
          <a:xfrm>
            <a:off x="6159285" y="1849120"/>
            <a:ext cx="2604737" cy="349416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16" name="Espace réservé pour une image  8"/>
          <p:cNvSpPr>
            <a:spLocks noGrp="1"/>
          </p:cNvSpPr>
          <p:nvPr>
            <p:ph type="pic" sz="quarter" idx="16"/>
          </p:nvPr>
        </p:nvSpPr>
        <p:spPr>
          <a:xfrm>
            <a:off x="8891264" y="1849120"/>
            <a:ext cx="2604737" cy="349416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9" name="Espace réservé de la date 3">
            <a:extLst>
              <a:ext uri="{FF2B5EF4-FFF2-40B4-BE49-F238E27FC236}">
                <a16:creationId xmlns:a16="http://schemas.microsoft.com/office/drawing/2014/main" id="{264FD7DA-0E0B-8A42-AB74-36CF10F578E0}"/>
              </a:ext>
            </a:extLst>
          </p:cNvPr>
          <p:cNvSpPr>
            <a:spLocks noGrp="1"/>
          </p:cNvSpPr>
          <p:nvPr>
            <p:ph type="dt" sz="half" idx="17"/>
          </p:nvPr>
        </p:nvSpPr>
        <p:spPr/>
        <p:txBody>
          <a:bodyPr/>
          <a:lstStyle>
            <a:lvl1pPr>
              <a:defRPr/>
            </a:lvl1pPr>
          </a:lstStyle>
          <a:p>
            <a:pPr>
              <a:defRPr/>
            </a:pPr>
            <a:fld id="{26B64FE5-EE93-C148-8302-81AC2E864B97}" type="datetime1">
              <a:rPr lang="de-CH" smtClean="0"/>
              <a:t>08.11.24</a:t>
            </a:fld>
            <a:endParaRPr lang="fr-FR" dirty="0"/>
          </a:p>
        </p:txBody>
      </p:sp>
      <p:sp>
        <p:nvSpPr>
          <p:cNvPr id="10" name="Espace réservé du pied de page 4">
            <a:extLst>
              <a:ext uri="{FF2B5EF4-FFF2-40B4-BE49-F238E27FC236}">
                <a16:creationId xmlns:a16="http://schemas.microsoft.com/office/drawing/2014/main" id="{BA235879-3A5A-7C4C-B11C-EAA0A74A2529}"/>
              </a:ext>
            </a:extLst>
          </p:cNvPr>
          <p:cNvSpPr>
            <a:spLocks noGrp="1"/>
          </p:cNvSpPr>
          <p:nvPr>
            <p:ph type="ftr" sz="quarter" idx="18"/>
          </p:nvPr>
        </p:nvSpPr>
        <p:spPr/>
        <p:txBody>
          <a:bodyPr/>
          <a:lstStyle>
            <a:lvl1pPr>
              <a:defRPr/>
            </a:lvl1pPr>
          </a:lstStyle>
          <a:p>
            <a:pPr>
              <a:defRPr/>
            </a:pPr>
            <a:endParaRPr lang="fr-FR"/>
          </a:p>
        </p:txBody>
      </p:sp>
      <p:sp>
        <p:nvSpPr>
          <p:cNvPr id="11" name="Espace réservé du numéro de diapositive 5">
            <a:extLst>
              <a:ext uri="{FF2B5EF4-FFF2-40B4-BE49-F238E27FC236}">
                <a16:creationId xmlns:a16="http://schemas.microsoft.com/office/drawing/2014/main" id="{D653D693-FE74-D34E-B242-D358574B1112}"/>
              </a:ext>
            </a:extLst>
          </p:cNvPr>
          <p:cNvSpPr>
            <a:spLocks noGrp="1"/>
          </p:cNvSpPr>
          <p:nvPr>
            <p:ph type="sldNum" sz="quarter" idx="19"/>
          </p:nvPr>
        </p:nvSpPr>
        <p:spPr/>
        <p:txBody>
          <a:bodyPr/>
          <a:lstStyle>
            <a:lvl1pPr>
              <a:defRPr/>
            </a:lvl1pPr>
          </a:lstStyle>
          <a:p>
            <a:pPr>
              <a:defRPr/>
            </a:pPr>
            <a:fld id="{831EB901-C623-B142-BA22-9B70560BF773}" type="slidenum">
              <a:rPr lang="fr-FR"/>
              <a:pPr>
                <a:defRPr/>
              </a:pPr>
              <a:t>‹#›</a:t>
            </a:fld>
            <a:endParaRPr lang="fr-FR" dirty="0"/>
          </a:p>
        </p:txBody>
      </p:sp>
    </p:spTree>
    <p:extLst>
      <p:ext uri="{BB962C8B-B14F-4D97-AF65-F5344CB8AC3E}">
        <p14:creationId xmlns:p14="http://schemas.microsoft.com/office/powerpoint/2010/main" val="368416203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2"/>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2" y="1870960"/>
            <a:ext cx="2951999" cy="396000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14" name="Espace réservé pour une image  8"/>
          <p:cNvSpPr>
            <a:spLocks noGrp="1"/>
          </p:cNvSpPr>
          <p:nvPr>
            <p:ph type="pic" sz="quarter" idx="14"/>
          </p:nvPr>
        </p:nvSpPr>
        <p:spPr>
          <a:xfrm>
            <a:off x="3080002" y="1870960"/>
            <a:ext cx="2951999" cy="396000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15" name="Espace réservé pour une image  8"/>
          <p:cNvSpPr>
            <a:spLocks noGrp="1"/>
          </p:cNvSpPr>
          <p:nvPr>
            <p:ph type="pic" sz="quarter" idx="15"/>
          </p:nvPr>
        </p:nvSpPr>
        <p:spPr>
          <a:xfrm>
            <a:off x="6160002" y="1870960"/>
            <a:ext cx="2951999" cy="396000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16" name="Espace réservé pour une image  8"/>
          <p:cNvSpPr>
            <a:spLocks noGrp="1"/>
          </p:cNvSpPr>
          <p:nvPr>
            <p:ph type="pic" sz="quarter" idx="16"/>
          </p:nvPr>
        </p:nvSpPr>
        <p:spPr>
          <a:xfrm>
            <a:off x="9240002" y="1870960"/>
            <a:ext cx="2951999" cy="3960000"/>
          </a:xfrm>
          <a:pattFill prst="smCheck">
            <a:fgClr>
              <a:schemeClr val="bg2"/>
            </a:fgClr>
            <a:bgClr>
              <a:schemeClr val="bg1"/>
            </a:bgClr>
          </a:pattFill>
        </p:spPr>
        <p:txBody>
          <a:bodyPr rtlCol="0" anchor="ctr">
            <a:normAutofit/>
          </a:bodyPr>
          <a:lstStyle>
            <a:lvl1pPr algn="ctr">
              <a:defRPr/>
            </a:lvl1pPr>
          </a:lstStyle>
          <a:p>
            <a:pPr lvl="0"/>
            <a:endParaRPr lang="fr-FR" noProof="0"/>
          </a:p>
        </p:txBody>
      </p:sp>
      <p:sp>
        <p:nvSpPr>
          <p:cNvPr id="9" name="Espace réservé de la date 3">
            <a:extLst>
              <a:ext uri="{FF2B5EF4-FFF2-40B4-BE49-F238E27FC236}">
                <a16:creationId xmlns:a16="http://schemas.microsoft.com/office/drawing/2014/main" id="{BFE5E989-CF64-2B4B-9CC1-87C400EA8A53}"/>
              </a:ext>
            </a:extLst>
          </p:cNvPr>
          <p:cNvSpPr>
            <a:spLocks noGrp="1"/>
          </p:cNvSpPr>
          <p:nvPr>
            <p:ph type="dt" sz="half" idx="17"/>
          </p:nvPr>
        </p:nvSpPr>
        <p:spPr/>
        <p:txBody>
          <a:bodyPr/>
          <a:lstStyle>
            <a:lvl1pPr>
              <a:defRPr/>
            </a:lvl1pPr>
          </a:lstStyle>
          <a:p>
            <a:pPr>
              <a:defRPr/>
            </a:pPr>
            <a:fld id="{20BF2F0A-39EE-4044-91A2-9C77F9F07EC9}" type="datetime1">
              <a:rPr lang="de-CH" smtClean="0"/>
              <a:t>08.11.24</a:t>
            </a:fld>
            <a:endParaRPr lang="fr-FR" dirty="0"/>
          </a:p>
        </p:txBody>
      </p:sp>
      <p:sp>
        <p:nvSpPr>
          <p:cNvPr id="10" name="Espace réservé du pied de page 4">
            <a:extLst>
              <a:ext uri="{FF2B5EF4-FFF2-40B4-BE49-F238E27FC236}">
                <a16:creationId xmlns:a16="http://schemas.microsoft.com/office/drawing/2014/main" id="{D0B272F8-3B8C-7D4F-AD36-020B92759F4A}"/>
              </a:ext>
            </a:extLst>
          </p:cNvPr>
          <p:cNvSpPr>
            <a:spLocks noGrp="1"/>
          </p:cNvSpPr>
          <p:nvPr>
            <p:ph type="ftr" sz="quarter" idx="18"/>
          </p:nvPr>
        </p:nvSpPr>
        <p:spPr/>
        <p:txBody>
          <a:bodyPr/>
          <a:lstStyle>
            <a:lvl1pPr>
              <a:defRPr/>
            </a:lvl1pPr>
          </a:lstStyle>
          <a:p>
            <a:pPr>
              <a:defRPr/>
            </a:pPr>
            <a:endParaRPr lang="fr-FR"/>
          </a:p>
        </p:txBody>
      </p:sp>
      <p:sp>
        <p:nvSpPr>
          <p:cNvPr id="11" name="Espace réservé du numéro de diapositive 5">
            <a:extLst>
              <a:ext uri="{FF2B5EF4-FFF2-40B4-BE49-F238E27FC236}">
                <a16:creationId xmlns:a16="http://schemas.microsoft.com/office/drawing/2014/main" id="{44CDFE89-FBCC-EE4C-8EA8-7137C2DC4C7A}"/>
              </a:ext>
            </a:extLst>
          </p:cNvPr>
          <p:cNvSpPr>
            <a:spLocks noGrp="1"/>
          </p:cNvSpPr>
          <p:nvPr>
            <p:ph type="sldNum" sz="quarter" idx="19"/>
          </p:nvPr>
        </p:nvSpPr>
        <p:spPr/>
        <p:txBody>
          <a:bodyPr/>
          <a:lstStyle>
            <a:lvl1pPr>
              <a:defRPr/>
            </a:lvl1pPr>
          </a:lstStyle>
          <a:p>
            <a:pPr>
              <a:defRPr/>
            </a:pPr>
            <a:fld id="{3E027F6D-0854-E24F-A730-A206242B2CAF}" type="slidenum">
              <a:rPr lang="fr-FR"/>
              <a:pPr>
                <a:defRPr/>
              </a:pPr>
              <a:t>‹#›</a:t>
            </a:fld>
            <a:endParaRPr lang="fr-FR" dirty="0"/>
          </a:p>
        </p:txBody>
      </p:sp>
    </p:spTree>
    <p:extLst>
      <p:ext uri="{BB962C8B-B14F-4D97-AF65-F5344CB8AC3E}">
        <p14:creationId xmlns:p14="http://schemas.microsoft.com/office/powerpoint/2010/main" val="133247708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696000" y="1825625"/>
            <a:ext cx="5323800" cy="4351338"/>
          </a:xfrm>
        </p:spPr>
        <p:txBody>
          <a:bodyPr/>
          <a:lstStyle/>
          <a:p>
            <a:pPr lvl="0"/>
            <a:r>
              <a:rPr lang="en-GB"/>
              <a:t>Click to edit Master text styles</a:t>
            </a:r>
          </a:p>
          <a:p>
            <a:pPr lvl="1"/>
            <a:r>
              <a:rPr lang="en-GB"/>
              <a:t>Second level</a:t>
            </a:r>
          </a:p>
          <a:p>
            <a:pPr lvl="2"/>
            <a:r>
              <a:rPr lang="en-GB"/>
              <a:t>Third level</a:t>
            </a:r>
          </a:p>
        </p:txBody>
      </p:sp>
      <p:sp>
        <p:nvSpPr>
          <p:cNvPr id="4" name="Espace réservé du contenu 3"/>
          <p:cNvSpPr>
            <a:spLocks noGrp="1"/>
          </p:cNvSpPr>
          <p:nvPr>
            <p:ph sz="half" idx="2"/>
          </p:nvPr>
        </p:nvSpPr>
        <p:spPr>
          <a:xfrm>
            <a:off x="6172201" y="1825625"/>
            <a:ext cx="5323799" cy="4351338"/>
          </a:xfrm>
        </p:spPr>
        <p:txBody>
          <a:bodyPr/>
          <a:lstStyle/>
          <a:p>
            <a:pPr lvl="0"/>
            <a:r>
              <a:rPr lang="en-GB"/>
              <a:t>Click to edit Master text styles</a:t>
            </a:r>
          </a:p>
          <a:p>
            <a:pPr lvl="1"/>
            <a:r>
              <a:rPr lang="en-GB"/>
              <a:t>Second level</a:t>
            </a:r>
          </a:p>
          <a:p>
            <a:pPr lvl="2"/>
            <a:r>
              <a:rPr lang="en-GB"/>
              <a:t>Third level</a:t>
            </a:r>
          </a:p>
        </p:txBody>
      </p:sp>
      <p:sp>
        <p:nvSpPr>
          <p:cNvPr id="5" name="Espace réservé de la date 3">
            <a:extLst>
              <a:ext uri="{FF2B5EF4-FFF2-40B4-BE49-F238E27FC236}">
                <a16:creationId xmlns:a16="http://schemas.microsoft.com/office/drawing/2014/main" id="{149CEB51-C2D6-B944-BC8F-62A0599D04DD}"/>
              </a:ext>
            </a:extLst>
          </p:cNvPr>
          <p:cNvSpPr>
            <a:spLocks noGrp="1"/>
          </p:cNvSpPr>
          <p:nvPr>
            <p:ph type="dt" sz="half" idx="10"/>
          </p:nvPr>
        </p:nvSpPr>
        <p:spPr/>
        <p:txBody>
          <a:bodyPr/>
          <a:lstStyle>
            <a:lvl1pPr>
              <a:defRPr/>
            </a:lvl1pPr>
          </a:lstStyle>
          <a:p>
            <a:pPr>
              <a:defRPr/>
            </a:pPr>
            <a:fld id="{583DEF84-BEB1-8444-9C5B-D229704ACB56}" type="datetime1">
              <a:rPr lang="de-CH" smtClean="0"/>
              <a:t>08.11.24</a:t>
            </a:fld>
            <a:endParaRPr lang="fr-FR" dirty="0"/>
          </a:p>
        </p:txBody>
      </p:sp>
      <p:sp>
        <p:nvSpPr>
          <p:cNvPr id="6" name="Espace réservé du pied de page 4">
            <a:extLst>
              <a:ext uri="{FF2B5EF4-FFF2-40B4-BE49-F238E27FC236}">
                <a16:creationId xmlns:a16="http://schemas.microsoft.com/office/drawing/2014/main" id="{BDF63AE6-5228-2E48-9C1B-1A626AAA037A}"/>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AC6DDE07-8A05-EC40-B7D3-0664B4579B81}"/>
              </a:ext>
            </a:extLst>
          </p:cNvPr>
          <p:cNvSpPr>
            <a:spLocks noGrp="1"/>
          </p:cNvSpPr>
          <p:nvPr>
            <p:ph type="sldNum" sz="quarter" idx="12"/>
          </p:nvPr>
        </p:nvSpPr>
        <p:spPr/>
        <p:txBody>
          <a:bodyPr/>
          <a:lstStyle>
            <a:lvl1pPr>
              <a:defRPr/>
            </a:lvl1pPr>
          </a:lstStyle>
          <a:p>
            <a:pPr>
              <a:defRPr/>
            </a:pPr>
            <a:fld id="{CF21A4C3-DABF-2D40-B34F-10D02BA8765B}" type="slidenum">
              <a:rPr lang="fr-FR"/>
              <a:pPr>
                <a:defRPr/>
              </a:pPr>
              <a:t>‹#›</a:t>
            </a:fld>
            <a:endParaRPr lang="fr-FR" dirty="0"/>
          </a:p>
        </p:txBody>
      </p:sp>
    </p:spTree>
    <p:extLst>
      <p:ext uri="{BB962C8B-B14F-4D97-AF65-F5344CB8AC3E}">
        <p14:creationId xmlns:p14="http://schemas.microsoft.com/office/powerpoint/2010/main" val="339908613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Intromovie">
    <p:bg>
      <p:bgPr>
        <a:solidFill>
          <a:schemeClr val="accent6"/>
        </a:solidFill>
        <a:effectLst/>
      </p:bgPr>
    </p:bg>
    <p:spTree>
      <p:nvGrpSpPr>
        <p:cNvPr id="1" name=""/>
        <p:cNvGrpSpPr/>
        <p:nvPr/>
      </p:nvGrpSpPr>
      <p:grpSpPr>
        <a:xfrm>
          <a:off x="0" y="0"/>
          <a:ext cx="0" cy="0"/>
          <a:chOff x="0" y="0"/>
          <a:chExt cx="0" cy="0"/>
        </a:xfrm>
      </p:grpSpPr>
      <p:sp>
        <p:nvSpPr>
          <p:cNvPr id="4" name="Medienplatzhalter 3">
            <a:extLst>
              <a:ext uri="{FF2B5EF4-FFF2-40B4-BE49-F238E27FC236}">
                <a16:creationId xmlns:a16="http://schemas.microsoft.com/office/drawing/2014/main" id="{35791F61-4EBB-4F31-815E-D8EAD2B04A66}"/>
              </a:ext>
            </a:extLst>
          </p:cNvPr>
          <p:cNvSpPr>
            <a:spLocks noGrp="1"/>
          </p:cNvSpPr>
          <p:nvPr>
            <p:ph type="media" sz="quarter" idx="10" hasCustomPrompt="1"/>
          </p:nvPr>
        </p:nvSpPr>
        <p:spPr>
          <a:xfrm>
            <a:off x="0" y="0"/>
            <a:ext cx="12192000" cy="6858000"/>
          </a:xfrm>
        </p:spPr>
        <p:txBody>
          <a:bodyPr/>
          <a:lstStyle>
            <a:lvl1pPr algn="ctr">
              <a:lnSpc>
                <a:spcPct val="200000"/>
              </a:lnSpc>
              <a:defRPr sz="4000">
                <a:solidFill>
                  <a:schemeClr val="bg1"/>
                </a:solidFill>
              </a:defRPr>
            </a:lvl1pPr>
          </a:lstStyle>
          <a:p>
            <a:r>
              <a:rPr lang="en-US" noProof="0" dirty="0"/>
              <a:t>Add Movie</a:t>
            </a:r>
          </a:p>
        </p:txBody>
      </p:sp>
    </p:spTree>
    <p:extLst>
      <p:ext uri="{BB962C8B-B14F-4D97-AF65-F5344CB8AC3E}">
        <p14:creationId xmlns:p14="http://schemas.microsoft.com/office/powerpoint/2010/main" val="45006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AE7A82-05A5-43F9-A20B-07A3BA495A64}"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2410456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Text + Imag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3810855"/>
          </a:xfrm>
        </p:spPr>
        <p:txBody>
          <a:bodyPr/>
          <a:lstStyle>
            <a:lvl1pPr>
              <a:defRPr/>
            </a:lvl1p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a:t>
            </a:r>
            <a:r>
              <a:rPr lang="de-DE" dirty="0" err="1"/>
              <a:t>Subtitle</a:t>
            </a:r>
            <a:endParaRPr lang="de-DE" dirty="0"/>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platzhalter 4">
            <a:extLst>
              <a:ext uri="{FF2B5EF4-FFF2-40B4-BE49-F238E27FC236}">
                <a16:creationId xmlns:a16="http://schemas.microsoft.com/office/drawing/2014/main" id="{4359674F-CF32-4FA5-9124-DD44149261BE}"/>
              </a:ext>
            </a:extLst>
          </p:cNvPr>
          <p:cNvSpPr>
            <a:spLocks noGrp="1"/>
          </p:cNvSpPr>
          <p:nvPr>
            <p:ph type="body" sz="quarter" idx="18" hasCustomPrompt="1"/>
          </p:nvPr>
        </p:nvSpPr>
        <p:spPr>
          <a:xfrm>
            <a:off x="6240016" y="5823266"/>
            <a:ext cx="536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4" name="Titel 3">
            <a:extLst>
              <a:ext uri="{FF2B5EF4-FFF2-40B4-BE49-F238E27FC236}">
                <a16:creationId xmlns:a16="http://schemas.microsoft.com/office/drawing/2014/main" id="{25D6EFE5-C676-44A1-95E3-7BF41C1B224B}"/>
              </a:ext>
            </a:extLst>
          </p:cNvPr>
          <p:cNvSpPr>
            <a:spLocks noGrp="1"/>
          </p:cNvSpPr>
          <p:nvPr>
            <p:ph type="title" hasCustomPrompt="1"/>
          </p:nvPr>
        </p:nvSpPr>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798E3C2C-C457-4971-B195-C7CE1F91188A}"/>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5245232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AE7A82-05A5-43F9-A20B-07A3BA495A64}"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57715980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AE7A82-05A5-43F9-A20B-07A3BA495A64}"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83705458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AE7A82-05A5-43F9-A20B-07A3BA495A64}" type="datetimeFigureOut">
              <a:rPr lang="en-GB" smtClean="0"/>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195233092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AE7A82-05A5-43F9-A20B-07A3BA495A64}" type="datetimeFigureOut">
              <a:rPr lang="en-GB" smtClean="0"/>
              <a:t>08/11/2024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148373009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AE7A82-05A5-43F9-A20B-07A3BA495A64}" type="datetimeFigureOut">
              <a:rPr lang="en-GB" smtClean="0"/>
              <a:t>08/11/2024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187265325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AE7A82-05A5-43F9-A20B-07A3BA495A64}" type="datetimeFigureOut">
              <a:rPr lang="en-GB" smtClean="0"/>
              <a:t>08/11/2024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31055038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AE7A82-05A5-43F9-A20B-07A3BA495A64}" type="datetimeFigureOut">
              <a:rPr lang="en-GB" smtClean="0"/>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353545092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AE7A82-05A5-43F9-A20B-07A3BA495A64}" type="datetimeFigureOut">
              <a:rPr lang="en-GB" smtClean="0"/>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49682769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AE7A82-05A5-43F9-A20B-07A3BA495A64}"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523809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AE7A82-05A5-43F9-A20B-07A3BA495A64}" type="datetimeFigureOut">
              <a:rPr lang="en-GB" smtClean="0"/>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2393322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Imag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2800" y="1904399"/>
            <a:ext cx="5272200" cy="3810855"/>
          </a:xfrm>
        </p:spPr>
        <p:txBody>
          <a:body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62496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6249600" y="2327400"/>
            <a:ext cx="5364000" cy="3663000"/>
          </a:xfrm>
        </p:spPr>
        <p:txBody>
          <a:bodyPr/>
          <a:lstStyle>
            <a:lvl1pPr>
              <a:defRPr/>
            </a:lvl1pPr>
            <a:lvl4pPr>
              <a:defRPr/>
            </a:lvl4pPr>
          </a:lstStyle>
          <a:p>
            <a:pPr lvl="0"/>
            <a:r>
              <a:rPr lang="en-US" noProof="0" dirty="0"/>
              <a:t>First Level (Running Text)</a:t>
            </a:r>
          </a:p>
          <a:p>
            <a:pPr lvl="1"/>
            <a:r>
              <a:rPr lang="en-US" noProof="0" dirty="0"/>
              <a:t>Second Level</a:t>
            </a:r>
          </a:p>
          <a:p>
            <a:pPr lvl="2"/>
            <a:r>
              <a:rPr lang="en-US" noProof="0" dirty="0"/>
              <a:t>Third Ebene</a:t>
            </a:r>
          </a:p>
          <a:p>
            <a:pPr lvl="3"/>
            <a:r>
              <a:rPr lang="en-US" noProof="0" dirty="0"/>
              <a:t>Fourth Ebene</a:t>
            </a:r>
          </a:p>
          <a:p>
            <a:pPr lvl="4"/>
            <a:r>
              <a:rPr lang="en-US" noProof="0" dirty="0"/>
              <a:t>Fifth Ebene</a:t>
            </a:r>
          </a:p>
        </p:txBody>
      </p:sp>
      <p:sp>
        <p:nvSpPr>
          <p:cNvPr id="4" name="Titel 3">
            <a:extLst>
              <a:ext uri="{FF2B5EF4-FFF2-40B4-BE49-F238E27FC236}">
                <a16:creationId xmlns:a16="http://schemas.microsoft.com/office/drawing/2014/main" id="{3BB9C48B-306B-4B7C-AF00-BA6C2F3CB515}"/>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E54D6B9B-188A-4CB1-80C1-74394219DCF1}"/>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88156849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12" name="Textplatzhalter 8">
            <a:extLst>
              <a:ext uri="{FF2B5EF4-FFF2-40B4-BE49-F238E27FC236}">
                <a16:creationId xmlns:a16="http://schemas.microsoft.com/office/drawing/2014/main" id="{E69F34A5-EA9B-4A0A-A8FB-63CF2456D5B6}"/>
              </a:ext>
            </a:extLst>
          </p:cNvPr>
          <p:cNvSpPr>
            <a:spLocks noGrp="1"/>
          </p:cNvSpPr>
          <p:nvPr>
            <p:ph type="body" sz="quarter" idx="13" hasCustomPrompt="1"/>
          </p:nvPr>
        </p:nvSpPr>
        <p:spPr>
          <a:xfrm>
            <a:off x="62496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4" name="Titel 3">
            <a:extLst>
              <a:ext uri="{FF2B5EF4-FFF2-40B4-BE49-F238E27FC236}">
                <a16:creationId xmlns:a16="http://schemas.microsoft.com/office/drawing/2014/main" id="{24C33D56-EDA7-4D6B-80CE-52842ECCEC5A}"/>
              </a:ext>
            </a:extLst>
          </p:cNvPr>
          <p:cNvSpPr>
            <a:spLocks noGrp="1"/>
          </p:cNvSpPr>
          <p:nvPr>
            <p:ph type="title" hasCustomPrompt="1"/>
          </p:nvPr>
        </p:nvSpPr>
        <p:spPr>
          <a:xfrm>
            <a:off x="590400" y="770400"/>
            <a:ext cx="11017800" cy="1072088"/>
          </a:xfrm>
          <a:prstGeom prst="rect">
            <a:avLst/>
          </a:prstGeom>
        </p:spPr>
        <p:txBody>
          <a:bodyPr/>
          <a:lstStyle>
            <a:lvl1pPr>
              <a:defRPr/>
            </a:lvl1pPr>
          </a:lstStyle>
          <a:p>
            <a:r>
              <a:rPr lang="en-US" noProof="0" dirty="0"/>
              <a:t>Add Title</a:t>
            </a:r>
          </a:p>
        </p:txBody>
      </p:sp>
    </p:spTree>
    <p:extLst>
      <p:ext uri="{BB962C8B-B14F-4D97-AF65-F5344CB8AC3E}">
        <p14:creationId xmlns:p14="http://schemas.microsoft.com/office/powerpoint/2010/main" val="150832837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hapter Opening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5573"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de-AT" dirty="0"/>
              <a:t>Insert </a:t>
            </a:r>
            <a:r>
              <a:rPr lang="en-US" noProof="0" dirty="0"/>
              <a:t>Background</a:t>
            </a:r>
            <a:r>
              <a:rPr lang="de-AT" dirty="0"/>
              <a:t> Image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itel 1">
            <a:extLst>
              <a:ext uri="{FF2B5EF4-FFF2-40B4-BE49-F238E27FC236}">
                <a16:creationId xmlns:a16="http://schemas.microsoft.com/office/drawing/2014/main" id="{0B952560-8B22-4EC2-A520-BB0D9A9A2134}"/>
              </a:ext>
            </a:extLst>
          </p:cNvPr>
          <p:cNvSpPr>
            <a:spLocks noGrp="1"/>
          </p:cNvSpPr>
          <p:nvPr>
            <p:ph type="ctrTitle" hasCustomPrompt="1"/>
          </p:nvPr>
        </p:nvSpPr>
        <p:spPr>
          <a:xfrm>
            <a:off x="590400" y="1394775"/>
            <a:ext cx="11017800" cy="2387600"/>
          </a:xfrm>
          <a:prstGeom prst="rect">
            <a:avLst/>
          </a:prstGeom>
        </p:spPr>
        <p:txBody>
          <a:bodyPr anchor="b"/>
          <a:lstStyle>
            <a:lvl1pPr algn="ctr">
              <a:lnSpc>
                <a:spcPts val="4751"/>
              </a:lnSpc>
              <a:defRPr sz="4500" cap="all" baseline="0">
                <a:solidFill>
                  <a:schemeClr val="bg1"/>
                </a:solidFill>
              </a:defRPr>
            </a:lvl1pPr>
          </a:lstStyle>
          <a:p>
            <a:r>
              <a:rPr lang="en-US" noProof="0" dirty="0"/>
              <a:t>Chapter</a:t>
            </a:r>
            <a:r>
              <a:rPr lang="de-AT" dirty="0"/>
              <a:t> Title</a:t>
            </a:r>
          </a:p>
        </p:txBody>
      </p:sp>
      <p:sp>
        <p:nvSpPr>
          <p:cNvPr id="10" name="Untertitel 2">
            <a:extLst>
              <a:ext uri="{FF2B5EF4-FFF2-40B4-BE49-F238E27FC236}">
                <a16:creationId xmlns:a16="http://schemas.microsoft.com/office/drawing/2014/main" id="{3ADE6088-5D10-4D28-890C-D6F29F2A1C2A}"/>
              </a:ext>
            </a:extLst>
          </p:cNvPr>
          <p:cNvSpPr>
            <a:spLocks noGrp="1"/>
          </p:cNvSpPr>
          <p:nvPr>
            <p:ph type="subTitle" idx="1" hasCustomPrompt="1"/>
          </p:nvPr>
        </p:nvSpPr>
        <p:spPr>
          <a:xfrm>
            <a:off x="590400" y="3843045"/>
            <a:ext cx="11017800" cy="1655763"/>
          </a:xfrm>
        </p:spPr>
        <p:txBody>
          <a:bodyPr>
            <a:noAutofit/>
          </a:bodyPr>
          <a:lstStyle>
            <a:lvl1pPr marL="0" indent="0" algn="ctr">
              <a:buNone/>
              <a:defRPr sz="15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noProof="0" dirty="0"/>
              <a:t>Chapter</a:t>
            </a:r>
            <a:r>
              <a:rPr lang="de-AT" dirty="0"/>
              <a:t> </a:t>
            </a:r>
            <a:r>
              <a:rPr lang="en-US" noProof="0" dirty="0"/>
              <a:t>Subtitle</a:t>
            </a:r>
          </a:p>
        </p:txBody>
      </p:sp>
    </p:spTree>
    <p:extLst>
      <p:ext uri="{BB962C8B-B14F-4D97-AF65-F5344CB8AC3E}">
        <p14:creationId xmlns:p14="http://schemas.microsoft.com/office/powerpoint/2010/main" val="152958934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11017800" cy="3663000"/>
          </a:xfrm>
        </p:spPr>
        <p:txBody>
          <a:bodyPr/>
          <a:lstStyle>
            <a:lvl1pPr>
              <a:lnSpc>
                <a:spcPts val="2600"/>
              </a:lnSpc>
              <a:defRPr sz="2133"/>
            </a:lvl1pPr>
            <a:lvl2pPr marL="453589" indent="-453589">
              <a:lnSpc>
                <a:spcPts val="2600"/>
              </a:lnSpc>
              <a:defRPr sz="2133"/>
            </a:lvl2pPr>
            <a:lvl3pPr marL="907177" indent="-453589">
              <a:lnSpc>
                <a:spcPts val="2600"/>
              </a:lnSpc>
              <a:defRPr sz="2133"/>
            </a:lvl3pPr>
            <a:lvl4pPr marL="1360766" indent="-453589">
              <a:lnSpc>
                <a:spcPts val="2600"/>
              </a:lnSpc>
              <a:defRPr sz="2133"/>
            </a:lvl4pPr>
            <a:lvl5pPr marL="1814355" indent="-453589">
              <a:lnSpc>
                <a:spcPts val="2600"/>
              </a:lnSpc>
              <a:defRPr sz="2133"/>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83976671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itle + Text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5364000" cy="3663000"/>
          </a:xfrm>
        </p:spPr>
        <p:txBody>
          <a:bodyPr/>
          <a:lstStyle>
            <a:lvl1pPr>
              <a:defRPr/>
            </a:lvl1pPr>
            <a:lvl2pPr>
              <a:defRPr/>
            </a:lvl2pPr>
            <a:lvl5pPr>
              <a:defRPr/>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platzhalter 8">
            <a:extLst>
              <a:ext uri="{FF2B5EF4-FFF2-40B4-BE49-F238E27FC236}">
                <a16:creationId xmlns:a16="http://schemas.microsoft.com/office/drawing/2014/main" id="{B620B50C-303A-44DC-8838-2B1CB9466574}"/>
              </a:ext>
            </a:extLst>
          </p:cNvPr>
          <p:cNvSpPr>
            <a:spLocks noGrp="1"/>
          </p:cNvSpPr>
          <p:nvPr>
            <p:ph type="body" sz="quarter" idx="13" hasCustomPrompt="1"/>
          </p:nvPr>
        </p:nvSpPr>
        <p:spPr>
          <a:xfrm>
            <a:off x="6249600" y="2327328"/>
            <a:ext cx="5364000" cy="3663000"/>
          </a:xfrm>
        </p:spPr>
        <p:txBody>
          <a:bodyPr/>
          <a:lstStyle>
            <a:lvl1pPr>
              <a:defRPr/>
            </a:lvl1pPr>
            <a:lvl3pPr>
              <a:defRPr/>
            </a:lvl3pPr>
            <a:lvl5pPr>
              <a:defRPr/>
            </a:lvl5pPr>
          </a:lstStyle>
          <a:p>
            <a:pPr marL="0" marR="0" lvl="0" indent="0" algn="l" defTabSz="914377" rtl="0" eaLnBrk="1" fontAlgn="auto" latinLnBrk="0" hangingPunct="1">
              <a:lnSpc>
                <a:spcPts val="1851"/>
              </a:lnSpc>
              <a:spcBef>
                <a:spcPts val="0"/>
              </a:spcBef>
              <a:spcAft>
                <a:spcPts val="0"/>
              </a:spcAft>
              <a:buClrTx/>
              <a:buSzTx/>
              <a:buFont typeface="Arial" panose="020B0604020202020204" pitchFamily="34" charset="0"/>
              <a:buNone/>
              <a:tabLst/>
              <a:defRPr/>
            </a:pPr>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55501988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8" name="Bildplatzhalter 7">
            <a:extLst>
              <a:ext uri="{FF2B5EF4-FFF2-40B4-BE49-F238E27FC236}">
                <a16:creationId xmlns:a16="http://schemas.microsoft.com/office/drawing/2014/main" id="{E3F97B2E-B3AF-412F-8A5D-31126158717C}"/>
              </a:ext>
            </a:extLst>
          </p:cNvPr>
          <p:cNvSpPr>
            <a:spLocks noGrp="1"/>
          </p:cNvSpPr>
          <p:nvPr>
            <p:ph type="pic" sz="quarter" idx="12" hasCustomPrompt="1"/>
          </p:nvPr>
        </p:nvSpPr>
        <p:spPr>
          <a:xfrm>
            <a:off x="623094" y="1110600"/>
            <a:ext cx="3384551" cy="2313000"/>
          </a:xfrm>
        </p:spPr>
        <p:txBody>
          <a:bodyPr/>
          <a:lstStyle>
            <a:lvl1pPr>
              <a:defRPr/>
            </a:lvl1pPr>
          </a:lstStyle>
          <a:p>
            <a:r>
              <a:rPr lang="en-US" noProof="0" dirty="0"/>
              <a:t>Add Image</a:t>
            </a:r>
          </a:p>
        </p:txBody>
      </p:sp>
      <p:sp>
        <p:nvSpPr>
          <p:cNvPr id="11" name="Bildplatzhalter 7">
            <a:extLst>
              <a:ext uri="{FF2B5EF4-FFF2-40B4-BE49-F238E27FC236}">
                <a16:creationId xmlns:a16="http://schemas.microsoft.com/office/drawing/2014/main" id="{B3619771-C104-4967-8CE8-D32A6A767A69}"/>
              </a:ext>
            </a:extLst>
          </p:cNvPr>
          <p:cNvSpPr>
            <a:spLocks noGrp="1"/>
          </p:cNvSpPr>
          <p:nvPr>
            <p:ph type="pic" sz="quarter" idx="13" hasCustomPrompt="1"/>
          </p:nvPr>
        </p:nvSpPr>
        <p:spPr>
          <a:xfrm>
            <a:off x="4403726" y="1110600"/>
            <a:ext cx="3384551" cy="2313000"/>
          </a:xfrm>
        </p:spPr>
        <p:txBody>
          <a:bodyPr/>
          <a:lstStyle/>
          <a:p>
            <a:r>
              <a:rPr lang="en-US" noProof="0"/>
              <a:t>Add Image</a:t>
            </a:r>
          </a:p>
        </p:txBody>
      </p:sp>
      <p:sp>
        <p:nvSpPr>
          <p:cNvPr id="12" name="Bildplatzhalter 7">
            <a:extLst>
              <a:ext uri="{FF2B5EF4-FFF2-40B4-BE49-F238E27FC236}">
                <a16:creationId xmlns:a16="http://schemas.microsoft.com/office/drawing/2014/main" id="{EAAF7A8C-E9CD-42FC-9131-B1B15A78852D}"/>
              </a:ext>
            </a:extLst>
          </p:cNvPr>
          <p:cNvSpPr>
            <a:spLocks noGrp="1"/>
          </p:cNvSpPr>
          <p:nvPr>
            <p:ph type="pic" sz="quarter" idx="14" hasCustomPrompt="1"/>
          </p:nvPr>
        </p:nvSpPr>
        <p:spPr>
          <a:xfrm>
            <a:off x="8184357" y="1110600"/>
            <a:ext cx="3384551" cy="2313000"/>
          </a:xfrm>
        </p:spPr>
        <p:txBody>
          <a:bodyPr/>
          <a:lstStyle/>
          <a:p>
            <a:r>
              <a:rPr lang="en-US" noProof="0"/>
              <a:t>Add Image</a:t>
            </a:r>
          </a:p>
        </p:txBody>
      </p:sp>
      <p:sp>
        <p:nvSpPr>
          <p:cNvPr id="13" name="Bildplatzhalter 7">
            <a:extLst>
              <a:ext uri="{FF2B5EF4-FFF2-40B4-BE49-F238E27FC236}">
                <a16:creationId xmlns:a16="http://schemas.microsoft.com/office/drawing/2014/main" id="{8EA1D059-7D13-4EEF-9BA9-6012929D6894}"/>
              </a:ext>
            </a:extLst>
          </p:cNvPr>
          <p:cNvSpPr>
            <a:spLocks noGrp="1"/>
          </p:cNvSpPr>
          <p:nvPr>
            <p:ph type="pic" sz="quarter" idx="15" hasCustomPrompt="1"/>
          </p:nvPr>
        </p:nvSpPr>
        <p:spPr>
          <a:xfrm>
            <a:off x="623094" y="3861000"/>
            <a:ext cx="3384551" cy="2313000"/>
          </a:xfrm>
        </p:spPr>
        <p:txBody>
          <a:bodyPr/>
          <a:lstStyle/>
          <a:p>
            <a:r>
              <a:rPr lang="en-US" noProof="0"/>
              <a:t>Add Image</a:t>
            </a:r>
          </a:p>
        </p:txBody>
      </p:sp>
      <p:sp>
        <p:nvSpPr>
          <p:cNvPr id="14" name="Bildplatzhalter 7">
            <a:extLst>
              <a:ext uri="{FF2B5EF4-FFF2-40B4-BE49-F238E27FC236}">
                <a16:creationId xmlns:a16="http://schemas.microsoft.com/office/drawing/2014/main" id="{3F531061-ABBF-4531-8358-93F39A4E83CD}"/>
              </a:ext>
            </a:extLst>
          </p:cNvPr>
          <p:cNvSpPr>
            <a:spLocks noGrp="1"/>
          </p:cNvSpPr>
          <p:nvPr>
            <p:ph type="pic" sz="quarter" idx="16" hasCustomPrompt="1"/>
          </p:nvPr>
        </p:nvSpPr>
        <p:spPr>
          <a:xfrm>
            <a:off x="4403726" y="3861000"/>
            <a:ext cx="3384551" cy="2313000"/>
          </a:xfrm>
        </p:spPr>
        <p:txBody>
          <a:bodyPr/>
          <a:lstStyle/>
          <a:p>
            <a:r>
              <a:rPr lang="en-US" noProof="0"/>
              <a:t>Add Image</a:t>
            </a:r>
          </a:p>
        </p:txBody>
      </p:sp>
      <p:sp>
        <p:nvSpPr>
          <p:cNvPr id="15" name="Bildplatzhalter 7">
            <a:extLst>
              <a:ext uri="{FF2B5EF4-FFF2-40B4-BE49-F238E27FC236}">
                <a16:creationId xmlns:a16="http://schemas.microsoft.com/office/drawing/2014/main" id="{1E2387E5-F9E6-4485-8261-961CB0903140}"/>
              </a:ext>
            </a:extLst>
          </p:cNvPr>
          <p:cNvSpPr>
            <a:spLocks noGrp="1"/>
          </p:cNvSpPr>
          <p:nvPr>
            <p:ph type="pic" sz="quarter" idx="17" hasCustomPrompt="1"/>
          </p:nvPr>
        </p:nvSpPr>
        <p:spPr>
          <a:xfrm>
            <a:off x="8184357" y="3861000"/>
            <a:ext cx="3384551" cy="2313000"/>
          </a:xfrm>
        </p:spPr>
        <p:txBody>
          <a:bodyPr/>
          <a:lstStyle/>
          <a:p>
            <a:r>
              <a:rPr lang="en-US" noProof="0"/>
              <a:t>Add Image</a:t>
            </a:r>
          </a:p>
        </p:txBody>
      </p:sp>
      <p:sp>
        <p:nvSpPr>
          <p:cNvPr id="16" name="Textplatzhalter 4">
            <a:extLst>
              <a:ext uri="{FF2B5EF4-FFF2-40B4-BE49-F238E27FC236}">
                <a16:creationId xmlns:a16="http://schemas.microsoft.com/office/drawing/2014/main" id="{4F13C95D-47FB-4B84-9C64-194B515968FC}"/>
              </a:ext>
            </a:extLst>
          </p:cNvPr>
          <p:cNvSpPr>
            <a:spLocks noGrp="1"/>
          </p:cNvSpPr>
          <p:nvPr>
            <p:ph type="body" sz="quarter" idx="18" hasCustomPrompt="1"/>
          </p:nvPr>
        </p:nvSpPr>
        <p:spPr>
          <a:xfrm>
            <a:off x="5904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7" name="Textplatzhalter 4">
            <a:extLst>
              <a:ext uri="{FF2B5EF4-FFF2-40B4-BE49-F238E27FC236}">
                <a16:creationId xmlns:a16="http://schemas.microsoft.com/office/drawing/2014/main" id="{22B4C4DC-2824-4AA7-A434-E1CB7029143D}"/>
              </a:ext>
            </a:extLst>
          </p:cNvPr>
          <p:cNvSpPr>
            <a:spLocks noGrp="1"/>
          </p:cNvSpPr>
          <p:nvPr>
            <p:ph type="body" sz="quarter" idx="19" hasCustomPrompt="1"/>
          </p:nvPr>
        </p:nvSpPr>
        <p:spPr>
          <a:xfrm>
            <a:off x="43590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8" name="Textplatzhalter 4">
            <a:extLst>
              <a:ext uri="{FF2B5EF4-FFF2-40B4-BE49-F238E27FC236}">
                <a16:creationId xmlns:a16="http://schemas.microsoft.com/office/drawing/2014/main" id="{431A6461-DB7D-4C02-BD54-EC13C6C61981}"/>
              </a:ext>
            </a:extLst>
          </p:cNvPr>
          <p:cNvSpPr>
            <a:spLocks noGrp="1"/>
          </p:cNvSpPr>
          <p:nvPr>
            <p:ph type="body" sz="quarter" idx="20" hasCustomPrompt="1"/>
          </p:nvPr>
        </p:nvSpPr>
        <p:spPr>
          <a:xfrm>
            <a:off x="81276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19" name="Textplatzhalter 4">
            <a:extLst>
              <a:ext uri="{FF2B5EF4-FFF2-40B4-BE49-F238E27FC236}">
                <a16:creationId xmlns:a16="http://schemas.microsoft.com/office/drawing/2014/main" id="{9E186AF5-D057-4662-99A5-C5B72C102263}"/>
              </a:ext>
            </a:extLst>
          </p:cNvPr>
          <p:cNvSpPr>
            <a:spLocks noGrp="1"/>
          </p:cNvSpPr>
          <p:nvPr>
            <p:ph type="body" sz="quarter" idx="21" hasCustomPrompt="1"/>
          </p:nvPr>
        </p:nvSpPr>
        <p:spPr>
          <a:xfrm>
            <a:off x="43590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20" name="Textplatzhalter 4">
            <a:extLst>
              <a:ext uri="{FF2B5EF4-FFF2-40B4-BE49-F238E27FC236}">
                <a16:creationId xmlns:a16="http://schemas.microsoft.com/office/drawing/2014/main" id="{FE28F596-0477-4144-9033-0F83600D5173}"/>
              </a:ext>
            </a:extLst>
          </p:cNvPr>
          <p:cNvSpPr>
            <a:spLocks noGrp="1"/>
          </p:cNvSpPr>
          <p:nvPr>
            <p:ph type="body" sz="quarter" idx="22" hasCustomPrompt="1"/>
          </p:nvPr>
        </p:nvSpPr>
        <p:spPr>
          <a:xfrm>
            <a:off x="81276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Tree>
    <p:extLst>
      <p:ext uri="{BB962C8B-B14F-4D97-AF65-F5344CB8AC3E}">
        <p14:creationId xmlns:p14="http://schemas.microsoft.com/office/powerpoint/2010/main" val="249134607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itle + 2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7" name="Bildplatzhalter 7">
            <a:extLst>
              <a:ext uri="{FF2B5EF4-FFF2-40B4-BE49-F238E27FC236}">
                <a16:creationId xmlns:a16="http://schemas.microsoft.com/office/drawing/2014/main" id="{9B27A2E0-7828-42CC-94F2-52AC0B1B20E9}"/>
              </a:ext>
            </a:extLst>
          </p:cNvPr>
          <p:cNvSpPr>
            <a:spLocks noGrp="1"/>
          </p:cNvSpPr>
          <p:nvPr>
            <p:ph type="pic" sz="quarter" idx="12" hasCustomPrompt="1"/>
          </p:nvPr>
        </p:nvSpPr>
        <p:spPr>
          <a:xfrm>
            <a:off x="623093" y="1904399"/>
            <a:ext cx="5272200" cy="4343400"/>
          </a:xfrm>
        </p:spPr>
        <p:txBody>
          <a:bodyPr/>
          <a:lstStyle/>
          <a:p>
            <a:r>
              <a:rPr lang="en-US" noProof="0" dirty="0"/>
              <a:t>Add Image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4343400"/>
          </a:xfrm>
        </p:spPr>
        <p:txBody>
          <a:bodyPr/>
          <a:lstStyle/>
          <a:p>
            <a:r>
              <a:rPr lang="en-US" noProof="0"/>
              <a:t>Add Image</a:t>
            </a:r>
          </a:p>
        </p:txBody>
      </p:sp>
      <p:sp>
        <p:nvSpPr>
          <p:cNvPr id="5" name="Titel 4">
            <a:extLst>
              <a:ext uri="{FF2B5EF4-FFF2-40B4-BE49-F238E27FC236}">
                <a16:creationId xmlns:a16="http://schemas.microsoft.com/office/drawing/2014/main" id="{FBDA83D7-ED1C-407C-95EF-259295D21892}"/>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Tree>
    <p:extLst>
      <p:ext uri="{BB962C8B-B14F-4D97-AF65-F5344CB8AC3E}">
        <p14:creationId xmlns:p14="http://schemas.microsoft.com/office/powerpoint/2010/main" val="292513943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itle + Text + Imag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3810855"/>
          </a:xfrm>
        </p:spPr>
        <p:txBody>
          <a:bodyPr/>
          <a:lstStyle>
            <a:lvl1pPr>
              <a:defRPr/>
            </a:lvl1p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a:t>
            </a:r>
            <a:r>
              <a:rPr lang="de-DE" dirty="0" err="1"/>
              <a:t>Subtitle</a:t>
            </a:r>
            <a:endParaRPr lang="de-DE" dirty="0"/>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platzhalter 4">
            <a:extLst>
              <a:ext uri="{FF2B5EF4-FFF2-40B4-BE49-F238E27FC236}">
                <a16:creationId xmlns:a16="http://schemas.microsoft.com/office/drawing/2014/main" id="{4359674F-CF32-4FA5-9124-DD44149261BE}"/>
              </a:ext>
            </a:extLst>
          </p:cNvPr>
          <p:cNvSpPr>
            <a:spLocks noGrp="1"/>
          </p:cNvSpPr>
          <p:nvPr>
            <p:ph type="body" sz="quarter" idx="18" hasCustomPrompt="1"/>
          </p:nvPr>
        </p:nvSpPr>
        <p:spPr>
          <a:xfrm>
            <a:off x="6240016" y="5823266"/>
            <a:ext cx="536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4" name="Titel 3">
            <a:extLst>
              <a:ext uri="{FF2B5EF4-FFF2-40B4-BE49-F238E27FC236}">
                <a16:creationId xmlns:a16="http://schemas.microsoft.com/office/drawing/2014/main" id="{25D6EFE5-C676-44A1-95E3-7BF41C1B224B}"/>
              </a:ext>
            </a:extLst>
          </p:cNvPr>
          <p:cNvSpPr>
            <a:spLocks noGrp="1"/>
          </p:cNvSpPr>
          <p:nvPr>
            <p:ph type="title" hasCustomPrompt="1"/>
          </p:nvPr>
        </p:nvSpPr>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798E3C2C-C457-4971-B195-C7CE1F91188A}"/>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32345401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tle + Imag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2800" y="1904399"/>
            <a:ext cx="5272200" cy="3810855"/>
          </a:xfrm>
        </p:spPr>
        <p:txBody>
          <a:body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62496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6249600" y="2327400"/>
            <a:ext cx="5364000" cy="3663000"/>
          </a:xfrm>
        </p:spPr>
        <p:txBody>
          <a:bodyPr/>
          <a:lstStyle>
            <a:lvl1pPr>
              <a:defRPr/>
            </a:lvl1pPr>
            <a:lvl4pPr>
              <a:defRPr/>
            </a:lvl4pPr>
          </a:lstStyle>
          <a:p>
            <a:pPr lvl="0"/>
            <a:r>
              <a:rPr lang="en-US" noProof="0" dirty="0"/>
              <a:t>First Level (Running Text)</a:t>
            </a:r>
          </a:p>
          <a:p>
            <a:pPr lvl="1"/>
            <a:r>
              <a:rPr lang="en-US" noProof="0" dirty="0"/>
              <a:t>Second Level</a:t>
            </a:r>
          </a:p>
          <a:p>
            <a:pPr lvl="2"/>
            <a:r>
              <a:rPr lang="en-US" noProof="0" dirty="0"/>
              <a:t>Third Ebene</a:t>
            </a:r>
          </a:p>
          <a:p>
            <a:pPr lvl="3"/>
            <a:r>
              <a:rPr lang="en-US" noProof="0" dirty="0"/>
              <a:t>Fourth Ebene</a:t>
            </a:r>
          </a:p>
          <a:p>
            <a:pPr lvl="4"/>
            <a:r>
              <a:rPr lang="en-US" noProof="0" dirty="0"/>
              <a:t>Fifth Ebene</a:t>
            </a:r>
          </a:p>
        </p:txBody>
      </p:sp>
      <p:sp>
        <p:nvSpPr>
          <p:cNvPr id="4" name="Titel 3">
            <a:extLst>
              <a:ext uri="{FF2B5EF4-FFF2-40B4-BE49-F238E27FC236}">
                <a16:creationId xmlns:a16="http://schemas.microsoft.com/office/drawing/2014/main" id="{3BB9C48B-306B-4B7C-AF00-BA6C2F3CB515}"/>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E54D6B9B-188A-4CB1-80C1-74394219DCF1}"/>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282243320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tle + Text + 2 Images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4404601" y="1904400"/>
            <a:ext cx="3384551" cy="2008800"/>
          </a:xfrm>
        </p:spPr>
        <p:txBody>
          <a:bodyPr/>
          <a:lstStyle>
            <a:lvl1pPr>
              <a:defRPr/>
            </a:lvl1pPr>
          </a:lstStyle>
          <a:p>
            <a:r>
              <a:rPr lang="de-AT"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347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3474000" cy="3663000"/>
          </a:xfrm>
        </p:spPr>
        <p:txBody>
          <a:bodyPr/>
          <a:lstStyle>
            <a:lvl1pPr>
              <a:defRPr/>
            </a:lvl1pPr>
            <a:lvl2pPr>
              <a:defRPr/>
            </a:lvl2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platzhalter 8">
            <a:extLst>
              <a:ext uri="{FF2B5EF4-FFF2-40B4-BE49-F238E27FC236}">
                <a16:creationId xmlns:a16="http://schemas.microsoft.com/office/drawing/2014/main" id="{304CC4E7-09DC-4998-BCFA-AD280A0B1D97}"/>
              </a:ext>
            </a:extLst>
          </p:cNvPr>
          <p:cNvSpPr>
            <a:spLocks noGrp="1"/>
          </p:cNvSpPr>
          <p:nvPr>
            <p:ph type="body" sz="quarter" idx="19" hasCustomPrompt="1"/>
          </p:nvPr>
        </p:nvSpPr>
        <p:spPr>
          <a:xfrm>
            <a:off x="8127000" y="2327400"/>
            <a:ext cx="347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Bildplatzhalter 7">
            <a:extLst>
              <a:ext uri="{FF2B5EF4-FFF2-40B4-BE49-F238E27FC236}">
                <a16:creationId xmlns:a16="http://schemas.microsoft.com/office/drawing/2014/main" id="{12AEE0D9-326B-43F0-8F21-F85ED918A673}"/>
              </a:ext>
            </a:extLst>
          </p:cNvPr>
          <p:cNvSpPr>
            <a:spLocks noGrp="1"/>
          </p:cNvSpPr>
          <p:nvPr>
            <p:ph type="pic" sz="quarter" idx="20" hasCustomPrompt="1"/>
          </p:nvPr>
        </p:nvSpPr>
        <p:spPr>
          <a:xfrm>
            <a:off x="4404601" y="4165200"/>
            <a:ext cx="3384551" cy="2008800"/>
          </a:xfrm>
        </p:spPr>
        <p:txBody>
          <a:bodyPr/>
          <a:lstStyle>
            <a:lvl1pPr>
              <a:defRPr/>
            </a:lvl1pPr>
          </a:lstStyle>
          <a:p>
            <a:r>
              <a:rPr lang="de-AT" dirty="0"/>
              <a:t>Add Image</a:t>
            </a:r>
          </a:p>
        </p:txBody>
      </p:sp>
      <p:sp>
        <p:nvSpPr>
          <p:cNvPr id="4" name="Titel 3">
            <a:extLst>
              <a:ext uri="{FF2B5EF4-FFF2-40B4-BE49-F238E27FC236}">
                <a16:creationId xmlns:a16="http://schemas.microsoft.com/office/drawing/2014/main" id="{FA554AB9-2B77-4A5E-8DE0-C5B9338233CD}"/>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9" name="Textplatzhalter 5">
            <a:extLst>
              <a:ext uri="{FF2B5EF4-FFF2-40B4-BE49-F238E27FC236}">
                <a16:creationId xmlns:a16="http://schemas.microsoft.com/office/drawing/2014/main" id="{3135ED04-BF59-4DF8-B4BE-86B8797144EE}"/>
              </a:ext>
            </a:extLst>
          </p:cNvPr>
          <p:cNvSpPr>
            <a:spLocks noGrp="1"/>
          </p:cNvSpPr>
          <p:nvPr>
            <p:ph type="body" sz="quarter" idx="14" hasCustomPrompt="1"/>
          </p:nvPr>
        </p:nvSpPr>
        <p:spPr>
          <a:xfrm>
            <a:off x="590552" y="6165000"/>
            <a:ext cx="3473849"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212163408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en-US" noProof="0" dirty="0"/>
              <a:t>Insert Background Image </a:t>
            </a:r>
          </a:p>
        </p:txBody>
      </p:sp>
      <p:sp>
        <p:nvSpPr>
          <p:cNvPr id="5" name="Textplatzhalter 4">
            <a:extLst>
              <a:ext uri="{FF2B5EF4-FFF2-40B4-BE49-F238E27FC236}">
                <a16:creationId xmlns:a16="http://schemas.microsoft.com/office/drawing/2014/main" id="{BD79F90D-3491-43D5-A790-90072FE11986}"/>
              </a:ext>
            </a:extLst>
          </p:cNvPr>
          <p:cNvSpPr>
            <a:spLocks noGrp="1"/>
          </p:cNvSpPr>
          <p:nvPr>
            <p:ph type="body" sz="quarter" idx="19" hasCustomPrompt="1"/>
          </p:nvPr>
        </p:nvSpPr>
        <p:spPr>
          <a:xfrm>
            <a:off x="0" y="5124600"/>
            <a:ext cx="12192000" cy="1733400"/>
          </a:xfrm>
          <a:blipFill>
            <a:blip r:embed="rId2"/>
            <a:stretch>
              <a:fillRect/>
            </a:stretch>
          </a:blipFill>
        </p:spPr>
        <p:txBody>
          <a:bodyPr/>
          <a:lstStyle>
            <a:lvl1pPr>
              <a:lnSpc>
                <a:spcPts val="0"/>
              </a:lnSpc>
              <a:defRPr/>
            </a:lvl1pPr>
          </a:lstStyle>
          <a:p>
            <a:pPr lvl="0"/>
            <a:r>
              <a:rPr lang="de-AT" dirty="0"/>
              <a:t>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8" name="Textplatzhalter 4">
            <a:extLst>
              <a:ext uri="{FF2B5EF4-FFF2-40B4-BE49-F238E27FC236}">
                <a16:creationId xmlns:a16="http://schemas.microsoft.com/office/drawing/2014/main" id="{660E39D6-6B5D-455A-A188-1048C3C9BC32}"/>
              </a:ext>
            </a:extLst>
          </p:cNvPr>
          <p:cNvSpPr>
            <a:spLocks noGrp="1"/>
          </p:cNvSpPr>
          <p:nvPr>
            <p:ph type="body" sz="quarter" idx="18" hasCustomPrompt="1"/>
          </p:nvPr>
        </p:nvSpPr>
        <p:spPr>
          <a:xfrm>
            <a:off x="590400" y="6093296"/>
            <a:ext cx="3465000" cy="378341"/>
          </a:xfrm>
        </p:spPr>
        <p:txBody>
          <a:bodyPr wrap="none">
            <a:noAutofit/>
          </a:bodyPr>
          <a:lstStyle>
            <a:lvl1pPr>
              <a:lnSpc>
                <a:spcPts val="1351"/>
              </a:lnSpc>
              <a:defRPr sz="1333" b="1">
                <a:solidFill>
                  <a:schemeClr val="bg1"/>
                </a:solidFill>
              </a:defRPr>
            </a:lvl1pPr>
            <a:lvl2pPr marL="0" indent="0">
              <a:lnSpc>
                <a:spcPts val="1351"/>
              </a:lnSpc>
              <a:buFontTx/>
              <a:buNone/>
              <a:defRPr sz="1333" b="0">
                <a:solidFill>
                  <a:schemeClr val="bg1"/>
                </a:solidFill>
              </a:defRPr>
            </a:lvl2pPr>
            <a:lvl3pPr marL="0" indent="0">
              <a:lnSpc>
                <a:spcPts val="1351"/>
              </a:lnSpc>
              <a:buFontTx/>
              <a:buNone/>
              <a:defRPr sz="1000" b="0">
                <a:solidFill>
                  <a:schemeClr val="bg1"/>
                </a:solidFill>
              </a:defRPr>
            </a:lvl3pPr>
            <a:lvl4pPr marL="0" indent="0">
              <a:lnSpc>
                <a:spcPts val="1351"/>
              </a:lnSpc>
              <a:buFontTx/>
              <a:buNone/>
              <a:defRPr sz="1000" b="0">
                <a:solidFill>
                  <a:schemeClr val="bg1"/>
                </a:solidFill>
              </a:defRPr>
            </a:lvl4pPr>
            <a:lvl5pPr marL="0" indent="0">
              <a:lnSpc>
                <a:spcPts val="1351"/>
              </a:lnSpc>
              <a:buFontTx/>
              <a:buNone/>
              <a:defRPr sz="1000" b="0">
                <a:solidFill>
                  <a:schemeClr val="bg1"/>
                </a:solidFill>
              </a:defRPr>
            </a:lvl5pPr>
            <a:lvl6pPr marL="2285943" indent="0">
              <a:buNone/>
              <a:defRPr/>
            </a:lvl6pPr>
          </a:lstStyle>
          <a:p>
            <a:pPr lvl="0"/>
            <a:r>
              <a:rPr lang="en-US" noProof="0" dirty="0"/>
              <a:t>First Level (Strong)</a:t>
            </a:r>
          </a:p>
          <a:p>
            <a:pPr lvl="1"/>
            <a:r>
              <a:rPr lang="en-US" noProof="0" dirty="0"/>
              <a:t>Second Level (Text)</a:t>
            </a:r>
          </a:p>
        </p:txBody>
      </p:sp>
    </p:spTree>
    <p:extLst>
      <p:ext uri="{BB962C8B-B14F-4D97-AF65-F5344CB8AC3E}">
        <p14:creationId xmlns:p14="http://schemas.microsoft.com/office/powerpoint/2010/main" val="3850571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130D6F-FE57-C842-ACDD-0BE5EF56564F}"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41545963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Text + 2 Images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4404601" y="1904400"/>
            <a:ext cx="3384551" cy="2008800"/>
          </a:xfrm>
        </p:spPr>
        <p:txBody>
          <a:bodyPr/>
          <a:lstStyle>
            <a:lvl1pPr>
              <a:defRPr/>
            </a:lvl1pPr>
          </a:lstStyle>
          <a:p>
            <a:r>
              <a:rPr lang="de-AT"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347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3474000" cy="3663000"/>
          </a:xfrm>
        </p:spPr>
        <p:txBody>
          <a:bodyPr/>
          <a:lstStyle>
            <a:lvl1pPr>
              <a:defRPr/>
            </a:lvl1pPr>
            <a:lvl2pPr>
              <a:defRPr/>
            </a:lvl2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platzhalter 8">
            <a:extLst>
              <a:ext uri="{FF2B5EF4-FFF2-40B4-BE49-F238E27FC236}">
                <a16:creationId xmlns:a16="http://schemas.microsoft.com/office/drawing/2014/main" id="{304CC4E7-09DC-4998-BCFA-AD280A0B1D97}"/>
              </a:ext>
            </a:extLst>
          </p:cNvPr>
          <p:cNvSpPr>
            <a:spLocks noGrp="1"/>
          </p:cNvSpPr>
          <p:nvPr>
            <p:ph type="body" sz="quarter" idx="19" hasCustomPrompt="1"/>
          </p:nvPr>
        </p:nvSpPr>
        <p:spPr>
          <a:xfrm>
            <a:off x="8127000" y="2327400"/>
            <a:ext cx="347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Bildplatzhalter 7">
            <a:extLst>
              <a:ext uri="{FF2B5EF4-FFF2-40B4-BE49-F238E27FC236}">
                <a16:creationId xmlns:a16="http://schemas.microsoft.com/office/drawing/2014/main" id="{12AEE0D9-326B-43F0-8F21-F85ED918A673}"/>
              </a:ext>
            </a:extLst>
          </p:cNvPr>
          <p:cNvSpPr>
            <a:spLocks noGrp="1"/>
          </p:cNvSpPr>
          <p:nvPr>
            <p:ph type="pic" sz="quarter" idx="20" hasCustomPrompt="1"/>
          </p:nvPr>
        </p:nvSpPr>
        <p:spPr>
          <a:xfrm>
            <a:off x="4404601" y="4165200"/>
            <a:ext cx="3384551" cy="2008800"/>
          </a:xfrm>
        </p:spPr>
        <p:txBody>
          <a:bodyPr/>
          <a:lstStyle>
            <a:lvl1pPr>
              <a:defRPr/>
            </a:lvl1pPr>
          </a:lstStyle>
          <a:p>
            <a:r>
              <a:rPr lang="de-AT" dirty="0"/>
              <a:t>Add Image</a:t>
            </a:r>
          </a:p>
        </p:txBody>
      </p:sp>
      <p:sp>
        <p:nvSpPr>
          <p:cNvPr id="4" name="Titel 3">
            <a:extLst>
              <a:ext uri="{FF2B5EF4-FFF2-40B4-BE49-F238E27FC236}">
                <a16:creationId xmlns:a16="http://schemas.microsoft.com/office/drawing/2014/main" id="{FA554AB9-2B77-4A5E-8DE0-C5B9338233CD}"/>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9" name="Textplatzhalter 5">
            <a:extLst>
              <a:ext uri="{FF2B5EF4-FFF2-40B4-BE49-F238E27FC236}">
                <a16:creationId xmlns:a16="http://schemas.microsoft.com/office/drawing/2014/main" id="{3135ED04-BF59-4DF8-B4BE-86B8797144EE}"/>
              </a:ext>
            </a:extLst>
          </p:cNvPr>
          <p:cNvSpPr>
            <a:spLocks noGrp="1"/>
          </p:cNvSpPr>
          <p:nvPr>
            <p:ph type="body" sz="quarter" idx="14" hasCustomPrompt="1"/>
          </p:nvPr>
        </p:nvSpPr>
        <p:spPr>
          <a:xfrm>
            <a:off x="590552" y="6165000"/>
            <a:ext cx="3473849"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377998202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621380A-5FB6-4DFB-922D-CC92A7225688}"/>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Tree>
    <p:extLst>
      <p:ext uri="{BB962C8B-B14F-4D97-AF65-F5344CB8AC3E}">
        <p14:creationId xmlns:p14="http://schemas.microsoft.com/office/powerpoint/2010/main" val="251093362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5217659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12" name="Rectangle 11"/>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3" name="Rectangle 12"/>
          <p:cNvSpPr/>
          <p:nvPr userDrawn="1"/>
        </p:nvSpPr>
        <p:spPr>
          <a:xfrm>
            <a:off x="3045600"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4" name="Rectangle 13"/>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Rectangle 14"/>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309493451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22417018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1244861186"/>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5" name="Date Placeholder 4">
            <a:extLst>
              <a:ext uri="{FF2B5EF4-FFF2-40B4-BE49-F238E27FC236}">
                <a16:creationId xmlns:a16="http://schemas.microsoft.com/office/drawing/2014/main" id="{4185A6A7-4071-D74D-A904-31FE0066D90A}"/>
              </a:ext>
            </a:extLst>
          </p:cNvPr>
          <p:cNvSpPr>
            <a:spLocks noGrp="1"/>
          </p:cNvSpPr>
          <p:nvPr>
            <p:ph type="dt" sz="half" idx="15"/>
          </p:nvPr>
        </p:nvSpPr>
        <p:spPr/>
        <p:txBody>
          <a:bodyPr/>
          <a:lstStyle/>
          <a:p>
            <a:r>
              <a:rPr lang="en-US"/>
              <a:t>5 November 2024</a:t>
            </a:r>
            <a:endParaRPr lang="fr-FR"/>
          </a:p>
        </p:txBody>
      </p:sp>
      <p:sp>
        <p:nvSpPr>
          <p:cNvPr id="8" name="Footer Placeholder 7">
            <a:extLst>
              <a:ext uri="{FF2B5EF4-FFF2-40B4-BE49-F238E27FC236}">
                <a16:creationId xmlns:a16="http://schemas.microsoft.com/office/drawing/2014/main" id="{D606B605-BD5F-4947-9467-44D69F7E82E5}"/>
              </a:ext>
            </a:extLst>
          </p:cNvPr>
          <p:cNvSpPr>
            <a:spLocks noGrp="1"/>
          </p:cNvSpPr>
          <p:nvPr>
            <p:ph type="ftr" sz="quarter" idx="16"/>
          </p:nvPr>
        </p:nvSpPr>
        <p:spPr/>
        <p:txBody>
          <a:bodyPr/>
          <a:lstStyle/>
          <a:p>
            <a:r>
              <a:rPr lang="fr-FR"/>
              <a:t>Presentation - Republic of Korea</a:t>
            </a:r>
          </a:p>
        </p:txBody>
      </p:sp>
      <p:sp>
        <p:nvSpPr>
          <p:cNvPr id="9" name="Slide Number Placeholder 8">
            <a:extLst>
              <a:ext uri="{FF2B5EF4-FFF2-40B4-BE49-F238E27FC236}">
                <a16:creationId xmlns:a16="http://schemas.microsoft.com/office/drawing/2014/main" id="{0ACC1FB1-639C-324B-8006-D4DA7DB89C99}"/>
              </a:ext>
            </a:extLst>
          </p:cNvPr>
          <p:cNvSpPr>
            <a:spLocks noGrp="1"/>
          </p:cNvSpPr>
          <p:nvPr>
            <p:ph type="sldNum" sz="quarter" idx="17"/>
          </p:nvPr>
        </p:nvSpPr>
        <p:spPr/>
        <p:txBody>
          <a:bodyPr/>
          <a:lstStyle/>
          <a:p>
            <a:fld id="{490AA3F6-1618-3548-975A-DD1A2939A246}" type="slidenum">
              <a:rPr lang="fr-FR" smtClean="0"/>
              <a:pPr/>
              <a:t>‹#›</a:t>
            </a:fld>
            <a:endParaRPr lang="fr-FR"/>
          </a:p>
        </p:txBody>
      </p:sp>
    </p:spTree>
    <p:extLst>
      <p:ext uri="{BB962C8B-B14F-4D97-AF65-F5344CB8AC3E}">
        <p14:creationId xmlns:p14="http://schemas.microsoft.com/office/powerpoint/2010/main" val="108655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66300622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2"/>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r>
              <a:rPr lang="en-US"/>
              <a:t>5 November 2024</a:t>
            </a:r>
          </a:p>
        </p:txBody>
      </p:sp>
      <p:sp>
        <p:nvSpPr>
          <p:cNvPr id="8" name="Footer Placeholder 5"/>
          <p:cNvSpPr>
            <a:spLocks noGrp="1"/>
          </p:cNvSpPr>
          <p:nvPr>
            <p:ph type="ftr" sz="quarter" idx="18"/>
          </p:nvPr>
        </p:nvSpPr>
        <p:spPr bwMode="auto"/>
        <p:txBody>
          <a:bodyPr/>
          <a:lstStyle/>
          <a:p>
            <a:pPr>
              <a:defRPr/>
            </a:pPr>
            <a:r>
              <a:rPr lang="en-US"/>
              <a:t>Presentation - Republic of Korea</a:t>
            </a:r>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2"/>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2"/>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189476214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accent2"/>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accent2"/>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accent2"/>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205606262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r>
              <a:rPr lang="en-US"/>
              <a:t>5 November 2024</a:t>
            </a:r>
          </a:p>
        </p:txBody>
      </p:sp>
      <p:sp>
        <p:nvSpPr>
          <p:cNvPr id="9" name="Footer Placeholder 3"/>
          <p:cNvSpPr>
            <a:spLocks noGrp="1"/>
          </p:cNvSpPr>
          <p:nvPr>
            <p:ph type="ftr" sz="quarter" idx="17"/>
          </p:nvPr>
        </p:nvSpPr>
        <p:spPr bwMode="auto"/>
        <p:txBody>
          <a:bodyPr/>
          <a:lstStyle/>
          <a:p>
            <a:pPr>
              <a:defRPr/>
            </a:pPr>
            <a:r>
              <a:rPr lang="en-US"/>
              <a:t>Presentation - Republic of Korea</a:t>
            </a:r>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40297710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en-US" noProof="0" dirty="0"/>
              <a:t>Insert Background Image </a:t>
            </a:r>
          </a:p>
        </p:txBody>
      </p:sp>
      <p:sp>
        <p:nvSpPr>
          <p:cNvPr id="5" name="Textplatzhalter 4">
            <a:extLst>
              <a:ext uri="{FF2B5EF4-FFF2-40B4-BE49-F238E27FC236}">
                <a16:creationId xmlns:a16="http://schemas.microsoft.com/office/drawing/2014/main" id="{BD79F90D-3491-43D5-A790-90072FE11986}"/>
              </a:ext>
            </a:extLst>
          </p:cNvPr>
          <p:cNvSpPr>
            <a:spLocks noGrp="1"/>
          </p:cNvSpPr>
          <p:nvPr>
            <p:ph type="body" sz="quarter" idx="19" hasCustomPrompt="1"/>
          </p:nvPr>
        </p:nvSpPr>
        <p:spPr>
          <a:xfrm>
            <a:off x="0" y="5124600"/>
            <a:ext cx="12192000" cy="1733400"/>
          </a:xfrm>
          <a:blipFill>
            <a:blip r:embed="rId2"/>
            <a:stretch>
              <a:fillRect/>
            </a:stretch>
          </a:blipFill>
        </p:spPr>
        <p:txBody>
          <a:bodyPr/>
          <a:lstStyle>
            <a:lvl1pPr>
              <a:lnSpc>
                <a:spcPts val="0"/>
              </a:lnSpc>
              <a:defRPr/>
            </a:lvl1pPr>
          </a:lstStyle>
          <a:p>
            <a:pPr lvl="0"/>
            <a:r>
              <a:rPr lang="de-AT" dirty="0"/>
              <a:t>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8" name="Textplatzhalter 4">
            <a:extLst>
              <a:ext uri="{FF2B5EF4-FFF2-40B4-BE49-F238E27FC236}">
                <a16:creationId xmlns:a16="http://schemas.microsoft.com/office/drawing/2014/main" id="{660E39D6-6B5D-455A-A188-1048C3C9BC32}"/>
              </a:ext>
            </a:extLst>
          </p:cNvPr>
          <p:cNvSpPr>
            <a:spLocks noGrp="1"/>
          </p:cNvSpPr>
          <p:nvPr>
            <p:ph type="body" sz="quarter" idx="18" hasCustomPrompt="1"/>
          </p:nvPr>
        </p:nvSpPr>
        <p:spPr>
          <a:xfrm>
            <a:off x="590400" y="6093296"/>
            <a:ext cx="3465000" cy="378341"/>
          </a:xfrm>
        </p:spPr>
        <p:txBody>
          <a:bodyPr wrap="none">
            <a:noAutofit/>
          </a:bodyPr>
          <a:lstStyle>
            <a:lvl1pPr>
              <a:lnSpc>
                <a:spcPts val="1351"/>
              </a:lnSpc>
              <a:defRPr sz="1333" b="1">
                <a:solidFill>
                  <a:schemeClr val="bg1"/>
                </a:solidFill>
              </a:defRPr>
            </a:lvl1pPr>
            <a:lvl2pPr marL="0" indent="0">
              <a:lnSpc>
                <a:spcPts val="1351"/>
              </a:lnSpc>
              <a:buFontTx/>
              <a:buNone/>
              <a:defRPr sz="1333" b="0">
                <a:solidFill>
                  <a:schemeClr val="bg1"/>
                </a:solidFill>
              </a:defRPr>
            </a:lvl2pPr>
            <a:lvl3pPr marL="0" indent="0">
              <a:lnSpc>
                <a:spcPts val="1351"/>
              </a:lnSpc>
              <a:buFontTx/>
              <a:buNone/>
              <a:defRPr sz="1000" b="0">
                <a:solidFill>
                  <a:schemeClr val="bg1"/>
                </a:solidFill>
              </a:defRPr>
            </a:lvl3pPr>
            <a:lvl4pPr marL="0" indent="0">
              <a:lnSpc>
                <a:spcPts val="1351"/>
              </a:lnSpc>
              <a:buFontTx/>
              <a:buNone/>
              <a:defRPr sz="1000" b="0">
                <a:solidFill>
                  <a:schemeClr val="bg1"/>
                </a:solidFill>
              </a:defRPr>
            </a:lvl4pPr>
            <a:lvl5pPr marL="0" indent="0">
              <a:lnSpc>
                <a:spcPts val="1351"/>
              </a:lnSpc>
              <a:buFontTx/>
              <a:buNone/>
              <a:defRPr sz="1000" b="0">
                <a:solidFill>
                  <a:schemeClr val="bg1"/>
                </a:solidFill>
              </a:defRPr>
            </a:lvl5pPr>
            <a:lvl6pPr marL="2285943" indent="0">
              <a:buNone/>
              <a:defRPr/>
            </a:lvl6pPr>
          </a:lstStyle>
          <a:p>
            <a:pPr lvl="0"/>
            <a:r>
              <a:rPr lang="en-US" noProof="0" dirty="0"/>
              <a:t>First Level (Strong)</a:t>
            </a:r>
          </a:p>
          <a:p>
            <a:pPr lvl="1"/>
            <a:r>
              <a:rPr lang="en-US" noProof="0" dirty="0"/>
              <a:t>Second Level (Text)</a:t>
            </a:r>
          </a:p>
        </p:txBody>
      </p:sp>
    </p:spTree>
    <p:extLst>
      <p:ext uri="{BB962C8B-B14F-4D97-AF65-F5344CB8AC3E}">
        <p14:creationId xmlns:p14="http://schemas.microsoft.com/office/powerpoint/2010/main" val="204549267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171803072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1" name="Espace réservé du contenu 2"/>
          <p:cNvSpPr>
            <a:spLocks noGrp="1"/>
          </p:cNvSpPr>
          <p:nvPr>
            <p:ph idx="1"/>
          </p:nvPr>
        </p:nvSpPr>
        <p:spPr>
          <a:xfrm>
            <a:off x="696000" y="1767565"/>
            <a:ext cx="10800000" cy="1050063"/>
          </a:xfrm>
        </p:spPr>
        <p:txBody>
          <a:bodyPr/>
          <a:lstStyle/>
          <a:p>
            <a:pPr lvl="0"/>
            <a:r>
              <a:rPr lang="fr-FR" dirty="0"/>
              <a:t>Cliquez pour modifier les styles du texte du masque</a:t>
            </a:r>
          </a:p>
        </p:txBody>
      </p:sp>
    </p:spTree>
    <p:extLst>
      <p:ext uri="{BB962C8B-B14F-4D97-AF65-F5344CB8AC3E}">
        <p14:creationId xmlns:p14="http://schemas.microsoft.com/office/powerpoint/2010/main" val="406813071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385758643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36965520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US"/>
              <a:t>5 November 2024</a:t>
            </a:r>
            <a:endParaRPr lang="fr-FR"/>
          </a:p>
        </p:txBody>
      </p:sp>
      <p:sp>
        <p:nvSpPr>
          <p:cNvPr id="5" name="Espace réservé du pied de page 4"/>
          <p:cNvSpPr>
            <a:spLocks noGrp="1"/>
          </p:cNvSpPr>
          <p:nvPr>
            <p:ph type="ftr" sz="quarter" idx="11"/>
          </p:nvPr>
        </p:nvSpPr>
        <p:spPr/>
        <p:txBody>
          <a:bodyPr/>
          <a:lstStyle/>
          <a:p>
            <a:r>
              <a:rPr lang="fr-FR"/>
              <a:t>Presentation - Republic of Korea</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87200598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r>
              <a:rPr lang="en-US"/>
              <a:t>5 November 2024</a:t>
            </a:r>
            <a:endParaRPr lang="fr-FR"/>
          </a:p>
        </p:txBody>
      </p:sp>
      <p:sp>
        <p:nvSpPr>
          <p:cNvPr id="6" name="Espace réservé du pied de page 5"/>
          <p:cNvSpPr>
            <a:spLocks noGrp="1"/>
          </p:cNvSpPr>
          <p:nvPr>
            <p:ph type="ftr" sz="quarter" idx="11"/>
          </p:nvPr>
        </p:nvSpPr>
        <p:spPr/>
        <p:txBody>
          <a:bodyPr/>
          <a:lstStyle/>
          <a:p>
            <a:r>
              <a:rPr lang="fr-FR"/>
              <a:t>Presentation - Republic of Korea</a:t>
            </a: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400999778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9"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10" name="Rectangle 9"/>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1" name="Rectangle 10"/>
          <p:cNvSpPr/>
          <p:nvPr userDrawn="1"/>
        </p:nvSpPr>
        <p:spPr>
          <a:xfrm>
            <a:off x="3052002"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2" name="Rectangle 11"/>
          <p:cNvSpPr/>
          <p:nvPr userDrawn="1"/>
        </p:nvSpPr>
        <p:spPr>
          <a:xfrm>
            <a:off x="6104004" y="0"/>
            <a:ext cx="3045600" cy="216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3" name="Rectangle 12"/>
          <p:cNvSpPr/>
          <p:nvPr userDrawn="1"/>
        </p:nvSpPr>
        <p:spPr>
          <a:xfrm>
            <a:off x="9142399" y="0"/>
            <a:ext cx="3045600" cy="216000"/>
          </a:xfrm>
          <a:prstGeom prst="rect">
            <a:avLst/>
          </a:prstGeom>
          <a:solidFill>
            <a:srgbClr val="62C5D3"/>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73362505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lvl1pPr>
              <a:defRPr>
                <a:solidFill>
                  <a:schemeClr val="tx2"/>
                </a:solidFill>
              </a:defRPr>
            </a:lvl1pPr>
            <a:lvl2pPr>
              <a:defRPr>
                <a:solidFill>
                  <a:schemeClr val="tx2"/>
                </a:solidFill>
              </a:defRPr>
            </a:lvl2pPr>
            <a:lvl3pPr>
              <a:defRPr>
                <a:solidFill>
                  <a:schemeClr val="tx2"/>
                </a:solidFill>
              </a:defRPr>
            </a:lvl3p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a:xfrm>
            <a:off x="1296000" y="6316306"/>
            <a:ext cx="3608877" cy="365125"/>
          </a:xfrm>
        </p:spPr>
        <p:txBody>
          <a:bodyPr/>
          <a:lstStyle/>
          <a:p>
            <a:r>
              <a:rPr lang="fr-FR"/>
              <a:t>Presentation - Brazil</a:t>
            </a:r>
          </a:p>
        </p:txBody>
      </p:sp>
      <p:sp>
        <p:nvSpPr>
          <p:cNvPr id="6" name="Espace réservé du numéro de diapositive 5"/>
          <p:cNvSpPr>
            <a:spLocks noGrp="1"/>
          </p:cNvSpPr>
          <p:nvPr>
            <p:ph type="sldNum" sz="quarter" idx="12"/>
          </p:nvPr>
        </p:nvSpPr>
        <p:spPr>
          <a:xfrm>
            <a:off x="11290299" y="6316305"/>
            <a:ext cx="205699" cy="365125"/>
          </a:xfrm>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1721586155"/>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3661762902"/>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_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3" name="ZoneTexte 2"/>
          <p:cNvSpPr txBox="1"/>
          <p:nvPr userDrawn="1"/>
        </p:nvSpPr>
        <p:spPr>
          <a:xfrm>
            <a:off x="695325" y="1658203"/>
            <a:ext cx="5091326" cy="2092881"/>
          </a:xfrm>
          <a:prstGeom prst="rect">
            <a:avLst/>
          </a:prstGeom>
          <a:noFill/>
        </p:spPr>
        <p:txBody>
          <a:bodyPr wrap="square" lIns="0" rtlCol="0">
            <a:spAutoFit/>
          </a:bodyPr>
          <a:lstStyle/>
          <a:p>
            <a:pPr lvl="0"/>
            <a:r>
              <a:rPr lang="fr-FR" sz="2800">
                <a:solidFill>
                  <a:schemeClr val="tx2"/>
                </a:solidFill>
              </a:rPr>
              <a:t>Cliquez pour modifier les styles du texte du masque</a:t>
            </a:r>
          </a:p>
          <a:p>
            <a:pPr lvl="1"/>
            <a:r>
              <a:rPr lang="fr-FR" sz="2800">
                <a:solidFill>
                  <a:schemeClr val="tx2"/>
                </a:solidFill>
              </a:rPr>
              <a:t>Deuxième niveau</a:t>
            </a:r>
          </a:p>
          <a:p>
            <a:pPr lvl="2"/>
            <a:r>
              <a:rPr lang="fr-FR" sz="2800">
                <a:solidFill>
                  <a:schemeClr val="tx2"/>
                </a:solidFill>
              </a:rPr>
              <a:t>Troisième niveau</a:t>
            </a:r>
          </a:p>
          <a:p>
            <a:endParaRPr lang="fr-FR"/>
          </a:p>
        </p:txBody>
      </p:sp>
    </p:spTree>
    <p:extLst>
      <p:ext uri="{BB962C8B-B14F-4D97-AF65-F5344CB8AC3E}">
        <p14:creationId xmlns:p14="http://schemas.microsoft.com/office/powerpoint/2010/main" val="333297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621380A-5FB6-4DFB-922D-CC92A7225688}"/>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Tree>
    <p:extLst>
      <p:ext uri="{BB962C8B-B14F-4D97-AF65-F5344CB8AC3E}">
        <p14:creationId xmlns:p14="http://schemas.microsoft.com/office/powerpoint/2010/main" val="145249133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6000" y="251991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201499484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6"/>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r>
              <a:rPr lang="en-GB"/>
              <a:t>9 June 2023</a:t>
            </a:r>
            <a:endParaRPr lang="en-US"/>
          </a:p>
        </p:txBody>
      </p:sp>
      <p:sp>
        <p:nvSpPr>
          <p:cNvPr id="8" name="Footer Placeholder 5"/>
          <p:cNvSpPr>
            <a:spLocks noGrp="1"/>
          </p:cNvSpPr>
          <p:nvPr>
            <p:ph type="ftr" sz="quarter" idx="18"/>
          </p:nvPr>
        </p:nvSpPr>
        <p:spPr bwMode="auto"/>
        <p:txBody>
          <a:bodyPr/>
          <a:lstStyle/>
          <a:p>
            <a:pPr>
              <a:defRPr/>
            </a:pPr>
            <a:r>
              <a:rPr lang="en-US"/>
              <a:t>Presentation - Brazil</a:t>
            </a:r>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6"/>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6"/>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268802173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tx1"/>
          </a:solidFill>
        </p:spPr>
        <p:txBody>
          <a:bodyPr lIns="72000" anchor="ctr" anchorCtr="0"/>
          <a:lstStyle>
            <a:lvl1pPr algn="ctr">
              <a:buFontTx/>
              <a:buNone/>
              <a:defRPr sz="2100">
                <a:solidFill>
                  <a:schemeClr val="bg1"/>
                </a:solidFill>
              </a:defRPr>
            </a:lvl1pPr>
            <a:lvl2pPr marL="457200" indent="0" algn="ctr">
              <a:buFontTx/>
              <a:buNone/>
              <a:defRPr sz="1800">
                <a:solidFill>
                  <a:schemeClr val="bg1"/>
                </a:solidFill>
              </a:defRPr>
            </a:lvl2pPr>
            <a:lvl3pPr marL="914400" indent="0" algn="ctr">
              <a:buFontTx/>
              <a:buNone/>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tx1"/>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tx1"/>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82177701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r>
              <a:rPr lang="en-GB"/>
              <a:t>9 June 2023</a:t>
            </a:r>
            <a:endParaRPr lang="en-US"/>
          </a:p>
        </p:txBody>
      </p:sp>
      <p:sp>
        <p:nvSpPr>
          <p:cNvPr id="9" name="Footer Placeholder 3"/>
          <p:cNvSpPr>
            <a:spLocks noGrp="1"/>
          </p:cNvSpPr>
          <p:nvPr>
            <p:ph type="ftr" sz="quarter" idx="17"/>
          </p:nvPr>
        </p:nvSpPr>
        <p:spPr bwMode="auto"/>
        <p:txBody>
          <a:bodyPr/>
          <a:lstStyle/>
          <a:p>
            <a:pPr>
              <a:defRPr/>
            </a:pPr>
            <a:r>
              <a:rPr lang="en-US"/>
              <a:t>Presentation - Brazil</a:t>
            </a:r>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399233605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2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27502793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3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2888510"/>
            <a:ext cx="3960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8" name="Espace réservé pour une image  8"/>
          <p:cNvSpPr>
            <a:spLocks noGrp="1"/>
          </p:cNvSpPr>
          <p:nvPr>
            <p:ph type="pic" sz="quarter" idx="14"/>
          </p:nvPr>
        </p:nvSpPr>
        <p:spPr>
          <a:xfrm>
            <a:off x="8232000" y="2888510"/>
            <a:ext cx="3960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9" name="Espace réservé pour une image  8"/>
          <p:cNvSpPr>
            <a:spLocks noGrp="1"/>
          </p:cNvSpPr>
          <p:nvPr>
            <p:ph type="pic" sz="quarter" idx="15"/>
          </p:nvPr>
        </p:nvSpPr>
        <p:spPr>
          <a:xfrm>
            <a:off x="4116000" y="2888510"/>
            <a:ext cx="3960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20" name="Espace réservé du contenu 2"/>
          <p:cNvSpPr>
            <a:spLocks noGrp="1"/>
          </p:cNvSpPr>
          <p:nvPr>
            <p:ph idx="1"/>
          </p:nvPr>
        </p:nvSpPr>
        <p:spPr>
          <a:xfrm>
            <a:off x="696000" y="1767565"/>
            <a:ext cx="10800000" cy="1050063"/>
          </a:xfrm>
        </p:spPr>
        <p:txBody>
          <a:bodyPr/>
          <a:lstStyle/>
          <a:p>
            <a:pPr lvl="0"/>
            <a:r>
              <a:rPr lang="fr-FR"/>
              <a:t>Cliquez pour modifier les styles du texte du masque</a:t>
            </a:r>
          </a:p>
        </p:txBody>
      </p:sp>
    </p:spTree>
    <p:extLst>
      <p:ext uri="{BB962C8B-B14F-4D97-AF65-F5344CB8AC3E}">
        <p14:creationId xmlns:p14="http://schemas.microsoft.com/office/powerpoint/2010/main" val="200891935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7"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8"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377232485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_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3765514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en-GB"/>
              <a:t>9 June 2023</a:t>
            </a:r>
            <a:endParaRPr lang="fr-FR"/>
          </a:p>
        </p:txBody>
      </p:sp>
      <p:sp>
        <p:nvSpPr>
          <p:cNvPr id="5" name="Espace réservé du pied de page 4"/>
          <p:cNvSpPr>
            <a:spLocks noGrp="1"/>
          </p:cNvSpPr>
          <p:nvPr>
            <p:ph type="ftr" sz="quarter" idx="11"/>
          </p:nvPr>
        </p:nvSpPr>
        <p:spPr/>
        <p:txBody>
          <a:bodyPr/>
          <a:lstStyle/>
          <a:p>
            <a:r>
              <a:rPr lang="fr-FR"/>
              <a:t>Presentation - Brazil</a:t>
            </a: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25074779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696000" y="1825625"/>
            <a:ext cx="53238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199" y="1825625"/>
            <a:ext cx="5323799"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r>
              <a:rPr lang="en-GB"/>
              <a:t>9 June 2023</a:t>
            </a:r>
            <a:endParaRPr lang="fr-FR"/>
          </a:p>
        </p:txBody>
      </p:sp>
      <p:sp>
        <p:nvSpPr>
          <p:cNvPr id="6" name="Espace réservé du pied de page 5"/>
          <p:cNvSpPr>
            <a:spLocks noGrp="1"/>
          </p:cNvSpPr>
          <p:nvPr>
            <p:ph type="ftr" sz="quarter" idx="11"/>
          </p:nvPr>
        </p:nvSpPr>
        <p:spPr/>
        <p:txBody>
          <a:bodyPr/>
          <a:lstStyle/>
          <a:p>
            <a:r>
              <a:rPr lang="fr-FR"/>
              <a:t>Presentation - Brazil</a:t>
            </a: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3839561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C334B89-CE72-1643-A3FB-0E9DD11B0770}" type="datetime1">
              <a:rPr lang="de-CH" smtClean="0"/>
              <a:t>08.11.24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4597360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Logo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5FC4307-AADB-BE47-352D-8E9764B3400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42542" y="2075542"/>
            <a:ext cx="2706915" cy="2706915"/>
          </a:xfrm>
          <a:prstGeom prst="rect">
            <a:avLst/>
          </a:prstGeom>
        </p:spPr>
      </p:pic>
    </p:spTree>
    <p:extLst>
      <p:ext uri="{BB962C8B-B14F-4D97-AF65-F5344CB8AC3E}">
        <p14:creationId xmlns:p14="http://schemas.microsoft.com/office/powerpoint/2010/main" val="379640066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 preserve="1">
  <p:cSld name="Title Slide  ">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61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a:extLst>
              <a:ext uri="{FF2B5EF4-FFF2-40B4-BE49-F238E27FC236}">
                <a16:creationId xmlns:a16="http://schemas.microsoft.com/office/drawing/2014/main" id="{119B3E2A-0B0F-434E-B8B5-23D05F72C797}"/>
              </a:ext>
            </a:extLst>
          </p:cNvPr>
          <p:cNvSpPr>
            <a:spLocks noGrp="1"/>
          </p:cNvSpPr>
          <p:nvPr>
            <p:ph type="dt" sz="half" idx="10"/>
          </p:nvPr>
        </p:nvSpPr>
        <p:spPr/>
        <p:txBody>
          <a:bodyPr/>
          <a:lstStyle/>
          <a:p>
            <a:fld id="{513309E1-6519-4041-842E-5879904EEBF6}" type="datetime3">
              <a:rPr lang="en-US" smtClean="0"/>
              <a:t>8 November 2024</a:t>
            </a:fld>
            <a:endParaRPr lang="en-US" dirty="0"/>
          </a:p>
        </p:txBody>
      </p:sp>
      <p:sp>
        <p:nvSpPr>
          <p:cNvPr id="8" name="Footer Placeholder 7">
            <a:extLst>
              <a:ext uri="{FF2B5EF4-FFF2-40B4-BE49-F238E27FC236}">
                <a16:creationId xmlns:a16="http://schemas.microsoft.com/office/drawing/2014/main" id="{33CECA80-B569-3D47-B163-138B2BA81B88}"/>
              </a:ext>
            </a:extLst>
          </p:cNvPr>
          <p:cNvSpPr>
            <a:spLocks noGrp="1"/>
          </p:cNvSpPr>
          <p:nvPr>
            <p:ph type="ftr" sz="quarter" idx="11"/>
          </p:nvPr>
        </p:nvSpPr>
        <p:spPr/>
        <p:txBody>
          <a:bodyPr/>
          <a:lstStyle/>
          <a:p>
            <a:r>
              <a:rPr lang="en-US"/>
              <a:t>Presenter | Presentation Title</a:t>
            </a:r>
            <a:endParaRPr lang="en-US" dirty="0"/>
          </a:p>
        </p:txBody>
      </p:sp>
      <p:sp>
        <p:nvSpPr>
          <p:cNvPr id="9" name="Slide Number Placeholder 8">
            <a:extLst>
              <a:ext uri="{FF2B5EF4-FFF2-40B4-BE49-F238E27FC236}">
                <a16:creationId xmlns:a16="http://schemas.microsoft.com/office/drawing/2014/main" id="{EFD8CA65-7C13-A442-AF74-D3BBDBCB28B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03040086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Title Slide with logo">
    <p:bg>
      <p:bgPr>
        <a:solidFill>
          <a:schemeClr val="bg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06130" y="710117"/>
            <a:ext cx="1990424" cy="1970420"/>
          </a:xfrm>
          <a:prstGeom prst="rect">
            <a:avLst/>
          </a:prstGeom>
        </p:spPr>
      </p:pic>
      <p:sp>
        <p:nvSpPr>
          <p:cNvPr id="3" name="Title 1">
            <a:extLst>
              <a:ext uri="{FF2B5EF4-FFF2-40B4-BE49-F238E27FC236}">
                <a16:creationId xmlns:a16="http://schemas.microsoft.com/office/drawing/2014/main" id="{56F8ADC9-30DB-1243-8F69-09A7AAEA849D}"/>
              </a:ext>
            </a:extLst>
          </p:cNvPr>
          <p:cNvSpPr>
            <a:spLocks noGrp="1"/>
          </p:cNvSpPr>
          <p:nvPr>
            <p:ph type="ctrTitle" hasCustomPrompt="1"/>
          </p:nvPr>
        </p:nvSpPr>
        <p:spPr>
          <a:xfrm>
            <a:off x="407987" y="3429000"/>
            <a:ext cx="11376025" cy="2153265"/>
          </a:xfrm>
        </p:spPr>
        <p:txBody>
          <a:bodyPr anchor="t" anchorCtr="0"/>
          <a:lstStyle>
            <a:lvl1pPr algn="l">
              <a:defRPr sz="5000">
                <a:solidFill>
                  <a:schemeClr val="tx1"/>
                </a:solidFill>
              </a:defRPr>
            </a:lvl1pPr>
          </a:lstStyle>
          <a:p>
            <a:r>
              <a:rPr lang="en-US" dirty="0"/>
              <a:t>Click to edit Master title style</a:t>
            </a:r>
            <a:br>
              <a:rPr lang="en-US" dirty="0"/>
            </a:br>
            <a:endParaRPr lang="en-US" dirty="0"/>
          </a:p>
        </p:txBody>
      </p:sp>
      <p:sp>
        <p:nvSpPr>
          <p:cNvPr id="5" name="Subtitle 2">
            <a:extLst>
              <a:ext uri="{FF2B5EF4-FFF2-40B4-BE49-F238E27FC236}">
                <a16:creationId xmlns:a16="http://schemas.microsoft.com/office/drawing/2014/main" id="{D56D6D28-7860-E045-9091-E722B9476DB3}"/>
              </a:ext>
            </a:extLst>
          </p:cNvPr>
          <p:cNvSpPr>
            <a:spLocks noGrp="1"/>
          </p:cNvSpPr>
          <p:nvPr>
            <p:ph type="subTitle" idx="1"/>
          </p:nvPr>
        </p:nvSpPr>
        <p:spPr>
          <a:xfrm>
            <a:off x="407988" y="5650824"/>
            <a:ext cx="11376026" cy="549951"/>
          </a:xfrm>
        </p:spPr>
        <p:txBody>
          <a:bodyPr>
            <a:noAutofit/>
          </a:bodyPr>
          <a:lstStyle>
            <a:lvl1pPr marL="0" indent="0" algn="l">
              <a:buNone/>
              <a:defRPr sz="17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pic>
        <p:nvPicPr>
          <p:cNvPr id="2" name="Graphic 1">
            <a:extLst>
              <a:ext uri="{FF2B5EF4-FFF2-40B4-BE49-F238E27FC236}">
                <a16:creationId xmlns:a16="http://schemas.microsoft.com/office/drawing/2014/main" id="{43B4A7CD-041C-B2EA-8B83-3451E07EC53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52224" y="714489"/>
            <a:ext cx="2059046" cy="2059046"/>
          </a:xfrm>
          <a:prstGeom prst="rect">
            <a:avLst/>
          </a:prstGeom>
        </p:spPr>
      </p:pic>
    </p:spTree>
    <p:extLst>
      <p:ext uri="{BB962C8B-B14F-4D97-AF65-F5344CB8AC3E}">
        <p14:creationId xmlns:p14="http://schemas.microsoft.com/office/powerpoint/2010/main" val="323555257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Content  ">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2"/>
                </a:solidFill>
              </a:defRPr>
            </a:lvl1pPr>
            <a:lvl2pPr marL="324000" indent="-324000">
              <a:buFont typeface="Arial" charset="0"/>
              <a:buChar char="•"/>
              <a:tabLst/>
              <a:defRPr sz="1800">
                <a:solidFill>
                  <a:schemeClr val="tx2"/>
                </a:solidFill>
              </a:defRPr>
            </a:lvl2pPr>
            <a:lvl3pPr marL="648000" indent="-324000">
              <a:buSzPct val="100000"/>
              <a:buFont typeface="Arial" panose="020B0604020202020204" pitchFamily="34" charset="0"/>
              <a:buChar char="•"/>
              <a:tabLst/>
              <a:defRPr>
                <a:solidFill>
                  <a:schemeClr val="tx2"/>
                </a:solidFill>
              </a:defRPr>
            </a:lvl3pPr>
            <a:lvl4pPr marL="972000" indent="-324000">
              <a:buSzPct val="100000"/>
              <a:buFont typeface="Arial" charset="0"/>
              <a:buChar char="•"/>
              <a:tabLst/>
              <a:defRPr>
                <a:solidFill>
                  <a:schemeClr val="tx2"/>
                </a:solidFill>
              </a:defRPr>
            </a:lvl4pPr>
            <a:lvl5pPr marL="2057400" indent="-228600">
              <a:buSzPct val="100000"/>
              <a:buFont typeface="Arial" charset="0"/>
              <a:buChar char="•"/>
              <a:defRPr>
                <a:solidFill>
                  <a:schemeClr val="tx2">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GB"/>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B86E7441-B772-D048-9C1B-F8600B03CAE1}" type="datetime3">
              <a:rPr lang="en-US" smtClean="0"/>
              <a:t>8 November 2024</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dirty="0"/>
              <a:t>Presenter | Presentation Title</a:t>
            </a:r>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94598533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Bullete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42900" indent="-342900">
              <a:buFont typeface="Arial" panose="020B0604020202020204" pitchFamily="34" charset="0"/>
              <a:buChar char="•"/>
              <a:defRPr>
                <a:solidFill>
                  <a:schemeClr val="tx2">
                    <a:lumMod val="50000"/>
                  </a:schemeClr>
                </a:solidFill>
              </a:defRPr>
            </a:lvl1pPr>
            <a:lvl2pPr marL="628650" indent="-261938">
              <a:buFont typeface="Arial" panose="020B0604020202020204" pitchFamily="34" charset="0"/>
              <a:buChar char="•"/>
              <a:tabLst/>
              <a:defRPr sz="1800">
                <a:solidFill>
                  <a:schemeClr val="tx2">
                    <a:lumMod val="50000"/>
                  </a:schemeClr>
                </a:solidFill>
              </a:defRPr>
            </a:lvl2pPr>
            <a:lvl3pPr marL="889000" indent="-260350">
              <a:buSzPct val="100000"/>
              <a:buFont typeface="Arial" panose="020B0604020202020204" pitchFamily="34" charset="0"/>
              <a:buChar char="•"/>
              <a:tabLst/>
              <a:defRPr sz="1800">
                <a:solidFill>
                  <a:schemeClr val="tx2">
                    <a:lumMod val="50000"/>
                  </a:schemeClr>
                </a:solidFill>
              </a:defRPr>
            </a:lvl3pPr>
            <a:lvl4pPr marL="1209675" indent="-269875">
              <a:buSzPct val="100000"/>
              <a:buFont typeface="Arial" panose="020B0604020202020204" pitchFamily="34" charset="0"/>
              <a:buChar char="•"/>
              <a:tabLst/>
              <a:defRPr sz="1600">
                <a:solidFill>
                  <a:schemeClr val="tx2">
                    <a:lumMod val="50000"/>
                  </a:schemeClr>
                </a:solidFill>
              </a:defRPr>
            </a:lvl4pPr>
            <a:lvl5pPr marL="2057400" indent="-228600">
              <a:buSzPct val="100000"/>
              <a:buFont typeface="Arial" charset="0"/>
              <a:buChar char="•"/>
              <a:defRPr>
                <a:solidFill>
                  <a:schemeClr val="tx2">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GB"/>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312CAFC2-26B6-134E-85E5-5D171C2C5E12}" type="datetime3">
              <a:rPr lang="en-US" smtClean="0"/>
              <a:t>8 November 2024</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a:t>Presenter | Presentation Title</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1331367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GB"/>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6F423E4A-8068-0C49-BC04-63A2AAFFE1E4}" type="datetime3">
              <a:rPr lang="en-US" smtClean="0"/>
              <a:t>8 November 2024</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a:t>Presenter | Presentation Title</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
        <p:nvSpPr>
          <p:cNvPr id="4" name="Picture Placeholder 3">
            <a:extLst>
              <a:ext uri="{FF2B5EF4-FFF2-40B4-BE49-F238E27FC236}">
                <a16:creationId xmlns:a16="http://schemas.microsoft.com/office/drawing/2014/main" id="{1CBAAC3B-64E8-6A4D-B184-3057E6D0D079}"/>
              </a:ext>
            </a:extLst>
          </p:cNvPr>
          <p:cNvSpPr>
            <a:spLocks noGrp="1"/>
          </p:cNvSpPr>
          <p:nvPr>
            <p:ph type="pic" sz="quarter" idx="13" hasCustomPrompt="1"/>
          </p:nvPr>
        </p:nvSpPr>
        <p:spPr>
          <a:xfrm>
            <a:off x="407988" y="1439863"/>
            <a:ext cx="11376025" cy="4760912"/>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259526477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Full page Picture">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01A8103C-80BA-7941-AEF5-FB81302B57A9}"/>
              </a:ext>
            </a:extLst>
          </p:cNvPr>
          <p:cNvSpPr>
            <a:spLocks noGrp="1"/>
          </p:cNvSpPr>
          <p:nvPr>
            <p:ph type="pic" sz="quarter" idx="13" hasCustomPrompt="1"/>
          </p:nvPr>
        </p:nvSpPr>
        <p:spPr>
          <a:xfrm>
            <a:off x="0" y="3200"/>
            <a:ext cx="12192000" cy="6373323"/>
          </a:xfrm>
          <a:pattFill prst="lgCheck">
            <a:fgClr>
              <a:schemeClr val="accent4"/>
            </a:fgClr>
            <a:bgClr>
              <a:schemeClr val="bg1"/>
            </a:bgClr>
          </a:pattFill>
        </p:spPr>
        <p:txBody>
          <a:bodyPr anchor="ctr" anchorCtr="0"/>
          <a:lstStyle>
            <a:lvl1pPr algn="ctr">
              <a:defRPr/>
            </a:lvl1pPr>
          </a:lstStyle>
          <a:p>
            <a:r>
              <a:rPr lang="en-US" dirty="0"/>
              <a:t>Drag and drop picture</a:t>
            </a:r>
          </a:p>
        </p:txBody>
      </p:sp>
      <p:sp>
        <p:nvSpPr>
          <p:cNvPr id="3" name="Content Placeholder 2"/>
          <p:cNvSpPr>
            <a:spLocks noGrp="1"/>
          </p:cNvSpPr>
          <p:nvPr>
            <p:ph idx="1"/>
          </p:nvPr>
        </p:nvSpPr>
        <p:spPr>
          <a:xfrm>
            <a:off x="8075612" y="-18162"/>
            <a:ext cx="4116387" cy="6394685"/>
          </a:xfrm>
          <a:solidFill>
            <a:schemeClr val="tx1">
              <a:alpha val="80000"/>
            </a:schemeClr>
          </a:solidFill>
        </p:spPr>
        <p:txBody>
          <a:bodyPr lIns="180000" tIns="180000" rIns="180000" bIns="180000"/>
          <a:lstStyle>
            <a:lvl1pPr>
              <a:defRPr sz="2800">
                <a:solidFill>
                  <a:schemeClr val="bg1"/>
                </a:solidFill>
              </a:defRPr>
            </a:lvl1pPr>
            <a:lvl2pPr marL="324000" indent="-324000">
              <a:buFont typeface="Arial" charset="0"/>
              <a:buChar char="•"/>
              <a:tabLst/>
              <a:defRPr sz="2100">
                <a:solidFill>
                  <a:schemeClr val="bg1"/>
                </a:solidFill>
              </a:defRPr>
            </a:lvl2pPr>
            <a:lvl3pPr marL="648000" indent="-324000">
              <a:buSzPct val="100000"/>
              <a:buFont typeface="Arial" panose="020B0604020202020204" pitchFamily="34" charset="0"/>
              <a:buChar char="•"/>
              <a:tabLst/>
              <a:defRPr sz="1800">
                <a:solidFill>
                  <a:schemeClr val="bg1"/>
                </a:solidFill>
              </a:defRPr>
            </a:lvl3pPr>
            <a:lvl4pPr marL="972000" indent="-324000">
              <a:buSzPct val="100000"/>
              <a:buFont typeface="Arial" charset="0"/>
              <a:buChar char="•"/>
              <a:tabLst/>
              <a:defRPr>
                <a:solidFill>
                  <a:schemeClr val="bg1"/>
                </a:solidFill>
              </a:defRPr>
            </a:lvl4pPr>
            <a:lvl5pPr marL="2057400" indent="-228600">
              <a:buSzPct val="100000"/>
              <a:buFont typeface="Arial" charset="0"/>
              <a:buChar char="•"/>
              <a:defRPr>
                <a:solidFill>
                  <a:schemeClr val="tx2">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fld id="{8F9162F9-973D-F640-93B7-064AFF6A55AE}" type="datetime3">
              <a:rPr lang="en-US" smtClean="0"/>
              <a:t>8 November 2024</a:t>
            </a:fld>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US"/>
              <a:t>Presenter | Presentation Title</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79181569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2 Conte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07987" y="1592264"/>
            <a:ext cx="5616575" cy="4608512"/>
          </a:xfrm>
        </p:spPr>
        <p:txBody>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Content Placeholder 3"/>
          <p:cNvSpPr>
            <a:spLocks noGrp="1"/>
          </p:cNvSpPr>
          <p:nvPr>
            <p:ph sz="half" idx="2"/>
          </p:nvPr>
        </p:nvSpPr>
        <p:spPr>
          <a:xfrm>
            <a:off x="6172199" y="1592264"/>
            <a:ext cx="5611813" cy="4608511"/>
          </a:xfrm>
        </p:spPr>
        <p:txBody>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8" name="Date Placeholder 7">
            <a:extLst>
              <a:ext uri="{FF2B5EF4-FFF2-40B4-BE49-F238E27FC236}">
                <a16:creationId xmlns:a16="http://schemas.microsoft.com/office/drawing/2014/main" id="{E3A8A69A-7619-C44B-A930-6AC38A3F8BC7}"/>
              </a:ext>
            </a:extLst>
          </p:cNvPr>
          <p:cNvSpPr>
            <a:spLocks noGrp="1"/>
          </p:cNvSpPr>
          <p:nvPr>
            <p:ph type="dt" sz="half" idx="10"/>
          </p:nvPr>
        </p:nvSpPr>
        <p:spPr/>
        <p:txBody>
          <a:bodyPr/>
          <a:lstStyle/>
          <a:p>
            <a:fld id="{BE2C9978-A0B0-5D47-B017-3DE9DCAF3819}" type="datetime3">
              <a:rPr lang="en-US" smtClean="0"/>
              <a:t>8 November 2024</a:t>
            </a:fld>
            <a:endParaRPr lang="en-US" dirty="0"/>
          </a:p>
        </p:txBody>
      </p:sp>
      <p:sp>
        <p:nvSpPr>
          <p:cNvPr id="9" name="Footer Placeholder 8">
            <a:extLst>
              <a:ext uri="{FF2B5EF4-FFF2-40B4-BE49-F238E27FC236}">
                <a16:creationId xmlns:a16="http://schemas.microsoft.com/office/drawing/2014/main" id="{9B55D6E3-4871-704B-B795-99BD30EABFEE}"/>
              </a:ext>
            </a:extLst>
          </p:cNvPr>
          <p:cNvSpPr>
            <a:spLocks noGrp="1"/>
          </p:cNvSpPr>
          <p:nvPr>
            <p:ph type="ftr" sz="quarter" idx="11"/>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BEE4B464-E744-A34F-B223-6B554979B8EC}"/>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98866745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Subtitle 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07987" y="2427287"/>
            <a:ext cx="5616575" cy="3762376"/>
          </a:xfrm>
        </p:spPr>
        <p:txBody>
          <a:bodyPr/>
          <a:lstStyle>
            <a:lvl1pPr marL="324000" indent="-3240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427287"/>
            <a:ext cx="5611813" cy="3762376"/>
          </a:xfrm>
        </p:spPr>
        <p:txBody>
          <a:bodyPr/>
          <a:lstStyle>
            <a:lvl1pPr marL="324000" indent="-324000">
              <a:buFont typeface="Arial" panose="020B0604020202020204" pitchFamily="34" charset="0"/>
              <a:buChar char="•"/>
              <a:defRPr/>
            </a:lvl1pPr>
          </a:lstStyle>
          <a:p>
            <a:pPr lvl="0"/>
            <a:r>
              <a:rPr lang="en-GB"/>
              <a:t>Click to edit Master text styles</a:t>
            </a:r>
          </a:p>
          <a:p>
            <a:pPr lvl="1"/>
            <a:r>
              <a:rPr lang="en-GB"/>
              <a:t>Second level</a:t>
            </a:r>
          </a:p>
          <a:p>
            <a:pPr lvl="2"/>
            <a:r>
              <a:rPr lang="en-GB"/>
              <a:t>Third level</a:t>
            </a:r>
          </a:p>
          <a:p>
            <a:pPr lvl="3"/>
            <a:r>
              <a:rPr lang="en-GB"/>
              <a:t>Fourth level</a:t>
            </a:r>
          </a:p>
        </p:txBody>
      </p:sp>
      <p:sp>
        <p:nvSpPr>
          <p:cNvPr id="10" name="Date Placeholder 9">
            <a:extLst>
              <a:ext uri="{FF2B5EF4-FFF2-40B4-BE49-F238E27FC236}">
                <a16:creationId xmlns:a16="http://schemas.microsoft.com/office/drawing/2014/main" id="{0B511762-E0C9-6C4A-9015-D9D3D4FF97C2}"/>
              </a:ext>
            </a:extLst>
          </p:cNvPr>
          <p:cNvSpPr>
            <a:spLocks noGrp="1"/>
          </p:cNvSpPr>
          <p:nvPr>
            <p:ph type="dt" sz="half" idx="10"/>
          </p:nvPr>
        </p:nvSpPr>
        <p:spPr/>
        <p:txBody>
          <a:bodyPr/>
          <a:lstStyle/>
          <a:p>
            <a:fld id="{E55A14D2-5EA4-D441-9B05-EA6BE2669C71}" type="datetime3">
              <a:rPr lang="en-US" smtClean="0"/>
              <a:t>8 November 2024</a:t>
            </a:fld>
            <a:endParaRPr lang="en-US" dirty="0"/>
          </a:p>
        </p:txBody>
      </p:sp>
      <p:sp>
        <p:nvSpPr>
          <p:cNvPr id="11" name="Footer Placeholder 10">
            <a:extLst>
              <a:ext uri="{FF2B5EF4-FFF2-40B4-BE49-F238E27FC236}">
                <a16:creationId xmlns:a16="http://schemas.microsoft.com/office/drawing/2014/main" id="{E2689900-D127-9840-8E06-B694B9FE1267}"/>
              </a:ext>
            </a:extLst>
          </p:cNvPr>
          <p:cNvSpPr>
            <a:spLocks noGrp="1"/>
          </p:cNvSpPr>
          <p:nvPr>
            <p:ph type="ftr" sz="quarter" idx="11"/>
          </p:nvPr>
        </p:nvSpPr>
        <p:spPr/>
        <p:txBody>
          <a:bodyPr/>
          <a:lstStyle/>
          <a:p>
            <a:r>
              <a:rPr lang="en-US"/>
              <a:t>Presenter | Presentation Title</a:t>
            </a:r>
            <a:endParaRPr lang="en-US" dirty="0"/>
          </a:p>
        </p:txBody>
      </p:sp>
      <p:sp>
        <p:nvSpPr>
          <p:cNvPr id="12" name="Slide Number Placeholder 11">
            <a:extLst>
              <a:ext uri="{FF2B5EF4-FFF2-40B4-BE49-F238E27FC236}">
                <a16:creationId xmlns:a16="http://schemas.microsoft.com/office/drawing/2014/main" id="{7B398DFD-572D-D549-8BBF-A86A1DFF026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669031671"/>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5616574" cy="1065742"/>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07987" y="1598658"/>
            <a:ext cx="5616575" cy="4602117"/>
          </a:xfrm>
        </p:spPr>
        <p:txBody>
          <a:bodyPr/>
          <a:lstStyle>
            <a:lvl1pPr>
              <a:defRPr>
                <a:solidFill>
                  <a:schemeClr val="tx2">
                    <a:lumMod val="50000"/>
                  </a:schemeClr>
                </a:solidFill>
              </a:defRPr>
            </a:lvl1pPr>
            <a:lvl2pPr>
              <a:lnSpc>
                <a:spcPct val="100000"/>
              </a:lnSpc>
              <a:defRPr/>
            </a:lvl2pPr>
          </a:lstStyle>
          <a:p>
            <a:pPr lvl="0"/>
            <a:r>
              <a:rPr lang="en-GB"/>
              <a:t>Click to edit Master text styles</a:t>
            </a:r>
          </a:p>
          <a:p>
            <a:pPr lvl="1"/>
            <a:r>
              <a:rPr lang="en-GB"/>
              <a:t>Second level</a:t>
            </a:r>
          </a:p>
          <a:p>
            <a:pPr lvl="2"/>
            <a:r>
              <a:rPr lang="en-GB"/>
              <a:t>Third level</a:t>
            </a:r>
          </a:p>
          <a:p>
            <a:pPr lvl="3"/>
            <a:r>
              <a:rPr lang="en-GB"/>
              <a:t>Fourth level</a:t>
            </a:r>
          </a:p>
        </p:txBody>
      </p:sp>
      <p:sp>
        <p:nvSpPr>
          <p:cNvPr id="9" name="Picture Placeholder 8">
            <a:extLst>
              <a:ext uri="{FF2B5EF4-FFF2-40B4-BE49-F238E27FC236}">
                <a16:creationId xmlns:a16="http://schemas.microsoft.com/office/drawing/2014/main" id="{94588863-2E7B-784C-BD2D-8C3D0E7E1D84}"/>
              </a:ext>
            </a:extLst>
          </p:cNvPr>
          <p:cNvSpPr>
            <a:spLocks noGrp="1"/>
          </p:cNvSpPr>
          <p:nvPr>
            <p:ph type="pic" sz="quarter" idx="13" hasCustomPrompt="1"/>
          </p:nvPr>
        </p:nvSpPr>
        <p:spPr>
          <a:xfrm>
            <a:off x="6167438" y="-1"/>
            <a:ext cx="6024562" cy="6366933"/>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fld id="{89A83A09-9AFD-C14A-9C29-D6392D85326F}" type="datetime3">
              <a:rPr lang="en-US" smtClean="0"/>
              <a:t>8 November 2024</a:t>
            </a:fld>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119517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228" indent="0" algn="ctr">
              <a:buNone/>
              <a:defRPr>
                <a:solidFill>
                  <a:schemeClr val="tx1">
                    <a:tint val="75000"/>
                  </a:schemeClr>
                </a:solidFill>
              </a:defRPr>
            </a:lvl2pPr>
            <a:lvl3pPr marL="1218456" indent="0" algn="ctr">
              <a:buNone/>
              <a:defRPr>
                <a:solidFill>
                  <a:schemeClr val="tx1">
                    <a:tint val="75000"/>
                  </a:schemeClr>
                </a:solidFill>
              </a:defRPr>
            </a:lvl3pPr>
            <a:lvl4pPr marL="1827686" indent="0" algn="ctr">
              <a:buNone/>
              <a:defRPr>
                <a:solidFill>
                  <a:schemeClr val="tx1">
                    <a:tint val="75000"/>
                  </a:schemeClr>
                </a:solidFill>
              </a:defRPr>
            </a:lvl4pPr>
            <a:lvl5pPr marL="2436914" indent="0" algn="ctr">
              <a:buNone/>
              <a:defRPr>
                <a:solidFill>
                  <a:schemeClr val="tx1">
                    <a:tint val="75000"/>
                  </a:schemeClr>
                </a:solidFill>
              </a:defRPr>
            </a:lvl5pPr>
            <a:lvl6pPr marL="3046142" indent="0" algn="ctr">
              <a:buNone/>
              <a:defRPr>
                <a:solidFill>
                  <a:schemeClr val="tx1">
                    <a:tint val="75000"/>
                  </a:schemeClr>
                </a:solidFill>
              </a:defRPr>
            </a:lvl6pPr>
            <a:lvl7pPr marL="3655371" indent="0" algn="ctr">
              <a:buNone/>
              <a:defRPr>
                <a:solidFill>
                  <a:schemeClr val="tx1">
                    <a:tint val="75000"/>
                  </a:schemeClr>
                </a:solidFill>
              </a:defRPr>
            </a:lvl7pPr>
            <a:lvl8pPr marL="4264600" indent="0" algn="ctr">
              <a:buNone/>
              <a:defRPr>
                <a:solidFill>
                  <a:schemeClr val="tx1">
                    <a:tint val="75000"/>
                  </a:schemeClr>
                </a:solidFill>
              </a:defRPr>
            </a:lvl8pPr>
            <a:lvl9pPr marL="48738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C795F00-B90F-2D40-B244-E122D0DDC937}" type="datetime1">
              <a:rPr lang="de-CH" smtClean="0"/>
              <a:t>08.11.24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542E28-4944-4174-8658-B31C7AE78AFE}" type="slidenum">
              <a:rPr lang="en-US"/>
              <a:pPr>
                <a:defRPr/>
              </a:pPr>
              <a:t>‹#›</a:t>
            </a:fld>
            <a:endParaRPr lang="en-US"/>
          </a:p>
        </p:txBody>
      </p:sp>
    </p:spTree>
    <p:extLst>
      <p:ext uri="{BB962C8B-B14F-4D97-AF65-F5344CB8AC3E}">
        <p14:creationId xmlns:p14="http://schemas.microsoft.com/office/powerpoint/2010/main" val="3052009765"/>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Text and 2 Pictures horizontal">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07987" y="1598658"/>
            <a:ext cx="5616575" cy="4608512"/>
          </a:xfrm>
        </p:spPr>
        <p:txBody>
          <a:bodyPr/>
          <a:lstStyle>
            <a:lvl1pPr>
              <a:defRPr>
                <a:solidFill>
                  <a:schemeClr val="tx2">
                    <a:lumMod val="50000"/>
                  </a:schemeClr>
                </a:solidFill>
              </a:defRPr>
            </a:lvl1pPr>
            <a:lvl2pPr>
              <a:lnSpc>
                <a:spcPct val="100000"/>
              </a:lnSpc>
              <a:defRPr/>
            </a:lvl2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fld id="{F8AD99CC-CC35-2540-9734-9D7F73E48FC4}" type="datetime3">
              <a:rPr lang="en-US" smtClean="0"/>
              <a:t>8 November 2024</a:t>
            </a:fld>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11" name="Picture Placeholder 5">
            <a:extLst>
              <a:ext uri="{FF2B5EF4-FFF2-40B4-BE49-F238E27FC236}">
                <a16:creationId xmlns:a16="http://schemas.microsoft.com/office/drawing/2014/main" id="{47B07ADD-2F17-5640-985B-72FA646913F0}"/>
              </a:ext>
            </a:extLst>
          </p:cNvPr>
          <p:cNvSpPr>
            <a:spLocks noGrp="1"/>
          </p:cNvSpPr>
          <p:nvPr>
            <p:ph type="pic" sz="quarter" idx="13" hasCustomPrompt="1"/>
          </p:nvPr>
        </p:nvSpPr>
        <p:spPr>
          <a:xfrm>
            <a:off x="6167438" y="159226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2" name="Picture Placeholder 5">
            <a:extLst>
              <a:ext uri="{FF2B5EF4-FFF2-40B4-BE49-F238E27FC236}">
                <a16:creationId xmlns:a16="http://schemas.microsoft.com/office/drawing/2014/main" id="{AB41C95B-0CD0-B44F-9130-66CCD53B86BB}"/>
              </a:ext>
            </a:extLst>
          </p:cNvPr>
          <p:cNvSpPr>
            <a:spLocks noGrp="1"/>
          </p:cNvSpPr>
          <p:nvPr>
            <p:ph type="pic" sz="quarter" idx="17" hasCustomPrompt="1"/>
          </p:nvPr>
        </p:nvSpPr>
        <p:spPr>
          <a:xfrm>
            <a:off x="6167438" y="396970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245328510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Text and 4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07987" y="1598658"/>
            <a:ext cx="3708401" cy="4608512"/>
          </a:xfrm>
        </p:spPr>
        <p:txBody>
          <a:bodyPr/>
          <a:lstStyle>
            <a:lvl1pPr>
              <a:defRPr>
                <a:solidFill>
                  <a:schemeClr val="tx2">
                    <a:lumMod val="50000"/>
                  </a:schemeClr>
                </a:solidFill>
              </a:defRPr>
            </a:lvl1pPr>
            <a:lvl2pPr>
              <a:lnSpc>
                <a:spcPct val="120000"/>
              </a:lnSpc>
              <a:defRPr/>
            </a:lvl2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fld id="{D1BD7848-FBB4-4345-AA38-AE81003E421D}" type="datetime3">
              <a:rPr lang="en-US" smtClean="0"/>
              <a:t>8 November 2024</a:t>
            </a:fld>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9" name="Picture Placeholder 5">
            <a:extLst>
              <a:ext uri="{FF2B5EF4-FFF2-40B4-BE49-F238E27FC236}">
                <a16:creationId xmlns:a16="http://schemas.microsoft.com/office/drawing/2014/main" id="{255B7D9F-7313-2F46-8079-FEA6DAA0CF20}"/>
              </a:ext>
            </a:extLst>
          </p:cNvPr>
          <p:cNvSpPr>
            <a:spLocks noGrp="1"/>
          </p:cNvSpPr>
          <p:nvPr>
            <p:ph type="pic" sz="quarter" idx="13" hasCustomPrompt="1"/>
          </p:nvPr>
        </p:nvSpPr>
        <p:spPr>
          <a:xfrm>
            <a:off x="8075613" y="1592263"/>
            <a:ext cx="3708400"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5">
            <a:extLst>
              <a:ext uri="{FF2B5EF4-FFF2-40B4-BE49-F238E27FC236}">
                <a16:creationId xmlns:a16="http://schemas.microsoft.com/office/drawing/2014/main" id="{AECDCA30-A5C6-3549-9DAD-01819664F157}"/>
              </a:ext>
            </a:extLst>
          </p:cNvPr>
          <p:cNvSpPr>
            <a:spLocks noGrp="1"/>
          </p:cNvSpPr>
          <p:nvPr>
            <p:ph type="pic" sz="quarter" idx="17" hasCustomPrompt="1"/>
          </p:nvPr>
        </p:nvSpPr>
        <p:spPr>
          <a:xfrm>
            <a:off x="8124681" y="396970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4" name="Picture Placeholder 5">
            <a:extLst>
              <a:ext uri="{FF2B5EF4-FFF2-40B4-BE49-F238E27FC236}">
                <a16:creationId xmlns:a16="http://schemas.microsoft.com/office/drawing/2014/main" id="{0332EED6-F049-354D-90C1-2CDBDFEB153D}"/>
              </a:ext>
            </a:extLst>
          </p:cNvPr>
          <p:cNvSpPr>
            <a:spLocks noGrp="1"/>
          </p:cNvSpPr>
          <p:nvPr>
            <p:ph type="pic" sz="quarter" idx="18" hasCustomPrompt="1"/>
          </p:nvPr>
        </p:nvSpPr>
        <p:spPr>
          <a:xfrm>
            <a:off x="4259263" y="159226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5" name="Picture Placeholder 5">
            <a:extLst>
              <a:ext uri="{FF2B5EF4-FFF2-40B4-BE49-F238E27FC236}">
                <a16:creationId xmlns:a16="http://schemas.microsoft.com/office/drawing/2014/main" id="{A46E76A3-B525-534D-9396-8E4D08F06F6A}"/>
              </a:ext>
            </a:extLst>
          </p:cNvPr>
          <p:cNvSpPr>
            <a:spLocks noGrp="1"/>
          </p:cNvSpPr>
          <p:nvPr>
            <p:ph type="pic" sz="quarter" idx="19" hasCustomPrompt="1"/>
          </p:nvPr>
        </p:nvSpPr>
        <p:spPr>
          <a:xfrm>
            <a:off x="4259263" y="3978015"/>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182461349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Subtitles and 2 Pictures ">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8" y="2429405"/>
            <a:ext cx="5616575"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D4B0609-1753-094D-A27B-B1604B6E44F9}"/>
              </a:ext>
            </a:extLst>
          </p:cNvPr>
          <p:cNvSpPr>
            <a:spLocks noGrp="1"/>
          </p:cNvSpPr>
          <p:nvPr>
            <p:ph type="dt" sz="half" idx="15"/>
          </p:nvPr>
        </p:nvSpPr>
        <p:spPr/>
        <p:txBody>
          <a:bodyPr/>
          <a:lstStyle/>
          <a:p>
            <a:fld id="{E386B3FD-B4E3-E84D-B775-AF72F11FC408}" type="datetime3">
              <a:rPr lang="en-US" smtClean="0"/>
              <a:t>8 November 2024</a:t>
            </a:fld>
            <a:endParaRPr lang="en-US" dirty="0"/>
          </a:p>
        </p:txBody>
      </p:sp>
      <p:sp>
        <p:nvSpPr>
          <p:cNvPr id="6" name="Footer Placeholder 5">
            <a:extLst>
              <a:ext uri="{FF2B5EF4-FFF2-40B4-BE49-F238E27FC236}">
                <a16:creationId xmlns:a16="http://schemas.microsoft.com/office/drawing/2014/main" id="{D3380C24-4584-494A-B2E2-7C02911E02E7}"/>
              </a:ext>
            </a:extLst>
          </p:cNvPr>
          <p:cNvSpPr>
            <a:spLocks noGrp="1"/>
          </p:cNvSpPr>
          <p:nvPr>
            <p:ph type="ftr" sz="quarter" idx="16"/>
          </p:nvPr>
        </p:nvSpPr>
        <p:spPr/>
        <p:txBody>
          <a:bodyPr/>
          <a:lstStyle/>
          <a:p>
            <a:r>
              <a:rPr lang="en-US"/>
              <a:t>Presenter | Presentation Title</a:t>
            </a:r>
            <a:endParaRPr lang="en-US" dirty="0"/>
          </a:p>
        </p:txBody>
      </p:sp>
      <p:sp>
        <p:nvSpPr>
          <p:cNvPr id="10" name="Slide Number Placeholder 9">
            <a:extLst>
              <a:ext uri="{FF2B5EF4-FFF2-40B4-BE49-F238E27FC236}">
                <a16:creationId xmlns:a16="http://schemas.microsoft.com/office/drawing/2014/main" id="{89BEDBAA-E014-4E48-AA09-5D0DC18C0C76}"/>
              </a:ext>
            </a:extLst>
          </p:cNvPr>
          <p:cNvSpPr>
            <a:spLocks noGrp="1"/>
          </p:cNvSpPr>
          <p:nvPr>
            <p:ph type="sldNum" sz="quarter" idx="17"/>
          </p:nvPr>
        </p:nvSpPr>
        <p:spPr/>
        <p:txBody>
          <a:bodyPr/>
          <a:lstStyle/>
          <a:p>
            <a:fld id="{36B5EA5A-BC32-A742-B11B-8E7414D5B535}" type="slidenum">
              <a:rPr lang="en-US" smtClean="0"/>
              <a:pPr/>
              <a:t>‹#›</a:t>
            </a:fld>
            <a:endParaRPr lang="en-US" dirty="0"/>
          </a:p>
        </p:txBody>
      </p:sp>
      <p:sp>
        <p:nvSpPr>
          <p:cNvPr id="8" name="Picture Placeholder 7">
            <a:extLst>
              <a:ext uri="{FF2B5EF4-FFF2-40B4-BE49-F238E27FC236}">
                <a16:creationId xmlns:a16="http://schemas.microsoft.com/office/drawing/2014/main" id="{D35BE112-10C7-F548-91D2-DD3128654F33}"/>
              </a:ext>
            </a:extLst>
          </p:cNvPr>
          <p:cNvSpPr>
            <a:spLocks noGrp="1"/>
          </p:cNvSpPr>
          <p:nvPr>
            <p:ph type="pic" sz="quarter" idx="18" hasCustomPrompt="1"/>
          </p:nvPr>
        </p:nvSpPr>
        <p:spPr>
          <a:xfrm>
            <a:off x="6172200" y="2420938"/>
            <a:ext cx="5616575" cy="3779837"/>
          </a:xfrm>
          <a:pattFill prst="lgCheck">
            <a:fgClr>
              <a:schemeClr val="accent4"/>
            </a:fgClr>
            <a:bgClr>
              <a:schemeClr val="bg1"/>
            </a:bgClr>
          </a:pattFill>
        </p:spPr>
        <p:txBody>
          <a:bodyPr anchor="ctr" anchorCtr="0"/>
          <a:lstStyle>
            <a:lvl1pPr algn="ctr">
              <a:defRPr/>
            </a:lvl1pPr>
          </a:lstStyle>
          <a:p>
            <a:r>
              <a:rPr lang="en-GB" dirty="0"/>
              <a:t>Drag and Drop picture</a:t>
            </a:r>
          </a:p>
        </p:txBody>
      </p:sp>
    </p:spTree>
    <p:extLst>
      <p:ext uri="{BB962C8B-B14F-4D97-AF65-F5344CB8AC3E}">
        <p14:creationId xmlns:p14="http://schemas.microsoft.com/office/powerpoint/2010/main" val="268560178"/>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Subtitle and 3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407987" y="1592263"/>
            <a:ext cx="3708401" cy="668337"/>
          </a:xfrm>
        </p:spPr>
        <p:txBody>
          <a:bodyPr anchor="t" anchorCtr="0"/>
          <a:lstStyle>
            <a:lvl1pPr marL="0" indent="0">
              <a:lnSpc>
                <a:spcPct val="100000"/>
              </a:lnSpc>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Text Placeholder 4"/>
          <p:cNvSpPr>
            <a:spLocks noGrp="1"/>
          </p:cNvSpPr>
          <p:nvPr>
            <p:ph type="body" sz="quarter" idx="3"/>
          </p:nvPr>
        </p:nvSpPr>
        <p:spPr>
          <a:xfrm>
            <a:off x="8075612" y="1604966"/>
            <a:ext cx="3713187" cy="655634"/>
          </a:xfrm>
        </p:spPr>
        <p:txBody>
          <a:bodyPr anchor="t" anchorCtr="0"/>
          <a:lstStyle>
            <a:lvl1pPr marL="0" indent="0">
              <a:spcBef>
                <a:spcPts val="400"/>
              </a:spcBef>
              <a:spcAft>
                <a:spcPts val="0"/>
              </a:spcAft>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9" y="2420938"/>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12">
            <a:extLst>
              <a:ext uri="{FF2B5EF4-FFF2-40B4-BE49-F238E27FC236}">
                <a16:creationId xmlns:a16="http://schemas.microsoft.com/office/drawing/2014/main" id="{EC779F7E-9707-2542-A19F-DD09A53038A7}"/>
              </a:ext>
            </a:extLst>
          </p:cNvPr>
          <p:cNvSpPr>
            <a:spLocks noGrp="1"/>
          </p:cNvSpPr>
          <p:nvPr>
            <p:ph type="pic" sz="quarter" idx="14" hasCustomPrompt="1"/>
          </p:nvPr>
        </p:nvSpPr>
        <p:spPr>
          <a:xfrm>
            <a:off x="8075613" y="2416175"/>
            <a:ext cx="3713187" cy="3779837"/>
          </a:xfrm>
          <a:pattFill prst="lgCheck">
            <a:fgClr>
              <a:schemeClr val="accent4"/>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a:buNone/>
              <a:tabLst/>
              <a:defRPr b="1"/>
            </a:lvl1pPr>
          </a:lstStyle>
          <a:p>
            <a:r>
              <a:rPr lang="en-US"/>
              <a:t>Drag and Drop picture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253846" y="1601227"/>
            <a:ext cx="3708401" cy="668337"/>
          </a:xfrm>
        </p:spPr>
        <p:txBody>
          <a:bodyPr anchor="t" anchorCtr="0"/>
          <a:lstStyle>
            <a:lvl1pPr marL="0" indent="0">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253848" y="2429902"/>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fld id="{6F10010C-F6F0-144E-BAF3-A429F55C618E}" type="datetime3">
              <a:rPr lang="en-US" smtClean="0"/>
              <a:t>8 November 2024</a:t>
            </a:fld>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US"/>
              <a:t>Presenter | Presentation Title</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290448002"/>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ext and 3 Pictures with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GB"/>
              <a:t>Click to edit Master title style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116386" y="1601376"/>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116386" y="2732442"/>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fld id="{8FB9380C-4B51-7241-B1C5-FEB689A995C2}" type="datetime3">
              <a:rPr lang="en-US" smtClean="0"/>
              <a:t>8 November 2024</a:t>
            </a:fld>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US"/>
              <a:t>Presenter | Presentation Title</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
        <p:nvSpPr>
          <p:cNvPr id="15" name="Text Placeholder 2">
            <a:extLst>
              <a:ext uri="{FF2B5EF4-FFF2-40B4-BE49-F238E27FC236}">
                <a16:creationId xmlns:a16="http://schemas.microsoft.com/office/drawing/2014/main" id="{F0E95B09-A858-4A4A-B159-8C5B917D41E5}"/>
              </a:ext>
            </a:extLst>
          </p:cNvPr>
          <p:cNvSpPr>
            <a:spLocks noGrp="1"/>
          </p:cNvSpPr>
          <p:nvPr>
            <p:ph type="body" idx="20"/>
          </p:nvPr>
        </p:nvSpPr>
        <p:spPr>
          <a:xfrm>
            <a:off x="3275"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Picture Placeholder 10">
            <a:extLst>
              <a:ext uri="{FF2B5EF4-FFF2-40B4-BE49-F238E27FC236}">
                <a16:creationId xmlns:a16="http://schemas.microsoft.com/office/drawing/2014/main" id="{2FF76D54-8841-EA4B-B514-DFCE90D05C81}"/>
              </a:ext>
            </a:extLst>
          </p:cNvPr>
          <p:cNvSpPr>
            <a:spLocks noGrp="1"/>
          </p:cNvSpPr>
          <p:nvPr>
            <p:ph type="pic" sz="quarter" idx="21" hasCustomPrompt="1"/>
          </p:nvPr>
        </p:nvSpPr>
        <p:spPr>
          <a:xfrm>
            <a:off x="4050"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7" name="Text Placeholder 2">
            <a:extLst>
              <a:ext uri="{FF2B5EF4-FFF2-40B4-BE49-F238E27FC236}">
                <a16:creationId xmlns:a16="http://schemas.microsoft.com/office/drawing/2014/main" id="{DED6363A-4107-5A4F-9E1E-0E88F802ABE9}"/>
              </a:ext>
            </a:extLst>
          </p:cNvPr>
          <p:cNvSpPr>
            <a:spLocks noGrp="1"/>
          </p:cNvSpPr>
          <p:nvPr>
            <p:ph type="body" idx="22"/>
          </p:nvPr>
        </p:nvSpPr>
        <p:spPr>
          <a:xfrm>
            <a:off x="8232388"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8" name="Picture Placeholder 10">
            <a:extLst>
              <a:ext uri="{FF2B5EF4-FFF2-40B4-BE49-F238E27FC236}">
                <a16:creationId xmlns:a16="http://schemas.microsoft.com/office/drawing/2014/main" id="{91039F33-9CD5-004A-9F94-52D16B2EB081}"/>
              </a:ext>
            </a:extLst>
          </p:cNvPr>
          <p:cNvSpPr>
            <a:spLocks noGrp="1"/>
          </p:cNvSpPr>
          <p:nvPr>
            <p:ph type="pic" sz="quarter" idx="23" hasCustomPrompt="1"/>
          </p:nvPr>
        </p:nvSpPr>
        <p:spPr>
          <a:xfrm>
            <a:off x="8232388"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2977337872"/>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Picture Horizontal and text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GB"/>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12776" y="1592263"/>
            <a:ext cx="11376024" cy="2563906"/>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p:spPr>
        <p:txBody>
          <a:bodyPr/>
          <a:lstStyle/>
          <a:p>
            <a:pPr lvl="0"/>
            <a:r>
              <a:rPr lang="en-GB"/>
              <a:t>Click to edit Master text styles</a:t>
            </a:r>
          </a:p>
          <a:p>
            <a:pPr lvl="1"/>
            <a:r>
              <a:rPr lang="en-GB"/>
              <a:t>Second level</a:t>
            </a:r>
          </a:p>
          <a:p>
            <a:pPr lvl="2"/>
            <a:r>
              <a:rPr lang="en-GB"/>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p:spPr>
        <p:txBody>
          <a:bodyPr/>
          <a:lstStyle/>
          <a:p>
            <a:pPr lvl="0"/>
            <a:r>
              <a:rPr lang="en-GB"/>
              <a:t>Click to edit Master text styles</a:t>
            </a:r>
          </a:p>
          <a:p>
            <a:pPr lvl="1"/>
            <a:r>
              <a:rPr lang="en-GB"/>
              <a:t>Second level</a:t>
            </a:r>
          </a:p>
          <a:p>
            <a:pPr lvl="2"/>
            <a:r>
              <a:rPr lang="en-GB"/>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fld id="{5B12E276-0EB9-0B47-B368-FA480A6A2BED}" type="datetime3">
              <a:rPr lang="en-US" smtClean="0"/>
              <a:t>8 November 2024</a:t>
            </a:fld>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US"/>
              <a:t>Presenter | Presentation Title</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p:spPr>
        <p:txBody>
          <a:body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2647988259"/>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Picture Horizontal and text in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GB"/>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0" y="1592263"/>
            <a:ext cx="12192000" cy="2945870"/>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GB"/>
              <a:t>Click to edit Master text styles</a:t>
            </a:r>
          </a:p>
          <a:p>
            <a:pPr lvl="1"/>
            <a:r>
              <a:rPr lang="en-GB"/>
              <a:t>Second level</a:t>
            </a:r>
          </a:p>
          <a:p>
            <a:pPr lvl="2"/>
            <a:r>
              <a:rPr lang="en-GB"/>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GB"/>
              <a:t>Click to edit Master text styles</a:t>
            </a:r>
          </a:p>
          <a:p>
            <a:pPr lvl="1"/>
            <a:r>
              <a:rPr lang="en-GB"/>
              <a:t>Second level</a:t>
            </a:r>
          </a:p>
          <a:p>
            <a:pPr lvl="2"/>
            <a:r>
              <a:rPr lang="en-GB"/>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fld id="{7E56C087-DF20-6544-90B6-C842B78D52E8}" type="datetime3">
              <a:rPr lang="en-US" smtClean="0"/>
              <a:t>8 November 2024</a:t>
            </a:fld>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US"/>
              <a:t>Presenter | Presentation Title</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938770198"/>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Chapter Header">
    <p:spTree>
      <p:nvGrpSpPr>
        <p:cNvPr id="1" name=""/>
        <p:cNvGrpSpPr/>
        <p:nvPr/>
      </p:nvGrpSpPr>
      <p:grpSpPr>
        <a:xfrm>
          <a:off x="0" y="0"/>
          <a:ext cx="0" cy="0"/>
          <a:chOff x="0" y="0"/>
          <a:chExt cx="0" cy="0"/>
        </a:xfrm>
      </p:grpSpPr>
      <p:sp>
        <p:nvSpPr>
          <p:cNvPr id="2" name="Title 1"/>
          <p:cNvSpPr>
            <a:spLocks noGrp="1"/>
          </p:cNvSpPr>
          <p:nvPr>
            <p:ph type="title"/>
          </p:nvPr>
        </p:nvSpPr>
        <p:spPr>
          <a:xfrm>
            <a:off x="407987" y="1709738"/>
            <a:ext cx="11376025" cy="2852737"/>
          </a:xfrm>
        </p:spPr>
        <p:txBody>
          <a:bodyPr anchor="b"/>
          <a:lstStyle>
            <a:lvl1pPr>
              <a:defRPr sz="5000"/>
            </a:lvl1pPr>
          </a:lstStyle>
          <a:p>
            <a:r>
              <a:rPr lang="en-GB"/>
              <a:t>Click to edit Master title style</a:t>
            </a:r>
            <a:endParaRPr lang="en-US" dirty="0"/>
          </a:p>
        </p:txBody>
      </p:sp>
      <p:sp>
        <p:nvSpPr>
          <p:cNvPr id="3" name="Text Placeholder 2"/>
          <p:cNvSpPr>
            <a:spLocks noGrp="1"/>
          </p:cNvSpPr>
          <p:nvPr>
            <p:ph type="body" idx="1"/>
          </p:nvPr>
        </p:nvSpPr>
        <p:spPr>
          <a:xfrm>
            <a:off x="407987" y="4589463"/>
            <a:ext cx="11376026"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a:extLst>
              <a:ext uri="{FF2B5EF4-FFF2-40B4-BE49-F238E27FC236}">
                <a16:creationId xmlns:a16="http://schemas.microsoft.com/office/drawing/2014/main" id="{33FFEBF6-CE90-CC4E-8695-4D9E4AF1C9F7}"/>
              </a:ext>
            </a:extLst>
          </p:cNvPr>
          <p:cNvSpPr>
            <a:spLocks noGrp="1"/>
          </p:cNvSpPr>
          <p:nvPr>
            <p:ph type="dt" sz="half" idx="10"/>
          </p:nvPr>
        </p:nvSpPr>
        <p:spPr/>
        <p:txBody>
          <a:bodyPr/>
          <a:lstStyle/>
          <a:p>
            <a:fld id="{73DE68DD-2BC1-C446-ADB7-76A3823DB7E7}" type="datetime3">
              <a:rPr lang="en-US" smtClean="0"/>
              <a:t>8 November 2024</a:t>
            </a:fld>
            <a:endParaRPr lang="en-US" dirty="0"/>
          </a:p>
        </p:txBody>
      </p:sp>
      <p:sp>
        <p:nvSpPr>
          <p:cNvPr id="8" name="Footer Placeholder 7">
            <a:extLst>
              <a:ext uri="{FF2B5EF4-FFF2-40B4-BE49-F238E27FC236}">
                <a16:creationId xmlns:a16="http://schemas.microsoft.com/office/drawing/2014/main" id="{106BCDCA-F2B2-9249-AB85-06169E64A567}"/>
              </a:ext>
            </a:extLst>
          </p:cNvPr>
          <p:cNvSpPr>
            <a:spLocks noGrp="1"/>
          </p:cNvSpPr>
          <p:nvPr>
            <p:ph type="ftr" sz="quarter" idx="11"/>
          </p:nvPr>
        </p:nvSpPr>
        <p:spPr/>
        <p:txBody>
          <a:bodyPr/>
          <a:lstStyle/>
          <a:p>
            <a:r>
              <a:rPr lang="en-US"/>
              <a:t>Presenter | Presentation Title</a:t>
            </a:r>
            <a:endParaRPr lang="en-US" dirty="0"/>
          </a:p>
        </p:txBody>
      </p:sp>
      <p:sp>
        <p:nvSpPr>
          <p:cNvPr id="9" name="Slide Number Placeholder 8">
            <a:extLst>
              <a:ext uri="{FF2B5EF4-FFF2-40B4-BE49-F238E27FC236}">
                <a16:creationId xmlns:a16="http://schemas.microsoft.com/office/drawing/2014/main" id="{46B4A1B0-EF49-4F43-ACA9-496419739709}"/>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35040578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a:extLst>
              <a:ext uri="{FF2B5EF4-FFF2-40B4-BE49-F238E27FC236}">
                <a16:creationId xmlns:a16="http://schemas.microsoft.com/office/drawing/2014/main" id="{2F8F7083-D188-D543-8008-F25F138E955C}"/>
              </a:ext>
            </a:extLst>
          </p:cNvPr>
          <p:cNvSpPr>
            <a:spLocks noGrp="1"/>
          </p:cNvSpPr>
          <p:nvPr>
            <p:ph type="dt" sz="half" idx="10"/>
          </p:nvPr>
        </p:nvSpPr>
        <p:spPr/>
        <p:txBody>
          <a:bodyPr/>
          <a:lstStyle/>
          <a:p>
            <a:fld id="{EE7C38F0-58D5-7848-A9A4-32D0F73A6EDD}" type="datetime3">
              <a:rPr lang="en-US" smtClean="0"/>
              <a:t>8 November 2024</a:t>
            </a:fld>
            <a:endParaRPr lang="en-US" dirty="0"/>
          </a:p>
        </p:txBody>
      </p:sp>
      <p:sp>
        <p:nvSpPr>
          <p:cNvPr id="7" name="Footer Placeholder 6">
            <a:extLst>
              <a:ext uri="{FF2B5EF4-FFF2-40B4-BE49-F238E27FC236}">
                <a16:creationId xmlns:a16="http://schemas.microsoft.com/office/drawing/2014/main" id="{DA980EB7-C2CB-9D4D-8C5E-3EB093178EB7}"/>
              </a:ext>
            </a:extLst>
          </p:cNvPr>
          <p:cNvSpPr>
            <a:spLocks noGrp="1"/>
          </p:cNvSpPr>
          <p:nvPr>
            <p:ph type="ftr" sz="quarter" idx="11"/>
          </p:nvPr>
        </p:nvSpPr>
        <p:spPr/>
        <p:txBody>
          <a:bodyPr/>
          <a:lstStyle/>
          <a:p>
            <a:r>
              <a:rPr lang="en-US"/>
              <a:t>Presenter | Presentation Title</a:t>
            </a:r>
            <a:endParaRPr lang="en-US" dirty="0"/>
          </a:p>
        </p:txBody>
      </p:sp>
      <p:sp>
        <p:nvSpPr>
          <p:cNvPr id="8" name="Slide Number Placeholder 7">
            <a:extLst>
              <a:ext uri="{FF2B5EF4-FFF2-40B4-BE49-F238E27FC236}">
                <a16:creationId xmlns:a16="http://schemas.microsoft.com/office/drawing/2014/main" id="{2F74050C-1801-2345-9DC3-F06B163A28D3}"/>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96473128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763763-5414-8544-AF6D-F8D5C9B1117C}"/>
              </a:ext>
            </a:extLst>
          </p:cNvPr>
          <p:cNvSpPr>
            <a:spLocks noGrp="1"/>
          </p:cNvSpPr>
          <p:nvPr>
            <p:ph type="dt" sz="half" idx="10"/>
          </p:nvPr>
        </p:nvSpPr>
        <p:spPr/>
        <p:txBody>
          <a:bodyPr/>
          <a:lstStyle/>
          <a:p>
            <a:fld id="{E7D69761-F68E-3B41-BA03-528973F27F26}" type="datetime3">
              <a:rPr lang="en-US" smtClean="0"/>
              <a:t>8 November 2024</a:t>
            </a:fld>
            <a:endParaRPr lang="en-US" dirty="0"/>
          </a:p>
        </p:txBody>
      </p:sp>
      <p:sp>
        <p:nvSpPr>
          <p:cNvPr id="6" name="Footer Placeholder 5">
            <a:extLst>
              <a:ext uri="{FF2B5EF4-FFF2-40B4-BE49-F238E27FC236}">
                <a16:creationId xmlns:a16="http://schemas.microsoft.com/office/drawing/2014/main" id="{7618A5D0-906E-0046-B0F3-96283308CD40}"/>
              </a:ext>
            </a:extLst>
          </p:cNvPr>
          <p:cNvSpPr>
            <a:spLocks noGrp="1"/>
          </p:cNvSpPr>
          <p:nvPr>
            <p:ph type="ftr" sz="quarter" idx="11"/>
          </p:nvPr>
        </p:nvSpPr>
        <p:spPr/>
        <p:txBody>
          <a:bodyPr/>
          <a:lstStyle/>
          <a:p>
            <a:r>
              <a:rPr lang="en-US"/>
              <a:t>Presenter | Presentation Title</a:t>
            </a:r>
            <a:endParaRPr lang="en-US" dirty="0"/>
          </a:p>
        </p:txBody>
      </p:sp>
      <p:sp>
        <p:nvSpPr>
          <p:cNvPr id="7" name="Slide Number Placeholder 6">
            <a:extLst>
              <a:ext uri="{FF2B5EF4-FFF2-40B4-BE49-F238E27FC236}">
                <a16:creationId xmlns:a16="http://schemas.microsoft.com/office/drawing/2014/main" id="{414B140E-F283-BD43-9D8C-905BDA421CF5}"/>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2004060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F9F2AF3-20EE-B742-93B6-7A4F5299139F}" type="datetime1">
              <a:rPr lang="de-CH" smtClean="0"/>
              <a:t>08.11.24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B4BAE3-E7A4-40F8-A96A-61A1EF93CFED}" type="slidenum">
              <a:rPr lang="en-US"/>
              <a:pPr>
                <a:defRPr/>
              </a:pPr>
              <a:t>‹#›</a:t>
            </a:fld>
            <a:endParaRPr lang="en-US"/>
          </a:p>
        </p:txBody>
      </p:sp>
    </p:spTree>
    <p:extLst>
      <p:ext uri="{BB962C8B-B14F-4D97-AF65-F5344CB8AC3E}">
        <p14:creationId xmlns:p14="http://schemas.microsoft.com/office/powerpoint/2010/main" val="340691110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blank" preserve="1">
  <p:cSld name="Last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059AC4-96B9-704B-82C7-32D5BEFF3254}"/>
              </a:ext>
            </a:extLst>
          </p:cNvPr>
          <p:cNvSpPr txBox="1"/>
          <p:nvPr userDrawn="1"/>
        </p:nvSpPr>
        <p:spPr>
          <a:xfrm>
            <a:off x="407988" y="6196406"/>
            <a:ext cx="11376025" cy="369332"/>
          </a:xfrm>
          <a:prstGeom prst="rect">
            <a:avLst/>
          </a:prstGeom>
          <a:noFill/>
        </p:spPr>
        <p:txBody>
          <a:bodyPr wrap="square" rtlCol="0">
            <a:spAutoFit/>
          </a:bodyPr>
          <a:lstStyle/>
          <a:p>
            <a:pPr algn="ctr"/>
            <a:r>
              <a:rPr kumimoji="0" lang="fr-CH" dirty="0" err="1"/>
              <a:t>home.cern</a:t>
            </a:r>
            <a:endParaRPr lang="en-US" dirty="0"/>
          </a:p>
        </p:txBody>
      </p:sp>
      <p:pic>
        <p:nvPicPr>
          <p:cNvPr id="5" name="Picture 4">
            <a:extLst>
              <a:ext uri="{FF2B5EF4-FFF2-40B4-BE49-F238E27FC236}">
                <a16:creationId xmlns:a16="http://schemas.microsoft.com/office/drawing/2014/main" id="{155196E8-CA32-8449-8B2F-F83D475BC17D}"/>
              </a:ext>
            </a:extLst>
          </p:cNvPr>
          <p:cNvPicPr>
            <a:picLocks noChangeAspect="1"/>
          </p:cNvPicPr>
          <p:nvPr userDrawn="1"/>
        </p:nvPicPr>
        <p:blipFill>
          <a:blip r:embed="rId2"/>
          <a:stretch>
            <a:fillRect/>
          </a:stretch>
        </p:blipFill>
        <p:spPr>
          <a:xfrm>
            <a:off x="5558632" y="4869770"/>
            <a:ext cx="1074737" cy="1074737"/>
          </a:xfrm>
          <a:prstGeom prst="rect">
            <a:avLst/>
          </a:prstGeom>
        </p:spPr>
      </p:pic>
    </p:spTree>
    <p:extLst>
      <p:ext uri="{BB962C8B-B14F-4D97-AF65-F5344CB8AC3E}">
        <p14:creationId xmlns:p14="http://schemas.microsoft.com/office/powerpoint/2010/main" val="320044131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1872000"/>
            <a:ext cx="5364000" cy="4118400"/>
          </a:xfrm>
        </p:spPr>
        <p:txBody>
          <a:bodyPr/>
          <a:lstStyle>
            <a:lvl1pPr>
              <a:spcBef>
                <a:spcPts val="1850"/>
              </a:spcBef>
              <a:defRPr sz="1800" b="1"/>
            </a:lvl1pPr>
            <a:lvl2pPr marL="630000" indent="0">
              <a:buNone/>
              <a:tabLst>
                <a:tab pos="5274000" algn="r"/>
              </a:tabLst>
              <a:defRPr/>
            </a:lvl2pPr>
            <a:lvl3pPr marL="1494000" indent="0">
              <a:buFont typeface="Arial" panose="020B0604020202020204" pitchFamily="34" charset="0"/>
              <a:buNone/>
              <a:tabLst>
                <a:tab pos="5274000" algn="r"/>
              </a:tabLst>
              <a:defRPr/>
            </a:lvl3pPr>
            <a:lvl4pPr marL="1494000" indent="0">
              <a:buFont typeface="Arial" panose="020B0604020202020204" pitchFamily="34" charset="0"/>
              <a:buNone/>
              <a:tabLst>
                <a:tab pos="5274000" algn="r"/>
              </a:tabLst>
              <a:defRPr/>
            </a:lvl4pPr>
            <a:lvl5pPr marL="1494000" indent="0">
              <a:buFont typeface="Arial" panose="020B0604020202020204" pitchFamily="34" charset="0"/>
              <a:buNone/>
              <a:tabLst>
                <a:tab pos="5274000"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12" name="Textplatzhalter 8">
            <a:extLst>
              <a:ext uri="{FF2B5EF4-FFF2-40B4-BE49-F238E27FC236}">
                <a16:creationId xmlns:a16="http://schemas.microsoft.com/office/drawing/2014/main" id="{E69F34A5-EA9B-4A0A-A8FB-63CF2456D5B6}"/>
              </a:ext>
            </a:extLst>
          </p:cNvPr>
          <p:cNvSpPr>
            <a:spLocks noGrp="1"/>
          </p:cNvSpPr>
          <p:nvPr>
            <p:ph type="body" sz="quarter" idx="13" hasCustomPrompt="1"/>
          </p:nvPr>
        </p:nvSpPr>
        <p:spPr>
          <a:xfrm>
            <a:off x="6249600" y="1872000"/>
            <a:ext cx="5364000" cy="4118400"/>
          </a:xfrm>
        </p:spPr>
        <p:txBody>
          <a:bodyPr/>
          <a:lstStyle>
            <a:lvl1pPr>
              <a:spcBef>
                <a:spcPts val="1850"/>
              </a:spcBef>
              <a:defRPr sz="1800" b="1"/>
            </a:lvl1pPr>
            <a:lvl2pPr marL="630000" indent="0">
              <a:buNone/>
              <a:tabLst>
                <a:tab pos="5274000" algn="r"/>
              </a:tabLst>
              <a:defRPr/>
            </a:lvl2pPr>
            <a:lvl3pPr marL="1494000" indent="0">
              <a:buFont typeface="Arial" panose="020B0604020202020204" pitchFamily="34" charset="0"/>
              <a:buNone/>
              <a:tabLst>
                <a:tab pos="5274000" algn="r"/>
              </a:tabLst>
              <a:defRPr/>
            </a:lvl3pPr>
            <a:lvl4pPr marL="1494000" indent="0">
              <a:buFont typeface="Arial" panose="020B0604020202020204" pitchFamily="34" charset="0"/>
              <a:buNone/>
              <a:tabLst>
                <a:tab pos="5274000" algn="r"/>
              </a:tabLst>
              <a:defRPr/>
            </a:lvl4pPr>
            <a:lvl5pPr marL="1494000" indent="0">
              <a:buFont typeface="Arial" panose="020B0604020202020204" pitchFamily="34" charset="0"/>
              <a:buNone/>
              <a:tabLst>
                <a:tab pos="5274000"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4" name="Titel 3">
            <a:extLst>
              <a:ext uri="{FF2B5EF4-FFF2-40B4-BE49-F238E27FC236}">
                <a16:creationId xmlns:a16="http://schemas.microsoft.com/office/drawing/2014/main" id="{24C33D56-EDA7-4D6B-80CE-52842ECCEC5A}"/>
              </a:ext>
            </a:extLst>
          </p:cNvPr>
          <p:cNvSpPr>
            <a:spLocks noGrp="1"/>
          </p:cNvSpPr>
          <p:nvPr>
            <p:ph type="title" hasCustomPrompt="1"/>
          </p:nvPr>
        </p:nvSpPr>
        <p:spPr>
          <a:xfrm>
            <a:off x="590400" y="770400"/>
            <a:ext cx="11017800" cy="1072089"/>
          </a:xfrm>
          <a:prstGeom prst="rect">
            <a:avLst/>
          </a:prstGeom>
        </p:spPr>
        <p:txBody>
          <a:bodyPr/>
          <a:lstStyle>
            <a:lvl1pPr>
              <a:defRPr/>
            </a:lvl1pPr>
          </a:lstStyle>
          <a:p>
            <a:r>
              <a:rPr lang="en-US" noProof="0" dirty="0"/>
              <a:t>Add Title</a:t>
            </a:r>
          </a:p>
        </p:txBody>
      </p:sp>
    </p:spTree>
    <p:extLst>
      <p:ext uri="{BB962C8B-B14F-4D97-AF65-F5344CB8AC3E}">
        <p14:creationId xmlns:p14="http://schemas.microsoft.com/office/powerpoint/2010/main" val="330043433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Chapter Opening Slid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9" name="Titel 1">
            <a:extLst>
              <a:ext uri="{FF2B5EF4-FFF2-40B4-BE49-F238E27FC236}">
                <a16:creationId xmlns:a16="http://schemas.microsoft.com/office/drawing/2014/main" id="{0B952560-8B22-4EC2-A520-BB0D9A9A2134}"/>
              </a:ext>
            </a:extLst>
          </p:cNvPr>
          <p:cNvSpPr>
            <a:spLocks noGrp="1"/>
          </p:cNvSpPr>
          <p:nvPr>
            <p:ph type="ctrTitle" hasCustomPrompt="1"/>
          </p:nvPr>
        </p:nvSpPr>
        <p:spPr>
          <a:xfrm>
            <a:off x="590400" y="1394774"/>
            <a:ext cx="11017800" cy="2387600"/>
          </a:xfrm>
          <a:prstGeom prst="rect">
            <a:avLst/>
          </a:prstGeom>
        </p:spPr>
        <p:txBody>
          <a:bodyPr anchor="b"/>
          <a:lstStyle>
            <a:lvl1pPr algn="ctr">
              <a:lnSpc>
                <a:spcPts val="4750"/>
              </a:lnSpc>
              <a:defRPr sz="4500" cap="all" baseline="0">
                <a:solidFill>
                  <a:schemeClr val="bg1"/>
                </a:solidFill>
              </a:defRPr>
            </a:lvl1pPr>
          </a:lstStyle>
          <a:p>
            <a:r>
              <a:rPr lang="en-US" noProof="0" dirty="0"/>
              <a:t>Chapter</a:t>
            </a:r>
            <a:r>
              <a:rPr lang="de-AT" dirty="0"/>
              <a:t> Title</a:t>
            </a:r>
          </a:p>
        </p:txBody>
      </p:sp>
      <p:sp>
        <p:nvSpPr>
          <p:cNvPr id="10" name="Untertitel 2">
            <a:extLst>
              <a:ext uri="{FF2B5EF4-FFF2-40B4-BE49-F238E27FC236}">
                <a16:creationId xmlns:a16="http://schemas.microsoft.com/office/drawing/2014/main" id="{3ADE6088-5D10-4D28-890C-D6F29F2A1C2A}"/>
              </a:ext>
            </a:extLst>
          </p:cNvPr>
          <p:cNvSpPr>
            <a:spLocks noGrp="1"/>
          </p:cNvSpPr>
          <p:nvPr>
            <p:ph type="subTitle" idx="1" hasCustomPrompt="1"/>
          </p:nvPr>
        </p:nvSpPr>
        <p:spPr>
          <a:xfrm>
            <a:off x="590400" y="3843046"/>
            <a:ext cx="11017800" cy="1655762"/>
          </a:xfrm>
        </p:spPr>
        <p:txBody>
          <a:bodyPr>
            <a:noAutofit/>
          </a:bodyPr>
          <a:lstStyle>
            <a:lvl1pPr marL="0" indent="0" algn="ctr">
              <a:buNone/>
              <a:defRPr sz="1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Chapter</a:t>
            </a:r>
            <a:r>
              <a:rPr lang="de-AT" dirty="0"/>
              <a:t> </a:t>
            </a:r>
            <a:r>
              <a:rPr lang="en-US" noProof="0" dirty="0"/>
              <a:t>Subtitle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31999"/>
            <a:ext cx="12192000" cy="6426000"/>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de-AT" dirty="0"/>
              <a:t>Insert </a:t>
            </a:r>
            <a:r>
              <a:rPr lang="en-US" noProof="0" dirty="0"/>
              <a:t>Background</a:t>
            </a:r>
            <a:r>
              <a:rPr lang="de-AT" dirty="0"/>
              <a:t> Image  </a:t>
            </a:r>
          </a:p>
        </p:txBody>
      </p:sp>
    </p:spTree>
    <p:extLst>
      <p:ext uri="{BB962C8B-B14F-4D97-AF65-F5344CB8AC3E}">
        <p14:creationId xmlns:p14="http://schemas.microsoft.com/office/powerpoint/2010/main" val="136539098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itle + Text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5364000" cy="3663000"/>
          </a:xfrm>
        </p:spPr>
        <p:txBody>
          <a:bodyPr/>
          <a:lstStyle>
            <a:lvl1pPr>
              <a:defRPr/>
            </a:lvl1pPr>
            <a:lvl2pPr>
              <a:defRPr/>
            </a:lvl2pPr>
            <a:lvl5pPr>
              <a:defRPr/>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platzhalter 8">
            <a:extLst>
              <a:ext uri="{FF2B5EF4-FFF2-40B4-BE49-F238E27FC236}">
                <a16:creationId xmlns:a16="http://schemas.microsoft.com/office/drawing/2014/main" id="{B620B50C-303A-44DC-8838-2B1CB9466574}"/>
              </a:ext>
            </a:extLst>
          </p:cNvPr>
          <p:cNvSpPr>
            <a:spLocks noGrp="1"/>
          </p:cNvSpPr>
          <p:nvPr>
            <p:ph type="body" sz="quarter" idx="13" hasCustomPrompt="1"/>
          </p:nvPr>
        </p:nvSpPr>
        <p:spPr>
          <a:xfrm>
            <a:off x="6249600" y="2327328"/>
            <a:ext cx="5364000" cy="3663000"/>
          </a:xfrm>
        </p:spPr>
        <p:txBody>
          <a:bodyPr/>
          <a:lstStyle>
            <a:lvl1pPr>
              <a:defRPr/>
            </a:lvl1pPr>
            <a:lvl3pPr>
              <a:defRPr/>
            </a:lvl3pPr>
            <a:lvl5pPr>
              <a:defRPr/>
            </a:lvl5pPr>
          </a:lstStyle>
          <a:p>
            <a:pPr marL="0" marR="0" lvl="0" indent="0" algn="l" defTabSz="914400" rtl="0" eaLnBrk="1" fontAlgn="auto" latinLnBrk="0" hangingPunct="1">
              <a:lnSpc>
                <a:spcPts val="1850"/>
              </a:lnSpc>
              <a:spcBef>
                <a:spcPts val="0"/>
              </a:spcBef>
              <a:spcAft>
                <a:spcPts val="0"/>
              </a:spcAft>
              <a:buClrTx/>
              <a:buSzTx/>
              <a:buFont typeface="Arial" panose="020B0604020202020204" pitchFamily="34" charset="0"/>
              <a:buNone/>
              <a:tabLst/>
              <a:defRPr/>
            </a:pPr>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0" y="6165000"/>
            <a:ext cx="5364163"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87687108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6237312"/>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8" name="Bildplatzhalter 7">
            <a:extLst>
              <a:ext uri="{FF2B5EF4-FFF2-40B4-BE49-F238E27FC236}">
                <a16:creationId xmlns:a16="http://schemas.microsoft.com/office/drawing/2014/main" id="{E3F97B2E-B3AF-412F-8A5D-31126158717C}"/>
              </a:ext>
            </a:extLst>
          </p:cNvPr>
          <p:cNvSpPr>
            <a:spLocks noGrp="1"/>
          </p:cNvSpPr>
          <p:nvPr>
            <p:ph type="pic" sz="quarter" idx="12" hasCustomPrompt="1"/>
          </p:nvPr>
        </p:nvSpPr>
        <p:spPr>
          <a:xfrm>
            <a:off x="623094" y="1110600"/>
            <a:ext cx="3384550" cy="2313000"/>
          </a:xfrm>
        </p:spPr>
        <p:txBody>
          <a:bodyPr/>
          <a:lstStyle>
            <a:lvl1pPr>
              <a:defRPr/>
            </a:lvl1pPr>
          </a:lstStyle>
          <a:p>
            <a:r>
              <a:rPr lang="en-US" noProof="0"/>
              <a:t>Add Image</a:t>
            </a:r>
          </a:p>
        </p:txBody>
      </p:sp>
      <p:sp>
        <p:nvSpPr>
          <p:cNvPr id="11" name="Bildplatzhalter 7">
            <a:extLst>
              <a:ext uri="{FF2B5EF4-FFF2-40B4-BE49-F238E27FC236}">
                <a16:creationId xmlns:a16="http://schemas.microsoft.com/office/drawing/2014/main" id="{B3619771-C104-4967-8CE8-D32A6A767A69}"/>
              </a:ext>
            </a:extLst>
          </p:cNvPr>
          <p:cNvSpPr>
            <a:spLocks noGrp="1"/>
          </p:cNvSpPr>
          <p:nvPr>
            <p:ph type="pic" sz="quarter" idx="13" hasCustomPrompt="1"/>
          </p:nvPr>
        </p:nvSpPr>
        <p:spPr>
          <a:xfrm>
            <a:off x="4403725" y="1110600"/>
            <a:ext cx="3384550" cy="2313000"/>
          </a:xfrm>
        </p:spPr>
        <p:txBody>
          <a:bodyPr/>
          <a:lstStyle/>
          <a:p>
            <a:r>
              <a:rPr lang="en-US" noProof="0"/>
              <a:t>Add Image</a:t>
            </a:r>
          </a:p>
        </p:txBody>
      </p:sp>
      <p:sp>
        <p:nvSpPr>
          <p:cNvPr id="12" name="Bildplatzhalter 7">
            <a:extLst>
              <a:ext uri="{FF2B5EF4-FFF2-40B4-BE49-F238E27FC236}">
                <a16:creationId xmlns:a16="http://schemas.microsoft.com/office/drawing/2014/main" id="{EAAF7A8C-E9CD-42FC-9131-B1B15A78852D}"/>
              </a:ext>
            </a:extLst>
          </p:cNvPr>
          <p:cNvSpPr>
            <a:spLocks noGrp="1"/>
          </p:cNvSpPr>
          <p:nvPr>
            <p:ph type="pic" sz="quarter" idx="14" hasCustomPrompt="1"/>
          </p:nvPr>
        </p:nvSpPr>
        <p:spPr>
          <a:xfrm>
            <a:off x="8184357" y="1110600"/>
            <a:ext cx="3384550" cy="2313000"/>
          </a:xfrm>
        </p:spPr>
        <p:txBody>
          <a:bodyPr/>
          <a:lstStyle/>
          <a:p>
            <a:r>
              <a:rPr lang="en-US" noProof="0"/>
              <a:t>Add Image</a:t>
            </a:r>
          </a:p>
        </p:txBody>
      </p:sp>
      <p:sp>
        <p:nvSpPr>
          <p:cNvPr id="13" name="Bildplatzhalter 7">
            <a:extLst>
              <a:ext uri="{FF2B5EF4-FFF2-40B4-BE49-F238E27FC236}">
                <a16:creationId xmlns:a16="http://schemas.microsoft.com/office/drawing/2014/main" id="{8EA1D059-7D13-4EEF-9BA9-6012929D6894}"/>
              </a:ext>
            </a:extLst>
          </p:cNvPr>
          <p:cNvSpPr>
            <a:spLocks noGrp="1"/>
          </p:cNvSpPr>
          <p:nvPr>
            <p:ph type="pic" sz="quarter" idx="15" hasCustomPrompt="1"/>
          </p:nvPr>
        </p:nvSpPr>
        <p:spPr>
          <a:xfrm>
            <a:off x="623094" y="3861000"/>
            <a:ext cx="3384550" cy="2313000"/>
          </a:xfrm>
        </p:spPr>
        <p:txBody>
          <a:bodyPr/>
          <a:lstStyle/>
          <a:p>
            <a:r>
              <a:rPr lang="en-US" noProof="0"/>
              <a:t>Add Image</a:t>
            </a:r>
          </a:p>
        </p:txBody>
      </p:sp>
      <p:sp>
        <p:nvSpPr>
          <p:cNvPr id="14" name="Bildplatzhalter 7">
            <a:extLst>
              <a:ext uri="{FF2B5EF4-FFF2-40B4-BE49-F238E27FC236}">
                <a16:creationId xmlns:a16="http://schemas.microsoft.com/office/drawing/2014/main" id="{3F531061-ABBF-4531-8358-93F39A4E83CD}"/>
              </a:ext>
            </a:extLst>
          </p:cNvPr>
          <p:cNvSpPr>
            <a:spLocks noGrp="1"/>
          </p:cNvSpPr>
          <p:nvPr>
            <p:ph type="pic" sz="quarter" idx="16" hasCustomPrompt="1"/>
          </p:nvPr>
        </p:nvSpPr>
        <p:spPr>
          <a:xfrm>
            <a:off x="4403725" y="3861000"/>
            <a:ext cx="3384550" cy="2313000"/>
          </a:xfrm>
        </p:spPr>
        <p:txBody>
          <a:bodyPr/>
          <a:lstStyle/>
          <a:p>
            <a:r>
              <a:rPr lang="en-US" noProof="0"/>
              <a:t>Add Image</a:t>
            </a:r>
          </a:p>
        </p:txBody>
      </p:sp>
      <p:sp>
        <p:nvSpPr>
          <p:cNvPr id="15" name="Bildplatzhalter 7">
            <a:extLst>
              <a:ext uri="{FF2B5EF4-FFF2-40B4-BE49-F238E27FC236}">
                <a16:creationId xmlns:a16="http://schemas.microsoft.com/office/drawing/2014/main" id="{1E2387E5-F9E6-4485-8261-961CB0903140}"/>
              </a:ext>
            </a:extLst>
          </p:cNvPr>
          <p:cNvSpPr>
            <a:spLocks noGrp="1"/>
          </p:cNvSpPr>
          <p:nvPr>
            <p:ph type="pic" sz="quarter" idx="17" hasCustomPrompt="1"/>
          </p:nvPr>
        </p:nvSpPr>
        <p:spPr>
          <a:xfrm>
            <a:off x="8184357" y="3861000"/>
            <a:ext cx="3384550" cy="2313000"/>
          </a:xfrm>
        </p:spPr>
        <p:txBody>
          <a:bodyPr/>
          <a:lstStyle/>
          <a:p>
            <a:r>
              <a:rPr lang="en-US" noProof="0"/>
              <a:t>Add Image</a:t>
            </a:r>
          </a:p>
        </p:txBody>
      </p:sp>
      <p:sp>
        <p:nvSpPr>
          <p:cNvPr id="16" name="Textplatzhalter 4">
            <a:extLst>
              <a:ext uri="{FF2B5EF4-FFF2-40B4-BE49-F238E27FC236}">
                <a16:creationId xmlns:a16="http://schemas.microsoft.com/office/drawing/2014/main" id="{4F13C95D-47FB-4B84-9C64-194B515968FC}"/>
              </a:ext>
            </a:extLst>
          </p:cNvPr>
          <p:cNvSpPr>
            <a:spLocks noGrp="1"/>
          </p:cNvSpPr>
          <p:nvPr>
            <p:ph type="body" sz="quarter" idx="18" hasCustomPrompt="1"/>
          </p:nvPr>
        </p:nvSpPr>
        <p:spPr>
          <a:xfrm>
            <a:off x="590400" y="3501008"/>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17" name="Textplatzhalter 4">
            <a:extLst>
              <a:ext uri="{FF2B5EF4-FFF2-40B4-BE49-F238E27FC236}">
                <a16:creationId xmlns:a16="http://schemas.microsoft.com/office/drawing/2014/main" id="{22B4C4DC-2824-4AA7-A434-E1CB7029143D}"/>
              </a:ext>
            </a:extLst>
          </p:cNvPr>
          <p:cNvSpPr>
            <a:spLocks noGrp="1"/>
          </p:cNvSpPr>
          <p:nvPr>
            <p:ph type="body" sz="quarter" idx="19" hasCustomPrompt="1"/>
          </p:nvPr>
        </p:nvSpPr>
        <p:spPr>
          <a:xfrm>
            <a:off x="4359000" y="3501008"/>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18" name="Textplatzhalter 4">
            <a:extLst>
              <a:ext uri="{FF2B5EF4-FFF2-40B4-BE49-F238E27FC236}">
                <a16:creationId xmlns:a16="http://schemas.microsoft.com/office/drawing/2014/main" id="{431A6461-DB7D-4C02-BD54-EC13C6C61981}"/>
              </a:ext>
            </a:extLst>
          </p:cNvPr>
          <p:cNvSpPr>
            <a:spLocks noGrp="1"/>
          </p:cNvSpPr>
          <p:nvPr>
            <p:ph type="body" sz="quarter" idx="20" hasCustomPrompt="1"/>
          </p:nvPr>
        </p:nvSpPr>
        <p:spPr>
          <a:xfrm>
            <a:off x="8127600" y="3501008"/>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a:t>Caption</a:t>
            </a:r>
          </a:p>
        </p:txBody>
      </p:sp>
      <p:sp>
        <p:nvSpPr>
          <p:cNvPr id="19" name="Textplatzhalter 4">
            <a:extLst>
              <a:ext uri="{FF2B5EF4-FFF2-40B4-BE49-F238E27FC236}">
                <a16:creationId xmlns:a16="http://schemas.microsoft.com/office/drawing/2014/main" id="{9E186AF5-D057-4662-99A5-C5B72C102263}"/>
              </a:ext>
            </a:extLst>
          </p:cNvPr>
          <p:cNvSpPr>
            <a:spLocks noGrp="1"/>
          </p:cNvSpPr>
          <p:nvPr>
            <p:ph type="body" sz="quarter" idx="21" hasCustomPrompt="1"/>
          </p:nvPr>
        </p:nvSpPr>
        <p:spPr>
          <a:xfrm>
            <a:off x="4359000" y="6237312"/>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a:t>Caption</a:t>
            </a:r>
          </a:p>
        </p:txBody>
      </p:sp>
      <p:sp>
        <p:nvSpPr>
          <p:cNvPr id="20" name="Textplatzhalter 4">
            <a:extLst>
              <a:ext uri="{FF2B5EF4-FFF2-40B4-BE49-F238E27FC236}">
                <a16:creationId xmlns:a16="http://schemas.microsoft.com/office/drawing/2014/main" id="{FE28F596-0477-4144-9033-0F83600D5173}"/>
              </a:ext>
            </a:extLst>
          </p:cNvPr>
          <p:cNvSpPr>
            <a:spLocks noGrp="1"/>
          </p:cNvSpPr>
          <p:nvPr>
            <p:ph type="body" sz="quarter" idx="22" hasCustomPrompt="1"/>
          </p:nvPr>
        </p:nvSpPr>
        <p:spPr>
          <a:xfrm>
            <a:off x="8127600" y="6237312"/>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a:t>Caption</a:t>
            </a:r>
          </a:p>
        </p:txBody>
      </p:sp>
    </p:spTree>
    <p:extLst>
      <p:ext uri="{BB962C8B-B14F-4D97-AF65-F5344CB8AC3E}">
        <p14:creationId xmlns:p14="http://schemas.microsoft.com/office/powerpoint/2010/main" val="1279446297"/>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Title + 2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7" name="Bildplatzhalter 7">
            <a:extLst>
              <a:ext uri="{FF2B5EF4-FFF2-40B4-BE49-F238E27FC236}">
                <a16:creationId xmlns:a16="http://schemas.microsoft.com/office/drawing/2014/main" id="{9B27A2E0-7828-42CC-94F2-52AC0B1B20E9}"/>
              </a:ext>
            </a:extLst>
          </p:cNvPr>
          <p:cNvSpPr>
            <a:spLocks noGrp="1"/>
          </p:cNvSpPr>
          <p:nvPr>
            <p:ph type="pic" sz="quarter" idx="12" hasCustomPrompt="1"/>
          </p:nvPr>
        </p:nvSpPr>
        <p:spPr>
          <a:xfrm>
            <a:off x="623094" y="1904399"/>
            <a:ext cx="5272200" cy="4343400"/>
          </a:xfrm>
        </p:spPr>
        <p:txBody>
          <a:bodyPr/>
          <a:lstStyle/>
          <a:p>
            <a:r>
              <a:rPr lang="en-US" noProof="0"/>
              <a:t>Add Image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4343400"/>
          </a:xfrm>
        </p:spPr>
        <p:txBody>
          <a:bodyPr/>
          <a:lstStyle/>
          <a:p>
            <a:r>
              <a:rPr lang="en-US" noProof="0"/>
              <a:t>Add Image</a:t>
            </a:r>
          </a:p>
        </p:txBody>
      </p:sp>
      <p:sp>
        <p:nvSpPr>
          <p:cNvPr id="5" name="Titel 4">
            <a:extLst>
              <a:ext uri="{FF2B5EF4-FFF2-40B4-BE49-F238E27FC236}">
                <a16:creationId xmlns:a16="http://schemas.microsoft.com/office/drawing/2014/main" id="{FBDA83D7-ED1C-407C-95EF-259295D21892}"/>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Tree>
    <p:extLst>
      <p:ext uri="{BB962C8B-B14F-4D97-AF65-F5344CB8AC3E}">
        <p14:creationId xmlns:p14="http://schemas.microsoft.com/office/powerpoint/2010/main" val="138709155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itle + Text + Imag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3810855"/>
          </a:xfrm>
        </p:spPr>
        <p:txBody>
          <a:bodyPr/>
          <a:lstStyle>
            <a:lvl1pPr>
              <a:defRPr/>
            </a:lvl1p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536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a:t>
            </a:r>
            <a:r>
              <a:rPr lang="de-DE" dirty="0" err="1"/>
              <a:t>Subtitle</a:t>
            </a:r>
            <a:endParaRPr lang="de-DE" dirty="0"/>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platzhalter 4">
            <a:extLst>
              <a:ext uri="{FF2B5EF4-FFF2-40B4-BE49-F238E27FC236}">
                <a16:creationId xmlns:a16="http://schemas.microsoft.com/office/drawing/2014/main" id="{4359674F-CF32-4FA5-9124-DD44149261BE}"/>
              </a:ext>
            </a:extLst>
          </p:cNvPr>
          <p:cNvSpPr>
            <a:spLocks noGrp="1"/>
          </p:cNvSpPr>
          <p:nvPr>
            <p:ph type="body" sz="quarter" idx="18" hasCustomPrompt="1"/>
          </p:nvPr>
        </p:nvSpPr>
        <p:spPr>
          <a:xfrm>
            <a:off x="6240016" y="5823266"/>
            <a:ext cx="536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4" name="Titel 3">
            <a:extLst>
              <a:ext uri="{FF2B5EF4-FFF2-40B4-BE49-F238E27FC236}">
                <a16:creationId xmlns:a16="http://schemas.microsoft.com/office/drawing/2014/main" id="{25D6EFE5-C676-44A1-95E3-7BF41C1B224B}"/>
              </a:ext>
            </a:extLst>
          </p:cNvPr>
          <p:cNvSpPr>
            <a:spLocks noGrp="1"/>
          </p:cNvSpPr>
          <p:nvPr>
            <p:ph type="title" hasCustomPrompt="1"/>
          </p:nvPr>
        </p:nvSpPr>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798E3C2C-C457-4971-B195-C7CE1F91188A}"/>
              </a:ext>
            </a:extLst>
          </p:cNvPr>
          <p:cNvSpPr>
            <a:spLocks noGrp="1"/>
          </p:cNvSpPr>
          <p:nvPr>
            <p:ph type="body" sz="quarter" idx="14" hasCustomPrompt="1"/>
          </p:nvPr>
        </p:nvSpPr>
        <p:spPr>
          <a:xfrm>
            <a:off x="590550" y="6165000"/>
            <a:ext cx="5364163"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230078161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itle + Imag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2800" y="1904399"/>
            <a:ext cx="5272200" cy="3810855"/>
          </a:xfrm>
        </p:spPr>
        <p:txBody>
          <a:body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6249600" y="1872797"/>
            <a:ext cx="536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62496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err="1"/>
              <a:t>Zweite</a:t>
            </a:r>
            <a:r>
              <a:rPr lang="en-US" noProof="0" dirty="0"/>
              <a:t> Ebene</a:t>
            </a:r>
          </a:p>
          <a:p>
            <a:pPr lvl="3"/>
            <a:r>
              <a:rPr lang="en-US" noProof="0" dirty="0" err="1"/>
              <a:t>Dritte</a:t>
            </a:r>
            <a:r>
              <a:rPr lang="en-US" noProof="0" dirty="0"/>
              <a:t> Ebene</a:t>
            </a:r>
          </a:p>
          <a:p>
            <a:pPr lvl="4"/>
            <a:r>
              <a:rPr lang="en-US" noProof="0" dirty="0" err="1"/>
              <a:t>Vierte</a:t>
            </a:r>
            <a:r>
              <a:rPr lang="en-US" noProof="0" dirty="0"/>
              <a:t> Ebene</a:t>
            </a:r>
          </a:p>
        </p:txBody>
      </p:sp>
      <p:sp>
        <p:nvSpPr>
          <p:cNvPr id="4" name="Titel 3">
            <a:extLst>
              <a:ext uri="{FF2B5EF4-FFF2-40B4-BE49-F238E27FC236}">
                <a16:creationId xmlns:a16="http://schemas.microsoft.com/office/drawing/2014/main" id="{3BB9C48B-306B-4B7C-AF00-BA6C2F3CB515}"/>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E54D6B9B-188A-4CB1-80C1-74394219DCF1}"/>
              </a:ext>
            </a:extLst>
          </p:cNvPr>
          <p:cNvSpPr>
            <a:spLocks noGrp="1"/>
          </p:cNvSpPr>
          <p:nvPr>
            <p:ph type="body" sz="quarter" idx="14" hasCustomPrompt="1"/>
          </p:nvPr>
        </p:nvSpPr>
        <p:spPr>
          <a:xfrm>
            <a:off x="590550" y="6165000"/>
            <a:ext cx="5364163"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213066881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itle + Text + 2 Images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4404600" y="1904400"/>
            <a:ext cx="3384550" cy="2008800"/>
          </a:xfrm>
        </p:spPr>
        <p:txBody>
          <a:bodyPr/>
          <a:lstStyle>
            <a:lvl1pPr>
              <a:defRPr/>
            </a:lvl1pPr>
          </a:lstStyle>
          <a:p>
            <a:r>
              <a:rPr lang="de-AT"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347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3474000" cy="3663000"/>
          </a:xfrm>
        </p:spPr>
        <p:txBody>
          <a:bodyPr/>
          <a:lstStyle>
            <a:lvl1pPr>
              <a:defRPr/>
            </a:lvl1pPr>
            <a:lvl2pPr>
              <a:defRPr/>
            </a:lvl2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platzhalter 8">
            <a:extLst>
              <a:ext uri="{FF2B5EF4-FFF2-40B4-BE49-F238E27FC236}">
                <a16:creationId xmlns:a16="http://schemas.microsoft.com/office/drawing/2014/main" id="{304CC4E7-09DC-4998-BCFA-AD280A0B1D97}"/>
              </a:ext>
            </a:extLst>
          </p:cNvPr>
          <p:cNvSpPr>
            <a:spLocks noGrp="1"/>
          </p:cNvSpPr>
          <p:nvPr>
            <p:ph type="body" sz="quarter" idx="19" hasCustomPrompt="1"/>
          </p:nvPr>
        </p:nvSpPr>
        <p:spPr>
          <a:xfrm>
            <a:off x="8127000" y="2327400"/>
            <a:ext cx="347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Bildplatzhalter 7">
            <a:extLst>
              <a:ext uri="{FF2B5EF4-FFF2-40B4-BE49-F238E27FC236}">
                <a16:creationId xmlns:a16="http://schemas.microsoft.com/office/drawing/2014/main" id="{12AEE0D9-326B-43F0-8F21-F85ED918A673}"/>
              </a:ext>
            </a:extLst>
          </p:cNvPr>
          <p:cNvSpPr>
            <a:spLocks noGrp="1"/>
          </p:cNvSpPr>
          <p:nvPr>
            <p:ph type="pic" sz="quarter" idx="20" hasCustomPrompt="1"/>
          </p:nvPr>
        </p:nvSpPr>
        <p:spPr>
          <a:xfrm>
            <a:off x="4404600" y="4165200"/>
            <a:ext cx="3384550" cy="2008800"/>
          </a:xfrm>
        </p:spPr>
        <p:txBody>
          <a:bodyPr/>
          <a:lstStyle>
            <a:lvl1pPr>
              <a:defRPr/>
            </a:lvl1pPr>
          </a:lstStyle>
          <a:p>
            <a:r>
              <a:rPr lang="de-AT" dirty="0"/>
              <a:t>Add Image</a:t>
            </a:r>
          </a:p>
        </p:txBody>
      </p:sp>
      <p:sp>
        <p:nvSpPr>
          <p:cNvPr id="4" name="Titel 3">
            <a:extLst>
              <a:ext uri="{FF2B5EF4-FFF2-40B4-BE49-F238E27FC236}">
                <a16:creationId xmlns:a16="http://schemas.microsoft.com/office/drawing/2014/main" id="{FA554AB9-2B77-4A5E-8DE0-C5B9338233CD}"/>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
        <p:nvSpPr>
          <p:cNvPr id="9" name="Textplatzhalter 5">
            <a:extLst>
              <a:ext uri="{FF2B5EF4-FFF2-40B4-BE49-F238E27FC236}">
                <a16:creationId xmlns:a16="http://schemas.microsoft.com/office/drawing/2014/main" id="{3135ED04-BF59-4DF8-B4BE-86B8797144EE}"/>
              </a:ext>
            </a:extLst>
          </p:cNvPr>
          <p:cNvSpPr>
            <a:spLocks noGrp="1"/>
          </p:cNvSpPr>
          <p:nvPr>
            <p:ph type="body" sz="quarter" idx="14" hasCustomPrompt="1"/>
          </p:nvPr>
        </p:nvSpPr>
        <p:spPr>
          <a:xfrm>
            <a:off x="590550" y="6165000"/>
            <a:ext cx="3473850"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53061920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31999"/>
            <a:ext cx="12192000" cy="6426000"/>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en-US" noProof="0" dirty="0"/>
              <a:t>Insert Background Image </a:t>
            </a:r>
          </a:p>
        </p:txBody>
      </p:sp>
      <p:sp>
        <p:nvSpPr>
          <p:cNvPr id="5" name="Textplatzhalter 4">
            <a:extLst>
              <a:ext uri="{FF2B5EF4-FFF2-40B4-BE49-F238E27FC236}">
                <a16:creationId xmlns:a16="http://schemas.microsoft.com/office/drawing/2014/main" id="{BD79F90D-3491-43D5-A790-90072FE11986}"/>
              </a:ext>
            </a:extLst>
          </p:cNvPr>
          <p:cNvSpPr>
            <a:spLocks noGrp="1"/>
          </p:cNvSpPr>
          <p:nvPr>
            <p:ph type="body" sz="quarter" idx="19" hasCustomPrompt="1"/>
          </p:nvPr>
        </p:nvSpPr>
        <p:spPr>
          <a:xfrm>
            <a:off x="0" y="5124600"/>
            <a:ext cx="12192000" cy="1733400"/>
          </a:xfrm>
          <a:blipFill>
            <a:blip r:embed="rId2"/>
            <a:stretch>
              <a:fillRect/>
            </a:stretch>
          </a:blipFill>
        </p:spPr>
        <p:txBody>
          <a:bodyPr/>
          <a:lstStyle>
            <a:lvl1pPr>
              <a:lnSpc>
                <a:spcPts val="0"/>
              </a:lnSpc>
              <a:defRPr/>
            </a:lvl1pPr>
          </a:lstStyle>
          <a:p>
            <a:pPr lvl="0"/>
            <a:r>
              <a:rPr lang="de-AT" dirty="0"/>
              <a:t>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8" name="Textplatzhalter 4">
            <a:extLst>
              <a:ext uri="{FF2B5EF4-FFF2-40B4-BE49-F238E27FC236}">
                <a16:creationId xmlns:a16="http://schemas.microsoft.com/office/drawing/2014/main" id="{660E39D6-6B5D-455A-A188-1048C3C9BC32}"/>
              </a:ext>
            </a:extLst>
          </p:cNvPr>
          <p:cNvSpPr>
            <a:spLocks noGrp="1"/>
          </p:cNvSpPr>
          <p:nvPr>
            <p:ph type="body" sz="quarter" idx="18" hasCustomPrompt="1"/>
          </p:nvPr>
        </p:nvSpPr>
        <p:spPr>
          <a:xfrm>
            <a:off x="590400" y="6093296"/>
            <a:ext cx="3465000" cy="378341"/>
          </a:xfrm>
        </p:spPr>
        <p:txBody>
          <a:bodyPr wrap="none">
            <a:noAutofit/>
          </a:bodyPr>
          <a:lstStyle>
            <a:lvl1pPr>
              <a:lnSpc>
                <a:spcPts val="1350"/>
              </a:lnSpc>
              <a:defRPr sz="1000" b="1">
                <a:solidFill>
                  <a:schemeClr val="bg1"/>
                </a:solidFill>
              </a:defRPr>
            </a:lvl1pPr>
            <a:lvl2pPr marL="0" indent="0">
              <a:lnSpc>
                <a:spcPts val="1350"/>
              </a:lnSpc>
              <a:buFontTx/>
              <a:buNone/>
              <a:defRPr sz="1000" b="0">
                <a:solidFill>
                  <a:schemeClr val="bg1"/>
                </a:solidFill>
              </a:defRPr>
            </a:lvl2pPr>
            <a:lvl3pPr marL="0" indent="0">
              <a:lnSpc>
                <a:spcPts val="1350"/>
              </a:lnSpc>
              <a:buFontTx/>
              <a:buNone/>
              <a:defRPr sz="1000" b="0">
                <a:solidFill>
                  <a:schemeClr val="bg1"/>
                </a:solidFill>
              </a:defRPr>
            </a:lvl3pPr>
            <a:lvl4pPr marL="0" indent="0">
              <a:lnSpc>
                <a:spcPts val="1350"/>
              </a:lnSpc>
              <a:buFontTx/>
              <a:buNone/>
              <a:defRPr sz="1000" b="0">
                <a:solidFill>
                  <a:schemeClr val="bg1"/>
                </a:solidFill>
              </a:defRPr>
            </a:lvl4pPr>
            <a:lvl5pPr marL="0" indent="0">
              <a:lnSpc>
                <a:spcPts val="1350"/>
              </a:lnSpc>
              <a:buFontTx/>
              <a:buNone/>
              <a:defRPr sz="1000" b="0">
                <a:solidFill>
                  <a:schemeClr val="bg1"/>
                </a:solidFill>
              </a:defRPr>
            </a:lvl5pPr>
            <a:lvl6pPr marL="2286000" indent="0">
              <a:buNone/>
              <a:defRPr/>
            </a:lvl6pPr>
          </a:lstStyle>
          <a:p>
            <a:pPr lvl="0"/>
            <a:r>
              <a:rPr lang="en-US" noProof="0" dirty="0"/>
              <a:t>First Level (Strong)</a:t>
            </a:r>
          </a:p>
          <a:p>
            <a:pPr lvl="1"/>
            <a:r>
              <a:rPr lang="en-US" noProof="0" dirty="0"/>
              <a:t>Second Level (Text)</a:t>
            </a:r>
          </a:p>
        </p:txBody>
      </p:sp>
    </p:spTree>
    <p:extLst>
      <p:ext uri="{BB962C8B-B14F-4D97-AF65-F5344CB8AC3E}">
        <p14:creationId xmlns:p14="http://schemas.microsoft.com/office/powerpoint/2010/main" val="1255151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4"/>
          </a:xfrm>
        </p:spPr>
        <p:txBody>
          <a:bodyPr anchor="t"/>
          <a:lstStyle>
            <a:lvl1pPr algn="l">
              <a:defRPr sz="5357"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622">
                <a:solidFill>
                  <a:schemeClr val="tx1">
                    <a:tint val="75000"/>
                  </a:schemeClr>
                </a:solidFill>
              </a:defRPr>
            </a:lvl1pPr>
            <a:lvl2pPr marL="609228" indent="0">
              <a:buNone/>
              <a:defRPr sz="2394">
                <a:solidFill>
                  <a:schemeClr val="tx1">
                    <a:tint val="75000"/>
                  </a:schemeClr>
                </a:solidFill>
              </a:defRPr>
            </a:lvl2pPr>
            <a:lvl3pPr marL="1218456" indent="0">
              <a:buNone/>
              <a:defRPr sz="2166">
                <a:solidFill>
                  <a:schemeClr val="tx1">
                    <a:tint val="75000"/>
                  </a:schemeClr>
                </a:solidFill>
              </a:defRPr>
            </a:lvl3pPr>
            <a:lvl4pPr marL="1827686" indent="0">
              <a:buNone/>
              <a:defRPr sz="1824">
                <a:solidFill>
                  <a:schemeClr val="tx1">
                    <a:tint val="75000"/>
                  </a:schemeClr>
                </a:solidFill>
              </a:defRPr>
            </a:lvl4pPr>
            <a:lvl5pPr marL="2436914" indent="0">
              <a:buNone/>
              <a:defRPr sz="1824">
                <a:solidFill>
                  <a:schemeClr val="tx1">
                    <a:tint val="75000"/>
                  </a:schemeClr>
                </a:solidFill>
              </a:defRPr>
            </a:lvl5pPr>
            <a:lvl6pPr marL="3046142" indent="0">
              <a:buNone/>
              <a:defRPr sz="1824">
                <a:solidFill>
                  <a:schemeClr val="tx1">
                    <a:tint val="75000"/>
                  </a:schemeClr>
                </a:solidFill>
              </a:defRPr>
            </a:lvl6pPr>
            <a:lvl7pPr marL="3655371" indent="0">
              <a:buNone/>
              <a:defRPr sz="1824">
                <a:solidFill>
                  <a:schemeClr val="tx1">
                    <a:tint val="75000"/>
                  </a:schemeClr>
                </a:solidFill>
              </a:defRPr>
            </a:lvl7pPr>
            <a:lvl8pPr marL="4264600" indent="0">
              <a:buNone/>
              <a:defRPr sz="1824">
                <a:solidFill>
                  <a:schemeClr val="tx1">
                    <a:tint val="75000"/>
                  </a:schemeClr>
                </a:solidFill>
              </a:defRPr>
            </a:lvl8pPr>
            <a:lvl9pPr marL="4873828" indent="0">
              <a:buNone/>
              <a:defRPr sz="182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D672069-7178-3B4F-9C3B-7F2EF3987FC9}" type="datetime1">
              <a:rPr lang="de-CH" smtClean="0"/>
              <a:t>08.11.24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330E46-5F80-43ED-933E-4B0D73B4708D}" type="slidenum">
              <a:rPr lang="en-US"/>
              <a:pPr>
                <a:defRPr/>
              </a:pPr>
              <a:t>‹#›</a:t>
            </a:fld>
            <a:endParaRPr lang="en-US"/>
          </a:p>
        </p:txBody>
      </p:sp>
    </p:spTree>
    <p:extLst>
      <p:ext uri="{BB962C8B-B14F-4D97-AF65-F5344CB8AC3E}">
        <p14:creationId xmlns:p14="http://schemas.microsoft.com/office/powerpoint/2010/main" val="3584178176"/>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621380A-5FB6-4DFB-922D-CC92A7225688}"/>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Tree>
    <p:extLst>
      <p:ext uri="{BB962C8B-B14F-4D97-AF65-F5344CB8AC3E}">
        <p14:creationId xmlns:p14="http://schemas.microsoft.com/office/powerpoint/2010/main" val="2074902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1"/>
            <a:ext cx="5384800" cy="4525963"/>
          </a:xfrm>
        </p:spPr>
        <p:txBody>
          <a:bodyPr/>
          <a:lstStyle>
            <a:lvl1pPr>
              <a:defRPr sz="3761"/>
            </a:lvl1pPr>
            <a:lvl2pPr>
              <a:defRPr sz="3191"/>
            </a:lvl2pPr>
            <a:lvl3pPr>
              <a:defRPr sz="2622"/>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1"/>
            <a:ext cx="5384800" cy="4525963"/>
          </a:xfrm>
        </p:spPr>
        <p:txBody>
          <a:bodyPr/>
          <a:lstStyle>
            <a:lvl1pPr>
              <a:defRPr sz="3761"/>
            </a:lvl1pPr>
            <a:lvl2pPr>
              <a:defRPr sz="3191"/>
            </a:lvl2pPr>
            <a:lvl3pPr>
              <a:defRPr sz="2622"/>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EF8F925-EE05-CE41-B4F8-7BCBE4608BA8}" type="datetime1">
              <a:rPr lang="de-CH" smtClean="0"/>
              <a:t>08.11.24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BEC0D5-32D3-4FDC-A467-C048AEDAEF43}" type="slidenum">
              <a:rPr lang="en-US"/>
              <a:pPr>
                <a:defRPr/>
              </a:pPr>
              <a:t>‹#›</a:t>
            </a:fld>
            <a:endParaRPr lang="en-US"/>
          </a:p>
        </p:txBody>
      </p:sp>
    </p:spTree>
    <p:extLst>
      <p:ext uri="{BB962C8B-B14F-4D97-AF65-F5344CB8AC3E}">
        <p14:creationId xmlns:p14="http://schemas.microsoft.com/office/powerpoint/2010/main" val="13100046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6"/>
            <a:ext cx="5386917" cy="639762"/>
          </a:xfrm>
        </p:spPr>
        <p:txBody>
          <a:bodyPr anchor="b"/>
          <a:lstStyle>
            <a:lvl1pPr marL="0" indent="0">
              <a:buNone/>
              <a:defRPr sz="3191" b="1"/>
            </a:lvl1pPr>
            <a:lvl2pPr marL="609228" indent="0">
              <a:buNone/>
              <a:defRPr sz="2622" b="1"/>
            </a:lvl2pPr>
            <a:lvl3pPr marL="1218456" indent="0">
              <a:buNone/>
              <a:defRPr sz="2394" b="1"/>
            </a:lvl3pPr>
            <a:lvl4pPr marL="1827686" indent="0">
              <a:buNone/>
              <a:defRPr sz="2166" b="1"/>
            </a:lvl4pPr>
            <a:lvl5pPr marL="2436914" indent="0">
              <a:buNone/>
              <a:defRPr sz="2166" b="1"/>
            </a:lvl5pPr>
            <a:lvl6pPr marL="3046142" indent="0">
              <a:buNone/>
              <a:defRPr sz="2166" b="1"/>
            </a:lvl6pPr>
            <a:lvl7pPr marL="3655371" indent="0">
              <a:buNone/>
              <a:defRPr sz="2166" b="1"/>
            </a:lvl7pPr>
            <a:lvl8pPr marL="4264600" indent="0">
              <a:buNone/>
              <a:defRPr sz="2166" b="1"/>
            </a:lvl8pPr>
            <a:lvl9pPr marL="4873828" indent="0">
              <a:buNone/>
              <a:defRPr sz="2166"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9"/>
          </a:xfrm>
        </p:spPr>
        <p:txBody>
          <a:bodyPr/>
          <a:lstStyle>
            <a:lvl1pPr>
              <a:defRPr sz="3191"/>
            </a:lvl1pPr>
            <a:lvl2pPr>
              <a:defRPr sz="2622"/>
            </a:lvl2pPr>
            <a:lvl3pPr>
              <a:defRPr sz="2394"/>
            </a:lvl3pPr>
            <a:lvl4pPr>
              <a:defRPr sz="2166"/>
            </a:lvl4pPr>
            <a:lvl5pPr>
              <a:defRPr sz="2166"/>
            </a:lvl5pPr>
            <a:lvl6pPr>
              <a:defRPr sz="2166"/>
            </a:lvl6pPr>
            <a:lvl7pPr>
              <a:defRPr sz="2166"/>
            </a:lvl7pPr>
            <a:lvl8pPr>
              <a:defRPr sz="2166"/>
            </a:lvl8pPr>
            <a:lvl9pPr>
              <a:defRPr sz="21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6"/>
            <a:ext cx="5389033" cy="639762"/>
          </a:xfrm>
        </p:spPr>
        <p:txBody>
          <a:bodyPr anchor="b"/>
          <a:lstStyle>
            <a:lvl1pPr marL="0" indent="0">
              <a:buNone/>
              <a:defRPr sz="3191" b="1"/>
            </a:lvl1pPr>
            <a:lvl2pPr marL="609228" indent="0">
              <a:buNone/>
              <a:defRPr sz="2622" b="1"/>
            </a:lvl2pPr>
            <a:lvl3pPr marL="1218456" indent="0">
              <a:buNone/>
              <a:defRPr sz="2394" b="1"/>
            </a:lvl3pPr>
            <a:lvl4pPr marL="1827686" indent="0">
              <a:buNone/>
              <a:defRPr sz="2166" b="1"/>
            </a:lvl4pPr>
            <a:lvl5pPr marL="2436914" indent="0">
              <a:buNone/>
              <a:defRPr sz="2166" b="1"/>
            </a:lvl5pPr>
            <a:lvl6pPr marL="3046142" indent="0">
              <a:buNone/>
              <a:defRPr sz="2166" b="1"/>
            </a:lvl6pPr>
            <a:lvl7pPr marL="3655371" indent="0">
              <a:buNone/>
              <a:defRPr sz="2166" b="1"/>
            </a:lvl7pPr>
            <a:lvl8pPr marL="4264600" indent="0">
              <a:buNone/>
              <a:defRPr sz="2166" b="1"/>
            </a:lvl8pPr>
            <a:lvl9pPr marL="4873828" indent="0">
              <a:buNone/>
              <a:defRPr sz="2166"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9"/>
          </a:xfrm>
        </p:spPr>
        <p:txBody>
          <a:bodyPr/>
          <a:lstStyle>
            <a:lvl1pPr>
              <a:defRPr sz="3191"/>
            </a:lvl1pPr>
            <a:lvl2pPr>
              <a:defRPr sz="2622"/>
            </a:lvl2pPr>
            <a:lvl3pPr>
              <a:defRPr sz="2394"/>
            </a:lvl3pPr>
            <a:lvl4pPr>
              <a:defRPr sz="2166"/>
            </a:lvl4pPr>
            <a:lvl5pPr>
              <a:defRPr sz="2166"/>
            </a:lvl5pPr>
            <a:lvl6pPr>
              <a:defRPr sz="2166"/>
            </a:lvl6pPr>
            <a:lvl7pPr>
              <a:defRPr sz="2166"/>
            </a:lvl7pPr>
            <a:lvl8pPr>
              <a:defRPr sz="2166"/>
            </a:lvl8pPr>
            <a:lvl9pPr>
              <a:defRPr sz="21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19FC22E-C2C6-3644-9A1B-5BEDD93619C4}" type="datetime1">
              <a:rPr lang="de-CH" smtClean="0"/>
              <a:t>08.11.24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CA5194B-0B1E-4425-BD4E-B47A6E31B4AC}" type="slidenum">
              <a:rPr lang="en-US"/>
              <a:pPr>
                <a:defRPr/>
              </a:pPr>
              <a:t>‹#›</a:t>
            </a:fld>
            <a:endParaRPr lang="en-US"/>
          </a:p>
        </p:txBody>
      </p:sp>
    </p:spTree>
    <p:extLst>
      <p:ext uri="{BB962C8B-B14F-4D97-AF65-F5344CB8AC3E}">
        <p14:creationId xmlns:p14="http://schemas.microsoft.com/office/powerpoint/2010/main" val="1170918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027CFDD-34D6-4048-9537-0C8BE90A0814}" type="datetime1">
              <a:rPr lang="de-CH" smtClean="0"/>
              <a:t>08.11.24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BC99217-547C-48C4-BBA2-0AD26965BCEA}" type="slidenum">
              <a:rPr lang="en-US"/>
              <a:pPr>
                <a:defRPr/>
              </a:pPr>
              <a:t>‹#›</a:t>
            </a:fld>
            <a:endParaRPr lang="en-US"/>
          </a:p>
        </p:txBody>
      </p:sp>
    </p:spTree>
    <p:extLst>
      <p:ext uri="{BB962C8B-B14F-4D97-AF65-F5344CB8AC3E}">
        <p14:creationId xmlns:p14="http://schemas.microsoft.com/office/powerpoint/2010/main" val="572828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EE9073-C154-4F4B-B03A-D647D4609642}"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1900052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ECD055D-C2A0-814E-BE63-AE2EF4CC4AAC}" type="datetime1">
              <a:rPr lang="de-CH" smtClean="0"/>
              <a:t>08.11.24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8F19282-61B7-4575-B1E9-BE84A679125B}" type="slidenum">
              <a:rPr lang="en-US"/>
              <a:pPr>
                <a:defRPr/>
              </a:pPr>
              <a:t>‹#›</a:t>
            </a:fld>
            <a:endParaRPr lang="en-US"/>
          </a:p>
        </p:txBody>
      </p:sp>
    </p:spTree>
    <p:extLst>
      <p:ext uri="{BB962C8B-B14F-4D97-AF65-F5344CB8AC3E}">
        <p14:creationId xmlns:p14="http://schemas.microsoft.com/office/powerpoint/2010/main" val="30234152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0"/>
          </a:xfrm>
        </p:spPr>
        <p:txBody>
          <a:bodyPr anchor="b"/>
          <a:lstStyle>
            <a:lvl1pPr algn="l">
              <a:defRPr sz="2622"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17"/>
            </a:lvl1pPr>
            <a:lvl2pPr>
              <a:defRPr sz="3761"/>
            </a:lvl2pPr>
            <a:lvl3pPr>
              <a:defRPr sz="3191"/>
            </a:lvl3pPr>
            <a:lvl4pPr>
              <a:defRPr sz="2622"/>
            </a:lvl4pPr>
            <a:lvl5pPr>
              <a:defRPr sz="2622"/>
            </a:lvl5pPr>
            <a:lvl6pPr>
              <a:defRPr sz="2622"/>
            </a:lvl6pPr>
            <a:lvl7pPr>
              <a:defRPr sz="2622"/>
            </a:lvl7pPr>
            <a:lvl8pPr>
              <a:defRPr sz="2622"/>
            </a:lvl8pPr>
            <a:lvl9pPr>
              <a:defRPr sz="2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824"/>
            </a:lvl1pPr>
            <a:lvl2pPr marL="609228" indent="0">
              <a:buNone/>
              <a:defRPr sz="1596"/>
            </a:lvl2pPr>
            <a:lvl3pPr marL="1218456" indent="0">
              <a:buNone/>
              <a:defRPr sz="1368"/>
            </a:lvl3pPr>
            <a:lvl4pPr marL="1827686" indent="0">
              <a:buNone/>
              <a:defRPr sz="1254"/>
            </a:lvl4pPr>
            <a:lvl5pPr marL="2436914" indent="0">
              <a:buNone/>
              <a:defRPr sz="1254"/>
            </a:lvl5pPr>
            <a:lvl6pPr marL="3046142" indent="0">
              <a:buNone/>
              <a:defRPr sz="1254"/>
            </a:lvl6pPr>
            <a:lvl7pPr marL="3655371" indent="0">
              <a:buNone/>
              <a:defRPr sz="1254"/>
            </a:lvl7pPr>
            <a:lvl8pPr marL="4264600" indent="0">
              <a:buNone/>
              <a:defRPr sz="1254"/>
            </a:lvl8pPr>
            <a:lvl9pPr marL="4873828" indent="0">
              <a:buNone/>
              <a:defRPr sz="125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EC142FB-4543-A04D-AC96-96034A3487D7}" type="datetime1">
              <a:rPr lang="de-CH" smtClean="0"/>
              <a:t>08.11.24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6546DA-D9A6-41B9-910D-8E4398FAB76A}" type="slidenum">
              <a:rPr lang="en-US"/>
              <a:pPr>
                <a:defRPr/>
              </a:pPr>
              <a:t>‹#›</a:t>
            </a:fld>
            <a:endParaRPr lang="en-US"/>
          </a:p>
        </p:txBody>
      </p:sp>
    </p:spTree>
    <p:extLst>
      <p:ext uri="{BB962C8B-B14F-4D97-AF65-F5344CB8AC3E}">
        <p14:creationId xmlns:p14="http://schemas.microsoft.com/office/powerpoint/2010/main" val="13754454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1"/>
            <a:ext cx="7315200" cy="566738"/>
          </a:xfrm>
        </p:spPr>
        <p:txBody>
          <a:bodyPr anchor="b"/>
          <a:lstStyle>
            <a:lvl1pPr algn="l">
              <a:defRPr sz="2622" b="1"/>
            </a:lvl1pPr>
          </a:lstStyle>
          <a:p>
            <a:r>
              <a:rPr lang="en-US"/>
              <a:t>Click to edit Master title style</a:t>
            </a:r>
          </a:p>
        </p:txBody>
      </p:sp>
      <p:sp>
        <p:nvSpPr>
          <p:cNvPr id="3" name="Picture Placeholder 2"/>
          <p:cNvSpPr>
            <a:spLocks noGrp="1"/>
          </p:cNvSpPr>
          <p:nvPr>
            <p:ph type="pic" idx="1"/>
          </p:nvPr>
        </p:nvSpPr>
        <p:spPr>
          <a:xfrm>
            <a:off x="2389719" y="612775"/>
            <a:ext cx="7315200" cy="4114800"/>
          </a:xfrm>
        </p:spPr>
        <p:txBody>
          <a:bodyPr rtlCol="0">
            <a:normAutofit/>
          </a:bodyPr>
          <a:lstStyle>
            <a:lvl1pPr marL="0" indent="0">
              <a:buNone/>
              <a:defRPr sz="4217"/>
            </a:lvl1pPr>
            <a:lvl2pPr marL="609228" indent="0">
              <a:buNone/>
              <a:defRPr sz="3761"/>
            </a:lvl2pPr>
            <a:lvl3pPr marL="1218456" indent="0">
              <a:buNone/>
              <a:defRPr sz="3191"/>
            </a:lvl3pPr>
            <a:lvl4pPr marL="1827686" indent="0">
              <a:buNone/>
              <a:defRPr sz="2622"/>
            </a:lvl4pPr>
            <a:lvl5pPr marL="2436914" indent="0">
              <a:buNone/>
              <a:defRPr sz="2622"/>
            </a:lvl5pPr>
            <a:lvl6pPr marL="3046142" indent="0">
              <a:buNone/>
              <a:defRPr sz="2622"/>
            </a:lvl6pPr>
            <a:lvl7pPr marL="3655371" indent="0">
              <a:buNone/>
              <a:defRPr sz="2622"/>
            </a:lvl7pPr>
            <a:lvl8pPr marL="4264600" indent="0">
              <a:buNone/>
              <a:defRPr sz="2622"/>
            </a:lvl8pPr>
            <a:lvl9pPr marL="4873828" indent="0">
              <a:buNone/>
              <a:defRPr sz="2622"/>
            </a:lvl9pPr>
          </a:lstStyle>
          <a:p>
            <a:pPr lvl="0"/>
            <a:endParaRPr lang="en-US" noProof="0"/>
          </a:p>
        </p:txBody>
      </p:sp>
      <p:sp>
        <p:nvSpPr>
          <p:cNvPr id="4" name="Text Placeholder 3"/>
          <p:cNvSpPr>
            <a:spLocks noGrp="1"/>
          </p:cNvSpPr>
          <p:nvPr>
            <p:ph type="body" sz="half" idx="2"/>
          </p:nvPr>
        </p:nvSpPr>
        <p:spPr>
          <a:xfrm>
            <a:off x="2389719" y="5367338"/>
            <a:ext cx="7315200" cy="804863"/>
          </a:xfrm>
        </p:spPr>
        <p:txBody>
          <a:bodyPr/>
          <a:lstStyle>
            <a:lvl1pPr marL="0" indent="0">
              <a:buNone/>
              <a:defRPr sz="1824"/>
            </a:lvl1pPr>
            <a:lvl2pPr marL="609228" indent="0">
              <a:buNone/>
              <a:defRPr sz="1596"/>
            </a:lvl2pPr>
            <a:lvl3pPr marL="1218456" indent="0">
              <a:buNone/>
              <a:defRPr sz="1368"/>
            </a:lvl3pPr>
            <a:lvl4pPr marL="1827686" indent="0">
              <a:buNone/>
              <a:defRPr sz="1254"/>
            </a:lvl4pPr>
            <a:lvl5pPr marL="2436914" indent="0">
              <a:buNone/>
              <a:defRPr sz="1254"/>
            </a:lvl5pPr>
            <a:lvl6pPr marL="3046142" indent="0">
              <a:buNone/>
              <a:defRPr sz="1254"/>
            </a:lvl6pPr>
            <a:lvl7pPr marL="3655371" indent="0">
              <a:buNone/>
              <a:defRPr sz="1254"/>
            </a:lvl7pPr>
            <a:lvl8pPr marL="4264600" indent="0">
              <a:buNone/>
              <a:defRPr sz="1254"/>
            </a:lvl8pPr>
            <a:lvl9pPr marL="4873828" indent="0">
              <a:buNone/>
              <a:defRPr sz="125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24F48E5-2FB5-8840-B620-2962B6D7FBC1}" type="datetime1">
              <a:rPr lang="de-CH" smtClean="0"/>
              <a:t>08.11.24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41E8F01-185D-4CC0-813D-17E8E4274769}" type="slidenum">
              <a:rPr lang="en-US"/>
              <a:pPr>
                <a:defRPr/>
              </a:pPr>
              <a:t>‹#›</a:t>
            </a:fld>
            <a:endParaRPr lang="en-US"/>
          </a:p>
        </p:txBody>
      </p:sp>
    </p:spTree>
    <p:extLst>
      <p:ext uri="{BB962C8B-B14F-4D97-AF65-F5344CB8AC3E}">
        <p14:creationId xmlns:p14="http://schemas.microsoft.com/office/powerpoint/2010/main" val="1607056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4FC332-7E50-6540-ACC3-126514EBE807}" type="datetime1">
              <a:rPr lang="de-CH" smtClean="0"/>
              <a:t>08.11.24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0296EE-E859-4D61-BFD7-B9A60B622705}" type="slidenum">
              <a:rPr lang="en-US"/>
              <a:pPr>
                <a:defRPr/>
              </a:pPr>
              <a:t>‹#›</a:t>
            </a:fld>
            <a:endParaRPr lang="en-US"/>
          </a:p>
        </p:txBody>
      </p:sp>
    </p:spTree>
    <p:extLst>
      <p:ext uri="{BB962C8B-B14F-4D97-AF65-F5344CB8AC3E}">
        <p14:creationId xmlns:p14="http://schemas.microsoft.com/office/powerpoint/2010/main" val="39676915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199" y="274639"/>
            <a:ext cx="2743201"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CFE239C-CCDD-8E46-BDF8-1B62674919E8}" type="datetime1">
              <a:rPr lang="de-CH" smtClean="0"/>
              <a:t>08.11.24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3E00F92-7421-4D98-B9DC-6F6B9626168C}" type="slidenum">
              <a:rPr lang="en-US"/>
              <a:pPr>
                <a:defRPr/>
              </a:pPr>
              <a:t>‹#›</a:t>
            </a:fld>
            <a:endParaRPr lang="en-US"/>
          </a:p>
        </p:txBody>
      </p:sp>
    </p:spTree>
    <p:extLst>
      <p:ext uri="{BB962C8B-B14F-4D97-AF65-F5344CB8AC3E}">
        <p14:creationId xmlns:p14="http://schemas.microsoft.com/office/powerpoint/2010/main" val="32234704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12" name="Textplatzhalter 8">
            <a:extLst>
              <a:ext uri="{FF2B5EF4-FFF2-40B4-BE49-F238E27FC236}">
                <a16:creationId xmlns:a16="http://schemas.microsoft.com/office/drawing/2014/main" id="{E69F34A5-EA9B-4A0A-A8FB-63CF2456D5B6}"/>
              </a:ext>
            </a:extLst>
          </p:cNvPr>
          <p:cNvSpPr>
            <a:spLocks noGrp="1"/>
          </p:cNvSpPr>
          <p:nvPr>
            <p:ph type="body" sz="quarter" idx="13" hasCustomPrompt="1"/>
          </p:nvPr>
        </p:nvSpPr>
        <p:spPr>
          <a:xfrm>
            <a:off x="62496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4" name="Title 3"/>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17819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ing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5573"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de-AT" dirty="0"/>
              <a:t>Insert </a:t>
            </a:r>
            <a:r>
              <a:rPr lang="en-US" noProof="0" dirty="0"/>
              <a:t>Background</a:t>
            </a:r>
            <a:r>
              <a:rPr lang="de-AT" dirty="0"/>
              <a:t> Image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itel 1">
            <a:extLst>
              <a:ext uri="{FF2B5EF4-FFF2-40B4-BE49-F238E27FC236}">
                <a16:creationId xmlns:a16="http://schemas.microsoft.com/office/drawing/2014/main" id="{0B952560-8B22-4EC2-A520-BB0D9A9A2134}"/>
              </a:ext>
            </a:extLst>
          </p:cNvPr>
          <p:cNvSpPr>
            <a:spLocks noGrp="1"/>
          </p:cNvSpPr>
          <p:nvPr>
            <p:ph type="ctrTitle" hasCustomPrompt="1"/>
          </p:nvPr>
        </p:nvSpPr>
        <p:spPr>
          <a:xfrm>
            <a:off x="590400" y="1394775"/>
            <a:ext cx="11017800" cy="2387600"/>
          </a:xfrm>
          <a:prstGeom prst="rect">
            <a:avLst/>
          </a:prstGeom>
        </p:spPr>
        <p:txBody>
          <a:bodyPr anchor="b"/>
          <a:lstStyle>
            <a:lvl1pPr algn="ctr">
              <a:lnSpc>
                <a:spcPts val="4751"/>
              </a:lnSpc>
              <a:defRPr sz="4500" cap="all" baseline="0">
                <a:solidFill>
                  <a:schemeClr val="bg1"/>
                </a:solidFill>
              </a:defRPr>
            </a:lvl1pPr>
          </a:lstStyle>
          <a:p>
            <a:r>
              <a:rPr lang="en-US" noProof="0" dirty="0"/>
              <a:t>Chapter</a:t>
            </a:r>
            <a:r>
              <a:rPr lang="de-AT" dirty="0"/>
              <a:t> Title</a:t>
            </a:r>
          </a:p>
        </p:txBody>
      </p:sp>
      <p:sp>
        <p:nvSpPr>
          <p:cNvPr id="10" name="Untertitel 2">
            <a:extLst>
              <a:ext uri="{FF2B5EF4-FFF2-40B4-BE49-F238E27FC236}">
                <a16:creationId xmlns:a16="http://schemas.microsoft.com/office/drawing/2014/main" id="{3ADE6088-5D10-4D28-890C-D6F29F2A1C2A}"/>
              </a:ext>
            </a:extLst>
          </p:cNvPr>
          <p:cNvSpPr>
            <a:spLocks noGrp="1"/>
          </p:cNvSpPr>
          <p:nvPr>
            <p:ph type="subTitle" idx="1" hasCustomPrompt="1"/>
          </p:nvPr>
        </p:nvSpPr>
        <p:spPr>
          <a:xfrm>
            <a:off x="590400" y="3843045"/>
            <a:ext cx="11017800" cy="1655763"/>
          </a:xfrm>
        </p:spPr>
        <p:txBody>
          <a:bodyPr>
            <a:noAutofit/>
          </a:bodyPr>
          <a:lstStyle>
            <a:lvl1pPr marL="0" indent="0" algn="ctr">
              <a:buNone/>
              <a:defRPr sz="15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noProof="0" dirty="0"/>
              <a:t>Chapter</a:t>
            </a:r>
            <a:r>
              <a:rPr lang="de-AT" dirty="0"/>
              <a:t> </a:t>
            </a:r>
            <a:r>
              <a:rPr lang="en-US" noProof="0" dirty="0"/>
              <a:t>Subtitle</a:t>
            </a:r>
          </a:p>
        </p:txBody>
      </p:sp>
    </p:spTree>
    <p:extLst>
      <p:ext uri="{BB962C8B-B14F-4D97-AF65-F5344CB8AC3E}">
        <p14:creationId xmlns:p14="http://schemas.microsoft.com/office/powerpoint/2010/main" val="1673092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11017800" cy="3663000"/>
          </a:xfrm>
        </p:spPr>
        <p:txBody>
          <a:bodyPr/>
          <a:lstStyle>
            <a:lvl1pPr>
              <a:lnSpc>
                <a:spcPts val="2600"/>
              </a:lnSpc>
              <a:defRPr sz="2133"/>
            </a:lvl1pPr>
            <a:lvl2pPr marL="453589" indent="-453589">
              <a:lnSpc>
                <a:spcPts val="2600"/>
              </a:lnSpc>
              <a:defRPr sz="2133"/>
            </a:lvl2pPr>
            <a:lvl3pPr marL="907177" indent="-453589">
              <a:lnSpc>
                <a:spcPts val="2600"/>
              </a:lnSpc>
              <a:defRPr sz="2133"/>
            </a:lvl3pPr>
            <a:lvl4pPr marL="1360766" indent="-453589">
              <a:lnSpc>
                <a:spcPts val="2600"/>
              </a:lnSpc>
              <a:defRPr sz="2133"/>
            </a:lvl4pPr>
            <a:lvl5pPr marL="1814355" indent="-453589">
              <a:lnSpc>
                <a:spcPts val="2600"/>
              </a:lnSpc>
              <a:defRPr sz="2133"/>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6785536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 Text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5364000" cy="3663000"/>
          </a:xfrm>
        </p:spPr>
        <p:txBody>
          <a:bodyPr/>
          <a:lstStyle>
            <a:lvl1pPr>
              <a:defRPr/>
            </a:lvl1pPr>
            <a:lvl2pPr>
              <a:defRPr/>
            </a:lvl2pPr>
            <a:lvl5pPr>
              <a:defRPr/>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platzhalter 8">
            <a:extLst>
              <a:ext uri="{FF2B5EF4-FFF2-40B4-BE49-F238E27FC236}">
                <a16:creationId xmlns:a16="http://schemas.microsoft.com/office/drawing/2014/main" id="{B620B50C-303A-44DC-8838-2B1CB9466574}"/>
              </a:ext>
            </a:extLst>
          </p:cNvPr>
          <p:cNvSpPr>
            <a:spLocks noGrp="1"/>
          </p:cNvSpPr>
          <p:nvPr>
            <p:ph type="body" sz="quarter" idx="13" hasCustomPrompt="1"/>
          </p:nvPr>
        </p:nvSpPr>
        <p:spPr>
          <a:xfrm>
            <a:off x="6249600" y="2327328"/>
            <a:ext cx="5364000" cy="3663000"/>
          </a:xfrm>
        </p:spPr>
        <p:txBody>
          <a:bodyPr/>
          <a:lstStyle>
            <a:lvl1pPr>
              <a:defRPr/>
            </a:lvl1pPr>
            <a:lvl3pPr>
              <a:defRPr/>
            </a:lvl3pPr>
            <a:lvl5pPr>
              <a:defRPr/>
            </a:lvl5pPr>
          </a:lstStyle>
          <a:p>
            <a:pPr marL="0" marR="0" lvl="0" indent="0" algn="l" defTabSz="914377" rtl="0" eaLnBrk="1" fontAlgn="auto" latinLnBrk="0" hangingPunct="1">
              <a:lnSpc>
                <a:spcPts val="1851"/>
              </a:lnSpc>
              <a:spcBef>
                <a:spcPts val="0"/>
              </a:spcBef>
              <a:spcAft>
                <a:spcPts val="0"/>
              </a:spcAft>
              <a:buClrTx/>
              <a:buSzTx/>
              <a:buFont typeface="Arial" panose="020B0604020202020204" pitchFamily="34" charset="0"/>
              <a:buNone/>
              <a:tabLst/>
              <a:defRPr/>
            </a:pPr>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7996601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8" name="Bildplatzhalter 7">
            <a:extLst>
              <a:ext uri="{FF2B5EF4-FFF2-40B4-BE49-F238E27FC236}">
                <a16:creationId xmlns:a16="http://schemas.microsoft.com/office/drawing/2014/main" id="{E3F97B2E-B3AF-412F-8A5D-31126158717C}"/>
              </a:ext>
            </a:extLst>
          </p:cNvPr>
          <p:cNvSpPr>
            <a:spLocks noGrp="1"/>
          </p:cNvSpPr>
          <p:nvPr>
            <p:ph type="pic" sz="quarter" idx="12" hasCustomPrompt="1"/>
          </p:nvPr>
        </p:nvSpPr>
        <p:spPr>
          <a:xfrm>
            <a:off x="623094" y="1110600"/>
            <a:ext cx="3384551" cy="2313000"/>
          </a:xfrm>
        </p:spPr>
        <p:txBody>
          <a:bodyPr/>
          <a:lstStyle>
            <a:lvl1pPr>
              <a:defRPr/>
            </a:lvl1pPr>
          </a:lstStyle>
          <a:p>
            <a:r>
              <a:rPr lang="en-US" noProof="0" dirty="0"/>
              <a:t>Add Image</a:t>
            </a:r>
          </a:p>
        </p:txBody>
      </p:sp>
      <p:sp>
        <p:nvSpPr>
          <p:cNvPr id="11" name="Bildplatzhalter 7">
            <a:extLst>
              <a:ext uri="{FF2B5EF4-FFF2-40B4-BE49-F238E27FC236}">
                <a16:creationId xmlns:a16="http://schemas.microsoft.com/office/drawing/2014/main" id="{B3619771-C104-4967-8CE8-D32A6A767A69}"/>
              </a:ext>
            </a:extLst>
          </p:cNvPr>
          <p:cNvSpPr>
            <a:spLocks noGrp="1"/>
          </p:cNvSpPr>
          <p:nvPr>
            <p:ph type="pic" sz="quarter" idx="13" hasCustomPrompt="1"/>
          </p:nvPr>
        </p:nvSpPr>
        <p:spPr>
          <a:xfrm>
            <a:off x="4403726" y="1110600"/>
            <a:ext cx="3384551" cy="2313000"/>
          </a:xfrm>
        </p:spPr>
        <p:txBody>
          <a:bodyPr/>
          <a:lstStyle/>
          <a:p>
            <a:r>
              <a:rPr lang="en-US" noProof="0"/>
              <a:t>Add Image</a:t>
            </a:r>
          </a:p>
        </p:txBody>
      </p:sp>
      <p:sp>
        <p:nvSpPr>
          <p:cNvPr id="12" name="Bildplatzhalter 7">
            <a:extLst>
              <a:ext uri="{FF2B5EF4-FFF2-40B4-BE49-F238E27FC236}">
                <a16:creationId xmlns:a16="http://schemas.microsoft.com/office/drawing/2014/main" id="{EAAF7A8C-E9CD-42FC-9131-B1B15A78852D}"/>
              </a:ext>
            </a:extLst>
          </p:cNvPr>
          <p:cNvSpPr>
            <a:spLocks noGrp="1"/>
          </p:cNvSpPr>
          <p:nvPr>
            <p:ph type="pic" sz="quarter" idx="14" hasCustomPrompt="1"/>
          </p:nvPr>
        </p:nvSpPr>
        <p:spPr>
          <a:xfrm>
            <a:off x="8184357" y="1110600"/>
            <a:ext cx="3384551" cy="2313000"/>
          </a:xfrm>
        </p:spPr>
        <p:txBody>
          <a:bodyPr/>
          <a:lstStyle/>
          <a:p>
            <a:r>
              <a:rPr lang="en-US" noProof="0"/>
              <a:t>Add Image</a:t>
            </a:r>
          </a:p>
        </p:txBody>
      </p:sp>
      <p:sp>
        <p:nvSpPr>
          <p:cNvPr id="13" name="Bildplatzhalter 7">
            <a:extLst>
              <a:ext uri="{FF2B5EF4-FFF2-40B4-BE49-F238E27FC236}">
                <a16:creationId xmlns:a16="http://schemas.microsoft.com/office/drawing/2014/main" id="{8EA1D059-7D13-4EEF-9BA9-6012929D6894}"/>
              </a:ext>
            </a:extLst>
          </p:cNvPr>
          <p:cNvSpPr>
            <a:spLocks noGrp="1"/>
          </p:cNvSpPr>
          <p:nvPr>
            <p:ph type="pic" sz="quarter" idx="15" hasCustomPrompt="1"/>
          </p:nvPr>
        </p:nvSpPr>
        <p:spPr>
          <a:xfrm>
            <a:off x="623094" y="3861000"/>
            <a:ext cx="3384551" cy="2313000"/>
          </a:xfrm>
        </p:spPr>
        <p:txBody>
          <a:bodyPr/>
          <a:lstStyle/>
          <a:p>
            <a:r>
              <a:rPr lang="en-US" noProof="0"/>
              <a:t>Add Image</a:t>
            </a:r>
          </a:p>
        </p:txBody>
      </p:sp>
      <p:sp>
        <p:nvSpPr>
          <p:cNvPr id="14" name="Bildplatzhalter 7">
            <a:extLst>
              <a:ext uri="{FF2B5EF4-FFF2-40B4-BE49-F238E27FC236}">
                <a16:creationId xmlns:a16="http://schemas.microsoft.com/office/drawing/2014/main" id="{3F531061-ABBF-4531-8358-93F39A4E83CD}"/>
              </a:ext>
            </a:extLst>
          </p:cNvPr>
          <p:cNvSpPr>
            <a:spLocks noGrp="1"/>
          </p:cNvSpPr>
          <p:nvPr>
            <p:ph type="pic" sz="quarter" idx="16" hasCustomPrompt="1"/>
          </p:nvPr>
        </p:nvSpPr>
        <p:spPr>
          <a:xfrm>
            <a:off x="4403726" y="3861000"/>
            <a:ext cx="3384551" cy="2313000"/>
          </a:xfrm>
        </p:spPr>
        <p:txBody>
          <a:bodyPr/>
          <a:lstStyle/>
          <a:p>
            <a:r>
              <a:rPr lang="en-US" noProof="0"/>
              <a:t>Add Image</a:t>
            </a:r>
          </a:p>
        </p:txBody>
      </p:sp>
      <p:sp>
        <p:nvSpPr>
          <p:cNvPr id="15" name="Bildplatzhalter 7">
            <a:extLst>
              <a:ext uri="{FF2B5EF4-FFF2-40B4-BE49-F238E27FC236}">
                <a16:creationId xmlns:a16="http://schemas.microsoft.com/office/drawing/2014/main" id="{1E2387E5-F9E6-4485-8261-961CB0903140}"/>
              </a:ext>
            </a:extLst>
          </p:cNvPr>
          <p:cNvSpPr>
            <a:spLocks noGrp="1"/>
          </p:cNvSpPr>
          <p:nvPr>
            <p:ph type="pic" sz="quarter" idx="17" hasCustomPrompt="1"/>
          </p:nvPr>
        </p:nvSpPr>
        <p:spPr>
          <a:xfrm>
            <a:off x="8184357" y="3861000"/>
            <a:ext cx="3384551" cy="2313000"/>
          </a:xfrm>
        </p:spPr>
        <p:txBody>
          <a:bodyPr/>
          <a:lstStyle/>
          <a:p>
            <a:r>
              <a:rPr lang="en-US" noProof="0"/>
              <a:t>Add Image</a:t>
            </a:r>
          </a:p>
        </p:txBody>
      </p:sp>
      <p:sp>
        <p:nvSpPr>
          <p:cNvPr id="16" name="Textplatzhalter 4">
            <a:extLst>
              <a:ext uri="{FF2B5EF4-FFF2-40B4-BE49-F238E27FC236}">
                <a16:creationId xmlns:a16="http://schemas.microsoft.com/office/drawing/2014/main" id="{4F13C95D-47FB-4B84-9C64-194B515968FC}"/>
              </a:ext>
            </a:extLst>
          </p:cNvPr>
          <p:cNvSpPr>
            <a:spLocks noGrp="1"/>
          </p:cNvSpPr>
          <p:nvPr>
            <p:ph type="body" sz="quarter" idx="18" hasCustomPrompt="1"/>
          </p:nvPr>
        </p:nvSpPr>
        <p:spPr>
          <a:xfrm>
            <a:off x="5904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7" name="Textplatzhalter 4">
            <a:extLst>
              <a:ext uri="{FF2B5EF4-FFF2-40B4-BE49-F238E27FC236}">
                <a16:creationId xmlns:a16="http://schemas.microsoft.com/office/drawing/2014/main" id="{22B4C4DC-2824-4AA7-A434-E1CB7029143D}"/>
              </a:ext>
            </a:extLst>
          </p:cNvPr>
          <p:cNvSpPr>
            <a:spLocks noGrp="1"/>
          </p:cNvSpPr>
          <p:nvPr>
            <p:ph type="body" sz="quarter" idx="19" hasCustomPrompt="1"/>
          </p:nvPr>
        </p:nvSpPr>
        <p:spPr>
          <a:xfrm>
            <a:off x="43590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8" name="Textplatzhalter 4">
            <a:extLst>
              <a:ext uri="{FF2B5EF4-FFF2-40B4-BE49-F238E27FC236}">
                <a16:creationId xmlns:a16="http://schemas.microsoft.com/office/drawing/2014/main" id="{431A6461-DB7D-4C02-BD54-EC13C6C61981}"/>
              </a:ext>
            </a:extLst>
          </p:cNvPr>
          <p:cNvSpPr>
            <a:spLocks noGrp="1"/>
          </p:cNvSpPr>
          <p:nvPr>
            <p:ph type="body" sz="quarter" idx="20" hasCustomPrompt="1"/>
          </p:nvPr>
        </p:nvSpPr>
        <p:spPr>
          <a:xfrm>
            <a:off x="81276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19" name="Textplatzhalter 4">
            <a:extLst>
              <a:ext uri="{FF2B5EF4-FFF2-40B4-BE49-F238E27FC236}">
                <a16:creationId xmlns:a16="http://schemas.microsoft.com/office/drawing/2014/main" id="{9E186AF5-D057-4662-99A5-C5B72C102263}"/>
              </a:ext>
            </a:extLst>
          </p:cNvPr>
          <p:cNvSpPr>
            <a:spLocks noGrp="1"/>
          </p:cNvSpPr>
          <p:nvPr>
            <p:ph type="body" sz="quarter" idx="21" hasCustomPrompt="1"/>
          </p:nvPr>
        </p:nvSpPr>
        <p:spPr>
          <a:xfrm>
            <a:off x="43590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20" name="Textplatzhalter 4">
            <a:extLst>
              <a:ext uri="{FF2B5EF4-FFF2-40B4-BE49-F238E27FC236}">
                <a16:creationId xmlns:a16="http://schemas.microsoft.com/office/drawing/2014/main" id="{FE28F596-0477-4144-9033-0F83600D5173}"/>
              </a:ext>
            </a:extLst>
          </p:cNvPr>
          <p:cNvSpPr>
            <a:spLocks noGrp="1"/>
          </p:cNvSpPr>
          <p:nvPr>
            <p:ph type="body" sz="quarter" idx="22" hasCustomPrompt="1"/>
          </p:nvPr>
        </p:nvSpPr>
        <p:spPr>
          <a:xfrm>
            <a:off x="81276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Tree>
    <p:extLst>
      <p:ext uri="{BB962C8B-B14F-4D97-AF65-F5344CB8AC3E}">
        <p14:creationId xmlns:p14="http://schemas.microsoft.com/office/powerpoint/2010/main" val="398196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94FCCE-994F-A848-9134-2F2AEA255100}" type="datetime1">
              <a:rPr lang="de-CH" smtClean="0"/>
              <a:t>08.11.24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3768330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 2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7" name="Bildplatzhalter 7">
            <a:extLst>
              <a:ext uri="{FF2B5EF4-FFF2-40B4-BE49-F238E27FC236}">
                <a16:creationId xmlns:a16="http://schemas.microsoft.com/office/drawing/2014/main" id="{9B27A2E0-7828-42CC-94F2-52AC0B1B20E9}"/>
              </a:ext>
            </a:extLst>
          </p:cNvPr>
          <p:cNvSpPr>
            <a:spLocks noGrp="1"/>
          </p:cNvSpPr>
          <p:nvPr>
            <p:ph type="pic" sz="quarter" idx="12" hasCustomPrompt="1"/>
          </p:nvPr>
        </p:nvSpPr>
        <p:spPr>
          <a:xfrm>
            <a:off x="623093" y="1904399"/>
            <a:ext cx="5272200" cy="4343400"/>
          </a:xfrm>
        </p:spPr>
        <p:txBody>
          <a:bodyPr/>
          <a:lstStyle/>
          <a:p>
            <a:r>
              <a:rPr lang="en-US" noProof="0" dirty="0"/>
              <a:t>Add Image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4343400"/>
          </a:xfrm>
        </p:spPr>
        <p:txBody>
          <a:bodyPr/>
          <a:lstStyle/>
          <a:p>
            <a:r>
              <a:rPr lang="en-US" noProof="0"/>
              <a:t>Add Image</a:t>
            </a:r>
          </a:p>
        </p:txBody>
      </p:sp>
      <p:sp>
        <p:nvSpPr>
          <p:cNvPr id="5" name="Titel 4">
            <a:extLst>
              <a:ext uri="{FF2B5EF4-FFF2-40B4-BE49-F238E27FC236}">
                <a16:creationId xmlns:a16="http://schemas.microsoft.com/office/drawing/2014/main" id="{FBDA83D7-ED1C-407C-95EF-259295D21892}"/>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Tree>
    <p:extLst>
      <p:ext uri="{BB962C8B-B14F-4D97-AF65-F5344CB8AC3E}">
        <p14:creationId xmlns:p14="http://schemas.microsoft.com/office/powerpoint/2010/main" val="41434830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 Text + Imag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3810855"/>
          </a:xfrm>
        </p:spPr>
        <p:txBody>
          <a:bodyPr/>
          <a:lstStyle>
            <a:lvl1pPr>
              <a:defRPr/>
            </a:lvl1p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a:t>
            </a:r>
            <a:r>
              <a:rPr lang="de-DE" dirty="0" err="1"/>
              <a:t>Subtitle</a:t>
            </a:r>
            <a:endParaRPr lang="de-DE" dirty="0"/>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platzhalter 4">
            <a:extLst>
              <a:ext uri="{FF2B5EF4-FFF2-40B4-BE49-F238E27FC236}">
                <a16:creationId xmlns:a16="http://schemas.microsoft.com/office/drawing/2014/main" id="{4359674F-CF32-4FA5-9124-DD44149261BE}"/>
              </a:ext>
            </a:extLst>
          </p:cNvPr>
          <p:cNvSpPr>
            <a:spLocks noGrp="1"/>
          </p:cNvSpPr>
          <p:nvPr>
            <p:ph type="body" sz="quarter" idx="18" hasCustomPrompt="1"/>
          </p:nvPr>
        </p:nvSpPr>
        <p:spPr>
          <a:xfrm>
            <a:off x="6240016" y="5823266"/>
            <a:ext cx="536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0" name="Textplatzhalter 5">
            <a:extLst>
              <a:ext uri="{FF2B5EF4-FFF2-40B4-BE49-F238E27FC236}">
                <a16:creationId xmlns:a16="http://schemas.microsoft.com/office/drawing/2014/main" id="{798E3C2C-C457-4971-B195-C7CE1F91188A}"/>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
        <p:nvSpPr>
          <p:cNvPr id="2" name="Title 1"/>
          <p:cNvSpPr>
            <a:spLocks noGrp="1"/>
          </p:cNvSpPr>
          <p:nvPr>
            <p:ph type="title"/>
          </p:nvPr>
        </p:nvSpPr>
        <p:spPr/>
        <p:txBody>
          <a:bodyPr/>
          <a:lstStyle/>
          <a:p>
            <a:r>
              <a:rPr lang="en-US"/>
              <a:t>Click to edit Master title style</a:t>
            </a:r>
            <a:endParaRPr lang="fr-FR"/>
          </a:p>
        </p:txBody>
      </p:sp>
    </p:spTree>
    <p:extLst>
      <p:ext uri="{BB962C8B-B14F-4D97-AF65-F5344CB8AC3E}">
        <p14:creationId xmlns:p14="http://schemas.microsoft.com/office/powerpoint/2010/main" val="19373330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 Imag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2800" y="1904399"/>
            <a:ext cx="5272200" cy="3810855"/>
          </a:xfrm>
        </p:spPr>
        <p:txBody>
          <a:body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62496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6249600" y="2327400"/>
            <a:ext cx="5364000" cy="3663000"/>
          </a:xfrm>
        </p:spPr>
        <p:txBody>
          <a:bodyPr/>
          <a:lstStyle>
            <a:lvl1pPr>
              <a:defRPr/>
            </a:lvl1pPr>
            <a:lvl4pPr>
              <a:defRPr/>
            </a:lvl4pPr>
          </a:lstStyle>
          <a:p>
            <a:pPr lvl="0"/>
            <a:r>
              <a:rPr lang="en-US" noProof="0" dirty="0"/>
              <a:t>First Level (Running Text)</a:t>
            </a:r>
          </a:p>
          <a:p>
            <a:pPr lvl="1"/>
            <a:r>
              <a:rPr lang="en-US" noProof="0" dirty="0"/>
              <a:t>Second Level</a:t>
            </a:r>
          </a:p>
          <a:p>
            <a:pPr lvl="2"/>
            <a:r>
              <a:rPr lang="en-US" noProof="0" dirty="0"/>
              <a:t>Third Ebene</a:t>
            </a:r>
          </a:p>
          <a:p>
            <a:pPr lvl="3"/>
            <a:r>
              <a:rPr lang="en-US" noProof="0" dirty="0"/>
              <a:t>Fourth Ebene</a:t>
            </a:r>
          </a:p>
          <a:p>
            <a:pPr lvl="4"/>
            <a:r>
              <a:rPr lang="en-US" noProof="0" dirty="0"/>
              <a:t>Fifth Ebene</a:t>
            </a:r>
          </a:p>
        </p:txBody>
      </p:sp>
      <p:sp>
        <p:nvSpPr>
          <p:cNvPr id="4" name="Titel 3">
            <a:extLst>
              <a:ext uri="{FF2B5EF4-FFF2-40B4-BE49-F238E27FC236}">
                <a16:creationId xmlns:a16="http://schemas.microsoft.com/office/drawing/2014/main" id="{3BB9C48B-306B-4B7C-AF00-BA6C2F3CB515}"/>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E54D6B9B-188A-4CB1-80C1-74394219DCF1}"/>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4815515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 Text + 2 Images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4404601" y="1904400"/>
            <a:ext cx="3384551" cy="2008800"/>
          </a:xfrm>
        </p:spPr>
        <p:txBody>
          <a:bodyPr/>
          <a:lstStyle>
            <a:lvl1pPr>
              <a:defRPr/>
            </a:lvl1pPr>
          </a:lstStyle>
          <a:p>
            <a:r>
              <a:rPr lang="de-AT"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347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3474000" cy="3663000"/>
          </a:xfrm>
        </p:spPr>
        <p:txBody>
          <a:bodyPr/>
          <a:lstStyle>
            <a:lvl1pPr>
              <a:defRPr/>
            </a:lvl1pPr>
            <a:lvl2pPr>
              <a:defRPr/>
            </a:lvl2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platzhalter 8">
            <a:extLst>
              <a:ext uri="{FF2B5EF4-FFF2-40B4-BE49-F238E27FC236}">
                <a16:creationId xmlns:a16="http://schemas.microsoft.com/office/drawing/2014/main" id="{304CC4E7-09DC-4998-BCFA-AD280A0B1D97}"/>
              </a:ext>
            </a:extLst>
          </p:cNvPr>
          <p:cNvSpPr>
            <a:spLocks noGrp="1"/>
          </p:cNvSpPr>
          <p:nvPr>
            <p:ph type="body" sz="quarter" idx="19" hasCustomPrompt="1"/>
          </p:nvPr>
        </p:nvSpPr>
        <p:spPr>
          <a:xfrm>
            <a:off x="8127000" y="2327400"/>
            <a:ext cx="347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Bildplatzhalter 7">
            <a:extLst>
              <a:ext uri="{FF2B5EF4-FFF2-40B4-BE49-F238E27FC236}">
                <a16:creationId xmlns:a16="http://schemas.microsoft.com/office/drawing/2014/main" id="{12AEE0D9-326B-43F0-8F21-F85ED918A673}"/>
              </a:ext>
            </a:extLst>
          </p:cNvPr>
          <p:cNvSpPr>
            <a:spLocks noGrp="1"/>
          </p:cNvSpPr>
          <p:nvPr>
            <p:ph type="pic" sz="quarter" idx="20" hasCustomPrompt="1"/>
          </p:nvPr>
        </p:nvSpPr>
        <p:spPr>
          <a:xfrm>
            <a:off x="4404601" y="4165200"/>
            <a:ext cx="3384551" cy="2008800"/>
          </a:xfrm>
        </p:spPr>
        <p:txBody>
          <a:bodyPr/>
          <a:lstStyle>
            <a:lvl1pPr>
              <a:defRPr/>
            </a:lvl1pPr>
          </a:lstStyle>
          <a:p>
            <a:r>
              <a:rPr lang="de-AT" dirty="0"/>
              <a:t>Add Image</a:t>
            </a:r>
          </a:p>
        </p:txBody>
      </p:sp>
      <p:sp>
        <p:nvSpPr>
          <p:cNvPr id="4" name="Titel 3">
            <a:extLst>
              <a:ext uri="{FF2B5EF4-FFF2-40B4-BE49-F238E27FC236}">
                <a16:creationId xmlns:a16="http://schemas.microsoft.com/office/drawing/2014/main" id="{FA554AB9-2B77-4A5E-8DE0-C5B9338233CD}"/>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9" name="Textplatzhalter 5">
            <a:extLst>
              <a:ext uri="{FF2B5EF4-FFF2-40B4-BE49-F238E27FC236}">
                <a16:creationId xmlns:a16="http://schemas.microsoft.com/office/drawing/2014/main" id="{3135ED04-BF59-4DF8-B4BE-86B8797144EE}"/>
              </a:ext>
            </a:extLst>
          </p:cNvPr>
          <p:cNvSpPr>
            <a:spLocks noGrp="1"/>
          </p:cNvSpPr>
          <p:nvPr>
            <p:ph type="body" sz="quarter" idx="14" hasCustomPrompt="1"/>
          </p:nvPr>
        </p:nvSpPr>
        <p:spPr>
          <a:xfrm>
            <a:off x="590552" y="6165000"/>
            <a:ext cx="3473849"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8623910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en-US" noProof="0" dirty="0"/>
              <a:t>Insert Background Image </a:t>
            </a:r>
          </a:p>
        </p:txBody>
      </p:sp>
      <p:sp>
        <p:nvSpPr>
          <p:cNvPr id="5" name="Textplatzhalter 4">
            <a:extLst>
              <a:ext uri="{FF2B5EF4-FFF2-40B4-BE49-F238E27FC236}">
                <a16:creationId xmlns:a16="http://schemas.microsoft.com/office/drawing/2014/main" id="{BD79F90D-3491-43D5-A790-90072FE11986}"/>
              </a:ext>
            </a:extLst>
          </p:cNvPr>
          <p:cNvSpPr>
            <a:spLocks noGrp="1"/>
          </p:cNvSpPr>
          <p:nvPr>
            <p:ph type="body" sz="quarter" idx="19" hasCustomPrompt="1"/>
          </p:nvPr>
        </p:nvSpPr>
        <p:spPr>
          <a:xfrm>
            <a:off x="0" y="5124600"/>
            <a:ext cx="12192000" cy="1733400"/>
          </a:xfrm>
          <a:blipFill>
            <a:blip r:embed="rId2"/>
            <a:stretch>
              <a:fillRect/>
            </a:stretch>
          </a:blipFill>
        </p:spPr>
        <p:txBody>
          <a:bodyPr/>
          <a:lstStyle>
            <a:lvl1pPr>
              <a:lnSpc>
                <a:spcPts val="0"/>
              </a:lnSpc>
              <a:defRPr/>
            </a:lvl1pPr>
          </a:lstStyle>
          <a:p>
            <a:pPr lvl="0"/>
            <a:r>
              <a:rPr lang="de-AT" dirty="0"/>
              <a:t>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8" name="Textplatzhalter 4">
            <a:extLst>
              <a:ext uri="{FF2B5EF4-FFF2-40B4-BE49-F238E27FC236}">
                <a16:creationId xmlns:a16="http://schemas.microsoft.com/office/drawing/2014/main" id="{660E39D6-6B5D-455A-A188-1048C3C9BC32}"/>
              </a:ext>
            </a:extLst>
          </p:cNvPr>
          <p:cNvSpPr>
            <a:spLocks noGrp="1"/>
          </p:cNvSpPr>
          <p:nvPr>
            <p:ph type="body" sz="quarter" idx="18" hasCustomPrompt="1"/>
          </p:nvPr>
        </p:nvSpPr>
        <p:spPr>
          <a:xfrm>
            <a:off x="590400" y="6093296"/>
            <a:ext cx="3465000" cy="378341"/>
          </a:xfrm>
        </p:spPr>
        <p:txBody>
          <a:bodyPr wrap="none">
            <a:noAutofit/>
          </a:bodyPr>
          <a:lstStyle>
            <a:lvl1pPr>
              <a:lnSpc>
                <a:spcPts val="1351"/>
              </a:lnSpc>
              <a:defRPr sz="1333" b="1">
                <a:solidFill>
                  <a:schemeClr val="bg1"/>
                </a:solidFill>
              </a:defRPr>
            </a:lvl1pPr>
            <a:lvl2pPr marL="0" indent="0">
              <a:lnSpc>
                <a:spcPts val="1351"/>
              </a:lnSpc>
              <a:buFontTx/>
              <a:buNone/>
              <a:defRPr sz="1333" b="0">
                <a:solidFill>
                  <a:schemeClr val="bg1"/>
                </a:solidFill>
              </a:defRPr>
            </a:lvl2pPr>
            <a:lvl3pPr marL="0" indent="0">
              <a:lnSpc>
                <a:spcPts val="1351"/>
              </a:lnSpc>
              <a:buFontTx/>
              <a:buNone/>
              <a:defRPr sz="1000" b="0">
                <a:solidFill>
                  <a:schemeClr val="bg1"/>
                </a:solidFill>
              </a:defRPr>
            </a:lvl3pPr>
            <a:lvl4pPr marL="0" indent="0">
              <a:lnSpc>
                <a:spcPts val="1351"/>
              </a:lnSpc>
              <a:buFontTx/>
              <a:buNone/>
              <a:defRPr sz="1000" b="0">
                <a:solidFill>
                  <a:schemeClr val="bg1"/>
                </a:solidFill>
              </a:defRPr>
            </a:lvl4pPr>
            <a:lvl5pPr marL="0" indent="0">
              <a:lnSpc>
                <a:spcPts val="1351"/>
              </a:lnSpc>
              <a:buFontTx/>
              <a:buNone/>
              <a:defRPr sz="1000" b="0">
                <a:solidFill>
                  <a:schemeClr val="bg1"/>
                </a:solidFill>
              </a:defRPr>
            </a:lvl5pPr>
            <a:lvl6pPr marL="2285943" indent="0">
              <a:buNone/>
              <a:defRPr/>
            </a:lvl6pPr>
          </a:lstStyle>
          <a:p>
            <a:pPr lvl="0"/>
            <a:r>
              <a:rPr lang="en-US" noProof="0" dirty="0"/>
              <a:t>First Level (Strong)</a:t>
            </a:r>
          </a:p>
          <a:p>
            <a:pPr lvl="1"/>
            <a:r>
              <a:rPr lang="en-US" noProof="0" dirty="0"/>
              <a:t>Second Level (Text)</a:t>
            </a:r>
          </a:p>
        </p:txBody>
      </p:sp>
    </p:spTree>
    <p:extLst>
      <p:ext uri="{BB962C8B-B14F-4D97-AF65-F5344CB8AC3E}">
        <p14:creationId xmlns:p14="http://schemas.microsoft.com/office/powerpoint/2010/main" val="9517288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621380A-5FB6-4DFB-922D-CC92A7225688}"/>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Tree>
    <p:extLst>
      <p:ext uri="{BB962C8B-B14F-4D97-AF65-F5344CB8AC3E}">
        <p14:creationId xmlns:p14="http://schemas.microsoft.com/office/powerpoint/2010/main" val="10624611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slide - 3">
    <p:bg>
      <p:bgRef idx="1001">
        <a:schemeClr val="bg1"/>
      </p:bgRef>
    </p:bg>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B76ECB0-B71D-454C-9911-8489B91E505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2" name="Grafik 11" descr="Ein Bild, das Zeichnung enthält.&#10;&#10;Automatisch generierte Beschreibung">
            <a:extLst>
              <a:ext uri="{FF2B5EF4-FFF2-40B4-BE49-F238E27FC236}">
                <a16:creationId xmlns:a16="http://schemas.microsoft.com/office/drawing/2014/main" id="{A869517B-FA4A-4693-A73F-75823C3FCBFB}"/>
              </a:ext>
            </a:extLst>
          </p:cNvPr>
          <p:cNvPicPr>
            <a:picLocks noChangeAspect="1"/>
          </p:cNvPicPr>
          <p:nvPr userDrawn="1"/>
        </p:nvPicPr>
        <p:blipFill>
          <a:blip r:embed="rId3" cstate="hqprint">
            <a:alphaModFix amt="40000"/>
            <a:extLst>
              <a:ext uri="{28A0092B-C50C-407E-A947-70E740481C1C}">
                <a14:useLocalDpi xmlns:a14="http://schemas.microsoft.com/office/drawing/2010/main" val="0"/>
              </a:ext>
            </a:extLst>
          </a:blip>
          <a:stretch>
            <a:fillRect/>
          </a:stretch>
        </p:blipFill>
        <p:spPr>
          <a:xfrm>
            <a:off x="3506400" y="1132200"/>
            <a:ext cx="5465976" cy="4798800"/>
          </a:xfrm>
          <a:prstGeom prst="rect">
            <a:avLst/>
          </a:prstGeom>
        </p:spPr>
      </p:pic>
      <p:sp>
        <p:nvSpPr>
          <p:cNvPr id="2" name="Titel 1">
            <a:extLst>
              <a:ext uri="{FF2B5EF4-FFF2-40B4-BE49-F238E27FC236}">
                <a16:creationId xmlns:a16="http://schemas.microsoft.com/office/drawing/2014/main" id="{78FDEAC5-CB05-410E-9C13-A3BB95AA2B9C}"/>
              </a:ext>
            </a:extLst>
          </p:cNvPr>
          <p:cNvSpPr>
            <a:spLocks noGrp="1"/>
          </p:cNvSpPr>
          <p:nvPr>
            <p:ph type="ctrTitle" hasCustomPrompt="1"/>
          </p:nvPr>
        </p:nvSpPr>
        <p:spPr>
          <a:xfrm>
            <a:off x="590400" y="1394775"/>
            <a:ext cx="11017800" cy="2387600"/>
          </a:xfrm>
        </p:spPr>
        <p:txBody>
          <a:bodyPr anchor="b"/>
          <a:lstStyle>
            <a:lvl1pPr algn="ctr">
              <a:lnSpc>
                <a:spcPts val="4751"/>
              </a:lnSpc>
              <a:defRPr sz="4800" cap="none" baseline="0">
                <a:solidFill>
                  <a:schemeClr val="bg1"/>
                </a:solidFill>
              </a:defRPr>
            </a:lvl1pPr>
          </a:lstStyle>
          <a:p>
            <a:r>
              <a:rPr lang="en-US" noProof="0" dirty="0"/>
              <a:t>Add Title</a:t>
            </a:r>
          </a:p>
        </p:txBody>
      </p:sp>
      <p:sp>
        <p:nvSpPr>
          <p:cNvPr id="3" name="Untertitel 2">
            <a:extLst>
              <a:ext uri="{FF2B5EF4-FFF2-40B4-BE49-F238E27FC236}">
                <a16:creationId xmlns:a16="http://schemas.microsoft.com/office/drawing/2014/main" id="{50BC8719-547F-4D8D-A3C6-6842D0F18FC7}"/>
              </a:ext>
            </a:extLst>
          </p:cNvPr>
          <p:cNvSpPr>
            <a:spLocks noGrp="1"/>
          </p:cNvSpPr>
          <p:nvPr>
            <p:ph type="subTitle" idx="1" hasCustomPrompt="1"/>
          </p:nvPr>
        </p:nvSpPr>
        <p:spPr>
          <a:xfrm>
            <a:off x="590400" y="3861048"/>
            <a:ext cx="11017800" cy="1655763"/>
          </a:xfrm>
        </p:spPr>
        <p:txBody>
          <a:bodyPr>
            <a:noAutofit/>
          </a:bodyPr>
          <a:lstStyle>
            <a:lvl1pPr marL="0" indent="0" algn="ctr">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noProof="0" dirty="0"/>
              <a:t>Add Subtitle</a:t>
            </a:r>
          </a:p>
        </p:txBody>
      </p:sp>
      <p:sp>
        <p:nvSpPr>
          <p:cNvPr id="6" name="Foliennummernplatzhalter 5">
            <a:extLst>
              <a:ext uri="{FF2B5EF4-FFF2-40B4-BE49-F238E27FC236}">
                <a16:creationId xmlns:a16="http://schemas.microsoft.com/office/drawing/2014/main" id="{EAB0140E-32A7-4823-A87C-11F572A9F07B}"/>
              </a:ext>
            </a:extLst>
          </p:cNvPr>
          <p:cNvSpPr>
            <a:spLocks noGrp="1"/>
          </p:cNvSpPr>
          <p:nvPr>
            <p:ph type="sldNum" sz="quarter" idx="12"/>
          </p:nvPr>
        </p:nvSpPr>
        <p:spPr>
          <a:xfrm>
            <a:off x="11660401" y="69892"/>
            <a:ext cx="385972" cy="226761"/>
          </a:xfrm>
          <a:prstGeom prst="rect">
            <a:avLst/>
          </a:prstGeom>
        </p:spPr>
        <p:txBody>
          <a:bodyPr/>
          <a:lstStyle>
            <a:lvl1pPr>
              <a:defRPr>
                <a:solidFill>
                  <a:schemeClr val="bg1"/>
                </a:solidFill>
              </a:defRPr>
            </a:lvl1pPr>
          </a:lstStyle>
          <a:p>
            <a:fld id="{88A1DFE4-5FC5-43BD-BB7E-75EAD82B965F}" type="slidenum">
              <a:rPr lang="en-US" noProof="0" smtClean="0"/>
              <a:pPr/>
              <a:t>‹#›</a:t>
            </a:fld>
            <a:endParaRPr lang="en-US" noProof="0" dirty="0"/>
          </a:p>
        </p:txBody>
      </p:sp>
      <p:pic>
        <p:nvPicPr>
          <p:cNvPr id="16" name="Grafik 15">
            <a:extLst>
              <a:ext uri="{FF2B5EF4-FFF2-40B4-BE49-F238E27FC236}">
                <a16:creationId xmlns:a16="http://schemas.microsoft.com/office/drawing/2014/main" id="{31B0BD8A-D178-4B00-A3F1-5503D969B4CA}"/>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73934" y="127799"/>
            <a:ext cx="597087" cy="240000"/>
          </a:xfrm>
          <a:prstGeom prst="rect">
            <a:avLst/>
          </a:prstGeom>
        </p:spPr>
      </p:pic>
    </p:spTree>
    <p:extLst>
      <p:ext uri="{BB962C8B-B14F-4D97-AF65-F5344CB8AC3E}">
        <p14:creationId xmlns:p14="http://schemas.microsoft.com/office/powerpoint/2010/main" val="4065672183"/>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8E39F14-7577-2E47-A110-4F67095B5799}"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50EBF8C-532C-411B-885C-938D5AF787CD}" type="slidenum">
              <a:rPr lang="en-GB" smtClean="0"/>
              <a:t>‹#›</a:t>
            </a:fld>
            <a:endParaRPr lang="en-GB"/>
          </a:p>
        </p:txBody>
      </p:sp>
    </p:spTree>
    <p:extLst>
      <p:ext uri="{BB962C8B-B14F-4D97-AF65-F5344CB8AC3E}">
        <p14:creationId xmlns:p14="http://schemas.microsoft.com/office/powerpoint/2010/main" val="23433384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1872000"/>
            <a:ext cx="5364000" cy="4118400"/>
          </a:xfrm>
        </p:spPr>
        <p:txBody>
          <a:bodyPr/>
          <a:lstStyle>
            <a:lvl1pPr>
              <a:spcBef>
                <a:spcPts val="1850"/>
              </a:spcBef>
              <a:defRPr sz="1800" b="1"/>
            </a:lvl1pPr>
            <a:lvl2pPr marL="630000" indent="0">
              <a:buNone/>
              <a:tabLst>
                <a:tab pos="5274000" algn="r"/>
              </a:tabLst>
              <a:defRPr/>
            </a:lvl2pPr>
            <a:lvl3pPr marL="1494000" indent="0">
              <a:buFont typeface="Arial" panose="020B0604020202020204" pitchFamily="34" charset="0"/>
              <a:buNone/>
              <a:tabLst>
                <a:tab pos="5274000" algn="r"/>
              </a:tabLst>
              <a:defRPr/>
            </a:lvl3pPr>
            <a:lvl4pPr marL="1494000" indent="0">
              <a:buFont typeface="Arial" panose="020B0604020202020204" pitchFamily="34" charset="0"/>
              <a:buNone/>
              <a:tabLst>
                <a:tab pos="5274000" algn="r"/>
              </a:tabLst>
              <a:defRPr/>
            </a:lvl4pPr>
            <a:lvl5pPr marL="1494000" indent="0">
              <a:buFont typeface="Arial" panose="020B0604020202020204" pitchFamily="34" charset="0"/>
              <a:buNone/>
              <a:tabLst>
                <a:tab pos="5274000"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12" name="Textplatzhalter 8">
            <a:extLst>
              <a:ext uri="{FF2B5EF4-FFF2-40B4-BE49-F238E27FC236}">
                <a16:creationId xmlns:a16="http://schemas.microsoft.com/office/drawing/2014/main" id="{E69F34A5-EA9B-4A0A-A8FB-63CF2456D5B6}"/>
              </a:ext>
            </a:extLst>
          </p:cNvPr>
          <p:cNvSpPr>
            <a:spLocks noGrp="1"/>
          </p:cNvSpPr>
          <p:nvPr>
            <p:ph type="body" sz="quarter" idx="13" hasCustomPrompt="1"/>
          </p:nvPr>
        </p:nvSpPr>
        <p:spPr>
          <a:xfrm>
            <a:off x="6249600" y="1872000"/>
            <a:ext cx="5364000" cy="4118400"/>
          </a:xfrm>
        </p:spPr>
        <p:txBody>
          <a:bodyPr/>
          <a:lstStyle>
            <a:lvl1pPr>
              <a:spcBef>
                <a:spcPts val="1850"/>
              </a:spcBef>
              <a:defRPr sz="1800" b="1"/>
            </a:lvl1pPr>
            <a:lvl2pPr marL="630000" indent="0">
              <a:buNone/>
              <a:tabLst>
                <a:tab pos="5274000" algn="r"/>
              </a:tabLst>
              <a:defRPr/>
            </a:lvl2pPr>
            <a:lvl3pPr marL="1494000" indent="0">
              <a:buFont typeface="Arial" panose="020B0604020202020204" pitchFamily="34" charset="0"/>
              <a:buNone/>
              <a:tabLst>
                <a:tab pos="5274000" algn="r"/>
              </a:tabLst>
              <a:defRPr/>
            </a:lvl3pPr>
            <a:lvl4pPr marL="1494000" indent="0">
              <a:buFont typeface="Arial" panose="020B0604020202020204" pitchFamily="34" charset="0"/>
              <a:buNone/>
              <a:tabLst>
                <a:tab pos="5274000" algn="r"/>
              </a:tabLst>
              <a:defRPr/>
            </a:lvl4pPr>
            <a:lvl5pPr marL="1494000" indent="0">
              <a:buFont typeface="Arial" panose="020B0604020202020204" pitchFamily="34" charset="0"/>
              <a:buNone/>
              <a:tabLst>
                <a:tab pos="5274000"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4" name="Titel 3">
            <a:extLst>
              <a:ext uri="{FF2B5EF4-FFF2-40B4-BE49-F238E27FC236}">
                <a16:creationId xmlns:a16="http://schemas.microsoft.com/office/drawing/2014/main" id="{24C33D56-EDA7-4D6B-80CE-52842ECCEC5A}"/>
              </a:ext>
            </a:extLst>
          </p:cNvPr>
          <p:cNvSpPr>
            <a:spLocks noGrp="1"/>
          </p:cNvSpPr>
          <p:nvPr>
            <p:ph type="title" hasCustomPrompt="1"/>
          </p:nvPr>
        </p:nvSpPr>
        <p:spPr>
          <a:xfrm>
            <a:off x="590400" y="770400"/>
            <a:ext cx="11017800" cy="1072089"/>
          </a:xfrm>
          <a:prstGeom prst="rect">
            <a:avLst/>
          </a:prstGeom>
        </p:spPr>
        <p:txBody>
          <a:bodyPr/>
          <a:lstStyle>
            <a:lvl1pPr>
              <a:defRPr/>
            </a:lvl1pPr>
          </a:lstStyle>
          <a:p>
            <a:r>
              <a:rPr lang="en-US" noProof="0" dirty="0"/>
              <a:t>Add Title</a:t>
            </a:r>
          </a:p>
        </p:txBody>
      </p:sp>
      <p:sp>
        <p:nvSpPr>
          <p:cNvPr id="2" name="TextBox 1">
            <a:extLst>
              <a:ext uri="{FF2B5EF4-FFF2-40B4-BE49-F238E27FC236}">
                <a16:creationId xmlns:a16="http://schemas.microsoft.com/office/drawing/2014/main" id="{F49D6F3C-90D5-4293-88A0-063788A8C864}"/>
              </a:ext>
            </a:extLst>
          </p:cNvPr>
          <p:cNvSpPr txBox="1"/>
          <p:nvPr userDrawn="1"/>
        </p:nvSpPr>
        <p:spPr>
          <a:xfrm>
            <a:off x="1638300" y="5950920"/>
            <a:ext cx="9433719" cy="779893"/>
          </a:xfrm>
          <a:prstGeom prst="rect">
            <a:avLst/>
          </a:prstGeom>
          <a:noFill/>
        </p:spPr>
        <p:txBody>
          <a:bodyPr wrap="square" rtlCol="0">
            <a:spAutoFit/>
          </a:bodyPr>
          <a:lstStyle/>
          <a:p>
            <a:pPr marL="0" marR="0" lvl="0" indent="0" algn="l" defTabSz="914303" rtl="0" eaLnBrk="1" fontAlgn="auto" latinLnBrk="0" hangingPunct="1">
              <a:lnSpc>
                <a:spcPts val="1850"/>
              </a:lnSpc>
              <a:spcBef>
                <a:spcPts val="0"/>
              </a:spcBef>
              <a:spcAft>
                <a:spcPts val="0"/>
              </a:spcAft>
              <a:buClrTx/>
              <a:buSzTx/>
              <a:buFontTx/>
              <a:buNone/>
              <a:tabLst/>
              <a:defRPr/>
            </a:pPr>
            <a:r>
              <a:rPr lang="en-GB" sz="600" i="1" dirty="0">
                <a:solidFill>
                  <a:srgbClr val="0F124A"/>
                </a:solidFill>
              </a:rPr>
              <a:t>​</a:t>
            </a:r>
            <a:r>
              <a:rPr lang="en-GB" sz="800" i="1" dirty="0">
                <a:solidFill>
                  <a:srgbClr val="0F124A"/>
                </a:solidFill>
              </a:rPr>
              <a:t>The Future Circular Collider Innovation Study (FCCIS) project has received funding from the European Union's Horizon 2020 research and innovation programme under grant No 951754.The information herein only reflects the views of its authors and the European Commission is not responsible for any use that may be made of the information.</a:t>
            </a:r>
            <a:endParaRPr lang="en-US" sz="800" i="1" dirty="0">
              <a:solidFill>
                <a:srgbClr val="0F124A"/>
              </a:solidFill>
            </a:endParaRPr>
          </a:p>
          <a:p>
            <a:pPr algn="l">
              <a:lnSpc>
                <a:spcPts val="1850"/>
              </a:lnSpc>
            </a:pPr>
            <a:endParaRPr lang="en-GB" sz="600" dirty="0">
              <a:solidFill>
                <a:srgbClr val="0F124A"/>
              </a:solidFill>
            </a:endParaRPr>
          </a:p>
        </p:txBody>
      </p:sp>
      <p:pic>
        <p:nvPicPr>
          <p:cNvPr id="1028" name="Picture 4">
            <a:extLst>
              <a:ext uri="{FF2B5EF4-FFF2-40B4-BE49-F238E27FC236}">
                <a16:creationId xmlns:a16="http://schemas.microsoft.com/office/drawing/2014/main" id="{FAFD836F-B865-4668-9CB3-6E7381D6E8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00" y="5903975"/>
            <a:ext cx="914400" cy="61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880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hapter Opening Slid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9" name="Titel 1">
            <a:extLst>
              <a:ext uri="{FF2B5EF4-FFF2-40B4-BE49-F238E27FC236}">
                <a16:creationId xmlns:a16="http://schemas.microsoft.com/office/drawing/2014/main" id="{0B952560-8B22-4EC2-A520-BB0D9A9A2134}"/>
              </a:ext>
            </a:extLst>
          </p:cNvPr>
          <p:cNvSpPr>
            <a:spLocks noGrp="1"/>
          </p:cNvSpPr>
          <p:nvPr>
            <p:ph type="ctrTitle" hasCustomPrompt="1"/>
          </p:nvPr>
        </p:nvSpPr>
        <p:spPr>
          <a:xfrm>
            <a:off x="590400" y="1394774"/>
            <a:ext cx="11017800" cy="2387600"/>
          </a:xfrm>
          <a:prstGeom prst="rect">
            <a:avLst/>
          </a:prstGeom>
        </p:spPr>
        <p:txBody>
          <a:bodyPr anchor="b"/>
          <a:lstStyle>
            <a:lvl1pPr algn="ctr">
              <a:lnSpc>
                <a:spcPts val="4750"/>
              </a:lnSpc>
              <a:defRPr sz="4500" cap="all" baseline="0">
                <a:solidFill>
                  <a:schemeClr val="bg1"/>
                </a:solidFill>
              </a:defRPr>
            </a:lvl1pPr>
          </a:lstStyle>
          <a:p>
            <a:r>
              <a:rPr lang="en-US" noProof="0" dirty="0"/>
              <a:t>Chapter</a:t>
            </a:r>
            <a:r>
              <a:rPr lang="de-AT" dirty="0"/>
              <a:t> Title</a:t>
            </a:r>
          </a:p>
        </p:txBody>
      </p:sp>
      <p:sp>
        <p:nvSpPr>
          <p:cNvPr id="10" name="Untertitel 2">
            <a:extLst>
              <a:ext uri="{FF2B5EF4-FFF2-40B4-BE49-F238E27FC236}">
                <a16:creationId xmlns:a16="http://schemas.microsoft.com/office/drawing/2014/main" id="{3ADE6088-5D10-4D28-890C-D6F29F2A1C2A}"/>
              </a:ext>
            </a:extLst>
          </p:cNvPr>
          <p:cNvSpPr>
            <a:spLocks noGrp="1"/>
          </p:cNvSpPr>
          <p:nvPr>
            <p:ph type="subTitle" idx="1" hasCustomPrompt="1"/>
          </p:nvPr>
        </p:nvSpPr>
        <p:spPr>
          <a:xfrm>
            <a:off x="590400" y="3843046"/>
            <a:ext cx="11017800" cy="1655762"/>
          </a:xfrm>
        </p:spPr>
        <p:txBody>
          <a:bodyPr>
            <a:noAutofit/>
          </a:bodyPr>
          <a:lstStyle>
            <a:lvl1pPr marL="0" indent="0" algn="ctr">
              <a:buNone/>
              <a:defRPr sz="1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Chapter</a:t>
            </a:r>
            <a:r>
              <a:rPr lang="de-AT" dirty="0"/>
              <a:t> </a:t>
            </a:r>
            <a:r>
              <a:rPr lang="en-US" noProof="0" dirty="0"/>
              <a:t>Subtitle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31999"/>
            <a:ext cx="12192000" cy="6426000"/>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de-AT" dirty="0"/>
              <a:t>Insert </a:t>
            </a:r>
            <a:r>
              <a:rPr lang="en-US" noProof="0" dirty="0"/>
              <a:t>Background</a:t>
            </a:r>
            <a:r>
              <a:rPr lang="de-AT" dirty="0"/>
              <a:t> Image  </a:t>
            </a:r>
          </a:p>
        </p:txBody>
      </p:sp>
    </p:spTree>
    <p:extLst>
      <p:ext uri="{BB962C8B-B14F-4D97-AF65-F5344CB8AC3E}">
        <p14:creationId xmlns:p14="http://schemas.microsoft.com/office/powerpoint/2010/main" val="901845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360552-115B-0E41-8D38-486B42CAF368}" type="datetime1">
              <a:rPr lang="de-CH" smtClean="0"/>
              <a:t>08.11.24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41840477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 Text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5364000" cy="3663000"/>
          </a:xfrm>
        </p:spPr>
        <p:txBody>
          <a:bodyPr/>
          <a:lstStyle>
            <a:lvl1pPr>
              <a:defRPr/>
            </a:lvl1pPr>
            <a:lvl2pPr>
              <a:defRPr/>
            </a:lvl2pPr>
            <a:lvl5pPr>
              <a:defRPr/>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platzhalter 8">
            <a:extLst>
              <a:ext uri="{FF2B5EF4-FFF2-40B4-BE49-F238E27FC236}">
                <a16:creationId xmlns:a16="http://schemas.microsoft.com/office/drawing/2014/main" id="{B620B50C-303A-44DC-8838-2B1CB9466574}"/>
              </a:ext>
            </a:extLst>
          </p:cNvPr>
          <p:cNvSpPr>
            <a:spLocks noGrp="1"/>
          </p:cNvSpPr>
          <p:nvPr>
            <p:ph type="body" sz="quarter" idx="13" hasCustomPrompt="1"/>
          </p:nvPr>
        </p:nvSpPr>
        <p:spPr>
          <a:xfrm>
            <a:off x="6249600" y="2327328"/>
            <a:ext cx="5364000" cy="3663000"/>
          </a:xfrm>
        </p:spPr>
        <p:txBody>
          <a:bodyPr/>
          <a:lstStyle>
            <a:lvl1pPr>
              <a:defRPr/>
            </a:lvl1pPr>
            <a:lvl3pPr>
              <a:defRPr/>
            </a:lvl3pPr>
            <a:lvl5pPr>
              <a:defRPr/>
            </a:lvl5pPr>
          </a:lstStyle>
          <a:p>
            <a:pPr marL="0" marR="0" lvl="0" indent="0" algn="l" defTabSz="914400" rtl="0" eaLnBrk="1" fontAlgn="auto" latinLnBrk="0" hangingPunct="1">
              <a:lnSpc>
                <a:spcPts val="1850"/>
              </a:lnSpc>
              <a:spcBef>
                <a:spcPts val="0"/>
              </a:spcBef>
              <a:spcAft>
                <a:spcPts val="0"/>
              </a:spcAft>
              <a:buClrTx/>
              <a:buSzTx/>
              <a:buFont typeface="Arial" panose="020B0604020202020204" pitchFamily="34" charset="0"/>
              <a:buNone/>
              <a:tabLst/>
              <a:defRPr/>
            </a:pPr>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0" y="6165000"/>
            <a:ext cx="5364163"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8135287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6237312"/>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8" name="Bildplatzhalter 7">
            <a:extLst>
              <a:ext uri="{FF2B5EF4-FFF2-40B4-BE49-F238E27FC236}">
                <a16:creationId xmlns:a16="http://schemas.microsoft.com/office/drawing/2014/main" id="{E3F97B2E-B3AF-412F-8A5D-31126158717C}"/>
              </a:ext>
            </a:extLst>
          </p:cNvPr>
          <p:cNvSpPr>
            <a:spLocks noGrp="1"/>
          </p:cNvSpPr>
          <p:nvPr>
            <p:ph type="pic" sz="quarter" idx="12" hasCustomPrompt="1"/>
          </p:nvPr>
        </p:nvSpPr>
        <p:spPr>
          <a:xfrm>
            <a:off x="623094" y="1110600"/>
            <a:ext cx="3384550" cy="2313000"/>
          </a:xfrm>
        </p:spPr>
        <p:txBody>
          <a:bodyPr/>
          <a:lstStyle>
            <a:lvl1pPr>
              <a:defRPr/>
            </a:lvl1pPr>
          </a:lstStyle>
          <a:p>
            <a:r>
              <a:rPr lang="en-US" noProof="0"/>
              <a:t>Add Image</a:t>
            </a:r>
          </a:p>
        </p:txBody>
      </p:sp>
      <p:sp>
        <p:nvSpPr>
          <p:cNvPr id="11" name="Bildplatzhalter 7">
            <a:extLst>
              <a:ext uri="{FF2B5EF4-FFF2-40B4-BE49-F238E27FC236}">
                <a16:creationId xmlns:a16="http://schemas.microsoft.com/office/drawing/2014/main" id="{B3619771-C104-4967-8CE8-D32A6A767A69}"/>
              </a:ext>
            </a:extLst>
          </p:cNvPr>
          <p:cNvSpPr>
            <a:spLocks noGrp="1"/>
          </p:cNvSpPr>
          <p:nvPr>
            <p:ph type="pic" sz="quarter" idx="13" hasCustomPrompt="1"/>
          </p:nvPr>
        </p:nvSpPr>
        <p:spPr>
          <a:xfrm>
            <a:off x="4403725" y="1110600"/>
            <a:ext cx="3384550" cy="2313000"/>
          </a:xfrm>
        </p:spPr>
        <p:txBody>
          <a:bodyPr/>
          <a:lstStyle/>
          <a:p>
            <a:r>
              <a:rPr lang="en-US" noProof="0"/>
              <a:t>Add Image</a:t>
            </a:r>
          </a:p>
        </p:txBody>
      </p:sp>
      <p:sp>
        <p:nvSpPr>
          <p:cNvPr id="12" name="Bildplatzhalter 7">
            <a:extLst>
              <a:ext uri="{FF2B5EF4-FFF2-40B4-BE49-F238E27FC236}">
                <a16:creationId xmlns:a16="http://schemas.microsoft.com/office/drawing/2014/main" id="{EAAF7A8C-E9CD-42FC-9131-B1B15A78852D}"/>
              </a:ext>
            </a:extLst>
          </p:cNvPr>
          <p:cNvSpPr>
            <a:spLocks noGrp="1"/>
          </p:cNvSpPr>
          <p:nvPr>
            <p:ph type="pic" sz="quarter" idx="14" hasCustomPrompt="1"/>
          </p:nvPr>
        </p:nvSpPr>
        <p:spPr>
          <a:xfrm>
            <a:off x="8184357" y="1110600"/>
            <a:ext cx="3384550" cy="2313000"/>
          </a:xfrm>
        </p:spPr>
        <p:txBody>
          <a:bodyPr/>
          <a:lstStyle/>
          <a:p>
            <a:r>
              <a:rPr lang="en-US" noProof="0"/>
              <a:t>Add Image</a:t>
            </a:r>
          </a:p>
        </p:txBody>
      </p:sp>
      <p:sp>
        <p:nvSpPr>
          <p:cNvPr id="13" name="Bildplatzhalter 7">
            <a:extLst>
              <a:ext uri="{FF2B5EF4-FFF2-40B4-BE49-F238E27FC236}">
                <a16:creationId xmlns:a16="http://schemas.microsoft.com/office/drawing/2014/main" id="{8EA1D059-7D13-4EEF-9BA9-6012929D6894}"/>
              </a:ext>
            </a:extLst>
          </p:cNvPr>
          <p:cNvSpPr>
            <a:spLocks noGrp="1"/>
          </p:cNvSpPr>
          <p:nvPr>
            <p:ph type="pic" sz="quarter" idx="15" hasCustomPrompt="1"/>
          </p:nvPr>
        </p:nvSpPr>
        <p:spPr>
          <a:xfrm>
            <a:off x="623094" y="3861000"/>
            <a:ext cx="3384550" cy="2313000"/>
          </a:xfrm>
        </p:spPr>
        <p:txBody>
          <a:bodyPr/>
          <a:lstStyle/>
          <a:p>
            <a:r>
              <a:rPr lang="en-US" noProof="0"/>
              <a:t>Add Image</a:t>
            </a:r>
          </a:p>
        </p:txBody>
      </p:sp>
      <p:sp>
        <p:nvSpPr>
          <p:cNvPr id="14" name="Bildplatzhalter 7">
            <a:extLst>
              <a:ext uri="{FF2B5EF4-FFF2-40B4-BE49-F238E27FC236}">
                <a16:creationId xmlns:a16="http://schemas.microsoft.com/office/drawing/2014/main" id="{3F531061-ABBF-4531-8358-93F39A4E83CD}"/>
              </a:ext>
            </a:extLst>
          </p:cNvPr>
          <p:cNvSpPr>
            <a:spLocks noGrp="1"/>
          </p:cNvSpPr>
          <p:nvPr>
            <p:ph type="pic" sz="quarter" idx="16" hasCustomPrompt="1"/>
          </p:nvPr>
        </p:nvSpPr>
        <p:spPr>
          <a:xfrm>
            <a:off x="4403725" y="3861000"/>
            <a:ext cx="3384550" cy="2313000"/>
          </a:xfrm>
        </p:spPr>
        <p:txBody>
          <a:bodyPr/>
          <a:lstStyle/>
          <a:p>
            <a:r>
              <a:rPr lang="en-US" noProof="0"/>
              <a:t>Add Image</a:t>
            </a:r>
          </a:p>
        </p:txBody>
      </p:sp>
      <p:sp>
        <p:nvSpPr>
          <p:cNvPr id="15" name="Bildplatzhalter 7">
            <a:extLst>
              <a:ext uri="{FF2B5EF4-FFF2-40B4-BE49-F238E27FC236}">
                <a16:creationId xmlns:a16="http://schemas.microsoft.com/office/drawing/2014/main" id="{1E2387E5-F9E6-4485-8261-961CB0903140}"/>
              </a:ext>
            </a:extLst>
          </p:cNvPr>
          <p:cNvSpPr>
            <a:spLocks noGrp="1"/>
          </p:cNvSpPr>
          <p:nvPr>
            <p:ph type="pic" sz="quarter" idx="17" hasCustomPrompt="1"/>
          </p:nvPr>
        </p:nvSpPr>
        <p:spPr>
          <a:xfrm>
            <a:off x="8184357" y="3861000"/>
            <a:ext cx="3384550" cy="2313000"/>
          </a:xfrm>
        </p:spPr>
        <p:txBody>
          <a:bodyPr/>
          <a:lstStyle/>
          <a:p>
            <a:r>
              <a:rPr lang="en-US" noProof="0"/>
              <a:t>Add Image</a:t>
            </a:r>
          </a:p>
        </p:txBody>
      </p:sp>
      <p:sp>
        <p:nvSpPr>
          <p:cNvPr id="16" name="Textplatzhalter 4">
            <a:extLst>
              <a:ext uri="{FF2B5EF4-FFF2-40B4-BE49-F238E27FC236}">
                <a16:creationId xmlns:a16="http://schemas.microsoft.com/office/drawing/2014/main" id="{4F13C95D-47FB-4B84-9C64-194B515968FC}"/>
              </a:ext>
            </a:extLst>
          </p:cNvPr>
          <p:cNvSpPr>
            <a:spLocks noGrp="1"/>
          </p:cNvSpPr>
          <p:nvPr>
            <p:ph type="body" sz="quarter" idx="18" hasCustomPrompt="1"/>
          </p:nvPr>
        </p:nvSpPr>
        <p:spPr>
          <a:xfrm>
            <a:off x="590400" y="3501008"/>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17" name="Textplatzhalter 4">
            <a:extLst>
              <a:ext uri="{FF2B5EF4-FFF2-40B4-BE49-F238E27FC236}">
                <a16:creationId xmlns:a16="http://schemas.microsoft.com/office/drawing/2014/main" id="{22B4C4DC-2824-4AA7-A434-E1CB7029143D}"/>
              </a:ext>
            </a:extLst>
          </p:cNvPr>
          <p:cNvSpPr>
            <a:spLocks noGrp="1"/>
          </p:cNvSpPr>
          <p:nvPr>
            <p:ph type="body" sz="quarter" idx="19" hasCustomPrompt="1"/>
          </p:nvPr>
        </p:nvSpPr>
        <p:spPr>
          <a:xfrm>
            <a:off x="4359000" y="3501008"/>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18" name="Textplatzhalter 4">
            <a:extLst>
              <a:ext uri="{FF2B5EF4-FFF2-40B4-BE49-F238E27FC236}">
                <a16:creationId xmlns:a16="http://schemas.microsoft.com/office/drawing/2014/main" id="{431A6461-DB7D-4C02-BD54-EC13C6C61981}"/>
              </a:ext>
            </a:extLst>
          </p:cNvPr>
          <p:cNvSpPr>
            <a:spLocks noGrp="1"/>
          </p:cNvSpPr>
          <p:nvPr>
            <p:ph type="body" sz="quarter" idx="20" hasCustomPrompt="1"/>
          </p:nvPr>
        </p:nvSpPr>
        <p:spPr>
          <a:xfrm>
            <a:off x="8127600" y="3501008"/>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a:t>Caption</a:t>
            </a:r>
          </a:p>
        </p:txBody>
      </p:sp>
      <p:sp>
        <p:nvSpPr>
          <p:cNvPr id="19" name="Textplatzhalter 4">
            <a:extLst>
              <a:ext uri="{FF2B5EF4-FFF2-40B4-BE49-F238E27FC236}">
                <a16:creationId xmlns:a16="http://schemas.microsoft.com/office/drawing/2014/main" id="{9E186AF5-D057-4662-99A5-C5B72C102263}"/>
              </a:ext>
            </a:extLst>
          </p:cNvPr>
          <p:cNvSpPr>
            <a:spLocks noGrp="1"/>
          </p:cNvSpPr>
          <p:nvPr>
            <p:ph type="body" sz="quarter" idx="21" hasCustomPrompt="1"/>
          </p:nvPr>
        </p:nvSpPr>
        <p:spPr>
          <a:xfrm>
            <a:off x="4359000" y="6237312"/>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a:t>Caption</a:t>
            </a:r>
          </a:p>
        </p:txBody>
      </p:sp>
      <p:sp>
        <p:nvSpPr>
          <p:cNvPr id="20" name="Textplatzhalter 4">
            <a:extLst>
              <a:ext uri="{FF2B5EF4-FFF2-40B4-BE49-F238E27FC236}">
                <a16:creationId xmlns:a16="http://schemas.microsoft.com/office/drawing/2014/main" id="{FE28F596-0477-4144-9033-0F83600D5173}"/>
              </a:ext>
            </a:extLst>
          </p:cNvPr>
          <p:cNvSpPr>
            <a:spLocks noGrp="1"/>
          </p:cNvSpPr>
          <p:nvPr>
            <p:ph type="body" sz="quarter" idx="22" hasCustomPrompt="1"/>
          </p:nvPr>
        </p:nvSpPr>
        <p:spPr>
          <a:xfrm>
            <a:off x="8127600" y="6237312"/>
            <a:ext cx="347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a:t>Caption</a:t>
            </a:r>
          </a:p>
        </p:txBody>
      </p:sp>
    </p:spTree>
    <p:extLst>
      <p:ext uri="{BB962C8B-B14F-4D97-AF65-F5344CB8AC3E}">
        <p14:creationId xmlns:p14="http://schemas.microsoft.com/office/powerpoint/2010/main" val="31578546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 2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7" name="Bildplatzhalter 7">
            <a:extLst>
              <a:ext uri="{FF2B5EF4-FFF2-40B4-BE49-F238E27FC236}">
                <a16:creationId xmlns:a16="http://schemas.microsoft.com/office/drawing/2014/main" id="{9B27A2E0-7828-42CC-94F2-52AC0B1B20E9}"/>
              </a:ext>
            </a:extLst>
          </p:cNvPr>
          <p:cNvSpPr>
            <a:spLocks noGrp="1"/>
          </p:cNvSpPr>
          <p:nvPr>
            <p:ph type="pic" sz="quarter" idx="12" hasCustomPrompt="1"/>
          </p:nvPr>
        </p:nvSpPr>
        <p:spPr>
          <a:xfrm>
            <a:off x="623094" y="1904399"/>
            <a:ext cx="5272200" cy="4343400"/>
          </a:xfrm>
        </p:spPr>
        <p:txBody>
          <a:bodyPr/>
          <a:lstStyle/>
          <a:p>
            <a:r>
              <a:rPr lang="en-US" noProof="0"/>
              <a:t>Add Image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4343400"/>
          </a:xfrm>
        </p:spPr>
        <p:txBody>
          <a:bodyPr/>
          <a:lstStyle/>
          <a:p>
            <a:r>
              <a:rPr lang="en-US" noProof="0"/>
              <a:t>Add Image</a:t>
            </a:r>
          </a:p>
        </p:txBody>
      </p:sp>
      <p:sp>
        <p:nvSpPr>
          <p:cNvPr id="5" name="Titel 4">
            <a:extLst>
              <a:ext uri="{FF2B5EF4-FFF2-40B4-BE49-F238E27FC236}">
                <a16:creationId xmlns:a16="http://schemas.microsoft.com/office/drawing/2014/main" id="{FBDA83D7-ED1C-407C-95EF-259295D21892}"/>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Tree>
    <p:extLst>
      <p:ext uri="{BB962C8B-B14F-4D97-AF65-F5344CB8AC3E}">
        <p14:creationId xmlns:p14="http://schemas.microsoft.com/office/powerpoint/2010/main" val="3042534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 Text + Imag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3810855"/>
          </a:xfrm>
        </p:spPr>
        <p:txBody>
          <a:bodyPr/>
          <a:lstStyle>
            <a:lvl1pPr>
              <a:defRPr/>
            </a:lvl1p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536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a:t>
            </a:r>
            <a:r>
              <a:rPr lang="de-DE" dirty="0" err="1"/>
              <a:t>Subtitle</a:t>
            </a:r>
            <a:endParaRPr lang="de-DE" dirty="0"/>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platzhalter 4">
            <a:extLst>
              <a:ext uri="{FF2B5EF4-FFF2-40B4-BE49-F238E27FC236}">
                <a16:creationId xmlns:a16="http://schemas.microsoft.com/office/drawing/2014/main" id="{4359674F-CF32-4FA5-9124-DD44149261BE}"/>
              </a:ext>
            </a:extLst>
          </p:cNvPr>
          <p:cNvSpPr>
            <a:spLocks noGrp="1"/>
          </p:cNvSpPr>
          <p:nvPr>
            <p:ph type="body" sz="quarter" idx="18" hasCustomPrompt="1"/>
          </p:nvPr>
        </p:nvSpPr>
        <p:spPr>
          <a:xfrm>
            <a:off x="6240016" y="5823266"/>
            <a:ext cx="536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4" name="Titel 3">
            <a:extLst>
              <a:ext uri="{FF2B5EF4-FFF2-40B4-BE49-F238E27FC236}">
                <a16:creationId xmlns:a16="http://schemas.microsoft.com/office/drawing/2014/main" id="{25D6EFE5-C676-44A1-95E3-7BF41C1B224B}"/>
              </a:ext>
            </a:extLst>
          </p:cNvPr>
          <p:cNvSpPr>
            <a:spLocks noGrp="1"/>
          </p:cNvSpPr>
          <p:nvPr>
            <p:ph type="title" hasCustomPrompt="1"/>
          </p:nvPr>
        </p:nvSpPr>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798E3C2C-C457-4971-B195-C7CE1F91188A}"/>
              </a:ext>
            </a:extLst>
          </p:cNvPr>
          <p:cNvSpPr>
            <a:spLocks noGrp="1"/>
          </p:cNvSpPr>
          <p:nvPr>
            <p:ph type="body" sz="quarter" idx="14" hasCustomPrompt="1"/>
          </p:nvPr>
        </p:nvSpPr>
        <p:spPr>
          <a:xfrm>
            <a:off x="590550" y="6165000"/>
            <a:ext cx="5364163"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29947374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 Imag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2800" y="1904399"/>
            <a:ext cx="5272200" cy="3810855"/>
          </a:xfrm>
        </p:spPr>
        <p:txBody>
          <a:body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6249600" y="1872797"/>
            <a:ext cx="536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62496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err="1"/>
              <a:t>Zweite</a:t>
            </a:r>
            <a:r>
              <a:rPr lang="en-US" noProof="0" dirty="0"/>
              <a:t> Ebene</a:t>
            </a:r>
          </a:p>
          <a:p>
            <a:pPr lvl="3"/>
            <a:r>
              <a:rPr lang="en-US" noProof="0" dirty="0" err="1"/>
              <a:t>Dritte</a:t>
            </a:r>
            <a:r>
              <a:rPr lang="en-US" noProof="0" dirty="0"/>
              <a:t> Ebene</a:t>
            </a:r>
          </a:p>
          <a:p>
            <a:pPr lvl="4"/>
            <a:r>
              <a:rPr lang="en-US" noProof="0" dirty="0" err="1"/>
              <a:t>Vierte</a:t>
            </a:r>
            <a:r>
              <a:rPr lang="en-US" noProof="0" dirty="0"/>
              <a:t> Ebene</a:t>
            </a:r>
          </a:p>
        </p:txBody>
      </p:sp>
      <p:sp>
        <p:nvSpPr>
          <p:cNvPr id="4" name="Titel 3">
            <a:extLst>
              <a:ext uri="{FF2B5EF4-FFF2-40B4-BE49-F238E27FC236}">
                <a16:creationId xmlns:a16="http://schemas.microsoft.com/office/drawing/2014/main" id="{3BB9C48B-306B-4B7C-AF00-BA6C2F3CB515}"/>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E54D6B9B-188A-4CB1-80C1-74394219DCF1}"/>
              </a:ext>
            </a:extLst>
          </p:cNvPr>
          <p:cNvSpPr>
            <a:spLocks noGrp="1"/>
          </p:cNvSpPr>
          <p:nvPr>
            <p:ph type="body" sz="quarter" idx="14" hasCustomPrompt="1"/>
          </p:nvPr>
        </p:nvSpPr>
        <p:spPr>
          <a:xfrm>
            <a:off x="590550" y="6165000"/>
            <a:ext cx="5364163"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24792067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 Text + 2 Images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4404600" y="1904400"/>
            <a:ext cx="3384550" cy="2008800"/>
          </a:xfrm>
        </p:spPr>
        <p:txBody>
          <a:bodyPr/>
          <a:lstStyle>
            <a:lvl1pPr>
              <a:defRPr/>
            </a:lvl1pPr>
          </a:lstStyle>
          <a:p>
            <a:r>
              <a:rPr lang="de-AT"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347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3474000" cy="3663000"/>
          </a:xfrm>
        </p:spPr>
        <p:txBody>
          <a:bodyPr/>
          <a:lstStyle>
            <a:lvl1pPr>
              <a:defRPr/>
            </a:lvl1pPr>
            <a:lvl2pPr>
              <a:defRPr/>
            </a:lvl2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platzhalter 8">
            <a:extLst>
              <a:ext uri="{FF2B5EF4-FFF2-40B4-BE49-F238E27FC236}">
                <a16:creationId xmlns:a16="http://schemas.microsoft.com/office/drawing/2014/main" id="{304CC4E7-09DC-4998-BCFA-AD280A0B1D97}"/>
              </a:ext>
            </a:extLst>
          </p:cNvPr>
          <p:cNvSpPr>
            <a:spLocks noGrp="1"/>
          </p:cNvSpPr>
          <p:nvPr>
            <p:ph type="body" sz="quarter" idx="19" hasCustomPrompt="1"/>
          </p:nvPr>
        </p:nvSpPr>
        <p:spPr>
          <a:xfrm>
            <a:off x="8127000" y="2327400"/>
            <a:ext cx="347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Bildplatzhalter 7">
            <a:extLst>
              <a:ext uri="{FF2B5EF4-FFF2-40B4-BE49-F238E27FC236}">
                <a16:creationId xmlns:a16="http://schemas.microsoft.com/office/drawing/2014/main" id="{12AEE0D9-326B-43F0-8F21-F85ED918A673}"/>
              </a:ext>
            </a:extLst>
          </p:cNvPr>
          <p:cNvSpPr>
            <a:spLocks noGrp="1"/>
          </p:cNvSpPr>
          <p:nvPr>
            <p:ph type="pic" sz="quarter" idx="20" hasCustomPrompt="1"/>
          </p:nvPr>
        </p:nvSpPr>
        <p:spPr>
          <a:xfrm>
            <a:off x="4404600" y="4165200"/>
            <a:ext cx="3384550" cy="2008800"/>
          </a:xfrm>
        </p:spPr>
        <p:txBody>
          <a:bodyPr/>
          <a:lstStyle>
            <a:lvl1pPr>
              <a:defRPr/>
            </a:lvl1pPr>
          </a:lstStyle>
          <a:p>
            <a:r>
              <a:rPr lang="de-AT" dirty="0"/>
              <a:t>Add Image</a:t>
            </a:r>
          </a:p>
        </p:txBody>
      </p:sp>
      <p:sp>
        <p:nvSpPr>
          <p:cNvPr id="4" name="Titel 3">
            <a:extLst>
              <a:ext uri="{FF2B5EF4-FFF2-40B4-BE49-F238E27FC236}">
                <a16:creationId xmlns:a16="http://schemas.microsoft.com/office/drawing/2014/main" id="{FA554AB9-2B77-4A5E-8DE0-C5B9338233CD}"/>
              </a:ext>
            </a:extLst>
          </p:cNvPr>
          <p:cNvSpPr>
            <a:spLocks noGrp="1"/>
          </p:cNvSpPr>
          <p:nvPr>
            <p:ph type="title" hasCustomPrompt="1"/>
          </p:nvPr>
        </p:nvSpPr>
        <p:spPr>
          <a:xfrm>
            <a:off x="590400" y="770400"/>
            <a:ext cx="11017800" cy="1072089"/>
          </a:xfrm>
          <a:prstGeom prst="rect">
            <a:avLst/>
          </a:prstGeom>
        </p:spPr>
        <p:txBody>
          <a:bodyPr/>
          <a:lstStyle/>
          <a:p>
            <a:r>
              <a:rPr lang="de-DE" dirty="0"/>
              <a:t>Add Title</a:t>
            </a:r>
            <a:endParaRPr lang="de-AT" dirty="0"/>
          </a:p>
        </p:txBody>
      </p:sp>
      <p:sp>
        <p:nvSpPr>
          <p:cNvPr id="9" name="Textplatzhalter 5">
            <a:extLst>
              <a:ext uri="{FF2B5EF4-FFF2-40B4-BE49-F238E27FC236}">
                <a16:creationId xmlns:a16="http://schemas.microsoft.com/office/drawing/2014/main" id="{3135ED04-BF59-4DF8-B4BE-86B8797144EE}"/>
              </a:ext>
            </a:extLst>
          </p:cNvPr>
          <p:cNvSpPr>
            <a:spLocks noGrp="1"/>
          </p:cNvSpPr>
          <p:nvPr>
            <p:ph type="body" sz="quarter" idx="14" hasCustomPrompt="1"/>
          </p:nvPr>
        </p:nvSpPr>
        <p:spPr>
          <a:xfrm>
            <a:off x="590550" y="6165000"/>
            <a:ext cx="3473850"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488394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31999"/>
            <a:ext cx="12192000" cy="6426000"/>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en-US" noProof="0" dirty="0"/>
              <a:t>Insert Background Image </a:t>
            </a:r>
          </a:p>
        </p:txBody>
      </p:sp>
      <p:sp>
        <p:nvSpPr>
          <p:cNvPr id="5" name="Textplatzhalter 4">
            <a:extLst>
              <a:ext uri="{FF2B5EF4-FFF2-40B4-BE49-F238E27FC236}">
                <a16:creationId xmlns:a16="http://schemas.microsoft.com/office/drawing/2014/main" id="{BD79F90D-3491-43D5-A790-90072FE11986}"/>
              </a:ext>
            </a:extLst>
          </p:cNvPr>
          <p:cNvSpPr>
            <a:spLocks noGrp="1"/>
          </p:cNvSpPr>
          <p:nvPr>
            <p:ph type="body" sz="quarter" idx="19" hasCustomPrompt="1"/>
          </p:nvPr>
        </p:nvSpPr>
        <p:spPr>
          <a:xfrm>
            <a:off x="0" y="5124600"/>
            <a:ext cx="12192000" cy="1733400"/>
          </a:xfrm>
          <a:blipFill>
            <a:blip r:embed="rId2"/>
            <a:stretch>
              <a:fillRect/>
            </a:stretch>
          </a:blipFill>
        </p:spPr>
        <p:txBody>
          <a:bodyPr/>
          <a:lstStyle>
            <a:lvl1pPr>
              <a:lnSpc>
                <a:spcPts val="0"/>
              </a:lnSpc>
              <a:defRPr/>
            </a:lvl1pPr>
          </a:lstStyle>
          <a:p>
            <a:pPr lvl="0"/>
            <a:r>
              <a:rPr lang="de-AT" dirty="0"/>
              <a:t>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8" name="Textplatzhalter 4">
            <a:extLst>
              <a:ext uri="{FF2B5EF4-FFF2-40B4-BE49-F238E27FC236}">
                <a16:creationId xmlns:a16="http://schemas.microsoft.com/office/drawing/2014/main" id="{660E39D6-6B5D-455A-A188-1048C3C9BC32}"/>
              </a:ext>
            </a:extLst>
          </p:cNvPr>
          <p:cNvSpPr>
            <a:spLocks noGrp="1"/>
          </p:cNvSpPr>
          <p:nvPr>
            <p:ph type="body" sz="quarter" idx="18" hasCustomPrompt="1"/>
          </p:nvPr>
        </p:nvSpPr>
        <p:spPr>
          <a:xfrm>
            <a:off x="590400" y="6093296"/>
            <a:ext cx="3465000" cy="378341"/>
          </a:xfrm>
        </p:spPr>
        <p:txBody>
          <a:bodyPr wrap="none">
            <a:noAutofit/>
          </a:bodyPr>
          <a:lstStyle>
            <a:lvl1pPr>
              <a:lnSpc>
                <a:spcPts val="1350"/>
              </a:lnSpc>
              <a:defRPr sz="1000" b="1">
                <a:solidFill>
                  <a:schemeClr val="bg1"/>
                </a:solidFill>
              </a:defRPr>
            </a:lvl1pPr>
            <a:lvl2pPr marL="0" indent="0">
              <a:lnSpc>
                <a:spcPts val="1350"/>
              </a:lnSpc>
              <a:buFontTx/>
              <a:buNone/>
              <a:defRPr sz="1000" b="0">
                <a:solidFill>
                  <a:schemeClr val="bg1"/>
                </a:solidFill>
              </a:defRPr>
            </a:lvl2pPr>
            <a:lvl3pPr marL="0" indent="0">
              <a:lnSpc>
                <a:spcPts val="1350"/>
              </a:lnSpc>
              <a:buFontTx/>
              <a:buNone/>
              <a:defRPr sz="1000" b="0">
                <a:solidFill>
                  <a:schemeClr val="bg1"/>
                </a:solidFill>
              </a:defRPr>
            </a:lvl3pPr>
            <a:lvl4pPr marL="0" indent="0">
              <a:lnSpc>
                <a:spcPts val="1350"/>
              </a:lnSpc>
              <a:buFontTx/>
              <a:buNone/>
              <a:defRPr sz="1000" b="0">
                <a:solidFill>
                  <a:schemeClr val="bg1"/>
                </a:solidFill>
              </a:defRPr>
            </a:lvl4pPr>
            <a:lvl5pPr marL="0" indent="0">
              <a:lnSpc>
                <a:spcPts val="1350"/>
              </a:lnSpc>
              <a:buFontTx/>
              <a:buNone/>
              <a:defRPr sz="1000" b="0">
                <a:solidFill>
                  <a:schemeClr val="bg1"/>
                </a:solidFill>
              </a:defRPr>
            </a:lvl5pPr>
            <a:lvl6pPr marL="2286000" indent="0">
              <a:buNone/>
              <a:defRPr/>
            </a:lvl6pPr>
          </a:lstStyle>
          <a:p>
            <a:pPr lvl="0"/>
            <a:r>
              <a:rPr lang="en-US" noProof="0" dirty="0"/>
              <a:t>First Level (Strong)</a:t>
            </a:r>
          </a:p>
          <a:p>
            <a:pPr lvl="1"/>
            <a:r>
              <a:rPr lang="en-US" noProof="0" dirty="0"/>
              <a:t>Second Level (Text)</a:t>
            </a:r>
          </a:p>
        </p:txBody>
      </p:sp>
    </p:spTree>
    <p:extLst>
      <p:ext uri="{BB962C8B-B14F-4D97-AF65-F5344CB8AC3E}">
        <p14:creationId xmlns:p14="http://schemas.microsoft.com/office/powerpoint/2010/main" val="20532715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621380A-5FB6-4DFB-922D-CC92A7225688}"/>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Tree>
    <p:extLst>
      <p:ext uri="{BB962C8B-B14F-4D97-AF65-F5344CB8AC3E}">
        <p14:creationId xmlns:p14="http://schemas.microsoft.com/office/powerpoint/2010/main" val="22140845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12" name="Textplatzhalter 8">
            <a:extLst>
              <a:ext uri="{FF2B5EF4-FFF2-40B4-BE49-F238E27FC236}">
                <a16:creationId xmlns:a16="http://schemas.microsoft.com/office/drawing/2014/main" id="{E69F34A5-EA9B-4A0A-A8FB-63CF2456D5B6}"/>
              </a:ext>
            </a:extLst>
          </p:cNvPr>
          <p:cNvSpPr>
            <a:spLocks noGrp="1"/>
          </p:cNvSpPr>
          <p:nvPr>
            <p:ph type="body" sz="quarter" idx="13" hasCustomPrompt="1"/>
          </p:nvPr>
        </p:nvSpPr>
        <p:spPr>
          <a:xfrm>
            <a:off x="6249600" y="1872000"/>
            <a:ext cx="5364000" cy="4118400"/>
          </a:xfrm>
        </p:spPr>
        <p:txBody>
          <a:bodyPr/>
          <a:lstStyle>
            <a:lvl1pPr>
              <a:spcBef>
                <a:spcPts val="1851"/>
              </a:spcBef>
              <a:defRPr sz="1867" b="1"/>
            </a:lvl1pPr>
            <a:lvl2pPr marL="629984" indent="0">
              <a:buNone/>
              <a:tabLst>
                <a:tab pos="5273868" algn="r"/>
              </a:tabLst>
              <a:defRPr/>
            </a:lvl2pPr>
            <a:lvl3pPr marL="1493963" indent="0">
              <a:buFont typeface="Arial" panose="020B0604020202020204" pitchFamily="34" charset="0"/>
              <a:buNone/>
              <a:tabLst>
                <a:tab pos="5273868" algn="r"/>
              </a:tabLst>
              <a:defRPr/>
            </a:lvl3pPr>
            <a:lvl4pPr marL="1493963" indent="0">
              <a:buFont typeface="Arial" panose="020B0604020202020204" pitchFamily="34" charset="0"/>
              <a:buNone/>
              <a:tabLst>
                <a:tab pos="5273868" algn="r"/>
              </a:tabLst>
              <a:defRPr/>
            </a:lvl4pPr>
            <a:lvl5pPr marL="1493963" indent="0">
              <a:buFont typeface="Arial" panose="020B0604020202020204" pitchFamily="34" charset="0"/>
              <a:buNone/>
              <a:tabLst>
                <a:tab pos="5273868" algn="r"/>
              </a:tabLst>
              <a:defRPr/>
            </a:lvl5pPr>
          </a:lstStyle>
          <a:p>
            <a:pPr lvl="0"/>
            <a:r>
              <a:rPr lang="en-US" noProof="0" dirty="0"/>
              <a:t>Chapter Title</a:t>
            </a:r>
          </a:p>
          <a:p>
            <a:pPr lvl="1"/>
            <a:r>
              <a:rPr lang="en-US" noProof="0" dirty="0"/>
              <a:t>Subchapter Level 1	1</a:t>
            </a:r>
          </a:p>
          <a:p>
            <a:pPr lvl="2"/>
            <a:r>
              <a:rPr lang="en-US" noProof="0" dirty="0"/>
              <a:t>Subchapter Level 2	1</a:t>
            </a:r>
          </a:p>
          <a:p>
            <a:pPr lvl="3"/>
            <a:r>
              <a:rPr lang="en-US" noProof="0" dirty="0"/>
              <a:t>Subchapter Level 2	1</a:t>
            </a:r>
          </a:p>
          <a:p>
            <a:pPr lvl="4"/>
            <a:r>
              <a:rPr lang="en-US" noProof="0" dirty="0"/>
              <a:t>Subchapter Level 2	1</a:t>
            </a:r>
          </a:p>
        </p:txBody>
      </p:sp>
      <p:sp>
        <p:nvSpPr>
          <p:cNvPr id="4" name="Titel 3">
            <a:extLst>
              <a:ext uri="{FF2B5EF4-FFF2-40B4-BE49-F238E27FC236}">
                <a16:creationId xmlns:a16="http://schemas.microsoft.com/office/drawing/2014/main" id="{24C33D56-EDA7-4D6B-80CE-52842ECCEC5A}"/>
              </a:ext>
            </a:extLst>
          </p:cNvPr>
          <p:cNvSpPr>
            <a:spLocks noGrp="1"/>
          </p:cNvSpPr>
          <p:nvPr>
            <p:ph type="title" hasCustomPrompt="1"/>
          </p:nvPr>
        </p:nvSpPr>
        <p:spPr>
          <a:xfrm>
            <a:off x="590400" y="770400"/>
            <a:ext cx="11017800" cy="1072088"/>
          </a:xfrm>
          <a:prstGeom prst="rect">
            <a:avLst/>
          </a:prstGeom>
        </p:spPr>
        <p:txBody>
          <a:bodyPr/>
          <a:lstStyle>
            <a:lvl1pPr>
              <a:defRPr/>
            </a:lvl1pPr>
          </a:lstStyle>
          <a:p>
            <a:r>
              <a:rPr lang="en-US" noProof="0" dirty="0"/>
              <a:t>Add Title</a:t>
            </a:r>
          </a:p>
        </p:txBody>
      </p:sp>
    </p:spTree>
    <p:extLst>
      <p:ext uri="{BB962C8B-B14F-4D97-AF65-F5344CB8AC3E}">
        <p14:creationId xmlns:p14="http://schemas.microsoft.com/office/powerpoint/2010/main" val="3441872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hapter Opening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5573"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de-AT" dirty="0"/>
              <a:t>Insert </a:t>
            </a:r>
            <a:r>
              <a:rPr lang="en-US" noProof="0" dirty="0"/>
              <a:t>Background</a:t>
            </a:r>
            <a:r>
              <a:rPr lang="de-AT" dirty="0"/>
              <a:t> Image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9" name="Titel 1">
            <a:extLst>
              <a:ext uri="{FF2B5EF4-FFF2-40B4-BE49-F238E27FC236}">
                <a16:creationId xmlns:a16="http://schemas.microsoft.com/office/drawing/2014/main" id="{0B952560-8B22-4EC2-A520-BB0D9A9A2134}"/>
              </a:ext>
            </a:extLst>
          </p:cNvPr>
          <p:cNvSpPr>
            <a:spLocks noGrp="1"/>
          </p:cNvSpPr>
          <p:nvPr>
            <p:ph type="ctrTitle" hasCustomPrompt="1"/>
          </p:nvPr>
        </p:nvSpPr>
        <p:spPr>
          <a:xfrm>
            <a:off x="590400" y="1394775"/>
            <a:ext cx="11017800" cy="2387600"/>
          </a:xfrm>
          <a:prstGeom prst="rect">
            <a:avLst/>
          </a:prstGeom>
        </p:spPr>
        <p:txBody>
          <a:bodyPr anchor="b"/>
          <a:lstStyle>
            <a:lvl1pPr algn="ctr">
              <a:lnSpc>
                <a:spcPts val="4751"/>
              </a:lnSpc>
              <a:defRPr sz="4500" cap="all" baseline="0">
                <a:solidFill>
                  <a:schemeClr val="bg1"/>
                </a:solidFill>
              </a:defRPr>
            </a:lvl1pPr>
          </a:lstStyle>
          <a:p>
            <a:r>
              <a:rPr lang="en-US" noProof="0" dirty="0"/>
              <a:t>Chapter</a:t>
            </a:r>
            <a:r>
              <a:rPr lang="de-AT" dirty="0"/>
              <a:t> Title</a:t>
            </a:r>
          </a:p>
        </p:txBody>
      </p:sp>
      <p:sp>
        <p:nvSpPr>
          <p:cNvPr id="10" name="Untertitel 2">
            <a:extLst>
              <a:ext uri="{FF2B5EF4-FFF2-40B4-BE49-F238E27FC236}">
                <a16:creationId xmlns:a16="http://schemas.microsoft.com/office/drawing/2014/main" id="{3ADE6088-5D10-4D28-890C-D6F29F2A1C2A}"/>
              </a:ext>
            </a:extLst>
          </p:cNvPr>
          <p:cNvSpPr>
            <a:spLocks noGrp="1"/>
          </p:cNvSpPr>
          <p:nvPr>
            <p:ph type="subTitle" idx="1" hasCustomPrompt="1"/>
          </p:nvPr>
        </p:nvSpPr>
        <p:spPr>
          <a:xfrm>
            <a:off x="590400" y="3843045"/>
            <a:ext cx="11017800" cy="1655763"/>
          </a:xfrm>
        </p:spPr>
        <p:txBody>
          <a:bodyPr>
            <a:noAutofit/>
          </a:bodyPr>
          <a:lstStyle>
            <a:lvl1pPr marL="0" indent="0" algn="ctr">
              <a:buNone/>
              <a:defRPr sz="15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noProof="0" dirty="0"/>
              <a:t>Chapter</a:t>
            </a:r>
            <a:r>
              <a:rPr lang="de-AT" dirty="0"/>
              <a:t> </a:t>
            </a:r>
            <a:r>
              <a:rPr lang="en-US" noProof="0" dirty="0"/>
              <a:t>Subtitle</a:t>
            </a:r>
          </a:p>
        </p:txBody>
      </p:sp>
    </p:spTree>
    <p:extLst>
      <p:ext uri="{BB962C8B-B14F-4D97-AF65-F5344CB8AC3E}">
        <p14:creationId xmlns:p14="http://schemas.microsoft.com/office/powerpoint/2010/main" val="4183123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DFBDAB6-0A14-5241-8826-42F0A4584483}" type="datetime1">
              <a:rPr lang="de-CH" smtClean="0"/>
              <a:t>08.11.24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6179437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11017800" cy="3663000"/>
          </a:xfrm>
        </p:spPr>
        <p:txBody>
          <a:bodyPr/>
          <a:lstStyle>
            <a:lvl1pPr>
              <a:lnSpc>
                <a:spcPts val="2600"/>
              </a:lnSpc>
              <a:defRPr sz="2133"/>
            </a:lvl1pPr>
            <a:lvl2pPr marL="453589" indent="-453589">
              <a:lnSpc>
                <a:spcPts val="2600"/>
              </a:lnSpc>
              <a:defRPr sz="2133"/>
            </a:lvl2pPr>
            <a:lvl3pPr marL="907177" indent="-453589">
              <a:lnSpc>
                <a:spcPts val="2600"/>
              </a:lnSpc>
              <a:defRPr sz="2133"/>
            </a:lvl3pPr>
            <a:lvl4pPr marL="1360766" indent="-453589">
              <a:lnSpc>
                <a:spcPts val="2600"/>
              </a:lnSpc>
              <a:defRPr sz="2133"/>
            </a:lvl4pPr>
            <a:lvl5pPr marL="1814355" indent="-453589">
              <a:lnSpc>
                <a:spcPts val="2600"/>
              </a:lnSpc>
              <a:defRPr sz="2133"/>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38164231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 Text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9" name="Textplatzhalter 8">
            <a:extLst>
              <a:ext uri="{FF2B5EF4-FFF2-40B4-BE49-F238E27FC236}">
                <a16:creationId xmlns:a16="http://schemas.microsoft.com/office/drawing/2014/main" id="{D20A4B97-3F05-4D38-BDB5-617887401233}"/>
              </a:ext>
            </a:extLst>
          </p:cNvPr>
          <p:cNvSpPr>
            <a:spLocks noGrp="1"/>
          </p:cNvSpPr>
          <p:nvPr>
            <p:ph type="body" sz="quarter" idx="12" hasCustomPrompt="1"/>
          </p:nvPr>
        </p:nvSpPr>
        <p:spPr>
          <a:xfrm>
            <a:off x="590400" y="2327400"/>
            <a:ext cx="5364000" cy="3663000"/>
          </a:xfrm>
        </p:spPr>
        <p:txBody>
          <a:bodyPr/>
          <a:lstStyle>
            <a:lvl1pPr>
              <a:defRPr/>
            </a:lvl1pPr>
            <a:lvl2pPr>
              <a:defRPr/>
            </a:lvl2pPr>
            <a:lvl5pPr>
              <a:defRPr/>
            </a:lvl5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platzhalter 8">
            <a:extLst>
              <a:ext uri="{FF2B5EF4-FFF2-40B4-BE49-F238E27FC236}">
                <a16:creationId xmlns:a16="http://schemas.microsoft.com/office/drawing/2014/main" id="{B620B50C-303A-44DC-8838-2B1CB9466574}"/>
              </a:ext>
            </a:extLst>
          </p:cNvPr>
          <p:cNvSpPr>
            <a:spLocks noGrp="1"/>
          </p:cNvSpPr>
          <p:nvPr>
            <p:ph type="body" sz="quarter" idx="13" hasCustomPrompt="1"/>
          </p:nvPr>
        </p:nvSpPr>
        <p:spPr>
          <a:xfrm>
            <a:off x="6249600" y="2327328"/>
            <a:ext cx="5364000" cy="3663000"/>
          </a:xfrm>
        </p:spPr>
        <p:txBody>
          <a:bodyPr/>
          <a:lstStyle>
            <a:lvl1pPr>
              <a:defRPr/>
            </a:lvl1pPr>
            <a:lvl3pPr>
              <a:defRPr/>
            </a:lvl3pPr>
            <a:lvl5pPr>
              <a:defRPr/>
            </a:lvl5pPr>
          </a:lstStyle>
          <a:p>
            <a:pPr marL="0" marR="0" lvl="0" indent="0" algn="l" defTabSz="914377" rtl="0" eaLnBrk="1" fontAlgn="auto" latinLnBrk="0" hangingPunct="1">
              <a:lnSpc>
                <a:spcPts val="1851"/>
              </a:lnSpc>
              <a:spcBef>
                <a:spcPts val="0"/>
              </a:spcBef>
              <a:spcAft>
                <a:spcPts val="0"/>
              </a:spcAft>
              <a:buClrTx/>
              <a:buSzTx/>
              <a:buFont typeface="Arial" panose="020B0604020202020204" pitchFamily="34" charset="0"/>
              <a:buNone/>
              <a:tabLst/>
              <a:defRPr/>
            </a:pPr>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el 1">
            <a:extLst>
              <a:ext uri="{FF2B5EF4-FFF2-40B4-BE49-F238E27FC236}">
                <a16:creationId xmlns:a16="http://schemas.microsoft.com/office/drawing/2014/main" id="{04946405-6429-4EE3-9329-FF6E5526F371}"/>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6" name="Textplatzhalter 5">
            <a:extLst>
              <a:ext uri="{FF2B5EF4-FFF2-40B4-BE49-F238E27FC236}">
                <a16:creationId xmlns:a16="http://schemas.microsoft.com/office/drawing/2014/main" id="{6EE0778A-932A-4793-BF0E-632C848BAD25}"/>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000"/>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30166505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5" name="Textplatzhalter 4">
            <a:extLst>
              <a:ext uri="{FF2B5EF4-FFF2-40B4-BE49-F238E27FC236}">
                <a16:creationId xmlns:a16="http://schemas.microsoft.com/office/drawing/2014/main" id="{6348C0BB-C58B-4EED-9C60-A6CDED1B5952}"/>
              </a:ext>
            </a:extLst>
          </p:cNvPr>
          <p:cNvSpPr>
            <a:spLocks noGrp="1"/>
          </p:cNvSpPr>
          <p:nvPr>
            <p:ph type="body" sz="quarter" idx="11" hasCustomPrompt="1"/>
          </p:nvPr>
        </p:nvSpPr>
        <p:spPr>
          <a:xfrm>
            <a:off x="5904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8" name="Bildplatzhalter 7">
            <a:extLst>
              <a:ext uri="{FF2B5EF4-FFF2-40B4-BE49-F238E27FC236}">
                <a16:creationId xmlns:a16="http://schemas.microsoft.com/office/drawing/2014/main" id="{E3F97B2E-B3AF-412F-8A5D-31126158717C}"/>
              </a:ext>
            </a:extLst>
          </p:cNvPr>
          <p:cNvSpPr>
            <a:spLocks noGrp="1"/>
          </p:cNvSpPr>
          <p:nvPr>
            <p:ph type="pic" sz="quarter" idx="12" hasCustomPrompt="1"/>
          </p:nvPr>
        </p:nvSpPr>
        <p:spPr>
          <a:xfrm>
            <a:off x="623094" y="1110600"/>
            <a:ext cx="3384551" cy="2313000"/>
          </a:xfrm>
        </p:spPr>
        <p:txBody>
          <a:bodyPr/>
          <a:lstStyle>
            <a:lvl1pPr>
              <a:defRPr/>
            </a:lvl1pPr>
          </a:lstStyle>
          <a:p>
            <a:r>
              <a:rPr lang="en-US" noProof="0" dirty="0"/>
              <a:t>Add Image</a:t>
            </a:r>
          </a:p>
        </p:txBody>
      </p:sp>
      <p:sp>
        <p:nvSpPr>
          <p:cNvPr id="11" name="Bildplatzhalter 7">
            <a:extLst>
              <a:ext uri="{FF2B5EF4-FFF2-40B4-BE49-F238E27FC236}">
                <a16:creationId xmlns:a16="http://schemas.microsoft.com/office/drawing/2014/main" id="{B3619771-C104-4967-8CE8-D32A6A767A69}"/>
              </a:ext>
            </a:extLst>
          </p:cNvPr>
          <p:cNvSpPr>
            <a:spLocks noGrp="1"/>
          </p:cNvSpPr>
          <p:nvPr>
            <p:ph type="pic" sz="quarter" idx="13" hasCustomPrompt="1"/>
          </p:nvPr>
        </p:nvSpPr>
        <p:spPr>
          <a:xfrm>
            <a:off x="4403726" y="1110600"/>
            <a:ext cx="3384551" cy="2313000"/>
          </a:xfrm>
        </p:spPr>
        <p:txBody>
          <a:bodyPr/>
          <a:lstStyle/>
          <a:p>
            <a:r>
              <a:rPr lang="en-US" noProof="0"/>
              <a:t>Add Image</a:t>
            </a:r>
          </a:p>
        </p:txBody>
      </p:sp>
      <p:sp>
        <p:nvSpPr>
          <p:cNvPr id="12" name="Bildplatzhalter 7">
            <a:extLst>
              <a:ext uri="{FF2B5EF4-FFF2-40B4-BE49-F238E27FC236}">
                <a16:creationId xmlns:a16="http://schemas.microsoft.com/office/drawing/2014/main" id="{EAAF7A8C-E9CD-42FC-9131-B1B15A78852D}"/>
              </a:ext>
            </a:extLst>
          </p:cNvPr>
          <p:cNvSpPr>
            <a:spLocks noGrp="1"/>
          </p:cNvSpPr>
          <p:nvPr>
            <p:ph type="pic" sz="quarter" idx="14" hasCustomPrompt="1"/>
          </p:nvPr>
        </p:nvSpPr>
        <p:spPr>
          <a:xfrm>
            <a:off x="8184357" y="1110600"/>
            <a:ext cx="3384551" cy="2313000"/>
          </a:xfrm>
        </p:spPr>
        <p:txBody>
          <a:bodyPr/>
          <a:lstStyle/>
          <a:p>
            <a:r>
              <a:rPr lang="en-US" noProof="0"/>
              <a:t>Add Image</a:t>
            </a:r>
          </a:p>
        </p:txBody>
      </p:sp>
      <p:sp>
        <p:nvSpPr>
          <p:cNvPr id="13" name="Bildplatzhalter 7">
            <a:extLst>
              <a:ext uri="{FF2B5EF4-FFF2-40B4-BE49-F238E27FC236}">
                <a16:creationId xmlns:a16="http://schemas.microsoft.com/office/drawing/2014/main" id="{8EA1D059-7D13-4EEF-9BA9-6012929D6894}"/>
              </a:ext>
            </a:extLst>
          </p:cNvPr>
          <p:cNvSpPr>
            <a:spLocks noGrp="1"/>
          </p:cNvSpPr>
          <p:nvPr>
            <p:ph type="pic" sz="quarter" idx="15" hasCustomPrompt="1"/>
          </p:nvPr>
        </p:nvSpPr>
        <p:spPr>
          <a:xfrm>
            <a:off x="623094" y="3861000"/>
            <a:ext cx="3384551" cy="2313000"/>
          </a:xfrm>
        </p:spPr>
        <p:txBody>
          <a:bodyPr/>
          <a:lstStyle/>
          <a:p>
            <a:r>
              <a:rPr lang="en-US" noProof="0"/>
              <a:t>Add Image</a:t>
            </a:r>
          </a:p>
        </p:txBody>
      </p:sp>
      <p:sp>
        <p:nvSpPr>
          <p:cNvPr id="14" name="Bildplatzhalter 7">
            <a:extLst>
              <a:ext uri="{FF2B5EF4-FFF2-40B4-BE49-F238E27FC236}">
                <a16:creationId xmlns:a16="http://schemas.microsoft.com/office/drawing/2014/main" id="{3F531061-ABBF-4531-8358-93F39A4E83CD}"/>
              </a:ext>
            </a:extLst>
          </p:cNvPr>
          <p:cNvSpPr>
            <a:spLocks noGrp="1"/>
          </p:cNvSpPr>
          <p:nvPr>
            <p:ph type="pic" sz="quarter" idx="16" hasCustomPrompt="1"/>
          </p:nvPr>
        </p:nvSpPr>
        <p:spPr>
          <a:xfrm>
            <a:off x="4403726" y="3861000"/>
            <a:ext cx="3384551" cy="2313000"/>
          </a:xfrm>
        </p:spPr>
        <p:txBody>
          <a:bodyPr/>
          <a:lstStyle/>
          <a:p>
            <a:r>
              <a:rPr lang="en-US" noProof="0"/>
              <a:t>Add Image</a:t>
            </a:r>
          </a:p>
        </p:txBody>
      </p:sp>
      <p:sp>
        <p:nvSpPr>
          <p:cNvPr id="15" name="Bildplatzhalter 7">
            <a:extLst>
              <a:ext uri="{FF2B5EF4-FFF2-40B4-BE49-F238E27FC236}">
                <a16:creationId xmlns:a16="http://schemas.microsoft.com/office/drawing/2014/main" id="{1E2387E5-F9E6-4485-8261-961CB0903140}"/>
              </a:ext>
            </a:extLst>
          </p:cNvPr>
          <p:cNvSpPr>
            <a:spLocks noGrp="1"/>
          </p:cNvSpPr>
          <p:nvPr>
            <p:ph type="pic" sz="quarter" idx="17" hasCustomPrompt="1"/>
          </p:nvPr>
        </p:nvSpPr>
        <p:spPr>
          <a:xfrm>
            <a:off x="8184357" y="3861000"/>
            <a:ext cx="3384551" cy="2313000"/>
          </a:xfrm>
        </p:spPr>
        <p:txBody>
          <a:bodyPr/>
          <a:lstStyle/>
          <a:p>
            <a:r>
              <a:rPr lang="en-US" noProof="0"/>
              <a:t>Add Image</a:t>
            </a:r>
          </a:p>
        </p:txBody>
      </p:sp>
      <p:sp>
        <p:nvSpPr>
          <p:cNvPr id="16" name="Textplatzhalter 4">
            <a:extLst>
              <a:ext uri="{FF2B5EF4-FFF2-40B4-BE49-F238E27FC236}">
                <a16:creationId xmlns:a16="http://schemas.microsoft.com/office/drawing/2014/main" id="{4F13C95D-47FB-4B84-9C64-194B515968FC}"/>
              </a:ext>
            </a:extLst>
          </p:cNvPr>
          <p:cNvSpPr>
            <a:spLocks noGrp="1"/>
          </p:cNvSpPr>
          <p:nvPr>
            <p:ph type="body" sz="quarter" idx="18" hasCustomPrompt="1"/>
          </p:nvPr>
        </p:nvSpPr>
        <p:spPr>
          <a:xfrm>
            <a:off x="5904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7" name="Textplatzhalter 4">
            <a:extLst>
              <a:ext uri="{FF2B5EF4-FFF2-40B4-BE49-F238E27FC236}">
                <a16:creationId xmlns:a16="http://schemas.microsoft.com/office/drawing/2014/main" id="{22B4C4DC-2824-4AA7-A434-E1CB7029143D}"/>
              </a:ext>
            </a:extLst>
          </p:cNvPr>
          <p:cNvSpPr>
            <a:spLocks noGrp="1"/>
          </p:cNvSpPr>
          <p:nvPr>
            <p:ph type="body" sz="quarter" idx="19" hasCustomPrompt="1"/>
          </p:nvPr>
        </p:nvSpPr>
        <p:spPr>
          <a:xfrm>
            <a:off x="43590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18" name="Textplatzhalter 4">
            <a:extLst>
              <a:ext uri="{FF2B5EF4-FFF2-40B4-BE49-F238E27FC236}">
                <a16:creationId xmlns:a16="http://schemas.microsoft.com/office/drawing/2014/main" id="{431A6461-DB7D-4C02-BD54-EC13C6C61981}"/>
              </a:ext>
            </a:extLst>
          </p:cNvPr>
          <p:cNvSpPr>
            <a:spLocks noGrp="1"/>
          </p:cNvSpPr>
          <p:nvPr>
            <p:ph type="body" sz="quarter" idx="20" hasCustomPrompt="1"/>
          </p:nvPr>
        </p:nvSpPr>
        <p:spPr>
          <a:xfrm>
            <a:off x="8127600" y="3501008"/>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19" name="Textplatzhalter 4">
            <a:extLst>
              <a:ext uri="{FF2B5EF4-FFF2-40B4-BE49-F238E27FC236}">
                <a16:creationId xmlns:a16="http://schemas.microsoft.com/office/drawing/2014/main" id="{9E186AF5-D057-4662-99A5-C5B72C102263}"/>
              </a:ext>
            </a:extLst>
          </p:cNvPr>
          <p:cNvSpPr>
            <a:spLocks noGrp="1"/>
          </p:cNvSpPr>
          <p:nvPr>
            <p:ph type="body" sz="quarter" idx="21" hasCustomPrompt="1"/>
          </p:nvPr>
        </p:nvSpPr>
        <p:spPr>
          <a:xfrm>
            <a:off x="43590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
        <p:nvSpPr>
          <p:cNvPr id="20" name="Textplatzhalter 4">
            <a:extLst>
              <a:ext uri="{FF2B5EF4-FFF2-40B4-BE49-F238E27FC236}">
                <a16:creationId xmlns:a16="http://schemas.microsoft.com/office/drawing/2014/main" id="{FE28F596-0477-4144-9033-0F83600D5173}"/>
              </a:ext>
            </a:extLst>
          </p:cNvPr>
          <p:cNvSpPr>
            <a:spLocks noGrp="1"/>
          </p:cNvSpPr>
          <p:nvPr>
            <p:ph type="body" sz="quarter" idx="22" hasCustomPrompt="1"/>
          </p:nvPr>
        </p:nvSpPr>
        <p:spPr>
          <a:xfrm>
            <a:off x="8127600" y="6237313"/>
            <a:ext cx="347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a:t>Caption</a:t>
            </a:r>
          </a:p>
        </p:txBody>
      </p:sp>
    </p:spTree>
    <p:extLst>
      <p:ext uri="{BB962C8B-B14F-4D97-AF65-F5344CB8AC3E}">
        <p14:creationId xmlns:p14="http://schemas.microsoft.com/office/powerpoint/2010/main" val="40279672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 2 Images">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7" name="Bildplatzhalter 7">
            <a:extLst>
              <a:ext uri="{FF2B5EF4-FFF2-40B4-BE49-F238E27FC236}">
                <a16:creationId xmlns:a16="http://schemas.microsoft.com/office/drawing/2014/main" id="{9B27A2E0-7828-42CC-94F2-52AC0B1B20E9}"/>
              </a:ext>
            </a:extLst>
          </p:cNvPr>
          <p:cNvSpPr>
            <a:spLocks noGrp="1"/>
          </p:cNvSpPr>
          <p:nvPr>
            <p:ph type="pic" sz="quarter" idx="12" hasCustomPrompt="1"/>
          </p:nvPr>
        </p:nvSpPr>
        <p:spPr>
          <a:xfrm>
            <a:off x="623093" y="1904399"/>
            <a:ext cx="5272200" cy="4343400"/>
          </a:xfrm>
        </p:spPr>
        <p:txBody>
          <a:bodyPr/>
          <a:lstStyle/>
          <a:p>
            <a:r>
              <a:rPr lang="en-US" noProof="0" dirty="0"/>
              <a:t>Add Image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4343400"/>
          </a:xfrm>
        </p:spPr>
        <p:txBody>
          <a:bodyPr/>
          <a:lstStyle/>
          <a:p>
            <a:r>
              <a:rPr lang="en-US" noProof="0"/>
              <a:t>Add Image</a:t>
            </a:r>
          </a:p>
        </p:txBody>
      </p:sp>
      <p:sp>
        <p:nvSpPr>
          <p:cNvPr id="5" name="Titel 4">
            <a:extLst>
              <a:ext uri="{FF2B5EF4-FFF2-40B4-BE49-F238E27FC236}">
                <a16:creationId xmlns:a16="http://schemas.microsoft.com/office/drawing/2014/main" id="{FBDA83D7-ED1C-407C-95EF-259295D21892}"/>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Tree>
    <p:extLst>
      <p:ext uri="{BB962C8B-B14F-4D97-AF65-F5344CB8AC3E}">
        <p14:creationId xmlns:p14="http://schemas.microsoft.com/office/powerpoint/2010/main" val="33999509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 Text + Imag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3810855"/>
          </a:xfrm>
        </p:spPr>
        <p:txBody>
          <a:bodyPr/>
          <a:lstStyle>
            <a:lvl1pPr>
              <a:defRPr/>
            </a:lvl1p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a:t>
            </a:r>
            <a:r>
              <a:rPr lang="de-DE" dirty="0" err="1"/>
              <a:t>Subtitle</a:t>
            </a:r>
            <a:endParaRPr lang="de-DE" dirty="0"/>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platzhalter 4">
            <a:extLst>
              <a:ext uri="{FF2B5EF4-FFF2-40B4-BE49-F238E27FC236}">
                <a16:creationId xmlns:a16="http://schemas.microsoft.com/office/drawing/2014/main" id="{4359674F-CF32-4FA5-9124-DD44149261BE}"/>
              </a:ext>
            </a:extLst>
          </p:cNvPr>
          <p:cNvSpPr>
            <a:spLocks noGrp="1"/>
          </p:cNvSpPr>
          <p:nvPr>
            <p:ph type="body" sz="quarter" idx="18" hasCustomPrompt="1"/>
          </p:nvPr>
        </p:nvSpPr>
        <p:spPr>
          <a:xfrm>
            <a:off x="6240016" y="5823266"/>
            <a:ext cx="5364000" cy="278063"/>
          </a:xfrm>
        </p:spPr>
        <p:txBody>
          <a:bodyPr wrap="none">
            <a:noAutofit/>
          </a:bodyPr>
          <a:lstStyle>
            <a:lvl1pPr>
              <a:lnSpc>
                <a:spcPts val="1351"/>
              </a:lnSpc>
              <a:defRPr sz="1333" b="0"/>
            </a:lvl1pPr>
            <a:lvl2pPr marL="0" indent="0">
              <a:lnSpc>
                <a:spcPts val="1351"/>
              </a:lnSpc>
              <a:buFontTx/>
              <a:buNone/>
              <a:defRPr sz="1000" b="0"/>
            </a:lvl2pPr>
            <a:lvl3pPr marL="0" indent="0">
              <a:lnSpc>
                <a:spcPts val="1351"/>
              </a:lnSpc>
              <a:buFontTx/>
              <a:buNone/>
              <a:defRPr sz="1000" b="0"/>
            </a:lvl3pPr>
            <a:lvl4pPr marL="0" indent="0">
              <a:lnSpc>
                <a:spcPts val="1351"/>
              </a:lnSpc>
              <a:buFontTx/>
              <a:buNone/>
              <a:defRPr sz="1000" b="0"/>
            </a:lvl4pPr>
            <a:lvl5pPr marL="0" indent="0">
              <a:lnSpc>
                <a:spcPts val="1351"/>
              </a:lnSpc>
              <a:buFontTx/>
              <a:buNone/>
              <a:defRPr sz="1000" b="0"/>
            </a:lvl5pPr>
            <a:lvl6pPr marL="2285943" indent="0">
              <a:buNone/>
              <a:defRPr/>
            </a:lvl6pPr>
          </a:lstStyle>
          <a:p>
            <a:pPr lvl="0"/>
            <a:r>
              <a:rPr lang="en-US" noProof="0" dirty="0"/>
              <a:t>Caption</a:t>
            </a:r>
          </a:p>
        </p:txBody>
      </p:sp>
      <p:sp>
        <p:nvSpPr>
          <p:cNvPr id="4" name="Titel 3">
            <a:extLst>
              <a:ext uri="{FF2B5EF4-FFF2-40B4-BE49-F238E27FC236}">
                <a16:creationId xmlns:a16="http://schemas.microsoft.com/office/drawing/2014/main" id="{25D6EFE5-C676-44A1-95E3-7BF41C1B224B}"/>
              </a:ext>
            </a:extLst>
          </p:cNvPr>
          <p:cNvSpPr>
            <a:spLocks noGrp="1"/>
          </p:cNvSpPr>
          <p:nvPr>
            <p:ph type="title" hasCustomPrompt="1"/>
          </p:nvPr>
        </p:nvSpPr>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798E3C2C-C457-4971-B195-C7CE1F91188A}"/>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4389057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 Image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2800" y="1904399"/>
            <a:ext cx="5272200" cy="3810855"/>
          </a:xfrm>
        </p:spPr>
        <p:txBody>
          <a:body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6249600" y="1872797"/>
            <a:ext cx="536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6249600" y="2327400"/>
            <a:ext cx="5364000" cy="3663000"/>
          </a:xfrm>
        </p:spPr>
        <p:txBody>
          <a:bodyPr/>
          <a:lstStyle>
            <a:lvl1pPr>
              <a:defRPr/>
            </a:lvl1pPr>
            <a:lvl4pPr>
              <a:defRPr/>
            </a:lvl4pPr>
          </a:lstStyle>
          <a:p>
            <a:pPr lvl="0"/>
            <a:r>
              <a:rPr lang="en-US" noProof="0" dirty="0"/>
              <a:t>First Level (Running Text)</a:t>
            </a:r>
          </a:p>
          <a:p>
            <a:pPr lvl="1"/>
            <a:r>
              <a:rPr lang="en-US" noProof="0" dirty="0"/>
              <a:t>Second Level</a:t>
            </a:r>
          </a:p>
          <a:p>
            <a:pPr lvl="2"/>
            <a:r>
              <a:rPr lang="en-US" noProof="0" dirty="0"/>
              <a:t>Third Ebene</a:t>
            </a:r>
          </a:p>
          <a:p>
            <a:pPr lvl="3"/>
            <a:r>
              <a:rPr lang="en-US" noProof="0" dirty="0"/>
              <a:t>Fourth Ebene</a:t>
            </a:r>
          </a:p>
          <a:p>
            <a:pPr lvl="4"/>
            <a:r>
              <a:rPr lang="en-US" noProof="0" dirty="0"/>
              <a:t>Fifth Ebene</a:t>
            </a:r>
          </a:p>
        </p:txBody>
      </p:sp>
      <p:sp>
        <p:nvSpPr>
          <p:cNvPr id="4" name="Titel 3">
            <a:extLst>
              <a:ext uri="{FF2B5EF4-FFF2-40B4-BE49-F238E27FC236}">
                <a16:creationId xmlns:a16="http://schemas.microsoft.com/office/drawing/2014/main" id="{3BB9C48B-306B-4B7C-AF00-BA6C2F3CB515}"/>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E54D6B9B-188A-4CB1-80C1-74394219DCF1}"/>
              </a:ext>
            </a:extLst>
          </p:cNvPr>
          <p:cNvSpPr>
            <a:spLocks noGrp="1"/>
          </p:cNvSpPr>
          <p:nvPr>
            <p:ph type="body" sz="quarter" idx="14" hasCustomPrompt="1"/>
          </p:nvPr>
        </p:nvSpPr>
        <p:spPr>
          <a:xfrm>
            <a:off x="590551" y="6165000"/>
            <a:ext cx="5364163"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38955041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 Text + 2 Images + Text">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4404601" y="1904400"/>
            <a:ext cx="3384551" cy="2008800"/>
          </a:xfrm>
        </p:spPr>
        <p:txBody>
          <a:bodyPr/>
          <a:lstStyle>
            <a:lvl1pPr>
              <a:defRPr/>
            </a:lvl1pPr>
          </a:lstStyle>
          <a:p>
            <a:r>
              <a:rPr lang="de-AT"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3474000" cy="283411"/>
          </a:xfrm>
        </p:spPr>
        <p:txBody>
          <a:bodyPr>
            <a:noAutofit/>
          </a:bodyPr>
          <a:lstStyle>
            <a:lvl1pPr>
              <a:defRPr sz="1867"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Subtitle</a:t>
            </a:r>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3474000" cy="3663000"/>
          </a:xfrm>
        </p:spPr>
        <p:txBody>
          <a:bodyPr/>
          <a:lstStyle>
            <a:lvl1pPr>
              <a:defRPr/>
            </a:lvl1pPr>
            <a:lvl2pPr>
              <a:defRPr/>
            </a:lvl2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platzhalter 8">
            <a:extLst>
              <a:ext uri="{FF2B5EF4-FFF2-40B4-BE49-F238E27FC236}">
                <a16:creationId xmlns:a16="http://schemas.microsoft.com/office/drawing/2014/main" id="{304CC4E7-09DC-4998-BCFA-AD280A0B1D97}"/>
              </a:ext>
            </a:extLst>
          </p:cNvPr>
          <p:cNvSpPr>
            <a:spLocks noGrp="1"/>
          </p:cNvSpPr>
          <p:nvPr>
            <p:ph type="body" sz="quarter" idx="19" hasCustomPrompt="1"/>
          </p:nvPr>
        </p:nvSpPr>
        <p:spPr>
          <a:xfrm>
            <a:off x="8127000" y="2327400"/>
            <a:ext cx="347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Bildplatzhalter 7">
            <a:extLst>
              <a:ext uri="{FF2B5EF4-FFF2-40B4-BE49-F238E27FC236}">
                <a16:creationId xmlns:a16="http://schemas.microsoft.com/office/drawing/2014/main" id="{12AEE0D9-326B-43F0-8F21-F85ED918A673}"/>
              </a:ext>
            </a:extLst>
          </p:cNvPr>
          <p:cNvSpPr>
            <a:spLocks noGrp="1"/>
          </p:cNvSpPr>
          <p:nvPr>
            <p:ph type="pic" sz="quarter" idx="20" hasCustomPrompt="1"/>
          </p:nvPr>
        </p:nvSpPr>
        <p:spPr>
          <a:xfrm>
            <a:off x="4404601" y="4165200"/>
            <a:ext cx="3384551" cy="2008800"/>
          </a:xfrm>
        </p:spPr>
        <p:txBody>
          <a:bodyPr/>
          <a:lstStyle>
            <a:lvl1pPr>
              <a:defRPr/>
            </a:lvl1pPr>
          </a:lstStyle>
          <a:p>
            <a:r>
              <a:rPr lang="de-AT" dirty="0"/>
              <a:t>Add Image</a:t>
            </a:r>
          </a:p>
        </p:txBody>
      </p:sp>
      <p:sp>
        <p:nvSpPr>
          <p:cNvPr id="4" name="Titel 3">
            <a:extLst>
              <a:ext uri="{FF2B5EF4-FFF2-40B4-BE49-F238E27FC236}">
                <a16:creationId xmlns:a16="http://schemas.microsoft.com/office/drawing/2014/main" id="{FA554AB9-2B77-4A5E-8DE0-C5B9338233CD}"/>
              </a:ext>
            </a:extLst>
          </p:cNvPr>
          <p:cNvSpPr>
            <a:spLocks noGrp="1"/>
          </p:cNvSpPr>
          <p:nvPr>
            <p:ph type="title" hasCustomPrompt="1"/>
          </p:nvPr>
        </p:nvSpPr>
        <p:spPr>
          <a:xfrm>
            <a:off x="590400" y="770400"/>
            <a:ext cx="11017800" cy="1072088"/>
          </a:xfrm>
          <a:prstGeom prst="rect">
            <a:avLst/>
          </a:prstGeom>
        </p:spPr>
        <p:txBody>
          <a:bodyPr/>
          <a:lstStyle/>
          <a:p>
            <a:r>
              <a:rPr lang="de-DE" dirty="0"/>
              <a:t>Add Title</a:t>
            </a:r>
            <a:endParaRPr lang="de-AT" dirty="0"/>
          </a:p>
        </p:txBody>
      </p:sp>
      <p:sp>
        <p:nvSpPr>
          <p:cNvPr id="9" name="Textplatzhalter 5">
            <a:extLst>
              <a:ext uri="{FF2B5EF4-FFF2-40B4-BE49-F238E27FC236}">
                <a16:creationId xmlns:a16="http://schemas.microsoft.com/office/drawing/2014/main" id="{3135ED04-BF59-4DF8-B4BE-86B8797144EE}"/>
              </a:ext>
            </a:extLst>
          </p:cNvPr>
          <p:cNvSpPr>
            <a:spLocks noGrp="1"/>
          </p:cNvSpPr>
          <p:nvPr>
            <p:ph type="body" sz="quarter" idx="14" hasCustomPrompt="1"/>
          </p:nvPr>
        </p:nvSpPr>
        <p:spPr>
          <a:xfrm>
            <a:off x="590552" y="6165000"/>
            <a:ext cx="3473849" cy="455400"/>
          </a:xfrm>
        </p:spPr>
        <p:txBody>
          <a:bodyPr>
            <a:noAutofit/>
          </a:bodyPr>
          <a:lstStyle>
            <a:lvl1pPr>
              <a:lnSpc>
                <a:spcPts val="1351"/>
              </a:lnSpc>
              <a:defRPr sz="1333"/>
            </a:lvl1pPr>
            <a:lvl2pPr marL="0" indent="0">
              <a:lnSpc>
                <a:spcPts val="1351"/>
              </a:lnSpc>
              <a:buNone/>
              <a:defRPr sz="1000"/>
            </a:lvl2pPr>
            <a:lvl3pPr marL="0" indent="0">
              <a:lnSpc>
                <a:spcPts val="1351"/>
              </a:lnSpc>
              <a:buFont typeface="Arial" panose="020B0604020202020204" pitchFamily="34" charset="0"/>
              <a:buNone/>
              <a:defRPr sz="1000"/>
            </a:lvl3pPr>
            <a:lvl4pPr marL="0" indent="0">
              <a:lnSpc>
                <a:spcPts val="1351"/>
              </a:lnSpc>
              <a:buFont typeface="Arial" panose="020B0604020202020204" pitchFamily="34" charset="0"/>
              <a:buNone/>
              <a:defRPr sz="1000"/>
            </a:lvl4pPr>
            <a:lvl5pPr marL="0" indent="0">
              <a:lnSpc>
                <a:spcPts val="1351"/>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17928078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52669"/>
            <a:ext cx="12192000" cy="6405331"/>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en-US" noProof="0" dirty="0"/>
              <a:t>Insert Background Image </a:t>
            </a:r>
          </a:p>
        </p:txBody>
      </p:sp>
      <p:sp>
        <p:nvSpPr>
          <p:cNvPr id="5" name="Textplatzhalter 4">
            <a:extLst>
              <a:ext uri="{FF2B5EF4-FFF2-40B4-BE49-F238E27FC236}">
                <a16:creationId xmlns:a16="http://schemas.microsoft.com/office/drawing/2014/main" id="{BD79F90D-3491-43D5-A790-90072FE11986}"/>
              </a:ext>
            </a:extLst>
          </p:cNvPr>
          <p:cNvSpPr>
            <a:spLocks noGrp="1"/>
          </p:cNvSpPr>
          <p:nvPr>
            <p:ph type="body" sz="quarter" idx="19" hasCustomPrompt="1"/>
          </p:nvPr>
        </p:nvSpPr>
        <p:spPr>
          <a:xfrm>
            <a:off x="0" y="5124600"/>
            <a:ext cx="12192000" cy="1733400"/>
          </a:xfrm>
          <a:blipFill>
            <a:blip r:embed="rId2"/>
            <a:stretch>
              <a:fillRect/>
            </a:stretch>
          </a:blipFill>
        </p:spPr>
        <p:txBody>
          <a:bodyPr/>
          <a:lstStyle>
            <a:lvl1pPr>
              <a:lnSpc>
                <a:spcPts val="0"/>
              </a:lnSpc>
              <a:defRPr/>
            </a:lvl1pPr>
          </a:lstStyle>
          <a:p>
            <a:pPr lvl="0"/>
            <a:r>
              <a:rPr lang="de-AT" dirty="0"/>
              <a:t> </a:t>
            </a:r>
          </a:p>
        </p:txBody>
      </p:sp>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
        <p:nvSpPr>
          <p:cNvPr id="8" name="Textplatzhalter 4">
            <a:extLst>
              <a:ext uri="{FF2B5EF4-FFF2-40B4-BE49-F238E27FC236}">
                <a16:creationId xmlns:a16="http://schemas.microsoft.com/office/drawing/2014/main" id="{660E39D6-6B5D-455A-A188-1048C3C9BC32}"/>
              </a:ext>
            </a:extLst>
          </p:cNvPr>
          <p:cNvSpPr>
            <a:spLocks noGrp="1"/>
          </p:cNvSpPr>
          <p:nvPr>
            <p:ph type="body" sz="quarter" idx="18" hasCustomPrompt="1"/>
          </p:nvPr>
        </p:nvSpPr>
        <p:spPr>
          <a:xfrm>
            <a:off x="590400" y="6093296"/>
            <a:ext cx="3465000" cy="378341"/>
          </a:xfrm>
        </p:spPr>
        <p:txBody>
          <a:bodyPr wrap="none">
            <a:noAutofit/>
          </a:bodyPr>
          <a:lstStyle>
            <a:lvl1pPr>
              <a:lnSpc>
                <a:spcPts val="1351"/>
              </a:lnSpc>
              <a:defRPr sz="1333" b="1">
                <a:solidFill>
                  <a:schemeClr val="bg1"/>
                </a:solidFill>
              </a:defRPr>
            </a:lvl1pPr>
            <a:lvl2pPr marL="0" indent="0">
              <a:lnSpc>
                <a:spcPts val="1351"/>
              </a:lnSpc>
              <a:buFontTx/>
              <a:buNone/>
              <a:defRPr sz="1333" b="0">
                <a:solidFill>
                  <a:schemeClr val="bg1"/>
                </a:solidFill>
              </a:defRPr>
            </a:lvl2pPr>
            <a:lvl3pPr marL="0" indent="0">
              <a:lnSpc>
                <a:spcPts val="1351"/>
              </a:lnSpc>
              <a:buFontTx/>
              <a:buNone/>
              <a:defRPr sz="1000" b="0">
                <a:solidFill>
                  <a:schemeClr val="bg1"/>
                </a:solidFill>
              </a:defRPr>
            </a:lvl3pPr>
            <a:lvl4pPr marL="0" indent="0">
              <a:lnSpc>
                <a:spcPts val="1351"/>
              </a:lnSpc>
              <a:buFontTx/>
              <a:buNone/>
              <a:defRPr sz="1000" b="0">
                <a:solidFill>
                  <a:schemeClr val="bg1"/>
                </a:solidFill>
              </a:defRPr>
            </a:lvl4pPr>
            <a:lvl5pPr marL="0" indent="0">
              <a:lnSpc>
                <a:spcPts val="1351"/>
              </a:lnSpc>
              <a:buFontTx/>
              <a:buNone/>
              <a:defRPr sz="1000" b="0">
                <a:solidFill>
                  <a:schemeClr val="bg1"/>
                </a:solidFill>
              </a:defRPr>
            </a:lvl5pPr>
            <a:lvl6pPr marL="2285943" indent="0">
              <a:buNone/>
              <a:defRPr/>
            </a:lvl6pPr>
          </a:lstStyle>
          <a:p>
            <a:pPr lvl="0"/>
            <a:r>
              <a:rPr lang="en-US" noProof="0" dirty="0"/>
              <a:t>First Level (Strong)</a:t>
            </a:r>
          </a:p>
          <a:p>
            <a:pPr lvl="1"/>
            <a:r>
              <a:rPr lang="en-US" noProof="0" dirty="0"/>
              <a:t>Second Level (Text)</a:t>
            </a:r>
          </a:p>
        </p:txBody>
      </p:sp>
    </p:spTree>
    <p:extLst>
      <p:ext uri="{BB962C8B-B14F-4D97-AF65-F5344CB8AC3E}">
        <p14:creationId xmlns:p14="http://schemas.microsoft.com/office/powerpoint/2010/main" val="30021865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E621380A-5FB6-4DFB-922D-CC92A7225688}"/>
              </a:ext>
            </a:extLst>
          </p:cNvPr>
          <p:cNvSpPr>
            <a:spLocks noGrp="1"/>
          </p:cNvSpPr>
          <p:nvPr>
            <p:ph type="sldNum" sz="quarter" idx="10"/>
          </p:nvPr>
        </p:nvSpPr>
        <p:spPr/>
        <p:txBody>
          <a:bodyPr/>
          <a:lstStyle/>
          <a:p>
            <a:fld id="{88A1DFE4-5FC5-43BD-BB7E-75EAD82B965F}" type="slidenum">
              <a:rPr lang="en-US" noProof="0" smtClean="0"/>
              <a:pPr/>
              <a:t>‹#›</a:t>
            </a:fld>
            <a:endParaRPr lang="en-US" noProof="0" dirty="0"/>
          </a:p>
        </p:txBody>
      </p:sp>
    </p:spTree>
    <p:extLst>
      <p:ext uri="{BB962C8B-B14F-4D97-AF65-F5344CB8AC3E}">
        <p14:creationId xmlns:p14="http://schemas.microsoft.com/office/powerpoint/2010/main" val="31861358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Goodbye Slide">
    <p:bg>
      <p:bgPr>
        <a:solidFill>
          <a:schemeClr val="accent6"/>
        </a:solidFill>
        <a:effectLst/>
      </p:bgPr>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FD473FF2-142B-4BBC-8823-BAB28C2F9A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8FDEAC5-CB05-410E-9C13-A3BB95AA2B9C}"/>
              </a:ext>
            </a:extLst>
          </p:cNvPr>
          <p:cNvSpPr>
            <a:spLocks noGrp="1"/>
          </p:cNvSpPr>
          <p:nvPr>
            <p:ph type="ctrTitle" hasCustomPrompt="1"/>
          </p:nvPr>
        </p:nvSpPr>
        <p:spPr>
          <a:xfrm>
            <a:off x="590400" y="2384884"/>
            <a:ext cx="11017800" cy="2387600"/>
          </a:xfrm>
        </p:spPr>
        <p:txBody>
          <a:bodyPr anchor="ctr" anchorCtr="0"/>
          <a:lstStyle>
            <a:lvl1pPr algn="ctr">
              <a:lnSpc>
                <a:spcPts val="4751"/>
              </a:lnSpc>
              <a:defRPr sz="4500" cap="none" baseline="0">
                <a:solidFill>
                  <a:schemeClr val="bg1"/>
                </a:solidFill>
              </a:defRPr>
            </a:lvl1pPr>
          </a:lstStyle>
          <a:p>
            <a:r>
              <a:rPr lang="en-US" noProof="0" dirty="0"/>
              <a:t>Add Your Final Greetings</a:t>
            </a:r>
          </a:p>
        </p:txBody>
      </p:sp>
      <p:sp>
        <p:nvSpPr>
          <p:cNvPr id="6" name="Foliennummernplatzhalter 5">
            <a:extLst>
              <a:ext uri="{FF2B5EF4-FFF2-40B4-BE49-F238E27FC236}">
                <a16:creationId xmlns:a16="http://schemas.microsoft.com/office/drawing/2014/main" id="{EAB0140E-32A7-4823-A87C-11F572A9F07B}"/>
              </a:ext>
            </a:extLst>
          </p:cNvPr>
          <p:cNvSpPr>
            <a:spLocks noGrp="1"/>
          </p:cNvSpPr>
          <p:nvPr>
            <p:ph type="sldNum" sz="quarter" idx="12"/>
          </p:nvPr>
        </p:nvSpPr>
        <p:spPr>
          <a:xfrm>
            <a:off x="11660401" y="69892"/>
            <a:ext cx="385972" cy="226761"/>
          </a:xfrm>
          <a:prstGeom prst="rect">
            <a:avLst/>
          </a:prstGeom>
        </p:spPr>
        <p:txBody>
          <a:bodyPr/>
          <a:lstStyle>
            <a:lvl1pPr>
              <a:defRPr>
                <a:solidFill>
                  <a:schemeClr val="bg1"/>
                </a:solidFill>
              </a:defRPr>
            </a:lvl1pPr>
          </a:lstStyle>
          <a:p>
            <a:fld id="{88A1DFE4-5FC5-43BD-BB7E-75EAD82B965F}" type="slidenum">
              <a:rPr lang="en-US" noProof="0" smtClean="0"/>
              <a:pPr/>
              <a:t>‹#›</a:t>
            </a:fld>
            <a:endParaRPr lang="en-US" noProof="0" dirty="0"/>
          </a:p>
        </p:txBody>
      </p:sp>
      <p:pic>
        <p:nvPicPr>
          <p:cNvPr id="7" name="Picture 6" descr="A picture containing icon&#10;&#10;Description automatically generated">
            <a:extLst>
              <a:ext uri="{FF2B5EF4-FFF2-40B4-BE49-F238E27FC236}">
                <a16:creationId xmlns:a16="http://schemas.microsoft.com/office/drawing/2014/main" id="{E07A8E7D-D7E2-458F-AF9A-83DF4A4507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0501" y="152400"/>
            <a:ext cx="718217" cy="242803"/>
          </a:xfrm>
          <a:prstGeom prst="rect">
            <a:avLst/>
          </a:prstGeom>
        </p:spPr>
      </p:pic>
    </p:spTree>
    <p:extLst>
      <p:ext uri="{BB962C8B-B14F-4D97-AF65-F5344CB8AC3E}">
        <p14:creationId xmlns:p14="http://schemas.microsoft.com/office/powerpoint/2010/main" val="197484556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A3BB39-AD81-964B-9182-EBF4A9846765}" type="datetime1">
              <a:rPr lang="de-CH" smtClean="0"/>
              <a:t>08.11.24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8774182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CBD50023-D497-5B40-9390-310BBE5BEC01}"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8" name="Rectangle 7"/>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9" name="Rectangle 8"/>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10" name="Rectangle 9"/>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1" name="Rectangle 10"/>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Tree>
    <p:extLst>
      <p:ext uri="{BB962C8B-B14F-4D97-AF65-F5344CB8AC3E}">
        <p14:creationId xmlns:p14="http://schemas.microsoft.com/office/powerpoint/2010/main" val="20234159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10"/>
          </p:nvPr>
        </p:nvSpPr>
        <p:spPr/>
        <p:txBody>
          <a:bodyPr/>
          <a:lstStyle/>
          <a:p>
            <a:fld id="{D5FF473F-841E-204B-8593-FC0D805822A7}"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171453670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Full page photo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95305E58-F677-994F-9CF7-EE6B07DB8CBA}"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8" name="Picture Placeholder 7"/>
          <p:cNvSpPr>
            <a:spLocks noGrp="1"/>
          </p:cNvSpPr>
          <p:nvPr>
            <p:ph type="pic" sz="quarter" idx="13"/>
          </p:nvPr>
        </p:nvSpPr>
        <p:spPr>
          <a:xfrm>
            <a:off x="0" y="208724"/>
            <a:ext cx="12192000" cy="6649276"/>
          </a:xfrm>
          <a:pattFill prst="lgCheck">
            <a:fgClr>
              <a:schemeClr val="accent5"/>
            </a:fgClr>
            <a:bgClr>
              <a:schemeClr val="bg1"/>
            </a:bgClr>
          </a:pattFill>
        </p:spPr>
        <p:txBody>
          <a:bodyPr/>
          <a:lstStyle/>
          <a:p>
            <a:endParaRPr lang="en-US"/>
          </a:p>
        </p:txBody>
      </p:sp>
      <p:sp>
        <p:nvSpPr>
          <p:cNvPr id="2" name="Titre 1"/>
          <p:cNvSpPr>
            <a:spLocks noGrp="1"/>
          </p:cNvSpPr>
          <p:nvPr>
            <p:ph type="title"/>
          </p:nvPr>
        </p:nvSpPr>
        <p:spPr>
          <a:xfrm>
            <a:off x="8412480" y="465591"/>
            <a:ext cx="3413760" cy="1116849"/>
          </a:xfrm>
        </p:spPr>
        <p:txBody>
          <a:bodyPr>
            <a:noAutofit/>
          </a:bodyPr>
          <a:lstStyle>
            <a:lvl1pPr algn="l">
              <a:defRPr sz="3600">
                <a:solidFill>
                  <a:schemeClr val="bg1"/>
                </a:solidFill>
              </a:defRPr>
            </a:lvl1pPr>
          </a:lstStyle>
          <a:p>
            <a:r>
              <a:rPr lang="fr-FR" dirty="0"/>
              <a:t>Cliquez et modifiez le titre</a:t>
            </a:r>
          </a:p>
        </p:txBody>
      </p:sp>
      <p:sp>
        <p:nvSpPr>
          <p:cNvPr id="3" name="Espace réservé du contenu 2"/>
          <p:cNvSpPr>
            <a:spLocks noGrp="1"/>
          </p:cNvSpPr>
          <p:nvPr>
            <p:ph idx="1" hasCustomPrompt="1"/>
          </p:nvPr>
        </p:nvSpPr>
        <p:spPr>
          <a:xfrm>
            <a:off x="8412480" y="1752451"/>
            <a:ext cx="3413760" cy="4409398"/>
          </a:xfrm>
        </p:spPr>
        <p:txBody>
          <a:bodyPr>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2136633654"/>
      </p:ext>
    </p:extLst>
  </p:cSld>
  <p:clrMapOvr>
    <a:masterClrMapping/>
  </p:clrMapOvr>
  <p:extLst>
    <p:ext uri="{DCECCB84-F9BA-43D5-87BE-67443E8EF086}">
      <p15:sldGuideLst xmlns:p15="http://schemas.microsoft.com/office/powerpoint/2012/main">
        <p15:guide id="1" orient="horz" pos="30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Half page photo and text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EEE2B6DE-E46F-9F46-A744-A493437BC02B}" type="datetime1">
              <a:rPr lang="de-CH" smtClean="0"/>
              <a:t>08.11.24</a:t>
            </a:fld>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5406825" cy="1116849"/>
          </a:xfrm>
        </p:spPr>
        <p:txBody>
          <a:bodyPr/>
          <a:lstStyle>
            <a:lvl1pPr algn="l">
              <a:defRPr/>
            </a:lvl1pPr>
          </a:lstStyle>
          <a:p>
            <a:r>
              <a:rPr lang="fr-FR" dirty="0"/>
              <a:t>Cliquez et modifiez le titre</a:t>
            </a:r>
          </a:p>
        </p:txBody>
      </p:sp>
      <p:sp>
        <p:nvSpPr>
          <p:cNvPr id="10" name="Espace réservé pour une image  8"/>
          <p:cNvSpPr>
            <a:spLocks noGrp="1"/>
          </p:cNvSpPr>
          <p:nvPr>
            <p:ph type="pic" sz="quarter" idx="14"/>
          </p:nvPr>
        </p:nvSpPr>
        <p:spPr>
          <a:xfrm>
            <a:off x="6102825" y="225188"/>
            <a:ext cx="6089176" cy="6632812"/>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Rectangle 12"/>
          <p:cNvSpPr/>
          <p:nvPr userDrawn="1"/>
        </p:nvSpPr>
        <p:spPr>
          <a:xfrm>
            <a:off x="695325" y="2082797"/>
            <a:ext cx="4706408" cy="4056938"/>
          </a:xfrm>
          <a:prstGeom prst="rect">
            <a:avLst/>
          </a:prstGeom>
        </p:spPr>
        <p:txBody>
          <a:bodyPr wrap="square">
            <a:noAutofit/>
          </a:bodyPr>
          <a:lstStyle/>
          <a:p>
            <a:endParaRPr lang="fr-FR">
              <a:latin typeface="Arial" charset="0"/>
              <a:ea typeface="Arial" charset="0"/>
              <a:cs typeface="Arial" charset="0"/>
            </a:endParaRPr>
          </a:p>
        </p:txBody>
      </p:sp>
      <p:sp>
        <p:nvSpPr>
          <p:cNvPr id="9" name="Espace réservé du pied de page 4">
            <a:extLst>
              <a:ext uri="{FF2B5EF4-FFF2-40B4-BE49-F238E27FC236}">
                <a16:creationId xmlns:a16="http://schemas.microsoft.com/office/drawing/2014/main" id="{D2BBBEFE-B9E9-3043-9213-A2A6A52F39DC}"/>
              </a:ext>
            </a:extLst>
          </p:cNvPr>
          <p:cNvSpPr>
            <a:spLocks noGrp="1"/>
          </p:cNvSpPr>
          <p:nvPr>
            <p:ph type="ftr" sz="quarter" idx="11"/>
          </p:nvPr>
        </p:nvSpPr>
        <p:spPr>
          <a:xfrm>
            <a:off x="1236040" y="6318000"/>
            <a:ext cx="4114800" cy="365125"/>
          </a:xfrm>
        </p:spPr>
        <p:txBody>
          <a:bodyPr/>
          <a:lstStyle/>
          <a:p>
            <a:endParaRPr lang="fr-FR"/>
          </a:p>
        </p:txBody>
      </p:sp>
    </p:spTree>
    <p:extLst>
      <p:ext uri="{BB962C8B-B14F-4D97-AF65-F5344CB8AC3E}">
        <p14:creationId xmlns:p14="http://schemas.microsoft.com/office/powerpoint/2010/main" val="22590060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1 horizontal photo">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FB6435CF-A108-484B-A2B4-388570D85311}"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695999" y="2690036"/>
            <a:ext cx="10799999" cy="2494871"/>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29047217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PhAnim="0" preserve="1" userDrawn="1">
  <p:cSld name="Text and 3 Pictures with boxes">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5" y="478538"/>
            <a:ext cx="10801350" cy="1084263"/>
          </a:xfrm>
        </p:spPr>
        <p:txBody>
          <a:bodyPr/>
          <a:lstStyle/>
          <a:p>
            <a:pPr>
              <a:defRPr/>
            </a:pPr>
            <a:r>
              <a:rPr lang="en-US" dirty="0"/>
              <a:t>Click to edit Master title style</a:t>
            </a:r>
          </a:p>
        </p:txBody>
      </p:sp>
      <p:sp>
        <p:nvSpPr>
          <p:cNvPr id="5" name="Text Placeholder 2"/>
          <p:cNvSpPr>
            <a:spLocks noGrp="1"/>
          </p:cNvSpPr>
          <p:nvPr>
            <p:ph type="body" idx="15"/>
          </p:nvPr>
        </p:nvSpPr>
        <p:spPr bwMode="auto">
          <a:xfrm>
            <a:off x="4116386" y="1601376"/>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6" name="Picture Placeholder 10"/>
          <p:cNvSpPr>
            <a:spLocks noGrp="1"/>
          </p:cNvSpPr>
          <p:nvPr>
            <p:ph type="pic" sz="quarter" idx="16" hasCustomPrompt="1"/>
          </p:nvPr>
        </p:nvSpPr>
        <p:spPr bwMode="auto">
          <a:xfrm>
            <a:off x="4116386" y="2732442"/>
            <a:ext cx="3959225" cy="3477297"/>
          </a:xfrm>
          <a:prstGeom prst="rect">
            <a:avLst/>
          </a:prstGeom>
          <a:noFill/>
        </p:spPr>
        <p:txBody>
          <a:bodyPr anchor="ctr"/>
          <a:lstStyle>
            <a:lvl1pPr algn="ctr">
              <a:defRPr/>
            </a:lvl1pPr>
          </a:lstStyle>
          <a:p>
            <a:pPr>
              <a:defRPr/>
            </a:pPr>
            <a:r>
              <a:rPr lang="en-US"/>
              <a:t>Drag and Drop picture</a:t>
            </a:r>
            <a:endParaRPr/>
          </a:p>
        </p:txBody>
      </p:sp>
      <p:sp>
        <p:nvSpPr>
          <p:cNvPr id="7" name="Date Placeholder 3"/>
          <p:cNvSpPr>
            <a:spLocks noGrp="1"/>
          </p:cNvSpPr>
          <p:nvPr>
            <p:ph type="dt" sz="half" idx="17"/>
          </p:nvPr>
        </p:nvSpPr>
        <p:spPr bwMode="auto"/>
        <p:txBody>
          <a:bodyPr/>
          <a:lstStyle/>
          <a:p>
            <a:pPr>
              <a:defRPr/>
            </a:pPr>
            <a:fld id="{83774C2F-73C3-3744-A053-5B2D696ACB28}" type="datetime1">
              <a:rPr lang="de-CH" smtClean="0"/>
              <a:t>08.11.24</a:t>
            </a:fld>
            <a:endParaRPr lang="en-US"/>
          </a:p>
        </p:txBody>
      </p:sp>
      <p:sp>
        <p:nvSpPr>
          <p:cNvPr id="8" name="Footer Placeholder 5"/>
          <p:cNvSpPr>
            <a:spLocks noGrp="1"/>
          </p:cNvSpPr>
          <p:nvPr>
            <p:ph type="ftr" sz="quarter" idx="18"/>
          </p:nvPr>
        </p:nvSpPr>
        <p:spPr bwMode="auto"/>
        <p:txBody>
          <a:bodyPr/>
          <a:lstStyle/>
          <a:p>
            <a:pPr>
              <a:defRPr/>
            </a:pPr>
            <a:endParaRPr lang="en-US"/>
          </a:p>
        </p:txBody>
      </p:sp>
      <p:sp>
        <p:nvSpPr>
          <p:cNvPr id="9" name="Slide Number Placeholder 13"/>
          <p:cNvSpPr>
            <a:spLocks noGrp="1"/>
          </p:cNvSpPr>
          <p:nvPr>
            <p:ph type="sldNum" sz="quarter" idx="19"/>
          </p:nvPr>
        </p:nvSpPr>
        <p:spPr bwMode="auto"/>
        <p:txBody>
          <a:bodyPr/>
          <a:lstStyle/>
          <a:p>
            <a:pPr>
              <a:defRPr/>
            </a:pPr>
            <a:fld id="{36B5EA5A-BC32-A742-B11B-8E7414D5B535}" type="slidenum">
              <a:rPr lang="en-US"/>
              <a:t>‹#›</a:t>
            </a:fld>
            <a:endParaRPr lang="en-US"/>
          </a:p>
        </p:txBody>
      </p:sp>
      <p:sp>
        <p:nvSpPr>
          <p:cNvPr id="10" name="Text Placeholder 2"/>
          <p:cNvSpPr>
            <a:spLocks noGrp="1"/>
          </p:cNvSpPr>
          <p:nvPr>
            <p:ph type="body" idx="20"/>
          </p:nvPr>
        </p:nvSpPr>
        <p:spPr bwMode="auto">
          <a:xfrm>
            <a:off x="3275" y="5078524"/>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1" name="Picture Placeholder 10"/>
          <p:cNvSpPr>
            <a:spLocks noGrp="1"/>
          </p:cNvSpPr>
          <p:nvPr>
            <p:ph type="pic" sz="quarter" idx="21" hasCustomPrompt="1"/>
          </p:nvPr>
        </p:nvSpPr>
        <p:spPr bwMode="auto">
          <a:xfrm>
            <a:off x="4050" y="1601376"/>
            <a:ext cx="3959225" cy="3477297"/>
          </a:xfrm>
          <a:prstGeom prst="rect">
            <a:avLst/>
          </a:prstGeom>
          <a:noFill/>
        </p:spPr>
        <p:txBody>
          <a:bodyPr anchor="ctr"/>
          <a:lstStyle>
            <a:lvl1pPr algn="ctr">
              <a:defRPr/>
            </a:lvl1pPr>
          </a:lstStyle>
          <a:p>
            <a:pPr>
              <a:defRPr/>
            </a:pPr>
            <a:r>
              <a:rPr lang="en-US"/>
              <a:t>Drag and Drop picture</a:t>
            </a:r>
            <a:endParaRPr/>
          </a:p>
        </p:txBody>
      </p:sp>
      <p:sp>
        <p:nvSpPr>
          <p:cNvPr id="12" name="Text Placeholder 2"/>
          <p:cNvSpPr>
            <a:spLocks noGrp="1"/>
          </p:cNvSpPr>
          <p:nvPr>
            <p:ph type="body" idx="22"/>
          </p:nvPr>
        </p:nvSpPr>
        <p:spPr bwMode="auto">
          <a:xfrm>
            <a:off x="8232388" y="5078524"/>
            <a:ext cx="3960000" cy="1131215"/>
          </a:xfrm>
          <a:prstGeom prst="rect">
            <a:avLst/>
          </a:prstGeom>
          <a:solidFill>
            <a:schemeClr val="accent3"/>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Edit Master text styles</a:t>
            </a:r>
          </a:p>
        </p:txBody>
      </p:sp>
      <p:sp>
        <p:nvSpPr>
          <p:cNvPr id="13" name="Picture Placeholder 10"/>
          <p:cNvSpPr>
            <a:spLocks noGrp="1"/>
          </p:cNvSpPr>
          <p:nvPr>
            <p:ph type="pic" sz="quarter" idx="23" hasCustomPrompt="1"/>
          </p:nvPr>
        </p:nvSpPr>
        <p:spPr bwMode="auto">
          <a:xfrm>
            <a:off x="8232388" y="1601376"/>
            <a:ext cx="3959225" cy="3477297"/>
          </a:xfrm>
          <a:prstGeom prst="rect">
            <a:avLst/>
          </a:prstGeom>
          <a:noFill/>
        </p:spPr>
        <p:txBody>
          <a:bodyPr anchor="ctr"/>
          <a:lstStyle>
            <a:lvl1pPr algn="ctr">
              <a:defRPr/>
            </a:lvl1pPr>
          </a:lstStyle>
          <a:p>
            <a:pPr>
              <a:defRPr/>
            </a:pPr>
            <a:r>
              <a:rPr lang="en-US"/>
              <a:t>Drag and Drop picture</a:t>
            </a:r>
            <a:endParaRPr/>
          </a:p>
        </p:txBody>
      </p:sp>
    </p:spTree>
    <p:extLst>
      <p:ext uri="{BB962C8B-B14F-4D97-AF65-F5344CB8AC3E}">
        <p14:creationId xmlns:p14="http://schemas.microsoft.com/office/powerpoint/2010/main" val="3160658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icture horizontal full and text">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8813888C-01D2-3444-918C-A361B44B4E36}"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12" name="Espace réservé pour une image  8"/>
          <p:cNvSpPr>
            <a:spLocks noGrp="1"/>
          </p:cNvSpPr>
          <p:nvPr>
            <p:ph type="pic" sz="quarter" idx="13"/>
          </p:nvPr>
        </p:nvSpPr>
        <p:spPr>
          <a:xfrm>
            <a:off x="0" y="2139761"/>
            <a:ext cx="12192000" cy="2494871"/>
          </a:xfrm>
          <a:pattFill prst="smCheck">
            <a:fgClr>
              <a:schemeClr val="bg2"/>
            </a:fgClr>
            <a:bgClr>
              <a:schemeClr val="bg1"/>
            </a:bgClr>
          </a:pattFill>
        </p:spPr>
        <p:txBody>
          <a:bodyPr anchor="ctr" anchorCtr="0"/>
          <a:lstStyle>
            <a:lvl1pPr algn="ctr">
              <a:defRPr/>
            </a:lvl1pPr>
          </a:lstStyle>
          <a:p>
            <a:r>
              <a:rPr lang="fr-FR" dirty="0"/>
              <a:t>Faire glisser l'image vers l'espace réservé ou cliquer sur l'icône pour l'ajouter</a:t>
            </a:r>
          </a:p>
        </p:txBody>
      </p:sp>
      <p:sp>
        <p:nvSpPr>
          <p:cNvPr id="8" name="Text Placeholder 5">
            <a:extLst>
              <a:ext uri="{FF2B5EF4-FFF2-40B4-BE49-F238E27FC236}">
                <a16:creationId xmlns:a16="http://schemas.microsoft.com/office/drawing/2014/main" id="{09F7D82C-FF57-0141-BFDD-AE9CB1A13774}"/>
              </a:ext>
            </a:extLst>
          </p:cNvPr>
          <p:cNvSpPr>
            <a:spLocks noGrp="1"/>
          </p:cNvSpPr>
          <p:nvPr>
            <p:ph type="body" sz="quarter" idx="14"/>
          </p:nvPr>
        </p:nvSpPr>
        <p:spPr bwMode="auto">
          <a:xfrm>
            <a:off x="695999" y="4600353"/>
            <a:ext cx="3416525" cy="1560510"/>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9" name="Text Placeholder 5">
            <a:extLst>
              <a:ext uri="{FF2B5EF4-FFF2-40B4-BE49-F238E27FC236}">
                <a16:creationId xmlns:a16="http://schemas.microsoft.com/office/drawing/2014/main" id="{20783717-29E0-094A-AD75-0A5369D1D891}"/>
              </a:ext>
            </a:extLst>
          </p:cNvPr>
          <p:cNvSpPr>
            <a:spLocks noGrp="1"/>
          </p:cNvSpPr>
          <p:nvPr>
            <p:ph type="body" sz="quarter" idx="15"/>
          </p:nvPr>
        </p:nvSpPr>
        <p:spPr bwMode="auto">
          <a:xfrm>
            <a:off x="4409907" y="4600352"/>
            <a:ext cx="3377036" cy="1560511"/>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
        <p:nvSpPr>
          <p:cNvPr id="10" name="Text Placeholder 5">
            <a:extLst>
              <a:ext uri="{FF2B5EF4-FFF2-40B4-BE49-F238E27FC236}">
                <a16:creationId xmlns:a16="http://schemas.microsoft.com/office/drawing/2014/main" id="{93A3DE1A-904A-5741-98C7-22C9070CBF44}"/>
              </a:ext>
            </a:extLst>
          </p:cNvPr>
          <p:cNvSpPr>
            <a:spLocks noGrp="1"/>
          </p:cNvSpPr>
          <p:nvPr>
            <p:ph type="body" sz="quarter" idx="19"/>
          </p:nvPr>
        </p:nvSpPr>
        <p:spPr bwMode="auto">
          <a:xfrm>
            <a:off x="8084326" y="4600353"/>
            <a:ext cx="3411672" cy="1560510"/>
          </a:xfrm>
          <a:solidFill>
            <a:schemeClr val="accent3"/>
          </a:solidFill>
        </p:spPr>
        <p:txBody>
          <a:bodyPr lIns="72000" anchor="ctr" anchorCtr="0"/>
          <a:lstStyle>
            <a:lvl1pPr algn="ctr">
              <a:defRPr sz="2100">
                <a:solidFill>
                  <a:schemeClr val="bg1"/>
                </a:solidFill>
              </a:defRPr>
            </a:lvl1pPr>
            <a:lvl2pPr>
              <a:defRPr sz="1800">
                <a:solidFill>
                  <a:schemeClr val="bg1"/>
                </a:solidFill>
              </a:defRPr>
            </a:lvl2pPr>
            <a:lvl3pPr>
              <a:defRPr sz="1800">
                <a:solidFill>
                  <a:schemeClr val="bg1"/>
                </a:solidFill>
              </a:defRPr>
            </a:lvl3pPr>
          </a:lstStyle>
          <a:p>
            <a:pPr lvl="0">
              <a:defRPr/>
            </a:pPr>
            <a:r>
              <a:rPr lang="en-US" dirty="0"/>
              <a:t>Edit Master text styles</a:t>
            </a:r>
          </a:p>
        </p:txBody>
      </p:sp>
    </p:spTree>
    <p:extLst>
      <p:ext uri="{BB962C8B-B14F-4D97-AF65-F5344CB8AC3E}">
        <p14:creationId xmlns:p14="http://schemas.microsoft.com/office/powerpoint/2010/main" val="9762122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PhAnim="0" preserve="1" userDrawn="1">
  <p:cSld name="Picture Horizontal and text">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695324" y="476250"/>
            <a:ext cx="10801351" cy="973138"/>
          </a:xfrm>
        </p:spPr>
        <p:txBody>
          <a:bodyPr/>
          <a:lstStyle/>
          <a:p>
            <a:pPr>
              <a:defRPr/>
            </a:pPr>
            <a:r>
              <a:rPr lang="en-US" dirty="0"/>
              <a:t>Click to edit Master title style</a:t>
            </a:r>
          </a:p>
        </p:txBody>
      </p:sp>
      <p:sp>
        <p:nvSpPr>
          <p:cNvPr id="5" name="Picture Placeholder 10"/>
          <p:cNvSpPr>
            <a:spLocks noGrp="1"/>
          </p:cNvSpPr>
          <p:nvPr>
            <p:ph type="pic" sz="quarter" idx="13" hasCustomPrompt="1"/>
          </p:nvPr>
        </p:nvSpPr>
        <p:spPr bwMode="auto">
          <a:xfrm>
            <a:off x="694648" y="1684948"/>
            <a:ext cx="10801351" cy="2563906"/>
          </a:xfrm>
          <a:prstGeom prst="rect">
            <a:avLst/>
          </a:prstGeom>
          <a:noFill/>
        </p:spPr>
        <p:txBody>
          <a:bodyPr anchor="ctr"/>
          <a:lstStyle>
            <a:lvl1pPr algn="ctr">
              <a:defRPr/>
            </a:lvl1pPr>
          </a:lstStyle>
          <a:p>
            <a:pPr>
              <a:defRPr/>
            </a:pPr>
            <a:r>
              <a:rPr lang="en-US"/>
              <a:t>Drag and Drop picture</a:t>
            </a:r>
            <a:endParaRPr/>
          </a:p>
        </p:txBody>
      </p:sp>
      <p:sp>
        <p:nvSpPr>
          <p:cNvPr id="6" name="Text Placeholder 5"/>
          <p:cNvSpPr>
            <a:spLocks noGrp="1"/>
          </p:cNvSpPr>
          <p:nvPr>
            <p:ph type="body" sz="quarter" idx="14"/>
          </p:nvPr>
        </p:nvSpPr>
        <p:spPr bwMode="auto">
          <a:xfrm>
            <a:off x="695324" y="4391027"/>
            <a:ext cx="3415859"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7" name="Text Placeholder 5"/>
          <p:cNvSpPr>
            <a:spLocks noGrp="1"/>
          </p:cNvSpPr>
          <p:nvPr>
            <p:ph type="body" sz="quarter" idx="15"/>
          </p:nvPr>
        </p:nvSpPr>
        <p:spPr bwMode="auto">
          <a:xfrm>
            <a:off x="4410237" y="4393425"/>
            <a:ext cx="3376378"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
        <p:nvSpPr>
          <p:cNvPr id="8" name="Date Placeholder 2"/>
          <p:cNvSpPr>
            <a:spLocks noGrp="1"/>
          </p:cNvSpPr>
          <p:nvPr>
            <p:ph type="dt" sz="half" idx="16"/>
          </p:nvPr>
        </p:nvSpPr>
        <p:spPr bwMode="auto"/>
        <p:txBody>
          <a:bodyPr/>
          <a:lstStyle/>
          <a:p>
            <a:pPr>
              <a:defRPr/>
            </a:pPr>
            <a:fld id="{96C411A4-6537-0E4F-8DC2-A0C082D2A143}" type="datetime1">
              <a:rPr lang="de-CH" smtClean="0"/>
              <a:t>08.11.24</a:t>
            </a:fld>
            <a:endParaRPr lang="en-US"/>
          </a:p>
        </p:txBody>
      </p:sp>
      <p:sp>
        <p:nvSpPr>
          <p:cNvPr id="9" name="Footer Placeholder 3"/>
          <p:cNvSpPr>
            <a:spLocks noGrp="1"/>
          </p:cNvSpPr>
          <p:nvPr>
            <p:ph type="ftr" sz="quarter" idx="17"/>
          </p:nvPr>
        </p:nvSpPr>
        <p:spPr bwMode="auto"/>
        <p:txBody>
          <a:bodyPr/>
          <a:lstStyle/>
          <a:p>
            <a:pPr>
              <a:defRPr/>
            </a:pPr>
            <a:endParaRPr lang="en-US"/>
          </a:p>
        </p:txBody>
      </p:sp>
      <p:sp>
        <p:nvSpPr>
          <p:cNvPr id="10" name="Slide Number Placeholder 4"/>
          <p:cNvSpPr>
            <a:spLocks noGrp="1"/>
          </p:cNvSpPr>
          <p:nvPr>
            <p:ph type="sldNum" sz="quarter" idx="18"/>
          </p:nvPr>
        </p:nvSpPr>
        <p:spPr bwMode="auto"/>
        <p:txBody>
          <a:bodyPr/>
          <a:lstStyle/>
          <a:p>
            <a:pPr>
              <a:defRPr/>
            </a:pPr>
            <a:fld id="{36B5EA5A-BC32-A742-B11B-8E7414D5B535}" type="slidenum">
              <a:rPr lang="en-US"/>
              <a:t>‹#›</a:t>
            </a:fld>
            <a:endParaRPr lang="en-US"/>
          </a:p>
        </p:txBody>
      </p:sp>
      <p:sp>
        <p:nvSpPr>
          <p:cNvPr id="11" name="Text Placeholder 5"/>
          <p:cNvSpPr>
            <a:spLocks noGrp="1"/>
          </p:cNvSpPr>
          <p:nvPr>
            <p:ph type="body" sz="quarter" idx="19"/>
          </p:nvPr>
        </p:nvSpPr>
        <p:spPr bwMode="auto">
          <a:xfrm>
            <a:off x="8085668" y="4393425"/>
            <a:ext cx="3411007" cy="1766370"/>
          </a:xfrm>
        </p:spPr>
        <p:txBody>
          <a:bodyPr/>
          <a:lstStyle>
            <a:lvl1pPr>
              <a:defRPr sz="2100"/>
            </a:lvl1pPr>
            <a:lvl2pPr>
              <a:defRPr sz="1800"/>
            </a:lvl2pPr>
            <a:lvl3pPr>
              <a:defRPr sz="1800"/>
            </a:lvl3pPr>
          </a:lstStyle>
          <a:p>
            <a:pPr lvl="0">
              <a:defRPr/>
            </a:pPr>
            <a:r>
              <a:rPr lang="en-US" dirty="0"/>
              <a:t>Edit Master text styles</a:t>
            </a:r>
          </a:p>
          <a:p>
            <a:pPr lvl="1">
              <a:defRPr/>
            </a:pPr>
            <a:r>
              <a:rPr lang="en-US" dirty="0"/>
              <a:t>Second level</a:t>
            </a:r>
          </a:p>
          <a:p>
            <a:pPr lvl="2">
              <a:defRPr/>
            </a:pPr>
            <a:r>
              <a:rPr lang="en-US" dirty="0"/>
              <a:t>Third level</a:t>
            </a:r>
          </a:p>
        </p:txBody>
      </p:sp>
    </p:spTree>
    <p:extLst>
      <p:ext uri="{BB962C8B-B14F-4D97-AF65-F5344CB8AC3E}">
        <p14:creationId xmlns:p14="http://schemas.microsoft.com/office/powerpoint/2010/main" val="32901123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A1F97500-2F91-D144-B3B4-1ECF16A9610D}"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12" name="Espace réservé pour une image  8"/>
          <p:cNvSpPr>
            <a:spLocks noGrp="1"/>
          </p:cNvSpPr>
          <p:nvPr>
            <p:ph type="pic" sz="quarter" idx="13"/>
          </p:nvPr>
        </p:nvSpPr>
        <p:spPr>
          <a:xfrm>
            <a:off x="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3" name="Espace réservé pour une image  8"/>
          <p:cNvSpPr>
            <a:spLocks noGrp="1"/>
          </p:cNvSpPr>
          <p:nvPr>
            <p:ph type="pic" sz="quarter" idx="14"/>
          </p:nvPr>
        </p:nvSpPr>
        <p:spPr>
          <a:xfrm>
            <a:off x="6144000" y="2309799"/>
            <a:ext cx="6048000" cy="3279146"/>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23124438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 photos ">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6F5F4410-E1A4-2640-8679-CA95807B4DE4}"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dirty="0"/>
              <a:t>Cliquez et modifiez le titre</a:t>
            </a:r>
          </a:p>
        </p:txBody>
      </p:sp>
      <p:sp>
        <p:nvSpPr>
          <p:cNvPr id="8" name="Espace réservé pour une image  8"/>
          <p:cNvSpPr>
            <a:spLocks noGrp="1"/>
          </p:cNvSpPr>
          <p:nvPr>
            <p:ph type="pic" sz="quarter" idx="13"/>
          </p:nvPr>
        </p:nvSpPr>
        <p:spPr>
          <a:xfrm>
            <a:off x="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9" name="Espace réservé pour une image  8"/>
          <p:cNvSpPr>
            <a:spLocks noGrp="1"/>
          </p:cNvSpPr>
          <p:nvPr>
            <p:ph type="pic" sz="quarter" idx="14"/>
          </p:nvPr>
        </p:nvSpPr>
        <p:spPr>
          <a:xfrm>
            <a:off x="8232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0" name="Espace réservé pour une image  8"/>
          <p:cNvSpPr>
            <a:spLocks noGrp="1"/>
          </p:cNvSpPr>
          <p:nvPr>
            <p:ph type="pic" sz="quarter" idx="15"/>
          </p:nvPr>
        </p:nvSpPr>
        <p:spPr>
          <a:xfrm>
            <a:off x="4116000" y="2817628"/>
            <a:ext cx="3960000" cy="3279146"/>
          </a:xfrm>
          <a:pattFill prst="smCheck">
            <a:fgClr>
              <a:schemeClr val="bg2"/>
            </a:fgClr>
            <a:bgClr>
              <a:schemeClr val="bg1"/>
            </a:bgClr>
          </a:pattFill>
        </p:spPr>
        <p:txBody>
          <a:bodyPr anchor="ctr" anchorCtr="0"/>
          <a:lstStyle>
            <a:lvl1pPr algn="ctr">
              <a:defRPr/>
            </a:lvl1pPr>
          </a:lstStyle>
          <a:p>
            <a:endParaRPr lang="fr-FR"/>
          </a:p>
        </p:txBody>
      </p:sp>
      <p:sp>
        <p:nvSpPr>
          <p:cNvPr id="11" name="Espace réservé du contenu 2"/>
          <p:cNvSpPr>
            <a:spLocks noGrp="1"/>
          </p:cNvSpPr>
          <p:nvPr>
            <p:ph idx="1"/>
          </p:nvPr>
        </p:nvSpPr>
        <p:spPr>
          <a:xfrm>
            <a:off x="696000" y="1767565"/>
            <a:ext cx="10800000" cy="1050063"/>
          </a:xfrm>
        </p:spPr>
        <p:txBody>
          <a:bodyPr/>
          <a:lstStyle/>
          <a:p>
            <a:pPr lvl="0"/>
            <a:r>
              <a:rPr lang="fr-FR" dirty="0"/>
              <a:t>Cliquez pour modifier les styles du texte du masque</a:t>
            </a:r>
          </a:p>
        </p:txBody>
      </p:sp>
    </p:spTree>
    <p:extLst>
      <p:ext uri="{BB962C8B-B14F-4D97-AF65-F5344CB8AC3E}">
        <p14:creationId xmlns:p14="http://schemas.microsoft.com/office/powerpoint/2010/main" val="1931561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D78751-984C-724E-86CA-2FC948018754}" type="datetime1">
              <a:rPr lang="de-CH" smtClean="0"/>
              <a:t>08.11.24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34869991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 horizont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6AD7E66F-E1E4-D54E-B8C3-CC18ACEC3FA0}"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9" name="Espace réservé pour une image  8"/>
          <p:cNvSpPr>
            <a:spLocks noGrp="1"/>
          </p:cNvSpPr>
          <p:nvPr>
            <p:ph type="pic" sz="quarter" idx="14"/>
          </p:nvPr>
        </p:nvSpPr>
        <p:spPr>
          <a:xfrm>
            <a:off x="6144000" y="4093535"/>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0" name="Espace réservé pour une image  8"/>
          <p:cNvSpPr>
            <a:spLocks noGrp="1"/>
          </p:cNvSpPr>
          <p:nvPr>
            <p:ph type="pic" sz="quarter" idx="15"/>
          </p:nvPr>
        </p:nvSpPr>
        <p:spPr>
          <a:xfrm>
            <a:off x="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
        <p:nvSpPr>
          <p:cNvPr id="11" name="Espace réservé pour une image  8"/>
          <p:cNvSpPr>
            <a:spLocks noGrp="1"/>
          </p:cNvSpPr>
          <p:nvPr>
            <p:ph type="pic" sz="quarter" idx="16"/>
          </p:nvPr>
        </p:nvSpPr>
        <p:spPr>
          <a:xfrm>
            <a:off x="6144000" y="1775152"/>
            <a:ext cx="6048000" cy="2232000"/>
          </a:xfrm>
          <a:pattFill prst="smCheck">
            <a:fgClr>
              <a:schemeClr val="bg2"/>
            </a:fgClr>
            <a:bgClr>
              <a:schemeClr val="bg1"/>
            </a:bgClr>
          </a:pattFill>
        </p:spPr>
        <p:txBody>
          <a:bodyPr anchor="ctr" anchorCtr="0"/>
          <a:lstStyle>
            <a:lvl1pPr algn="ctr">
              <a:defRPr/>
            </a:lvl1pPr>
          </a:lstStyle>
          <a:p>
            <a:r>
              <a:rPr lang="fr-FR"/>
              <a:t>Faire glisser l'image vers l'espace réservé ou cliquer sur l'icône pour l'ajouter</a:t>
            </a:r>
          </a:p>
        </p:txBody>
      </p:sp>
    </p:spTree>
    <p:extLst>
      <p:ext uri="{BB962C8B-B14F-4D97-AF65-F5344CB8AC3E}">
        <p14:creationId xmlns:p14="http://schemas.microsoft.com/office/powerpoint/2010/main" val="5232646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4 vertical photos caption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3D189403-41CC-D84C-84C5-08EDE79F3529}"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695325"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427304"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59283" y="1849120"/>
            <a:ext cx="2604737" cy="349416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8891262" y="1849120"/>
            <a:ext cx="2604737" cy="349416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2691731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 vertical photo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343EE879-3756-3C41-AE82-2E968EAAE895}" type="datetime1">
              <a:rPr lang="de-CH" smtClean="0"/>
              <a:t>08.11.24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0AA3F6-1618-3548-975A-DD1A2939A246}" type="slidenum">
              <a:rPr lang="fr-FR" smtClean="0"/>
              <a:t>‹#›</a:t>
            </a:fld>
            <a:endParaRPr lang="fr-FR"/>
          </a:p>
        </p:txBody>
      </p:sp>
      <p:sp>
        <p:nvSpPr>
          <p:cNvPr id="7" name="Titre 1"/>
          <p:cNvSpPr>
            <a:spLocks noGrp="1"/>
          </p:cNvSpPr>
          <p:nvPr>
            <p:ph type="title"/>
          </p:nvPr>
        </p:nvSpPr>
        <p:spPr>
          <a:xfrm>
            <a:off x="696000" y="465591"/>
            <a:ext cx="10800000" cy="1116849"/>
          </a:xfrm>
        </p:spPr>
        <p:txBody>
          <a:bodyPr/>
          <a:lstStyle/>
          <a:p>
            <a:r>
              <a:rPr lang="fr-FR"/>
              <a:t>Cliquez et modifiez le titre</a:t>
            </a:r>
          </a:p>
        </p:txBody>
      </p:sp>
      <p:sp>
        <p:nvSpPr>
          <p:cNvPr id="8" name="Espace réservé pour une image  8"/>
          <p:cNvSpPr>
            <a:spLocks noGrp="1"/>
          </p:cNvSpPr>
          <p:nvPr>
            <p:ph type="pic" sz="quarter" idx="13"/>
          </p:nvPr>
        </p:nvSpPr>
        <p:spPr>
          <a:xfrm>
            <a:off x="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4" name="Espace réservé pour une image  8"/>
          <p:cNvSpPr>
            <a:spLocks noGrp="1"/>
          </p:cNvSpPr>
          <p:nvPr>
            <p:ph type="pic" sz="quarter" idx="14"/>
          </p:nvPr>
        </p:nvSpPr>
        <p:spPr>
          <a:xfrm>
            <a:off x="308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5" name="Espace réservé pour une image  8"/>
          <p:cNvSpPr>
            <a:spLocks noGrp="1"/>
          </p:cNvSpPr>
          <p:nvPr>
            <p:ph type="pic" sz="quarter" idx="15"/>
          </p:nvPr>
        </p:nvSpPr>
        <p:spPr>
          <a:xfrm>
            <a:off x="6160000" y="1870960"/>
            <a:ext cx="2951999" cy="3960000"/>
          </a:xfrm>
          <a:pattFill prst="smCheck">
            <a:fgClr>
              <a:schemeClr val="bg2"/>
            </a:fgClr>
            <a:bgClr>
              <a:schemeClr val="bg1"/>
            </a:bgClr>
          </a:pattFill>
        </p:spPr>
        <p:txBody>
          <a:bodyPr anchor="ctr" anchorCtr="0"/>
          <a:lstStyle>
            <a:lvl1pPr algn="ctr">
              <a:defRPr/>
            </a:lvl1pPr>
          </a:lstStyle>
          <a:p>
            <a:endParaRPr lang="fr-FR"/>
          </a:p>
        </p:txBody>
      </p:sp>
      <p:sp>
        <p:nvSpPr>
          <p:cNvPr id="16" name="Espace réservé pour une image  8"/>
          <p:cNvSpPr>
            <a:spLocks noGrp="1"/>
          </p:cNvSpPr>
          <p:nvPr>
            <p:ph type="pic" sz="quarter" idx="16"/>
          </p:nvPr>
        </p:nvSpPr>
        <p:spPr>
          <a:xfrm>
            <a:off x="9240001" y="1870960"/>
            <a:ext cx="2951999" cy="3960000"/>
          </a:xfrm>
          <a:pattFill prst="smCheck">
            <a:fgClr>
              <a:schemeClr val="bg2"/>
            </a:fgClr>
            <a:bgClr>
              <a:schemeClr val="bg1"/>
            </a:bgClr>
          </a:pattFill>
        </p:spPr>
        <p:txBody>
          <a:bodyPr anchor="ctr" anchorCtr="0"/>
          <a:lstStyle>
            <a:lvl1pPr algn="ctr">
              <a:defRPr/>
            </a:lvl1pPr>
          </a:lstStyle>
          <a:p>
            <a:endParaRPr lang="fr-FR"/>
          </a:p>
        </p:txBody>
      </p:sp>
    </p:spTree>
    <p:extLst>
      <p:ext uri="{BB962C8B-B14F-4D97-AF65-F5344CB8AC3E}">
        <p14:creationId xmlns:p14="http://schemas.microsoft.com/office/powerpoint/2010/main" val="17146055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5" name="Espace réservé de la date 4"/>
          <p:cNvSpPr>
            <a:spLocks noGrp="1"/>
          </p:cNvSpPr>
          <p:nvPr>
            <p:ph type="dt" sz="half" idx="10"/>
          </p:nvPr>
        </p:nvSpPr>
        <p:spPr/>
        <p:txBody>
          <a:bodyPr/>
          <a:lstStyle/>
          <a:p>
            <a:fld id="{FDF0FB23-44D6-7E4D-92EB-19EF8857BEF3}" type="datetime1">
              <a:rPr lang="de-CH" smtClean="0"/>
              <a:t>08.11.24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90AA3F6-1618-3548-975A-DD1A2939A246}" type="slidenum">
              <a:rPr lang="fr-FR" smtClean="0"/>
              <a:t>‹#›</a:t>
            </a:fld>
            <a:endParaRPr lang="fr-FR"/>
          </a:p>
        </p:txBody>
      </p:sp>
    </p:spTree>
    <p:extLst>
      <p:ext uri="{BB962C8B-B14F-4D97-AF65-F5344CB8AC3E}">
        <p14:creationId xmlns:p14="http://schemas.microsoft.com/office/powerpoint/2010/main" val="62946455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3359E-5CCD-43CC-B410-518511AA55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B32639-3166-4953-83DF-B18C852AB0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FC95B10-4710-45DB-96EB-5F287C009FAA}"/>
              </a:ext>
            </a:extLst>
          </p:cNvPr>
          <p:cNvSpPr>
            <a:spLocks noGrp="1"/>
          </p:cNvSpPr>
          <p:nvPr>
            <p:ph type="dt" sz="half" idx="10"/>
          </p:nvPr>
        </p:nvSpPr>
        <p:spPr/>
        <p:txBody>
          <a:bodyPr/>
          <a:lstStyle/>
          <a:p>
            <a:fld id="{76AA053E-C9BD-3949-AB64-831B243BE197}" type="datetime1">
              <a:rPr lang="de-CH" smtClean="0"/>
              <a:t>08.11.24</a:t>
            </a:fld>
            <a:endParaRPr lang="en-GB"/>
          </a:p>
        </p:txBody>
      </p:sp>
      <p:sp>
        <p:nvSpPr>
          <p:cNvPr id="5" name="Footer Placeholder 4">
            <a:extLst>
              <a:ext uri="{FF2B5EF4-FFF2-40B4-BE49-F238E27FC236}">
                <a16:creationId xmlns:a16="http://schemas.microsoft.com/office/drawing/2014/main" id="{DB888DF1-9BA6-450D-BD07-F00998AE30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801D9A-BD02-4C80-A028-237F7B15855D}"/>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24134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1410-0847-474C-9FC8-F01C1FB0D1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D985F8-FC5D-44A7-85BE-9A1DE128F5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E5B92B-B5D4-4FA3-8EB1-3C399BA17DA4}"/>
              </a:ext>
            </a:extLst>
          </p:cNvPr>
          <p:cNvSpPr>
            <a:spLocks noGrp="1"/>
          </p:cNvSpPr>
          <p:nvPr>
            <p:ph type="dt" sz="half" idx="10"/>
          </p:nvPr>
        </p:nvSpPr>
        <p:spPr/>
        <p:txBody>
          <a:bodyPr/>
          <a:lstStyle/>
          <a:p>
            <a:fld id="{251D5260-E5BB-BC46-9B99-4C912C734A93}" type="datetime1">
              <a:rPr lang="de-CH" smtClean="0"/>
              <a:t>08.11.24</a:t>
            </a:fld>
            <a:endParaRPr lang="en-GB"/>
          </a:p>
        </p:txBody>
      </p:sp>
      <p:sp>
        <p:nvSpPr>
          <p:cNvPr id="5" name="Footer Placeholder 4">
            <a:extLst>
              <a:ext uri="{FF2B5EF4-FFF2-40B4-BE49-F238E27FC236}">
                <a16:creationId xmlns:a16="http://schemas.microsoft.com/office/drawing/2014/main" id="{4C164C06-DCD2-4693-9C45-1E678A5205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356212-4348-4B8F-92B7-83CA6474086F}"/>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15473400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1AD17-04BE-41A4-9848-968885127773}"/>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A15EAE0-C368-4030-966B-0298E57988EB}"/>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920AAC-9DEC-4E0A-8960-A4197A231837}"/>
              </a:ext>
            </a:extLst>
          </p:cNvPr>
          <p:cNvSpPr>
            <a:spLocks noGrp="1"/>
          </p:cNvSpPr>
          <p:nvPr>
            <p:ph type="dt" sz="half" idx="10"/>
          </p:nvPr>
        </p:nvSpPr>
        <p:spPr/>
        <p:txBody>
          <a:bodyPr/>
          <a:lstStyle/>
          <a:p>
            <a:fld id="{16C25722-9CB8-5443-A998-6FF140C8925C}" type="datetime1">
              <a:rPr lang="de-CH" smtClean="0"/>
              <a:t>08.11.24</a:t>
            </a:fld>
            <a:endParaRPr lang="en-GB"/>
          </a:p>
        </p:txBody>
      </p:sp>
      <p:sp>
        <p:nvSpPr>
          <p:cNvPr id="5" name="Footer Placeholder 4">
            <a:extLst>
              <a:ext uri="{FF2B5EF4-FFF2-40B4-BE49-F238E27FC236}">
                <a16:creationId xmlns:a16="http://schemas.microsoft.com/office/drawing/2014/main" id="{B17DE9D6-3A0D-45DD-9014-090A55E2D0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46DF7D-311F-432A-B698-4A8C6B837F7B}"/>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36138372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5175C-E204-44D6-8209-F6956130F53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4A5B1A5-94AA-47CE-8E22-FF20BB3C6F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B24DD3-C965-4BEB-9175-D086023F00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2888E8-A490-4330-8134-4E37DDFD2658}"/>
              </a:ext>
            </a:extLst>
          </p:cNvPr>
          <p:cNvSpPr>
            <a:spLocks noGrp="1"/>
          </p:cNvSpPr>
          <p:nvPr>
            <p:ph type="dt" sz="half" idx="10"/>
          </p:nvPr>
        </p:nvSpPr>
        <p:spPr/>
        <p:txBody>
          <a:bodyPr/>
          <a:lstStyle/>
          <a:p>
            <a:fld id="{E094F5E7-49A3-6144-9556-D823906D593E}" type="datetime1">
              <a:rPr lang="de-CH" smtClean="0"/>
              <a:t>08.11.24</a:t>
            </a:fld>
            <a:endParaRPr lang="en-GB"/>
          </a:p>
        </p:txBody>
      </p:sp>
      <p:sp>
        <p:nvSpPr>
          <p:cNvPr id="6" name="Footer Placeholder 5">
            <a:extLst>
              <a:ext uri="{FF2B5EF4-FFF2-40B4-BE49-F238E27FC236}">
                <a16:creationId xmlns:a16="http://schemas.microsoft.com/office/drawing/2014/main" id="{071DF546-9D29-4504-8983-472683D109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D13E6F-3C11-4A1E-AD0C-FC0389E99A47}"/>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6568741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6BC09-878C-4FAD-89CE-FB8F74149C70}"/>
              </a:ext>
            </a:extLst>
          </p:cNvPr>
          <p:cNvSpPr>
            <a:spLocks noGrp="1"/>
          </p:cNvSpPr>
          <p:nvPr>
            <p:ph type="title"/>
          </p:nvPr>
        </p:nvSpPr>
        <p:spPr>
          <a:xfrm>
            <a:off x="839788" y="365126"/>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C028A4-8E79-4530-98FB-D22D33E013D4}"/>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2303E8-4CB5-49EA-BC2C-F1EEEDA2173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42BD23E-CDCB-4FA2-A79E-AA5E87454B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10ACFD-0BA5-48FF-8D74-2FECD19CEF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F33B024-7920-4793-BC32-197086D37AB3}"/>
              </a:ext>
            </a:extLst>
          </p:cNvPr>
          <p:cNvSpPr>
            <a:spLocks noGrp="1"/>
          </p:cNvSpPr>
          <p:nvPr>
            <p:ph type="dt" sz="half" idx="10"/>
          </p:nvPr>
        </p:nvSpPr>
        <p:spPr/>
        <p:txBody>
          <a:bodyPr/>
          <a:lstStyle/>
          <a:p>
            <a:fld id="{FA9F6E82-C0C2-0249-B119-E745D183D64C}" type="datetime1">
              <a:rPr lang="de-CH" smtClean="0"/>
              <a:t>08.11.24</a:t>
            </a:fld>
            <a:endParaRPr lang="en-GB"/>
          </a:p>
        </p:txBody>
      </p:sp>
      <p:sp>
        <p:nvSpPr>
          <p:cNvPr id="8" name="Footer Placeholder 7">
            <a:extLst>
              <a:ext uri="{FF2B5EF4-FFF2-40B4-BE49-F238E27FC236}">
                <a16:creationId xmlns:a16="http://schemas.microsoft.com/office/drawing/2014/main" id="{1A6954DE-ABF6-4461-9EAC-28009044C8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79521E4-5CB4-4F8C-B625-B3DBF536F3EF}"/>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30563748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19C43-80F3-46D0-A124-810D27A65A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30BF48F-675E-444C-9201-F5B42F08D7F7}"/>
              </a:ext>
            </a:extLst>
          </p:cNvPr>
          <p:cNvSpPr>
            <a:spLocks noGrp="1"/>
          </p:cNvSpPr>
          <p:nvPr>
            <p:ph type="dt" sz="half" idx="10"/>
          </p:nvPr>
        </p:nvSpPr>
        <p:spPr/>
        <p:txBody>
          <a:bodyPr/>
          <a:lstStyle/>
          <a:p>
            <a:fld id="{B812502B-A553-0845-A179-45896E94D82F}" type="datetime1">
              <a:rPr lang="de-CH" smtClean="0"/>
              <a:t>08.11.24</a:t>
            </a:fld>
            <a:endParaRPr lang="en-GB"/>
          </a:p>
        </p:txBody>
      </p:sp>
      <p:sp>
        <p:nvSpPr>
          <p:cNvPr id="4" name="Footer Placeholder 3">
            <a:extLst>
              <a:ext uri="{FF2B5EF4-FFF2-40B4-BE49-F238E27FC236}">
                <a16:creationId xmlns:a16="http://schemas.microsoft.com/office/drawing/2014/main" id="{8F0C9244-A835-4163-9AD4-35D3C13D021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F4E3F52-C0DE-42B4-95D3-2799673C47FD}"/>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1769216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547B6C-FC7F-6B42-ABBF-22135678276A}" type="datetime1">
              <a:rPr lang="de-CH" smtClean="0"/>
              <a:t>08.11.24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07C504-4994-4096-9AB6-110CBCAA4D59}" type="slidenum">
              <a:rPr lang="en-GB" smtClean="0"/>
              <a:t>‹#›</a:t>
            </a:fld>
            <a:endParaRPr lang="en-GB"/>
          </a:p>
        </p:txBody>
      </p:sp>
    </p:spTree>
    <p:extLst>
      <p:ext uri="{BB962C8B-B14F-4D97-AF65-F5344CB8AC3E}">
        <p14:creationId xmlns:p14="http://schemas.microsoft.com/office/powerpoint/2010/main" val="27025072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56C1C0-534B-4D31-B42B-D153D2633E61}"/>
              </a:ext>
            </a:extLst>
          </p:cNvPr>
          <p:cNvSpPr>
            <a:spLocks noGrp="1"/>
          </p:cNvSpPr>
          <p:nvPr>
            <p:ph type="dt" sz="half" idx="10"/>
          </p:nvPr>
        </p:nvSpPr>
        <p:spPr/>
        <p:txBody>
          <a:bodyPr/>
          <a:lstStyle/>
          <a:p>
            <a:fld id="{B3FF297E-3E86-B44F-B2F9-7D4C3DB8CD93}" type="datetime1">
              <a:rPr lang="de-CH" smtClean="0"/>
              <a:t>08.11.24</a:t>
            </a:fld>
            <a:endParaRPr lang="en-GB"/>
          </a:p>
        </p:txBody>
      </p:sp>
      <p:sp>
        <p:nvSpPr>
          <p:cNvPr id="3" name="Footer Placeholder 2">
            <a:extLst>
              <a:ext uri="{FF2B5EF4-FFF2-40B4-BE49-F238E27FC236}">
                <a16:creationId xmlns:a16="http://schemas.microsoft.com/office/drawing/2014/main" id="{11BB7BAA-8390-4B74-8835-C83B7A2A5A1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478679-EB38-4B19-B380-5323A1E8B5A5}"/>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392500053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5487-0C87-427B-AD0D-13D9E885F51D}"/>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0DBDAB3-824E-480B-8B49-1D7935CBC22C}"/>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A3B09A8-0654-4DE4-A99E-636B714A3AC1}"/>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A3E5D5-4343-422F-B727-39BC264D2043}"/>
              </a:ext>
            </a:extLst>
          </p:cNvPr>
          <p:cNvSpPr>
            <a:spLocks noGrp="1"/>
          </p:cNvSpPr>
          <p:nvPr>
            <p:ph type="dt" sz="half" idx="10"/>
          </p:nvPr>
        </p:nvSpPr>
        <p:spPr/>
        <p:txBody>
          <a:bodyPr/>
          <a:lstStyle/>
          <a:p>
            <a:fld id="{3266972A-4DEF-2C42-8E42-D9DA8596226D}" type="datetime1">
              <a:rPr lang="de-CH" smtClean="0"/>
              <a:t>08.11.24</a:t>
            </a:fld>
            <a:endParaRPr lang="en-GB"/>
          </a:p>
        </p:txBody>
      </p:sp>
      <p:sp>
        <p:nvSpPr>
          <p:cNvPr id="6" name="Footer Placeholder 5">
            <a:extLst>
              <a:ext uri="{FF2B5EF4-FFF2-40B4-BE49-F238E27FC236}">
                <a16:creationId xmlns:a16="http://schemas.microsoft.com/office/drawing/2014/main" id="{A7169821-88B5-4270-AD21-268E12CFF2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8AE6AE-3F12-458F-B62E-A843ADEC4D19}"/>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4998965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803A-ADF1-464A-B92F-718DDB9CC891}"/>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2B3A0FE-F370-4513-9011-5F6B430AE594}"/>
              </a:ext>
            </a:extLst>
          </p:cNvPr>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7825EF2-9AD7-4373-863E-D10C8411526A}"/>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3F4F8F-5706-4BCC-9A86-4E296FC38FF4}"/>
              </a:ext>
            </a:extLst>
          </p:cNvPr>
          <p:cNvSpPr>
            <a:spLocks noGrp="1"/>
          </p:cNvSpPr>
          <p:nvPr>
            <p:ph type="dt" sz="half" idx="10"/>
          </p:nvPr>
        </p:nvSpPr>
        <p:spPr/>
        <p:txBody>
          <a:bodyPr/>
          <a:lstStyle/>
          <a:p>
            <a:fld id="{A52C3BCA-94CC-0240-A12A-5FF80B90883E}" type="datetime1">
              <a:rPr lang="de-CH" smtClean="0"/>
              <a:t>08.11.24</a:t>
            </a:fld>
            <a:endParaRPr lang="en-GB"/>
          </a:p>
        </p:txBody>
      </p:sp>
      <p:sp>
        <p:nvSpPr>
          <p:cNvPr id="6" name="Footer Placeholder 5">
            <a:extLst>
              <a:ext uri="{FF2B5EF4-FFF2-40B4-BE49-F238E27FC236}">
                <a16:creationId xmlns:a16="http://schemas.microsoft.com/office/drawing/2014/main" id="{E75605C0-BBB2-4F51-9417-9BF3EE5114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AD5D7D-E6F0-4C96-8491-80D376E4A583}"/>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34737526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4E5C9-FE7F-410B-AC0B-AA3C2CA6591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E509A9-48AE-47E5-B999-0D02DCBB34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9799D8-4325-4652-9BEF-96DC798040D0}"/>
              </a:ext>
            </a:extLst>
          </p:cNvPr>
          <p:cNvSpPr>
            <a:spLocks noGrp="1"/>
          </p:cNvSpPr>
          <p:nvPr>
            <p:ph type="dt" sz="half" idx="10"/>
          </p:nvPr>
        </p:nvSpPr>
        <p:spPr/>
        <p:txBody>
          <a:bodyPr/>
          <a:lstStyle/>
          <a:p>
            <a:fld id="{169C172D-05CD-AA49-A139-16900889A1F7}" type="datetime1">
              <a:rPr lang="de-CH" smtClean="0"/>
              <a:t>08.11.24</a:t>
            </a:fld>
            <a:endParaRPr lang="en-GB"/>
          </a:p>
        </p:txBody>
      </p:sp>
      <p:sp>
        <p:nvSpPr>
          <p:cNvPr id="5" name="Footer Placeholder 4">
            <a:extLst>
              <a:ext uri="{FF2B5EF4-FFF2-40B4-BE49-F238E27FC236}">
                <a16:creationId xmlns:a16="http://schemas.microsoft.com/office/drawing/2014/main" id="{AF0F6288-F038-4774-8E21-3F4D821DE0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746420-382C-4FBC-98A8-692D43DC32A6}"/>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23844681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FC176F-0A6A-41DD-9FF4-450FF0FCE78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4634FF-A9A9-4FB4-A1B8-0308C3790C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66AC12-81EF-451F-8A78-443F91581157}"/>
              </a:ext>
            </a:extLst>
          </p:cNvPr>
          <p:cNvSpPr>
            <a:spLocks noGrp="1"/>
          </p:cNvSpPr>
          <p:nvPr>
            <p:ph type="dt" sz="half" idx="10"/>
          </p:nvPr>
        </p:nvSpPr>
        <p:spPr/>
        <p:txBody>
          <a:bodyPr/>
          <a:lstStyle/>
          <a:p>
            <a:fld id="{19117C9E-2434-AE4F-AB4E-DB34078F0E8C}" type="datetime1">
              <a:rPr lang="de-CH" smtClean="0"/>
              <a:t>08.11.24</a:t>
            </a:fld>
            <a:endParaRPr lang="en-GB"/>
          </a:p>
        </p:txBody>
      </p:sp>
      <p:sp>
        <p:nvSpPr>
          <p:cNvPr id="5" name="Footer Placeholder 4">
            <a:extLst>
              <a:ext uri="{FF2B5EF4-FFF2-40B4-BE49-F238E27FC236}">
                <a16:creationId xmlns:a16="http://schemas.microsoft.com/office/drawing/2014/main" id="{DC718A01-0FC1-4265-B7AD-2DBA45B2C5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28D712-B7FE-4651-89D5-D37F773D6B3B}"/>
              </a:ext>
            </a:extLst>
          </p:cNvPr>
          <p:cNvSpPr>
            <a:spLocks noGrp="1"/>
          </p:cNvSpPr>
          <p:nvPr>
            <p:ph type="sldNum" sz="quarter" idx="12"/>
          </p:nvPr>
        </p:nvSpPr>
        <p:spPr/>
        <p:txBody>
          <a:bodyPr/>
          <a:lstStyle/>
          <a:p>
            <a:fld id="{8B666338-2F73-4B46-9AE7-5D8ED890EDE0}" type="slidenum">
              <a:rPr lang="en-GB" smtClean="0"/>
              <a:t>‹#›</a:t>
            </a:fld>
            <a:endParaRPr lang="en-GB"/>
          </a:p>
        </p:txBody>
      </p:sp>
    </p:spTree>
    <p:extLst>
      <p:ext uri="{BB962C8B-B14F-4D97-AF65-F5344CB8AC3E}">
        <p14:creationId xmlns:p14="http://schemas.microsoft.com/office/powerpoint/2010/main" val="1426424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Chapter Opening Slid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9" name="Titel 1">
            <a:extLst>
              <a:ext uri="{FF2B5EF4-FFF2-40B4-BE49-F238E27FC236}">
                <a16:creationId xmlns:a16="http://schemas.microsoft.com/office/drawing/2014/main" id="{0B952560-8B22-4EC2-A520-BB0D9A9A2134}"/>
              </a:ext>
            </a:extLst>
          </p:cNvPr>
          <p:cNvSpPr>
            <a:spLocks noGrp="1"/>
          </p:cNvSpPr>
          <p:nvPr>
            <p:ph type="ctrTitle" hasCustomPrompt="1"/>
          </p:nvPr>
        </p:nvSpPr>
        <p:spPr>
          <a:xfrm>
            <a:off x="590400" y="1394774"/>
            <a:ext cx="11017800" cy="2387600"/>
          </a:xfrm>
          <a:prstGeom prst="rect">
            <a:avLst/>
          </a:prstGeom>
        </p:spPr>
        <p:txBody>
          <a:bodyPr anchor="b"/>
          <a:lstStyle>
            <a:lvl1pPr algn="ctr">
              <a:lnSpc>
                <a:spcPts val="4750"/>
              </a:lnSpc>
              <a:defRPr sz="4500" cap="all" baseline="0">
                <a:solidFill>
                  <a:schemeClr val="bg1"/>
                </a:solidFill>
              </a:defRPr>
            </a:lvl1pPr>
          </a:lstStyle>
          <a:p>
            <a:r>
              <a:rPr lang="en-US" noProof="0" dirty="0"/>
              <a:t>Chapter</a:t>
            </a:r>
            <a:r>
              <a:rPr lang="de-AT" dirty="0"/>
              <a:t> Title</a:t>
            </a:r>
          </a:p>
        </p:txBody>
      </p:sp>
      <p:sp>
        <p:nvSpPr>
          <p:cNvPr id="10" name="Untertitel 2">
            <a:extLst>
              <a:ext uri="{FF2B5EF4-FFF2-40B4-BE49-F238E27FC236}">
                <a16:creationId xmlns:a16="http://schemas.microsoft.com/office/drawing/2014/main" id="{3ADE6088-5D10-4D28-890C-D6F29F2A1C2A}"/>
              </a:ext>
            </a:extLst>
          </p:cNvPr>
          <p:cNvSpPr>
            <a:spLocks noGrp="1"/>
          </p:cNvSpPr>
          <p:nvPr>
            <p:ph type="subTitle" idx="1" hasCustomPrompt="1"/>
          </p:nvPr>
        </p:nvSpPr>
        <p:spPr>
          <a:xfrm>
            <a:off x="590400" y="3843046"/>
            <a:ext cx="11017800" cy="1655762"/>
          </a:xfrm>
        </p:spPr>
        <p:txBody>
          <a:bodyPr>
            <a:noAutofit/>
          </a:bodyPr>
          <a:lstStyle>
            <a:lvl1pPr marL="0" indent="0" algn="ctr">
              <a:buNone/>
              <a:defRPr sz="1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Chapter</a:t>
            </a:r>
            <a:r>
              <a:rPr lang="de-AT" dirty="0"/>
              <a:t> </a:t>
            </a:r>
            <a:r>
              <a:rPr lang="en-US" noProof="0" dirty="0"/>
              <a:t>Subtitle</a:t>
            </a:r>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0" y="431999"/>
            <a:ext cx="12192000" cy="6426000"/>
          </a:xfrm>
          <a:solidFill>
            <a:schemeClr val="bg1">
              <a:lumMod val="50000"/>
              <a:alpha val="50000"/>
            </a:schemeClr>
          </a:solidFill>
        </p:spPr>
        <p:txBody>
          <a:bodyPr anchor="t" anchorCtr="0"/>
          <a:lstStyle>
            <a:lvl1pPr algn="ctr">
              <a:lnSpc>
                <a:spcPct val="150000"/>
              </a:lnSpc>
              <a:spcBef>
                <a:spcPts val="0"/>
              </a:spcBef>
              <a:defRPr sz="4000">
                <a:solidFill>
                  <a:schemeClr val="bg1"/>
                </a:solidFill>
              </a:defRPr>
            </a:lvl1pPr>
          </a:lstStyle>
          <a:p>
            <a:r>
              <a:rPr lang="de-AT" dirty="0"/>
              <a:t>Insert </a:t>
            </a:r>
            <a:r>
              <a:rPr lang="en-US" noProof="0" dirty="0"/>
              <a:t>Background</a:t>
            </a:r>
            <a:r>
              <a:rPr lang="de-AT" dirty="0"/>
              <a:t> Image  </a:t>
            </a:r>
          </a:p>
        </p:txBody>
      </p:sp>
    </p:spTree>
    <p:extLst>
      <p:ext uri="{BB962C8B-B14F-4D97-AF65-F5344CB8AC3E}">
        <p14:creationId xmlns:p14="http://schemas.microsoft.com/office/powerpoint/2010/main" val="2172870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itle + Text + Image">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2461B2ED-64C5-4FE7-BA91-2546FE3DABB1}"/>
              </a:ext>
            </a:extLst>
          </p:cNvPr>
          <p:cNvSpPr>
            <a:spLocks noGrp="1"/>
          </p:cNvSpPr>
          <p:nvPr>
            <p:ph type="sldNum" sz="quarter" idx="10"/>
          </p:nvPr>
        </p:nvSpPr>
        <p:spPr>
          <a:xfrm>
            <a:off x="11660400" y="69891"/>
            <a:ext cx="385972" cy="226761"/>
          </a:xfrm>
          <a:prstGeom prst="rect">
            <a:avLst/>
          </a:prstGeom>
        </p:spPr>
        <p:txBody>
          <a:bodyPr/>
          <a:lstStyle/>
          <a:p>
            <a:fld id="{88A1DFE4-5FC5-43BD-BB7E-75EAD82B965F}" type="slidenum">
              <a:rPr lang="en-US" noProof="0" smtClean="0"/>
              <a:pPr/>
              <a:t>‹#›</a:t>
            </a:fld>
            <a:endParaRPr lang="en-US" noProof="0" dirty="0"/>
          </a:p>
        </p:txBody>
      </p:sp>
      <p:sp>
        <p:nvSpPr>
          <p:cNvPr id="11" name="Bildplatzhalter 7">
            <a:extLst>
              <a:ext uri="{FF2B5EF4-FFF2-40B4-BE49-F238E27FC236}">
                <a16:creationId xmlns:a16="http://schemas.microsoft.com/office/drawing/2014/main" id="{7B513B95-6E82-47E2-A6D3-36A6144EE181}"/>
              </a:ext>
            </a:extLst>
          </p:cNvPr>
          <p:cNvSpPr>
            <a:spLocks noGrp="1"/>
          </p:cNvSpPr>
          <p:nvPr>
            <p:ph type="pic" sz="quarter" idx="13" hasCustomPrompt="1"/>
          </p:nvPr>
        </p:nvSpPr>
        <p:spPr>
          <a:xfrm>
            <a:off x="6287400" y="1904399"/>
            <a:ext cx="5272200" cy="3810855"/>
          </a:xfrm>
        </p:spPr>
        <p:txBody>
          <a:bodyPr/>
          <a:lstStyle>
            <a:lvl1pPr>
              <a:defRPr/>
            </a:lvl1pPr>
          </a:lstStyle>
          <a:p>
            <a:r>
              <a:rPr lang="en-US" noProof="0" dirty="0"/>
              <a:t>Add Image</a:t>
            </a:r>
          </a:p>
        </p:txBody>
      </p:sp>
      <p:sp>
        <p:nvSpPr>
          <p:cNvPr id="6" name="Textplatzhalter 4">
            <a:extLst>
              <a:ext uri="{FF2B5EF4-FFF2-40B4-BE49-F238E27FC236}">
                <a16:creationId xmlns:a16="http://schemas.microsoft.com/office/drawing/2014/main" id="{0374397B-2532-4487-8D82-80CE5B605516}"/>
              </a:ext>
            </a:extLst>
          </p:cNvPr>
          <p:cNvSpPr>
            <a:spLocks noGrp="1"/>
          </p:cNvSpPr>
          <p:nvPr>
            <p:ph type="body" sz="quarter" idx="11" hasCustomPrompt="1"/>
          </p:nvPr>
        </p:nvSpPr>
        <p:spPr>
          <a:xfrm>
            <a:off x="590400" y="1872797"/>
            <a:ext cx="5364000" cy="283411"/>
          </a:xfrm>
        </p:spPr>
        <p:txBody>
          <a:bodyPr>
            <a:noAutofit/>
          </a:bodyPr>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noProof="0" dirty="0"/>
              <a:t>Add </a:t>
            </a:r>
            <a:r>
              <a:rPr lang="de-DE" dirty="0" err="1"/>
              <a:t>Subtitle</a:t>
            </a:r>
            <a:endParaRPr lang="de-DE" dirty="0"/>
          </a:p>
        </p:txBody>
      </p:sp>
      <p:sp>
        <p:nvSpPr>
          <p:cNvPr id="8" name="Textplatzhalter 8">
            <a:extLst>
              <a:ext uri="{FF2B5EF4-FFF2-40B4-BE49-F238E27FC236}">
                <a16:creationId xmlns:a16="http://schemas.microsoft.com/office/drawing/2014/main" id="{49D831AE-EA9C-43ED-94DA-503FA68F90AC}"/>
              </a:ext>
            </a:extLst>
          </p:cNvPr>
          <p:cNvSpPr>
            <a:spLocks noGrp="1"/>
          </p:cNvSpPr>
          <p:nvPr>
            <p:ph type="body" sz="quarter" idx="12" hasCustomPrompt="1"/>
          </p:nvPr>
        </p:nvSpPr>
        <p:spPr>
          <a:xfrm>
            <a:off x="590400" y="2327400"/>
            <a:ext cx="5364000" cy="3663000"/>
          </a:xfrm>
        </p:spPr>
        <p:txBody>
          <a:bodyPr/>
          <a:lstStyle>
            <a:lvl1pPr>
              <a:defRPr/>
            </a:lvl1p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platzhalter 4">
            <a:extLst>
              <a:ext uri="{FF2B5EF4-FFF2-40B4-BE49-F238E27FC236}">
                <a16:creationId xmlns:a16="http://schemas.microsoft.com/office/drawing/2014/main" id="{4359674F-CF32-4FA5-9124-DD44149261BE}"/>
              </a:ext>
            </a:extLst>
          </p:cNvPr>
          <p:cNvSpPr>
            <a:spLocks noGrp="1"/>
          </p:cNvSpPr>
          <p:nvPr>
            <p:ph type="body" sz="quarter" idx="18" hasCustomPrompt="1"/>
          </p:nvPr>
        </p:nvSpPr>
        <p:spPr>
          <a:xfrm>
            <a:off x="6240016" y="5823266"/>
            <a:ext cx="5364000" cy="278062"/>
          </a:xfrm>
        </p:spPr>
        <p:txBody>
          <a:bodyPr wrap="none">
            <a:noAutofit/>
          </a:bodyPr>
          <a:lstStyle>
            <a:lvl1pPr>
              <a:lnSpc>
                <a:spcPts val="1350"/>
              </a:lnSpc>
              <a:defRPr sz="1000" b="0"/>
            </a:lvl1pPr>
            <a:lvl2pPr marL="0" indent="0">
              <a:lnSpc>
                <a:spcPts val="1350"/>
              </a:lnSpc>
              <a:buFontTx/>
              <a:buNone/>
              <a:defRPr sz="1000" b="0"/>
            </a:lvl2pPr>
            <a:lvl3pPr marL="0" indent="0">
              <a:lnSpc>
                <a:spcPts val="1350"/>
              </a:lnSpc>
              <a:buFontTx/>
              <a:buNone/>
              <a:defRPr sz="1000" b="0"/>
            </a:lvl3pPr>
            <a:lvl4pPr marL="0" indent="0">
              <a:lnSpc>
                <a:spcPts val="1350"/>
              </a:lnSpc>
              <a:buFontTx/>
              <a:buNone/>
              <a:defRPr sz="1000" b="0"/>
            </a:lvl4pPr>
            <a:lvl5pPr marL="0" indent="0">
              <a:lnSpc>
                <a:spcPts val="1350"/>
              </a:lnSpc>
              <a:buFontTx/>
              <a:buNone/>
              <a:defRPr sz="1000" b="0"/>
            </a:lvl5pPr>
            <a:lvl6pPr marL="2286000" indent="0">
              <a:buNone/>
              <a:defRPr/>
            </a:lvl6pPr>
          </a:lstStyle>
          <a:p>
            <a:pPr lvl="0"/>
            <a:r>
              <a:rPr lang="en-US" noProof="0" dirty="0"/>
              <a:t>Caption</a:t>
            </a:r>
          </a:p>
        </p:txBody>
      </p:sp>
      <p:sp>
        <p:nvSpPr>
          <p:cNvPr id="4" name="Titel 3">
            <a:extLst>
              <a:ext uri="{FF2B5EF4-FFF2-40B4-BE49-F238E27FC236}">
                <a16:creationId xmlns:a16="http://schemas.microsoft.com/office/drawing/2014/main" id="{25D6EFE5-C676-44A1-95E3-7BF41C1B224B}"/>
              </a:ext>
            </a:extLst>
          </p:cNvPr>
          <p:cNvSpPr>
            <a:spLocks noGrp="1"/>
          </p:cNvSpPr>
          <p:nvPr>
            <p:ph type="title" hasCustomPrompt="1"/>
          </p:nvPr>
        </p:nvSpPr>
        <p:spPr/>
        <p:txBody>
          <a:bodyPr/>
          <a:lstStyle/>
          <a:p>
            <a:r>
              <a:rPr lang="de-DE" dirty="0"/>
              <a:t>Add Title</a:t>
            </a:r>
            <a:endParaRPr lang="de-AT" dirty="0"/>
          </a:p>
        </p:txBody>
      </p:sp>
      <p:sp>
        <p:nvSpPr>
          <p:cNvPr id="10" name="Textplatzhalter 5">
            <a:extLst>
              <a:ext uri="{FF2B5EF4-FFF2-40B4-BE49-F238E27FC236}">
                <a16:creationId xmlns:a16="http://schemas.microsoft.com/office/drawing/2014/main" id="{798E3C2C-C457-4971-B195-C7CE1F91188A}"/>
              </a:ext>
            </a:extLst>
          </p:cNvPr>
          <p:cNvSpPr>
            <a:spLocks noGrp="1"/>
          </p:cNvSpPr>
          <p:nvPr>
            <p:ph type="body" sz="quarter" idx="14" hasCustomPrompt="1"/>
          </p:nvPr>
        </p:nvSpPr>
        <p:spPr>
          <a:xfrm>
            <a:off x="590550" y="6165000"/>
            <a:ext cx="5364163" cy="455400"/>
          </a:xfrm>
        </p:spPr>
        <p:txBody>
          <a:bodyPr>
            <a:noAutofit/>
          </a:bodyPr>
          <a:lstStyle>
            <a:lvl1pPr>
              <a:lnSpc>
                <a:spcPts val="1350"/>
              </a:lnSpc>
              <a:defRPr sz="1000"/>
            </a:lvl1pPr>
            <a:lvl2pPr marL="0" indent="0">
              <a:lnSpc>
                <a:spcPts val="1350"/>
              </a:lnSpc>
              <a:buNone/>
              <a:defRPr sz="1000"/>
            </a:lvl2pPr>
            <a:lvl3pPr marL="0" indent="0">
              <a:lnSpc>
                <a:spcPts val="1350"/>
              </a:lnSpc>
              <a:buFont typeface="Arial" panose="020B0604020202020204" pitchFamily="34" charset="0"/>
              <a:buNone/>
              <a:defRPr sz="1000"/>
            </a:lvl3pPr>
            <a:lvl4pPr marL="0" indent="0">
              <a:lnSpc>
                <a:spcPts val="1350"/>
              </a:lnSpc>
              <a:buFont typeface="Arial" panose="020B0604020202020204" pitchFamily="34" charset="0"/>
              <a:buNone/>
              <a:defRPr sz="1000"/>
            </a:lvl4pPr>
            <a:lvl5pPr marL="0" indent="0">
              <a:lnSpc>
                <a:spcPts val="1350"/>
              </a:lnSpc>
              <a:buFont typeface="Arial" panose="020B0604020202020204" pitchFamily="34" charset="0"/>
              <a:buNone/>
              <a:defRPr sz="1000"/>
            </a:lvl5pPr>
          </a:lstStyle>
          <a:p>
            <a:pPr lvl="0"/>
            <a:r>
              <a:rPr lang="de-DE" dirty="0" err="1"/>
              <a:t>Footnote</a:t>
            </a:r>
            <a:endParaRPr lang="de-AT" dirty="0"/>
          </a:p>
        </p:txBody>
      </p:sp>
    </p:spTree>
    <p:extLst>
      <p:ext uri="{BB962C8B-B14F-4D97-AF65-F5344CB8AC3E}">
        <p14:creationId xmlns:p14="http://schemas.microsoft.com/office/powerpoint/2010/main" val="26612498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35AB49-59B3-C647-9CF6-A87440430EC0}"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31191092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B62780-0B3C-E740-A89C-A085EF42E384}"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4349361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E978D1-EDB4-C146-88DD-CFFFBD4BCCD9}" type="datetime1">
              <a:rPr lang="de-CH" smtClean="0"/>
              <a:t>08.11.24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CF4100A-E962-4EDC-8177-67B64A99A009}" type="slidenum">
              <a:rPr lang="en-GB" smtClean="0"/>
              <a:t>‹#›</a:t>
            </a:fld>
            <a:endParaRPr lang="en-GB"/>
          </a:p>
        </p:txBody>
      </p:sp>
    </p:spTree>
    <p:extLst>
      <p:ext uri="{BB962C8B-B14F-4D97-AF65-F5344CB8AC3E}">
        <p14:creationId xmlns:p14="http://schemas.microsoft.com/office/powerpoint/2010/main" val="1933841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6" Type="http://schemas.openxmlformats.org/officeDocument/2006/relationships/theme" Target="../theme/theme10.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theme" Target="../theme/theme11.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5" Type="http://schemas.openxmlformats.org/officeDocument/2006/relationships/theme" Target="../theme/theme12.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slideLayout" Target="../slideLayouts/slideLayout176.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slideLayout" Target="../slideLayouts/slideLayout175.xml"/><Relationship Id="rId2" Type="http://schemas.openxmlformats.org/officeDocument/2006/relationships/slideLayout" Target="../slideLayouts/slideLayout165.xml"/><Relationship Id="rId16" Type="http://schemas.openxmlformats.org/officeDocument/2006/relationships/theme" Target="../theme/theme14.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5" Type="http://schemas.openxmlformats.org/officeDocument/2006/relationships/slideLayout" Target="../slideLayouts/slideLayout178.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slideLayout" Target="../slideLayouts/slideLayout17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5.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heme" Target="../theme/theme16.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image" Target="../media/image1.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slideLayout" Target="../slideLayouts/slideLayout214.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slideLayout" Target="../slideLayouts/slideLayout213.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5" Type="http://schemas.openxmlformats.org/officeDocument/2006/relationships/theme" Target="../theme/theme17.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 Id="rId14" Type="http://schemas.openxmlformats.org/officeDocument/2006/relationships/slideLayout" Target="../slideLayouts/slideLayout21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23.xml"/><Relationship Id="rId13" Type="http://schemas.openxmlformats.org/officeDocument/2006/relationships/slideLayout" Target="../slideLayouts/slideLayout228.xml"/><Relationship Id="rId3" Type="http://schemas.openxmlformats.org/officeDocument/2006/relationships/slideLayout" Target="../slideLayouts/slideLayout218.xml"/><Relationship Id="rId7" Type="http://schemas.openxmlformats.org/officeDocument/2006/relationships/slideLayout" Target="../slideLayouts/slideLayout222.xml"/><Relationship Id="rId12" Type="http://schemas.openxmlformats.org/officeDocument/2006/relationships/slideLayout" Target="../slideLayouts/slideLayout227.xml"/><Relationship Id="rId2" Type="http://schemas.openxmlformats.org/officeDocument/2006/relationships/slideLayout" Target="../slideLayouts/slideLayout217.xml"/><Relationship Id="rId1" Type="http://schemas.openxmlformats.org/officeDocument/2006/relationships/slideLayout" Target="../slideLayouts/slideLayout216.xml"/><Relationship Id="rId6" Type="http://schemas.openxmlformats.org/officeDocument/2006/relationships/slideLayout" Target="../slideLayouts/slideLayout221.xml"/><Relationship Id="rId11" Type="http://schemas.openxmlformats.org/officeDocument/2006/relationships/slideLayout" Target="../slideLayouts/slideLayout226.xml"/><Relationship Id="rId5" Type="http://schemas.openxmlformats.org/officeDocument/2006/relationships/slideLayout" Target="../slideLayouts/slideLayout220.xml"/><Relationship Id="rId15" Type="http://schemas.openxmlformats.org/officeDocument/2006/relationships/theme" Target="../theme/theme18.xml"/><Relationship Id="rId10" Type="http://schemas.openxmlformats.org/officeDocument/2006/relationships/slideLayout" Target="../slideLayouts/slideLayout225.xml"/><Relationship Id="rId4" Type="http://schemas.openxmlformats.org/officeDocument/2006/relationships/slideLayout" Target="../slideLayouts/slideLayout219.xml"/><Relationship Id="rId9" Type="http://schemas.openxmlformats.org/officeDocument/2006/relationships/slideLayout" Target="../slideLayouts/slideLayout224.xml"/><Relationship Id="rId14" Type="http://schemas.openxmlformats.org/officeDocument/2006/relationships/slideLayout" Target="../slideLayouts/slideLayout22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37.xml"/><Relationship Id="rId13" Type="http://schemas.openxmlformats.org/officeDocument/2006/relationships/slideLayout" Target="../slideLayouts/slideLayout242.xml"/><Relationship Id="rId18" Type="http://schemas.openxmlformats.org/officeDocument/2006/relationships/slideLayout" Target="../slideLayouts/slideLayout247.xml"/><Relationship Id="rId3" Type="http://schemas.openxmlformats.org/officeDocument/2006/relationships/slideLayout" Target="../slideLayouts/slideLayout232.xml"/><Relationship Id="rId21" Type="http://schemas.openxmlformats.org/officeDocument/2006/relationships/slideLayout" Target="../slideLayouts/slideLayout250.xml"/><Relationship Id="rId7" Type="http://schemas.openxmlformats.org/officeDocument/2006/relationships/slideLayout" Target="../slideLayouts/slideLayout236.xml"/><Relationship Id="rId12" Type="http://schemas.openxmlformats.org/officeDocument/2006/relationships/slideLayout" Target="../slideLayouts/slideLayout241.xml"/><Relationship Id="rId17" Type="http://schemas.openxmlformats.org/officeDocument/2006/relationships/slideLayout" Target="../slideLayouts/slideLayout246.xml"/><Relationship Id="rId2" Type="http://schemas.openxmlformats.org/officeDocument/2006/relationships/slideLayout" Target="../slideLayouts/slideLayout231.xml"/><Relationship Id="rId16" Type="http://schemas.openxmlformats.org/officeDocument/2006/relationships/slideLayout" Target="../slideLayouts/slideLayout245.xml"/><Relationship Id="rId20" Type="http://schemas.openxmlformats.org/officeDocument/2006/relationships/slideLayout" Target="../slideLayouts/slideLayout249.xml"/><Relationship Id="rId1" Type="http://schemas.openxmlformats.org/officeDocument/2006/relationships/slideLayout" Target="../slideLayouts/slideLayout230.xml"/><Relationship Id="rId6" Type="http://schemas.openxmlformats.org/officeDocument/2006/relationships/slideLayout" Target="../slideLayouts/slideLayout235.xml"/><Relationship Id="rId11" Type="http://schemas.openxmlformats.org/officeDocument/2006/relationships/slideLayout" Target="../slideLayouts/slideLayout240.xml"/><Relationship Id="rId5" Type="http://schemas.openxmlformats.org/officeDocument/2006/relationships/slideLayout" Target="../slideLayouts/slideLayout234.xml"/><Relationship Id="rId15" Type="http://schemas.openxmlformats.org/officeDocument/2006/relationships/slideLayout" Target="../slideLayouts/slideLayout244.xml"/><Relationship Id="rId23" Type="http://schemas.openxmlformats.org/officeDocument/2006/relationships/image" Target="../media/image9.emf"/><Relationship Id="rId10" Type="http://schemas.openxmlformats.org/officeDocument/2006/relationships/slideLayout" Target="../slideLayouts/slideLayout239.xml"/><Relationship Id="rId19" Type="http://schemas.openxmlformats.org/officeDocument/2006/relationships/slideLayout" Target="../slideLayouts/slideLayout248.xml"/><Relationship Id="rId4" Type="http://schemas.openxmlformats.org/officeDocument/2006/relationships/slideLayout" Target="../slideLayouts/slideLayout233.xml"/><Relationship Id="rId9" Type="http://schemas.openxmlformats.org/officeDocument/2006/relationships/slideLayout" Target="../slideLayouts/slideLayout238.xml"/><Relationship Id="rId14" Type="http://schemas.openxmlformats.org/officeDocument/2006/relationships/slideLayout" Target="../slideLayouts/slideLayout243.xml"/><Relationship Id="rId22"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58.xml"/><Relationship Id="rId13" Type="http://schemas.openxmlformats.org/officeDocument/2006/relationships/image" Target="../media/image6.png"/><Relationship Id="rId3" Type="http://schemas.openxmlformats.org/officeDocument/2006/relationships/slideLayout" Target="../slideLayouts/slideLayout253.xml"/><Relationship Id="rId7" Type="http://schemas.openxmlformats.org/officeDocument/2006/relationships/slideLayout" Target="../slideLayouts/slideLayout257.xml"/><Relationship Id="rId12" Type="http://schemas.openxmlformats.org/officeDocument/2006/relationships/image" Target="../media/image5.png"/><Relationship Id="rId2" Type="http://schemas.openxmlformats.org/officeDocument/2006/relationships/slideLayout" Target="../slideLayouts/slideLayout252.xml"/><Relationship Id="rId1" Type="http://schemas.openxmlformats.org/officeDocument/2006/relationships/slideLayout" Target="../slideLayouts/slideLayout251.xml"/><Relationship Id="rId6" Type="http://schemas.openxmlformats.org/officeDocument/2006/relationships/slideLayout" Target="../slideLayouts/slideLayout256.xml"/><Relationship Id="rId11" Type="http://schemas.openxmlformats.org/officeDocument/2006/relationships/theme" Target="../theme/theme20.xml"/><Relationship Id="rId5" Type="http://schemas.openxmlformats.org/officeDocument/2006/relationships/slideLayout" Target="../slideLayouts/slideLayout255.xml"/><Relationship Id="rId10" Type="http://schemas.openxmlformats.org/officeDocument/2006/relationships/slideLayout" Target="../slideLayouts/slideLayout260.xml"/><Relationship Id="rId4" Type="http://schemas.openxmlformats.org/officeDocument/2006/relationships/slideLayout" Target="../slideLayouts/slideLayout254.xml"/><Relationship Id="rId9" Type="http://schemas.openxmlformats.org/officeDocument/2006/relationships/slideLayout" Target="../slideLayouts/slideLayout25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6.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image" Target="../media/image5.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5.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theme" Target="../theme/theme7.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9.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C1E426-AE1D-0142-A247-9021C51D61CB}" type="datetime1">
              <a:rPr lang="de-CH" smtClean="0"/>
              <a:t>08.11.24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D7037B-0BB8-45C5-8146-88985930D00E}" type="slidenum">
              <a:rPr lang="en-GB" smtClean="0"/>
              <a:t>‹#›</a:t>
            </a:fld>
            <a:endParaRPr lang="en-GB"/>
          </a:p>
        </p:txBody>
      </p:sp>
    </p:spTree>
    <p:extLst>
      <p:ext uri="{BB962C8B-B14F-4D97-AF65-F5344CB8AC3E}">
        <p14:creationId xmlns:p14="http://schemas.microsoft.com/office/powerpoint/2010/main" val="48424954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7602" y="1172744"/>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2475285"/>
            <a:ext cx="10800000" cy="366623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46512"/>
          </a:xfrm>
          <a:prstGeom prst="rect">
            <a:avLst/>
          </a:prstGeom>
        </p:spPr>
        <p:txBody>
          <a:bodyPr vert="horz" wrap="none" lIns="0" tIns="0" rIns="0" bIns="0" rtlCol="0" anchor="b" anchorCtr="0"/>
          <a:lstStyle>
            <a:lvl1pPr algn="r">
              <a:defRPr sz="800">
                <a:solidFill>
                  <a:schemeClr val="tx1"/>
                </a:solidFill>
              </a:defRPr>
            </a:lvl1pPr>
          </a:lstStyle>
          <a:p>
            <a:fld id="{43B56479-CCA8-BF4F-9855-DB54946CE65B}" type="datetime1">
              <a:rPr lang="de-CH" smtClean="0"/>
              <a:t>08.11.24</a:t>
            </a:fld>
            <a:endParaRPr lang="fr-FR" dirty="0"/>
          </a:p>
        </p:txBody>
      </p:sp>
      <p:sp>
        <p:nvSpPr>
          <p:cNvPr id="5" name="Espace réservé du pied de page 4"/>
          <p:cNvSpPr>
            <a:spLocks noGrp="1"/>
          </p:cNvSpPr>
          <p:nvPr>
            <p:ph type="ftr" sz="quarter" idx="3"/>
          </p:nvPr>
        </p:nvSpPr>
        <p:spPr>
          <a:xfrm>
            <a:off x="1242000" y="6440400"/>
            <a:ext cx="4114800" cy="246512"/>
          </a:xfrm>
          <a:prstGeom prst="rect">
            <a:avLst/>
          </a:prstGeom>
        </p:spPr>
        <p:txBody>
          <a:bodyPr vert="horz" lIns="0" tIns="0" rIns="0" bIns="0" rtlCol="0" anchor="b" anchorCtr="0"/>
          <a:lstStyle>
            <a:lvl1pPr algn="l">
              <a:defRPr sz="800" i="1">
                <a:solidFill>
                  <a:schemeClr val="tx1"/>
                </a:solidFill>
                <a:latin typeface="+mn-lt"/>
              </a:defRPr>
            </a:lvl1pPr>
          </a:lstStyle>
          <a:p>
            <a:endParaRPr lang="fr-FR" dirty="0"/>
          </a:p>
        </p:txBody>
      </p:sp>
      <p:sp>
        <p:nvSpPr>
          <p:cNvPr id="6" name="Espace réservé du numéro de diapositive 5"/>
          <p:cNvSpPr>
            <a:spLocks noGrp="1"/>
          </p:cNvSpPr>
          <p:nvPr>
            <p:ph type="sldNum" sz="quarter" idx="4"/>
          </p:nvPr>
        </p:nvSpPr>
        <p:spPr>
          <a:xfrm>
            <a:off x="11296800" y="6440400"/>
            <a:ext cx="224761" cy="246512"/>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Rectangle 14">
            <a:extLst>
              <a:ext uri="{FF2B5EF4-FFF2-40B4-BE49-F238E27FC236}">
                <a16:creationId xmlns:a16="http://schemas.microsoft.com/office/drawing/2014/main" id="{F7A05266-FCA9-6A4E-94E3-DD6E0BA84503}"/>
              </a:ext>
            </a:extLst>
          </p:cNvPr>
          <p:cNvSpPr/>
          <p:nvPr userDrawn="1"/>
        </p:nvSpPr>
        <p:spPr>
          <a:xfrm>
            <a:off x="0" y="-8125"/>
            <a:ext cx="12192000" cy="10983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ZoneTexte 15">
            <a:extLst>
              <a:ext uri="{FF2B5EF4-FFF2-40B4-BE49-F238E27FC236}">
                <a16:creationId xmlns:a16="http://schemas.microsoft.com/office/drawing/2014/main" id="{C4CBD9AC-A8B6-B649-88C5-1C79578695F9}"/>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8" name="Connecteur droit 12">
            <a:extLst>
              <a:ext uri="{FF2B5EF4-FFF2-40B4-BE49-F238E27FC236}">
                <a16:creationId xmlns:a16="http://schemas.microsoft.com/office/drawing/2014/main" id="{BA52F4F5-39AA-DC4F-BE18-40D9CFF777B9}"/>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2">
            <a:extLst>
              <a:ext uri="{FF2B5EF4-FFF2-40B4-BE49-F238E27FC236}">
                <a16:creationId xmlns:a16="http://schemas.microsoft.com/office/drawing/2014/main" id="{1A803E3D-E6CC-D042-AA79-21626159DD99}"/>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654759"/>
      </p:ext>
    </p:extLst>
  </p:cSld>
  <p:clrMap bg1="lt1" tx1="dk1" bg2="lt2" tx2="dk2" accent1="accent1" accent2="accent2" accent3="accent3" accent4="accent4" accent5="accent5" accent6="accent6" hlink="hlink" folHlink="folHlink"/>
  <p:sldLayoutIdLst>
    <p:sldLayoutId id="2147484114" r:id="rId1"/>
    <p:sldLayoutId id="2147484115" r:id="rId2"/>
    <p:sldLayoutId id="2147484116" r:id="rId3"/>
    <p:sldLayoutId id="2147484117" r:id="rId4"/>
    <p:sldLayoutId id="2147484118" r:id="rId5"/>
    <p:sldLayoutId id="2147484119" r:id="rId6"/>
    <p:sldLayoutId id="2147484120" r:id="rId7"/>
    <p:sldLayoutId id="2147484121" r:id="rId8"/>
    <p:sldLayoutId id="2147484122" r:id="rId9"/>
    <p:sldLayoutId id="2147484123" r:id="rId10"/>
    <p:sldLayoutId id="2147484124" r:id="rId11"/>
    <p:sldLayoutId id="2147484125" r:id="rId12"/>
    <p:sldLayoutId id="2147484126" r:id="rId13"/>
    <p:sldLayoutId id="2147484127" r:id="rId14"/>
    <p:sldLayoutId id="2147484128" r:id="rId15"/>
  </p:sldLayoutIdLst>
  <p:hf hdr="0" ftr="0" dt="0"/>
  <p:txStyles>
    <p:titleStyle>
      <a:lvl1pPr algn="ctr"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52451"/>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1742"/>
            <a:ext cx="1517702" cy="239688"/>
          </a:xfrm>
          <a:prstGeom prst="rect">
            <a:avLst/>
          </a:prstGeom>
        </p:spPr>
        <p:txBody>
          <a:bodyPr vert="horz" wrap="none" lIns="0" tIns="0" rIns="0" bIns="0" rtlCol="0" anchor="b" anchorCtr="0"/>
          <a:lstStyle>
            <a:lvl1pPr algn="r">
              <a:defRPr sz="800">
                <a:solidFill>
                  <a:schemeClr val="tx1"/>
                </a:solidFill>
              </a:defRPr>
            </a:lvl1pPr>
          </a:lstStyle>
          <a:p>
            <a:fld id="{95E6267F-5D43-8A40-A20F-6CE7AD55A48B}" type="datetime1">
              <a:rPr lang="de-CH" smtClean="0"/>
              <a:t>08.11.24</a:t>
            </a:fld>
            <a:endParaRPr lang="fr-FR" dirty="0"/>
          </a:p>
        </p:txBody>
      </p:sp>
      <p:sp>
        <p:nvSpPr>
          <p:cNvPr id="5" name="Espace réservé du pied de page 4"/>
          <p:cNvSpPr>
            <a:spLocks noGrp="1"/>
          </p:cNvSpPr>
          <p:nvPr>
            <p:ph type="ftr" sz="quarter" idx="3"/>
          </p:nvPr>
        </p:nvSpPr>
        <p:spPr>
          <a:xfrm>
            <a:off x="1241360" y="6441742"/>
            <a:ext cx="4117760" cy="239688"/>
          </a:xfrm>
          <a:prstGeom prst="rect">
            <a:avLst/>
          </a:prstGeom>
        </p:spPr>
        <p:txBody>
          <a:bodyPr vert="horz" lIns="0" tIns="0" rIns="0" bIns="0" rtlCol="0" anchor="b" anchorCtr="0"/>
          <a:lstStyle>
            <a:lvl1pPr algn="l">
              <a:defRPr sz="800" i="1">
                <a:solidFill>
                  <a:schemeClr val="tx1"/>
                </a:solidFill>
                <a:latin typeface="+mn-lt"/>
              </a:defRPr>
            </a:lvl1pPr>
          </a:lstStyle>
          <a:p>
            <a:endParaRPr lang="fr-FR" dirty="0"/>
          </a:p>
        </p:txBody>
      </p:sp>
      <p:sp>
        <p:nvSpPr>
          <p:cNvPr id="6" name="Espace réservé du numéro de diapositive 5"/>
          <p:cNvSpPr>
            <a:spLocks noGrp="1"/>
          </p:cNvSpPr>
          <p:nvPr>
            <p:ph type="sldNum" sz="quarter" idx="4"/>
          </p:nvPr>
        </p:nvSpPr>
        <p:spPr>
          <a:xfrm>
            <a:off x="11295067" y="6441742"/>
            <a:ext cx="200932" cy="239688"/>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52002"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104004" y="0"/>
            <a:ext cx="3045600" cy="216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rgbClr val="62C5D3"/>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6" name="ZoneTexte 15"/>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724AF9B-9D54-7741-8331-AE7DEA507BD1}"/>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4128B1BF-846D-3644-9C11-D98A5A5179EC}"/>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8183140"/>
      </p:ext>
    </p:extLst>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 id="2147484141" r:id="rId12"/>
    <p:sldLayoutId id="2147484142" r:id="rId13"/>
    <p:sldLayoutId id="2147484143" r:id="rId14"/>
  </p:sldLayoutIdLst>
  <p:hf hdr="0" ftr="0" dt="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accent6"/>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accent6"/>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67565"/>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46511"/>
          </a:xfrm>
          <a:prstGeom prst="rect">
            <a:avLst/>
          </a:prstGeom>
        </p:spPr>
        <p:txBody>
          <a:bodyPr vert="horz" wrap="none" lIns="0" tIns="0" rIns="0" bIns="0" rtlCol="0" anchor="b" anchorCtr="0"/>
          <a:lstStyle>
            <a:lvl1pPr algn="r">
              <a:defRPr sz="800">
                <a:solidFill>
                  <a:schemeClr val="tx1"/>
                </a:solidFill>
              </a:defRPr>
            </a:lvl1pPr>
          </a:lstStyle>
          <a:p>
            <a:fld id="{6CF0AC26-FA5C-3040-BE54-AEA593AB4238}" type="datetime1">
              <a:rPr lang="de-CH" smtClean="0"/>
              <a:t>08.11.24</a:t>
            </a:fld>
            <a:endParaRPr lang="fr-FR"/>
          </a:p>
        </p:txBody>
      </p:sp>
      <p:sp>
        <p:nvSpPr>
          <p:cNvPr id="5" name="Espace réservé du pied de page 4"/>
          <p:cNvSpPr>
            <a:spLocks noGrp="1"/>
          </p:cNvSpPr>
          <p:nvPr>
            <p:ph type="ftr" sz="quarter" idx="3"/>
          </p:nvPr>
        </p:nvSpPr>
        <p:spPr>
          <a:xfrm>
            <a:off x="1242000" y="6440400"/>
            <a:ext cx="4114800" cy="246511"/>
          </a:xfrm>
          <a:prstGeom prst="rect">
            <a:avLst/>
          </a:prstGeom>
        </p:spPr>
        <p:txBody>
          <a:bodyPr vert="horz" lIns="0" tIns="0" rIns="0" bIns="0" rtlCol="0" anchor="b" anchorCtr="0"/>
          <a:lstStyle>
            <a:lvl1pPr algn="l">
              <a:defRPr sz="800" i="1">
                <a:solidFill>
                  <a:schemeClr val="tx1"/>
                </a:solidFill>
                <a:latin typeface="+mn-lt"/>
              </a:defRPr>
            </a:lvl1pPr>
          </a:lstStyle>
          <a:p>
            <a:endParaRPr lang="fr-FR" dirty="0"/>
          </a:p>
        </p:txBody>
      </p:sp>
      <p:sp>
        <p:nvSpPr>
          <p:cNvPr id="6" name="Espace réservé du numéro de diapositive 5"/>
          <p:cNvSpPr>
            <a:spLocks noGrp="1"/>
          </p:cNvSpPr>
          <p:nvPr>
            <p:ph type="sldNum" sz="quarter" idx="4"/>
          </p:nvPr>
        </p:nvSpPr>
        <p:spPr>
          <a:xfrm>
            <a:off x="11296800" y="6440400"/>
            <a:ext cx="215082" cy="246511"/>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4560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4" name="ZoneTexte 15">
            <a:extLst>
              <a:ext uri="{FF2B5EF4-FFF2-40B4-BE49-F238E27FC236}">
                <a16:creationId xmlns:a16="http://schemas.microsoft.com/office/drawing/2014/main" id="{DD78DBB9-3B01-D842-8439-DBF096CF7283}"/>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9BBD5A4-7E5D-9346-BD7B-2829B7FF3682}"/>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B1B3F23D-1F79-434F-819F-04DAA3924950}"/>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650154"/>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 id="2147484157" r:id="rId13"/>
    <p:sldLayoutId id="2147484158" r:id="rId14"/>
  </p:sldLayoutIdLst>
  <p:hf hdr="0" ftr="0" dt="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38">
          <p15:clr>
            <a:srgbClr val="F26B43"/>
          </p15:clr>
        </p15:guide>
        <p15:guide id="5" orient="horz" pos="30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28A2AF55-4CD4-1C4C-B136-61C36179A73E}" type="datetime1">
              <a:rPr lang="de-CH" smtClean="0"/>
              <a:t>08.11.24</a:t>
            </a:fld>
            <a:endParaRPr lang="en-GB" dirty="0"/>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250F5DFD-E406-44E3-AB4F-F4DEB41F732B}" type="slidenum">
              <a:rPr lang="en-GB"/>
              <a:pPr>
                <a:defRPr/>
              </a:pPr>
              <a:t>‹#›</a:t>
            </a:fld>
            <a:endParaRPr lang="en-GB" dirty="0"/>
          </a:p>
        </p:txBody>
      </p:sp>
    </p:spTree>
    <p:extLst>
      <p:ext uri="{BB962C8B-B14F-4D97-AF65-F5344CB8AC3E}">
        <p14:creationId xmlns:p14="http://schemas.microsoft.com/office/powerpoint/2010/main" val="1265394361"/>
      </p:ext>
    </p:extLst>
  </p:cSld>
  <p:clrMap bg1="lt1" tx1="dk1" bg2="lt2" tx2="dk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Espace réservé du titre 1">
            <a:extLst>
              <a:ext uri="{FF2B5EF4-FFF2-40B4-BE49-F238E27FC236}">
                <a16:creationId xmlns:a16="http://schemas.microsoft.com/office/drawing/2014/main" id="{88304440-5991-FB4D-9F55-4FBF75EB5174}"/>
              </a:ext>
            </a:extLst>
          </p:cNvPr>
          <p:cNvSpPr>
            <a:spLocks noGrp="1" noChangeArrowheads="1"/>
          </p:cNvSpPr>
          <p:nvPr>
            <p:ph type="title"/>
          </p:nvPr>
        </p:nvSpPr>
        <p:spPr bwMode="auto">
          <a:xfrm>
            <a:off x="696385" y="465138"/>
            <a:ext cx="10799233"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en-CH"/>
              <a:t>Cliquez et modifiez le titre</a:t>
            </a:r>
          </a:p>
        </p:txBody>
      </p:sp>
      <p:sp>
        <p:nvSpPr>
          <p:cNvPr id="88067" name="Espace réservé du texte 2">
            <a:extLst>
              <a:ext uri="{FF2B5EF4-FFF2-40B4-BE49-F238E27FC236}">
                <a16:creationId xmlns:a16="http://schemas.microsoft.com/office/drawing/2014/main" id="{84C93D13-2801-7C45-8813-0FA7A94AA828}"/>
              </a:ext>
            </a:extLst>
          </p:cNvPr>
          <p:cNvSpPr>
            <a:spLocks noGrp="1" noChangeArrowheads="1"/>
          </p:cNvSpPr>
          <p:nvPr>
            <p:ph type="body" idx="1"/>
          </p:nvPr>
        </p:nvSpPr>
        <p:spPr bwMode="auto">
          <a:xfrm>
            <a:off x="696385" y="1752600"/>
            <a:ext cx="1079923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en-CH"/>
              <a:t>Cliquez pour modifier les styles du texte du masque</a:t>
            </a:r>
          </a:p>
          <a:p>
            <a:pPr lvl="1"/>
            <a:r>
              <a:rPr lang="fr-FR" altLang="en-CH"/>
              <a:t>Deuxième niveau</a:t>
            </a:r>
          </a:p>
          <a:p>
            <a:pPr lvl="2"/>
            <a:r>
              <a:rPr lang="fr-FR" altLang="en-CH"/>
              <a:t>Troisième niveau</a:t>
            </a:r>
          </a:p>
        </p:txBody>
      </p:sp>
      <p:sp>
        <p:nvSpPr>
          <p:cNvPr id="4" name="Espace réservé de la date 3">
            <a:extLst>
              <a:ext uri="{FF2B5EF4-FFF2-40B4-BE49-F238E27FC236}">
                <a16:creationId xmlns:a16="http://schemas.microsoft.com/office/drawing/2014/main" id="{F7B35C6B-EB6E-A44F-9393-5904DD632868}"/>
              </a:ext>
            </a:extLst>
          </p:cNvPr>
          <p:cNvSpPr>
            <a:spLocks noGrp="1"/>
          </p:cNvSpPr>
          <p:nvPr>
            <p:ph type="dt" sz="half" idx="2"/>
          </p:nvPr>
        </p:nvSpPr>
        <p:spPr>
          <a:xfrm>
            <a:off x="9666818" y="6442076"/>
            <a:ext cx="1517649" cy="239713"/>
          </a:xfrm>
          <a:prstGeom prst="rect">
            <a:avLst/>
          </a:prstGeom>
        </p:spPr>
        <p:txBody>
          <a:bodyPr vert="horz" wrap="none" lIns="0" tIns="0" rIns="0" bIns="0" rtlCol="0" anchor="b" anchorCtr="0"/>
          <a:lstStyle>
            <a:lvl1pPr algn="r">
              <a:defRPr sz="600">
                <a:solidFill>
                  <a:schemeClr val="tx1"/>
                </a:solidFill>
              </a:defRPr>
            </a:lvl1pPr>
          </a:lstStyle>
          <a:p>
            <a:pPr>
              <a:defRPr/>
            </a:pPr>
            <a:fld id="{8F70EBFF-9AA9-B946-84CA-B28ECE9EB4B8}" type="datetime1">
              <a:rPr lang="de-CH" smtClean="0"/>
              <a:t>08.11.24</a:t>
            </a:fld>
            <a:endParaRPr lang="fr-FR" dirty="0"/>
          </a:p>
        </p:txBody>
      </p:sp>
      <p:sp>
        <p:nvSpPr>
          <p:cNvPr id="5" name="Espace réservé du pied de page 4">
            <a:extLst>
              <a:ext uri="{FF2B5EF4-FFF2-40B4-BE49-F238E27FC236}">
                <a16:creationId xmlns:a16="http://schemas.microsoft.com/office/drawing/2014/main" id="{8FD9231E-3E9F-024C-8D56-54146240129B}"/>
              </a:ext>
            </a:extLst>
          </p:cNvPr>
          <p:cNvSpPr>
            <a:spLocks noGrp="1"/>
          </p:cNvSpPr>
          <p:nvPr>
            <p:ph type="ftr" sz="quarter" idx="3"/>
          </p:nvPr>
        </p:nvSpPr>
        <p:spPr>
          <a:xfrm>
            <a:off x="1240367" y="6442076"/>
            <a:ext cx="4119033" cy="239713"/>
          </a:xfrm>
          <a:prstGeom prst="rect">
            <a:avLst/>
          </a:prstGeom>
        </p:spPr>
        <p:txBody>
          <a:bodyPr vert="horz" lIns="0" tIns="0" rIns="0" bIns="0" rtlCol="0" anchor="b" anchorCtr="0"/>
          <a:lstStyle>
            <a:lvl1pPr algn="l">
              <a:defRPr sz="600" i="1">
                <a:solidFill>
                  <a:schemeClr val="tx1"/>
                </a:solidFill>
                <a:latin typeface="+mn-lt"/>
              </a:defRPr>
            </a:lvl1pPr>
          </a:lstStyle>
          <a:p>
            <a:pPr>
              <a:defRPr/>
            </a:pPr>
            <a:endParaRPr lang="fr-FR"/>
          </a:p>
        </p:txBody>
      </p:sp>
      <p:sp>
        <p:nvSpPr>
          <p:cNvPr id="6" name="Espace réservé du numéro de diapositive 5">
            <a:extLst>
              <a:ext uri="{FF2B5EF4-FFF2-40B4-BE49-F238E27FC236}">
                <a16:creationId xmlns:a16="http://schemas.microsoft.com/office/drawing/2014/main" id="{C71CBF1C-3BBD-2A4A-BC17-CED25B10A3C2}"/>
              </a:ext>
            </a:extLst>
          </p:cNvPr>
          <p:cNvSpPr>
            <a:spLocks noGrp="1"/>
          </p:cNvSpPr>
          <p:nvPr>
            <p:ph type="sldNum" sz="quarter" idx="4"/>
          </p:nvPr>
        </p:nvSpPr>
        <p:spPr>
          <a:xfrm>
            <a:off x="11294534" y="6442076"/>
            <a:ext cx="201084" cy="239713"/>
          </a:xfrm>
          <a:prstGeom prst="rect">
            <a:avLst/>
          </a:prstGeom>
        </p:spPr>
        <p:txBody>
          <a:bodyPr vert="horz" wrap="square" lIns="0" tIns="0" rIns="0" bIns="0" rtlCol="0" anchor="b" anchorCtr="0"/>
          <a:lstStyle>
            <a:lvl1pPr algn="r">
              <a:defRPr sz="600">
                <a:solidFill>
                  <a:schemeClr val="tx1"/>
                </a:solidFill>
              </a:defRPr>
            </a:lvl1pPr>
          </a:lstStyle>
          <a:p>
            <a:pPr>
              <a:defRPr/>
            </a:pPr>
            <a:fld id="{385C39AE-0D11-974E-ACB1-5BA5B0B65E84}" type="slidenum">
              <a:rPr lang="fr-FR"/>
              <a:pPr>
                <a:defRPr/>
              </a:pPr>
              <a:t>‹#›</a:t>
            </a:fld>
            <a:endParaRPr lang="fr-FR" dirty="0"/>
          </a:p>
        </p:txBody>
      </p:sp>
      <p:sp>
        <p:nvSpPr>
          <p:cNvPr id="88075" name="ZoneTexte 15">
            <a:extLst>
              <a:ext uri="{FF2B5EF4-FFF2-40B4-BE49-F238E27FC236}">
                <a16:creationId xmlns:a16="http://schemas.microsoft.com/office/drawing/2014/main" id="{02EC54C8-82CB-F54D-B6B3-784C507C648B}"/>
              </a:ext>
            </a:extLst>
          </p:cNvPr>
          <p:cNvSpPr txBox="1">
            <a:spLocks noChangeArrowheads="1"/>
          </p:cNvSpPr>
          <p:nvPr userDrawn="1"/>
        </p:nvSpPr>
        <p:spPr bwMode="auto">
          <a:xfrm>
            <a:off x="696384" y="6589714"/>
            <a:ext cx="474133"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p>
            <a:r>
              <a:rPr lang="fr-FR" altLang="en-CH" sz="600"/>
              <a:t>CERN</a:t>
            </a:r>
          </a:p>
        </p:txBody>
      </p:sp>
      <p:cxnSp>
        <p:nvCxnSpPr>
          <p:cNvPr id="17" name="Connecteur droit 12">
            <a:extLst>
              <a:ext uri="{FF2B5EF4-FFF2-40B4-BE49-F238E27FC236}">
                <a16:creationId xmlns:a16="http://schemas.microsoft.com/office/drawing/2014/main" id="{BA64B949-6C60-074F-9ECD-A16B1B8DC1ED}"/>
              </a:ext>
            </a:extLst>
          </p:cNvPr>
          <p:cNvCxnSpPr>
            <a:cxnSpLocks/>
          </p:cNvCxnSpPr>
          <p:nvPr userDrawn="1"/>
        </p:nvCxnSpPr>
        <p:spPr>
          <a:xfrm flipV="1">
            <a:off x="1094317" y="6557964"/>
            <a:ext cx="0" cy="12382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1276124D-ED9E-B847-8EA0-83D42C6F67C3}"/>
              </a:ext>
            </a:extLst>
          </p:cNvPr>
          <p:cNvCxnSpPr>
            <a:cxnSpLocks/>
          </p:cNvCxnSpPr>
          <p:nvPr userDrawn="1"/>
        </p:nvCxnSpPr>
        <p:spPr>
          <a:xfrm flipV="1">
            <a:off x="11271251" y="6557964"/>
            <a:ext cx="0" cy="12382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0518574"/>
      </p:ext>
    </p:extLst>
  </p:cSld>
  <p:clrMap bg1="lt1" tx1="dk1" bg2="lt2" tx2="dk2" accent1="accent1" accent2="accent2" accent3="accent3" accent4="accent4" accent5="accent5" accent6="accent6" hlink="hlink" folHlink="folHlink"/>
  <p:sldLayoutIdLst>
    <p:sldLayoutId id="2147484176" r:id="rId1"/>
    <p:sldLayoutId id="2147484177" r:id="rId2"/>
    <p:sldLayoutId id="2147484178" r:id="rId3"/>
    <p:sldLayoutId id="2147484179" r:id="rId4"/>
    <p:sldLayoutId id="2147484180" r:id="rId5"/>
    <p:sldLayoutId id="2147484181" r:id="rId6"/>
    <p:sldLayoutId id="2147484182" r:id="rId7"/>
    <p:sldLayoutId id="2147484183" r:id="rId8"/>
    <p:sldLayoutId id="2147484184" r:id="rId9"/>
    <p:sldLayoutId id="2147484185" r:id="rId10"/>
    <p:sldLayoutId id="2147484186" r:id="rId11"/>
    <p:sldLayoutId id="2147484187" r:id="rId12"/>
    <p:sldLayoutId id="2147484188" r:id="rId13"/>
    <p:sldLayoutId id="2147484189" r:id="rId14"/>
    <p:sldLayoutId id="2147484190" r:id="rId15"/>
  </p:sldLayoutIdLst>
  <p:hf hdr="0" ftr="0" dt="0"/>
  <p:txStyles>
    <p:titleStyle>
      <a:lvl1pPr algn="ctr" defTabSz="685800" rtl="0" eaLnBrk="0" fontAlgn="base" hangingPunct="0">
        <a:lnSpc>
          <a:spcPct val="90000"/>
        </a:lnSpc>
        <a:spcBef>
          <a:spcPct val="0"/>
        </a:spcBef>
        <a:spcAft>
          <a:spcPct val="0"/>
        </a:spcAft>
        <a:defRPr sz="3100" kern="1200">
          <a:solidFill>
            <a:schemeClr val="tx1"/>
          </a:solidFill>
          <a:latin typeface="+mj-lt"/>
          <a:ea typeface="+mj-ea"/>
          <a:cs typeface="+mj-cs"/>
        </a:defRPr>
      </a:lvl1pPr>
      <a:lvl2pPr algn="ctr" defTabSz="685800" rtl="0" eaLnBrk="0" fontAlgn="base" hangingPunct="0">
        <a:lnSpc>
          <a:spcPct val="90000"/>
        </a:lnSpc>
        <a:spcBef>
          <a:spcPct val="0"/>
        </a:spcBef>
        <a:spcAft>
          <a:spcPct val="0"/>
        </a:spcAft>
        <a:defRPr sz="3100">
          <a:solidFill>
            <a:schemeClr val="tx1"/>
          </a:solidFill>
          <a:latin typeface="Arial" panose="020B0604020202020204" pitchFamily="34" charset="0"/>
        </a:defRPr>
      </a:lvl2pPr>
      <a:lvl3pPr algn="ctr" defTabSz="685800" rtl="0" eaLnBrk="0" fontAlgn="base" hangingPunct="0">
        <a:lnSpc>
          <a:spcPct val="90000"/>
        </a:lnSpc>
        <a:spcBef>
          <a:spcPct val="0"/>
        </a:spcBef>
        <a:spcAft>
          <a:spcPct val="0"/>
        </a:spcAft>
        <a:defRPr sz="3100">
          <a:solidFill>
            <a:schemeClr val="tx1"/>
          </a:solidFill>
          <a:latin typeface="Arial" panose="020B0604020202020204" pitchFamily="34" charset="0"/>
        </a:defRPr>
      </a:lvl3pPr>
      <a:lvl4pPr algn="ctr" defTabSz="685800" rtl="0" eaLnBrk="0" fontAlgn="base" hangingPunct="0">
        <a:lnSpc>
          <a:spcPct val="90000"/>
        </a:lnSpc>
        <a:spcBef>
          <a:spcPct val="0"/>
        </a:spcBef>
        <a:spcAft>
          <a:spcPct val="0"/>
        </a:spcAft>
        <a:defRPr sz="3100">
          <a:solidFill>
            <a:schemeClr val="tx1"/>
          </a:solidFill>
          <a:latin typeface="Arial" panose="020B0604020202020204" pitchFamily="34" charset="0"/>
        </a:defRPr>
      </a:lvl4pPr>
      <a:lvl5pPr algn="ctr" defTabSz="685800" rtl="0" eaLnBrk="0" fontAlgn="base" hangingPunct="0">
        <a:lnSpc>
          <a:spcPct val="90000"/>
        </a:lnSpc>
        <a:spcBef>
          <a:spcPct val="0"/>
        </a:spcBef>
        <a:spcAft>
          <a:spcPct val="0"/>
        </a:spcAft>
        <a:defRPr sz="3100">
          <a:solidFill>
            <a:schemeClr val="tx1"/>
          </a:solidFill>
          <a:latin typeface="Arial" panose="020B0604020202020204" pitchFamily="34" charset="0"/>
        </a:defRPr>
      </a:lvl5pPr>
      <a:lvl6pPr marL="457200" algn="ctr" defTabSz="685800" rtl="0" fontAlgn="base">
        <a:lnSpc>
          <a:spcPct val="90000"/>
        </a:lnSpc>
        <a:spcBef>
          <a:spcPct val="0"/>
        </a:spcBef>
        <a:spcAft>
          <a:spcPct val="0"/>
        </a:spcAft>
        <a:defRPr sz="3100">
          <a:solidFill>
            <a:schemeClr val="tx1"/>
          </a:solidFill>
          <a:latin typeface="Arial" panose="020B0604020202020204" pitchFamily="34" charset="0"/>
        </a:defRPr>
      </a:lvl6pPr>
      <a:lvl7pPr marL="914400" algn="ctr" defTabSz="685800" rtl="0" fontAlgn="base">
        <a:lnSpc>
          <a:spcPct val="90000"/>
        </a:lnSpc>
        <a:spcBef>
          <a:spcPct val="0"/>
        </a:spcBef>
        <a:spcAft>
          <a:spcPct val="0"/>
        </a:spcAft>
        <a:defRPr sz="3100">
          <a:solidFill>
            <a:schemeClr val="tx1"/>
          </a:solidFill>
          <a:latin typeface="Arial" panose="020B0604020202020204" pitchFamily="34" charset="0"/>
        </a:defRPr>
      </a:lvl7pPr>
      <a:lvl8pPr marL="1371600" algn="ctr" defTabSz="685800" rtl="0" fontAlgn="base">
        <a:lnSpc>
          <a:spcPct val="90000"/>
        </a:lnSpc>
        <a:spcBef>
          <a:spcPct val="0"/>
        </a:spcBef>
        <a:spcAft>
          <a:spcPct val="0"/>
        </a:spcAft>
        <a:defRPr sz="3100">
          <a:solidFill>
            <a:schemeClr val="tx1"/>
          </a:solidFill>
          <a:latin typeface="Arial" panose="020B0604020202020204" pitchFamily="34" charset="0"/>
        </a:defRPr>
      </a:lvl8pPr>
      <a:lvl9pPr marL="1828800" algn="ctr" defTabSz="685800" rtl="0" fontAlgn="base">
        <a:lnSpc>
          <a:spcPct val="90000"/>
        </a:lnSpc>
        <a:spcBef>
          <a:spcPct val="0"/>
        </a:spcBef>
        <a:spcAft>
          <a:spcPct val="0"/>
        </a:spcAft>
        <a:defRPr sz="3100">
          <a:solidFill>
            <a:schemeClr val="tx1"/>
          </a:solidFill>
          <a:latin typeface="Arial" panose="020B0604020202020204" pitchFamily="34" charset="0"/>
        </a:defRPr>
      </a:lvl9pPr>
    </p:titleStyle>
    <p:bodyStyle>
      <a:lvl1pPr algn="l" defTabSz="685800" rtl="0" eaLnBrk="0" fontAlgn="base" hangingPunct="0">
        <a:lnSpc>
          <a:spcPct val="90000"/>
        </a:lnSpc>
        <a:spcBef>
          <a:spcPts val="750"/>
        </a:spcBef>
        <a:spcAft>
          <a:spcPct val="0"/>
        </a:spcAft>
        <a:buFont typeface="Arial" panose="020B0604020202020204" pitchFamily="34" charset="0"/>
        <a:defRPr kern="1200">
          <a:solidFill>
            <a:srgbClr val="0033A0"/>
          </a:solidFill>
          <a:latin typeface="+mn-lt"/>
          <a:ea typeface="+mn-ea"/>
          <a:cs typeface="+mn-cs"/>
        </a:defRPr>
      </a:lvl1pPr>
      <a:lvl2pPr marL="600075" indent="-257175" algn="l" defTabSz="685800" rtl="0" eaLnBrk="0" fontAlgn="base" hangingPunct="0">
        <a:lnSpc>
          <a:spcPct val="90000"/>
        </a:lnSpc>
        <a:spcBef>
          <a:spcPts val="375"/>
        </a:spcBef>
        <a:spcAft>
          <a:spcPct val="0"/>
        </a:spcAft>
        <a:buFont typeface="Arial" panose="020B0604020202020204" pitchFamily="34" charset="0"/>
        <a:buChar char="•"/>
        <a:defRPr sz="1500" kern="1200">
          <a:solidFill>
            <a:srgbClr val="0033A0"/>
          </a:solidFill>
          <a:latin typeface="+mn-lt"/>
          <a:ea typeface="+mn-ea"/>
          <a:cs typeface="+mn-cs"/>
        </a:defRPr>
      </a:lvl2pPr>
      <a:lvl3pPr marL="942975" indent="-257175" algn="l" defTabSz="685800" rtl="0" eaLnBrk="0" fontAlgn="base" hangingPunct="0">
        <a:lnSpc>
          <a:spcPct val="90000"/>
        </a:lnSpc>
        <a:spcBef>
          <a:spcPts val="375"/>
        </a:spcBef>
        <a:spcAft>
          <a:spcPct val="0"/>
        </a:spcAft>
        <a:buFont typeface="Arial" panose="020B0604020202020204" pitchFamily="34" charset="0"/>
        <a:buChar char="•"/>
        <a:defRPr sz="1300" kern="1200">
          <a:solidFill>
            <a:srgbClr val="0033A0"/>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F076E6-A94E-4957-BBC7-5970B5E4D4A4}" type="datetimeFigureOut">
              <a:rPr lang="en-GB" smtClean="0"/>
              <a:t>08/11/2024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D7037B-0BB8-45C5-8146-88985930D00E}" type="slidenum">
              <a:rPr lang="en-GB" smtClean="0"/>
              <a:t>‹#›</a:t>
            </a:fld>
            <a:endParaRPr lang="en-GB"/>
          </a:p>
        </p:txBody>
      </p:sp>
    </p:spTree>
    <p:extLst>
      <p:ext uri="{BB962C8B-B14F-4D97-AF65-F5344CB8AC3E}">
        <p14:creationId xmlns:p14="http://schemas.microsoft.com/office/powerpoint/2010/main" val="787189818"/>
      </p:ext>
    </p:extLst>
  </p:cSld>
  <p:clrMap bg1="lt1" tx1="dk1" bg2="lt2" tx2="dk2" accent1="accent1" accent2="accent2" accent3="accent3" accent4="accent4" accent5="accent5" accent6="accent6" hlink="hlink" folHlink="folHlink"/>
  <p:sldLayoutIdLst>
    <p:sldLayoutId id="2147484206" r:id="rId1"/>
    <p:sldLayoutId id="2147484207" r:id="rId2"/>
    <p:sldLayoutId id="2147484208" r:id="rId3"/>
    <p:sldLayoutId id="2147484209" r:id="rId4"/>
    <p:sldLayoutId id="2147484210" r:id="rId5"/>
    <p:sldLayoutId id="2147484211" r:id="rId6"/>
    <p:sldLayoutId id="2147484212" r:id="rId7"/>
    <p:sldLayoutId id="2147484213" r:id="rId8"/>
    <p:sldLayoutId id="2147484214" r:id="rId9"/>
    <p:sldLayoutId id="2147484215" r:id="rId10"/>
    <p:sldLayoutId id="21474842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FA7415-5972-43C8-8CE9-FFE3FD310CC9}"/>
              </a:ext>
            </a:extLst>
          </p:cNvPr>
          <p:cNvSpPr>
            <a:spLocks noGrp="1"/>
          </p:cNvSpPr>
          <p:nvPr>
            <p:ph type="title"/>
          </p:nvPr>
        </p:nvSpPr>
        <p:spPr>
          <a:xfrm>
            <a:off x="590400" y="770400"/>
            <a:ext cx="11017800" cy="1072088"/>
          </a:xfrm>
          <a:prstGeom prst="rect">
            <a:avLst/>
          </a:prstGeom>
        </p:spPr>
        <p:txBody>
          <a:bodyPr vert="horz" lIns="91440" tIns="45720" rIns="91440" bIns="45720" rtlCol="0" anchor="t" anchorCtr="0">
            <a:noAutofit/>
          </a:bodyPr>
          <a:lstStyle/>
          <a:p>
            <a:r>
              <a:rPr lang="en-US" noProof="0" dirty="0"/>
              <a:t>Add Title</a:t>
            </a:r>
          </a:p>
        </p:txBody>
      </p:sp>
      <p:sp>
        <p:nvSpPr>
          <p:cNvPr id="3" name="Textplatzhalter 2">
            <a:extLst>
              <a:ext uri="{FF2B5EF4-FFF2-40B4-BE49-F238E27FC236}">
                <a16:creationId xmlns:a16="http://schemas.microsoft.com/office/drawing/2014/main" id="{14555103-0B7D-47E0-BAB5-A777A3473340}"/>
              </a:ext>
            </a:extLst>
          </p:cNvPr>
          <p:cNvSpPr>
            <a:spLocks noGrp="1"/>
          </p:cNvSpPr>
          <p:nvPr>
            <p:ph type="body" idx="1"/>
          </p:nvPr>
        </p:nvSpPr>
        <p:spPr>
          <a:xfrm>
            <a:off x="590400" y="2327249"/>
            <a:ext cx="11017800" cy="3663000"/>
          </a:xfrm>
          <a:prstGeom prst="rect">
            <a:avLst/>
          </a:prstGeom>
        </p:spPr>
        <p:txBody>
          <a:bodyPr vert="horz" lIns="91440" tIns="45720" rIns="91440" bIns="45720" rtlCol="0">
            <a:noAutofit/>
          </a:body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Rechteck 3">
            <a:extLst>
              <a:ext uri="{FF2B5EF4-FFF2-40B4-BE49-F238E27FC236}">
                <a16:creationId xmlns:a16="http://schemas.microsoft.com/office/drawing/2014/main" id="{9180CF0C-837C-4BFD-ADEC-CF0F22B3929F}"/>
              </a:ext>
            </a:extLst>
          </p:cNvPr>
          <p:cNvSpPr/>
          <p:nvPr userDrawn="1"/>
        </p:nvSpPr>
        <p:spPr>
          <a:xfrm>
            <a:off x="0" y="0"/>
            <a:ext cx="12192000" cy="48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675" dirty="0"/>
          </a:p>
        </p:txBody>
      </p:sp>
      <p:sp>
        <p:nvSpPr>
          <p:cNvPr id="6" name="Foliennummernplatzhalter 5">
            <a:extLst>
              <a:ext uri="{FF2B5EF4-FFF2-40B4-BE49-F238E27FC236}">
                <a16:creationId xmlns:a16="http://schemas.microsoft.com/office/drawing/2014/main" id="{92A45E14-11AD-4136-88E8-CBEC7C0819EF}"/>
              </a:ext>
            </a:extLst>
          </p:cNvPr>
          <p:cNvSpPr>
            <a:spLocks noGrp="1"/>
          </p:cNvSpPr>
          <p:nvPr>
            <p:ph type="sldNum" sz="quarter" idx="4"/>
          </p:nvPr>
        </p:nvSpPr>
        <p:spPr>
          <a:xfrm>
            <a:off x="11660401" y="126621"/>
            <a:ext cx="385972" cy="226761"/>
          </a:xfrm>
          <a:prstGeom prst="rect">
            <a:avLst/>
          </a:prstGeom>
        </p:spPr>
        <p:txBody>
          <a:bodyPr vert="horz" wrap="none" lIns="91440" tIns="45720" rIns="91440" bIns="45720" rtlCol="0" anchor="ctr">
            <a:noAutofit/>
          </a:bodyPr>
          <a:lstStyle>
            <a:lvl1pPr algn="r">
              <a:lnSpc>
                <a:spcPts val="1651"/>
              </a:lnSpc>
              <a:defRPr sz="1067">
                <a:solidFill>
                  <a:schemeClr val="bg1"/>
                </a:solidFill>
              </a:defRPr>
            </a:lvl1pPr>
          </a:lstStyle>
          <a:p>
            <a:fld id="{88A1DFE4-5FC5-43BD-BB7E-75EAD82B965F}" type="slidenum">
              <a:rPr lang="en-US" smtClean="0"/>
              <a:pPr/>
              <a:t>‹#›</a:t>
            </a:fld>
            <a:endParaRPr lang="en-US" dirty="0"/>
          </a:p>
        </p:txBody>
      </p:sp>
      <p:pic>
        <p:nvPicPr>
          <p:cNvPr id="17" name="Grafik 16">
            <a:extLst>
              <a:ext uri="{FF2B5EF4-FFF2-40B4-BE49-F238E27FC236}">
                <a16:creationId xmlns:a16="http://schemas.microsoft.com/office/drawing/2014/main" id="{15072D71-1E30-4F23-8B4C-14B3F8F78932}"/>
              </a:ext>
            </a:extLst>
          </p:cNvPr>
          <p:cNvPicPr>
            <a:picLocks noChangeAspect="1"/>
          </p:cNvPicPr>
          <p:nvPr userDrawn="1"/>
        </p:nvPicPr>
        <p:blipFill>
          <a:blip r:embed="rId14" cstate="hqprint">
            <a:extLst>
              <a:ext uri="{28A0092B-C50C-407E-A947-70E740481C1C}">
                <a14:useLocalDpi xmlns:a14="http://schemas.microsoft.com/office/drawing/2010/main" val="0"/>
              </a:ext>
            </a:extLst>
          </a:blip>
          <a:srcRect/>
          <a:stretch/>
        </p:blipFill>
        <p:spPr>
          <a:xfrm>
            <a:off x="145629" y="120000"/>
            <a:ext cx="597087" cy="240000"/>
          </a:xfrm>
          <a:prstGeom prst="rect">
            <a:avLst/>
          </a:prstGeom>
        </p:spPr>
      </p:pic>
      <p:sp>
        <p:nvSpPr>
          <p:cNvPr id="7" name="Textfeld 1">
            <a:extLst>
              <a:ext uri="{FF2B5EF4-FFF2-40B4-BE49-F238E27FC236}">
                <a16:creationId xmlns:a16="http://schemas.microsoft.com/office/drawing/2014/main" id="{89A29F69-B16F-064F-BB1D-1244600631A6}"/>
              </a:ext>
            </a:extLst>
          </p:cNvPr>
          <p:cNvSpPr txBox="1"/>
          <p:nvPr userDrawn="1"/>
        </p:nvSpPr>
        <p:spPr>
          <a:xfrm>
            <a:off x="1343775" y="116660"/>
            <a:ext cx="2718000" cy="226761"/>
          </a:xfrm>
          <a:prstGeom prst="rect">
            <a:avLst/>
          </a:prstGeom>
          <a:noFill/>
        </p:spPr>
        <p:txBody>
          <a:bodyPr wrap="square" rtlCol="0">
            <a:noAutofit/>
          </a:bodyPr>
          <a:lstStyle/>
          <a:p>
            <a:pPr>
              <a:lnSpc>
                <a:spcPts val="1651"/>
              </a:lnSpc>
            </a:pPr>
            <a:r>
              <a:rPr lang="en-US" sz="1200" dirty="0">
                <a:solidFill>
                  <a:schemeClr val="bg1"/>
                </a:solidFill>
              </a:rPr>
              <a:t>2024-05-07</a:t>
            </a:r>
          </a:p>
        </p:txBody>
      </p:sp>
    </p:spTree>
    <p:extLst>
      <p:ext uri="{BB962C8B-B14F-4D97-AF65-F5344CB8AC3E}">
        <p14:creationId xmlns:p14="http://schemas.microsoft.com/office/powerpoint/2010/main" val="2596813199"/>
      </p:ext>
    </p:extLst>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 id="2147484230" r:id="rId12"/>
  </p:sldLayoutIdLst>
  <p:hf hdr="0" ftr="0" dt="0"/>
  <p:txStyles>
    <p:titleStyle>
      <a:lvl1pPr algn="l" defTabSz="914377" rtl="0" eaLnBrk="1" latinLnBrk="0" hangingPunct="1">
        <a:lnSpc>
          <a:spcPts val="4000"/>
        </a:lnSpc>
        <a:spcBef>
          <a:spcPct val="0"/>
        </a:spcBef>
        <a:buNone/>
        <a:defRPr sz="4000" kern="1200">
          <a:solidFill>
            <a:schemeClr val="tx1"/>
          </a:solidFill>
          <a:latin typeface="+mj-lt"/>
          <a:ea typeface="+mj-ea"/>
          <a:cs typeface="+mj-cs"/>
        </a:defRPr>
      </a:lvl1pPr>
    </p:titleStyle>
    <p:bodyStyle>
      <a:lvl1pPr marL="0" indent="0" algn="l"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323992" indent="-323992" algn="l" defTabSz="914377" rtl="0" eaLnBrk="1" latinLnBrk="0" hangingPunct="1">
        <a:lnSpc>
          <a:spcPts val="1851"/>
        </a:lnSpc>
        <a:spcBef>
          <a:spcPts val="0"/>
        </a:spcBef>
        <a:buFont typeface="Arial" panose="020B0604020202020204" pitchFamily="34" charset="0"/>
        <a:buChar char="•"/>
        <a:defRPr sz="1600" kern="1200">
          <a:solidFill>
            <a:schemeClr val="tx1"/>
          </a:solidFill>
          <a:latin typeface="+mn-lt"/>
          <a:ea typeface="+mn-ea"/>
          <a:cs typeface="+mn-cs"/>
        </a:defRPr>
      </a:lvl2pPr>
      <a:lvl3pPr marL="647984"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3pPr>
      <a:lvl4pPr marL="971976"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4pPr>
      <a:lvl5pPr marL="1295968"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3117">
          <p15:clr>
            <a:srgbClr val="F26B43"/>
          </p15:clr>
        </p15:guide>
        <p15:guide id="3" pos="90">
          <p15:clr>
            <a:srgbClr val="F26B43"/>
          </p15:clr>
        </p15:guide>
        <p15:guide id="4" pos="294">
          <p15:clr>
            <a:srgbClr val="F26B43"/>
          </p15:clr>
        </p15:guide>
        <p15:guide id="5" pos="1009">
          <p15:clr>
            <a:srgbClr val="F26B43"/>
          </p15:clr>
        </p15:guide>
        <p15:guide id="6" pos="1196">
          <p15:clr>
            <a:srgbClr val="F26B43"/>
          </p15:clr>
        </p15:guide>
        <p15:guide id="7" pos="5670">
          <p15:clr>
            <a:srgbClr val="F26B43"/>
          </p15:clr>
        </p15:guide>
        <p15:guide id="8" pos="5466">
          <p15:clr>
            <a:srgbClr val="F26B43"/>
          </p15:clr>
        </p15:guide>
        <p15:guide id="9" pos="2081">
          <p15:clr>
            <a:srgbClr val="F26B43"/>
          </p15:clr>
        </p15:guide>
        <p15:guide id="10" pos="1893">
          <p15:clr>
            <a:srgbClr val="F26B43"/>
          </p15:clr>
        </p15:guide>
        <p15:guide id="12" pos="2973">
          <p15:clr>
            <a:srgbClr val="F26B43"/>
          </p15:clr>
        </p15:guide>
        <p15:guide id="13" pos="2787">
          <p15:clr>
            <a:srgbClr val="F26B43"/>
          </p15:clr>
        </p15:guide>
        <p15:guide id="14" pos="4751">
          <p15:clr>
            <a:srgbClr val="F26B43"/>
          </p15:clr>
        </p15:guide>
        <p15:guide id="15" pos="4564">
          <p15:clr>
            <a:srgbClr val="F26B43"/>
          </p15:clr>
        </p15:guide>
        <p15:guide id="16" pos="3867">
          <p15:clr>
            <a:srgbClr val="F26B43"/>
          </p15:clr>
        </p15:guide>
        <p15:guide id="17" pos="3680">
          <p15:clr>
            <a:srgbClr val="F26B43"/>
          </p15:clr>
        </p15:guide>
        <p15:guide id="19" orient="horz" pos="123">
          <p15:clr>
            <a:srgbClr val="F26B43"/>
          </p15:clr>
        </p15:guide>
        <p15:guide id="21" orient="horz" pos="200">
          <p15:clr>
            <a:srgbClr val="F26B43"/>
          </p15:clr>
        </p15:guide>
        <p15:guide id="23" orient="horz" pos="387">
          <p15:clr>
            <a:srgbClr val="F26B43"/>
          </p15:clr>
        </p15:guide>
        <p15:guide id="24" orient="horz" pos="2819">
          <p15:clr>
            <a:srgbClr val="F26B43"/>
          </p15:clr>
        </p15:guide>
        <p15:guide id="25" orient="horz" pos="2938">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67565"/>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32864"/>
          </a:xfrm>
          <a:prstGeom prst="rect">
            <a:avLst/>
          </a:prstGeom>
        </p:spPr>
        <p:txBody>
          <a:bodyPr vert="horz" wrap="none" lIns="0" tIns="0" rIns="0" bIns="0" rtlCol="0" anchor="b" anchorCtr="0"/>
          <a:lstStyle>
            <a:lvl1pPr algn="r">
              <a:defRPr sz="800">
                <a:solidFill>
                  <a:schemeClr val="tx1"/>
                </a:solidFill>
              </a:defRPr>
            </a:lvl1pPr>
          </a:lstStyle>
          <a:p>
            <a:r>
              <a:rPr lang="en-US"/>
              <a:t>5 November 2024</a:t>
            </a:r>
            <a:endParaRPr lang="fr-FR"/>
          </a:p>
        </p:txBody>
      </p:sp>
      <p:sp>
        <p:nvSpPr>
          <p:cNvPr id="5" name="Espace réservé du pied de page 4"/>
          <p:cNvSpPr>
            <a:spLocks noGrp="1"/>
          </p:cNvSpPr>
          <p:nvPr>
            <p:ph type="ftr" sz="quarter" idx="3"/>
          </p:nvPr>
        </p:nvSpPr>
        <p:spPr>
          <a:xfrm>
            <a:off x="1242000" y="6440400"/>
            <a:ext cx="4114800" cy="232864"/>
          </a:xfrm>
          <a:prstGeom prst="rect">
            <a:avLst/>
          </a:prstGeom>
        </p:spPr>
        <p:txBody>
          <a:bodyPr vert="horz" lIns="0" tIns="0" rIns="0" bIns="0" rtlCol="0" anchor="b" anchorCtr="0"/>
          <a:lstStyle>
            <a:lvl1pPr algn="l">
              <a:defRPr sz="800" i="1">
                <a:solidFill>
                  <a:schemeClr val="tx1"/>
                </a:solidFill>
                <a:latin typeface="+mn-lt"/>
              </a:defRPr>
            </a:lvl1pPr>
          </a:lstStyle>
          <a:p>
            <a:r>
              <a:rPr lang="fr-FR"/>
              <a:t>Presentation - Republic of Korea</a:t>
            </a:r>
            <a:endParaRPr lang="fr-FR" dirty="0"/>
          </a:p>
        </p:txBody>
      </p:sp>
      <p:sp>
        <p:nvSpPr>
          <p:cNvPr id="6" name="Espace réservé du numéro de diapositive 5"/>
          <p:cNvSpPr>
            <a:spLocks noGrp="1"/>
          </p:cNvSpPr>
          <p:nvPr>
            <p:ph type="sldNum" sz="quarter" idx="4"/>
          </p:nvPr>
        </p:nvSpPr>
        <p:spPr>
          <a:xfrm>
            <a:off x="11296800" y="6440400"/>
            <a:ext cx="155940" cy="232864"/>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45600"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097602"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5" name="ZoneTexte 15">
            <a:extLst>
              <a:ext uri="{FF2B5EF4-FFF2-40B4-BE49-F238E27FC236}">
                <a16:creationId xmlns:a16="http://schemas.microsoft.com/office/drawing/2014/main" id="{079C62F9-24ED-CD48-8055-036B4D11F5A4}"/>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12FCC47-0B49-8E41-B4C0-94C1690E4773}"/>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F8F8397F-520E-414A-A77D-EDE33F3B55F1}"/>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012712"/>
      </p:ext>
    </p:extLst>
  </p:cSld>
  <p:clrMap bg1="lt1" tx1="dk1" bg2="lt2" tx2="dk2" accent1="accent1" accent2="accent2" accent3="accent3" accent4="accent4" accent5="accent5" accent6="accent6" hlink="hlink" folHlink="folHlink"/>
  <p:sldLayoutIdLst>
    <p:sldLayoutId id="2147484232" r:id="rId1"/>
    <p:sldLayoutId id="2147484233" r:id="rId2"/>
    <p:sldLayoutId id="2147484234" r:id="rId3"/>
    <p:sldLayoutId id="2147484235" r:id="rId4"/>
    <p:sldLayoutId id="2147484236" r:id="rId5"/>
    <p:sldLayoutId id="2147484237" r:id="rId6"/>
    <p:sldLayoutId id="2147484238" r:id="rId7"/>
    <p:sldLayoutId id="2147484239" r:id="rId8"/>
    <p:sldLayoutId id="2147484240" r:id="rId9"/>
    <p:sldLayoutId id="2147484241" r:id="rId10"/>
    <p:sldLayoutId id="2147484242" r:id="rId11"/>
    <p:sldLayoutId id="2147484243" r:id="rId12"/>
    <p:sldLayoutId id="2147484244" r:id="rId13"/>
    <p:sldLayoutId id="2147484245" r:id="rId14"/>
  </p:sldLayoutIdLst>
  <p:hf hdr="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38">
          <p15:clr>
            <a:srgbClr val="F26B43"/>
          </p15:clr>
        </p15:guide>
        <p15:guide id="4" pos="7242">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52451"/>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1742"/>
            <a:ext cx="1517702" cy="239688"/>
          </a:xfrm>
          <a:prstGeom prst="rect">
            <a:avLst/>
          </a:prstGeom>
        </p:spPr>
        <p:txBody>
          <a:bodyPr vert="horz" wrap="none" lIns="0" tIns="0" rIns="0" bIns="0" rtlCol="0" anchor="b" anchorCtr="0"/>
          <a:lstStyle>
            <a:lvl1pPr algn="r">
              <a:defRPr sz="800">
                <a:solidFill>
                  <a:schemeClr val="tx1"/>
                </a:solidFill>
              </a:defRPr>
            </a:lvl1pPr>
          </a:lstStyle>
          <a:p>
            <a:r>
              <a:rPr lang="en-GB"/>
              <a:t>9 June 2023</a:t>
            </a:r>
            <a:endParaRPr lang="fr-FR" dirty="0"/>
          </a:p>
        </p:txBody>
      </p:sp>
      <p:sp>
        <p:nvSpPr>
          <p:cNvPr id="5" name="Espace réservé du pied de page 4"/>
          <p:cNvSpPr>
            <a:spLocks noGrp="1"/>
          </p:cNvSpPr>
          <p:nvPr>
            <p:ph type="ftr" sz="quarter" idx="3"/>
          </p:nvPr>
        </p:nvSpPr>
        <p:spPr>
          <a:xfrm>
            <a:off x="1241360" y="6441742"/>
            <a:ext cx="4117760" cy="239688"/>
          </a:xfrm>
          <a:prstGeom prst="rect">
            <a:avLst/>
          </a:prstGeom>
        </p:spPr>
        <p:txBody>
          <a:bodyPr vert="horz" lIns="0" tIns="0" rIns="0" bIns="0" rtlCol="0" anchor="b" anchorCtr="0"/>
          <a:lstStyle>
            <a:lvl1pPr algn="l">
              <a:defRPr sz="800" i="1">
                <a:solidFill>
                  <a:schemeClr val="tx1"/>
                </a:solidFill>
                <a:latin typeface="+mn-lt"/>
              </a:defRPr>
            </a:lvl1pPr>
          </a:lstStyle>
          <a:p>
            <a:r>
              <a:rPr lang="fr-FR"/>
              <a:t>Presentation - Brazil</a:t>
            </a:r>
            <a:endParaRPr lang="fr-FR" dirty="0"/>
          </a:p>
        </p:txBody>
      </p:sp>
      <p:sp>
        <p:nvSpPr>
          <p:cNvPr id="6" name="Espace réservé du numéro de diapositive 5"/>
          <p:cNvSpPr>
            <a:spLocks noGrp="1"/>
          </p:cNvSpPr>
          <p:nvPr>
            <p:ph type="sldNum" sz="quarter" idx="4"/>
          </p:nvPr>
        </p:nvSpPr>
        <p:spPr>
          <a:xfrm>
            <a:off x="11295067" y="6441742"/>
            <a:ext cx="200932" cy="239688"/>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7" name="Rectangle 6"/>
          <p:cNvSpPr/>
          <p:nvPr userDrawn="1"/>
        </p:nvSpPr>
        <p:spPr>
          <a:xfrm>
            <a:off x="0" y="0"/>
            <a:ext cx="3045600" cy="21600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8" name="Rectangle 7"/>
          <p:cNvSpPr/>
          <p:nvPr userDrawn="1"/>
        </p:nvSpPr>
        <p:spPr>
          <a:xfrm>
            <a:off x="3052002" y="0"/>
            <a:ext cx="3045600" cy="216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ysClr val="windowText" lastClr="000000"/>
                </a:solidFill>
              </a:ln>
              <a:solidFill>
                <a:schemeClr val="tx1">
                  <a:lumMod val="50000"/>
                  <a:lumOff val="50000"/>
                </a:schemeClr>
              </a:solidFill>
            </a:endParaRPr>
          </a:p>
        </p:txBody>
      </p:sp>
      <p:sp>
        <p:nvSpPr>
          <p:cNvPr id="9" name="Rectangle 8"/>
          <p:cNvSpPr/>
          <p:nvPr userDrawn="1"/>
        </p:nvSpPr>
        <p:spPr>
          <a:xfrm>
            <a:off x="6104004" y="0"/>
            <a:ext cx="3045600" cy="216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0" name="Rectangle 9"/>
          <p:cNvSpPr/>
          <p:nvPr userDrawn="1"/>
        </p:nvSpPr>
        <p:spPr>
          <a:xfrm>
            <a:off x="9142399" y="0"/>
            <a:ext cx="3045600" cy="216000"/>
          </a:xfrm>
          <a:prstGeom prst="rect">
            <a:avLst/>
          </a:prstGeom>
          <a:solidFill>
            <a:srgbClr val="62C5D3"/>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lumMod val="50000"/>
                  <a:lumOff val="50000"/>
                </a:schemeClr>
              </a:solidFill>
            </a:endParaRPr>
          </a:p>
        </p:txBody>
      </p:sp>
      <p:sp>
        <p:nvSpPr>
          <p:cNvPr id="16" name="ZoneTexte 15"/>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724AF9B-9D54-7741-8331-AE7DEA507BD1}"/>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4128B1BF-846D-3644-9C11-D98A5A5179EC}"/>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846288"/>
      </p:ext>
    </p:extLst>
  </p:cSld>
  <p:clrMap bg1="lt1" tx1="dk1" bg2="lt2" tx2="dk2" accent1="accent1" accent2="accent2" accent3="accent3" accent4="accent4" accent5="accent5" accent6="accent6" hlink="hlink" folHlink="folHlink"/>
  <p:sldLayoutIdLst>
    <p:sldLayoutId id="2147484247" r:id="rId1"/>
    <p:sldLayoutId id="2147484248" r:id="rId2"/>
    <p:sldLayoutId id="2147484249" r:id="rId3"/>
    <p:sldLayoutId id="2147484250" r:id="rId4"/>
    <p:sldLayoutId id="2147484251" r:id="rId5"/>
    <p:sldLayoutId id="2147484252" r:id="rId6"/>
    <p:sldLayoutId id="2147484253" r:id="rId7"/>
    <p:sldLayoutId id="2147484254" r:id="rId8"/>
    <p:sldLayoutId id="2147484255" r:id="rId9"/>
    <p:sldLayoutId id="2147484256" r:id="rId10"/>
    <p:sldLayoutId id="2147484257" r:id="rId11"/>
    <p:sldLayoutId id="2147484258" r:id="rId12"/>
    <p:sldLayoutId id="2147484259" r:id="rId13"/>
    <p:sldLayoutId id="2147484260" r:id="rId14"/>
  </p:sldLayoutIdLst>
  <p:hf sldNum="0" hdr="0" ftr="0" dt="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accent6"/>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accent6"/>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7988" y="373593"/>
            <a:ext cx="11376025" cy="1065742"/>
          </a:xfrm>
          <a:prstGeom prst="rect">
            <a:avLst/>
          </a:prstGeom>
        </p:spPr>
        <p:txBody>
          <a:bodyPr vert="horz" lIns="0" tIns="0" rIns="0" bIns="0" rtlCol="0" anchor="t" anchorCtr="0">
            <a:noAutofit/>
          </a:bodyPr>
          <a:lstStyle/>
          <a:p>
            <a:r>
              <a:rPr lang="en-GB"/>
              <a:t>Click to edit Master title style</a:t>
            </a:r>
            <a:endParaRPr lang="en-US" dirty="0"/>
          </a:p>
        </p:txBody>
      </p:sp>
      <p:sp>
        <p:nvSpPr>
          <p:cNvPr id="3" name="Text Placeholder 2"/>
          <p:cNvSpPr>
            <a:spLocks noGrp="1"/>
          </p:cNvSpPr>
          <p:nvPr>
            <p:ph type="body" idx="1"/>
          </p:nvPr>
        </p:nvSpPr>
        <p:spPr>
          <a:xfrm>
            <a:off x="407989" y="1592263"/>
            <a:ext cx="11376024" cy="460851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101915" y="6424993"/>
            <a:ext cx="1773923" cy="365125"/>
          </a:xfrm>
          <a:prstGeom prst="rect">
            <a:avLst/>
          </a:prstGeom>
        </p:spPr>
        <p:txBody>
          <a:bodyPr vert="horz" lIns="0" tIns="0" rIns="0" bIns="0" rtlCol="0" anchor="ctr"/>
          <a:lstStyle>
            <a:lvl1pPr algn="l">
              <a:defRPr sz="850">
                <a:solidFill>
                  <a:schemeClr val="tx1"/>
                </a:solidFill>
              </a:defRPr>
            </a:lvl1pPr>
          </a:lstStyle>
          <a:p>
            <a:fld id="{3FCF6715-A2B5-A045-B72C-B503686710DB}" type="datetime3">
              <a:rPr lang="en-US" smtClean="0"/>
              <a:pPr/>
              <a:t>8 November 2024</a:t>
            </a:fld>
            <a:endParaRPr lang="en-US" dirty="0"/>
          </a:p>
        </p:txBody>
      </p:sp>
      <p:sp>
        <p:nvSpPr>
          <p:cNvPr id="6" name="Slide Number Placeholder 5"/>
          <p:cNvSpPr>
            <a:spLocks noGrp="1"/>
          </p:cNvSpPr>
          <p:nvPr>
            <p:ph type="sldNum" sz="quarter" idx="4"/>
          </p:nvPr>
        </p:nvSpPr>
        <p:spPr>
          <a:xfrm>
            <a:off x="11107546" y="6424993"/>
            <a:ext cx="681254" cy="365125"/>
          </a:xfrm>
          <a:prstGeom prst="rect">
            <a:avLst/>
          </a:prstGeom>
        </p:spPr>
        <p:txBody>
          <a:bodyPr vert="horz" lIns="0" tIns="0" rIns="0" bIns="0" rtlCol="0" anchor="ctr"/>
          <a:lstStyle>
            <a:lvl1pPr algn="r">
              <a:defRPr sz="850" b="1">
                <a:solidFill>
                  <a:schemeClr val="tx1"/>
                </a:solidFill>
              </a:defRPr>
            </a:lvl1pPr>
          </a:lstStyle>
          <a:p>
            <a:r>
              <a:rPr lang="en-US" dirty="0"/>
              <a:t>Slide </a:t>
            </a:r>
            <a:fld id="{36B5EA5A-BC32-A742-B11B-8E7414D5B535}" type="slidenum">
              <a:rPr lang="en-US" smtClean="0"/>
              <a:pPr/>
              <a:t>‹#›</a:t>
            </a:fld>
            <a:endParaRPr lang="en-US" dirty="0"/>
          </a:p>
        </p:txBody>
      </p:sp>
      <p:sp>
        <p:nvSpPr>
          <p:cNvPr id="7" name="Footer Placeholder 6">
            <a:extLst>
              <a:ext uri="{FF2B5EF4-FFF2-40B4-BE49-F238E27FC236}">
                <a16:creationId xmlns:a16="http://schemas.microsoft.com/office/drawing/2014/main" id="{7AB22024-69B4-1F4F-8860-CB954517F654}"/>
              </a:ext>
            </a:extLst>
          </p:cNvPr>
          <p:cNvSpPr>
            <a:spLocks noGrp="1"/>
          </p:cNvSpPr>
          <p:nvPr>
            <p:ph type="ftr" sz="quarter" idx="3"/>
          </p:nvPr>
        </p:nvSpPr>
        <p:spPr>
          <a:xfrm>
            <a:off x="1145352" y="6424993"/>
            <a:ext cx="6787386" cy="365125"/>
          </a:xfrm>
          <a:prstGeom prst="rect">
            <a:avLst/>
          </a:prstGeom>
        </p:spPr>
        <p:txBody>
          <a:bodyPr vert="horz" lIns="0" tIns="0" rIns="0" bIns="0" rtlCol="0" anchor="ctr"/>
          <a:lstStyle>
            <a:lvl1pPr algn="l">
              <a:defRPr sz="850">
                <a:solidFill>
                  <a:schemeClr val="tx1"/>
                </a:solidFill>
              </a:defRPr>
            </a:lvl1pPr>
          </a:lstStyle>
          <a:p>
            <a:r>
              <a:rPr lang="en-US" dirty="0"/>
              <a:t>Presenter | Presentation Title</a:t>
            </a:r>
          </a:p>
        </p:txBody>
      </p:sp>
      <p:cxnSp>
        <p:nvCxnSpPr>
          <p:cNvPr id="8" name="Straight Connector 7">
            <a:extLst>
              <a:ext uri="{FF2B5EF4-FFF2-40B4-BE49-F238E27FC236}">
                <a16:creationId xmlns:a16="http://schemas.microsoft.com/office/drawing/2014/main" id="{CC7B0EED-0D00-C37F-0787-98F0B94C9550}"/>
              </a:ext>
            </a:extLst>
          </p:cNvPr>
          <p:cNvCxnSpPr>
            <a:cxnSpLocks/>
          </p:cNvCxnSpPr>
          <p:nvPr userDrawn="1"/>
        </p:nvCxnSpPr>
        <p:spPr>
          <a:xfrm>
            <a:off x="404070" y="6370802"/>
            <a:ext cx="11379943"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82929EC-EE14-2FC5-158D-B07C2EFC934B}"/>
              </a:ext>
            </a:extLst>
          </p:cNvPr>
          <p:cNvPicPr>
            <a:picLocks noChangeAspect="1"/>
          </p:cNvPicPr>
          <p:nvPr userDrawn="1"/>
        </p:nvPicPr>
        <p:blipFill>
          <a:blip r:embed="rId23"/>
          <a:stretch>
            <a:fillRect/>
          </a:stretch>
        </p:blipFill>
        <p:spPr>
          <a:xfrm>
            <a:off x="404070" y="6439074"/>
            <a:ext cx="352448" cy="347431"/>
          </a:xfrm>
          <a:prstGeom prst="rect">
            <a:avLst/>
          </a:prstGeom>
        </p:spPr>
      </p:pic>
    </p:spTree>
    <p:extLst>
      <p:ext uri="{BB962C8B-B14F-4D97-AF65-F5344CB8AC3E}">
        <p14:creationId xmlns:p14="http://schemas.microsoft.com/office/powerpoint/2010/main" val="280213596"/>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 id="2147484273" r:id="rId12"/>
    <p:sldLayoutId id="2147484274" r:id="rId13"/>
    <p:sldLayoutId id="2147484275" r:id="rId14"/>
    <p:sldLayoutId id="2147484276" r:id="rId15"/>
    <p:sldLayoutId id="2147484277" r:id="rId16"/>
    <p:sldLayoutId id="2147484278" r:id="rId17"/>
    <p:sldLayoutId id="2147484279" r:id="rId18"/>
    <p:sldLayoutId id="2147484280" r:id="rId19"/>
    <p:sldLayoutId id="2147484281" r:id="rId20"/>
    <p:sldLayoutId id="2147484282" r:id="rId21"/>
  </p:sldLayoutIdLst>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0"/>
        </a:spcAft>
        <a:buFont typeface="Arial"/>
        <a:buNone/>
        <a:tabLst/>
        <a:defRPr sz="2100" b="1" kern="1200">
          <a:solidFill>
            <a:schemeClr val="tx2">
              <a:lumMod val="50000"/>
            </a:schemeClr>
          </a:solidFill>
          <a:latin typeface="+mn-lt"/>
          <a:ea typeface="+mn-ea"/>
          <a:cs typeface="+mn-cs"/>
        </a:defRPr>
      </a:lvl1pPr>
      <a:lvl2pPr marL="323850" indent="-324000" algn="l" defTabSz="914400" rtl="0" eaLnBrk="1" latinLnBrk="0" hangingPunct="1">
        <a:lnSpc>
          <a:spcPct val="100000"/>
        </a:lnSpc>
        <a:spcBef>
          <a:spcPts val="500"/>
        </a:spcBef>
        <a:spcAft>
          <a:spcPts val="300"/>
        </a:spcAft>
        <a:buFont typeface="Arial" charset="0"/>
        <a:buChar char="•"/>
        <a:tabLst/>
        <a:defRPr sz="1800" kern="1200">
          <a:solidFill>
            <a:schemeClr val="tx2">
              <a:lumMod val="50000"/>
            </a:schemeClr>
          </a:solidFill>
          <a:latin typeface="+mn-lt"/>
          <a:ea typeface="+mn-ea"/>
          <a:cs typeface="+mn-cs"/>
        </a:defRPr>
      </a:lvl2pPr>
      <a:lvl3pPr marL="648000" indent="-324000" algn="l" defTabSz="914400" rtl="0" eaLnBrk="1" latinLnBrk="0" hangingPunct="1">
        <a:lnSpc>
          <a:spcPct val="100000"/>
        </a:lnSpc>
        <a:spcBef>
          <a:spcPts val="500"/>
        </a:spcBef>
        <a:spcAft>
          <a:spcPts val="300"/>
        </a:spcAft>
        <a:buFont typeface="Arial" panose="020B0604020202020204" pitchFamily="34" charset="0"/>
        <a:buChar char="•"/>
        <a:tabLst/>
        <a:defRPr sz="1700" kern="1200">
          <a:solidFill>
            <a:schemeClr val="tx2">
              <a:lumMod val="50000"/>
            </a:schemeClr>
          </a:solidFill>
          <a:latin typeface="+mn-lt"/>
          <a:ea typeface="+mn-ea"/>
          <a:cs typeface="+mn-cs"/>
        </a:defRPr>
      </a:lvl3pPr>
      <a:lvl4pPr marL="972000" indent="-324000" algn="l" defTabSz="914400" rtl="0" eaLnBrk="1" latinLnBrk="0" hangingPunct="1">
        <a:lnSpc>
          <a:spcPct val="100000"/>
        </a:lnSpc>
        <a:spcBef>
          <a:spcPts val="500"/>
        </a:spcBef>
        <a:spcAft>
          <a:spcPts val="300"/>
        </a:spcAft>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840">
          <p15:clr>
            <a:srgbClr val="F26B43"/>
          </p15:clr>
        </p15:guide>
        <p15:guide id="3" pos="7423">
          <p15:clr>
            <a:srgbClr val="F26B43"/>
          </p15:clr>
        </p15:guide>
        <p15:guide id="4" pos="257">
          <p15:clr>
            <a:srgbClr val="F26B43"/>
          </p15:clr>
        </p15:guide>
        <p15:guide id="6" pos="3795">
          <p15:clr>
            <a:srgbClr val="F26B43"/>
          </p15:clr>
        </p15:guide>
        <p15:guide id="7" pos="3885">
          <p15:clr>
            <a:srgbClr val="F26B43"/>
          </p15:clr>
        </p15:guide>
        <p15:guide id="8" pos="5087">
          <p15:clr>
            <a:srgbClr val="F26B43"/>
          </p15:clr>
        </p15:guide>
        <p15:guide id="9" pos="4997">
          <p15:clr>
            <a:srgbClr val="F26B43"/>
          </p15:clr>
        </p15:guide>
        <p15:guide id="10" pos="2683">
          <p15:clr>
            <a:srgbClr val="F26B43"/>
          </p15:clr>
        </p15:guide>
        <p15:guide id="11" pos="2593">
          <p15:clr>
            <a:srgbClr val="F26B43"/>
          </p15:clr>
        </p15:guide>
        <p15:guide id="12" orient="horz" pos="3906">
          <p15:clr>
            <a:srgbClr val="F26B43"/>
          </p15:clr>
        </p15:guide>
        <p15:guide id="13" orient="horz" pos="2409">
          <p15:clr>
            <a:srgbClr val="F26B43"/>
          </p15:clr>
        </p15:guide>
        <p15:guide id="14" orient="horz" pos="913">
          <p15:clr>
            <a:srgbClr val="F26B43"/>
          </p15:clr>
        </p15:guide>
        <p15:guide id="15" orient="horz" pos="1003">
          <p15:clr>
            <a:srgbClr val="F26B43"/>
          </p15:clr>
        </p15:guide>
        <p15:guide id="16" orient="horz" pos="2500">
          <p15:clr>
            <a:srgbClr val="F26B43"/>
          </p15:clr>
        </p15:guide>
        <p15:guide id="17" pos="6312">
          <p15:clr>
            <a:srgbClr val="F26B43"/>
          </p15:clr>
        </p15:guide>
        <p15:guide id="18" pos="622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FA7415-5972-43C8-8CE9-FFE3FD310CC9}"/>
              </a:ext>
            </a:extLst>
          </p:cNvPr>
          <p:cNvSpPr>
            <a:spLocks noGrp="1"/>
          </p:cNvSpPr>
          <p:nvPr>
            <p:ph type="title"/>
          </p:nvPr>
        </p:nvSpPr>
        <p:spPr>
          <a:xfrm>
            <a:off x="590400" y="770400"/>
            <a:ext cx="11017800" cy="1072088"/>
          </a:xfrm>
          <a:prstGeom prst="rect">
            <a:avLst/>
          </a:prstGeom>
        </p:spPr>
        <p:txBody>
          <a:bodyPr vert="horz" lIns="91440" tIns="45720" rIns="91440" bIns="45720" rtlCol="0" anchor="t" anchorCtr="0">
            <a:noAutofit/>
          </a:bodyPr>
          <a:lstStyle/>
          <a:p>
            <a:r>
              <a:rPr lang="en-US" noProof="0" dirty="0"/>
              <a:t>Add Title</a:t>
            </a:r>
          </a:p>
        </p:txBody>
      </p:sp>
      <p:sp>
        <p:nvSpPr>
          <p:cNvPr id="3" name="Textplatzhalter 2">
            <a:extLst>
              <a:ext uri="{FF2B5EF4-FFF2-40B4-BE49-F238E27FC236}">
                <a16:creationId xmlns:a16="http://schemas.microsoft.com/office/drawing/2014/main" id="{14555103-0B7D-47E0-BAB5-A777A3473340}"/>
              </a:ext>
            </a:extLst>
          </p:cNvPr>
          <p:cNvSpPr>
            <a:spLocks noGrp="1"/>
          </p:cNvSpPr>
          <p:nvPr>
            <p:ph type="body" idx="1"/>
          </p:nvPr>
        </p:nvSpPr>
        <p:spPr>
          <a:xfrm>
            <a:off x="590400" y="2327249"/>
            <a:ext cx="11017800" cy="3663000"/>
          </a:xfrm>
          <a:prstGeom prst="rect">
            <a:avLst/>
          </a:prstGeom>
        </p:spPr>
        <p:txBody>
          <a:bodyPr vert="horz" lIns="91440" tIns="45720" rIns="91440" bIns="45720" rtlCol="0">
            <a:noAutofit/>
          </a:body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Rechteck 3">
            <a:extLst>
              <a:ext uri="{FF2B5EF4-FFF2-40B4-BE49-F238E27FC236}">
                <a16:creationId xmlns:a16="http://schemas.microsoft.com/office/drawing/2014/main" id="{9180CF0C-837C-4BFD-ADEC-CF0F22B3929F}"/>
              </a:ext>
            </a:extLst>
          </p:cNvPr>
          <p:cNvSpPr/>
          <p:nvPr userDrawn="1"/>
        </p:nvSpPr>
        <p:spPr>
          <a:xfrm>
            <a:off x="0" y="0"/>
            <a:ext cx="12192000" cy="48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675" dirty="0"/>
          </a:p>
        </p:txBody>
      </p:sp>
      <p:sp>
        <p:nvSpPr>
          <p:cNvPr id="6" name="Foliennummernplatzhalter 5">
            <a:extLst>
              <a:ext uri="{FF2B5EF4-FFF2-40B4-BE49-F238E27FC236}">
                <a16:creationId xmlns:a16="http://schemas.microsoft.com/office/drawing/2014/main" id="{92A45E14-11AD-4136-88E8-CBEC7C0819EF}"/>
              </a:ext>
            </a:extLst>
          </p:cNvPr>
          <p:cNvSpPr>
            <a:spLocks noGrp="1"/>
          </p:cNvSpPr>
          <p:nvPr>
            <p:ph type="sldNum" sz="quarter" idx="4"/>
          </p:nvPr>
        </p:nvSpPr>
        <p:spPr>
          <a:xfrm>
            <a:off x="11660401" y="126621"/>
            <a:ext cx="385972" cy="226761"/>
          </a:xfrm>
          <a:prstGeom prst="rect">
            <a:avLst/>
          </a:prstGeom>
        </p:spPr>
        <p:txBody>
          <a:bodyPr vert="horz" wrap="none" lIns="91440" tIns="45720" rIns="91440" bIns="45720" rtlCol="0" anchor="ctr">
            <a:noAutofit/>
          </a:bodyPr>
          <a:lstStyle>
            <a:lvl1pPr algn="r">
              <a:lnSpc>
                <a:spcPts val="1651"/>
              </a:lnSpc>
              <a:defRPr sz="1067">
                <a:solidFill>
                  <a:schemeClr val="bg1"/>
                </a:solidFill>
              </a:defRPr>
            </a:lvl1pPr>
          </a:lstStyle>
          <a:p>
            <a:fld id="{88A1DFE4-5FC5-43BD-BB7E-75EAD82B965F}" type="slidenum">
              <a:rPr lang="en-US" smtClean="0"/>
              <a:pPr/>
              <a:t>‹#›</a:t>
            </a:fld>
            <a:endParaRPr lang="en-US" dirty="0"/>
          </a:p>
        </p:txBody>
      </p:sp>
      <p:pic>
        <p:nvPicPr>
          <p:cNvPr id="17" name="Grafik 16">
            <a:extLst>
              <a:ext uri="{FF2B5EF4-FFF2-40B4-BE49-F238E27FC236}">
                <a16:creationId xmlns:a16="http://schemas.microsoft.com/office/drawing/2014/main" id="{15072D71-1E30-4F23-8B4C-14B3F8F78932}"/>
              </a:ext>
            </a:extLst>
          </p:cNvPr>
          <p:cNvPicPr>
            <a:picLocks noChangeAspect="1"/>
          </p:cNvPicPr>
          <p:nvPr userDrawn="1"/>
        </p:nvPicPr>
        <p:blipFill>
          <a:blip r:embed="rId14" cstate="hqprint">
            <a:extLst>
              <a:ext uri="{28A0092B-C50C-407E-A947-70E740481C1C}">
                <a14:useLocalDpi xmlns:a14="http://schemas.microsoft.com/office/drawing/2010/main" val="0"/>
              </a:ext>
            </a:extLst>
          </a:blip>
          <a:srcRect/>
          <a:stretch/>
        </p:blipFill>
        <p:spPr>
          <a:xfrm>
            <a:off x="145629" y="120000"/>
            <a:ext cx="597087" cy="240000"/>
          </a:xfrm>
          <a:prstGeom prst="rect">
            <a:avLst/>
          </a:prstGeom>
        </p:spPr>
      </p:pic>
      <p:sp>
        <p:nvSpPr>
          <p:cNvPr id="7" name="Textfeld 1">
            <a:extLst>
              <a:ext uri="{FF2B5EF4-FFF2-40B4-BE49-F238E27FC236}">
                <a16:creationId xmlns:a16="http://schemas.microsoft.com/office/drawing/2014/main" id="{89A29F69-B16F-064F-BB1D-1244600631A6}"/>
              </a:ext>
            </a:extLst>
          </p:cNvPr>
          <p:cNvSpPr txBox="1"/>
          <p:nvPr userDrawn="1"/>
        </p:nvSpPr>
        <p:spPr>
          <a:xfrm>
            <a:off x="1343775" y="116660"/>
            <a:ext cx="2718000" cy="226761"/>
          </a:xfrm>
          <a:prstGeom prst="rect">
            <a:avLst/>
          </a:prstGeom>
          <a:noFill/>
        </p:spPr>
        <p:txBody>
          <a:bodyPr wrap="square" rtlCol="0">
            <a:noAutofit/>
          </a:bodyPr>
          <a:lstStyle/>
          <a:p>
            <a:pPr>
              <a:lnSpc>
                <a:spcPts val="1651"/>
              </a:lnSpc>
            </a:pPr>
            <a:r>
              <a:rPr lang="en-US" sz="1200" dirty="0">
                <a:solidFill>
                  <a:schemeClr val="bg1"/>
                </a:solidFill>
              </a:rPr>
              <a:t>2024-02-13</a:t>
            </a:r>
          </a:p>
        </p:txBody>
      </p:sp>
    </p:spTree>
    <p:extLst>
      <p:ext uri="{BB962C8B-B14F-4D97-AF65-F5344CB8AC3E}">
        <p14:creationId xmlns:p14="http://schemas.microsoft.com/office/powerpoint/2010/main" val="253070898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hdr="0" ftr="0" dt="0"/>
  <p:txStyles>
    <p:titleStyle>
      <a:lvl1pPr algn="l" defTabSz="914377" rtl="0" eaLnBrk="1" latinLnBrk="0" hangingPunct="1">
        <a:lnSpc>
          <a:spcPts val="4000"/>
        </a:lnSpc>
        <a:spcBef>
          <a:spcPct val="0"/>
        </a:spcBef>
        <a:buNone/>
        <a:defRPr sz="4000" kern="1200">
          <a:solidFill>
            <a:schemeClr val="tx1"/>
          </a:solidFill>
          <a:latin typeface="+mj-lt"/>
          <a:ea typeface="+mj-ea"/>
          <a:cs typeface="+mj-cs"/>
        </a:defRPr>
      </a:lvl1pPr>
    </p:titleStyle>
    <p:bodyStyle>
      <a:lvl1pPr marL="0" indent="0" algn="l"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323992" indent="-323992" algn="l" defTabSz="914377" rtl="0" eaLnBrk="1" latinLnBrk="0" hangingPunct="1">
        <a:lnSpc>
          <a:spcPts val="1851"/>
        </a:lnSpc>
        <a:spcBef>
          <a:spcPts val="0"/>
        </a:spcBef>
        <a:buFont typeface="Arial" panose="020B0604020202020204" pitchFamily="34" charset="0"/>
        <a:buChar char="•"/>
        <a:defRPr sz="1600" kern="1200">
          <a:solidFill>
            <a:schemeClr val="tx1"/>
          </a:solidFill>
          <a:latin typeface="+mn-lt"/>
          <a:ea typeface="+mn-ea"/>
          <a:cs typeface="+mn-cs"/>
        </a:defRPr>
      </a:lvl2pPr>
      <a:lvl3pPr marL="647984"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3pPr>
      <a:lvl4pPr marL="971976"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4pPr>
      <a:lvl5pPr marL="1295968"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3117">
          <p15:clr>
            <a:srgbClr val="F26B43"/>
          </p15:clr>
        </p15:guide>
        <p15:guide id="3" pos="90">
          <p15:clr>
            <a:srgbClr val="F26B43"/>
          </p15:clr>
        </p15:guide>
        <p15:guide id="4" pos="294">
          <p15:clr>
            <a:srgbClr val="F26B43"/>
          </p15:clr>
        </p15:guide>
        <p15:guide id="5" pos="1009">
          <p15:clr>
            <a:srgbClr val="F26B43"/>
          </p15:clr>
        </p15:guide>
        <p15:guide id="6" pos="1196">
          <p15:clr>
            <a:srgbClr val="F26B43"/>
          </p15:clr>
        </p15:guide>
        <p15:guide id="7" pos="5670">
          <p15:clr>
            <a:srgbClr val="F26B43"/>
          </p15:clr>
        </p15:guide>
        <p15:guide id="8" pos="5466">
          <p15:clr>
            <a:srgbClr val="F26B43"/>
          </p15:clr>
        </p15:guide>
        <p15:guide id="9" pos="2081">
          <p15:clr>
            <a:srgbClr val="F26B43"/>
          </p15:clr>
        </p15:guide>
        <p15:guide id="10" pos="1893">
          <p15:clr>
            <a:srgbClr val="F26B43"/>
          </p15:clr>
        </p15:guide>
        <p15:guide id="12" pos="2973">
          <p15:clr>
            <a:srgbClr val="F26B43"/>
          </p15:clr>
        </p15:guide>
        <p15:guide id="13" pos="2787">
          <p15:clr>
            <a:srgbClr val="F26B43"/>
          </p15:clr>
        </p15:guide>
        <p15:guide id="14" pos="4751">
          <p15:clr>
            <a:srgbClr val="F26B43"/>
          </p15:clr>
        </p15:guide>
        <p15:guide id="15" pos="4564">
          <p15:clr>
            <a:srgbClr val="F26B43"/>
          </p15:clr>
        </p15:guide>
        <p15:guide id="16" pos="3867">
          <p15:clr>
            <a:srgbClr val="F26B43"/>
          </p15:clr>
        </p15:guide>
        <p15:guide id="17" pos="3680">
          <p15:clr>
            <a:srgbClr val="F26B43"/>
          </p15:clr>
        </p15:guide>
        <p15:guide id="19" orient="horz" pos="123">
          <p15:clr>
            <a:srgbClr val="F26B43"/>
          </p15:clr>
        </p15:guide>
        <p15:guide id="21" orient="horz" pos="200">
          <p15:clr>
            <a:srgbClr val="F26B43"/>
          </p15:clr>
        </p15:guide>
        <p15:guide id="23" orient="horz" pos="387">
          <p15:clr>
            <a:srgbClr val="F26B43"/>
          </p15:clr>
        </p15:guide>
        <p15:guide id="24" orient="horz" pos="2819">
          <p15:clr>
            <a:srgbClr val="F26B43"/>
          </p15:clr>
        </p15:guide>
        <p15:guide id="25" orient="horz" pos="2938">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FA7415-5972-43C8-8CE9-FFE3FD310CC9}"/>
              </a:ext>
            </a:extLst>
          </p:cNvPr>
          <p:cNvSpPr>
            <a:spLocks noGrp="1"/>
          </p:cNvSpPr>
          <p:nvPr>
            <p:ph type="title"/>
          </p:nvPr>
        </p:nvSpPr>
        <p:spPr>
          <a:xfrm>
            <a:off x="590400" y="770400"/>
            <a:ext cx="11017800" cy="1072089"/>
          </a:xfrm>
          <a:prstGeom prst="rect">
            <a:avLst/>
          </a:prstGeom>
        </p:spPr>
        <p:txBody>
          <a:bodyPr vert="horz" lIns="91440" tIns="45720" rIns="91440" bIns="45720" rtlCol="0" anchor="t" anchorCtr="0">
            <a:noAutofit/>
          </a:bodyPr>
          <a:lstStyle/>
          <a:p>
            <a:r>
              <a:rPr lang="en-US" noProof="0" dirty="0"/>
              <a:t>Add Title</a:t>
            </a:r>
          </a:p>
        </p:txBody>
      </p:sp>
      <p:sp>
        <p:nvSpPr>
          <p:cNvPr id="3" name="Textplatzhalter 2">
            <a:extLst>
              <a:ext uri="{FF2B5EF4-FFF2-40B4-BE49-F238E27FC236}">
                <a16:creationId xmlns:a16="http://schemas.microsoft.com/office/drawing/2014/main" id="{14555103-0B7D-47E0-BAB5-A777A3473340}"/>
              </a:ext>
            </a:extLst>
          </p:cNvPr>
          <p:cNvSpPr>
            <a:spLocks noGrp="1"/>
          </p:cNvSpPr>
          <p:nvPr>
            <p:ph type="body" idx="1"/>
          </p:nvPr>
        </p:nvSpPr>
        <p:spPr>
          <a:xfrm>
            <a:off x="590400" y="2327249"/>
            <a:ext cx="11017800" cy="3663000"/>
          </a:xfrm>
          <a:prstGeom prst="rect">
            <a:avLst/>
          </a:prstGeom>
        </p:spPr>
        <p:txBody>
          <a:bodyPr vert="horz" lIns="91440" tIns="45720" rIns="91440" bIns="45720" rtlCol="0">
            <a:noAutofit/>
          </a:body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Rechteck 3">
            <a:extLst>
              <a:ext uri="{FF2B5EF4-FFF2-40B4-BE49-F238E27FC236}">
                <a16:creationId xmlns:a16="http://schemas.microsoft.com/office/drawing/2014/main" id="{9180CF0C-837C-4BFD-ADEC-CF0F22B3929F}"/>
              </a:ext>
            </a:extLst>
          </p:cNvPr>
          <p:cNvSpPr/>
          <p:nvPr userDrawn="1"/>
        </p:nvSpPr>
        <p:spPr>
          <a:xfrm>
            <a:off x="0" y="0"/>
            <a:ext cx="12191400" cy="432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900"/>
          </a:p>
        </p:txBody>
      </p:sp>
      <p:sp>
        <p:nvSpPr>
          <p:cNvPr id="6" name="Foliennummernplatzhalter 5">
            <a:extLst>
              <a:ext uri="{FF2B5EF4-FFF2-40B4-BE49-F238E27FC236}">
                <a16:creationId xmlns:a16="http://schemas.microsoft.com/office/drawing/2014/main" id="{92A45E14-11AD-4136-88E8-CBEC7C0819EF}"/>
              </a:ext>
            </a:extLst>
          </p:cNvPr>
          <p:cNvSpPr>
            <a:spLocks noGrp="1"/>
          </p:cNvSpPr>
          <p:nvPr>
            <p:ph type="sldNum" sz="quarter" idx="4"/>
          </p:nvPr>
        </p:nvSpPr>
        <p:spPr>
          <a:xfrm>
            <a:off x="11660400" y="69891"/>
            <a:ext cx="385972" cy="226761"/>
          </a:xfrm>
          <a:prstGeom prst="rect">
            <a:avLst/>
          </a:prstGeom>
        </p:spPr>
        <p:txBody>
          <a:bodyPr vert="horz" wrap="none" lIns="91440" tIns="45720" rIns="91440" bIns="45720" rtlCol="0" anchor="ctr">
            <a:noAutofit/>
          </a:bodyPr>
          <a:lstStyle>
            <a:lvl1pPr algn="r">
              <a:lnSpc>
                <a:spcPts val="1650"/>
              </a:lnSpc>
              <a:defRPr sz="750">
                <a:solidFill>
                  <a:schemeClr val="bg1"/>
                </a:solidFill>
              </a:defRPr>
            </a:lvl1pPr>
          </a:lstStyle>
          <a:p>
            <a:fld id="{88A1DFE4-5FC5-43BD-BB7E-75EAD82B965F}" type="slidenum">
              <a:rPr lang="en-US" noProof="0" smtClean="0"/>
              <a:pPr/>
              <a:t>‹#›</a:t>
            </a:fld>
            <a:endParaRPr lang="en-US" noProof="0" dirty="0"/>
          </a:p>
        </p:txBody>
      </p:sp>
      <p:pic>
        <p:nvPicPr>
          <p:cNvPr id="8" name="Picture 7" descr="A picture containing icon&#10;&#10;Description automatically generated">
            <a:extLst>
              <a:ext uri="{FF2B5EF4-FFF2-40B4-BE49-F238E27FC236}">
                <a16:creationId xmlns:a16="http://schemas.microsoft.com/office/drawing/2014/main" id="{4B373741-07FC-4471-877C-C8CBE6CCEBA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48288" y="90900"/>
            <a:ext cx="745421" cy="252000"/>
          </a:xfrm>
          <a:prstGeom prst="rect">
            <a:avLst/>
          </a:prstGeom>
        </p:spPr>
      </p:pic>
    </p:spTree>
    <p:extLst>
      <p:ext uri="{BB962C8B-B14F-4D97-AF65-F5344CB8AC3E}">
        <p14:creationId xmlns:p14="http://schemas.microsoft.com/office/powerpoint/2010/main" val="3805106012"/>
      </p:ext>
    </p:extLst>
  </p:cSld>
  <p:clrMap bg1="lt1" tx1="dk1" bg2="lt2" tx2="dk2" accent1="accent1" accent2="accent2" accent3="accent3" accent4="accent4" accent5="accent5" accent6="accent6" hlink="hlink" folHlink="folHlink"/>
  <p:sldLayoutIdLst>
    <p:sldLayoutId id="2147484284" r:id="rId1"/>
    <p:sldLayoutId id="2147484285" r:id="rId2"/>
    <p:sldLayoutId id="2147484286" r:id="rId3"/>
    <p:sldLayoutId id="2147484287" r:id="rId4"/>
    <p:sldLayoutId id="2147484288" r:id="rId5"/>
    <p:sldLayoutId id="2147484289" r:id="rId6"/>
    <p:sldLayoutId id="2147484290" r:id="rId7"/>
    <p:sldLayoutId id="2147484291" r:id="rId8"/>
    <p:sldLayoutId id="2147484292" r:id="rId9"/>
    <p:sldLayoutId id="2147484293" r:id="rId10"/>
  </p:sldLayoutIdLst>
  <p:hf hdr="0" ftr="0" dt="0"/>
  <p:txStyles>
    <p:titleStyle>
      <a:lvl1pPr algn="l" defTabSz="914400" rtl="0" eaLnBrk="1" latinLnBrk="0" hangingPunct="1">
        <a:lnSpc>
          <a:spcPts val="4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ts val="1850"/>
        </a:lnSpc>
        <a:spcBef>
          <a:spcPts val="0"/>
        </a:spcBef>
        <a:buFont typeface="Arial" panose="020B0604020202020204" pitchFamily="34" charset="0"/>
        <a:buNone/>
        <a:defRPr sz="1500" kern="1200">
          <a:solidFill>
            <a:schemeClr val="tx1"/>
          </a:solidFill>
          <a:latin typeface="+mn-lt"/>
          <a:ea typeface="+mn-ea"/>
          <a:cs typeface="+mn-cs"/>
        </a:defRPr>
      </a:lvl1pPr>
      <a:lvl2pPr marL="324000" indent="-324000" algn="l" defTabSz="914400" rtl="0" eaLnBrk="1" latinLnBrk="0" hangingPunct="1">
        <a:lnSpc>
          <a:spcPts val="1850"/>
        </a:lnSpc>
        <a:spcBef>
          <a:spcPts val="0"/>
        </a:spcBef>
        <a:buFont typeface="Arial" panose="020B0604020202020204" pitchFamily="34" charset="0"/>
        <a:buChar char="•"/>
        <a:defRPr sz="1500" kern="1200">
          <a:solidFill>
            <a:schemeClr val="tx1"/>
          </a:solidFill>
          <a:latin typeface="+mn-lt"/>
          <a:ea typeface="+mn-ea"/>
          <a:cs typeface="+mn-cs"/>
        </a:defRPr>
      </a:lvl2pPr>
      <a:lvl3pPr marL="324000" indent="-324000" algn="l" defTabSz="914400" rtl="0" eaLnBrk="1" latinLnBrk="0" hangingPunct="1">
        <a:lnSpc>
          <a:spcPts val="1850"/>
        </a:lnSpc>
        <a:spcBef>
          <a:spcPts val="0"/>
        </a:spcBef>
        <a:buSzPct val="120000"/>
        <a:buFontTx/>
        <a:buBlip>
          <a:blip r:embed="rId13"/>
        </a:buBlip>
        <a:defRPr sz="1500" kern="1200">
          <a:solidFill>
            <a:schemeClr val="tx1"/>
          </a:solidFill>
          <a:latin typeface="+mn-lt"/>
          <a:ea typeface="+mn-ea"/>
          <a:cs typeface="+mn-cs"/>
        </a:defRPr>
      </a:lvl3pPr>
      <a:lvl4pPr marL="324000" indent="-324000" algn="l" defTabSz="914400" rtl="0" eaLnBrk="1" latinLnBrk="0" hangingPunct="1">
        <a:lnSpc>
          <a:spcPts val="1850"/>
        </a:lnSpc>
        <a:spcBef>
          <a:spcPts val="0"/>
        </a:spcBef>
        <a:buSzPct val="120000"/>
        <a:buFontTx/>
        <a:buBlip>
          <a:blip r:embed="rId13"/>
        </a:buBlip>
        <a:defRPr sz="1500" kern="1200">
          <a:solidFill>
            <a:schemeClr val="tx1"/>
          </a:solidFill>
          <a:latin typeface="+mn-lt"/>
          <a:ea typeface="+mn-ea"/>
          <a:cs typeface="+mn-cs"/>
        </a:defRPr>
      </a:lvl4pPr>
      <a:lvl5pPr marL="324000" indent="-324000" algn="l" defTabSz="914400" rtl="0" eaLnBrk="1" latinLnBrk="0" hangingPunct="1">
        <a:lnSpc>
          <a:spcPts val="1850"/>
        </a:lnSpc>
        <a:spcBef>
          <a:spcPts val="0"/>
        </a:spcBef>
        <a:buSzPct val="120000"/>
        <a:buFontTx/>
        <a:buBlip>
          <a:blip r:embed="rId13"/>
        </a:buBlip>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8312">
          <p15:clr>
            <a:srgbClr val="F26B43"/>
          </p15:clr>
        </p15:guide>
        <p15:guide id="3" pos="241">
          <p15:clr>
            <a:srgbClr val="F26B43"/>
          </p15:clr>
        </p15:guide>
        <p15:guide id="4" pos="785">
          <p15:clr>
            <a:srgbClr val="F26B43"/>
          </p15:clr>
        </p15:guide>
        <p15:guide id="5" pos="2690">
          <p15:clr>
            <a:srgbClr val="F26B43"/>
          </p15:clr>
        </p15:guide>
        <p15:guide id="6" pos="3189">
          <p15:clr>
            <a:srgbClr val="F26B43"/>
          </p15:clr>
        </p15:guide>
        <p15:guide id="7" pos="15119">
          <p15:clr>
            <a:srgbClr val="F26B43"/>
          </p15:clr>
        </p15:guide>
        <p15:guide id="8" pos="14575">
          <p15:clr>
            <a:srgbClr val="F26B43"/>
          </p15:clr>
        </p15:guide>
        <p15:guide id="9" pos="5548">
          <p15:clr>
            <a:srgbClr val="F26B43"/>
          </p15:clr>
        </p15:guide>
        <p15:guide id="10" pos="5049">
          <p15:clr>
            <a:srgbClr val="F26B43"/>
          </p15:clr>
        </p15:guide>
        <p15:guide id="12" pos="7929">
          <p15:clr>
            <a:srgbClr val="F26B43"/>
          </p15:clr>
        </p15:guide>
        <p15:guide id="13" pos="7431">
          <p15:clr>
            <a:srgbClr val="F26B43"/>
          </p15:clr>
        </p15:guide>
        <p15:guide id="14" pos="12670">
          <p15:clr>
            <a:srgbClr val="F26B43"/>
          </p15:clr>
        </p15:guide>
        <p15:guide id="15" pos="12171">
          <p15:clr>
            <a:srgbClr val="F26B43"/>
          </p15:clr>
        </p15:guide>
        <p15:guide id="16" pos="10311">
          <p15:clr>
            <a:srgbClr val="F26B43"/>
          </p15:clr>
        </p15:guide>
        <p15:guide id="17" pos="9812">
          <p15:clr>
            <a:srgbClr val="F26B43"/>
          </p15:clr>
        </p15:guide>
        <p15:guide id="19" orient="horz" pos="328">
          <p15:clr>
            <a:srgbClr val="F26B43"/>
          </p15:clr>
        </p15:guide>
        <p15:guide id="21" orient="horz" pos="532">
          <p15:clr>
            <a:srgbClr val="F26B43"/>
          </p15:clr>
        </p15:guide>
        <p15:guide id="23" orient="horz" pos="1031">
          <p15:clr>
            <a:srgbClr val="F26B43"/>
          </p15:clr>
        </p15:guide>
        <p15:guide id="24" orient="horz" pos="7518">
          <p15:clr>
            <a:srgbClr val="F26B43"/>
          </p15:clr>
        </p15:guide>
        <p15:guide id="25" orient="horz" pos="7835">
          <p15:clr>
            <a:srgbClr val="F26B43"/>
          </p15:clr>
        </p15:guide>
        <p15:guide id="26" pos="76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9"/>
            <a:ext cx="10972800" cy="1143000"/>
          </a:xfrm>
          <a:prstGeom prst="rect">
            <a:avLst/>
          </a:prstGeom>
          <a:noFill/>
          <a:ln w="9525">
            <a:noFill/>
            <a:miter lim="800000"/>
            <a:headEnd/>
            <a:tailEnd/>
          </a:ln>
        </p:spPr>
        <p:txBody>
          <a:bodyPr vert="horz" wrap="square" lIns="106901" tIns="53451" rIns="106901" bIns="53451"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106901" tIns="53451" rIns="106901" bIns="53451"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165602" y="6356351"/>
            <a:ext cx="3860800" cy="365125"/>
          </a:xfrm>
          <a:prstGeom prst="rect">
            <a:avLst/>
          </a:prstGeom>
        </p:spPr>
        <p:txBody>
          <a:bodyPr vert="horz" lIns="106901" tIns="53451" rIns="106901" bIns="53451" rtlCol="0" anchor="ctr"/>
          <a:lstStyle>
            <a:lvl1pPr algn="ctr">
              <a:defRPr sz="1596">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8737599" y="6356351"/>
            <a:ext cx="2844801" cy="365125"/>
          </a:xfrm>
          <a:prstGeom prst="rect">
            <a:avLst/>
          </a:prstGeom>
        </p:spPr>
        <p:txBody>
          <a:bodyPr vert="horz" lIns="106901" tIns="53451" rIns="106901" bIns="53451" rtlCol="0" anchor="ctr"/>
          <a:lstStyle>
            <a:lvl1pPr algn="r">
              <a:defRPr sz="1596">
                <a:solidFill>
                  <a:schemeClr val="tx1">
                    <a:tint val="75000"/>
                  </a:schemeClr>
                </a:solidFill>
              </a:defRPr>
            </a:lvl1pPr>
          </a:lstStyle>
          <a:p>
            <a:pPr>
              <a:defRPr/>
            </a:pPr>
            <a:fld id="{89859654-63A5-4139-9191-C0AD9E6D3551}" type="slidenum">
              <a:rPr lang="en-US"/>
              <a:pPr>
                <a:defRPr/>
              </a:pPr>
              <a:t>‹#›</a:t>
            </a:fld>
            <a:endParaRPr lang="en-US"/>
          </a:p>
        </p:txBody>
      </p:sp>
      <p:sp>
        <p:nvSpPr>
          <p:cNvPr id="4" name="Date Placeholder 3"/>
          <p:cNvSpPr>
            <a:spLocks noGrp="1"/>
          </p:cNvSpPr>
          <p:nvPr>
            <p:ph type="dt" sz="half" idx="2"/>
          </p:nvPr>
        </p:nvSpPr>
        <p:spPr>
          <a:xfrm>
            <a:off x="609600" y="6356351"/>
            <a:ext cx="2844801" cy="365125"/>
          </a:xfrm>
          <a:prstGeom prst="rect">
            <a:avLst/>
          </a:prstGeom>
        </p:spPr>
        <p:txBody>
          <a:bodyPr vert="horz" lIns="106901" tIns="53451" rIns="106901" bIns="53451" rtlCol="0" anchor="ctr"/>
          <a:lstStyle>
            <a:lvl1pPr algn="l">
              <a:defRPr sz="1596">
                <a:solidFill>
                  <a:schemeClr val="tx1">
                    <a:tint val="75000"/>
                  </a:schemeClr>
                </a:solidFill>
              </a:defRPr>
            </a:lvl1pPr>
          </a:lstStyle>
          <a:p>
            <a:pPr>
              <a:defRPr/>
            </a:pPr>
            <a:fld id="{CDAD7F81-E32C-1B4F-930E-18C5A7B76604}" type="datetime1">
              <a:rPr lang="de-CH" smtClean="0"/>
              <a:t>08.11.24</a:t>
            </a:fld>
            <a:endParaRPr lang="en-US" dirty="0"/>
          </a:p>
        </p:txBody>
      </p:sp>
    </p:spTree>
    <p:extLst>
      <p:ext uri="{BB962C8B-B14F-4D97-AF65-F5344CB8AC3E}">
        <p14:creationId xmlns:p14="http://schemas.microsoft.com/office/powerpoint/2010/main" val="1921028619"/>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hf hdr="0" ftr="0" dt="0"/>
  <p:txStyles>
    <p:titleStyle>
      <a:lvl1pPr algn="ctr" rtl="0" eaLnBrk="0" fontAlgn="base" hangingPunct="0">
        <a:spcBef>
          <a:spcPct val="0"/>
        </a:spcBef>
        <a:spcAft>
          <a:spcPct val="0"/>
        </a:spcAft>
        <a:defRPr sz="5813" kern="1200">
          <a:solidFill>
            <a:schemeClr val="tx1"/>
          </a:solidFill>
          <a:latin typeface="+mj-lt"/>
          <a:ea typeface="+mj-ea"/>
          <a:cs typeface="+mj-cs"/>
        </a:defRPr>
      </a:lvl1pPr>
      <a:lvl2pPr algn="ctr" rtl="0" eaLnBrk="0" fontAlgn="base" hangingPunct="0">
        <a:spcBef>
          <a:spcPct val="0"/>
        </a:spcBef>
        <a:spcAft>
          <a:spcPct val="0"/>
        </a:spcAft>
        <a:defRPr sz="5813">
          <a:solidFill>
            <a:schemeClr val="tx1"/>
          </a:solidFill>
          <a:latin typeface="Calibri" pitchFamily="34" charset="0"/>
        </a:defRPr>
      </a:lvl2pPr>
      <a:lvl3pPr algn="ctr" rtl="0" eaLnBrk="0" fontAlgn="base" hangingPunct="0">
        <a:spcBef>
          <a:spcPct val="0"/>
        </a:spcBef>
        <a:spcAft>
          <a:spcPct val="0"/>
        </a:spcAft>
        <a:defRPr sz="5813">
          <a:solidFill>
            <a:schemeClr val="tx1"/>
          </a:solidFill>
          <a:latin typeface="Calibri" pitchFamily="34" charset="0"/>
        </a:defRPr>
      </a:lvl3pPr>
      <a:lvl4pPr algn="ctr" rtl="0" eaLnBrk="0" fontAlgn="base" hangingPunct="0">
        <a:spcBef>
          <a:spcPct val="0"/>
        </a:spcBef>
        <a:spcAft>
          <a:spcPct val="0"/>
        </a:spcAft>
        <a:defRPr sz="5813">
          <a:solidFill>
            <a:schemeClr val="tx1"/>
          </a:solidFill>
          <a:latin typeface="Calibri" pitchFamily="34" charset="0"/>
        </a:defRPr>
      </a:lvl4pPr>
      <a:lvl5pPr algn="ctr" rtl="0" eaLnBrk="0" fontAlgn="base" hangingPunct="0">
        <a:spcBef>
          <a:spcPct val="0"/>
        </a:spcBef>
        <a:spcAft>
          <a:spcPct val="0"/>
        </a:spcAft>
        <a:defRPr sz="5813">
          <a:solidFill>
            <a:schemeClr val="tx1"/>
          </a:solidFill>
          <a:latin typeface="Calibri" pitchFamily="34" charset="0"/>
        </a:defRPr>
      </a:lvl5pPr>
      <a:lvl6pPr marL="609228" algn="ctr" rtl="0" fontAlgn="base">
        <a:spcBef>
          <a:spcPct val="0"/>
        </a:spcBef>
        <a:spcAft>
          <a:spcPct val="0"/>
        </a:spcAft>
        <a:defRPr sz="5813">
          <a:solidFill>
            <a:schemeClr val="tx1"/>
          </a:solidFill>
          <a:latin typeface="Calibri" pitchFamily="34" charset="0"/>
        </a:defRPr>
      </a:lvl6pPr>
      <a:lvl7pPr marL="1218456" algn="ctr" rtl="0" fontAlgn="base">
        <a:spcBef>
          <a:spcPct val="0"/>
        </a:spcBef>
        <a:spcAft>
          <a:spcPct val="0"/>
        </a:spcAft>
        <a:defRPr sz="5813">
          <a:solidFill>
            <a:schemeClr val="tx1"/>
          </a:solidFill>
          <a:latin typeface="Calibri" pitchFamily="34" charset="0"/>
        </a:defRPr>
      </a:lvl7pPr>
      <a:lvl8pPr marL="1827686" algn="ctr" rtl="0" fontAlgn="base">
        <a:spcBef>
          <a:spcPct val="0"/>
        </a:spcBef>
        <a:spcAft>
          <a:spcPct val="0"/>
        </a:spcAft>
        <a:defRPr sz="5813">
          <a:solidFill>
            <a:schemeClr val="tx1"/>
          </a:solidFill>
          <a:latin typeface="Calibri" pitchFamily="34" charset="0"/>
        </a:defRPr>
      </a:lvl8pPr>
      <a:lvl9pPr marL="2436914" algn="ctr" rtl="0" fontAlgn="base">
        <a:spcBef>
          <a:spcPct val="0"/>
        </a:spcBef>
        <a:spcAft>
          <a:spcPct val="0"/>
        </a:spcAft>
        <a:defRPr sz="5813">
          <a:solidFill>
            <a:schemeClr val="tx1"/>
          </a:solidFill>
          <a:latin typeface="Calibri" pitchFamily="34" charset="0"/>
        </a:defRPr>
      </a:lvl9pPr>
    </p:titleStyle>
    <p:bodyStyle>
      <a:lvl1pPr marL="456922" indent="-456922" algn="l" rtl="0" eaLnBrk="0" fontAlgn="base" hangingPunct="0">
        <a:spcBef>
          <a:spcPct val="20000"/>
        </a:spcBef>
        <a:spcAft>
          <a:spcPct val="0"/>
        </a:spcAft>
        <a:buFont typeface="Arial" charset="0"/>
        <a:buChar char="•"/>
        <a:defRPr sz="4217" kern="1200">
          <a:solidFill>
            <a:schemeClr val="tx1"/>
          </a:solidFill>
          <a:latin typeface="+mn-lt"/>
          <a:ea typeface="+mn-ea"/>
          <a:cs typeface="+mn-cs"/>
        </a:defRPr>
      </a:lvl1pPr>
      <a:lvl2pPr marL="989995" indent="-380767" algn="l" rtl="0" eaLnBrk="0" fontAlgn="base" hangingPunct="0">
        <a:spcBef>
          <a:spcPct val="20000"/>
        </a:spcBef>
        <a:spcAft>
          <a:spcPct val="0"/>
        </a:spcAft>
        <a:buFont typeface="Arial" charset="0"/>
        <a:buChar char="–"/>
        <a:defRPr sz="3761" kern="1200">
          <a:solidFill>
            <a:schemeClr val="tx1"/>
          </a:solidFill>
          <a:latin typeface="+mn-lt"/>
          <a:ea typeface="+mn-ea"/>
          <a:cs typeface="+mn-cs"/>
        </a:defRPr>
      </a:lvl2pPr>
      <a:lvl3pPr marL="1523071" indent="-304614" algn="l" rtl="0" eaLnBrk="0" fontAlgn="base" hangingPunct="0">
        <a:spcBef>
          <a:spcPct val="20000"/>
        </a:spcBef>
        <a:spcAft>
          <a:spcPct val="0"/>
        </a:spcAft>
        <a:buFont typeface="Arial" charset="0"/>
        <a:buChar char="•"/>
        <a:defRPr sz="3191" kern="1200">
          <a:solidFill>
            <a:schemeClr val="tx1"/>
          </a:solidFill>
          <a:latin typeface="+mn-lt"/>
          <a:ea typeface="+mn-ea"/>
          <a:cs typeface="+mn-cs"/>
        </a:defRPr>
      </a:lvl3pPr>
      <a:lvl4pPr marL="2132300" indent="-304614" algn="l" rtl="0" eaLnBrk="0" fontAlgn="base" hangingPunct="0">
        <a:spcBef>
          <a:spcPct val="20000"/>
        </a:spcBef>
        <a:spcAft>
          <a:spcPct val="0"/>
        </a:spcAft>
        <a:buFont typeface="Arial" charset="0"/>
        <a:buChar char="–"/>
        <a:defRPr sz="2622" kern="1200">
          <a:solidFill>
            <a:schemeClr val="tx1"/>
          </a:solidFill>
          <a:latin typeface="+mn-lt"/>
          <a:ea typeface="+mn-ea"/>
          <a:cs typeface="+mn-cs"/>
        </a:defRPr>
      </a:lvl4pPr>
      <a:lvl5pPr marL="2741528" indent="-304614" algn="l" rtl="0" eaLnBrk="0" fontAlgn="base" hangingPunct="0">
        <a:spcBef>
          <a:spcPct val="20000"/>
        </a:spcBef>
        <a:spcAft>
          <a:spcPct val="0"/>
        </a:spcAft>
        <a:buFont typeface="Arial" charset="0"/>
        <a:buChar char="»"/>
        <a:defRPr sz="2622" kern="1200">
          <a:solidFill>
            <a:schemeClr val="tx1"/>
          </a:solidFill>
          <a:latin typeface="+mn-lt"/>
          <a:ea typeface="+mn-ea"/>
          <a:cs typeface="+mn-cs"/>
        </a:defRPr>
      </a:lvl5pPr>
      <a:lvl6pPr marL="3350757" indent="-304614" algn="l" defTabSz="1218456" rtl="0" eaLnBrk="1" latinLnBrk="0" hangingPunct="1">
        <a:spcBef>
          <a:spcPct val="20000"/>
        </a:spcBef>
        <a:buFont typeface="Arial" pitchFamily="34" charset="0"/>
        <a:buChar char="•"/>
        <a:defRPr sz="2622" kern="1200">
          <a:solidFill>
            <a:schemeClr val="tx1"/>
          </a:solidFill>
          <a:latin typeface="+mn-lt"/>
          <a:ea typeface="+mn-ea"/>
          <a:cs typeface="+mn-cs"/>
        </a:defRPr>
      </a:lvl6pPr>
      <a:lvl7pPr marL="3959985" indent="-304614" algn="l" defTabSz="1218456" rtl="0" eaLnBrk="1" latinLnBrk="0" hangingPunct="1">
        <a:spcBef>
          <a:spcPct val="20000"/>
        </a:spcBef>
        <a:buFont typeface="Arial" pitchFamily="34" charset="0"/>
        <a:buChar char="•"/>
        <a:defRPr sz="2622" kern="1200">
          <a:solidFill>
            <a:schemeClr val="tx1"/>
          </a:solidFill>
          <a:latin typeface="+mn-lt"/>
          <a:ea typeface="+mn-ea"/>
          <a:cs typeface="+mn-cs"/>
        </a:defRPr>
      </a:lvl7pPr>
      <a:lvl8pPr marL="4569214" indent="-304614" algn="l" defTabSz="1218456" rtl="0" eaLnBrk="1" latinLnBrk="0" hangingPunct="1">
        <a:spcBef>
          <a:spcPct val="20000"/>
        </a:spcBef>
        <a:buFont typeface="Arial" pitchFamily="34" charset="0"/>
        <a:buChar char="•"/>
        <a:defRPr sz="2622" kern="1200">
          <a:solidFill>
            <a:schemeClr val="tx1"/>
          </a:solidFill>
          <a:latin typeface="+mn-lt"/>
          <a:ea typeface="+mn-ea"/>
          <a:cs typeface="+mn-cs"/>
        </a:defRPr>
      </a:lvl8pPr>
      <a:lvl9pPr marL="5178442" indent="-304614" algn="l" defTabSz="1218456" rtl="0" eaLnBrk="1" latinLnBrk="0" hangingPunct="1">
        <a:spcBef>
          <a:spcPct val="20000"/>
        </a:spcBef>
        <a:buFont typeface="Arial" pitchFamily="34" charset="0"/>
        <a:buChar char="•"/>
        <a:defRPr sz="2622" kern="1200">
          <a:solidFill>
            <a:schemeClr val="tx1"/>
          </a:solidFill>
          <a:latin typeface="+mn-lt"/>
          <a:ea typeface="+mn-ea"/>
          <a:cs typeface="+mn-cs"/>
        </a:defRPr>
      </a:lvl9pPr>
    </p:bodyStyle>
    <p:otherStyle>
      <a:defPPr>
        <a:defRPr lang="en-US"/>
      </a:defPPr>
      <a:lvl1pPr marL="0" algn="l" defTabSz="1218456" rtl="0" eaLnBrk="1" latinLnBrk="0" hangingPunct="1">
        <a:defRPr sz="2394" kern="1200">
          <a:solidFill>
            <a:schemeClr val="tx1"/>
          </a:solidFill>
          <a:latin typeface="+mn-lt"/>
          <a:ea typeface="+mn-ea"/>
          <a:cs typeface="+mn-cs"/>
        </a:defRPr>
      </a:lvl1pPr>
      <a:lvl2pPr marL="609228" algn="l" defTabSz="1218456" rtl="0" eaLnBrk="1" latinLnBrk="0" hangingPunct="1">
        <a:defRPr sz="2394" kern="1200">
          <a:solidFill>
            <a:schemeClr val="tx1"/>
          </a:solidFill>
          <a:latin typeface="+mn-lt"/>
          <a:ea typeface="+mn-ea"/>
          <a:cs typeface="+mn-cs"/>
        </a:defRPr>
      </a:lvl2pPr>
      <a:lvl3pPr marL="1218456" algn="l" defTabSz="1218456" rtl="0" eaLnBrk="1" latinLnBrk="0" hangingPunct="1">
        <a:defRPr sz="2394" kern="1200">
          <a:solidFill>
            <a:schemeClr val="tx1"/>
          </a:solidFill>
          <a:latin typeface="+mn-lt"/>
          <a:ea typeface="+mn-ea"/>
          <a:cs typeface="+mn-cs"/>
        </a:defRPr>
      </a:lvl3pPr>
      <a:lvl4pPr marL="1827686" algn="l" defTabSz="1218456" rtl="0" eaLnBrk="1" latinLnBrk="0" hangingPunct="1">
        <a:defRPr sz="2394" kern="1200">
          <a:solidFill>
            <a:schemeClr val="tx1"/>
          </a:solidFill>
          <a:latin typeface="+mn-lt"/>
          <a:ea typeface="+mn-ea"/>
          <a:cs typeface="+mn-cs"/>
        </a:defRPr>
      </a:lvl4pPr>
      <a:lvl5pPr marL="2436914" algn="l" defTabSz="1218456" rtl="0" eaLnBrk="1" latinLnBrk="0" hangingPunct="1">
        <a:defRPr sz="2394" kern="1200">
          <a:solidFill>
            <a:schemeClr val="tx1"/>
          </a:solidFill>
          <a:latin typeface="+mn-lt"/>
          <a:ea typeface="+mn-ea"/>
          <a:cs typeface="+mn-cs"/>
        </a:defRPr>
      </a:lvl5pPr>
      <a:lvl6pPr marL="3046142" algn="l" defTabSz="1218456" rtl="0" eaLnBrk="1" latinLnBrk="0" hangingPunct="1">
        <a:defRPr sz="2394" kern="1200">
          <a:solidFill>
            <a:schemeClr val="tx1"/>
          </a:solidFill>
          <a:latin typeface="+mn-lt"/>
          <a:ea typeface="+mn-ea"/>
          <a:cs typeface="+mn-cs"/>
        </a:defRPr>
      </a:lvl6pPr>
      <a:lvl7pPr marL="3655371" algn="l" defTabSz="1218456" rtl="0" eaLnBrk="1" latinLnBrk="0" hangingPunct="1">
        <a:defRPr sz="2394" kern="1200">
          <a:solidFill>
            <a:schemeClr val="tx1"/>
          </a:solidFill>
          <a:latin typeface="+mn-lt"/>
          <a:ea typeface="+mn-ea"/>
          <a:cs typeface="+mn-cs"/>
        </a:defRPr>
      </a:lvl7pPr>
      <a:lvl8pPr marL="4264600" algn="l" defTabSz="1218456" rtl="0" eaLnBrk="1" latinLnBrk="0" hangingPunct="1">
        <a:defRPr sz="2394" kern="1200">
          <a:solidFill>
            <a:schemeClr val="tx1"/>
          </a:solidFill>
          <a:latin typeface="+mn-lt"/>
          <a:ea typeface="+mn-ea"/>
          <a:cs typeface="+mn-cs"/>
        </a:defRPr>
      </a:lvl8pPr>
      <a:lvl9pPr marL="4873828" algn="l" defTabSz="1218456" rtl="0" eaLnBrk="1" latinLnBrk="0" hangingPunct="1">
        <a:defRPr sz="239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FA7415-5972-43C8-8CE9-FFE3FD310CC9}"/>
              </a:ext>
            </a:extLst>
          </p:cNvPr>
          <p:cNvSpPr>
            <a:spLocks noGrp="1"/>
          </p:cNvSpPr>
          <p:nvPr>
            <p:ph type="title"/>
          </p:nvPr>
        </p:nvSpPr>
        <p:spPr>
          <a:xfrm>
            <a:off x="590400" y="770400"/>
            <a:ext cx="11017800" cy="1072088"/>
          </a:xfrm>
          <a:prstGeom prst="rect">
            <a:avLst/>
          </a:prstGeom>
        </p:spPr>
        <p:txBody>
          <a:bodyPr vert="horz" lIns="91440" tIns="45720" rIns="91440" bIns="45720" rtlCol="0" anchor="t" anchorCtr="0">
            <a:noAutofit/>
          </a:bodyPr>
          <a:lstStyle/>
          <a:p>
            <a:r>
              <a:rPr lang="en-US" noProof="0" dirty="0"/>
              <a:t>Add Title</a:t>
            </a:r>
          </a:p>
        </p:txBody>
      </p:sp>
      <p:sp>
        <p:nvSpPr>
          <p:cNvPr id="3" name="Textplatzhalter 2">
            <a:extLst>
              <a:ext uri="{FF2B5EF4-FFF2-40B4-BE49-F238E27FC236}">
                <a16:creationId xmlns:a16="http://schemas.microsoft.com/office/drawing/2014/main" id="{14555103-0B7D-47E0-BAB5-A777A3473340}"/>
              </a:ext>
            </a:extLst>
          </p:cNvPr>
          <p:cNvSpPr>
            <a:spLocks noGrp="1"/>
          </p:cNvSpPr>
          <p:nvPr>
            <p:ph type="body" idx="1"/>
          </p:nvPr>
        </p:nvSpPr>
        <p:spPr>
          <a:xfrm>
            <a:off x="590400" y="2327249"/>
            <a:ext cx="11017800" cy="3663000"/>
          </a:xfrm>
          <a:prstGeom prst="rect">
            <a:avLst/>
          </a:prstGeom>
        </p:spPr>
        <p:txBody>
          <a:bodyPr vert="horz" lIns="91440" tIns="45720" rIns="91440" bIns="45720" rtlCol="0">
            <a:noAutofit/>
          </a:body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Rechteck 3">
            <a:extLst>
              <a:ext uri="{FF2B5EF4-FFF2-40B4-BE49-F238E27FC236}">
                <a16:creationId xmlns:a16="http://schemas.microsoft.com/office/drawing/2014/main" id="{9180CF0C-837C-4BFD-ADEC-CF0F22B3929F}"/>
              </a:ext>
            </a:extLst>
          </p:cNvPr>
          <p:cNvSpPr/>
          <p:nvPr userDrawn="1"/>
        </p:nvSpPr>
        <p:spPr>
          <a:xfrm>
            <a:off x="0" y="0"/>
            <a:ext cx="12192000" cy="48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675" dirty="0"/>
          </a:p>
        </p:txBody>
      </p:sp>
      <p:sp>
        <p:nvSpPr>
          <p:cNvPr id="6" name="Foliennummernplatzhalter 5">
            <a:extLst>
              <a:ext uri="{FF2B5EF4-FFF2-40B4-BE49-F238E27FC236}">
                <a16:creationId xmlns:a16="http://schemas.microsoft.com/office/drawing/2014/main" id="{92A45E14-11AD-4136-88E8-CBEC7C0819EF}"/>
              </a:ext>
            </a:extLst>
          </p:cNvPr>
          <p:cNvSpPr>
            <a:spLocks noGrp="1"/>
          </p:cNvSpPr>
          <p:nvPr>
            <p:ph type="sldNum" sz="quarter" idx="4"/>
          </p:nvPr>
        </p:nvSpPr>
        <p:spPr>
          <a:xfrm>
            <a:off x="11660401" y="126621"/>
            <a:ext cx="385972" cy="226761"/>
          </a:xfrm>
          <a:prstGeom prst="rect">
            <a:avLst/>
          </a:prstGeom>
        </p:spPr>
        <p:txBody>
          <a:bodyPr vert="horz" wrap="none" lIns="91440" tIns="45720" rIns="91440" bIns="45720" rtlCol="0" anchor="ctr">
            <a:noAutofit/>
          </a:bodyPr>
          <a:lstStyle>
            <a:lvl1pPr algn="r">
              <a:lnSpc>
                <a:spcPts val="1651"/>
              </a:lnSpc>
              <a:defRPr sz="1067">
                <a:solidFill>
                  <a:schemeClr val="bg1"/>
                </a:solidFill>
              </a:defRPr>
            </a:lvl1pPr>
          </a:lstStyle>
          <a:p>
            <a:fld id="{88A1DFE4-5FC5-43BD-BB7E-75EAD82B965F}" type="slidenum">
              <a:rPr lang="en-US" smtClean="0"/>
              <a:pPr/>
              <a:t>‹#›</a:t>
            </a:fld>
            <a:endParaRPr lang="en-US" dirty="0"/>
          </a:p>
        </p:txBody>
      </p:sp>
      <p:pic>
        <p:nvPicPr>
          <p:cNvPr id="17" name="Grafik 16">
            <a:extLst>
              <a:ext uri="{FF2B5EF4-FFF2-40B4-BE49-F238E27FC236}">
                <a16:creationId xmlns:a16="http://schemas.microsoft.com/office/drawing/2014/main" id="{15072D71-1E30-4F23-8B4C-14B3F8F78932}"/>
              </a:ext>
            </a:extLst>
          </p:cNvPr>
          <p:cNvPicPr>
            <a:picLocks noChangeAspect="1"/>
          </p:cNvPicPr>
          <p:nvPr userDrawn="1"/>
        </p:nvPicPr>
        <p:blipFill>
          <a:blip r:embed="rId15" cstate="hqprint">
            <a:extLst>
              <a:ext uri="{28A0092B-C50C-407E-A947-70E740481C1C}">
                <a14:useLocalDpi xmlns:a14="http://schemas.microsoft.com/office/drawing/2010/main" val="0"/>
              </a:ext>
            </a:extLst>
          </a:blip>
          <a:srcRect/>
          <a:stretch/>
        </p:blipFill>
        <p:spPr>
          <a:xfrm>
            <a:off x="145629" y="120000"/>
            <a:ext cx="597087" cy="240000"/>
          </a:xfrm>
          <a:prstGeom prst="rect">
            <a:avLst/>
          </a:prstGeom>
        </p:spPr>
      </p:pic>
    </p:spTree>
    <p:extLst>
      <p:ext uri="{BB962C8B-B14F-4D97-AF65-F5344CB8AC3E}">
        <p14:creationId xmlns:p14="http://schemas.microsoft.com/office/powerpoint/2010/main" val="24806734"/>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Lst>
  <p:hf hdr="0" ftr="0" dt="0"/>
  <p:txStyles>
    <p:titleStyle>
      <a:lvl1pPr algn="l" defTabSz="914377" rtl="0" eaLnBrk="1" latinLnBrk="0" hangingPunct="1">
        <a:lnSpc>
          <a:spcPts val="4000"/>
        </a:lnSpc>
        <a:spcBef>
          <a:spcPct val="0"/>
        </a:spcBef>
        <a:buNone/>
        <a:defRPr sz="4000" kern="1200">
          <a:solidFill>
            <a:schemeClr val="tx1"/>
          </a:solidFill>
          <a:latin typeface="+mj-lt"/>
          <a:ea typeface="+mj-ea"/>
          <a:cs typeface="+mj-cs"/>
        </a:defRPr>
      </a:lvl1pPr>
    </p:titleStyle>
    <p:bodyStyle>
      <a:lvl1pPr marL="0" indent="0" algn="l"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323992" indent="-323992" algn="l" defTabSz="914377" rtl="0" eaLnBrk="1" latinLnBrk="0" hangingPunct="1">
        <a:lnSpc>
          <a:spcPts val="1851"/>
        </a:lnSpc>
        <a:spcBef>
          <a:spcPts val="0"/>
        </a:spcBef>
        <a:buFont typeface="Arial" panose="020B0604020202020204" pitchFamily="34" charset="0"/>
        <a:buChar char="•"/>
        <a:defRPr sz="1600" kern="1200">
          <a:solidFill>
            <a:schemeClr val="tx1"/>
          </a:solidFill>
          <a:latin typeface="+mn-lt"/>
          <a:ea typeface="+mn-ea"/>
          <a:cs typeface="+mn-cs"/>
        </a:defRPr>
      </a:lvl2pPr>
      <a:lvl3pPr marL="647984"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3pPr>
      <a:lvl4pPr marL="971976"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4pPr>
      <a:lvl5pPr marL="1295968"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3117">
          <p15:clr>
            <a:srgbClr val="F26B43"/>
          </p15:clr>
        </p15:guide>
        <p15:guide id="3" pos="90">
          <p15:clr>
            <a:srgbClr val="F26B43"/>
          </p15:clr>
        </p15:guide>
        <p15:guide id="4" pos="294">
          <p15:clr>
            <a:srgbClr val="F26B43"/>
          </p15:clr>
        </p15:guide>
        <p15:guide id="5" pos="1009">
          <p15:clr>
            <a:srgbClr val="F26B43"/>
          </p15:clr>
        </p15:guide>
        <p15:guide id="6" pos="1196">
          <p15:clr>
            <a:srgbClr val="F26B43"/>
          </p15:clr>
        </p15:guide>
        <p15:guide id="7" pos="5670">
          <p15:clr>
            <a:srgbClr val="F26B43"/>
          </p15:clr>
        </p15:guide>
        <p15:guide id="8" pos="5466">
          <p15:clr>
            <a:srgbClr val="F26B43"/>
          </p15:clr>
        </p15:guide>
        <p15:guide id="9" pos="2081">
          <p15:clr>
            <a:srgbClr val="F26B43"/>
          </p15:clr>
        </p15:guide>
        <p15:guide id="10" pos="1893">
          <p15:clr>
            <a:srgbClr val="F26B43"/>
          </p15:clr>
        </p15:guide>
        <p15:guide id="12" pos="2973">
          <p15:clr>
            <a:srgbClr val="F26B43"/>
          </p15:clr>
        </p15:guide>
        <p15:guide id="13" pos="2787">
          <p15:clr>
            <a:srgbClr val="F26B43"/>
          </p15:clr>
        </p15:guide>
        <p15:guide id="14" pos="4751">
          <p15:clr>
            <a:srgbClr val="F26B43"/>
          </p15:clr>
        </p15:guide>
        <p15:guide id="15" pos="4564">
          <p15:clr>
            <a:srgbClr val="F26B43"/>
          </p15:clr>
        </p15:guide>
        <p15:guide id="16" pos="3867">
          <p15:clr>
            <a:srgbClr val="F26B43"/>
          </p15:clr>
        </p15:guide>
        <p15:guide id="17" pos="3680">
          <p15:clr>
            <a:srgbClr val="F26B43"/>
          </p15:clr>
        </p15:guide>
        <p15:guide id="19" orient="horz" pos="123">
          <p15:clr>
            <a:srgbClr val="F26B43"/>
          </p15:clr>
        </p15:guide>
        <p15:guide id="21" orient="horz" pos="200">
          <p15:clr>
            <a:srgbClr val="F26B43"/>
          </p15:clr>
        </p15:guide>
        <p15:guide id="23" orient="horz" pos="387">
          <p15:clr>
            <a:srgbClr val="F26B43"/>
          </p15:clr>
        </p15:guide>
        <p15:guide id="24" orient="horz" pos="2819">
          <p15:clr>
            <a:srgbClr val="F26B43"/>
          </p15:clr>
        </p15:guide>
        <p15:guide id="25" orient="horz" pos="293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FA7415-5972-43C8-8CE9-FFE3FD310CC9}"/>
              </a:ext>
            </a:extLst>
          </p:cNvPr>
          <p:cNvSpPr>
            <a:spLocks noGrp="1"/>
          </p:cNvSpPr>
          <p:nvPr>
            <p:ph type="title"/>
          </p:nvPr>
        </p:nvSpPr>
        <p:spPr>
          <a:xfrm>
            <a:off x="590400" y="770400"/>
            <a:ext cx="11017800" cy="1072089"/>
          </a:xfrm>
          <a:prstGeom prst="rect">
            <a:avLst/>
          </a:prstGeom>
        </p:spPr>
        <p:txBody>
          <a:bodyPr vert="horz" lIns="91440" tIns="45720" rIns="91440" bIns="45720" rtlCol="0" anchor="t" anchorCtr="0">
            <a:noAutofit/>
          </a:bodyPr>
          <a:lstStyle/>
          <a:p>
            <a:r>
              <a:rPr lang="en-US" noProof="0" dirty="0"/>
              <a:t>Add Title</a:t>
            </a:r>
          </a:p>
        </p:txBody>
      </p:sp>
      <p:sp>
        <p:nvSpPr>
          <p:cNvPr id="3" name="Textplatzhalter 2">
            <a:extLst>
              <a:ext uri="{FF2B5EF4-FFF2-40B4-BE49-F238E27FC236}">
                <a16:creationId xmlns:a16="http://schemas.microsoft.com/office/drawing/2014/main" id="{14555103-0B7D-47E0-BAB5-A777A3473340}"/>
              </a:ext>
            </a:extLst>
          </p:cNvPr>
          <p:cNvSpPr>
            <a:spLocks noGrp="1"/>
          </p:cNvSpPr>
          <p:nvPr>
            <p:ph type="body" idx="1"/>
          </p:nvPr>
        </p:nvSpPr>
        <p:spPr>
          <a:xfrm>
            <a:off x="590400" y="2327249"/>
            <a:ext cx="11017800" cy="3663000"/>
          </a:xfrm>
          <a:prstGeom prst="rect">
            <a:avLst/>
          </a:prstGeom>
        </p:spPr>
        <p:txBody>
          <a:bodyPr vert="horz" lIns="91440" tIns="45720" rIns="91440" bIns="45720" rtlCol="0">
            <a:noAutofit/>
          </a:body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Rechteck 3">
            <a:extLst>
              <a:ext uri="{FF2B5EF4-FFF2-40B4-BE49-F238E27FC236}">
                <a16:creationId xmlns:a16="http://schemas.microsoft.com/office/drawing/2014/main" id="{9180CF0C-837C-4BFD-ADEC-CF0F22B3929F}"/>
              </a:ext>
            </a:extLst>
          </p:cNvPr>
          <p:cNvSpPr/>
          <p:nvPr userDrawn="1"/>
        </p:nvSpPr>
        <p:spPr>
          <a:xfrm>
            <a:off x="0" y="0"/>
            <a:ext cx="12191400" cy="432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900"/>
          </a:p>
        </p:txBody>
      </p:sp>
      <p:sp>
        <p:nvSpPr>
          <p:cNvPr id="6" name="Foliennummernplatzhalter 5">
            <a:extLst>
              <a:ext uri="{FF2B5EF4-FFF2-40B4-BE49-F238E27FC236}">
                <a16:creationId xmlns:a16="http://schemas.microsoft.com/office/drawing/2014/main" id="{92A45E14-11AD-4136-88E8-CBEC7C0819EF}"/>
              </a:ext>
            </a:extLst>
          </p:cNvPr>
          <p:cNvSpPr>
            <a:spLocks noGrp="1"/>
          </p:cNvSpPr>
          <p:nvPr>
            <p:ph type="sldNum" sz="quarter" idx="4"/>
          </p:nvPr>
        </p:nvSpPr>
        <p:spPr>
          <a:xfrm>
            <a:off x="11660400" y="69891"/>
            <a:ext cx="385972" cy="226761"/>
          </a:xfrm>
          <a:prstGeom prst="rect">
            <a:avLst/>
          </a:prstGeom>
        </p:spPr>
        <p:txBody>
          <a:bodyPr vert="horz" wrap="none" lIns="91440" tIns="45720" rIns="91440" bIns="45720" rtlCol="0" anchor="ctr">
            <a:noAutofit/>
          </a:bodyPr>
          <a:lstStyle>
            <a:lvl1pPr algn="r">
              <a:lnSpc>
                <a:spcPts val="1650"/>
              </a:lnSpc>
              <a:defRPr sz="750">
                <a:solidFill>
                  <a:schemeClr val="bg1"/>
                </a:solidFill>
              </a:defRPr>
            </a:lvl1pPr>
          </a:lstStyle>
          <a:p>
            <a:fld id="{88A1DFE4-5FC5-43BD-BB7E-75EAD82B965F}" type="slidenum">
              <a:rPr lang="en-US" noProof="0" smtClean="0"/>
              <a:pPr/>
              <a:t>‹#›</a:t>
            </a:fld>
            <a:endParaRPr lang="en-US" noProof="0" dirty="0"/>
          </a:p>
        </p:txBody>
      </p:sp>
      <p:pic>
        <p:nvPicPr>
          <p:cNvPr id="8" name="Picture 7" descr="A picture containing icon&#10;&#10;Description automatically generated">
            <a:extLst>
              <a:ext uri="{FF2B5EF4-FFF2-40B4-BE49-F238E27FC236}">
                <a16:creationId xmlns:a16="http://schemas.microsoft.com/office/drawing/2014/main" id="{4B373741-07FC-4471-877C-C8CBE6CCEBA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48288" y="90900"/>
            <a:ext cx="745421" cy="252000"/>
          </a:xfrm>
          <a:prstGeom prst="rect">
            <a:avLst/>
          </a:prstGeom>
        </p:spPr>
      </p:pic>
    </p:spTree>
    <p:extLst>
      <p:ext uri="{BB962C8B-B14F-4D97-AF65-F5344CB8AC3E}">
        <p14:creationId xmlns:p14="http://schemas.microsoft.com/office/powerpoint/2010/main" val="155595321"/>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Lst>
  <p:hf hdr="0" ftr="0" dt="0"/>
  <p:txStyles>
    <p:titleStyle>
      <a:lvl1pPr algn="l" defTabSz="914400" rtl="0" eaLnBrk="1" latinLnBrk="0" hangingPunct="1">
        <a:lnSpc>
          <a:spcPts val="4000"/>
        </a:lnSpc>
        <a:spcBef>
          <a:spcPct val="0"/>
        </a:spcBef>
        <a:buNone/>
        <a:defRPr sz="4000" kern="1200">
          <a:solidFill>
            <a:schemeClr val="tx1"/>
          </a:solidFill>
          <a:latin typeface="+mj-lt"/>
          <a:ea typeface="+mj-ea"/>
          <a:cs typeface="+mj-cs"/>
        </a:defRPr>
      </a:lvl1pPr>
    </p:titleStyle>
    <p:bodyStyle>
      <a:lvl1pPr marL="0" indent="0" algn="l" defTabSz="914400" rtl="0" eaLnBrk="1" latinLnBrk="0" hangingPunct="1">
        <a:lnSpc>
          <a:spcPts val="1850"/>
        </a:lnSpc>
        <a:spcBef>
          <a:spcPts val="0"/>
        </a:spcBef>
        <a:buFont typeface="Arial" panose="020B0604020202020204" pitchFamily="34" charset="0"/>
        <a:buNone/>
        <a:defRPr sz="1500" kern="1200">
          <a:solidFill>
            <a:schemeClr val="tx1"/>
          </a:solidFill>
          <a:latin typeface="+mn-lt"/>
          <a:ea typeface="+mn-ea"/>
          <a:cs typeface="+mn-cs"/>
        </a:defRPr>
      </a:lvl1pPr>
      <a:lvl2pPr marL="324000" indent="-324000" algn="l" defTabSz="914400" rtl="0" eaLnBrk="1" latinLnBrk="0" hangingPunct="1">
        <a:lnSpc>
          <a:spcPts val="1850"/>
        </a:lnSpc>
        <a:spcBef>
          <a:spcPts val="0"/>
        </a:spcBef>
        <a:buFont typeface="Arial" panose="020B0604020202020204" pitchFamily="34" charset="0"/>
        <a:buChar char="•"/>
        <a:defRPr sz="1500" kern="1200">
          <a:solidFill>
            <a:schemeClr val="tx1"/>
          </a:solidFill>
          <a:latin typeface="+mn-lt"/>
          <a:ea typeface="+mn-ea"/>
          <a:cs typeface="+mn-cs"/>
        </a:defRPr>
      </a:lvl2pPr>
      <a:lvl3pPr marL="324000" indent="-324000" algn="l" defTabSz="914400" rtl="0" eaLnBrk="1" latinLnBrk="0" hangingPunct="1">
        <a:lnSpc>
          <a:spcPts val="1850"/>
        </a:lnSpc>
        <a:spcBef>
          <a:spcPts val="0"/>
        </a:spcBef>
        <a:buSzPct val="120000"/>
        <a:buFontTx/>
        <a:buBlip>
          <a:blip r:embed="rId13"/>
        </a:buBlip>
        <a:defRPr sz="1500" kern="1200">
          <a:solidFill>
            <a:schemeClr val="tx1"/>
          </a:solidFill>
          <a:latin typeface="+mn-lt"/>
          <a:ea typeface="+mn-ea"/>
          <a:cs typeface="+mn-cs"/>
        </a:defRPr>
      </a:lvl3pPr>
      <a:lvl4pPr marL="324000" indent="-324000" algn="l" defTabSz="914400" rtl="0" eaLnBrk="1" latinLnBrk="0" hangingPunct="1">
        <a:lnSpc>
          <a:spcPts val="1850"/>
        </a:lnSpc>
        <a:spcBef>
          <a:spcPts val="0"/>
        </a:spcBef>
        <a:buSzPct val="120000"/>
        <a:buFontTx/>
        <a:buBlip>
          <a:blip r:embed="rId13"/>
        </a:buBlip>
        <a:defRPr sz="1500" kern="1200">
          <a:solidFill>
            <a:schemeClr val="tx1"/>
          </a:solidFill>
          <a:latin typeface="+mn-lt"/>
          <a:ea typeface="+mn-ea"/>
          <a:cs typeface="+mn-cs"/>
        </a:defRPr>
      </a:lvl4pPr>
      <a:lvl5pPr marL="324000" indent="-324000" algn="l" defTabSz="914400" rtl="0" eaLnBrk="1" latinLnBrk="0" hangingPunct="1">
        <a:lnSpc>
          <a:spcPts val="1850"/>
        </a:lnSpc>
        <a:spcBef>
          <a:spcPts val="0"/>
        </a:spcBef>
        <a:buSzPct val="120000"/>
        <a:buFontTx/>
        <a:buBlip>
          <a:blip r:embed="rId13"/>
        </a:buBlip>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8312">
          <p15:clr>
            <a:srgbClr val="F26B43"/>
          </p15:clr>
        </p15:guide>
        <p15:guide id="3" pos="241">
          <p15:clr>
            <a:srgbClr val="F26B43"/>
          </p15:clr>
        </p15:guide>
        <p15:guide id="4" pos="785">
          <p15:clr>
            <a:srgbClr val="F26B43"/>
          </p15:clr>
        </p15:guide>
        <p15:guide id="5" pos="2690">
          <p15:clr>
            <a:srgbClr val="F26B43"/>
          </p15:clr>
        </p15:guide>
        <p15:guide id="6" pos="3189">
          <p15:clr>
            <a:srgbClr val="F26B43"/>
          </p15:clr>
        </p15:guide>
        <p15:guide id="7" pos="15119">
          <p15:clr>
            <a:srgbClr val="F26B43"/>
          </p15:clr>
        </p15:guide>
        <p15:guide id="8" pos="14575">
          <p15:clr>
            <a:srgbClr val="F26B43"/>
          </p15:clr>
        </p15:guide>
        <p15:guide id="9" pos="5548">
          <p15:clr>
            <a:srgbClr val="F26B43"/>
          </p15:clr>
        </p15:guide>
        <p15:guide id="10" pos="5049">
          <p15:clr>
            <a:srgbClr val="F26B43"/>
          </p15:clr>
        </p15:guide>
        <p15:guide id="12" pos="7929">
          <p15:clr>
            <a:srgbClr val="F26B43"/>
          </p15:clr>
        </p15:guide>
        <p15:guide id="13" pos="7431">
          <p15:clr>
            <a:srgbClr val="F26B43"/>
          </p15:clr>
        </p15:guide>
        <p15:guide id="14" pos="12670">
          <p15:clr>
            <a:srgbClr val="F26B43"/>
          </p15:clr>
        </p15:guide>
        <p15:guide id="15" pos="12171">
          <p15:clr>
            <a:srgbClr val="F26B43"/>
          </p15:clr>
        </p15:guide>
        <p15:guide id="16" pos="10311">
          <p15:clr>
            <a:srgbClr val="F26B43"/>
          </p15:clr>
        </p15:guide>
        <p15:guide id="17" pos="9812">
          <p15:clr>
            <a:srgbClr val="F26B43"/>
          </p15:clr>
        </p15:guide>
        <p15:guide id="19" orient="horz" pos="328">
          <p15:clr>
            <a:srgbClr val="F26B43"/>
          </p15:clr>
        </p15:guide>
        <p15:guide id="21" orient="horz" pos="532">
          <p15:clr>
            <a:srgbClr val="F26B43"/>
          </p15:clr>
        </p15:guide>
        <p15:guide id="23" orient="horz" pos="1031">
          <p15:clr>
            <a:srgbClr val="F26B43"/>
          </p15:clr>
        </p15:guide>
        <p15:guide id="24" orient="horz" pos="7518">
          <p15:clr>
            <a:srgbClr val="F26B43"/>
          </p15:clr>
        </p15:guide>
        <p15:guide id="25" orient="horz" pos="7835">
          <p15:clr>
            <a:srgbClr val="F26B43"/>
          </p15:clr>
        </p15:guide>
        <p15:guide id="26" pos="76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5FA7415-5972-43C8-8CE9-FFE3FD310CC9}"/>
              </a:ext>
            </a:extLst>
          </p:cNvPr>
          <p:cNvSpPr>
            <a:spLocks noGrp="1"/>
          </p:cNvSpPr>
          <p:nvPr>
            <p:ph type="title"/>
          </p:nvPr>
        </p:nvSpPr>
        <p:spPr>
          <a:xfrm>
            <a:off x="590400" y="770400"/>
            <a:ext cx="11017800" cy="1072088"/>
          </a:xfrm>
          <a:prstGeom prst="rect">
            <a:avLst/>
          </a:prstGeom>
        </p:spPr>
        <p:txBody>
          <a:bodyPr vert="horz" lIns="91440" tIns="45720" rIns="91440" bIns="45720" rtlCol="0" anchor="t" anchorCtr="0">
            <a:noAutofit/>
          </a:bodyPr>
          <a:lstStyle/>
          <a:p>
            <a:r>
              <a:rPr lang="en-US" noProof="0" dirty="0"/>
              <a:t>Add Title</a:t>
            </a:r>
          </a:p>
        </p:txBody>
      </p:sp>
      <p:sp>
        <p:nvSpPr>
          <p:cNvPr id="3" name="Textplatzhalter 2">
            <a:extLst>
              <a:ext uri="{FF2B5EF4-FFF2-40B4-BE49-F238E27FC236}">
                <a16:creationId xmlns:a16="http://schemas.microsoft.com/office/drawing/2014/main" id="{14555103-0B7D-47E0-BAB5-A777A3473340}"/>
              </a:ext>
            </a:extLst>
          </p:cNvPr>
          <p:cNvSpPr>
            <a:spLocks noGrp="1"/>
          </p:cNvSpPr>
          <p:nvPr>
            <p:ph type="body" idx="1"/>
          </p:nvPr>
        </p:nvSpPr>
        <p:spPr>
          <a:xfrm>
            <a:off x="590400" y="2327249"/>
            <a:ext cx="11017800" cy="3663000"/>
          </a:xfrm>
          <a:prstGeom prst="rect">
            <a:avLst/>
          </a:prstGeom>
        </p:spPr>
        <p:txBody>
          <a:bodyPr vert="horz" lIns="91440" tIns="45720" rIns="91440" bIns="45720" rtlCol="0">
            <a:noAutofit/>
          </a:bodyPr>
          <a:lstStyle/>
          <a:p>
            <a:pPr lvl="0"/>
            <a:r>
              <a:rPr lang="en-US" noProof="0" dirty="0"/>
              <a:t>First Level (Running 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Rechteck 3">
            <a:extLst>
              <a:ext uri="{FF2B5EF4-FFF2-40B4-BE49-F238E27FC236}">
                <a16:creationId xmlns:a16="http://schemas.microsoft.com/office/drawing/2014/main" id="{9180CF0C-837C-4BFD-ADEC-CF0F22B3929F}"/>
              </a:ext>
            </a:extLst>
          </p:cNvPr>
          <p:cNvSpPr/>
          <p:nvPr userDrawn="1"/>
        </p:nvSpPr>
        <p:spPr>
          <a:xfrm>
            <a:off x="0" y="0"/>
            <a:ext cx="12192000" cy="48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675" dirty="0"/>
          </a:p>
        </p:txBody>
      </p:sp>
      <p:sp>
        <p:nvSpPr>
          <p:cNvPr id="6" name="Foliennummernplatzhalter 5">
            <a:extLst>
              <a:ext uri="{FF2B5EF4-FFF2-40B4-BE49-F238E27FC236}">
                <a16:creationId xmlns:a16="http://schemas.microsoft.com/office/drawing/2014/main" id="{92A45E14-11AD-4136-88E8-CBEC7C0819EF}"/>
              </a:ext>
            </a:extLst>
          </p:cNvPr>
          <p:cNvSpPr>
            <a:spLocks noGrp="1"/>
          </p:cNvSpPr>
          <p:nvPr>
            <p:ph type="sldNum" sz="quarter" idx="4"/>
          </p:nvPr>
        </p:nvSpPr>
        <p:spPr>
          <a:xfrm>
            <a:off x="11660401" y="126621"/>
            <a:ext cx="385972" cy="226761"/>
          </a:xfrm>
          <a:prstGeom prst="rect">
            <a:avLst/>
          </a:prstGeom>
        </p:spPr>
        <p:txBody>
          <a:bodyPr vert="horz" wrap="none" lIns="91440" tIns="45720" rIns="91440" bIns="45720" rtlCol="0" anchor="ctr">
            <a:noAutofit/>
          </a:bodyPr>
          <a:lstStyle>
            <a:lvl1pPr algn="r">
              <a:lnSpc>
                <a:spcPts val="1651"/>
              </a:lnSpc>
              <a:defRPr sz="1067">
                <a:solidFill>
                  <a:schemeClr val="bg1"/>
                </a:solidFill>
              </a:defRPr>
            </a:lvl1pPr>
          </a:lstStyle>
          <a:p>
            <a:fld id="{88A1DFE4-5FC5-43BD-BB7E-75EAD82B965F}" type="slidenum">
              <a:rPr lang="en-US" smtClean="0"/>
              <a:pPr/>
              <a:t>‹#›</a:t>
            </a:fld>
            <a:endParaRPr lang="en-US" dirty="0"/>
          </a:p>
        </p:txBody>
      </p:sp>
      <p:pic>
        <p:nvPicPr>
          <p:cNvPr id="17" name="Grafik 16">
            <a:extLst>
              <a:ext uri="{FF2B5EF4-FFF2-40B4-BE49-F238E27FC236}">
                <a16:creationId xmlns:a16="http://schemas.microsoft.com/office/drawing/2014/main" id="{15072D71-1E30-4F23-8B4C-14B3F8F78932}"/>
              </a:ext>
            </a:extLst>
          </p:cNvPr>
          <p:cNvPicPr>
            <a:picLocks noChangeAspect="1"/>
          </p:cNvPicPr>
          <p:nvPr userDrawn="1"/>
        </p:nvPicPr>
        <p:blipFill>
          <a:blip r:embed="rId14" cstate="hqprint">
            <a:extLst>
              <a:ext uri="{28A0092B-C50C-407E-A947-70E740481C1C}">
                <a14:useLocalDpi xmlns:a14="http://schemas.microsoft.com/office/drawing/2010/main" val="0"/>
              </a:ext>
            </a:extLst>
          </a:blip>
          <a:srcRect/>
          <a:stretch/>
        </p:blipFill>
        <p:spPr>
          <a:xfrm>
            <a:off x="145629" y="120000"/>
            <a:ext cx="597087" cy="240000"/>
          </a:xfrm>
          <a:prstGeom prst="rect">
            <a:avLst/>
          </a:prstGeom>
        </p:spPr>
      </p:pic>
      <p:sp>
        <p:nvSpPr>
          <p:cNvPr id="7" name="Textfeld 1">
            <a:extLst>
              <a:ext uri="{FF2B5EF4-FFF2-40B4-BE49-F238E27FC236}">
                <a16:creationId xmlns:a16="http://schemas.microsoft.com/office/drawing/2014/main" id="{89A29F69-B16F-064F-BB1D-1244600631A6}"/>
              </a:ext>
            </a:extLst>
          </p:cNvPr>
          <p:cNvSpPr txBox="1"/>
          <p:nvPr userDrawn="1"/>
        </p:nvSpPr>
        <p:spPr>
          <a:xfrm>
            <a:off x="1343775" y="116660"/>
            <a:ext cx="2718000" cy="226761"/>
          </a:xfrm>
          <a:prstGeom prst="rect">
            <a:avLst/>
          </a:prstGeom>
          <a:noFill/>
        </p:spPr>
        <p:txBody>
          <a:bodyPr wrap="square" rtlCol="0">
            <a:noAutofit/>
          </a:bodyPr>
          <a:lstStyle/>
          <a:p>
            <a:pPr>
              <a:lnSpc>
                <a:spcPts val="1651"/>
              </a:lnSpc>
            </a:pPr>
            <a:r>
              <a:rPr lang="en-US" sz="1200" dirty="0">
                <a:solidFill>
                  <a:schemeClr val="bg1"/>
                </a:solidFill>
              </a:rPr>
              <a:t>2024-02-13</a:t>
            </a:r>
          </a:p>
        </p:txBody>
      </p:sp>
    </p:spTree>
    <p:extLst>
      <p:ext uri="{BB962C8B-B14F-4D97-AF65-F5344CB8AC3E}">
        <p14:creationId xmlns:p14="http://schemas.microsoft.com/office/powerpoint/2010/main" val="2672164511"/>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Lst>
  <p:hf hdr="0" ftr="0" dt="0"/>
  <p:txStyles>
    <p:titleStyle>
      <a:lvl1pPr algn="l" defTabSz="914377" rtl="0" eaLnBrk="1" latinLnBrk="0" hangingPunct="1">
        <a:lnSpc>
          <a:spcPts val="4000"/>
        </a:lnSpc>
        <a:spcBef>
          <a:spcPct val="0"/>
        </a:spcBef>
        <a:buNone/>
        <a:defRPr sz="4000" kern="1200">
          <a:solidFill>
            <a:schemeClr val="tx1"/>
          </a:solidFill>
          <a:latin typeface="+mj-lt"/>
          <a:ea typeface="+mj-ea"/>
          <a:cs typeface="+mj-cs"/>
        </a:defRPr>
      </a:lvl1pPr>
    </p:titleStyle>
    <p:bodyStyle>
      <a:lvl1pPr marL="0" indent="0" algn="l"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323992" indent="-323992" algn="l" defTabSz="914377" rtl="0" eaLnBrk="1" latinLnBrk="0" hangingPunct="1">
        <a:lnSpc>
          <a:spcPts val="1851"/>
        </a:lnSpc>
        <a:spcBef>
          <a:spcPts val="0"/>
        </a:spcBef>
        <a:buFont typeface="Arial" panose="020B0604020202020204" pitchFamily="34" charset="0"/>
        <a:buChar char="•"/>
        <a:defRPr sz="1600" kern="1200">
          <a:solidFill>
            <a:schemeClr val="tx1"/>
          </a:solidFill>
          <a:latin typeface="+mn-lt"/>
          <a:ea typeface="+mn-ea"/>
          <a:cs typeface="+mn-cs"/>
        </a:defRPr>
      </a:lvl2pPr>
      <a:lvl3pPr marL="647984"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3pPr>
      <a:lvl4pPr marL="971976"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4pPr>
      <a:lvl5pPr marL="1295968" indent="-323992" algn="l" defTabSz="914377" rtl="0" eaLnBrk="1" latinLnBrk="0" hangingPunct="1">
        <a:lnSpc>
          <a:spcPts val="1851"/>
        </a:lnSpc>
        <a:spcBef>
          <a:spcPts val="0"/>
        </a:spcBef>
        <a:buSzPct val="100000"/>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3117">
          <p15:clr>
            <a:srgbClr val="F26B43"/>
          </p15:clr>
        </p15:guide>
        <p15:guide id="3" pos="90">
          <p15:clr>
            <a:srgbClr val="F26B43"/>
          </p15:clr>
        </p15:guide>
        <p15:guide id="4" pos="294">
          <p15:clr>
            <a:srgbClr val="F26B43"/>
          </p15:clr>
        </p15:guide>
        <p15:guide id="5" pos="1009">
          <p15:clr>
            <a:srgbClr val="F26B43"/>
          </p15:clr>
        </p15:guide>
        <p15:guide id="6" pos="1196">
          <p15:clr>
            <a:srgbClr val="F26B43"/>
          </p15:clr>
        </p15:guide>
        <p15:guide id="7" pos="5670">
          <p15:clr>
            <a:srgbClr val="F26B43"/>
          </p15:clr>
        </p15:guide>
        <p15:guide id="8" pos="5466">
          <p15:clr>
            <a:srgbClr val="F26B43"/>
          </p15:clr>
        </p15:guide>
        <p15:guide id="9" pos="2081">
          <p15:clr>
            <a:srgbClr val="F26B43"/>
          </p15:clr>
        </p15:guide>
        <p15:guide id="10" pos="1893">
          <p15:clr>
            <a:srgbClr val="F26B43"/>
          </p15:clr>
        </p15:guide>
        <p15:guide id="12" pos="2973">
          <p15:clr>
            <a:srgbClr val="F26B43"/>
          </p15:clr>
        </p15:guide>
        <p15:guide id="13" pos="2787">
          <p15:clr>
            <a:srgbClr val="F26B43"/>
          </p15:clr>
        </p15:guide>
        <p15:guide id="14" pos="4751">
          <p15:clr>
            <a:srgbClr val="F26B43"/>
          </p15:clr>
        </p15:guide>
        <p15:guide id="15" pos="4564">
          <p15:clr>
            <a:srgbClr val="F26B43"/>
          </p15:clr>
        </p15:guide>
        <p15:guide id="16" pos="3867">
          <p15:clr>
            <a:srgbClr val="F26B43"/>
          </p15:clr>
        </p15:guide>
        <p15:guide id="17" pos="3680">
          <p15:clr>
            <a:srgbClr val="F26B43"/>
          </p15:clr>
        </p15:guide>
        <p15:guide id="19" orient="horz" pos="123">
          <p15:clr>
            <a:srgbClr val="F26B43"/>
          </p15:clr>
        </p15:guide>
        <p15:guide id="21" orient="horz" pos="200">
          <p15:clr>
            <a:srgbClr val="F26B43"/>
          </p15:clr>
        </p15:guide>
        <p15:guide id="23" orient="horz" pos="387">
          <p15:clr>
            <a:srgbClr val="F26B43"/>
          </p15:clr>
        </p15:guide>
        <p15:guide id="24" orient="horz" pos="2819">
          <p15:clr>
            <a:srgbClr val="F26B43"/>
          </p15:clr>
        </p15:guide>
        <p15:guide id="25" orient="horz" pos="293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96000" y="465591"/>
            <a:ext cx="10800000" cy="1116849"/>
          </a:xfrm>
          <a:prstGeom prst="rect">
            <a:avLst/>
          </a:prstGeom>
        </p:spPr>
        <p:txBody>
          <a:bodyPr vert="horz" lIns="0" tIns="0" rIns="0" bIns="0" rtlCol="0" anchor="t" anchorCtr="0">
            <a:normAutofit/>
          </a:bodyPr>
          <a:lstStyle/>
          <a:p>
            <a:r>
              <a:rPr lang="fr-FR" dirty="0"/>
              <a:t>Cliquez et modifiez le titre</a:t>
            </a:r>
          </a:p>
        </p:txBody>
      </p:sp>
      <p:sp>
        <p:nvSpPr>
          <p:cNvPr id="3" name="Espace réservé du texte 2"/>
          <p:cNvSpPr>
            <a:spLocks noGrp="1"/>
          </p:cNvSpPr>
          <p:nvPr>
            <p:ph type="body" idx="1"/>
          </p:nvPr>
        </p:nvSpPr>
        <p:spPr>
          <a:xfrm>
            <a:off x="696000" y="1767565"/>
            <a:ext cx="10800000" cy="4409398"/>
          </a:xfrm>
          <a:prstGeom prst="rect">
            <a:avLst/>
          </a:prstGeom>
        </p:spPr>
        <p:txBody>
          <a:bodyPr vert="horz" lIns="0" tIns="0" rIns="0" bIns="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9666000" y="6440400"/>
            <a:ext cx="1517702" cy="246511"/>
          </a:xfrm>
          <a:prstGeom prst="rect">
            <a:avLst/>
          </a:prstGeom>
        </p:spPr>
        <p:txBody>
          <a:bodyPr vert="horz" wrap="none" lIns="0" tIns="0" rIns="0" bIns="0" rtlCol="0" anchor="b" anchorCtr="0"/>
          <a:lstStyle>
            <a:lvl1pPr algn="r">
              <a:defRPr sz="800">
                <a:solidFill>
                  <a:schemeClr val="tx1"/>
                </a:solidFill>
              </a:defRPr>
            </a:lvl1pPr>
          </a:lstStyle>
          <a:p>
            <a:fld id="{BA3AA60F-4ADB-3244-BDE3-D982CC224A9D}" type="datetime1">
              <a:rPr lang="de-CH" smtClean="0"/>
              <a:t>08.11.24</a:t>
            </a:fld>
            <a:endParaRPr lang="fr-FR"/>
          </a:p>
        </p:txBody>
      </p:sp>
      <p:sp>
        <p:nvSpPr>
          <p:cNvPr id="5" name="Espace réservé du pied de page 4"/>
          <p:cNvSpPr>
            <a:spLocks noGrp="1"/>
          </p:cNvSpPr>
          <p:nvPr>
            <p:ph type="ftr" sz="quarter" idx="3"/>
          </p:nvPr>
        </p:nvSpPr>
        <p:spPr>
          <a:xfrm>
            <a:off x="1242000" y="6440400"/>
            <a:ext cx="4114800" cy="246511"/>
          </a:xfrm>
          <a:prstGeom prst="rect">
            <a:avLst/>
          </a:prstGeom>
        </p:spPr>
        <p:txBody>
          <a:bodyPr vert="horz" lIns="0" tIns="0" rIns="0" bIns="0" rtlCol="0" anchor="b" anchorCtr="0"/>
          <a:lstStyle>
            <a:lvl1pPr algn="l">
              <a:defRPr sz="800" i="1">
                <a:solidFill>
                  <a:schemeClr val="tx1"/>
                </a:solidFill>
                <a:latin typeface="+mn-lt"/>
              </a:defRPr>
            </a:lvl1pPr>
          </a:lstStyle>
          <a:p>
            <a:endParaRPr lang="fr-FR" dirty="0"/>
          </a:p>
        </p:txBody>
      </p:sp>
      <p:sp>
        <p:nvSpPr>
          <p:cNvPr id="6" name="Espace réservé du numéro de diapositive 5"/>
          <p:cNvSpPr>
            <a:spLocks noGrp="1"/>
          </p:cNvSpPr>
          <p:nvPr>
            <p:ph type="sldNum" sz="quarter" idx="4"/>
          </p:nvPr>
        </p:nvSpPr>
        <p:spPr>
          <a:xfrm>
            <a:off x="11296800" y="6440400"/>
            <a:ext cx="215082" cy="246511"/>
          </a:xfrm>
          <a:prstGeom prst="rect">
            <a:avLst/>
          </a:prstGeom>
        </p:spPr>
        <p:txBody>
          <a:bodyPr vert="horz" wrap="square" lIns="0" tIns="0" rIns="0" bIns="0" rtlCol="0" anchor="b" anchorCtr="0"/>
          <a:lstStyle>
            <a:lvl1pPr algn="r">
              <a:defRPr sz="800">
                <a:solidFill>
                  <a:schemeClr val="tx1"/>
                </a:solidFill>
              </a:defRPr>
            </a:lvl1pPr>
          </a:lstStyle>
          <a:p>
            <a:fld id="{490AA3F6-1618-3548-975A-DD1A2939A246}" type="slidenum">
              <a:rPr lang="fr-FR" smtClean="0"/>
              <a:pPr/>
              <a:t>‹#›</a:t>
            </a:fld>
            <a:endParaRPr lang="fr-FR" dirty="0"/>
          </a:p>
        </p:txBody>
      </p:sp>
      <p:sp>
        <p:nvSpPr>
          <p:cNvPr id="14" name="ZoneTexte 15">
            <a:extLst>
              <a:ext uri="{FF2B5EF4-FFF2-40B4-BE49-F238E27FC236}">
                <a16:creationId xmlns:a16="http://schemas.microsoft.com/office/drawing/2014/main" id="{DD78DBB9-3B01-D842-8439-DBF096CF7283}"/>
              </a:ext>
            </a:extLst>
          </p:cNvPr>
          <p:cNvSpPr txBox="1"/>
          <p:nvPr userDrawn="1"/>
        </p:nvSpPr>
        <p:spPr>
          <a:xfrm>
            <a:off x="696000" y="6558319"/>
            <a:ext cx="473857" cy="123111"/>
          </a:xfrm>
          <a:prstGeom prst="rect">
            <a:avLst/>
          </a:prstGeom>
          <a:noFill/>
        </p:spPr>
        <p:txBody>
          <a:bodyPr wrap="square" lIns="0" tIns="0" rIns="0" bIns="0" rtlCol="0" anchor="b" anchorCtr="0">
            <a:spAutoFit/>
          </a:bodyPr>
          <a:lstStyle/>
          <a:p>
            <a:r>
              <a:rPr lang="fr-FR" sz="800" dirty="0"/>
              <a:t>CERN</a:t>
            </a:r>
          </a:p>
        </p:txBody>
      </p:sp>
      <p:cxnSp>
        <p:nvCxnSpPr>
          <p:cNvPr id="17" name="Connecteur droit 12">
            <a:extLst>
              <a:ext uri="{FF2B5EF4-FFF2-40B4-BE49-F238E27FC236}">
                <a16:creationId xmlns:a16="http://schemas.microsoft.com/office/drawing/2014/main" id="{99BBD5A4-7E5D-9346-BD7B-2829B7FF3682}"/>
              </a:ext>
            </a:extLst>
          </p:cNvPr>
          <p:cNvCxnSpPr>
            <a:cxnSpLocks/>
          </p:cNvCxnSpPr>
          <p:nvPr userDrawn="1"/>
        </p:nvCxnSpPr>
        <p:spPr>
          <a:xfrm flipV="1">
            <a:off x="1094133"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2">
            <a:extLst>
              <a:ext uri="{FF2B5EF4-FFF2-40B4-BE49-F238E27FC236}">
                <a16:creationId xmlns:a16="http://schemas.microsoft.com/office/drawing/2014/main" id="{B1B3F23D-1F79-434F-819F-04DAA3924950}"/>
              </a:ext>
            </a:extLst>
          </p:cNvPr>
          <p:cNvCxnSpPr>
            <a:cxnSpLocks/>
          </p:cNvCxnSpPr>
          <p:nvPr userDrawn="1"/>
        </p:nvCxnSpPr>
        <p:spPr>
          <a:xfrm flipV="1">
            <a:off x="11271238" y="6558319"/>
            <a:ext cx="0" cy="12311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6375724"/>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 id="2147484042" r:id="rId13"/>
    <p:sldLayoutId id="2147484043" r:id="rId14"/>
  </p:sldLayoutIdLst>
  <p:hf hdr="0" ftr="0" dt="0"/>
  <p:txStyles>
    <p:title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438">
          <p15:clr>
            <a:srgbClr val="F26B43"/>
          </p15:clr>
        </p15:guide>
        <p15:guide id="5" orient="horz" pos="30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F5D0FA-6FF1-4D5D-AC9F-9EE3D0189E78}"/>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41A979-64FD-4BBC-A1CF-1DF9B39939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5F27E8-C320-41C5-8838-AC15EC6A1C4C}"/>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AFEC44-36E6-514B-90DE-F6EECA03CB1E}" type="datetime1">
              <a:rPr lang="de-CH" smtClean="0"/>
              <a:t>08.11.24</a:t>
            </a:fld>
            <a:endParaRPr lang="en-GB"/>
          </a:p>
        </p:txBody>
      </p:sp>
      <p:sp>
        <p:nvSpPr>
          <p:cNvPr id="5" name="Footer Placeholder 4">
            <a:extLst>
              <a:ext uri="{FF2B5EF4-FFF2-40B4-BE49-F238E27FC236}">
                <a16:creationId xmlns:a16="http://schemas.microsoft.com/office/drawing/2014/main" id="{CBC5BCCB-51A5-4D62-BFEA-D18CD8B60AC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9F72471-CF75-41F7-8A0D-CC53EF3C327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666338-2F73-4B46-9AE7-5D8ED890EDE0}" type="slidenum">
              <a:rPr lang="en-GB" smtClean="0"/>
              <a:t>‹#›</a:t>
            </a:fld>
            <a:endParaRPr lang="en-GB"/>
          </a:p>
        </p:txBody>
      </p:sp>
    </p:spTree>
    <p:extLst>
      <p:ext uri="{BB962C8B-B14F-4D97-AF65-F5344CB8AC3E}">
        <p14:creationId xmlns:p14="http://schemas.microsoft.com/office/powerpoint/2010/main" val="4067676462"/>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 id="2147484088" r:id="rId12"/>
    <p:sldLayoutId id="214748408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433608-06F6-8445-BF6C-B28C5451FFDB}" type="datetime1">
              <a:rPr lang="de-CH" smtClean="0"/>
              <a:t>08.11.24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F4100A-E962-4EDC-8177-67B64A99A009}" type="slidenum">
              <a:rPr lang="en-GB" smtClean="0"/>
              <a:t>‹#›</a:t>
            </a:fld>
            <a:endParaRPr lang="en-GB"/>
          </a:p>
        </p:txBody>
      </p:sp>
    </p:spTree>
    <p:extLst>
      <p:ext uri="{BB962C8B-B14F-4D97-AF65-F5344CB8AC3E}">
        <p14:creationId xmlns:p14="http://schemas.microsoft.com/office/powerpoint/2010/main" val="2764695828"/>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jpeg"/><Relationship Id="rId9" Type="http://schemas.openxmlformats.org/officeDocument/2006/relationships/hyperlink" Target="http://cern.ch/fcc"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Layout" Target="../diagrams/layout1.xml"/><Relationship Id="rId7" Type="http://schemas.openxmlformats.org/officeDocument/2006/relationships/hyperlink" Target="https://fccis.web.cern.ch/join-now" TargetMode="External"/><Relationship Id="rId2" Type="http://schemas.openxmlformats.org/officeDocument/2006/relationships/diagramData" Target="../diagrams/data1.xml"/><Relationship Id="rId1" Type="http://schemas.openxmlformats.org/officeDocument/2006/relationships/slideLayout" Target="../slideLayouts/slideLayout18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44.png"/><Relationship Id="rId4" Type="http://schemas.openxmlformats.org/officeDocument/2006/relationships/diagramQuickStyle" Target="../diagrams/quickStyle1.xml"/><Relationship Id="rId9"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1.png"/><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t0ou50ado_4" TargetMode="External"/><Relationship Id="rId2" Type="http://schemas.openxmlformats.org/officeDocument/2006/relationships/image" Target="../media/image31.png"/><Relationship Id="rId1" Type="http://schemas.openxmlformats.org/officeDocument/2006/relationships/slideLayout" Target="../slideLayouts/slideLayout10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7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123.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xml"/><Relationship Id="rId1" Type="http://schemas.openxmlformats.org/officeDocument/2006/relationships/slideLayout" Target="../slideLayouts/slideLayout157.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03.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17.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85.xml"/><Relationship Id="rId5" Type="http://schemas.openxmlformats.org/officeDocument/2006/relationships/image" Target="../media/image34.PNG"/><Relationship Id="rId4" Type="http://schemas.openxmlformats.org/officeDocument/2006/relationships/image" Target="../media/image33.jpg"/></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Picture 6" descr="Picture 6"/>
          <p:cNvPicPr>
            <a:picLocks noChangeAspect="1"/>
          </p:cNvPicPr>
          <p:nvPr/>
        </p:nvPicPr>
        <p:blipFill>
          <a:blip r:embed="rId2"/>
          <a:srcRect b="19348"/>
          <a:stretch>
            <a:fillRect/>
          </a:stretch>
        </p:blipFill>
        <p:spPr>
          <a:xfrm>
            <a:off x="0" y="-17464"/>
            <a:ext cx="12192000" cy="6875465"/>
          </a:xfrm>
          <a:prstGeom prst="rect">
            <a:avLst/>
          </a:prstGeom>
          <a:ln w="12700">
            <a:miter lim="400000"/>
          </a:ln>
        </p:spPr>
      </p:pic>
      <p:sp>
        <p:nvSpPr>
          <p:cNvPr id="98" name="TextBox 2"/>
          <p:cNvSpPr txBox="1"/>
          <p:nvPr/>
        </p:nvSpPr>
        <p:spPr>
          <a:xfrm>
            <a:off x="8950032" y="6597352"/>
            <a:ext cx="1558142" cy="280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defTabSz="457200">
              <a:defRPr sz="1400"/>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prstClr val="black"/>
                </a:solidFill>
                <a:effectLst/>
                <a:uLnTx/>
                <a:uFillTx/>
                <a:latin typeface="Calibri" panose="020F0502020204030204"/>
                <a:ea typeface="+mn-ea"/>
                <a:cs typeface="+mn-cs"/>
              </a:rPr>
              <a:t>photo: J. Wenninger</a:t>
            </a:r>
          </a:p>
        </p:txBody>
      </p:sp>
      <p:sp>
        <p:nvSpPr>
          <p:cNvPr id="99" name="Rectangle 43"/>
          <p:cNvSpPr txBox="1"/>
          <p:nvPr/>
        </p:nvSpPr>
        <p:spPr>
          <a:xfrm>
            <a:off x="382096" y="6259619"/>
            <a:ext cx="8716184" cy="6293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i="1">
                <a:solidFill>
                  <a:srgbClr val="FFE699"/>
                </a:solidFill>
              </a:defRPr>
            </a:pP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Work supported by the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European Commission </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under the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HORIZON 2020 projects EuroCirCol</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 grant agreement 654305;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EASITrain, </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grant agreement no. 764879;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iFAST</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 grant agreement 101004730,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FCCIS</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 grant agreement 951754;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E-JADE,</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 contract no. 645479;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EAJADE</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  contract number 101086276; and by the Swiss </a:t>
            </a:r>
            <a:r>
              <a:rPr kumimoji="0" sz="1200" b="1" i="1" u="none" strike="noStrike" kern="1200" cap="none" spc="0" normalizeH="0" baseline="0" noProof="0">
                <a:ln>
                  <a:noFill/>
                </a:ln>
                <a:solidFill>
                  <a:srgbClr val="FFE699"/>
                </a:solidFill>
                <a:effectLst/>
                <a:uLnTx/>
                <a:uFillTx/>
                <a:latin typeface="Calibri" panose="020F0502020204030204"/>
                <a:ea typeface="+mn-ea"/>
                <a:cs typeface="+mn-cs"/>
              </a:rPr>
              <a:t>CHART </a:t>
            </a:r>
            <a:r>
              <a:rPr kumimoji="0" sz="1200" b="0" i="1" u="none" strike="noStrike" kern="1200" cap="none" spc="0" normalizeH="0" baseline="0" noProof="0">
                <a:ln>
                  <a:noFill/>
                </a:ln>
                <a:solidFill>
                  <a:srgbClr val="FFE699"/>
                </a:solidFill>
                <a:effectLst/>
                <a:uLnTx/>
                <a:uFillTx/>
                <a:latin typeface="Calibri" panose="020F0502020204030204"/>
                <a:ea typeface="+mn-ea"/>
                <a:cs typeface="+mn-cs"/>
              </a:rPr>
              <a:t>program</a:t>
            </a:r>
          </a:p>
        </p:txBody>
      </p:sp>
      <p:grpSp>
        <p:nvGrpSpPr>
          <p:cNvPr id="102" name="Picture 44"/>
          <p:cNvGrpSpPr/>
          <p:nvPr/>
        </p:nvGrpSpPr>
        <p:grpSpPr>
          <a:xfrm>
            <a:off x="9377967" y="6312008"/>
            <a:ext cx="2814033" cy="439233"/>
            <a:chOff x="0" y="0"/>
            <a:chExt cx="2814031" cy="439232"/>
          </a:xfrm>
        </p:grpSpPr>
        <p:sp>
          <p:nvSpPr>
            <p:cNvPr id="100" name="Rectangle"/>
            <p:cNvSpPr/>
            <p:nvPr/>
          </p:nvSpPr>
          <p:spPr>
            <a:xfrm>
              <a:off x="0" y="0"/>
              <a:ext cx="2814032" cy="439233"/>
            </a:xfrm>
            <a:prstGeom prst="rect">
              <a:avLst/>
            </a:prstGeom>
            <a:solidFill>
              <a:srgbClr val="FFFFFF"/>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1" name="image2.png" descr="image2.png"/>
            <p:cNvPicPr>
              <a:picLocks noChangeAspect="1"/>
            </p:cNvPicPr>
            <p:nvPr/>
          </p:nvPicPr>
          <p:blipFill>
            <a:blip r:embed="rId3"/>
            <a:stretch>
              <a:fillRect/>
            </a:stretch>
          </p:blipFill>
          <p:spPr>
            <a:xfrm>
              <a:off x="0" y="0"/>
              <a:ext cx="2814032" cy="439233"/>
            </a:xfrm>
            <a:prstGeom prst="rect">
              <a:avLst/>
            </a:prstGeom>
            <a:ln w="12700" cap="flat">
              <a:noFill/>
              <a:miter lim="400000"/>
            </a:ln>
            <a:effectLst/>
          </p:spPr>
        </p:pic>
      </p:grpSp>
      <p:sp>
        <p:nvSpPr>
          <p:cNvPr id="103" name="TextBox 11"/>
          <p:cNvSpPr/>
          <p:nvPr/>
        </p:nvSpPr>
        <p:spPr>
          <a:xfrm>
            <a:off x="174531" y="5516664"/>
            <a:ext cx="12017469" cy="726217"/>
          </a:xfrm>
          <a:prstGeom prst="rect">
            <a:avLst/>
          </a:prstGeom>
          <a:solidFill>
            <a:srgbClr val="FFFFFF"/>
          </a:solidFill>
          <a:ln w="12700">
            <a:miter lim="400000"/>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4" name="Picture 47" descr="Picture 47"/>
          <p:cNvPicPr>
            <a:picLocks noChangeAspect="1"/>
          </p:cNvPicPr>
          <p:nvPr/>
        </p:nvPicPr>
        <p:blipFill>
          <a:blip r:embed="rId4"/>
          <a:stretch>
            <a:fillRect/>
          </a:stretch>
        </p:blipFill>
        <p:spPr>
          <a:xfrm>
            <a:off x="2469764" y="5533915"/>
            <a:ext cx="1302193" cy="626982"/>
          </a:xfrm>
          <a:prstGeom prst="rect">
            <a:avLst/>
          </a:prstGeom>
          <a:ln w="12700">
            <a:miter lim="400000"/>
          </a:ln>
        </p:spPr>
      </p:pic>
      <p:pic>
        <p:nvPicPr>
          <p:cNvPr id="105" name="Picture 48" descr="Picture 48"/>
          <p:cNvPicPr>
            <a:picLocks noChangeAspect="1"/>
          </p:cNvPicPr>
          <p:nvPr/>
        </p:nvPicPr>
        <p:blipFill>
          <a:blip r:embed="rId5"/>
          <a:stretch>
            <a:fillRect/>
          </a:stretch>
        </p:blipFill>
        <p:spPr>
          <a:xfrm>
            <a:off x="4134538" y="5527365"/>
            <a:ext cx="983595" cy="640081"/>
          </a:xfrm>
          <a:prstGeom prst="rect">
            <a:avLst/>
          </a:prstGeom>
          <a:ln w="12700">
            <a:miter lim="400000"/>
          </a:ln>
        </p:spPr>
      </p:pic>
      <p:pic>
        <p:nvPicPr>
          <p:cNvPr id="106" name="Picture 50" descr="Picture 50"/>
          <p:cNvPicPr>
            <a:picLocks noChangeAspect="1"/>
          </p:cNvPicPr>
          <p:nvPr/>
        </p:nvPicPr>
        <p:blipFill>
          <a:blip r:embed="rId6"/>
          <a:srcRect l="23997" t="16876" r="24262" b="24372"/>
          <a:stretch>
            <a:fillRect/>
          </a:stretch>
        </p:blipFill>
        <p:spPr>
          <a:xfrm>
            <a:off x="6595563" y="5527326"/>
            <a:ext cx="424543" cy="640081"/>
          </a:xfrm>
          <a:prstGeom prst="rect">
            <a:avLst/>
          </a:prstGeom>
          <a:ln w="12700">
            <a:miter lim="400000"/>
          </a:ln>
        </p:spPr>
      </p:pic>
      <p:pic>
        <p:nvPicPr>
          <p:cNvPr id="107" name="Picture 51" descr="Picture 51"/>
          <p:cNvPicPr>
            <a:picLocks noChangeAspect="1"/>
          </p:cNvPicPr>
          <p:nvPr/>
        </p:nvPicPr>
        <p:blipFill>
          <a:blip r:embed="rId7"/>
          <a:stretch>
            <a:fillRect/>
          </a:stretch>
        </p:blipFill>
        <p:spPr>
          <a:xfrm>
            <a:off x="374058" y="5585617"/>
            <a:ext cx="1619273" cy="573295"/>
          </a:xfrm>
          <a:prstGeom prst="rect">
            <a:avLst/>
          </a:prstGeom>
          <a:ln w="12700">
            <a:miter lim="400000"/>
          </a:ln>
        </p:spPr>
      </p:pic>
      <p:grpSp>
        <p:nvGrpSpPr>
          <p:cNvPr id="110" name="Picture 52"/>
          <p:cNvGrpSpPr/>
          <p:nvPr/>
        </p:nvGrpSpPr>
        <p:grpSpPr>
          <a:xfrm>
            <a:off x="11471695" y="5603047"/>
            <a:ext cx="601025" cy="640081"/>
            <a:chOff x="0" y="0"/>
            <a:chExt cx="601024" cy="640080"/>
          </a:xfrm>
        </p:grpSpPr>
        <p:sp>
          <p:nvSpPr>
            <p:cNvPr id="108" name="Rectangle"/>
            <p:cNvSpPr/>
            <p:nvPr/>
          </p:nvSpPr>
          <p:spPr>
            <a:xfrm>
              <a:off x="0" y="0"/>
              <a:ext cx="601025" cy="640081"/>
            </a:xfrm>
            <a:prstGeom prst="rect">
              <a:avLst/>
            </a:prstGeom>
            <a:solidFill>
              <a:srgbClr val="FFFFFF"/>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9" name="image8.png" descr="image8.png"/>
            <p:cNvPicPr>
              <a:picLocks noChangeAspect="1"/>
            </p:cNvPicPr>
            <p:nvPr/>
          </p:nvPicPr>
          <p:blipFill>
            <a:blip r:embed="rId8"/>
            <a:stretch>
              <a:fillRect/>
            </a:stretch>
          </p:blipFill>
          <p:spPr>
            <a:xfrm>
              <a:off x="0" y="0"/>
              <a:ext cx="601025" cy="640081"/>
            </a:xfrm>
            <a:prstGeom prst="rect">
              <a:avLst/>
            </a:prstGeom>
            <a:ln w="12700" cap="flat">
              <a:noFill/>
              <a:miter lim="400000"/>
            </a:ln>
            <a:effectLst/>
          </p:spPr>
        </p:pic>
      </p:grpSp>
      <p:sp>
        <p:nvSpPr>
          <p:cNvPr id="111" name="Rectangle 53"/>
          <p:cNvSpPr/>
          <p:nvPr/>
        </p:nvSpPr>
        <p:spPr>
          <a:xfrm>
            <a:off x="9501784" y="5755599"/>
            <a:ext cx="1756803" cy="333088"/>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u="sng">
                <a:solidFill>
                  <a:srgbClr val="0563C1"/>
                </a:solidFill>
                <a:uFill>
                  <a:solidFill>
                    <a:srgbClr val="0563C1"/>
                  </a:solidFill>
                </a:uFill>
                <a:hlinkClick r:id="" action="ppaction://noaction"/>
              </a:defRPr>
            </a:lvl1p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uFillTx/>
              </a:defRPr>
            </a:pPr>
            <a:r>
              <a:rPr kumimoji="0" sz="1800" b="0" i="0" u="sng" strike="noStrike" kern="1200" cap="none" spc="0" normalizeH="0" baseline="0" noProof="0">
                <a:ln>
                  <a:noFill/>
                </a:ln>
                <a:solidFill>
                  <a:srgbClr val="0563C1"/>
                </a:solidFill>
                <a:effectLst/>
                <a:uLnTx/>
                <a:uFill>
                  <a:solidFill>
                    <a:srgbClr val="0563C1"/>
                  </a:solidFill>
                </a:uFill>
                <a:latin typeface="Calibri" panose="020F0502020204030204"/>
                <a:ea typeface="+mn-ea"/>
                <a:cs typeface="+mn-cs"/>
                <a:hlinkClick r:id="rId9"/>
              </a:rPr>
              <a:t>http://cern.ch/fcc</a:t>
            </a:r>
          </a:p>
        </p:txBody>
      </p:sp>
      <p:pic>
        <p:nvPicPr>
          <p:cNvPr id="112" name="Picture 4" descr="Picture 4"/>
          <p:cNvPicPr>
            <a:picLocks noChangeAspect="1"/>
          </p:cNvPicPr>
          <p:nvPr/>
        </p:nvPicPr>
        <p:blipFill>
          <a:blip r:embed="rId10"/>
          <a:stretch>
            <a:fillRect/>
          </a:stretch>
        </p:blipFill>
        <p:spPr>
          <a:xfrm>
            <a:off x="5270175" y="5512851"/>
            <a:ext cx="1086269" cy="669109"/>
          </a:xfrm>
          <a:prstGeom prst="rect">
            <a:avLst/>
          </a:prstGeom>
          <a:ln w="12700">
            <a:miter lim="400000"/>
          </a:ln>
        </p:spPr>
      </p:pic>
      <p:pic>
        <p:nvPicPr>
          <p:cNvPr id="113" name="Picture 1" descr="Picture 1"/>
          <p:cNvPicPr>
            <a:picLocks noChangeAspect="1"/>
          </p:cNvPicPr>
          <p:nvPr/>
        </p:nvPicPr>
        <p:blipFill>
          <a:blip r:embed="rId11"/>
          <a:stretch>
            <a:fillRect/>
          </a:stretch>
        </p:blipFill>
        <p:spPr>
          <a:xfrm>
            <a:off x="7737481" y="5559095"/>
            <a:ext cx="1745940" cy="600604"/>
          </a:xfrm>
          <a:prstGeom prst="rect">
            <a:avLst/>
          </a:prstGeom>
          <a:ln w="12700">
            <a:miter lim="400000"/>
          </a:ln>
        </p:spPr>
      </p:pic>
      <p:pic>
        <p:nvPicPr>
          <p:cNvPr id="114" name="Picture 2" descr="Picture 2"/>
          <p:cNvPicPr>
            <a:picLocks noChangeAspect="1"/>
          </p:cNvPicPr>
          <p:nvPr/>
        </p:nvPicPr>
        <p:blipFill>
          <a:blip r:embed="rId12"/>
          <a:stretch>
            <a:fillRect/>
          </a:stretch>
        </p:blipFill>
        <p:spPr>
          <a:xfrm>
            <a:off x="7113891" y="5585469"/>
            <a:ext cx="453718" cy="588607"/>
          </a:xfrm>
          <a:prstGeom prst="rect">
            <a:avLst/>
          </a:prstGeom>
          <a:ln w="12700">
            <a:miter lim="400000"/>
          </a:ln>
        </p:spPr>
      </p:pic>
      <p:sp>
        <p:nvSpPr>
          <p:cNvPr id="3" name="TextBox 2">
            <a:extLst>
              <a:ext uri="{FF2B5EF4-FFF2-40B4-BE49-F238E27FC236}">
                <a16:creationId xmlns:a16="http://schemas.microsoft.com/office/drawing/2014/main" id="{4683977F-F17A-BC0F-1444-8446885E6F00}"/>
              </a:ext>
            </a:extLst>
          </p:cNvPr>
          <p:cNvSpPr txBox="1"/>
          <p:nvPr/>
        </p:nvSpPr>
        <p:spPr>
          <a:xfrm>
            <a:off x="1" y="275140"/>
            <a:ext cx="12145948" cy="48013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a:noFill/>
                </a:ln>
                <a:solidFill>
                  <a:srgbClr val="FFFF00"/>
                </a:solidFill>
                <a:effectLst/>
                <a:uLnTx/>
                <a:uFillTx/>
                <a:latin typeface="Calibri" panose="020F0502020204030204"/>
                <a:ea typeface="+mn-ea"/>
                <a:cs typeface="+mn-cs"/>
              </a:rPr>
              <a:t>Special Session on the FCC</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5400" b="1" i="1" dirty="0">
                <a:solidFill>
                  <a:srgbClr val="FFFF00"/>
                </a:solidFill>
                <a:latin typeface="Calibri" panose="020F0502020204030204"/>
              </a:rPr>
              <a:t>General Introduction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u="none" strike="noStrike" kern="1200" cap="none" spc="0" normalizeH="0" baseline="0" noProof="0" dirty="0">
              <a:ln>
                <a:noFill/>
              </a:ln>
              <a:solidFill>
                <a:srgbClr val="FFFF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rgbClr val="FFFF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u="none" strike="noStrike" kern="1200" cap="none" spc="0" normalizeH="0" baseline="0" noProof="0" dirty="0">
              <a:ln>
                <a:noFill/>
              </a:ln>
              <a:solidFill>
                <a:srgbClr val="FFFF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rgbClr val="FFFF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u="none" strike="noStrike" kern="1200" cap="none" spc="0" normalizeH="0" baseline="0" noProof="0" dirty="0">
                <a:ln>
                  <a:noFill/>
                </a:ln>
                <a:solidFill>
                  <a:srgbClr val="FFFF00"/>
                </a:solidFill>
                <a:effectLst/>
                <a:uLnTx/>
                <a:uFillTx/>
                <a:latin typeface="Calibri" panose="020F0502020204030204"/>
                <a:ea typeface="+mn-ea"/>
                <a:cs typeface="+mn-cs"/>
              </a:rPr>
              <a:t>Emmanuel Tsesmelis (CERN)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srgbClr val="FFFF00"/>
                </a:solidFill>
                <a:latin typeface="Calibri" panose="020F0502020204030204"/>
              </a:rPr>
              <a:t>Head of Associate Member State and Non-Member State Relations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u="none" strike="noStrike" kern="1200" cap="none" spc="0" normalizeH="0" baseline="0" noProof="0" dirty="0">
                <a:ln>
                  <a:noFill/>
                </a:ln>
                <a:solidFill>
                  <a:srgbClr val="FFFF00"/>
                </a:solidFill>
                <a:effectLst/>
                <a:uLnTx/>
                <a:uFillTx/>
                <a:latin typeface="Calibri" panose="020F0502020204030204"/>
                <a:ea typeface="+mn-ea"/>
                <a:cs typeface="+mn-cs"/>
              </a:rPr>
              <a:t>Convenor of FCC Global Collaboration Working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rgbClr val="FFFF00"/>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srgbClr val="FFFF00"/>
                </a:solidFill>
                <a:latin typeface="Calibri" panose="020F0502020204030204"/>
              </a:rPr>
              <a:t>XV Latin American Symposium on High Energy Physics (SILAFAE) </a:t>
            </a:r>
            <a:endParaRPr kumimoji="0" lang="en-GB" b="1" u="none" strike="noStrike" kern="1200" cap="none" spc="0" normalizeH="0" baseline="0" noProof="0" dirty="0">
              <a:ln>
                <a:noFill/>
              </a:ln>
              <a:solidFill>
                <a:srgbClr val="FFFF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u="none" strike="noStrike" kern="1200" cap="none" spc="0" normalizeH="0" baseline="0" noProof="0" dirty="0">
                <a:ln>
                  <a:noFill/>
                </a:ln>
                <a:solidFill>
                  <a:srgbClr val="FFFF00"/>
                </a:solidFill>
                <a:effectLst/>
                <a:uLnTx/>
                <a:uFillTx/>
                <a:latin typeface="Calibri" panose="020F0502020204030204"/>
                <a:ea typeface="+mn-ea"/>
                <a:cs typeface="+mn-cs"/>
              </a:rPr>
              <a:t>CINVESTAV, Mexico City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srgbClr val="FFFF00"/>
                </a:solidFill>
                <a:latin typeface="Calibri" panose="020F0502020204030204"/>
              </a:rPr>
              <a:t>4-8 November 2024</a:t>
            </a:r>
            <a:endParaRPr kumimoji="0" lang="en-GB" b="1"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683E29A9-E5D7-C23B-9547-930742F2B1D1}"/>
              </a:ext>
            </a:extLst>
          </p:cNvPr>
          <p:cNvSpPr>
            <a:spLocks noGrp="1"/>
          </p:cNvSpPr>
          <p:nvPr>
            <p:ph type="sldNum" sz="quarter" idx="12"/>
          </p:nvPr>
        </p:nvSpPr>
        <p:spPr/>
        <p:txBody>
          <a:bodyPr/>
          <a:lstStyle/>
          <a:p>
            <a:fld id="{E207C504-4994-4096-9AB6-110CBCAA4D59}"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17A9A-C12A-EE44-847E-ABBC48C912C8}"/>
              </a:ext>
            </a:extLst>
          </p:cNvPr>
          <p:cNvSpPr>
            <a:spLocks noGrp="1"/>
          </p:cNvSpPr>
          <p:nvPr>
            <p:ph type="title"/>
          </p:nvPr>
        </p:nvSpPr>
        <p:spPr>
          <a:xfrm>
            <a:off x="1664942" y="201545"/>
            <a:ext cx="11088547" cy="1325563"/>
          </a:xfrm>
        </p:spPr>
        <p:txBody>
          <a:bodyPr/>
          <a:lstStyle/>
          <a:p>
            <a:r>
              <a:rPr lang="en-CH" b="1" dirty="0">
                <a:solidFill>
                  <a:schemeClr val="accent6">
                    <a:lumMod val="50000"/>
                  </a:schemeClr>
                </a:solidFill>
              </a:rPr>
              <a:t>FCC Feasibility Study Collaboration Membership</a:t>
            </a:r>
          </a:p>
        </p:txBody>
      </p:sp>
      <p:graphicFrame>
        <p:nvGraphicFramePr>
          <p:cNvPr id="17" name="Content Placeholder 2">
            <a:extLst>
              <a:ext uri="{FF2B5EF4-FFF2-40B4-BE49-F238E27FC236}">
                <a16:creationId xmlns:a16="http://schemas.microsoft.com/office/drawing/2014/main" id="{00C707ED-4B0C-4B5B-AA28-A816760E6B6B}"/>
              </a:ext>
            </a:extLst>
          </p:cNvPr>
          <p:cNvGraphicFramePr>
            <a:graphicFrameLocks noGrp="1"/>
          </p:cNvGraphicFramePr>
          <p:nvPr>
            <p:ph sz="half" idx="2"/>
            <p:extLst>
              <p:ext uri="{D42A27DB-BD31-4B8C-83A1-F6EECF244321}">
                <p14:modId xmlns:p14="http://schemas.microsoft.com/office/powerpoint/2010/main" val="470599771"/>
              </p:ext>
            </p:extLst>
          </p:nvPr>
        </p:nvGraphicFramePr>
        <p:xfrm>
          <a:off x="204020" y="164233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3BE31050-5EA2-474A-A57A-951248C33118}"/>
              </a:ext>
            </a:extLst>
          </p:cNvPr>
          <p:cNvSpPr txBox="1"/>
          <p:nvPr/>
        </p:nvSpPr>
        <p:spPr>
          <a:xfrm>
            <a:off x="7102997" y="4706594"/>
            <a:ext cx="352025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C00000"/>
                </a:solidFill>
                <a:effectLst/>
                <a:uLnTx/>
                <a:uFillTx/>
                <a:latin typeface="Calibri" panose="020F0502020204030204"/>
                <a:ea typeface="+mn-ea"/>
                <a:cs typeface="+mn-cs"/>
                <a:hlinkClick r:id="rId7"/>
              </a:rPr>
              <a:t>https://</a:t>
            </a:r>
            <a:r>
              <a:rPr kumimoji="0" lang="en-GB" sz="1800" b="1" i="0" u="none" strike="noStrike" kern="1200" cap="none" spc="0" normalizeH="0" baseline="0" noProof="0" dirty="0" err="1">
                <a:ln>
                  <a:noFill/>
                </a:ln>
                <a:solidFill>
                  <a:srgbClr val="C00000"/>
                </a:solidFill>
                <a:effectLst/>
                <a:uLnTx/>
                <a:uFillTx/>
                <a:latin typeface="Calibri" panose="020F0502020204030204"/>
                <a:ea typeface="+mn-ea"/>
                <a:cs typeface="+mn-cs"/>
                <a:hlinkClick r:id="rId7"/>
              </a:rPr>
              <a:t>fccis.web.cern.ch</a:t>
            </a:r>
            <a:r>
              <a:rPr kumimoji="0" lang="en-GB" sz="1800" b="1" i="0" u="none" strike="noStrike" kern="1200" cap="none" spc="0" normalizeH="0" baseline="0" noProof="0" dirty="0">
                <a:ln>
                  <a:noFill/>
                </a:ln>
                <a:solidFill>
                  <a:srgbClr val="C00000"/>
                </a:solidFill>
                <a:effectLst/>
                <a:uLnTx/>
                <a:uFillTx/>
                <a:latin typeface="Calibri" panose="020F0502020204030204"/>
                <a:ea typeface="+mn-ea"/>
                <a:cs typeface="+mn-cs"/>
                <a:hlinkClick r:id="rId7"/>
              </a:rPr>
              <a:t>/join-now</a:t>
            </a:r>
            <a:endParaRPr kumimoji="0" lang="en-CH" sz="18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7B245912-6DF9-AC48-9F13-A2473DAAE9A2}"/>
              </a:ext>
            </a:extLst>
          </p:cNvPr>
          <p:cNvPicPr>
            <a:picLocks noChangeAspect="1"/>
          </p:cNvPicPr>
          <p:nvPr/>
        </p:nvPicPr>
        <p:blipFill>
          <a:blip r:embed="rId8"/>
          <a:stretch>
            <a:fillRect/>
          </a:stretch>
        </p:blipFill>
        <p:spPr>
          <a:xfrm>
            <a:off x="87353" y="57873"/>
            <a:ext cx="1203889" cy="538324"/>
          </a:xfrm>
          <a:prstGeom prst="rect">
            <a:avLst/>
          </a:prstGeom>
        </p:spPr>
      </p:pic>
      <p:pic>
        <p:nvPicPr>
          <p:cNvPr id="14" name="Picture 13">
            <a:extLst>
              <a:ext uri="{FF2B5EF4-FFF2-40B4-BE49-F238E27FC236}">
                <a16:creationId xmlns:a16="http://schemas.microsoft.com/office/drawing/2014/main" id="{81ECA03E-4AC1-B44C-95AF-D800C09D63DC}"/>
              </a:ext>
            </a:extLst>
          </p:cNvPr>
          <p:cNvPicPr>
            <a:picLocks noChangeAspect="1"/>
          </p:cNvPicPr>
          <p:nvPr/>
        </p:nvPicPr>
        <p:blipFill>
          <a:blip r:embed="rId9"/>
          <a:stretch>
            <a:fillRect/>
          </a:stretch>
        </p:blipFill>
        <p:spPr>
          <a:xfrm>
            <a:off x="11678856" y="1"/>
            <a:ext cx="513144" cy="631562"/>
          </a:xfrm>
          <a:prstGeom prst="rect">
            <a:avLst/>
          </a:prstGeom>
        </p:spPr>
      </p:pic>
      <p:pic>
        <p:nvPicPr>
          <p:cNvPr id="3" name="Picture 2">
            <a:extLst>
              <a:ext uri="{FF2B5EF4-FFF2-40B4-BE49-F238E27FC236}">
                <a16:creationId xmlns:a16="http://schemas.microsoft.com/office/drawing/2014/main" id="{812EB717-FF33-134D-A2C7-3D1A9C9952A1}"/>
              </a:ext>
            </a:extLst>
          </p:cNvPr>
          <p:cNvPicPr>
            <a:picLocks noChangeAspect="1"/>
          </p:cNvPicPr>
          <p:nvPr/>
        </p:nvPicPr>
        <p:blipFill>
          <a:blip r:embed="rId10"/>
          <a:stretch>
            <a:fillRect/>
          </a:stretch>
        </p:blipFill>
        <p:spPr>
          <a:xfrm>
            <a:off x="5585013" y="1642336"/>
            <a:ext cx="6488548" cy="2675022"/>
          </a:xfrm>
          <a:prstGeom prst="rect">
            <a:avLst/>
          </a:prstGeom>
        </p:spPr>
      </p:pic>
    </p:spTree>
    <p:extLst>
      <p:ext uri="{BB962C8B-B14F-4D97-AF65-F5344CB8AC3E}">
        <p14:creationId xmlns:p14="http://schemas.microsoft.com/office/powerpoint/2010/main" val="14047993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41EBBBB-F9EC-DD4A-DA90-809B5C8F4847}"/>
              </a:ext>
            </a:extLst>
          </p:cNvPr>
          <p:cNvSpPr txBox="1">
            <a:spLocks/>
          </p:cNvSpPr>
          <p:nvPr/>
        </p:nvSpPr>
        <p:spPr>
          <a:xfrm>
            <a:off x="11519" y="8531"/>
            <a:ext cx="12180481" cy="766621"/>
          </a:xfrm>
          <a:prstGeom prst="rect">
            <a:avLst/>
          </a:prstGeom>
          <a:solidFill>
            <a:schemeClr val="tx1"/>
          </a:solidFill>
        </p:spPr>
        <p:txBody>
          <a:bodyPr tIns="252000" anchor="t" anchorCtr="0">
            <a:noAutofit/>
          </a:bodyPr>
          <a:lstStyle>
            <a:defPPr>
              <a:defRPr lang="en-US"/>
            </a:defPPr>
            <a:lvl1pPr algn="ctr">
              <a:spcBef>
                <a:spcPct val="0"/>
              </a:spcBef>
              <a:buNone/>
              <a:defRPr sz="3200" b="1">
                <a:solidFill>
                  <a:srgbClr val="FFFF00"/>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FFFF00"/>
              </a:solidFill>
              <a:effectLst/>
              <a:uLnTx/>
              <a:uFillTx/>
              <a:latin typeface="Arial"/>
              <a:ea typeface="+mj-ea"/>
              <a:cs typeface="+mj-cs"/>
            </a:endParaRPr>
          </a:p>
        </p:txBody>
      </p:sp>
      <p:pic>
        <p:nvPicPr>
          <p:cNvPr id="6" name="Picture 5" descr="A picture containing icon&#10;&#10;Description automatically generated">
            <a:extLst>
              <a:ext uri="{FF2B5EF4-FFF2-40B4-BE49-F238E27FC236}">
                <a16:creationId xmlns:a16="http://schemas.microsoft.com/office/drawing/2014/main" id="{B6ECC079-0B08-AD60-BF4C-615ACF7861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69279"/>
            <a:ext cx="1935386" cy="654292"/>
          </a:xfrm>
          <a:prstGeom prst="rect">
            <a:avLst/>
          </a:prstGeom>
        </p:spPr>
      </p:pic>
      <p:sp>
        <p:nvSpPr>
          <p:cNvPr id="10" name="TextBox 9">
            <a:extLst>
              <a:ext uri="{FF2B5EF4-FFF2-40B4-BE49-F238E27FC236}">
                <a16:creationId xmlns:a16="http://schemas.microsoft.com/office/drawing/2014/main" id="{3BC1F2C4-A8C3-1DCD-81C9-CB23B0CB4434}"/>
              </a:ext>
            </a:extLst>
          </p:cNvPr>
          <p:cNvSpPr txBox="1"/>
          <p:nvPr/>
        </p:nvSpPr>
        <p:spPr>
          <a:xfrm>
            <a:off x="462455" y="2036443"/>
            <a:ext cx="2096886" cy="2708434"/>
          </a:xfrm>
          <a:prstGeom prst="rect">
            <a:avLst/>
          </a:prstGeom>
          <a:noFill/>
        </p:spPr>
        <p:txBody>
          <a:bodyPr wrap="square" lIns="0" tIns="0" rIns="0" bIns="0" rtlCol="0">
            <a:spAutoFit/>
          </a:bodyPr>
          <a:lstStyle/>
          <a:p>
            <a:pPr marL="0" marR="0" lvl="0" indent="0" algn="l" defTabSz="914303"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00"/>
                </a:solidFill>
                <a:effectLst/>
                <a:uLnTx/>
                <a:uFillTx/>
                <a:latin typeface="Arial"/>
                <a:ea typeface="+mn-ea"/>
                <a:cs typeface="+mn-cs"/>
              </a:rPr>
              <a:t>FCC Week 2024 San Francisco, USA</a:t>
            </a:r>
          </a:p>
          <a:p>
            <a:pPr marL="0" marR="0" lvl="0" indent="0" algn="l" defTabSz="914303"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FFFF00"/>
              </a:solidFill>
              <a:effectLst/>
              <a:uLnTx/>
              <a:uFillTx/>
              <a:latin typeface="Arial"/>
              <a:ea typeface="+mn-ea"/>
              <a:cs typeface="+mn-cs"/>
            </a:endParaRPr>
          </a:p>
          <a:p>
            <a:pPr marL="0" marR="0" lvl="0" indent="0" algn="l" defTabSz="914303"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00"/>
                </a:solidFill>
                <a:effectLst/>
                <a:uLnTx/>
                <a:uFillTx/>
                <a:latin typeface="Arial"/>
                <a:ea typeface="+mn-ea"/>
                <a:cs typeface="+mn-cs"/>
              </a:rPr>
              <a:t>449 participants</a:t>
            </a:r>
          </a:p>
          <a:p>
            <a:pPr marL="0" marR="0" lvl="0" indent="0" algn="l" defTabSz="914303"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303" rtl="0" eaLnBrk="1" fontAlgn="auto" latinLnBrk="0" hangingPunct="1">
              <a:lnSpc>
                <a:spcPct val="100000"/>
              </a:lnSpc>
              <a:spcBef>
                <a:spcPts val="0"/>
              </a:spcBef>
              <a:spcAft>
                <a:spcPts val="0"/>
              </a:spcAft>
              <a:buClrTx/>
              <a:buSzTx/>
              <a:buFontTx/>
              <a:buNone/>
              <a:tabLst/>
              <a:defRPr/>
            </a:pPr>
            <a:r>
              <a:rPr kumimoji="0" lang="en-CH" sz="2200" b="0" i="0" u="none" strike="noStrike" kern="1200" cap="none" spc="0" normalizeH="0" baseline="0" noProof="0" dirty="0">
                <a:ln>
                  <a:noFill/>
                </a:ln>
                <a:solidFill>
                  <a:prstClr val="white"/>
                </a:solidFill>
                <a:effectLst/>
                <a:uLnTx/>
                <a:uFillTx/>
                <a:latin typeface="Calibri" panose="020F0502020204030204"/>
                <a:ea typeface="+mn-ea"/>
                <a:cs typeface="+mn-cs"/>
              </a:rPr>
              <a:t>374 in person and </a:t>
            </a:r>
            <a:r>
              <a:rPr lang="en-CH" sz="2200" dirty="0">
                <a:solidFill>
                  <a:prstClr val="white"/>
                </a:solidFill>
                <a:latin typeface="Calibri" panose="020F0502020204030204"/>
              </a:rPr>
              <a:t>75</a:t>
            </a:r>
            <a:r>
              <a:rPr kumimoji="0" lang="en-CH" sz="2200" b="0" i="0" u="none" strike="noStrike" kern="1200" cap="none" spc="0" normalizeH="0" baseline="0" noProof="0" dirty="0">
                <a:ln>
                  <a:noFill/>
                </a:ln>
                <a:solidFill>
                  <a:prstClr val="white"/>
                </a:solidFill>
                <a:effectLst/>
                <a:uLnTx/>
                <a:uFillTx/>
                <a:latin typeface="Calibri" panose="020F0502020204030204"/>
                <a:ea typeface="+mn-ea"/>
                <a:cs typeface="+mn-cs"/>
              </a:rPr>
              <a:t> remote</a:t>
            </a:r>
          </a:p>
        </p:txBody>
      </p:sp>
      <p:sp>
        <p:nvSpPr>
          <p:cNvPr id="2" name="TextBox 1">
            <a:extLst>
              <a:ext uri="{FF2B5EF4-FFF2-40B4-BE49-F238E27FC236}">
                <a16:creationId xmlns:a16="http://schemas.microsoft.com/office/drawing/2014/main" id="{6A5F6CA6-790F-B536-9A7C-A4C8B931CCD5}"/>
              </a:ext>
            </a:extLst>
          </p:cNvPr>
          <p:cNvSpPr txBox="1"/>
          <p:nvPr/>
        </p:nvSpPr>
        <p:spPr>
          <a:xfrm>
            <a:off x="5478207" y="5649140"/>
            <a:ext cx="2505558" cy="1200329"/>
          </a:xfrm>
          <a:prstGeom prst="rect">
            <a:avLst/>
          </a:prstGeom>
          <a:noFill/>
        </p:spPr>
        <p:txBody>
          <a:bodyPr wrap="none" rtlCol="0">
            <a:spAutoFit/>
          </a:bodyPr>
          <a:lstStyle/>
          <a:p>
            <a:pPr algn="ctr"/>
            <a:r>
              <a:rPr lang="en-GB" sz="1800" b="1" dirty="0">
                <a:solidFill>
                  <a:srgbClr val="FFFF00"/>
                </a:solidFill>
                <a:effectLst/>
                <a:latin typeface="Segoe UI" panose="020B0502040204020203" pitchFamily="34" charset="0"/>
              </a:rPr>
              <a:t>Next: FCC</a:t>
            </a:r>
            <a:r>
              <a:rPr lang="en-GB" b="1" dirty="0">
                <a:solidFill>
                  <a:srgbClr val="FFFF00"/>
                </a:solidFill>
                <a:latin typeface="Segoe UI" panose="020B0502040204020203" pitchFamily="34" charset="0"/>
              </a:rPr>
              <a:t> Week 2025</a:t>
            </a:r>
            <a:br>
              <a:rPr lang="en-GB" sz="1800" b="1" dirty="0">
                <a:solidFill>
                  <a:srgbClr val="FFFF00"/>
                </a:solidFill>
                <a:effectLst/>
                <a:latin typeface="Segoe UI" panose="020B0502040204020203" pitchFamily="34" charset="0"/>
              </a:rPr>
            </a:br>
            <a:r>
              <a:rPr lang="en-GB" b="1" dirty="0">
                <a:solidFill>
                  <a:srgbClr val="FFFF00"/>
                </a:solidFill>
                <a:latin typeface="Segoe UI" panose="020B0502040204020203" pitchFamily="34" charset="0"/>
              </a:rPr>
              <a:t>Vienna</a:t>
            </a:r>
            <a:r>
              <a:rPr lang="en-GB" sz="1800" b="1" dirty="0">
                <a:solidFill>
                  <a:srgbClr val="FFFF00"/>
                </a:solidFill>
                <a:effectLst/>
                <a:latin typeface="Segoe UI" panose="020B0502040204020203" pitchFamily="34" charset="0"/>
              </a:rPr>
              <a:t>, Austria</a:t>
            </a:r>
          </a:p>
          <a:p>
            <a:pPr algn="ctr"/>
            <a:r>
              <a:rPr lang="en-GB" sz="1800" b="1" dirty="0">
                <a:solidFill>
                  <a:srgbClr val="FFFF00"/>
                </a:solidFill>
                <a:effectLst/>
                <a:latin typeface="Segoe UI" panose="020B0502040204020203" pitchFamily="34" charset="0"/>
              </a:rPr>
              <a:t> 19-23 May 2025</a:t>
            </a:r>
            <a:r>
              <a:rPr lang="en-GB" sz="1800" dirty="0">
                <a:solidFill>
                  <a:srgbClr val="FFFF00"/>
                </a:solidFill>
                <a:effectLst/>
                <a:latin typeface="Segoe UI" panose="020B0502040204020203" pitchFamily="34" charset="0"/>
              </a:rPr>
              <a:t> </a:t>
            </a:r>
            <a:endParaRPr lang="en-GB" dirty="0">
              <a:solidFill>
                <a:srgbClr val="FFFF00"/>
              </a:solidFill>
            </a:endParaRPr>
          </a:p>
          <a:p>
            <a:endParaRPr lang="en-CH" dirty="0"/>
          </a:p>
        </p:txBody>
      </p:sp>
      <p:sp>
        <p:nvSpPr>
          <p:cNvPr id="3" name="Slide Number Placeholder 2">
            <a:extLst>
              <a:ext uri="{FF2B5EF4-FFF2-40B4-BE49-F238E27FC236}">
                <a16:creationId xmlns:a16="http://schemas.microsoft.com/office/drawing/2014/main" id="{098DF875-959E-1872-B72B-E769B1924D1B}"/>
              </a:ext>
            </a:extLst>
          </p:cNvPr>
          <p:cNvSpPr>
            <a:spLocks noGrp="1"/>
          </p:cNvSpPr>
          <p:nvPr>
            <p:ph type="sldNum" sz="quarter" idx="12"/>
          </p:nvPr>
        </p:nvSpPr>
        <p:spPr/>
        <p:txBody>
          <a:bodyPr/>
          <a:lstStyle/>
          <a:p>
            <a:fld id="{8B666338-2F73-4B46-9AE7-5D8ED890EDE0}" type="slidenum">
              <a:rPr lang="en-GB" smtClean="0"/>
              <a:t>11</a:t>
            </a:fld>
            <a:endParaRPr lang="en-GB"/>
          </a:p>
        </p:txBody>
      </p:sp>
      <p:pic>
        <p:nvPicPr>
          <p:cNvPr id="4" name="Picture 3" descr="A group of people standing in front of a screen&#10;&#10;Description automatically generated">
            <a:extLst>
              <a:ext uri="{FF2B5EF4-FFF2-40B4-BE49-F238E27FC236}">
                <a16:creationId xmlns:a16="http://schemas.microsoft.com/office/drawing/2014/main" id="{4149B46F-AB87-E3D6-EECE-10C1ADEA6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730" y="1405055"/>
            <a:ext cx="9182377" cy="3967822"/>
          </a:xfrm>
          <a:prstGeom prst="rect">
            <a:avLst/>
          </a:prstGeom>
        </p:spPr>
      </p:pic>
    </p:spTree>
    <p:extLst>
      <p:ext uri="{BB962C8B-B14F-4D97-AF65-F5344CB8AC3E}">
        <p14:creationId xmlns:p14="http://schemas.microsoft.com/office/powerpoint/2010/main" val="4144080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89EAA-4C67-B3DA-A5E3-323725F51D1E}"/>
              </a:ext>
            </a:extLst>
          </p:cNvPr>
          <p:cNvSpPr txBox="1">
            <a:spLocks/>
          </p:cNvSpPr>
          <p:nvPr/>
        </p:nvSpPr>
        <p:spPr>
          <a:xfrm>
            <a:off x="0" y="0"/>
            <a:ext cx="12192000" cy="770698"/>
          </a:xfrm>
          <a:prstGeom prst="rect">
            <a:avLst/>
          </a:prstGeom>
          <a:solidFill>
            <a:srgbClr val="0C377B"/>
          </a:solidFill>
        </p:spPr>
        <p:txBody>
          <a:bodyPr tIns="0" bIns="0" anchor="ctr" anchorCtr="0">
            <a:noAutofit/>
          </a:bodyPr>
          <a:lstStyle>
            <a:defPPr>
              <a:defRPr lang="en-US"/>
            </a:defPPr>
            <a:lvl1pPr algn="ctr">
              <a:spcBef>
                <a:spcPct val="0"/>
              </a:spcBef>
              <a:buNone/>
              <a:defRPr sz="3600" b="1">
                <a:solidFill>
                  <a:srgbClr val="FFFF00"/>
                </a:solidFill>
                <a:latin typeface="+mj-lt"/>
                <a:ea typeface="+mj-ea"/>
                <a:cs typeface="+mj-cs"/>
              </a:defRPr>
            </a:lvl1pPr>
          </a:lstStyle>
          <a:p>
            <a:pPr marL="0" marR="0" lvl="0" indent="0" algn="ctr" defTabSz="685800" rtl="0" eaLnBrk="1" fontAlgn="auto" latinLnBrk="0" hangingPunct="1">
              <a:lnSpc>
                <a:spcPct val="100000"/>
              </a:lnSpc>
              <a:spcBef>
                <a:spcPct val="0"/>
              </a:spcBef>
              <a:spcAft>
                <a:spcPts val="0"/>
              </a:spcAft>
              <a:buClrTx/>
              <a:buSzTx/>
              <a:buFontTx/>
              <a:buNone/>
              <a:tabLst/>
              <a:defRPr/>
            </a:pPr>
            <a:r>
              <a:rPr lang="en-GB" sz="3200" kern="0" dirty="0">
                <a:latin typeface="Arial"/>
              </a:rPr>
              <a:t>               CERN, the FCC and International Collaboration</a:t>
            </a:r>
            <a:endParaRPr kumimoji="0" lang="en-US" sz="3200" b="1" i="0" u="none" strike="noStrike" kern="0" cap="none" spc="0" normalizeH="0" baseline="0" noProof="0" dirty="0">
              <a:ln>
                <a:noFill/>
              </a:ln>
              <a:solidFill>
                <a:srgbClr val="FFFF00"/>
              </a:solidFill>
              <a:effectLst/>
              <a:uLnTx/>
              <a:uFillTx/>
              <a:latin typeface="Arial"/>
              <a:ea typeface="+mj-ea"/>
              <a:cs typeface="Arial" panose="020B0604020202020204" pitchFamily="34" charset="0"/>
            </a:endParaRPr>
          </a:p>
        </p:txBody>
      </p:sp>
      <p:pic>
        <p:nvPicPr>
          <p:cNvPr id="3" name="Picture 2" descr="A picture containing icon&#10;&#10;Description automatically generated">
            <a:extLst>
              <a:ext uri="{FF2B5EF4-FFF2-40B4-BE49-F238E27FC236}">
                <a16:creationId xmlns:a16="http://schemas.microsoft.com/office/drawing/2014/main" id="{21104F4F-ECCF-1932-A2C8-28B9CF43AC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9" y="58203"/>
            <a:ext cx="1935386" cy="654292"/>
          </a:xfrm>
          <a:prstGeom prst="rect">
            <a:avLst/>
          </a:prstGeom>
        </p:spPr>
      </p:pic>
      <p:sp>
        <p:nvSpPr>
          <p:cNvPr id="5" name="TextBox 4">
            <a:extLst>
              <a:ext uri="{FF2B5EF4-FFF2-40B4-BE49-F238E27FC236}">
                <a16:creationId xmlns:a16="http://schemas.microsoft.com/office/drawing/2014/main" id="{023BE9FE-8E40-FC43-B883-0FC85513FA47}"/>
              </a:ext>
            </a:extLst>
          </p:cNvPr>
          <p:cNvSpPr txBox="1"/>
          <p:nvPr/>
        </p:nvSpPr>
        <p:spPr>
          <a:xfrm>
            <a:off x="413743" y="953324"/>
            <a:ext cx="11364513" cy="68634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ea typeface="+mn-ea"/>
                <a:cs typeface="+mn-cs"/>
              </a:rPr>
              <a:t>We now know much about the </a:t>
            </a:r>
            <a:r>
              <a:rPr kumimoji="0" lang="en-GB" sz="2200" b="1" i="0" u="none" strike="noStrike" kern="1200" cap="none" spc="0" normalizeH="0" baseline="0" noProof="0" dirty="0">
                <a:ln>
                  <a:noFill/>
                </a:ln>
                <a:solidFill>
                  <a:prstClr val="black"/>
                </a:solidFill>
                <a:effectLst/>
                <a:uLnTx/>
                <a:uFillTx/>
                <a:ea typeface="+mn-ea"/>
                <a:cs typeface="+mn-cs"/>
              </a:rPr>
              <a:t>Universe</a:t>
            </a:r>
            <a:r>
              <a:rPr kumimoji="0" lang="en-GB" sz="2200" b="0" i="0" u="none" strike="noStrike" kern="1200" cap="none" spc="0" normalizeH="0" baseline="0" noProof="0" dirty="0">
                <a:ln>
                  <a:noFill/>
                </a:ln>
                <a:solidFill>
                  <a:prstClr val="black"/>
                </a:solidFill>
                <a:effectLst/>
                <a:uLnTx/>
                <a:uFillTx/>
                <a:ea typeface="+mn-ea"/>
                <a:cs typeface="+mn-cs"/>
              </a:rPr>
              <a:t>, using increasingly larger and more complex machines. There remain many very </a:t>
            </a:r>
            <a:r>
              <a:rPr kumimoji="0" lang="en-GB" sz="2200" b="1" i="0" u="none" strike="noStrike" kern="1200" cap="none" spc="0" normalizeH="0" baseline="0" noProof="0" dirty="0">
                <a:ln>
                  <a:noFill/>
                </a:ln>
                <a:solidFill>
                  <a:prstClr val="black"/>
                </a:solidFill>
                <a:effectLst/>
                <a:uLnTx/>
                <a:uFillTx/>
                <a:ea typeface="+mn-ea"/>
                <a:cs typeface="+mn-cs"/>
              </a:rPr>
              <a:t>interesting and unanswered questions </a:t>
            </a:r>
            <a:r>
              <a:rPr kumimoji="0" lang="en-GB" sz="2200" b="0" i="0" u="none" strike="noStrike" kern="1200" cap="none" spc="0" normalizeH="0" baseline="0" noProof="0" dirty="0">
                <a:ln>
                  <a:noFill/>
                </a:ln>
                <a:solidFill>
                  <a:prstClr val="black"/>
                </a:solidFill>
                <a:effectLst/>
                <a:uLnTx/>
                <a:uFillTx/>
                <a:ea typeface="+mn-ea"/>
                <a:cs typeface="+mn-cs"/>
              </a:rPr>
              <a:t>in particle physics to be solved.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ea typeface="+mn-ea"/>
                <a:cs typeface="+mn-cs"/>
              </a:rPr>
              <a:t>CERN is the right place </a:t>
            </a:r>
            <a:r>
              <a:rPr kumimoji="0" lang="en-GB" sz="2200" b="0" i="0" u="none" strike="noStrike" kern="1200" cap="none" spc="0" normalizeH="0" baseline="0" noProof="0" dirty="0">
                <a:ln>
                  <a:noFill/>
                </a:ln>
                <a:solidFill>
                  <a:prstClr val="black"/>
                </a:solidFill>
                <a:effectLst/>
                <a:uLnTx/>
                <a:uFillTx/>
                <a:ea typeface="+mn-ea"/>
                <a:cs typeface="+mn-cs"/>
              </a:rPr>
              <a:t>for the next large accelerator.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ea typeface="+mn-ea"/>
                <a:cs typeface="+mn-cs"/>
              </a:rPr>
              <a:t>The </a:t>
            </a:r>
            <a:r>
              <a:rPr kumimoji="0" lang="en-GB" sz="2200" b="1" i="0" u="none" strike="noStrike" kern="1200" cap="none" spc="0" normalizeH="0" baseline="0" noProof="0" dirty="0">
                <a:ln>
                  <a:noFill/>
                </a:ln>
                <a:solidFill>
                  <a:prstClr val="black"/>
                </a:solidFill>
                <a:effectLst/>
                <a:uLnTx/>
                <a:uFillTx/>
                <a:ea typeface="+mn-ea"/>
                <a:cs typeface="+mn-cs"/>
              </a:rPr>
              <a:t>first stage of FCC could be approved within a few years after the </a:t>
            </a:r>
            <a:r>
              <a:rPr lang="en-GB" sz="2200" b="1" dirty="0">
                <a:solidFill>
                  <a:prstClr val="black"/>
                </a:solidFill>
              </a:rPr>
              <a:t>next</a:t>
            </a:r>
            <a:r>
              <a:rPr kumimoji="0" lang="en-GB" sz="2200" b="1" i="0" u="none" strike="noStrike" kern="1200" cap="none" spc="0" normalizeH="0" baseline="0" noProof="0" dirty="0">
                <a:ln>
                  <a:noFill/>
                </a:ln>
                <a:solidFill>
                  <a:prstClr val="black"/>
                </a:solidFill>
                <a:effectLst/>
                <a:uLnTx/>
                <a:uFillTx/>
                <a:ea typeface="+mn-ea"/>
                <a:cs typeface="+mn-cs"/>
              </a:rPr>
              <a:t> European Strategy Update</a:t>
            </a:r>
            <a:r>
              <a:rPr kumimoji="0" lang="en-GB" sz="2200" b="0" i="0" u="none" strike="noStrike" kern="1200" cap="none" spc="0" normalizeH="0" baseline="0" noProof="0" dirty="0">
                <a:ln>
                  <a:noFill/>
                </a:ln>
                <a:solidFill>
                  <a:prstClr val="black"/>
                </a:solidFill>
                <a:effectLst/>
                <a:uLnTx/>
                <a:uFillTx/>
                <a:ea typeface="+mn-ea"/>
                <a:cs typeface="+mn-cs"/>
              </a:rPr>
              <a:t>, if the latter is supportive. Following </a:t>
            </a:r>
            <a:r>
              <a:rPr kumimoji="0" lang="en-GB" sz="2200" b="1" i="0" u="none" strike="noStrike" kern="1200" cap="none" spc="0" normalizeH="0" baseline="0" noProof="0" dirty="0">
                <a:ln>
                  <a:noFill/>
                </a:ln>
                <a:solidFill>
                  <a:prstClr val="black"/>
                </a:solidFill>
                <a:effectLst/>
                <a:uLnTx/>
                <a:uFillTx/>
                <a:ea typeface="+mn-ea"/>
                <a:cs typeface="+mn-cs"/>
              </a:rPr>
              <a:t>approval by the CERN Council</a:t>
            </a:r>
            <a:r>
              <a:rPr kumimoji="0" lang="en-GB" sz="2200" b="0" i="0" u="none" strike="noStrike" kern="1200" cap="none" spc="0" normalizeH="0" baseline="0" noProof="0" dirty="0">
                <a:ln>
                  <a:noFill/>
                </a:ln>
                <a:solidFill>
                  <a:prstClr val="black"/>
                </a:solidFill>
                <a:effectLst/>
                <a:uLnTx/>
                <a:uFillTx/>
                <a:ea typeface="+mn-ea"/>
                <a:cs typeface="+mn-cs"/>
              </a:rPr>
              <a:t>, </a:t>
            </a:r>
            <a:r>
              <a:rPr lang="en-GB" sz="2200" b="1" dirty="0">
                <a:solidFill>
                  <a:prstClr val="black"/>
                </a:solidFill>
              </a:rPr>
              <a:t>t</a:t>
            </a:r>
            <a:r>
              <a:rPr kumimoji="0" lang="en-GB" sz="2200" b="1" i="0" u="none" strike="noStrike" kern="1200" cap="none" spc="0" normalizeH="0" baseline="0" noProof="0" dirty="0" err="1">
                <a:ln>
                  <a:noFill/>
                </a:ln>
                <a:solidFill>
                  <a:prstClr val="black"/>
                </a:solidFill>
                <a:effectLst/>
                <a:uLnTx/>
                <a:uFillTx/>
                <a:ea typeface="+mn-ea"/>
                <a:cs typeface="+mn-cs"/>
              </a:rPr>
              <a:t>unnel</a:t>
            </a:r>
            <a:r>
              <a:rPr kumimoji="0" lang="en-GB" sz="2200" b="1" i="0" u="none" strike="noStrike" kern="1200" cap="none" spc="0" normalizeH="0" baseline="0" noProof="0" dirty="0">
                <a:ln>
                  <a:noFill/>
                </a:ln>
                <a:solidFill>
                  <a:prstClr val="black"/>
                </a:solidFill>
                <a:effectLst/>
                <a:uLnTx/>
                <a:uFillTx/>
                <a:ea typeface="+mn-ea"/>
                <a:cs typeface="+mn-cs"/>
              </a:rPr>
              <a:t> construction could then start in the early 2030s </a:t>
            </a:r>
            <a:r>
              <a:rPr kumimoji="0" lang="en-GB" sz="2200" b="0" i="0" u="none" strike="noStrike" kern="1200" cap="none" spc="0" normalizeH="0" baseline="0" noProof="0" dirty="0">
                <a:ln>
                  <a:noFill/>
                </a:ln>
                <a:solidFill>
                  <a:prstClr val="black"/>
                </a:solidFill>
                <a:effectLst/>
                <a:uLnTx/>
                <a:uFillTx/>
                <a:ea typeface="+mn-ea"/>
                <a:cs typeface="+mn-cs"/>
              </a:rPr>
              <a:t>and </a:t>
            </a:r>
            <a:r>
              <a:rPr kumimoji="0" lang="en-GB" sz="2200" b="1" i="0" u="none" strike="noStrike" kern="1200" cap="none" spc="0" normalizeH="0" baseline="0" noProof="0" dirty="0">
                <a:ln>
                  <a:noFill/>
                </a:ln>
                <a:solidFill>
                  <a:prstClr val="black"/>
                </a:solidFill>
                <a:effectLst/>
                <a:uLnTx/>
                <a:uFillTx/>
                <a:ea typeface="+mn-ea"/>
                <a:cs typeface="+mn-cs"/>
              </a:rPr>
              <a:t>FCC-</a:t>
            </a:r>
            <a:r>
              <a:rPr kumimoji="0" lang="en-GB" sz="2200" b="1" i="0" u="none" strike="noStrike" kern="1200" cap="none" spc="0" normalizeH="0" baseline="0" noProof="0" dirty="0" err="1">
                <a:ln>
                  <a:noFill/>
                </a:ln>
                <a:solidFill>
                  <a:prstClr val="black"/>
                </a:solidFill>
                <a:effectLst/>
                <a:uLnTx/>
                <a:uFillTx/>
                <a:ea typeface="+mn-ea"/>
                <a:cs typeface="+mn-cs"/>
              </a:rPr>
              <a:t>ee</a:t>
            </a:r>
            <a:r>
              <a:rPr kumimoji="0" lang="en-GB" sz="2200" b="1" i="0" u="none" strike="noStrike" kern="1200" cap="none" spc="0" normalizeH="0" baseline="0" noProof="0" dirty="0">
                <a:ln>
                  <a:noFill/>
                </a:ln>
                <a:solidFill>
                  <a:prstClr val="black"/>
                </a:solidFill>
                <a:effectLst/>
                <a:uLnTx/>
                <a:uFillTx/>
                <a:ea typeface="+mn-ea"/>
                <a:cs typeface="+mn-cs"/>
              </a:rPr>
              <a:t> physics programme could begin in the second half of the 2040s</a:t>
            </a:r>
            <a:r>
              <a:rPr kumimoji="0" lang="en-GB" sz="2200" b="0" i="0" u="none" strike="noStrike" kern="1200" cap="none" spc="0" normalizeH="0" baseline="0" noProof="0" dirty="0">
                <a:ln>
                  <a:noFill/>
                </a:ln>
                <a:solidFill>
                  <a:prstClr val="black"/>
                </a:solidFill>
                <a:effectLst/>
                <a:uLnTx/>
                <a:uFillTx/>
                <a:ea typeface="+mn-ea"/>
                <a:cs typeface="+mn-cs"/>
              </a:rPr>
              <a:t>, a few years after completion of the HL-LHC physics runs, expected by around 2040.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ea typeface="+mn-ea"/>
                <a:cs typeface="+mn-cs"/>
              </a:rPr>
              <a:t>Long-term goal: </a:t>
            </a:r>
            <a:r>
              <a:rPr kumimoji="0" lang="en-GB" sz="2200" b="1" i="0" u="none" strike="noStrike" kern="1200" cap="none" spc="0" normalizeH="0" baseline="0" noProof="0" dirty="0">
                <a:ln>
                  <a:noFill/>
                </a:ln>
                <a:solidFill>
                  <a:prstClr val="black"/>
                </a:solidFill>
                <a:effectLst/>
                <a:uLnTx/>
                <a:uFillTx/>
                <a:ea typeface="+mn-ea"/>
                <a:cs typeface="+mn-cs"/>
              </a:rPr>
              <a:t>world-leading HEP infrastructure for 21</a:t>
            </a:r>
            <a:r>
              <a:rPr kumimoji="0" lang="en-GB" sz="2200" b="1" i="0" u="none" strike="noStrike" kern="1200" cap="none" spc="0" normalizeH="0" baseline="30000" noProof="0" dirty="0">
                <a:ln>
                  <a:noFill/>
                </a:ln>
                <a:solidFill>
                  <a:prstClr val="black"/>
                </a:solidFill>
                <a:effectLst/>
                <a:uLnTx/>
                <a:uFillTx/>
                <a:ea typeface="+mn-ea"/>
                <a:cs typeface="+mn-cs"/>
              </a:rPr>
              <a:t>st</a:t>
            </a:r>
            <a:r>
              <a:rPr kumimoji="0" lang="en-GB" sz="2200" b="1" i="0" u="none" strike="noStrike" kern="1200" cap="none" spc="0" normalizeH="0" baseline="0" noProof="0" dirty="0">
                <a:ln>
                  <a:noFill/>
                </a:ln>
                <a:solidFill>
                  <a:prstClr val="black"/>
                </a:solidFill>
                <a:effectLst/>
                <a:uLnTx/>
                <a:uFillTx/>
                <a:ea typeface="+mn-ea"/>
                <a:cs typeface="+mn-cs"/>
              </a:rPr>
              <a:t> century </a:t>
            </a:r>
            <a:r>
              <a:rPr kumimoji="0" lang="en-GB" sz="2200" b="0" i="0" u="none" strike="noStrike" kern="1200" cap="none" spc="0" normalizeH="0" baseline="0" noProof="0" dirty="0">
                <a:ln>
                  <a:noFill/>
                </a:ln>
                <a:solidFill>
                  <a:prstClr val="black"/>
                </a:solidFill>
                <a:effectLst/>
                <a:uLnTx/>
                <a:uFillTx/>
                <a:ea typeface="+mn-ea"/>
                <a:cs typeface="+mn-cs"/>
              </a:rPr>
              <a:t>to push particle-physics </a:t>
            </a:r>
            <a:r>
              <a:rPr kumimoji="0" lang="en-GB" sz="2200" b="1" i="0" u="none" strike="noStrike" kern="1200" cap="none" spc="0" normalizeH="0" baseline="0" noProof="0" dirty="0">
                <a:ln>
                  <a:noFill/>
                </a:ln>
                <a:solidFill>
                  <a:prstClr val="black"/>
                </a:solidFill>
                <a:effectLst/>
                <a:uLnTx/>
                <a:uFillTx/>
                <a:ea typeface="+mn-ea"/>
                <a:cs typeface="+mn-cs"/>
              </a:rPr>
              <a:t>precision and energy frontiers </a:t>
            </a:r>
            <a:r>
              <a:rPr kumimoji="0" lang="en-GB" sz="2200" b="0" i="0" u="none" strike="noStrike" kern="1200" cap="none" spc="0" normalizeH="0" baseline="0" noProof="0" dirty="0">
                <a:ln>
                  <a:noFill/>
                </a:ln>
                <a:solidFill>
                  <a:prstClr val="black"/>
                </a:solidFill>
                <a:effectLst/>
                <a:uLnTx/>
                <a:uFillTx/>
                <a:ea typeface="+mn-ea"/>
                <a:cs typeface="+mn-cs"/>
              </a:rPr>
              <a:t>far beyond present limits.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200" dirty="0">
              <a:solidFill>
                <a:prstClr val="black"/>
              </a:solidFill>
            </a:endParaRPr>
          </a:p>
          <a:p>
            <a:pPr>
              <a:defRPr/>
            </a:pPr>
            <a:r>
              <a:rPr kumimoji="0" lang="en-GB" sz="2200" b="0" i="0" u="none" strike="noStrike" kern="1200" cap="none" spc="0" normalizeH="0" baseline="0" noProof="0" dirty="0">
                <a:ln>
                  <a:noFill/>
                </a:ln>
                <a:solidFill>
                  <a:prstClr val="black"/>
                </a:solidFill>
                <a:effectLst/>
                <a:uLnTx/>
                <a:uFillTx/>
                <a:ea typeface="+mn-ea"/>
                <a:cs typeface="+mn-cs"/>
              </a:rPr>
              <a:t>We are counting on the </a:t>
            </a:r>
            <a:r>
              <a:rPr kumimoji="0" lang="en-GB" sz="2200" b="1" i="0" u="none" strike="noStrike" kern="1200" cap="none" spc="0" normalizeH="0" baseline="0" noProof="0" dirty="0">
                <a:ln>
                  <a:noFill/>
                </a:ln>
                <a:solidFill>
                  <a:prstClr val="black"/>
                </a:solidFill>
                <a:effectLst/>
                <a:uLnTx/>
                <a:uFillTx/>
                <a:ea typeface="+mn-ea"/>
                <a:cs typeface="+mn-cs"/>
              </a:rPr>
              <a:t>scientists and engineers of the future </a:t>
            </a:r>
            <a:r>
              <a:rPr kumimoji="0" lang="en-GB" sz="2200" b="0" i="0" u="none" strike="noStrike" kern="1200" cap="none" spc="0" normalizeH="0" baseline="0" noProof="0" dirty="0">
                <a:ln>
                  <a:noFill/>
                </a:ln>
                <a:solidFill>
                  <a:prstClr val="black"/>
                </a:solidFill>
                <a:effectLst/>
                <a:uLnTx/>
                <a:uFillTx/>
                <a:ea typeface="+mn-ea"/>
                <a:cs typeface="+mn-cs"/>
              </a:rPr>
              <a:t>to make the project a success for the exploration of the </a:t>
            </a:r>
            <a:r>
              <a:rPr kumimoji="0" lang="en-GB" sz="2200" b="1" i="0" u="sng" strike="noStrike" kern="1200" cap="none" spc="0" normalizeH="0" baseline="0" noProof="0" dirty="0">
                <a:ln>
                  <a:noFill/>
                </a:ln>
                <a:solidFill>
                  <a:prstClr val="black"/>
                </a:solidFill>
                <a:effectLst/>
                <a:uLnTx/>
                <a:uFillTx/>
                <a:ea typeface="+mn-ea"/>
                <a:cs typeface="+mn-cs"/>
              </a:rPr>
              <a:t>fundamental laws and building blocks of the Universe</a:t>
            </a:r>
            <a:r>
              <a:rPr kumimoji="0" lang="en-GB" sz="2200" b="0" i="0" u="none" strike="noStrike" kern="1200" cap="none" spc="0" normalizeH="0" baseline="0" noProof="0" dirty="0">
                <a:ln>
                  <a:noFill/>
                </a:ln>
                <a:solidFill>
                  <a:prstClr val="black"/>
                </a:solidFill>
                <a:effectLst/>
                <a:uLnTx/>
                <a:uFillTx/>
                <a:ea typeface="+mn-ea"/>
                <a:cs typeface="+mn-cs"/>
              </a:rPr>
              <a:t>.</a:t>
            </a:r>
            <a:r>
              <a:rPr kumimoji="0" lang="en-US" sz="2000" b="1" i="0" u="none" strike="noStrike" kern="1200" cap="none" spc="0" normalizeH="0" baseline="0" noProof="0" dirty="0">
                <a:ln>
                  <a:noFill/>
                </a:ln>
                <a:solidFill>
                  <a:srgbClr val="FF0000"/>
                </a:solidFill>
                <a:effectLst/>
                <a:uLnTx/>
                <a:uFillTx/>
                <a:latin typeface="Calibri" panose="020F0502020204030204"/>
                <a:ea typeface="MS Mincho" panose="02020609040205080304" pitchFamily="49" charset="-128"/>
                <a:cs typeface="Calibri" panose="020F0502020204030204" pitchFamily="34" charset="0"/>
              </a:rPr>
              <a:t> </a:t>
            </a:r>
          </a:p>
          <a:p>
            <a:pPr algn="ctr">
              <a:defRPr/>
            </a:pPr>
            <a:br>
              <a:rPr kumimoji="0" lang="en-US" sz="2000" b="1" i="0" u="none" strike="noStrike" kern="1200" cap="none" spc="0" normalizeH="0" baseline="0" noProof="0" dirty="0">
                <a:ln>
                  <a:noFill/>
                </a:ln>
                <a:solidFill>
                  <a:srgbClr val="FF0000"/>
                </a:solidFill>
                <a:effectLst/>
                <a:uLnTx/>
                <a:uFillTx/>
                <a:latin typeface="Calibri" panose="020F0502020204030204"/>
                <a:ea typeface="MS Mincho" panose="02020609040205080304" pitchFamily="49" charset="-128"/>
                <a:cs typeface="Calibri" panose="020F0502020204030204" pitchFamily="34" charset="0"/>
              </a:rPr>
            </a:br>
            <a:r>
              <a:rPr kumimoji="0" lang="en-US" sz="2400" b="1" i="0" u="none" strike="noStrike" kern="1200" cap="none" spc="0" normalizeH="0" baseline="0" noProof="0" dirty="0">
                <a:ln>
                  <a:noFill/>
                </a:ln>
                <a:solidFill>
                  <a:srgbClr val="FF0000"/>
                </a:solidFill>
                <a:effectLst/>
                <a:uLnTx/>
                <a:uFillTx/>
                <a:latin typeface="Calibri" panose="020F0502020204030204"/>
                <a:ea typeface="MS Mincho" panose="02020609040205080304" pitchFamily="49" charset="-128"/>
                <a:cs typeface="Calibri" panose="020F0502020204030204" pitchFamily="34" charset="0"/>
              </a:rPr>
              <a:t>Strong collaboration with international partners is essential for success!</a:t>
            </a:r>
          </a:p>
          <a:p>
            <a:pPr>
              <a:defRPr/>
            </a:pPr>
            <a:endParaRPr kumimoji="0" lang="en-GB" sz="22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D2DF926-F610-9142-E8C6-14C19BE0ACC5}"/>
              </a:ext>
            </a:extLst>
          </p:cNvPr>
          <p:cNvSpPr>
            <a:spLocks noGrp="1"/>
          </p:cNvSpPr>
          <p:nvPr>
            <p:ph type="sldNum" sz="quarter" idx="12"/>
          </p:nvPr>
        </p:nvSpPr>
        <p:spPr/>
        <p:txBody>
          <a:bodyPr/>
          <a:lstStyle/>
          <a:p>
            <a:fld id="{ECF4100A-E962-4EDC-8177-67B64A99A009}" type="slidenum">
              <a:rPr lang="en-GB" smtClean="0"/>
              <a:t>12</a:t>
            </a:fld>
            <a:endParaRPr lang="en-GB"/>
          </a:p>
        </p:txBody>
      </p:sp>
      <p:sp>
        <p:nvSpPr>
          <p:cNvPr id="6" name="TextBox 5">
            <a:extLst>
              <a:ext uri="{FF2B5EF4-FFF2-40B4-BE49-F238E27FC236}">
                <a16:creationId xmlns:a16="http://schemas.microsoft.com/office/drawing/2014/main" id="{1E0CE469-5030-19F3-18CC-2368D44F0CAD}"/>
              </a:ext>
            </a:extLst>
          </p:cNvPr>
          <p:cNvSpPr txBox="1"/>
          <p:nvPr/>
        </p:nvSpPr>
        <p:spPr>
          <a:xfrm>
            <a:off x="11461749" y="6488668"/>
            <a:ext cx="739305" cy="369332"/>
          </a:xfrm>
          <a:prstGeom prst="rect">
            <a:avLst/>
          </a:prstGeom>
          <a:noFill/>
        </p:spPr>
        <p:txBody>
          <a:bodyPr wrap="none" rtlCol="0">
            <a:spAutoFit/>
          </a:bodyPr>
          <a:lstStyle/>
          <a:p>
            <a:r>
              <a:rPr lang="en-CH" b="1" dirty="0">
                <a:solidFill>
                  <a:srgbClr val="C00000"/>
                </a:solidFill>
                <a:hlinkClick r:id="rId3">
                  <a:extLst>
                    <a:ext uri="{A12FA001-AC4F-418D-AE19-62706E023703}">
                      <ahyp:hlinkClr xmlns:ahyp="http://schemas.microsoft.com/office/drawing/2018/hyperlinkcolor" val="tx"/>
                    </a:ext>
                  </a:extLst>
                </a:hlinkClick>
              </a:rPr>
              <a:t>Video</a:t>
            </a:r>
            <a:endParaRPr lang="en-CH" b="1" dirty="0">
              <a:solidFill>
                <a:srgbClr val="C00000"/>
              </a:solidFill>
            </a:endParaRPr>
          </a:p>
        </p:txBody>
      </p:sp>
    </p:spTree>
    <p:extLst>
      <p:ext uri="{BB962C8B-B14F-4D97-AF65-F5344CB8AC3E}">
        <p14:creationId xmlns:p14="http://schemas.microsoft.com/office/powerpoint/2010/main" val="57310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CC_anim_logo_powerpoint" descr="A logo with white text&#10;&#10;Description automatically generated">
            <a:hlinkClick r:id="" action="ppaction://media"/>
            <a:extLst>
              <a:ext uri="{FF2B5EF4-FFF2-40B4-BE49-F238E27FC236}">
                <a16:creationId xmlns:a16="http://schemas.microsoft.com/office/drawing/2014/main" id="{F27B576C-AA40-4536-882D-C4EC01A31DB2}"/>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0" y="-7455"/>
            <a:ext cx="12192000" cy="6859362"/>
          </a:xfrm>
          <a:noFill/>
        </p:spPr>
      </p:pic>
      <p:sp>
        <p:nvSpPr>
          <p:cNvPr id="11" name="Slide Number Placeholder 4">
            <a:extLst>
              <a:ext uri="{FF2B5EF4-FFF2-40B4-BE49-F238E27FC236}">
                <a16:creationId xmlns:a16="http://schemas.microsoft.com/office/drawing/2014/main" id="{4D113546-981E-6026-404D-910E7E4D69E8}"/>
              </a:ext>
            </a:extLst>
          </p:cNvPr>
          <p:cNvSpPr>
            <a:spLocks noGrp="1"/>
          </p:cNvSpPr>
          <p:nvPr>
            <p:ph type="sldNum" sz="quarter" idx="12"/>
          </p:nvPr>
        </p:nvSpPr>
        <p:spPr/>
        <p:txBody>
          <a:bodyPr/>
          <a:lstStyle/>
          <a:p>
            <a:pPr>
              <a:spcAft>
                <a:spcPts val="600"/>
              </a:spcAft>
              <a:defRPr/>
            </a:pPr>
            <a:fld id="{CF21A4C3-DABF-2D40-B34F-10D02BA8765B}" type="slidenum">
              <a:rPr lang="fr-FR"/>
              <a:pPr>
                <a:spcAft>
                  <a:spcPts val="600"/>
                </a:spcAft>
                <a:defRPr/>
              </a:pPr>
              <a:t>13</a:t>
            </a:fld>
            <a:endParaRPr lang="fr-FR"/>
          </a:p>
        </p:txBody>
      </p:sp>
    </p:spTree>
    <p:extLst>
      <p:ext uri="{BB962C8B-B14F-4D97-AF65-F5344CB8AC3E}">
        <p14:creationId xmlns:p14="http://schemas.microsoft.com/office/powerpoint/2010/main" val="165079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0A8D790F-ACAE-0242-BFDE-4108271E38C9}"/>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Lst>
          </a:blip>
          <a:srcRect/>
          <a:stretch/>
        </p:blipFill>
        <p:spPr>
          <a:xfrm>
            <a:off x="0" y="208724"/>
            <a:ext cx="12192000" cy="6649276"/>
          </a:xfrm>
        </p:spPr>
      </p:pic>
      <p:sp>
        <p:nvSpPr>
          <p:cNvPr id="5" name="Rectangle 4">
            <a:extLst>
              <a:ext uri="{FF2B5EF4-FFF2-40B4-BE49-F238E27FC236}">
                <a16:creationId xmlns:a16="http://schemas.microsoft.com/office/drawing/2014/main" id="{CDF412CD-289F-2942-806A-F92101D4D7C6}"/>
              </a:ext>
            </a:extLst>
          </p:cNvPr>
          <p:cNvSpPr/>
          <p:nvPr/>
        </p:nvSpPr>
        <p:spPr>
          <a:xfrm>
            <a:off x="7704666" y="1616291"/>
            <a:ext cx="4487333" cy="1636930"/>
          </a:xfrm>
          <a:prstGeom prst="rect">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57A6"/>
              </a:solidFill>
              <a:effectLst/>
              <a:uLnTx/>
              <a:uFillTx/>
              <a:latin typeface="Arial" panose="020B0604020202020204"/>
              <a:ea typeface="+mn-ea"/>
              <a:cs typeface="+mn-cs"/>
            </a:endParaRPr>
          </a:p>
        </p:txBody>
      </p:sp>
      <p:sp>
        <p:nvSpPr>
          <p:cNvPr id="6" name="ZoneTexte 10">
            <a:extLst>
              <a:ext uri="{FF2B5EF4-FFF2-40B4-BE49-F238E27FC236}">
                <a16:creationId xmlns:a16="http://schemas.microsoft.com/office/drawing/2014/main" id="{4ABD68E3-21F0-714D-8084-98EC31A2C117}"/>
              </a:ext>
            </a:extLst>
          </p:cNvPr>
          <p:cNvSpPr txBox="1"/>
          <p:nvPr/>
        </p:nvSpPr>
        <p:spPr>
          <a:xfrm>
            <a:off x="7848600" y="1683561"/>
            <a:ext cx="39116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Arial" charset="0"/>
                <a:cs typeface="Arial" charset="0"/>
              </a:rPr>
              <a:t>Our goal is to understand the most fundamental particles and laws </a:t>
            </a:r>
            <a:br>
              <a:rPr kumimoji="0" lang="en-US" sz="2400" b="0" i="0" u="none" strike="noStrike" kern="1200" cap="none" spc="0" normalizeH="0" baseline="0" noProof="0" dirty="0">
                <a:ln>
                  <a:noFill/>
                </a:ln>
                <a:solidFill>
                  <a:srgbClr val="FFFFFF"/>
                </a:solidFill>
                <a:effectLst/>
                <a:uLnTx/>
                <a:uFillTx/>
                <a:latin typeface="Arial" charset="0"/>
                <a:ea typeface="Arial" charset="0"/>
                <a:cs typeface="Arial" charset="0"/>
              </a:rPr>
            </a:br>
            <a:r>
              <a:rPr kumimoji="0" lang="en-US" sz="2400" b="0" i="0" u="none" strike="noStrike" kern="1200" cap="none" spc="0" normalizeH="0" baseline="0" noProof="0" dirty="0">
                <a:ln>
                  <a:noFill/>
                </a:ln>
                <a:solidFill>
                  <a:srgbClr val="FFFFFF"/>
                </a:solidFill>
                <a:effectLst/>
                <a:uLnTx/>
                <a:uFillTx/>
                <a:latin typeface="Arial" charset="0"/>
                <a:ea typeface="Arial" charset="0"/>
                <a:cs typeface="Arial" charset="0"/>
              </a:rPr>
              <a:t>of the universe.</a:t>
            </a:r>
            <a:endParaRPr kumimoji="0" lang="fr-FR" sz="2400" b="0"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7" name="Rectangle 6">
            <a:extLst>
              <a:ext uri="{FF2B5EF4-FFF2-40B4-BE49-F238E27FC236}">
                <a16:creationId xmlns:a16="http://schemas.microsoft.com/office/drawing/2014/main" id="{01BA2F55-BD1B-2C4D-BF71-51ECEF7BDBB5}"/>
              </a:ext>
            </a:extLst>
          </p:cNvPr>
          <p:cNvSpPr/>
          <p:nvPr/>
        </p:nvSpPr>
        <p:spPr>
          <a:xfrm>
            <a:off x="7704667" y="205121"/>
            <a:ext cx="4487333" cy="1334870"/>
          </a:xfrm>
          <a:prstGeom prst="rect">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57A6"/>
              </a:solidFill>
              <a:effectLst/>
              <a:uLnTx/>
              <a:uFillTx/>
              <a:latin typeface="Arial" panose="020B0604020202020204"/>
              <a:ea typeface="+mn-ea"/>
              <a:cs typeface="+mn-cs"/>
            </a:endParaRPr>
          </a:p>
        </p:txBody>
      </p:sp>
      <p:sp>
        <p:nvSpPr>
          <p:cNvPr id="8" name="ZoneTexte 2">
            <a:extLst>
              <a:ext uri="{FF2B5EF4-FFF2-40B4-BE49-F238E27FC236}">
                <a16:creationId xmlns:a16="http://schemas.microsoft.com/office/drawing/2014/main" id="{25E21975-8FE6-3B48-A87E-E4BBC264700A}"/>
              </a:ext>
            </a:extLst>
          </p:cNvPr>
          <p:cNvSpPr txBox="1"/>
          <p:nvPr/>
        </p:nvSpPr>
        <p:spPr>
          <a:xfrm>
            <a:off x="7848600" y="291656"/>
            <a:ext cx="395495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charset="0"/>
                <a:ea typeface="Arial" charset="0"/>
                <a:cs typeface="Arial" charset="0"/>
              </a:rPr>
              <a:t>CERN is the world’s biggest laboratory </a:t>
            </a:r>
            <a:br>
              <a:rPr kumimoji="0" lang="en-US" sz="2400" b="0" i="0" u="none" strike="noStrike" kern="1200" cap="none" spc="0" normalizeH="0" baseline="0" noProof="0" dirty="0">
                <a:ln>
                  <a:noFill/>
                </a:ln>
                <a:solidFill>
                  <a:srgbClr val="FFFFFF"/>
                </a:solidFill>
                <a:effectLst/>
                <a:uLnTx/>
                <a:uFillTx/>
                <a:latin typeface="Arial" charset="0"/>
                <a:ea typeface="Arial" charset="0"/>
                <a:cs typeface="Arial" charset="0"/>
              </a:rPr>
            </a:br>
            <a:r>
              <a:rPr kumimoji="0" lang="en-US" sz="2400" b="0" i="0" u="none" strike="noStrike" kern="1200" cap="none" spc="0" normalizeH="0" baseline="0" noProof="0" dirty="0">
                <a:ln>
                  <a:noFill/>
                </a:ln>
                <a:solidFill>
                  <a:srgbClr val="FFFFFF"/>
                </a:solidFill>
                <a:effectLst/>
                <a:uLnTx/>
                <a:uFillTx/>
                <a:latin typeface="Arial" charset="0"/>
                <a:ea typeface="Arial" charset="0"/>
                <a:cs typeface="Arial" charset="0"/>
              </a:rPr>
              <a:t>for particle physics</a:t>
            </a:r>
            <a:r>
              <a:rPr kumimoji="0" lang="fr-FR" sz="2400" b="0" i="0" u="none" strike="noStrike" kern="1200" cap="none" spc="0" normalizeH="0" baseline="0" noProof="0" dirty="0">
                <a:ln>
                  <a:noFill/>
                </a:ln>
                <a:solidFill>
                  <a:srgbClr val="FFFFFF"/>
                </a:solidFill>
                <a:effectLst/>
                <a:uLnTx/>
                <a:uFillTx/>
                <a:latin typeface="Arial" panose="020B0604020202020204"/>
                <a:ea typeface="+mn-ea"/>
                <a:cs typeface="+mn-cs"/>
              </a:rPr>
              <a:t>.</a:t>
            </a:r>
            <a:endParaRPr kumimoji="0" lang="fr-FR" sz="2400" b="0" i="0" u="none" strike="noStrike" kern="1200" cap="none" spc="0" normalizeH="0" baseline="0" noProof="0" dirty="0">
              <a:ln>
                <a:noFill/>
              </a:ln>
              <a:solidFill>
                <a:srgbClr val="FFFFFF"/>
              </a:solidFill>
              <a:effectLst/>
              <a:uLnTx/>
              <a:uFillTx/>
              <a:latin typeface="Arial" charset="0"/>
              <a:ea typeface="Arial" charset="0"/>
              <a:cs typeface="Arial" charset="0"/>
            </a:endParaRPr>
          </a:p>
        </p:txBody>
      </p:sp>
      <p:sp>
        <p:nvSpPr>
          <p:cNvPr id="3" name="Slide Number Placeholder 2">
            <a:extLst>
              <a:ext uri="{FF2B5EF4-FFF2-40B4-BE49-F238E27FC236}">
                <a16:creationId xmlns:a16="http://schemas.microsoft.com/office/drawing/2014/main" id="{F01EC36B-CC05-38B4-181B-C3D373F8914B}"/>
              </a:ext>
            </a:extLst>
          </p:cNvPr>
          <p:cNvSpPr>
            <a:spLocks noGrp="1"/>
          </p:cNvSpPr>
          <p:nvPr>
            <p:ph type="sldNum" sz="quarter" idx="12"/>
          </p:nvPr>
        </p:nvSpPr>
        <p:spPr/>
        <p:txBody>
          <a:bodyPr/>
          <a:lstStyle/>
          <a:p>
            <a:fld id="{490AA3F6-1618-3548-975A-DD1A2939A246}" type="slidenum">
              <a:rPr lang="fr-FR" smtClean="0"/>
              <a:t>2</a:t>
            </a:fld>
            <a:endParaRPr lang="fr-FR"/>
          </a:p>
        </p:txBody>
      </p:sp>
    </p:spTree>
    <p:extLst>
      <p:ext uri="{BB962C8B-B14F-4D97-AF65-F5344CB8AC3E}">
        <p14:creationId xmlns:p14="http://schemas.microsoft.com/office/powerpoint/2010/main" val="370313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DE12B0-6AB5-E942-B393-1C4EC3A4C032}"/>
              </a:ext>
            </a:extLst>
          </p:cNvPr>
          <p:cNvSpPr>
            <a:spLocks noGrp="1"/>
          </p:cNvSpPr>
          <p:nvPr>
            <p:ph type="title"/>
          </p:nvPr>
        </p:nvSpPr>
        <p:spPr>
          <a:xfrm>
            <a:off x="696000" y="465591"/>
            <a:ext cx="10993492" cy="1116849"/>
          </a:xfrm>
        </p:spPr>
        <p:txBody>
          <a:bodyPr>
            <a:normAutofit/>
          </a:bodyPr>
          <a:lstStyle/>
          <a:p>
            <a:pPr algn="ctr"/>
            <a:r>
              <a:rPr lang="en-US" sz="4400"/>
              <a:t>Preparing CERN’s </a:t>
            </a:r>
            <a:r>
              <a:rPr lang="en-US" sz="4400" dirty="0"/>
              <a:t>F</a:t>
            </a:r>
            <a:r>
              <a:rPr lang="en-US" sz="4400"/>
              <a:t>uture</a:t>
            </a:r>
            <a:endParaRPr lang="en-GB" dirty="0"/>
          </a:p>
        </p:txBody>
      </p:sp>
      <p:sp>
        <p:nvSpPr>
          <p:cNvPr id="17" name="TextBox 16">
            <a:extLst>
              <a:ext uri="{FF2B5EF4-FFF2-40B4-BE49-F238E27FC236}">
                <a16:creationId xmlns:a16="http://schemas.microsoft.com/office/drawing/2014/main" id="{0FF51FDE-F9B1-D841-8042-D781AA3F8CCC}"/>
              </a:ext>
            </a:extLst>
          </p:cNvPr>
          <p:cNvSpPr txBox="1"/>
          <p:nvPr/>
        </p:nvSpPr>
        <p:spPr>
          <a:xfrm>
            <a:off x="3739978" y="1861751"/>
            <a:ext cx="184731" cy="369332"/>
          </a:xfrm>
          <a:prstGeom prst="rect">
            <a:avLst/>
          </a:prstGeom>
          <a:noFill/>
        </p:spPr>
        <p:txBody>
          <a:bodyPr wrap="none" rtlCol="0">
            <a:spAutoFit/>
          </a:bodyPr>
          <a:lstStyle/>
          <a:p>
            <a:endParaRPr lang="en-GB" dirty="0"/>
          </a:p>
        </p:txBody>
      </p:sp>
      <p:sp>
        <p:nvSpPr>
          <p:cNvPr id="18" name="TextBox 17">
            <a:extLst>
              <a:ext uri="{FF2B5EF4-FFF2-40B4-BE49-F238E27FC236}">
                <a16:creationId xmlns:a16="http://schemas.microsoft.com/office/drawing/2014/main" id="{E11ACEB6-0012-B44A-A110-62857FFD0AB7}"/>
              </a:ext>
            </a:extLst>
          </p:cNvPr>
          <p:cNvSpPr txBox="1"/>
          <p:nvPr/>
        </p:nvSpPr>
        <p:spPr>
          <a:xfrm>
            <a:off x="2842054" y="2158314"/>
            <a:ext cx="184731" cy="369332"/>
          </a:xfrm>
          <a:prstGeom prst="rect">
            <a:avLst/>
          </a:prstGeom>
          <a:noFill/>
        </p:spPr>
        <p:txBody>
          <a:bodyPr wrap="none" rtlCol="0">
            <a:spAutoFit/>
          </a:bodyPr>
          <a:lstStyle/>
          <a:p>
            <a:endParaRPr lang="en-GB" dirty="0"/>
          </a:p>
        </p:txBody>
      </p:sp>
      <p:pic>
        <p:nvPicPr>
          <p:cNvPr id="11" name="Picture Placeholder 10">
            <a:extLst>
              <a:ext uri="{FF2B5EF4-FFF2-40B4-BE49-F238E27FC236}">
                <a16:creationId xmlns:a16="http://schemas.microsoft.com/office/drawing/2014/main" id="{03CD645F-245C-B744-AAC2-141FDDB68C32}"/>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a:ext>
            </a:extLst>
          </a:blip>
          <a:srcRect/>
          <a:stretch/>
        </p:blipFill>
        <p:spPr>
          <a:xfrm>
            <a:off x="5756745" y="1773141"/>
            <a:ext cx="6435256" cy="4373217"/>
          </a:xfrm>
        </p:spPr>
      </p:pic>
      <p:sp>
        <p:nvSpPr>
          <p:cNvPr id="5" name="Slide Number Placeholder 4">
            <a:extLst>
              <a:ext uri="{FF2B5EF4-FFF2-40B4-BE49-F238E27FC236}">
                <a16:creationId xmlns:a16="http://schemas.microsoft.com/office/drawing/2014/main" id="{BDAAC501-47D9-4649-A18D-8299A6DF86DC}"/>
              </a:ext>
            </a:extLst>
          </p:cNvPr>
          <p:cNvSpPr>
            <a:spLocks noGrp="1"/>
          </p:cNvSpPr>
          <p:nvPr>
            <p:ph type="sldNum" sz="quarter" idx="12"/>
          </p:nvPr>
        </p:nvSpPr>
        <p:spPr/>
        <p:txBody>
          <a:bodyPr/>
          <a:lstStyle/>
          <a:p>
            <a:fld id="{490AA3F6-1618-3548-975A-DD1A2939A246}" type="slidenum">
              <a:rPr lang="fr-FR" smtClean="0"/>
              <a:t>3</a:t>
            </a:fld>
            <a:endParaRPr lang="fr-FR"/>
          </a:p>
        </p:txBody>
      </p:sp>
      <p:sp>
        <p:nvSpPr>
          <p:cNvPr id="15" name="Content Placeholder 7">
            <a:extLst>
              <a:ext uri="{FF2B5EF4-FFF2-40B4-BE49-F238E27FC236}">
                <a16:creationId xmlns:a16="http://schemas.microsoft.com/office/drawing/2014/main" id="{FC7C92D2-3F7D-C84E-B536-BB774B2885B8}"/>
              </a:ext>
            </a:extLst>
          </p:cNvPr>
          <p:cNvSpPr txBox="1">
            <a:spLocks/>
          </p:cNvSpPr>
          <p:nvPr/>
        </p:nvSpPr>
        <p:spPr>
          <a:xfrm>
            <a:off x="602403" y="1953790"/>
            <a:ext cx="4977130" cy="4729335"/>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a:solidFill>
                  <a:schemeClr val="tx2"/>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100" kern="1200">
                <a:solidFill>
                  <a:schemeClr val="tx2"/>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pPr>
            <a:r>
              <a:rPr lang="en-US" sz="2000" dirty="0">
                <a:solidFill>
                  <a:srgbClr val="2F2F2F"/>
                </a:solidFill>
              </a:rPr>
              <a:t>Driven by the </a:t>
            </a:r>
            <a:r>
              <a:rPr lang="en-US" sz="2000" b="1" dirty="0">
                <a:solidFill>
                  <a:srgbClr val="2F2F2F"/>
                </a:solidFill>
              </a:rPr>
              <a:t>2020 Update of the European Strategy for Particle Physics</a:t>
            </a:r>
            <a:endParaRPr lang="en-US" sz="2100" dirty="0">
              <a:solidFill>
                <a:srgbClr val="2F2F2F"/>
              </a:solidFill>
            </a:endParaRPr>
          </a:p>
          <a:p>
            <a:pPr marL="285750" indent="-285750" defTabSz="288000">
              <a:lnSpc>
                <a:spcPct val="110000"/>
              </a:lnSpc>
              <a:buFont typeface="Arial" panose="020B0604020202020204" pitchFamily="34" charset="0"/>
              <a:buChar char="•"/>
            </a:pPr>
            <a:r>
              <a:rPr lang="en-US" sz="1500" dirty="0"/>
              <a:t>Technical and financial feasibility study of a Future Circular Collider (Spring 2025)</a:t>
            </a:r>
          </a:p>
          <a:p>
            <a:pPr marL="285750" indent="-285750" defTabSz="288000">
              <a:lnSpc>
                <a:spcPct val="110000"/>
              </a:lnSpc>
              <a:buFont typeface="Arial" panose="020B0604020202020204" pitchFamily="34" charset="0"/>
              <a:buChar char="•"/>
            </a:pPr>
            <a:r>
              <a:rPr lang="en-US" sz="1500" dirty="0"/>
              <a:t>Accelerator R&amp;D to develop technologies for FCC and for alternative options</a:t>
            </a:r>
          </a:p>
          <a:p>
            <a:pPr marL="285750" indent="-285750" defTabSz="288000">
              <a:lnSpc>
                <a:spcPct val="110000"/>
              </a:lnSpc>
              <a:buFont typeface="Arial" panose="020B0604020202020204" pitchFamily="34" charset="0"/>
              <a:buChar char="•"/>
            </a:pPr>
            <a:r>
              <a:rPr lang="en-US" sz="1500" dirty="0"/>
              <a:t>Detector and computing R&amp;D</a:t>
            </a:r>
          </a:p>
          <a:p>
            <a:pPr marL="285750" indent="-285750" defTabSz="288000">
              <a:lnSpc>
                <a:spcPct val="110000"/>
              </a:lnSpc>
              <a:buFont typeface="Arial" panose="020B0604020202020204" pitchFamily="34" charset="0"/>
              <a:buChar char="•"/>
            </a:pPr>
            <a:r>
              <a:rPr lang="en-US" sz="1500" dirty="0"/>
              <a:t>Maintain and expand a compelling scientific diversity </a:t>
            </a:r>
            <a:r>
              <a:rPr lang="en-US" sz="1500" dirty="0" err="1"/>
              <a:t>programme</a:t>
            </a:r>
            <a:endParaRPr lang="en-US" sz="1500" dirty="0"/>
          </a:p>
          <a:p>
            <a:pPr marL="285750" indent="-285750" defTabSz="288000">
              <a:lnSpc>
                <a:spcPct val="110000"/>
              </a:lnSpc>
              <a:buFont typeface="Arial" panose="020B0604020202020204" pitchFamily="34" charset="0"/>
              <a:buChar char="•"/>
            </a:pPr>
            <a:r>
              <a:rPr lang="en-US" sz="1500" dirty="0"/>
              <a:t>Continue to support other projects around </a:t>
            </a:r>
            <a:br>
              <a:rPr lang="en-US" sz="1500" dirty="0"/>
            </a:br>
            <a:r>
              <a:rPr lang="en-US" sz="1500" dirty="0"/>
              <a:t>	the world</a:t>
            </a:r>
          </a:p>
          <a:p>
            <a:pPr defTabSz="288000">
              <a:lnSpc>
                <a:spcPct val="110000"/>
              </a:lnSpc>
            </a:pPr>
            <a:r>
              <a:rPr lang="en-US" sz="1500" i="1" dirty="0"/>
              <a:t>The third update of the European Strategy for Particle Physics was launched by the CERN Council in June 2024 and is expected to conclude in January 2026.</a:t>
            </a:r>
          </a:p>
        </p:txBody>
      </p:sp>
    </p:spTree>
    <p:extLst>
      <p:ext uri="{BB962C8B-B14F-4D97-AF65-F5344CB8AC3E}">
        <p14:creationId xmlns:p14="http://schemas.microsoft.com/office/powerpoint/2010/main" val="4064190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36091" y="0"/>
            <a:ext cx="12324891" cy="6858000"/>
          </a:xfrm>
          <a:prstGeom prst="rect">
            <a:avLst/>
          </a:prstGeom>
        </p:spPr>
      </p:pic>
      <p:sp>
        <p:nvSpPr>
          <p:cNvPr id="43" name="Arc 42"/>
          <p:cNvSpPr/>
          <p:nvPr/>
        </p:nvSpPr>
        <p:spPr>
          <a:xfrm rot="10800000">
            <a:off x="-936857" y="4084229"/>
            <a:ext cx="7616671" cy="1350615"/>
          </a:xfrm>
          <a:prstGeom prst="arc">
            <a:avLst>
              <a:gd name="adj1" fmla="val 413169"/>
              <a:gd name="adj2" fmla="val 11745777"/>
            </a:avLst>
          </a:prstGeom>
          <a:ln w="76200" cap="rnd" cmpd="sng">
            <a:solidFill>
              <a:srgbClr val="99FFCC"/>
            </a:solidFill>
            <a:prstDash val="solid"/>
            <a:headEnd type="none"/>
            <a:tailEnd type="none"/>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 name="TextBox 2"/>
          <p:cNvSpPr txBox="1"/>
          <p:nvPr/>
        </p:nvSpPr>
        <p:spPr>
          <a:xfrm>
            <a:off x="10848362" y="6614317"/>
            <a:ext cx="1343638"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photo: J. Wenninger</a:t>
            </a:r>
            <a:endParaRPr kumimoji="0" lang="en-GB"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Oval 6"/>
          <p:cNvSpPr/>
          <p:nvPr/>
        </p:nvSpPr>
        <p:spPr>
          <a:xfrm>
            <a:off x="2320446" y="4132382"/>
            <a:ext cx="3876947" cy="612100"/>
          </a:xfrm>
          <a:prstGeom prst="ellipse">
            <a:avLst/>
          </a:prstGeom>
          <a:noFill/>
          <a:ln w="76200" cap="flat" cmpd="sng" algn="ctr">
            <a:solidFill>
              <a:srgbClr val="00B0F0"/>
            </a:solidFill>
            <a:prstDash val="soli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p:txBody>
      </p:sp>
      <p:sp>
        <p:nvSpPr>
          <p:cNvPr id="8" name="Oval 7"/>
          <p:cNvSpPr/>
          <p:nvPr/>
        </p:nvSpPr>
        <p:spPr>
          <a:xfrm>
            <a:off x="6197392" y="4215129"/>
            <a:ext cx="512901" cy="106452"/>
          </a:xfrm>
          <a:prstGeom prst="ellipse">
            <a:avLst/>
          </a:prstGeom>
          <a:noFill/>
          <a:ln w="57150" cap="flat" cmpd="sng" algn="ctr">
            <a:solidFill>
              <a:srgbClr val="33FF00"/>
            </a:solidFill>
            <a:prstDash val="soli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p:txBody>
      </p:sp>
      <p:sp>
        <p:nvSpPr>
          <p:cNvPr id="23" name="Arc 22"/>
          <p:cNvSpPr/>
          <p:nvPr/>
        </p:nvSpPr>
        <p:spPr>
          <a:xfrm>
            <a:off x="2542180" y="2986995"/>
            <a:ext cx="13544036" cy="1624604"/>
          </a:xfrm>
          <a:prstGeom prst="arc">
            <a:avLst>
              <a:gd name="adj1" fmla="val 776254"/>
              <a:gd name="adj2" fmla="val 11036784"/>
            </a:avLst>
          </a:prstGeom>
          <a:ln w="76200" cap="rnd" cmpd="sng">
            <a:solidFill>
              <a:srgbClr val="FF99CC"/>
            </a:solidFill>
            <a:prstDash val="solid"/>
            <a:headEnd type="none"/>
            <a:tailEnd type="none"/>
          </a:ln>
          <a:effectLst>
            <a:glow rad="101600">
              <a:srgbClr val="FFCCFF">
                <a:alpha val="4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1" name="TextBox 30"/>
          <p:cNvSpPr txBox="1"/>
          <p:nvPr/>
        </p:nvSpPr>
        <p:spPr>
          <a:xfrm>
            <a:off x="9000082" y="4747472"/>
            <a:ext cx="87838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FFFF00"/>
                </a:solidFill>
                <a:effectLst/>
                <a:uLnTx/>
                <a:uFillTx/>
                <a:latin typeface="Arial"/>
                <a:ea typeface="+mn-ea"/>
                <a:cs typeface="+mn-cs"/>
              </a:rPr>
              <a:t>FCC</a:t>
            </a:r>
            <a:endParaRPr kumimoji="0" lang="en-GB" sz="2400" b="1" i="0" u="none" strike="noStrike" kern="1200" cap="none" spc="0" normalizeH="0" baseline="0" noProof="0" dirty="0">
              <a:ln>
                <a:noFill/>
              </a:ln>
              <a:solidFill>
                <a:srgbClr val="FFFF00"/>
              </a:solidFill>
              <a:effectLst/>
              <a:uLnTx/>
              <a:uFillTx/>
              <a:latin typeface="Arial"/>
              <a:ea typeface="+mn-ea"/>
              <a:cs typeface="+mn-cs"/>
            </a:endParaRPr>
          </a:p>
        </p:txBody>
      </p:sp>
      <p:sp>
        <p:nvSpPr>
          <p:cNvPr id="32" name="TextBox 31"/>
          <p:cNvSpPr txBox="1"/>
          <p:nvPr/>
        </p:nvSpPr>
        <p:spPr>
          <a:xfrm>
            <a:off x="6654409" y="3976767"/>
            <a:ext cx="233223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0B050"/>
                </a:solidFill>
                <a:effectLst/>
                <a:uLnTx/>
                <a:uFillTx/>
                <a:latin typeface="Arial"/>
                <a:ea typeface="+mn-ea"/>
                <a:cs typeface="+mn-cs"/>
              </a:rPr>
              <a:t>PS </a:t>
            </a:r>
            <a:r>
              <a:rPr kumimoji="0" lang="de-DE" sz="2400" b="1" i="0" u="none" strike="noStrike" kern="1200" cap="none" spc="0" normalizeH="0" baseline="0" noProof="0" dirty="0" err="1">
                <a:ln>
                  <a:noFill/>
                </a:ln>
                <a:solidFill>
                  <a:srgbClr val="00B050"/>
                </a:solidFill>
                <a:effectLst/>
                <a:uLnTx/>
                <a:uFillTx/>
                <a:latin typeface="Arial"/>
                <a:ea typeface="+mn-ea"/>
                <a:cs typeface="+mn-cs"/>
              </a:rPr>
              <a:t>Complex</a:t>
            </a:r>
            <a:endParaRPr kumimoji="0" lang="en-GB" sz="2400" b="1" i="0" u="none" strike="noStrike" kern="1200" cap="none" spc="0" normalizeH="0" baseline="0" noProof="0" dirty="0">
              <a:ln>
                <a:noFill/>
              </a:ln>
              <a:solidFill>
                <a:srgbClr val="00B050"/>
              </a:solidFill>
              <a:effectLst/>
              <a:uLnTx/>
              <a:uFillTx/>
              <a:latin typeface="Arial"/>
              <a:ea typeface="+mn-ea"/>
              <a:cs typeface="+mn-cs"/>
            </a:endParaRPr>
          </a:p>
        </p:txBody>
      </p:sp>
      <p:sp>
        <p:nvSpPr>
          <p:cNvPr id="33" name="TextBox 32"/>
          <p:cNvSpPr txBox="1"/>
          <p:nvPr/>
        </p:nvSpPr>
        <p:spPr>
          <a:xfrm>
            <a:off x="4033743" y="4741846"/>
            <a:ext cx="88757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0B0F0"/>
                </a:solidFill>
                <a:effectLst/>
                <a:uLnTx/>
                <a:uFillTx/>
                <a:latin typeface="Arial"/>
                <a:ea typeface="+mn-ea"/>
                <a:cs typeface="+mn-cs"/>
              </a:rPr>
              <a:t>SPS</a:t>
            </a:r>
            <a:endParaRPr kumimoji="0" lang="en-GB" sz="2400" b="1" i="0" u="none" strike="noStrike" kern="1200" cap="none" spc="0" normalizeH="0" baseline="0" noProof="0" dirty="0">
              <a:ln>
                <a:noFill/>
              </a:ln>
              <a:solidFill>
                <a:srgbClr val="00B0F0"/>
              </a:solidFill>
              <a:effectLst/>
              <a:uLnTx/>
              <a:uFillTx/>
              <a:latin typeface="Arial"/>
              <a:ea typeface="+mn-ea"/>
              <a:cs typeface="+mn-cs"/>
            </a:endParaRPr>
          </a:p>
        </p:txBody>
      </p:sp>
      <p:sp>
        <p:nvSpPr>
          <p:cNvPr id="34" name="TextBox 33"/>
          <p:cNvSpPr txBox="1"/>
          <p:nvPr/>
        </p:nvSpPr>
        <p:spPr>
          <a:xfrm>
            <a:off x="142603" y="3741747"/>
            <a:ext cx="92196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white"/>
                </a:solidFill>
                <a:effectLst/>
                <a:uLnTx/>
                <a:uFillTx/>
                <a:latin typeface="Arial"/>
                <a:ea typeface="+mn-ea"/>
                <a:cs typeface="+mn-cs"/>
              </a:rPr>
              <a:t>LHC</a:t>
            </a:r>
            <a:endParaRPr kumimoji="0" lang="en-GB" sz="2400" b="1" i="0" u="none" strike="noStrike" kern="1200" cap="none" spc="0" normalizeH="0" baseline="0" noProof="0" dirty="0">
              <a:ln>
                <a:noFill/>
              </a:ln>
              <a:solidFill>
                <a:prstClr val="white"/>
              </a:solidFill>
              <a:effectLst/>
              <a:uLnTx/>
              <a:uFillTx/>
              <a:latin typeface="Arial"/>
              <a:ea typeface="+mn-ea"/>
              <a:cs typeface="+mn-cs"/>
            </a:endParaRPr>
          </a:p>
        </p:txBody>
      </p:sp>
      <p:sp>
        <p:nvSpPr>
          <p:cNvPr id="2" name="TextBox 1">
            <a:extLst>
              <a:ext uri="{FF2B5EF4-FFF2-40B4-BE49-F238E27FC236}">
                <a16:creationId xmlns:a16="http://schemas.microsoft.com/office/drawing/2014/main" id="{6AAF7B16-B619-4409-8E70-687EACA60987}"/>
              </a:ext>
            </a:extLst>
          </p:cNvPr>
          <p:cNvSpPr txBox="1"/>
          <p:nvPr/>
        </p:nvSpPr>
        <p:spPr>
          <a:xfrm>
            <a:off x="8098004" y="278929"/>
            <a:ext cx="3925947" cy="461665"/>
          </a:xfrm>
          <a:prstGeom prst="rect">
            <a:avLst/>
          </a:prstGeom>
          <a:noFill/>
        </p:spPr>
        <p:txBody>
          <a:bodyPr wrap="none" rtlCol="0">
            <a:spAutoFit/>
          </a:bodyPr>
          <a:lstStyle/>
          <a:p>
            <a:r>
              <a:rPr lang="en-CH" sz="2400" b="1" dirty="0">
                <a:solidFill>
                  <a:srgbClr val="FFFF00"/>
                </a:solidFill>
              </a:rPr>
              <a:t>CERN Rese</a:t>
            </a:r>
            <a:r>
              <a:rPr lang="en-GB" sz="2400" b="1" dirty="0" err="1">
                <a:solidFill>
                  <a:srgbClr val="FFFF00"/>
                </a:solidFill>
              </a:rPr>
              <a:t>ar</a:t>
            </a:r>
            <a:r>
              <a:rPr lang="en-CH" sz="2400" b="1" dirty="0">
                <a:solidFill>
                  <a:srgbClr val="FFFF00"/>
                </a:solidFill>
              </a:rPr>
              <a:t>ch Infrastructure</a:t>
            </a:r>
          </a:p>
        </p:txBody>
      </p:sp>
      <p:sp>
        <p:nvSpPr>
          <p:cNvPr id="4" name="Slide Number Placeholder 3">
            <a:extLst>
              <a:ext uri="{FF2B5EF4-FFF2-40B4-BE49-F238E27FC236}">
                <a16:creationId xmlns:a16="http://schemas.microsoft.com/office/drawing/2014/main" id="{73140444-856A-69F7-9A7C-AB607C6D33F0}"/>
              </a:ext>
            </a:extLst>
          </p:cNvPr>
          <p:cNvSpPr>
            <a:spLocks noGrp="1"/>
          </p:cNvSpPr>
          <p:nvPr>
            <p:ph type="sldNum" sz="quarter" idx="12"/>
          </p:nvPr>
        </p:nvSpPr>
        <p:spPr/>
        <p:txBody>
          <a:bodyPr/>
          <a:lstStyle/>
          <a:p>
            <a:pPr>
              <a:defRPr/>
            </a:pPr>
            <a:fld id="{8A938FF5-F103-4092-99FD-0B07E8AAA48A}" type="slidenum">
              <a:rPr lang="en-GB" smtClean="0"/>
              <a:pPr>
                <a:defRPr/>
              </a:pPr>
              <a:t>4</a:t>
            </a:fld>
            <a:endParaRPr lang="en-GB" dirty="0"/>
          </a:p>
        </p:txBody>
      </p:sp>
    </p:spTree>
    <p:extLst>
      <p:ext uri="{BB962C8B-B14F-4D97-AF65-F5344CB8AC3E}">
        <p14:creationId xmlns:p14="http://schemas.microsoft.com/office/powerpoint/2010/main" val="353761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heel(1)">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02BA0-270B-F148-85ED-6252920054E3}"/>
              </a:ext>
            </a:extLst>
          </p:cNvPr>
          <p:cNvSpPr>
            <a:spLocks noGrp="1"/>
          </p:cNvSpPr>
          <p:nvPr>
            <p:ph type="title"/>
          </p:nvPr>
        </p:nvSpPr>
        <p:spPr>
          <a:xfrm>
            <a:off x="426306" y="465592"/>
            <a:ext cx="11324967" cy="916982"/>
          </a:xfrm>
        </p:spPr>
        <p:txBody>
          <a:bodyPr>
            <a:noAutofit/>
          </a:bodyPr>
          <a:lstStyle/>
          <a:p>
            <a:r>
              <a:rPr lang="en-US" sz="4000" dirty="0"/>
              <a:t>Science for peace</a:t>
            </a:r>
            <a:br>
              <a:rPr lang="en-US" sz="3800" dirty="0"/>
            </a:br>
            <a:r>
              <a:rPr lang="en-US" sz="2600" dirty="0"/>
              <a:t>CERN was founded in 1954 with 12 European Member States</a:t>
            </a:r>
          </a:p>
        </p:txBody>
      </p:sp>
      <p:sp>
        <p:nvSpPr>
          <p:cNvPr id="6" name="Slide Number Placeholder 5">
            <a:extLst>
              <a:ext uri="{FF2B5EF4-FFF2-40B4-BE49-F238E27FC236}">
                <a16:creationId xmlns:a16="http://schemas.microsoft.com/office/drawing/2014/main" id="{3AEC781E-76FF-374F-A134-BCA33B0051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0AA3F6-1618-3548-975A-DD1A2939A246}" type="slidenum">
              <a:rPr kumimoji="0" lang="fr-FR" sz="800" b="0" i="0" u="none" strike="noStrike" kern="1200" cap="none" spc="0" normalizeH="0" baseline="0" noProof="0" smtClean="0">
                <a:ln>
                  <a:noFill/>
                </a:ln>
                <a:solidFill>
                  <a:srgbClr val="0033A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800" b="0" i="0" u="none" strike="noStrike" kern="1200" cap="none" spc="0" normalizeH="0" baseline="0" noProof="0">
              <a:ln>
                <a:noFill/>
              </a:ln>
              <a:solidFill>
                <a:srgbClr val="0033A0"/>
              </a:solidFill>
              <a:effectLst/>
              <a:uLnTx/>
              <a:uFillTx/>
              <a:latin typeface="Arial" panose="020B0604020202020204"/>
              <a:ea typeface="+mn-ea"/>
              <a:cs typeface="+mn-cs"/>
            </a:endParaRPr>
          </a:p>
        </p:txBody>
      </p:sp>
      <p:sp>
        <p:nvSpPr>
          <p:cNvPr id="195" name="AutoShape 3">
            <a:extLst>
              <a:ext uri="{FF2B5EF4-FFF2-40B4-BE49-F238E27FC236}">
                <a16:creationId xmlns:a16="http://schemas.microsoft.com/office/drawing/2014/main" id="{893E21E5-BEFD-CC41-A448-CBB5B86E5E14}"/>
              </a:ext>
            </a:extLst>
          </p:cNvPr>
          <p:cNvSpPr>
            <a:spLocks noChangeAspect="1" noChangeArrowheads="1" noTextEdit="1"/>
          </p:cNvSpPr>
          <p:nvPr/>
        </p:nvSpPr>
        <p:spPr bwMode="auto">
          <a:xfrm>
            <a:off x="2478016" y="1603222"/>
            <a:ext cx="6707775" cy="331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A0"/>
              </a:solidFill>
              <a:effectLst/>
              <a:uLnTx/>
              <a:uFillTx/>
              <a:latin typeface="Arial" panose="020B0604020202020204"/>
              <a:ea typeface="+mn-ea"/>
              <a:cs typeface="+mn-cs"/>
            </a:endParaRPr>
          </a:p>
        </p:txBody>
      </p:sp>
      <p:sp>
        <p:nvSpPr>
          <p:cNvPr id="511" name="ZoneTexte 15">
            <a:extLst>
              <a:ext uri="{FF2B5EF4-FFF2-40B4-BE49-F238E27FC236}">
                <a16:creationId xmlns:a16="http://schemas.microsoft.com/office/drawing/2014/main" id="{ED63E074-9F71-3744-8F38-9F06BA8B3D9D}"/>
              </a:ext>
            </a:extLst>
          </p:cNvPr>
          <p:cNvSpPr txBox="1"/>
          <p:nvPr/>
        </p:nvSpPr>
        <p:spPr>
          <a:xfrm>
            <a:off x="695317" y="3149062"/>
            <a:ext cx="3452611" cy="1035953"/>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3A0"/>
                </a:solidFill>
                <a:effectLst/>
                <a:uLnTx/>
                <a:uFillTx/>
                <a:latin typeface="Arial" panose="020B0604020202020204"/>
                <a:ea typeface="+mn-ea"/>
                <a:cs typeface="+mn-cs"/>
              </a:rPr>
              <a:t>24 </a:t>
            </a:r>
            <a:r>
              <a:rPr kumimoji="0" lang="en-US" sz="1800" b="0" i="0" u="none" strike="noStrike" kern="1200" cap="none" spc="0" normalizeH="0" baseline="0" noProof="0" dirty="0">
                <a:ln>
                  <a:noFill/>
                </a:ln>
                <a:solidFill>
                  <a:srgbClr val="0033A0"/>
                </a:solidFill>
                <a:effectLst/>
                <a:uLnTx/>
                <a:uFillTx/>
                <a:latin typeface="Arial" charset="0"/>
                <a:ea typeface="Arial" charset="0"/>
                <a:cs typeface="Arial" charset="0"/>
              </a:rPr>
              <a:t>Member States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3A0"/>
                </a:solidFill>
                <a:effectLst/>
                <a:uLnTx/>
                <a:uFillTx/>
                <a:latin typeface="Arial" panose="020B0604020202020204"/>
                <a:ea typeface="+mn-ea"/>
                <a:cs typeface="+mn-cs"/>
              </a:rPr>
              <a:t>Austria – Belgium – Bulgaria – Czech Republic </a:t>
            </a:r>
            <a:br>
              <a:rPr kumimoji="0" lang="en-US" sz="1000" b="0" i="0" u="none" strike="noStrike" kern="1200" cap="none" spc="0" normalizeH="0" baseline="0" noProof="0" dirty="0">
                <a:ln>
                  <a:noFill/>
                </a:ln>
                <a:solidFill>
                  <a:srgbClr val="0033A0"/>
                </a:solidFill>
                <a:effectLst/>
                <a:uLnTx/>
                <a:uFillTx/>
                <a:latin typeface="Arial" panose="020B0604020202020204"/>
                <a:ea typeface="+mn-ea"/>
                <a:cs typeface="+mn-cs"/>
              </a:rPr>
            </a:br>
            <a:r>
              <a:rPr kumimoji="0" lang="en-US" sz="1000" b="0" i="0" u="none" strike="noStrike" kern="1200" cap="none" spc="0" normalizeH="0" baseline="0" noProof="0" dirty="0">
                <a:ln>
                  <a:noFill/>
                </a:ln>
                <a:solidFill>
                  <a:srgbClr val="0033A0"/>
                </a:solidFill>
                <a:effectLst/>
                <a:uLnTx/>
                <a:uFillTx/>
                <a:latin typeface="Arial" panose="020B0604020202020204"/>
                <a:ea typeface="+mn-ea"/>
                <a:cs typeface="+mn-cs"/>
              </a:rPr>
              <a:t>Denmark – Estonia – Finland – France – Germany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3A0"/>
                </a:solidFill>
                <a:effectLst/>
                <a:uLnTx/>
                <a:uFillTx/>
                <a:latin typeface="Arial" panose="020B0604020202020204"/>
                <a:ea typeface="+mn-ea"/>
                <a:cs typeface="+mn-cs"/>
              </a:rPr>
              <a:t>Greece – Hungary – Israel </a:t>
            </a:r>
            <a:r>
              <a:rPr kumimoji="0" lang="en-US" sz="1000" b="0" i="0" u="none" strike="noStrike" kern="1200" cap="none" spc="0" normalizeH="0" baseline="0" noProof="0" dirty="0">
                <a:ln>
                  <a:noFill/>
                </a:ln>
                <a:solidFill>
                  <a:srgbClr val="0055A0"/>
                </a:solidFill>
                <a:effectLst/>
                <a:uLnTx/>
                <a:uFillTx/>
                <a:latin typeface="Arial" panose="020B0604020202020204"/>
                <a:ea typeface="+mn-ea"/>
                <a:cs typeface="+mn-cs"/>
              </a:rPr>
              <a:t>–</a:t>
            </a:r>
            <a:r>
              <a:rPr kumimoji="0" lang="en-US" sz="1000" b="0" i="0" u="none" strike="noStrike" kern="1200" cap="none" spc="0" normalizeH="0" baseline="0" noProof="0" dirty="0">
                <a:ln>
                  <a:noFill/>
                </a:ln>
                <a:solidFill>
                  <a:srgbClr val="0033A0"/>
                </a:solidFill>
                <a:effectLst/>
                <a:uLnTx/>
                <a:uFillTx/>
                <a:latin typeface="Arial" panose="020B0604020202020204"/>
                <a:ea typeface="+mn-ea"/>
                <a:cs typeface="+mn-cs"/>
              </a:rPr>
              <a:t> Italy – Netherlands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3A0"/>
                </a:solidFill>
                <a:effectLst/>
                <a:uLnTx/>
                <a:uFillTx/>
                <a:latin typeface="Arial" panose="020B0604020202020204"/>
                <a:ea typeface="+mn-ea"/>
                <a:cs typeface="+mn-cs"/>
              </a:rPr>
              <a:t>Norway – Poland – Portugal – Romania – Serbia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3A0"/>
                </a:solidFill>
                <a:effectLst/>
                <a:uLnTx/>
                <a:uFillTx/>
                <a:latin typeface="Arial" panose="020B0604020202020204"/>
                <a:ea typeface="+mn-ea"/>
                <a:cs typeface="+mn-cs"/>
              </a:rPr>
              <a:t>Slovakia – Spain – Sweden – Switzerland – United Kingdom</a:t>
            </a:r>
            <a:endParaRPr kumimoji="0" lang="en-US" sz="1600" b="0" i="0" u="none" strike="noStrike" kern="1200" cap="none" spc="0" normalizeH="0" baseline="0" noProof="0" dirty="0">
              <a:ln>
                <a:noFill/>
              </a:ln>
              <a:solidFill>
                <a:srgbClr val="0033A0"/>
              </a:solidFill>
              <a:effectLst/>
              <a:uLnTx/>
              <a:uFillTx/>
              <a:latin typeface="Arial" charset="0"/>
              <a:ea typeface="Arial" charset="0"/>
              <a:cs typeface="Arial" charset="0"/>
            </a:endParaRPr>
          </a:p>
        </p:txBody>
      </p:sp>
      <p:sp>
        <p:nvSpPr>
          <p:cNvPr id="512" name="ZoneTexte 15">
            <a:extLst>
              <a:ext uri="{FF2B5EF4-FFF2-40B4-BE49-F238E27FC236}">
                <a16:creationId xmlns:a16="http://schemas.microsoft.com/office/drawing/2014/main" id="{AE67E09A-DB82-F742-9DF1-BA3E62EBE9C1}"/>
              </a:ext>
            </a:extLst>
          </p:cNvPr>
          <p:cNvSpPr txBox="1"/>
          <p:nvPr/>
        </p:nvSpPr>
        <p:spPr>
          <a:xfrm>
            <a:off x="326327" y="4185015"/>
            <a:ext cx="3710481" cy="2376026"/>
          </a:xfrm>
          <a:prstGeom prst="rect">
            <a:avLst/>
          </a:prstGeom>
          <a:noFill/>
        </p:spPr>
        <p:txBody>
          <a:bodyPr wrap="square" lIns="324000" rIns="72000" rtlCol="0">
            <a:noAutofit/>
          </a:bodyPr>
          <a:lstStyle/>
          <a:p>
            <a:pPr marL="450850" marR="0" lvl="0" indent="-45085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61C5D3">
                    <a:lumMod val="75000"/>
                  </a:srgbClr>
                </a:solidFill>
                <a:effectLst/>
                <a:uLnTx/>
                <a:uFillTx/>
                <a:latin typeface="Arial" charset="0"/>
                <a:ea typeface="Arial" charset="0"/>
                <a:cs typeface="Arial" charset="0"/>
              </a:rPr>
              <a:t>2 </a:t>
            </a:r>
            <a:r>
              <a:rPr kumimoji="0" lang="fr-FR" sz="1600" b="0" i="0" u="none" strike="noStrike" kern="1200" cap="none" spc="0" normalizeH="0" baseline="0" noProof="0" dirty="0" err="1">
                <a:ln>
                  <a:noFill/>
                </a:ln>
                <a:solidFill>
                  <a:srgbClr val="61C5D3">
                    <a:lumMod val="75000"/>
                  </a:srgbClr>
                </a:solidFill>
                <a:effectLst/>
                <a:uLnTx/>
                <a:uFillTx/>
                <a:latin typeface="Arial" charset="0"/>
                <a:ea typeface="Arial" charset="0"/>
                <a:cs typeface="Arial" charset="0"/>
              </a:rPr>
              <a:t>Associate</a:t>
            </a:r>
            <a:r>
              <a:rPr kumimoji="0" lang="fr-FR" sz="1600" b="0" i="0" u="none" strike="noStrike" kern="1200" cap="none" spc="0" normalizeH="0" baseline="0" noProof="0" dirty="0">
                <a:ln>
                  <a:noFill/>
                </a:ln>
                <a:solidFill>
                  <a:srgbClr val="61C5D3">
                    <a:lumMod val="75000"/>
                  </a:srgbClr>
                </a:solidFill>
                <a:effectLst/>
                <a:uLnTx/>
                <a:uFillTx/>
                <a:latin typeface="Arial" charset="0"/>
                <a:ea typeface="Arial" charset="0"/>
                <a:cs typeface="Arial" charset="0"/>
              </a:rPr>
              <a:t> </a:t>
            </a:r>
            <a:r>
              <a:rPr kumimoji="0" lang="fr-FR" sz="1600" b="0" i="0" u="none" strike="noStrike" kern="1200" cap="none" spc="0" normalizeH="0" baseline="0" noProof="0" dirty="0" err="1">
                <a:ln>
                  <a:noFill/>
                </a:ln>
                <a:solidFill>
                  <a:srgbClr val="61C5D3">
                    <a:lumMod val="75000"/>
                  </a:srgbClr>
                </a:solidFill>
                <a:effectLst/>
                <a:uLnTx/>
                <a:uFillTx/>
                <a:latin typeface="Arial" charset="0"/>
                <a:ea typeface="Arial" charset="0"/>
                <a:cs typeface="Arial" charset="0"/>
              </a:rPr>
              <a:t>Member</a:t>
            </a:r>
            <a:r>
              <a:rPr kumimoji="0" lang="fr-FR" sz="1600" b="0" i="0" u="none" strike="noStrike" kern="1200" cap="none" spc="0" normalizeH="0" baseline="0" noProof="0" dirty="0">
                <a:ln>
                  <a:noFill/>
                </a:ln>
                <a:solidFill>
                  <a:srgbClr val="61C5D3">
                    <a:lumMod val="75000"/>
                  </a:srgbClr>
                </a:solidFill>
                <a:effectLst/>
                <a:uLnTx/>
                <a:uFillTx/>
                <a:latin typeface="Arial" charset="0"/>
                <a:ea typeface="Arial" charset="0"/>
                <a:cs typeface="Arial" charset="0"/>
              </a:rPr>
              <a:t> States </a:t>
            </a:r>
          </a:p>
          <a:p>
            <a:pPr marL="450850" marR="0" lvl="0" indent="-45085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61C5D3">
                    <a:lumMod val="75000"/>
                  </a:srgbClr>
                </a:solidFill>
                <a:effectLst/>
                <a:uLnTx/>
                <a:uFillTx/>
                <a:latin typeface="Arial" charset="0"/>
                <a:ea typeface="Arial" charset="0"/>
                <a:cs typeface="Arial" charset="0"/>
              </a:rPr>
              <a:t>in the </a:t>
            </a:r>
            <a:r>
              <a:rPr kumimoji="0" lang="fr-FR" sz="1600" b="0" i="0" u="none" strike="noStrike" kern="1200" cap="none" spc="0" normalizeH="0" baseline="0" noProof="0" dirty="0" err="1">
                <a:ln>
                  <a:noFill/>
                </a:ln>
                <a:solidFill>
                  <a:srgbClr val="61C5D3">
                    <a:lumMod val="75000"/>
                  </a:srgbClr>
                </a:solidFill>
                <a:effectLst/>
                <a:uLnTx/>
                <a:uFillTx/>
                <a:latin typeface="Arial" charset="0"/>
                <a:ea typeface="Arial" charset="0"/>
                <a:cs typeface="Arial" charset="0"/>
              </a:rPr>
              <a:t>pre</a:t>
            </a:r>
            <a:r>
              <a:rPr kumimoji="0" lang="fr-FR" sz="1600" b="0" i="0" u="none" strike="noStrike" kern="1200" cap="none" spc="0" normalizeH="0" baseline="0" noProof="0" dirty="0">
                <a:ln>
                  <a:noFill/>
                </a:ln>
                <a:solidFill>
                  <a:srgbClr val="61C5D3">
                    <a:lumMod val="75000"/>
                  </a:srgbClr>
                </a:solidFill>
                <a:effectLst/>
                <a:uLnTx/>
                <a:uFillTx/>
                <a:latin typeface="Arial" charset="0"/>
                <a:ea typeface="Arial" charset="0"/>
                <a:cs typeface="Arial" charset="0"/>
              </a:rPr>
              <a:t>-stage to </a:t>
            </a:r>
            <a:r>
              <a:rPr kumimoji="0" lang="fr-FR" sz="1600" b="0" i="0" u="none" strike="noStrike" kern="1200" cap="none" spc="0" normalizeH="0" baseline="0" noProof="0" dirty="0" err="1">
                <a:ln>
                  <a:noFill/>
                </a:ln>
                <a:solidFill>
                  <a:srgbClr val="61C5D3">
                    <a:lumMod val="75000"/>
                  </a:srgbClr>
                </a:solidFill>
                <a:effectLst/>
                <a:uLnTx/>
                <a:uFillTx/>
                <a:latin typeface="Arial" charset="0"/>
                <a:ea typeface="Arial" charset="0"/>
                <a:cs typeface="Arial" charset="0"/>
              </a:rPr>
              <a:t>membership</a:t>
            </a:r>
            <a:endParaRPr kumimoji="0" lang="fr-FR" sz="1600" b="0" i="0" u="none" strike="noStrike" kern="1200" cap="none" spc="0" normalizeH="0" baseline="0" noProof="0" dirty="0">
              <a:ln>
                <a:noFill/>
              </a:ln>
              <a:solidFill>
                <a:srgbClr val="61C5D3">
                  <a:lumMod val="75000"/>
                </a:srgbClr>
              </a:solidFill>
              <a:effectLst/>
              <a:uLnTx/>
              <a:uFillTx/>
              <a:latin typeface="Arial" charset="0"/>
              <a:ea typeface="Arial" charset="0"/>
              <a:cs typeface="Arial" charset="0"/>
            </a:endParaRPr>
          </a:p>
          <a:p>
            <a:pPr marL="450850" marR="0" lvl="0" indent="-45085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1C5D3">
                    <a:lumMod val="75000"/>
                  </a:srgbClr>
                </a:solidFill>
                <a:effectLst/>
                <a:uLnTx/>
                <a:uFillTx/>
                <a:latin typeface="Arial" panose="020B0604020202020204"/>
                <a:ea typeface="+mn-ea"/>
                <a:cs typeface="+mn-cs"/>
              </a:rPr>
              <a:t>Cyprus – Slovenia </a:t>
            </a:r>
          </a:p>
          <a:p>
            <a:pPr marL="450850" marR="0" lvl="0" indent="-450850" algn="l" defTabSz="914400" rtl="0" eaLnBrk="1" fontAlgn="auto" latinLnBrk="0" hangingPunct="1">
              <a:lnSpc>
                <a:spcPct val="100000"/>
              </a:lnSpc>
              <a:spcBef>
                <a:spcPts val="0"/>
              </a:spcBef>
              <a:spcAft>
                <a:spcPts val="0"/>
              </a:spcAft>
              <a:buClrTx/>
              <a:buSzTx/>
              <a:buFontTx/>
              <a:buNone/>
              <a:tabLst/>
              <a:defRPr/>
            </a:pPr>
            <a:endParaRPr kumimoji="0" lang="fr-FR" sz="900" b="1" i="0" u="none" strike="noStrike" kern="1200" cap="none" spc="0" normalizeH="0" baseline="0" noProof="0" dirty="0">
              <a:ln>
                <a:noFill/>
              </a:ln>
              <a:solidFill>
                <a:srgbClr val="6698CB"/>
              </a:solidFill>
              <a:effectLst/>
              <a:uLnTx/>
              <a:uFillTx/>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668BCC"/>
                </a:solidFill>
                <a:effectLst/>
                <a:uLnTx/>
                <a:uFillTx/>
                <a:latin typeface="Arial" charset="0"/>
                <a:ea typeface="Arial" charset="0"/>
                <a:cs typeface="Arial" charset="0"/>
              </a:rPr>
              <a:t>8</a:t>
            </a:r>
            <a:r>
              <a:rPr kumimoji="0" lang="fr-FR" sz="1600" b="0" i="0" u="none" strike="noStrike" kern="1200" cap="none" spc="0" normalizeH="0" baseline="0" noProof="0" dirty="0">
                <a:ln>
                  <a:noFill/>
                </a:ln>
                <a:solidFill>
                  <a:srgbClr val="668BCC"/>
                </a:solidFill>
                <a:effectLst/>
                <a:uLnTx/>
                <a:uFillTx/>
                <a:latin typeface="Arial" charset="0"/>
                <a:ea typeface="Arial" charset="0"/>
                <a:cs typeface="Arial" charset="0"/>
              </a:rPr>
              <a:t> </a:t>
            </a:r>
            <a:r>
              <a:rPr kumimoji="0" lang="fr-FR" sz="1600" b="0" i="0" u="none" strike="noStrike" kern="1200" cap="none" spc="0" normalizeH="0" baseline="0" noProof="0" dirty="0" err="1">
                <a:ln>
                  <a:noFill/>
                </a:ln>
                <a:solidFill>
                  <a:srgbClr val="668BCC"/>
                </a:solidFill>
                <a:effectLst/>
                <a:uLnTx/>
                <a:uFillTx/>
                <a:latin typeface="Arial" charset="0"/>
                <a:ea typeface="Arial" charset="0"/>
                <a:cs typeface="Arial" charset="0"/>
              </a:rPr>
              <a:t>Associate</a:t>
            </a:r>
            <a:r>
              <a:rPr kumimoji="0" lang="fr-FR" sz="1600" b="0" i="0" u="none" strike="noStrike" kern="1200" cap="none" spc="0" normalizeH="0" baseline="0" noProof="0" dirty="0">
                <a:ln>
                  <a:noFill/>
                </a:ln>
                <a:solidFill>
                  <a:srgbClr val="668BCC"/>
                </a:solidFill>
                <a:effectLst/>
                <a:uLnTx/>
                <a:uFillTx/>
                <a:latin typeface="Arial" charset="0"/>
                <a:ea typeface="Arial" charset="0"/>
                <a:cs typeface="Arial" charset="0"/>
              </a:rPr>
              <a:t> </a:t>
            </a:r>
            <a:r>
              <a:rPr kumimoji="0" lang="fr-FR" sz="1600" b="0" i="0" u="none" strike="noStrike" kern="1200" cap="none" spc="0" normalizeH="0" baseline="0" noProof="0" dirty="0" err="1">
                <a:ln>
                  <a:noFill/>
                </a:ln>
                <a:solidFill>
                  <a:srgbClr val="668BCC"/>
                </a:solidFill>
                <a:effectLst/>
                <a:uLnTx/>
                <a:uFillTx/>
                <a:latin typeface="Arial" charset="0"/>
                <a:ea typeface="Arial" charset="0"/>
                <a:cs typeface="Arial" charset="0"/>
              </a:rPr>
              <a:t>Member</a:t>
            </a:r>
            <a:r>
              <a:rPr kumimoji="0" lang="fr-FR" sz="1600" b="0" i="0" u="none" strike="noStrike" kern="1200" cap="none" spc="0" normalizeH="0" baseline="0" noProof="0" dirty="0">
                <a:ln>
                  <a:noFill/>
                </a:ln>
                <a:solidFill>
                  <a:srgbClr val="668BCC"/>
                </a:solidFill>
                <a:effectLst/>
                <a:uLnTx/>
                <a:uFillTx/>
                <a:latin typeface="Arial" charset="0"/>
                <a:ea typeface="Arial" charset="0"/>
                <a:cs typeface="Arial" charset="0"/>
              </a:rPr>
              <a:t> States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68BCC"/>
                </a:solidFill>
                <a:effectLst/>
                <a:uLnTx/>
                <a:uFillTx/>
                <a:latin typeface="Arial" panose="020B0604020202020204"/>
                <a:ea typeface="+mn-ea"/>
                <a:cs typeface="+mn-cs"/>
              </a:rPr>
              <a:t>Brazil – Croatia – India –  Latvia – Lithuania – Pakistan</a:t>
            </a:r>
            <a:br>
              <a:rPr kumimoji="0" lang="en-US" sz="1000" b="0" i="0" u="none" strike="noStrike" kern="1200" cap="none" spc="0" normalizeH="0" baseline="0" noProof="0" dirty="0">
                <a:ln>
                  <a:noFill/>
                </a:ln>
                <a:solidFill>
                  <a:srgbClr val="668BCC"/>
                </a:solidFill>
                <a:effectLst/>
                <a:uLnTx/>
                <a:uFillTx/>
                <a:latin typeface="Arial" panose="020B0604020202020204"/>
                <a:ea typeface="+mn-ea"/>
                <a:cs typeface="+mn-cs"/>
              </a:rPr>
            </a:br>
            <a:r>
              <a:rPr kumimoji="0" lang="en-US" sz="1000" b="0" i="0" u="none" strike="noStrike" kern="1200" cap="none" spc="0" normalizeH="0" baseline="0" noProof="0" dirty="0" err="1">
                <a:ln>
                  <a:noFill/>
                </a:ln>
                <a:solidFill>
                  <a:srgbClr val="668BCC"/>
                </a:solidFill>
                <a:effectLst/>
                <a:uLnTx/>
                <a:uFillTx/>
                <a:latin typeface="Arial" panose="020B0604020202020204"/>
                <a:ea typeface="+mn-ea"/>
                <a:cs typeface="+mn-cs"/>
              </a:rPr>
              <a:t>Türkiye</a:t>
            </a:r>
            <a:r>
              <a:rPr kumimoji="0" lang="en-US" sz="1000" b="0" i="0" u="none" strike="noStrike" kern="1200" cap="none" spc="0" normalizeH="0" baseline="0" noProof="0" dirty="0">
                <a:ln>
                  <a:noFill/>
                </a:ln>
                <a:solidFill>
                  <a:srgbClr val="668BCC"/>
                </a:solidFill>
                <a:effectLst/>
                <a:uLnTx/>
                <a:uFillTx/>
                <a:latin typeface="Arial" panose="020B0604020202020204"/>
                <a:ea typeface="+mn-ea"/>
                <a:cs typeface="+mn-cs"/>
              </a:rPr>
              <a:t> – Ukraine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0033A0">
                  <a:lumMod val="60000"/>
                  <a:lumOff val="40000"/>
                </a:srgbClr>
              </a:solidFill>
              <a:effectLst/>
              <a:uLnTx/>
              <a:uFillTx/>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33A0">
                    <a:lumMod val="60000"/>
                    <a:lumOff val="40000"/>
                  </a:srgbClr>
                </a:solidFill>
                <a:effectLst/>
                <a:uLnTx/>
                <a:uFillTx/>
                <a:latin typeface="Arial" charset="0"/>
                <a:ea typeface="Arial" charset="0"/>
                <a:cs typeface="Arial" charset="0"/>
              </a:rPr>
              <a:t>6</a:t>
            </a:r>
            <a:r>
              <a:rPr kumimoji="0" lang="fr-FR" sz="1600" b="0" i="0" u="none" strike="noStrike" kern="1200" cap="none" spc="0" normalizeH="0" baseline="0" noProof="0" dirty="0">
                <a:ln>
                  <a:noFill/>
                </a:ln>
                <a:solidFill>
                  <a:srgbClr val="0033A0">
                    <a:lumMod val="60000"/>
                    <a:lumOff val="40000"/>
                  </a:srgbClr>
                </a:solidFill>
                <a:effectLst/>
                <a:uLnTx/>
                <a:uFillTx/>
                <a:latin typeface="Arial" charset="0"/>
                <a:ea typeface="Arial" charset="0"/>
                <a:cs typeface="Arial" charset="0"/>
              </a:rPr>
              <a:t> </a:t>
            </a:r>
            <a:r>
              <a:rPr kumimoji="0" lang="fr-FR" sz="1600" b="0" i="0" u="none" strike="noStrike" kern="1200" cap="none" spc="0" normalizeH="0" baseline="0" noProof="0" dirty="0" err="1">
                <a:ln>
                  <a:noFill/>
                </a:ln>
                <a:solidFill>
                  <a:srgbClr val="0033A0">
                    <a:lumMod val="60000"/>
                    <a:lumOff val="40000"/>
                  </a:srgbClr>
                </a:solidFill>
                <a:effectLst/>
                <a:uLnTx/>
                <a:uFillTx/>
                <a:latin typeface="Arial" charset="0"/>
                <a:ea typeface="Arial" charset="0"/>
                <a:cs typeface="Arial" charset="0"/>
              </a:rPr>
              <a:t>Observers</a:t>
            </a:r>
            <a:endParaRPr kumimoji="0" lang="fr-FR" sz="1600" b="0" i="0" u="none" strike="noStrike" kern="1200" cap="none" spc="0" normalizeH="0" baseline="0" noProof="0" dirty="0">
              <a:ln>
                <a:noFill/>
              </a:ln>
              <a:solidFill>
                <a:srgbClr val="0033A0">
                  <a:lumMod val="60000"/>
                  <a:lumOff val="40000"/>
                </a:srgbClr>
              </a:solidFill>
              <a:effectLst/>
              <a:uLnTx/>
              <a:uFillTx/>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3A0">
                    <a:lumMod val="60000"/>
                    <a:lumOff val="40000"/>
                  </a:srgbClr>
                </a:solidFill>
                <a:effectLst/>
                <a:uLnTx/>
                <a:uFillTx/>
                <a:latin typeface="Arial" panose="020B0604020202020204"/>
                <a:ea typeface="+mn-ea"/>
                <a:cs typeface="+mn-cs"/>
              </a:rPr>
              <a:t>Japan – Russia (suspended) – USA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33A0">
                    <a:lumMod val="60000"/>
                    <a:lumOff val="40000"/>
                  </a:srgbClr>
                </a:solidFill>
                <a:effectLst/>
                <a:uLnTx/>
                <a:uFillTx/>
                <a:latin typeface="Arial" panose="020B0604020202020204"/>
                <a:ea typeface="+mn-ea"/>
                <a:cs typeface="+mn-cs"/>
              </a:rPr>
              <a:t>European Union – JINR (suspended) – UNESCO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A8CEE3"/>
                </a:solidFill>
                <a:effectLst/>
                <a:uLnTx/>
                <a:uFillTx/>
                <a:latin typeface="Arial" panose="020B0604020202020204"/>
                <a:ea typeface="+mn-ea"/>
                <a:cs typeface="+mn-cs"/>
              </a:rPr>
              <a:t> </a:t>
            </a:r>
          </a:p>
        </p:txBody>
      </p:sp>
      <p:sp>
        <p:nvSpPr>
          <p:cNvPr id="392" name="Rectangle 391">
            <a:extLst>
              <a:ext uri="{FF2B5EF4-FFF2-40B4-BE49-F238E27FC236}">
                <a16:creationId xmlns:a16="http://schemas.microsoft.com/office/drawing/2014/main" id="{B1CFD215-7D6F-B748-9D72-E6BE6E6B67D3}"/>
              </a:ext>
            </a:extLst>
          </p:cNvPr>
          <p:cNvSpPr/>
          <p:nvPr/>
        </p:nvSpPr>
        <p:spPr>
          <a:xfrm>
            <a:off x="9093212" y="2509914"/>
            <a:ext cx="3105342" cy="10460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93" name="ZoneTexte 2">
            <a:extLst>
              <a:ext uri="{FF2B5EF4-FFF2-40B4-BE49-F238E27FC236}">
                <a16:creationId xmlns:a16="http://schemas.microsoft.com/office/drawing/2014/main" id="{550A0A85-68F3-AD4E-BC01-61C37573C952}"/>
              </a:ext>
            </a:extLst>
          </p:cNvPr>
          <p:cNvSpPr txBox="1"/>
          <p:nvPr/>
        </p:nvSpPr>
        <p:spPr>
          <a:xfrm>
            <a:off x="9109466" y="2509982"/>
            <a:ext cx="274470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Arial" charset="0"/>
                <a:ea typeface="Arial" charset="0"/>
                <a:cs typeface="Arial" charset="0"/>
              </a:rPr>
              <a:t>CERN’s annual budget </a:t>
            </a:r>
            <a:br>
              <a:rPr kumimoji="0" lang="en-US" sz="1500" b="0" i="0" u="none" strike="noStrike" kern="1200" cap="none" spc="0" normalizeH="0" baseline="0" noProof="0" dirty="0">
                <a:ln>
                  <a:noFill/>
                </a:ln>
                <a:solidFill>
                  <a:srgbClr val="FFFFFF"/>
                </a:solidFill>
                <a:effectLst/>
                <a:uLnTx/>
                <a:uFillTx/>
                <a:latin typeface="Arial" charset="0"/>
                <a:ea typeface="Arial" charset="0"/>
                <a:cs typeface="Arial" charset="0"/>
              </a:rPr>
            </a:br>
            <a:r>
              <a:rPr kumimoji="0" lang="en-US" sz="1500" b="0" i="0" u="none" strike="noStrike" kern="1200" cap="none" spc="0" normalizeH="0" baseline="0" noProof="0" dirty="0">
                <a:ln>
                  <a:noFill/>
                </a:ln>
                <a:solidFill>
                  <a:srgbClr val="FFFFFF"/>
                </a:solidFill>
                <a:effectLst/>
                <a:uLnTx/>
                <a:uFillTx/>
                <a:latin typeface="Arial" charset="0"/>
                <a:ea typeface="Arial" charset="0"/>
                <a:cs typeface="Arial" charset="0"/>
              </a:rPr>
              <a:t>is 1200 MCHF (equivalent </a:t>
            </a:r>
            <a:br>
              <a:rPr kumimoji="0" lang="en-US" sz="1500" b="0" i="0" u="none" strike="noStrike" kern="1200" cap="none" spc="0" normalizeH="0" baseline="0" noProof="0" dirty="0">
                <a:ln>
                  <a:noFill/>
                </a:ln>
                <a:solidFill>
                  <a:srgbClr val="FFFFFF"/>
                </a:solidFill>
                <a:effectLst/>
                <a:uLnTx/>
                <a:uFillTx/>
                <a:latin typeface="Arial" charset="0"/>
                <a:ea typeface="Arial" charset="0"/>
                <a:cs typeface="Arial" charset="0"/>
              </a:rPr>
            </a:br>
            <a:r>
              <a:rPr kumimoji="0" lang="en-US" sz="1500" b="0" i="0" u="none" strike="noStrike" kern="1200" cap="none" spc="0" normalizeH="0" baseline="0" noProof="0" dirty="0">
                <a:ln>
                  <a:noFill/>
                </a:ln>
                <a:solidFill>
                  <a:srgbClr val="FFFFFF"/>
                </a:solidFill>
                <a:effectLst/>
                <a:uLnTx/>
                <a:uFillTx/>
                <a:latin typeface="Arial" charset="0"/>
                <a:ea typeface="Arial" charset="0"/>
                <a:cs typeface="Arial" charset="0"/>
              </a:rPr>
              <a:t>to a medium-sized European university)</a:t>
            </a:r>
          </a:p>
        </p:txBody>
      </p:sp>
      <p:pic>
        <p:nvPicPr>
          <p:cNvPr id="19" name="Picture 18">
            <a:extLst>
              <a:ext uri="{FF2B5EF4-FFF2-40B4-BE49-F238E27FC236}">
                <a16:creationId xmlns:a16="http://schemas.microsoft.com/office/drawing/2014/main" id="{3A709612-5C3B-A642-A5D1-6DF331BB23E6}"/>
              </a:ext>
            </a:extLst>
          </p:cNvPr>
          <p:cNvPicPr>
            <a:picLocks noChangeAspect="1"/>
          </p:cNvPicPr>
          <p:nvPr/>
        </p:nvPicPr>
        <p:blipFill>
          <a:blip r:embed="rId3"/>
          <a:stretch>
            <a:fillRect/>
          </a:stretch>
        </p:blipFill>
        <p:spPr>
          <a:xfrm>
            <a:off x="3458354" y="1513146"/>
            <a:ext cx="5613400" cy="3581400"/>
          </a:xfrm>
          <a:prstGeom prst="rect">
            <a:avLst/>
          </a:prstGeom>
        </p:spPr>
      </p:pic>
      <p:sp>
        <p:nvSpPr>
          <p:cNvPr id="16" name="TextBox 15">
            <a:extLst>
              <a:ext uri="{FF2B5EF4-FFF2-40B4-BE49-F238E27FC236}">
                <a16:creationId xmlns:a16="http://schemas.microsoft.com/office/drawing/2014/main" id="{097E8936-EC78-E142-B8DB-84FC50F36B5B}"/>
              </a:ext>
            </a:extLst>
          </p:cNvPr>
          <p:cNvSpPr txBox="1"/>
          <p:nvPr/>
        </p:nvSpPr>
        <p:spPr>
          <a:xfrm>
            <a:off x="4694529" y="5232978"/>
            <a:ext cx="6811391" cy="1641892"/>
          </a:xfrm>
          <a:prstGeom prst="rect">
            <a:avLst/>
          </a:prstGeom>
          <a:noFill/>
        </p:spPr>
        <p:txBody>
          <a:bodyPr wrap="non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t>Around 50 Cooperation Agreements </a:t>
            </a:r>
            <a:br>
              <a:rPr kumimoji="0" lang="en-US" sz="16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br>
            <a:r>
              <a:rPr kumimoji="0" lang="en-US" sz="16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t>with non-Member States and Territories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t>Albania – Algeria – Argentina – Armenia – Australia – Azerbaijan – Bangladesh – Bolivia – Bosnia and Herzegovina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t>Canada – Chile – Colombia – Costa Rica – Ecuador – Egypt – Georgia – Honduras – Iceland – Iran – Jordan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t>Kazakhstan – Lebanon – Malta – Mexico – Mongolia – Montenegro – Morocco – Nepal – New Zealand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t>North Macedonia – Palestine – Paraguay – People's Republic of China – Peru – Philippines – Qatar – Republic of Korea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F2F2F">
                    <a:lumMod val="75000"/>
                    <a:lumOff val="25000"/>
                  </a:srgbClr>
                </a:solidFill>
                <a:effectLst/>
                <a:uLnTx/>
                <a:uFillTx/>
                <a:latin typeface="Arial" panose="020B0604020202020204"/>
                <a:ea typeface="+mn-ea"/>
                <a:cs typeface="+mn-cs"/>
              </a:rPr>
              <a:t>Saudi Arabia – Sri Lanka – South Africa – Thailand – Tunisia – United Arab Emirates – Vietnam</a:t>
            </a:r>
            <a:endParaRPr kumimoji="0" lang="fr-FR" sz="1800" b="0" i="0" u="none" strike="noStrike" kern="1200" cap="none" spc="0" normalizeH="0" baseline="0" noProof="0" dirty="0">
              <a:ln>
                <a:noFill/>
              </a:ln>
              <a:solidFill>
                <a:srgbClr val="2F2F2F">
                  <a:lumMod val="75000"/>
                  <a:lumOff val="25000"/>
                </a:srgbClr>
              </a:solidFill>
              <a:effectLst/>
              <a:uLnTx/>
              <a:uFillTx/>
              <a:latin typeface="Arial" charset="0"/>
              <a:ea typeface="Arial" charset="0"/>
              <a:cs typeface="Arial" charset="0"/>
            </a:endParaRPr>
          </a:p>
        </p:txBody>
      </p:sp>
      <p:grpSp>
        <p:nvGrpSpPr>
          <p:cNvPr id="3" name="Group 2">
            <a:extLst>
              <a:ext uri="{FF2B5EF4-FFF2-40B4-BE49-F238E27FC236}">
                <a16:creationId xmlns:a16="http://schemas.microsoft.com/office/drawing/2014/main" id="{D0C06552-31A6-1D48-90FC-1FB1782C8938}"/>
              </a:ext>
            </a:extLst>
          </p:cNvPr>
          <p:cNvGrpSpPr/>
          <p:nvPr/>
        </p:nvGrpSpPr>
        <p:grpSpPr>
          <a:xfrm>
            <a:off x="9109465" y="3645907"/>
            <a:ext cx="3321496" cy="1542503"/>
            <a:chOff x="9915059" y="2650253"/>
            <a:chExt cx="3178132" cy="1624460"/>
          </a:xfrm>
        </p:grpSpPr>
        <p:sp>
          <p:nvSpPr>
            <p:cNvPr id="7" name="Rectangle 6">
              <a:extLst>
                <a:ext uri="{FF2B5EF4-FFF2-40B4-BE49-F238E27FC236}">
                  <a16:creationId xmlns:a16="http://schemas.microsoft.com/office/drawing/2014/main" id="{4DBB4649-FC5A-7FF4-139B-E8B969B35F52}"/>
                </a:ext>
              </a:extLst>
            </p:cNvPr>
            <p:cNvSpPr/>
            <p:nvPr/>
          </p:nvSpPr>
          <p:spPr>
            <a:xfrm>
              <a:off x="9915059" y="2650253"/>
              <a:ext cx="2956161" cy="16244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ZoneTexte 2">
              <a:extLst>
                <a:ext uri="{FF2B5EF4-FFF2-40B4-BE49-F238E27FC236}">
                  <a16:creationId xmlns:a16="http://schemas.microsoft.com/office/drawing/2014/main" id="{672D1F6B-34A3-65DA-25B7-5CE42F52FF2E}"/>
                </a:ext>
              </a:extLst>
            </p:cNvPr>
            <p:cNvSpPr txBox="1"/>
            <p:nvPr/>
          </p:nvSpPr>
          <p:spPr>
            <a:xfrm>
              <a:off x="9954637" y="2723467"/>
              <a:ext cx="3138554" cy="1312724"/>
            </a:xfrm>
            <a:prstGeom prst="rect">
              <a:avLst/>
            </a:prstGeom>
            <a:noFill/>
          </p:spPr>
          <p:txBody>
            <a:bodyPr wrap="square" rtlCol="0">
              <a:spAutoFit/>
            </a:bodyPr>
            <a:lstStyle/>
            <a:p>
              <a:pPr marL="171450" marR="0" lvl="0" indent="-171450" algn="l" defTabSz="914400" rtl="0" eaLnBrk="1" fontAlgn="auto" latinLnBrk="0" hangingPunct="1">
                <a:lnSpc>
                  <a:spcPct val="80000"/>
                </a:lnSpc>
                <a:spcBef>
                  <a:spcPct val="20000"/>
                </a:spcBef>
                <a:spcAft>
                  <a:spcPts val="0"/>
                </a:spcAft>
                <a:buClrTx/>
                <a:buSzPct val="65000"/>
                <a:buFontTx/>
                <a:buNone/>
                <a:tabLst/>
                <a:defRPr/>
              </a:pP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As of </a:t>
              </a:r>
              <a:r>
                <a:rPr kumimoji="0" lang="en-US" sz="1500" b="0" i="0" u="none" strike="noStrike" kern="1200" cap="none" spc="0" normalizeH="0" baseline="0" noProof="0" dirty="0">
                  <a:ln>
                    <a:noFill/>
                  </a:ln>
                  <a:solidFill>
                    <a:srgbClr val="FFFFFF"/>
                  </a:solidFill>
                  <a:effectLst/>
                  <a:uLnTx/>
                  <a:uFillTx/>
                  <a:latin typeface="Arial" panose="020B0604020202020204"/>
                  <a:ea typeface="+mn-ea"/>
                  <a:cs typeface="+mn-cs"/>
                </a:rPr>
                <a:t>31 December 2023</a:t>
              </a:r>
              <a:endPar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endParaRPr>
            </a:p>
            <a:p>
              <a:pPr marL="171450" marR="0" lvl="0" indent="-171450" algn="l" defTabSz="914400" rtl="0" eaLnBrk="1" fontAlgn="auto" latinLnBrk="0" hangingPunct="1">
                <a:lnSpc>
                  <a:spcPct val="80000"/>
                </a:lnSpc>
                <a:spcBef>
                  <a:spcPct val="20000"/>
                </a:spcBef>
                <a:spcAft>
                  <a:spcPts val="0"/>
                </a:spcAft>
                <a:buClrTx/>
                <a:buSzPct val="65000"/>
                <a:buFontTx/>
                <a:buNone/>
                <a:tabLst/>
                <a:defRPr/>
              </a:pP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Employees:</a:t>
              </a:r>
            </a:p>
            <a:p>
              <a:pPr marL="171450" marR="0" lvl="0" indent="-171450" algn="l" defTabSz="914400" rtl="0" eaLnBrk="1" fontAlgn="auto" latinLnBrk="0" hangingPunct="1">
                <a:lnSpc>
                  <a:spcPct val="80000"/>
                </a:lnSpc>
                <a:spcBef>
                  <a:spcPct val="20000"/>
                </a:spcBef>
                <a:spcAft>
                  <a:spcPts val="0"/>
                </a:spcAft>
                <a:buClrTx/>
                <a:buSzPct val="65000"/>
                <a:buFontTx/>
                <a:buNone/>
                <a:tabLst/>
                <a:defRPr/>
              </a:pP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2666 </a:t>
              </a: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staff, </a:t>
              </a: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1002</a:t>
              </a: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 </a:t>
              </a:r>
              <a:r>
                <a:rPr kumimoji="0" lang="en-US" sz="1500" b="0" i="0" u="none" strike="noStrike" kern="1200" cap="none" spc="0" normalizeH="0" baseline="0" noProof="0" dirty="0">
                  <a:ln>
                    <a:noFill/>
                  </a:ln>
                  <a:solidFill>
                    <a:srgbClr val="FFFFFF"/>
                  </a:solidFill>
                  <a:effectLst/>
                  <a:uLnTx/>
                  <a:uFillTx/>
                  <a:latin typeface="Arial" panose="020B0604020202020204"/>
                  <a:ea typeface="+mn-ea"/>
                  <a:cs typeface="+mn-cs"/>
                </a:rPr>
                <a:t>graduates</a:t>
              </a:r>
            </a:p>
            <a:p>
              <a:pPr marL="171450" marR="0" lvl="0" indent="-171450" algn="l" defTabSz="914400" rtl="0" eaLnBrk="1" fontAlgn="auto" latinLnBrk="0" hangingPunct="1">
                <a:lnSpc>
                  <a:spcPct val="80000"/>
                </a:lnSpc>
                <a:spcBef>
                  <a:spcPct val="20000"/>
                </a:spcBef>
                <a:spcAft>
                  <a:spcPts val="0"/>
                </a:spcAft>
                <a:buClrTx/>
                <a:buSzPct val="65000"/>
                <a:buFontTx/>
                <a:buNone/>
                <a:tabLst/>
                <a:defRPr/>
              </a:pPr>
              <a:r>
                <a:rPr kumimoji="0" lang="en-US" sz="1500" b="0" i="0" u="none" strike="noStrike" kern="1200" cap="none" spc="0" normalizeH="0" baseline="0" noProof="0" dirty="0">
                  <a:ln>
                    <a:noFill/>
                  </a:ln>
                  <a:solidFill>
                    <a:srgbClr val="FFFFFF"/>
                  </a:solidFill>
                  <a:effectLst/>
                  <a:uLnTx/>
                  <a:uFillTx/>
                  <a:latin typeface="Arial" panose="020B0604020202020204"/>
                  <a:ea typeface="+mn-ea"/>
                  <a:cs typeface="+mn-cs"/>
                </a:rPr>
                <a:t>Associates:</a:t>
              </a: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 </a:t>
              </a:r>
            </a:p>
            <a:p>
              <a:pPr marL="171450" marR="0" lvl="0" indent="-171450" algn="l" defTabSz="914400" rtl="0" eaLnBrk="1" fontAlgn="auto" latinLnBrk="0" hangingPunct="1">
                <a:lnSpc>
                  <a:spcPct val="80000"/>
                </a:lnSpc>
                <a:spcBef>
                  <a:spcPct val="20000"/>
                </a:spcBef>
                <a:spcAft>
                  <a:spcPts val="0"/>
                </a:spcAft>
                <a:buClrTx/>
                <a:buSzPct val="65000"/>
                <a:buFontTx/>
                <a:buNone/>
                <a:tabLst/>
                <a:defRPr/>
              </a:pP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12 370 </a:t>
              </a: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users, </a:t>
              </a:r>
              <a:r>
                <a:rPr kumimoji="0" lang="en-US" sz="1500" b="1"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1513 </a:t>
              </a:r>
              <a:r>
                <a:rPr kumimoji="0" lang="en-US" sz="1500" b="0" i="0" u="none" strike="noStrike" kern="1200" cap="none" spc="0" normalizeH="0" baseline="0" noProof="0" dirty="0">
                  <a:ln>
                    <a:noFill/>
                  </a:ln>
                  <a:solidFill>
                    <a:srgbClr val="FFFFFF"/>
                  </a:solidFill>
                  <a:effectLst>
                    <a:outerShdw sx="1000" sy="1000" algn="ctr" rotWithShape="0">
                      <a:srgbClr val="0033A0"/>
                    </a:outerShdw>
                  </a:effectLst>
                  <a:uLnTx/>
                  <a:uFillTx/>
                  <a:latin typeface="Arial" panose="020B0604020202020204"/>
                  <a:ea typeface="+mn-ea"/>
                  <a:cs typeface="+mn-cs"/>
                </a:rPr>
                <a:t>others</a:t>
              </a:r>
            </a:p>
          </p:txBody>
        </p:sp>
      </p:grpSp>
    </p:spTree>
    <p:extLst>
      <p:ext uri="{BB962C8B-B14F-4D97-AF65-F5344CB8AC3E}">
        <p14:creationId xmlns:p14="http://schemas.microsoft.com/office/powerpoint/2010/main" val="1331716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02BA0-270B-F148-85ED-6252920054E3}"/>
              </a:ext>
            </a:extLst>
          </p:cNvPr>
          <p:cNvSpPr>
            <a:spLocks noGrp="1"/>
          </p:cNvSpPr>
          <p:nvPr>
            <p:ph type="title"/>
          </p:nvPr>
        </p:nvSpPr>
        <p:spPr>
          <a:xfrm>
            <a:off x="692825" y="226340"/>
            <a:ext cx="10800000" cy="682894"/>
          </a:xfrm>
        </p:spPr>
        <p:txBody>
          <a:bodyPr>
            <a:normAutofit/>
          </a:bodyPr>
          <a:lstStyle/>
          <a:p>
            <a:r>
              <a:rPr lang="en-US" sz="3200" dirty="0"/>
              <a:t>CERN Users (from Latin American institutes)</a:t>
            </a:r>
          </a:p>
        </p:txBody>
      </p:sp>
      <p:sp>
        <p:nvSpPr>
          <p:cNvPr id="195" name="AutoShape 3">
            <a:extLst>
              <a:ext uri="{FF2B5EF4-FFF2-40B4-BE49-F238E27FC236}">
                <a16:creationId xmlns:a16="http://schemas.microsoft.com/office/drawing/2014/main" id="{893E21E5-BEFD-CC41-A448-CBB5B86E5E14}"/>
              </a:ext>
            </a:extLst>
          </p:cNvPr>
          <p:cNvSpPr>
            <a:spLocks noChangeAspect="1" noChangeArrowheads="1" noTextEdit="1"/>
          </p:cNvSpPr>
          <p:nvPr/>
        </p:nvSpPr>
        <p:spPr bwMode="auto">
          <a:xfrm>
            <a:off x="2743231" y="1651064"/>
            <a:ext cx="6707775" cy="331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A0"/>
              </a:solidFill>
              <a:effectLst/>
              <a:uLnTx/>
              <a:uFillTx/>
              <a:latin typeface="Arial" panose="020B0604020202020204"/>
              <a:ea typeface="+mn-ea"/>
              <a:cs typeface="+mn-cs"/>
            </a:endParaRPr>
          </a:p>
        </p:txBody>
      </p:sp>
      <p:sp>
        <p:nvSpPr>
          <p:cNvPr id="898" name="TextBox 897">
            <a:extLst>
              <a:ext uri="{FF2B5EF4-FFF2-40B4-BE49-F238E27FC236}">
                <a16:creationId xmlns:a16="http://schemas.microsoft.com/office/drawing/2014/main" id="{2808FD21-D4AB-F549-9A57-AA123844C767}"/>
              </a:ext>
            </a:extLst>
          </p:cNvPr>
          <p:cNvSpPr txBox="1"/>
          <p:nvPr/>
        </p:nvSpPr>
        <p:spPr>
          <a:xfrm>
            <a:off x="0" y="667493"/>
            <a:ext cx="1219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3A0"/>
                </a:solidFill>
                <a:effectLst/>
                <a:uLnTx/>
                <a:uFillTx/>
                <a:latin typeface="Arial" panose="020B0604020202020204"/>
                <a:ea typeface="+mn-ea"/>
                <a:cs typeface="+mn-cs"/>
              </a:rPr>
              <a:t>Students, Researchers &amp; Technologists visiting for &gt;5% of their working time over a  5-year window.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3A0"/>
                </a:solidFill>
                <a:effectLst/>
                <a:uLnTx/>
                <a:uFillTx/>
                <a:latin typeface="Arial" panose="020B0604020202020204"/>
                <a:ea typeface="+mn-ea"/>
                <a:cs typeface="+mn-cs"/>
              </a:rPr>
              <a:t>Local communities (Especially in Latin America) ~3-5 times larger: (under-)graduate students, engineers participating remotely/locally</a:t>
            </a:r>
            <a:endParaRPr kumimoji="0" lang="en-US" sz="1600" b="1" i="0" u="none" strike="noStrike" kern="1200" cap="none" spc="0" normalizeH="0" baseline="0" noProof="0" dirty="0">
              <a:ln>
                <a:noFill/>
              </a:ln>
              <a:solidFill>
                <a:srgbClr val="0033A0"/>
              </a:solidFill>
              <a:effectLst/>
              <a:uLnTx/>
              <a:uFillTx/>
              <a:latin typeface="Arial" panose="020B0604020202020204"/>
              <a:ea typeface="+mn-ea"/>
              <a:cs typeface="+mn-cs"/>
            </a:endParaRPr>
          </a:p>
        </p:txBody>
      </p:sp>
      <p:pic>
        <p:nvPicPr>
          <p:cNvPr id="17" name="Picture 16" descr="A graph with numbers and lines&#10;&#10;Description automatically generated">
            <a:extLst>
              <a:ext uri="{FF2B5EF4-FFF2-40B4-BE49-F238E27FC236}">
                <a16:creationId xmlns:a16="http://schemas.microsoft.com/office/drawing/2014/main" id="{4BE777F4-B14D-6D92-D26D-F60D3646AC3B}"/>
              </a:ext>
            </a:extLst>
          </p:cNvPr>
          <p:cNvPicPr>
            <a:picLocks noChangeAspect="1"/>
          </p:cNvPicPr>
          <p:nvPr/>
        </p:nvPicPr>
        <p:blipFill>
          <a:blip r:embed="rId3"/>
          <a:stretch>
            <a:fillRect/>
          </a:stretch>
        </p:blipFill>
        <p:spPr>
          <a:xfrm>
            <a:off x="79299" y="1180324"/>
            <a:ext cx="7772400" cy="5637125"/>
          </a:xfrm>
          <a:prstGeom prst="rect">
            <a:avLst/>
          </a:prstGeom>
        </p:spPr>
      </p:pic>
      <p:pic>
        <p:nvPicPr>
          <p:cNvPr id="21" name="Picture 20" descr="A screenshot of a color chart&#10;&#10;Description automatically generated">
            <a:extLst>
              <a:ext uri="{FF2B5EF4-FFF2-40B4-BE49-F238E27FC236}">
                <a16:creationId xmlns:a16="http://schemas.microsoft.com/office/drawing/2014/main" id="{262F259E-6B2E-1180-5A65-9FE31D5688F2}"/>
              </a:ext>
            </a:extLst>
          </p:cNvPr>
          <p:cNvPicPr>
            <a:picLocks noChangeAspect="1"/>
          </p:cNvPicPr>
          <p:nvPr/>
        </p:nvPicPr>
        <p:blipFill>
          <a:blip r:embed="rId4"/>
          <a:stretch>
            <a:fillRect/>
          </a:stretch>
        </p:blipFill>
        <p:spPr>
          <a:xfrm>
            <a:off x="7665464" y="1180324"/>
            <a:ext cx="4447237" cy="5442726"/>
          </a:xfrm>
          <a:prstGeom prst="rect">
            <a:avLst/>
          </a:prstGeom>
        </p:spPr>
      </p:pic>
      <p:sp>
        <p:nvSpPr>
          <p:cNvPr id="3" name="TextBox 2">
            <a:extLst>
              <a:ext uri="{FF2B5EF4-FFF2-40B4-BE49-F238E27FC236}">
                <a16:creationId xmlns:a16="http://schemas.microsoft.com/office/drawing/2014/main" id="{2D7049EE-0942-83BD-9445-3908BE3455BD}"/>
              </a:ext>
            </a:extLst>
          </p:cNvPr>
          <p:cNvSpPr txBox="1"/>
          <p:nvPr/>
        </p:nvSpPr>
        <p:spPr>
          <a:xfrm>
            <a:off x="8802476" y="6549729"/>
            <a:ext cx="2581989" cy="307777"/>
          </a:xfrm>
          <a:prstGeom prst="rect">
            <a:avLst/>
          </a:prstGeom>
          <a:noFill/>
        </p:spPr>
        <p:txBody>
          <a:bodyPr wrap="none" rtlCol="0">
            <a:spAutoFit/>
          </a:bodyPr>
          <a:lstStyle/>
          <a:p>
            <a:r>
              <a:rPr lang="en-CH" sz="1400" dirty="0"/>
              <a:t>S. Mele, SILAFAE, Nov. 2024</a:t>
            </a:r>
          </a:p>
        </p:txBody>
      </p:sp>
    </p:spTree>
    <p:extLst>
      <p:ext uri="{BB962C8B-B14F-4D97-AF65-F5344CB8AC3E}">
        <p14:creationId xmlns:p14="http://schemas.microsoft.com/office/powerpoint/2010/main" val="2399679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icon&#10;&#10;Description automatically generated">
            <a:extLst>
              <a:ext uri="{FF2B5EF4-FFF2-40B4-BE49-F238E27FC236}">
                <a16:creationId xmlns:a16="http://schemas.microsoft.com/office/drawing/2014/main" id="{CC9A83FC-1927-C43E-8D5A-2044711D84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9" y="58203"/>
            <a:ext cx="1935386" cy="654292"/>
          </a:xfrm>
          <a:prstGeom prst="rect">
            <a:avLst/>
          </a:prstGeom>
        </p:spPr>
      </p:pic>
      <p:sp>
        <p:nvSpPr>
          <p:cNvPr id="5" name="Title 1">
            <a:extLst>
              <a:ext uri="{FF2B5EF4-FFF2-40B4-BE49-F238E27FC236}">
                <a16:creationId xmlns:a16="http://schemas.microsoft.com/office/drawing/2014/main" id="{2593DB22-9911-2B94-5EBE-680762477236}"/>
              </a:ext>
            </a:extLst>
          </p:cNvPr>
          <p:cNvSpPr txBox="1">
            <a:spLocks/>
          </p:cNvSpPr>
          <p:nvPr/>
        </p:nvSpPr>
        <p:spPr>
          <a:xfrm>
            <a:off x="0" y="0"/>
            <a:ext cx="12192000" cy="770698"/>
          </a:xfrm>
          <a:prstGeom prst="rect">
            <a:avLst/>
          </a:prstGeom>
          <a:solidFill>
            <a:srgbClr val="0C377B"/>
          </a:solidFill>
        </p:spPr>
        <p:txBody>
          <a:bodyPr tIns="0" bIns="0" anchor="ctr" anchorCtr="0">
            <a:noAutofit/>
          </a:bodyPr>
          <a:lstStyle>
            <a:defPPr>
              <a:defRPr lang="en-US"/>
            </a:defPPr>
            <a:lvl1pPr marR="0" lvl="0" indent="0" algn="ctr" fontAlgn="auto">
              <a:lnSpc>
                <a:spcPct val="100000"/>
              </a:lnSpc>
              <a:spcBef>
                <a:spcPct val="0"/>
              </a:spcBef>
              <a:spcAft>
                <a:spcPts val="0"/>
              </a:spcAft>
              <a:buClrTx/>
              <a:buSzTx/>
              <a:buFontTx/>
              <a:buNone/>
              <a:tabLst/>
              <a:defRPr kumimoji="0" sz="3200" b="1" i="0" u="none" strike="noStrike" cap="none" spc="0" normalizeH="0" baseline="0">
                <a:ln>
                  <a:noFill/>
                </a:ln>
                <a:solidFill>
                  <a:srgbClr val="FFFF00"/>
                </a:solidFill>
                <a:effectLst/>
                <a:uLnTx/>
                <a:uFillTx/>
                <a:latin typeface="Calibri" panose="020F0502020204030204" pitchFamily="34" charset="0"/>
                <a:ea typeface="+mj-ea"/>
                <a:cs typeface="Calibri" panose="020F050202020403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CH" sz="3200" b="1" i="0" u="none" strike="noStrike" kern="1200" cap="none" spc="0" normalizeH="0" baseline="0" noProof="0" dirty="0">
                <a:ln>
                  <a:noFill/>
                </a:ln>
                <a:solidFill>
                  <a:srgbClr val="FFFF00"/>
                </a:solidFill>
                <a:effectLst/>
                <a:uLnTx/>
                <a:uFillTx/>
                <a:latin typeface="Calibri" panose="020F0502020204030204" pitchFamily="34" charset="0"/>
                <a:ea typeface="+mj-ea"/>
                <a:cs typeface="Calibri" panose="020F0502020204030204" pitchFamily="34" charset="0"/>
              </a:rPr>
              <a:t>   </a:t>
            </a:r>
            <a:r>
              <a:rPr kumimoji="0" lang="en-US" sz="3200" b="1" i="0" u="none" strike="noStrike" kern="1200" cap="none" spc="0" normalizeH="0" baseline="0" noProof="0" dirty="0">
                <a:ln>
                  <a:noFill/>
                </a:ln>
                <a:solidFill>
                  <a:srgbClr val="FFFF00"/>
                </a:solidFill>
                <a:effectLst/>
                <a:uLnTx/>
                <a:uFillTx/>
                <a:latin typeface="Calibri" panose="020F0502020204030204" pitchFamily="34" charset="0"/>
                <a:ea typeface="+mj-ea"/>
                <a:cs typeface="Calibri" panose="020F0502020204030204" pitchFamily="34" charset="0"/>
              </a:rPr>
              <a:t>Status of FCC Global </a:t>
            </a:r>
            <a:r>
              <a:rPr lang="en-US" dirty="0"/>
              <a:t>C</a:t>
            </a:r>
            <a:r>
              <a:rPr kumimoji="0" lang="en-US" sz="3200" b="1" i="0" u="none" strike="noStrike" kern="1200" cap="none" spc="0" normalizeH="0" baseline="0" noProof="0" dirty="0" err="1">
                <a:ln>
                  <a:noFill/>
                </a:ln>
                <a:solidFill>
                  <a:srgbClr val="FFFF00"/>
                </a:solidFill>
                <a:effectLst/>
                <a:uLnTx/>
                <a:uFillTx/>
                <a:latin typeface="Calibri" panose="020F0502020204030204" pitchFamily="34" charset="0"/>
                <a:ea typeface="+mj-ea"/>
                <a:cs typeface="Calibri" panose="020F0502020204030204" pitchFamily="34" charset="0"/>
              </a:rPr>
              <a:t>ollaboration</a:t>
            </a:r>
            <a:endParaRPr kumimoji="0" lang="en-CH" sz="3200" b="1" i="0" u="none" strike="noStrike" kern="1200" cap="none" spc="0" normalizeH="0" baseline="0" noProof="0" dirty="0">
              <a:ln>
                <a:noFill/>
              </a:ln>
              <a:solidFill>
                <a:srgbClr val="FFFF00"/>
              </a:solidFill>
              <a:effectLst/>
              <a:uLnTx/>
              <a:uFillTx/>
              <a:latin typeface="Calibri"/>
              <a:ea typeface="+mj-ea"/>
              <a:cs typeface="Calibri" panose="020F0502020204030204" pitchFamily="34" charset="0"/>
            </a:endParaRPr>
          </a:p>
        </p:txBody>
      </p:sp>
      <p:pic>
        <p:nvPicPr>
          <p:cNvPr id="8" name="Picture 7" descr="A picture containing icon&#10;&#10;Description automatically generated">
            <a:extLst>
              <a:ext uri="{FF2B5EF4-FFF2-40B4-BE49-F238E27FC236}">
                <a16:creationId xmlns:a16="http://schemas.microsoft.com/office/drawing/2014/main" id="{4C03B7B9-05B5-F52F-AFB7-9245949788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21" y="58203"/>
            <a:ext cx="1935386" cy="654292"/>
          </a:xfrm>
          <a:prstGeom prst="rect">
            <a:avLst/>
          </a:prstGeom>
        </p:spPr>
      </p:pic>
      <p:pic>
        <p:nvPicPr>
          <p:cNvPr id="13" name="Picture 12">
            <a:extLst>
              <a:ext uri="{FF2B5EF4-FFF2-40B4-BE49-F238E27FC236}">
                <a16:creationId xmlns:a16="http://schemas.microsoft.com/office/drawing/2014/main" id="{7CB55327-76C3-4174-A62D-680E9E204AFA}"/>
              </a:ext>
            </a:extLst>
          </p:cNvPr>
          <p:cNvPicPr>
            <a:picLocks noChangeAspect="1"/>
          </p:cNvPicPr>
          <p:nvPr/>
        </p:nvPicPr>
        <p:blipFill rotWithShape="1">
          <a:blip r:embed="rId3"/>
          <a:srcRect l="2693" r="743"/>
          <a:stretch/>
        </p:blipFill>
        <p:spPr>
          <a:xfrm>
            <a:off x="0" y="770698"/>
            <a:ext cx="12192000" cy="6087302"/>
          </a:xfrm>
          <a:prstGeom prst="rect">
            <a:avLst/>
          </a:prstGeom>
        </p:spPr>
      </p:pic>
      <p:sp>
        <p:nvSpPr>
          <p:cNvPr id="14" name="Rectangle: Rounded Corners 13">
            <a:extLst>
              <a:ext uri="{FF2B5EF4-FFF2-40B4-BE49-F238E27FC236}">
                <a16:creationId xmlns:a16="http://schemas.microsoft.com/office/drawing/2014/main" id="{9EEE16FB-9D4A-049F-1947-B5A561A4BFFD}"/>
              </a:ext>
            </a:extLst>
          </p:cNvPr>
          <p:cNvSpPr/>
          <p:nvPr/>
        </p:nvSpPr>
        <p:spPr>
          <a:xfrm>
            <a:off x="5736558" y="5400136"/>
            <a:ext cx="1272976" cy="1229264"/>
          </a:xfrm>
          <a:prstGeom prst="roundRect">
            <a:avLst/>
          </a:prstGeom>
          <a:solidFill>
            <a:srgbClr val="0000FF"/>
          </a:solidFill>
          <a:ln w="12700" cap="flat" cmpd="sng" algn="ctr">
            <a:solidFill>
              <a:srgbClr val="0000FF">
                <a:shade val="15000"/>
              </a:srgbClr>
            </a:solidFill>
            <a:prstDash val="solid"/>
            <a:miter lim="800000"/>
          </a:ln>
          <a:effectLst/>
        </p:spPr>
        <p:txBody>
          <a:bodyPr rtlCol="0" anchor="ctr"/>
          <a:lstStyle/>
          <a:p>
            <a:pPr marL="0" marR="0" lvl="0" indent="0" algn="ctr" defTabSz="914303" rtl="0" eaLnBrk="1" fontAlgn="auto" latinLnBrk="0" hangingPunct="1">
              <a:lnSpc>
                <a:spcPct val="100000"/>
              </a:lnSpc>
              <a:spcBef>
                <a:spcPts val="0"/>
              </a:spcBef>
              <a:spcAft>
                <a:spcPts val="0"/>
              </a:spcAft>
              <a:buClrTx/>
              <a:buSzTx/>
              <a:buFontTx/>
              <a:buNone/>
              <a:tabLst/>
              <a:defRPr/>
            </a:pPr>
            <a:r>
              <a:rPr kumimoji="0" lang="fr-CH" sz="1600" b="1" i="0" u="none" strike="noStrike" kern="0" cap="none" spc="0" normalizeH="0" baseline="0" noProof="0" dirty="0">
                <a:ln>
                  <a:noFill/>
                </a:ln>
                <a:solidFill>
                  <a:srgbClr val="FFFFFF"/>
                </a:solidFill>
                <a:effectLst/>
                <a:uLnTx/>
                <a:uFillTx/>
                <a:latin typeface="Arial"/>
                <a:ea typeface="+mn-ea"/>
                <a:cs typeface="+mn-cs"/>
              </a:rPr>
              <a:t>141 Institutes</a:t>
            </a:r>
            <a:endParaRPr kumimoji="0" lang="en-GB" sz="1600" b="1" i="0" u="none" strike="noStrike" kern="0" cap="none" spc="0" normalizeH="0" baseline="0" noProof="0" dirty="0">
              <a:ln>
                <a:noFill/>
              </a:ln>
              <a:solidFill>
                <a:srgbClr val="FFFFFF"/>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436829D4-8851-1BE6-7B50-82E2BAF11F8A}"/>
              </a:ext>
            </a:extLst>
          </p:cNvPr>
          <p:cNvSpPr/>
          <p:nvPr/>
        </p:nvSpPr>
        <p:spPr>
          <a:xfrm>
            <a:off x="7077520" y="5400136"/>
            <a:ext cx="1272976" cy="1229264"/>
          </a:xfrm>
          <a:prstGeom prst="roundRect">
            <a:avLst/>
          </a:prstGeom>
          <a:solidFill>
            <a:srgbClr val="8F3DFF"/>
          </a:solidFill>
          <a:ln w="12700" cap="flat" cmpd="sng" algn="ctr">
            <a:solidFill>
              <a:srgbClr val="8F3DFF">
                <a:shade val="15000"/>
              </a:srgbClr>
            </a:solidFill>
            <a:prstDash val="solid"/>
            <a:miter lim="800000"/>
          </a:ln>
          <a:effectLst/>
        </p:spPr>
        <p:txBody>
          <a:bodyPr rtlCol="0" anchor="ctr"/>
          <a:lstStyle/>
          <a:p>
            <a:pPr marL="0" marR="0" lvl="0" indent="0" algn="ctr" defTabSz="914303" rtl="0" eaLnBrk="1" fontAlgn="auto" latinLnBrk="0" hangingPunct="1">
              <a:lnSpc>
                <a:spcPct val="100000"/>
              </a:lnSpc>
              <a:spcBef>
                <a:spcPts val="0"/>
              </a:spcBef>
              <a:spcAft>
                <a:spcPts val="0"/>
              </a:spcAft>
              <a:buClrTx/>
              <a:buSzTx/>
              <a:buFontTx/>
              <a:buNone/>
              <a:tabLst/>
              <a:defRPr/>
            </a:pPr>
            <a:r>
              <a:rPr kumimoji="0" lang="fr-CH" sz="1600" b="1" i="0" u="none" strike="noStrike" kern="0" cap="none" spc="0" normalizeH="0" baseline="0" noProof="0" dirty="0">
                <a:ln>
                  <a:noFill/>
                </a:ln>
                <a:solidFill>
                  <a:srgbClr val="FFFFFF"/>
                </a:solidFill>
                <a:effectLst/>
                <a:uLnTx/>
                <a:uFillTx/>
                <a:latin typeface="Arial"/>
                <a:ea typeface="+mn-ea"/>
                <a:cs typeface="+mn-cs"/>
              </a:rPr>
              <a:t>32 countries</a:t>
            </a:r>
          </a:p>
          <a:p>
            <a:pPr marL="0" marR="0" lvl="0" indent="0" algn="ctr" defTabSz="914303" rtl="0" eaLnBrk="1" fontAlgn="auto" latinLnBrk="0" hangingPunct="1">
              <a:lnSpc>
                <a:spcPct val="100000"/>
              </a:lnSpc>
              <a:spcBef>
                <a:spcPts val="0"/>
              </a:spcBef>
              <a:spcAft>
                <a:spcPts val="0"/>
              </a:spcAft>
              <a:buClrTx/>
              <a:buSzTx/>
              <a:buFontTx/>
              <a:buNone/>
              <a:tabLst/>
              <a:defRPr/>
            </a:pPr>
            <a:r>
              <a:rPr kumimoji="0" lang="fr-CH" sz="1600" b="1" i="0" u="none" strike="noStrike" kern="0" cap="none" spc="0" normalizeH="0" baseline="0" noProof="0" dirty="0">
                <a:ln>
                  <a:noFill/>
                </a:ln>
                <a:solidFill>
                  <a:srgbClr val="FFFFFF"/>
                </a:solidFill>
                <a:effectLst/>
                <a:uLnTx/>
                <a:uFillTx/>
                <a:latin typeface="Arial"/>
                <a:ea typeface="+mn-ea"/>
                <a:cs typeface="+mn-cs"/>
              </a:rPr>
              <a:t> + </a:t>
            </a:r>
          </a:p>
          <a:p>
            <a:pPr marL="0" marR="0" lvl="0" indent="0" algn="ctr" defTabSz="914303" rtl="0" eaLnBrk="1" fontAlgn="auto" latinLnBrk="0" hangingPunct="1">
              <a:lnSpc>
                <a:spcPct val="100000"/>
              </a:lnSpc>
              <a:spcBef>
                <a:spcPts val="0"/>
              </a:spcBef>
              <a:spcAft>
                <a:spcPts val="0"/>
              </a:spcAft>
              <a:buClrTx/>
              <a:buSzTx/>
              <a:buFontTx/>
              <a:buNone/>
              <a:tabLst/>
              <a:defRPr/>
            </a:pPr>
            <a:r>
              <a:rPr kumimoji="0" lang="fr-CH" sz="1600" b="1" i="0" u="none" strike="noStrike" kern="0" cap="none" spc="0" normalizeH="0" baseline="0" noProof="0" dirty="0">
                <a:ln>
                  <a:noFill/>
                </a:ln>
                <a:solidFill>
                  <a:srgbClr val="FFFFFF"/>
                </a:solidFill>
                <a:effectLst/>
                <a:uLnTx/>
                <a:uFillTx/>
                <a:latin typeface="Arial"/>
                <a:ea typeface="+mn-ea"/>
                <a:cs typeface="+mn-cs"/>
              </a:rPr>
              <a:t>CERN</a:t>
            </a:r>
            <a:endParaRPr kumimoji="0" lang="en-GB" sz="1600" b="1" i="0" u="none" strike="noStrike" kern="0" cap="none" spc="0" normalizeH="0" baseline="0" noProof="0" dirty="0">
              <a:ln>
                <a:noFill/>
              </a:ln>
              <a:solidFill>
                <a:srgbClr val="FFFFFF"/>
              </a:solidFill>
              <a:effectLst/>
              <a:uLnTx/>
              <a:uFillTx/>
              <a:latin typeface="Arial"/>
              <a:ea typeface="+mn-ea"/>
              <a:cs typeface="+mn-cs"/>
            </a:endParaRPr>
          </a:p>
        </p:txBody>
      </p:sp>
      <p:pic>
        <p:nvPicPr>
          <p:cNvPr id="16" name="Picture 15" descr="A blue flag with yellow stars&#10;&#10;Description automatically generated">
            <a:extLst>
              <a:ext uri="{FF2B5EF4-FFF2-40B4-BE49-F238E27FC236}">
                <a16:creationId xmlns:a16="http://schemas.microsoft.com/office/drawing/2014/main" id="{8EDFB768-62F7-1F50-FD69-398AA074FD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5995" y="5460521"/>
            <a:ext cx="1756286" cy="1168879"/>
          </a:xfrm>
          <a:prstGeom prst="rect">
            <a:avLst/>
          </a:prstGeom>
        </p:spPr>
      </p:pic>
      <p:pic>
        <p:nvPicPr>
          <p:cNvPr id="18" name="Picture 17" descr="A logo with text and a circle&#10;&#10;Description automatically generated">
            <a:extLst>
              <a:ext uri="{FF2B5EF4-FFF2-40B4-BE49-F238E27FC236}">
                <a16:creationId xmlns:a16="http://schemas.microsoft.com/office/drawing/2014/main" id="{7328748B-89A8-DD32-02CD-ADFDEA28951C}"/>
              </a:ext>
            </a:extLst>
          </p:cNvPr>
          <p:cNvPicPr>
            <a:picLocks noChangeAspect="1"/>
          </p:cNvPicPr>
          <p:nvPr/>
        </p:nvPicPr>
        <p:blipFill rotWithShape="1">
          <a:blip r:embed="rId5">
            <a:extLst>
              <a:ext uri="{28A0092B-C50C-407E-A947-70E740481C1C}">
                <a14:useLocalDpi xmlns:a14="http://schemas.microsoft.com/office/drawing/2010/main" val="0"/>
              </a:ext>
            </a:extLst>
          </a:blip>
          <a:srcRect l="13687" r="10025"/>
          <a:stretch/>
        </p:blipFill>
        <p:spPr>
          <a:xfrm>
            <a:off x="10177780" y="5451444"/>
            <a:ext cx="2002709" cy="1199626"/>
          </a:xfrm>
          <a:prstGeom prst="rect">
            <a:avLst/>
          </a:prstGeom>
        </p:spPr>
      </p:pic>
      <p:sp>
        <p:nvSpPr>
          <p:cNvPr id="19" name="Rectangle 18">
            <a:extLst>
              <a:ext uri="{FF2B5EF4-FFF2-40B4-BE49-F238E27FC236}">
                <a16:creationId xmlns:a16="http://schemas.microsoft.com/office/drawing/2014/main" id="{95CEEA3F-0EF5-6780-6CC3-873A8DFCE7AB}"/>
              </a:ext>
            </a:extLst>
          </p:cNvPr>
          <p:cNvSpPr/>
          <p:nvPr/>
        </p:nvSpPr>
        <p:spPr>
          <a:xfrm>
            <a:off x="253969" y="953114"/>
            <a:ext cx="11745373" cy="1015663"/>
          </a:xfrm>
          <a:prstGeom prst="rect">
            <a:avLst/>
          </a:prstGeom>
        </p:spPr>
        <p:txBody>
          <a:bodyPr wrap="square">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2060"/>
                </a:solidFill>
                <a:effectLst/>
                <a:uLnTx/>
                <a:uFillTx/>
                <a:latin typeface="Arial"/>
                <a:ea typeface="+mn-ea"/>
                <a:cs typeface="+mn-cs"/>
              </a:rPr>
              <a:t>Increasing international collaboration as a prerequisite for success:</a:t>
            </a:r>
            <a:br>
              <a:rPr kumimoji="0" lang="en-GB" sz="2000" b="1" i="0" u="none" strike="noStrike" kern="1200" cap="none" spc="0" normalizeH="0" baseline="0" noProof="0" dirty="0">
                <a:ln>
                  <a:noFill/>
                </a:ln>
                <a:solidFill>
                  <a:srgbClr val="002060"/>
                </a:solidFill>
                <a:effectLst/>
                <a:uLnTx/>
                <a:uFillTx/>
                <a:latin typeface="Arial"/>
                <a:ea typeface="+mn-ea"/>
                <a:cs typeface="+mn-cs"/>
              </a:rPr>
            </a:br>
            <a:r>
              <a:rPr kumimoji="0" lang="en-GB" sz="2000" b="1" i="0" u="none" strike="noStrike" kern="1200" cap="none" spc="0" normalizeH="0" baseline="0" noProof="0" dirty="0">
                <a:ln>
                  <a:noFill/>
                </a:ln>
                <a:solidFill>
                  <a:srgbClr val="002060"/>
                </a:solidFill>
                <a:effectLst/>
                <a:uLnTx/>
                <a:uFillTx/>
                <a:latin typeface="Arial"/>
                <a:ea typeface="+mn-ea"/>
                <a:cs typeface="+mn-cs"/>
                <a:sym typeface="Wingdings" panose="05000000000000000000" pitchFamily="2" charset="2"/>
              </a:rPr>
              <a:t></a:t>
            </a:r>
            <a:r>
              <a:rPr kumimoji="0" lang="en-GB" sz="2000" b="0" i="0" u="none" strike="noStrike" kern="1200" cap="none" spc="0" normalizeH="0" baseline="0" noProof="0" dirty="0">
                <a:ln>
                  <a:noFill/>
                </a:ln>
                <a:solidFill>
                  <a:srgbClr val="002060"/>
                </a:solidFill>
                <a:effectLst/>
                <a:uLnTx/>
                <a:uFillTx/>
                <a:latin typeface="Arial"/>
                <a:ea typeface="+mn-ea"/>
                <a:cs typeface="+mn-cs"/>
              </a:rPr>
              <a:t>links with </a:t>
            </a:r>
            <a:r>
              <a:rPr kumimoji="0" lang="en-GB" sz="2000" b="1" i="0" u="none" strike="noStrike" kern="1200" cap="none" spc="0" normalizeH="0" baseline="0" noProof="0" dirty="0">
                <a:ln>
                  <a:noFill/>
                </a:ln>
                <a:solidFill>
                  <a:srgbClr val="002060"/>
                </a:solidFill>
                <a:effectLst/>
                <a:uLnTx/>
                <a:uFillTx/>
                <a:latin typeface="Arial"/>
                <a:ea typeface="+mn-ea"/>
                <a:cs typeface="+mn-cs"/>
              </a:rPr>
              <a:t>science, research &amp; development </a:t>
            </a:r>
            <a:r>
              <a:rPr kumimoji="0" lang="en-GB" sz="2000" b="0" i="0" u="none" strike="noStrike" kern="1200" cap="none" spc="0" normalizeH="0" baseline="0" noProof="0" dirty="0">
                <a:ln>
                  <a:noFill/>
                </a:ln>
                <a:solidFill>
                  <a:srgbClr val="002060"/>
                </a:solidFill>
                <a:effectLst/>
                <a:uLnTx/>
                <a:uFillTx/>
                <a:latin typeface="Arial"/>
                <a:ea typeface="+mn-ea"/>
                <a:cs typeface="+mn-cs"/>
              </a:rPr>
              <a:t>and </a:t>
            </a:r>
            <a:r>
              <a:rPr kumimoji="0" lang="en-GB" sz="2000" b="1" i="0" u="none" strike="noStrike" kern="1200" cap="none" spc="0" normalizeH="0" baseline="0" noProof="0" dirty="0">
                <a:ln>
                  <a:noFill/>
                </a:ln>
                <a:solidFill>
                  <a:srgbClr val="002060"/>
                </a:solidFill>
                <a:effectLst/>
                <a:uLnTx/>
                <a:uFillTx/>
                <a:latin typeface="Arial"/>
                <a:ea typeface="+mn-ea"/>
                <a:cs typeface="+mn-cs"/>
              </a:rPr>
              <a:t>high-tech industry </a:t>
            </a:r>
            <a:r>
              <a:rPr kumimoji="0" lang="en-GB" sz="2000" b="0" i="0" u="none" strike="noStrike" kern="1200" cap="none" spc="0" normalizeH="0" baseline="0" noProof="0" dirty="0">
                <a:ln>
                  <a:noFill/>
                </a:ln>
                <a:solidFill>
                  <a:srgbClr val="002060"/>
                </a:solidFill>
                <a:effectLst/>
                <a:uLnTx/>
                <a:uFillTx/>
                <a:latin typeface="Arial"/>
                <a:ea typeface="+mn-ea"/>
                <a:cs typeface="+mn-cs"/>
              </a:rPr>
              <a:t>will be essential to further advance and prepare the implementation of </a:t>
            </a:r>
            <a:r>
              <a:rPr kumimoji="0" lang="en-GB" sz="2000" b="0" i="0" u="none" strike="noStrike" kern="1200" cap="none" spc="0" normalizeH="0" baseline="0" noProof="0" dirty="0">
                <a:ln>
                  <a:noFill/>
                </a:ln>
                <a:effectLst/>
                <a:uLnTx/>
                <a:uFillTx/>
                <a:latin typeface="Arial"/>
                <a:ea typeface="+mn-ea"/>
                <a:cs typeface="+mn-cs"/>
              </a:rPr>
              <a:t>FCC</a:t>
            </a:r>
            <a:endParaRPr kumimoji="0" lang="en-US" sz="2000" b="0" i="0" u="none" strike="noStrike" kern="1200" cap="none" spc="0" normalizeH="0" baseline="0" noProof="0" dirty="0">
              <a:ln>
                <a:noFill/>
              </a:ln>
              <a:effectLst/>
              <a:uLnTx/>
              <a:uFillTx/>
              <a:latin typeface="Arial"/>
              <a:ea typeface="+mn-ea"/>
              <a:cs typeface="+mn-cs"/>
            </a:endParaRPr>
          </a:p>
        </p:txBody>
      </p:sp>
      <p:sp>
        <p:nvSpPr>
          <p:cNvPr id="20" name="TextBox 19">
            <a:extLst>
              <a:ext uri="{FF2B5EF4-FFF2-40B4-BE49-F238E27FC236}">
                <a16:creationId xmlns:a16="http://schemas.microsoft.com/office/drawing/2014/main" id="{B026B52A-F155-5550-3E01-BE13CF6CD167}"/>
              </a:ext>
            </a:extLst>
          </p:cNvPr>
          <p:cNvSpPr txBox="1"/>
          <p:nvPr/>
        </p:nvSpPr>
        <p:spPr>
          <a:xfrm>
            <a:off x="264943" y="5322469"/>
            <a:ext cx="5118819" cy="1477328"/>
          </a:xfrm>
          <a:prstGeom prst="rect">
            <a:avLst/>
          </a:prstGeom>
          <a:noFill/>
        </p:spPr>
        <p:txBody>
          <a:bodyPr wrap="square" rtlCol="0">
            <a:spAutoFit/>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dirty="0">
                <a:ln>
                  <a:noFill/>
                </a:ln>
                <a:solidFill>
                  <a:srgbClr val="002060"/>
                </a:solidFill>
                <a:effectLst/>
                <a:uLnTx/>
                <a:uFillTx/>
                <a:latin typeface="Arial"/>
                <a:ea typeface="+mn-ea"/>
                <a:cs typeface="+mn-cs"/>
              </a:rPr>
              <a:t>FCC Feasibility Study: </a:t>
            </a:r>
          </a:p>
          <a:p>
            <a:pPr marL="0" marR="0" lvl="0" indent="0" algn="l" defTabSz="82296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Arial"/>
                <a:ea typeface="+mn-ea"/>
                <a:cs typeface="+mn-cs"/>
              </a:rPr>
              <a:t>Aim </a:t>
            </a:r>
            <a:r>
              <a:rPr kumimoji="0" lang="fr-FR" sz="1800" b="0" i="0" u="none" strike="noStrike" kern="1200" cap="none" spc="0" normalizeH="0" baseline="0" noProof="0" dirty="0" err="1">
                <a:ln>
                  <a:noFill/>
                </a:ln>
                <a:solidFill>
                  <a:srgbClr val="002060"/>
                </a:solidFill>
                <a:effectLst/>
                <a:uLnTx/>
                <a:uFillTx/>
                <a:latin typeface="Arial"/>
                <a:ea typeface="+mn-ea"/>
                <a:cs typeface="+mn-cs"/>
              </a:rPr>
              <a:t>is</a:t>
            </a:r>
            <a:r>
              <a:rPr kumimoji="0" lang="fr-FR" sz="1800" b="0" i="0" u="none" strike="noStrike" kern="1200" cap="none" spc="0" normalizeH="0" baseline="0" noProof="0" dirty="0">
                <a:ln>
                  <a:noFill/>
                </a:ln>
                <a:solidFill>
                  <a:srgbClr val="002060"/>
                </a:solidFill>
                <a:effectLst/>
                <a:uLnTx/>
                <a:uFillTx/>
                <a:latin typeface="Arial"/>
                <a:ea typeface="+mn-ea"/>
                <a:cs typeface="+mn-cs"/>
              </a:rPr>
              <a:t> to </a:t>
            </a:r>
            <a:r>
              <a:rPr kumimoji="0" lang="fr-FR" sz="1800" b="0" i="0" u="none" strike="noStrike" kern="1200" cap="none" spc="0" normalizeH="0" baseline="0" noProof="0" dirty="0" err="1">
                <a:ln>
                  <a:noFill/>
                </a:ln>
                <a:solidFill>
                  <a:srgbClr val="002060"/>
                </a:solidFill>
                <a:effectLst/>
                <a:uLnTx/>
                <a:uFillTx/>
                <a:latin typeface="Arial"/>
                <a:ea typeface="+mn-ea"/>
                <a:cs typeface="+mn-cs"/>
              </a:rPr>
              <a:t>increase</a:t>
            </a:r>
            <a:r>
              <a:rPr kumimoji="0" lang="fr-FR" sz="1800" b="0" i="0" u="none" strike="noStrike" kern="1200" cap="none" spc="0" normalizeH="0" baseline="0" noProof="0" dirty="0">
                <a:ln>
                  <a:noFill/>
                </a:ln>
                <a:solidFill>
                  <a:srgbClr val="002060"/>
                </a:solidFill>
                <a:effectLst/>
                <a:uLnTx/>
                <a:uFillTx/>
                <a:latin typeface="Arial"/>
                <a:ea typeface="+mn-ea"/>
                <a:cs typeface="+mn-cs"/>
              </a:rPr>
              <a:t> </a:t>
            </a:r>
            <a:r>
              <a:rPr kumimoji="0" lang="fr-FR" sz="1800" b="0" i="0" u="none" strike="noStrike" kern="1200" cap="none" spc="0" normalizeH="0" baseline="0" noProof="0" dirty="0" err="1">
                <a:ln>
                  <a:noFill/>
                </a:ln>
                <a:solidFill>
                  <a:srgbClr val="002060"/>
                </a:solidFill>
                <a:effectLst/>
                <a:uLnTx/>
                <a:uFillTx/>
                <a:latin typeface="Arial"/>
                <a:ea typeface="+mn-ea"/>
                <a:cs typeface="+mn-cs"/>
              </a:rPr>
              <a:t>further</a:t>
            </a:r>
            <a:r>
              <a:rPr kumimoji="0" lang="fr-FR" sz="1800" b="0" i="0" u="none" strike="noStrike" kern="1200" cap="none" spc="0" normalizeH="0" baseline="0" noProof="0" dirty="0">
                <a:ln>
                  <a:noFill/>
                </a:ln>
                <a:solidFill>
                  <a:srgbClr val="002060"/>
                </a:solidFill>
                <a:effectLst/>
                <a:uLnTx/>
                <a:uFillTx/>
                <a:latin typeface="Arial"/>
                <a:ea typeface="+mn-ea"/>
                <a:cs typeface="+mn-cs"/>
              </a:rPr>
              <a:t> the collaboration,</a:t>
            </a:r>
          </a:p>
          <a:p>
            <a:pPr marL="0" marR="0" lvl="0" indent="0" algn="l" defTabSz="82296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Arial"/>
                <a:ea typeface="+mn-ea"/>
                <a:cs typeface="+mn-cs"/>
              </a:rPr>
              <a:t>on all aspects, in </a:t>
            </a:r>
            <a:r>
              <a:rPr kumimoji="0" lang="fr-FR" sz="1800" b="0" i="0" u="none" strike="noStrike" kern="1200" cap="none" spc="0" normalizeH="0" baseline="0" noProof="0" dirty="0" err="1">
                <a:ln>
                  <a:noFill/>
                </a:ln>
                <a:solidFill>
                  <a:srgbClr val="002060"/>
                </a:solidFill>
                <a:effectLst/>
                <a:uLnTx/>
                <a:uFillTx/>
                <a:latin typeface="Arial"/>
                <a:ea typeface="+mn-ea"/>
                <a:cs typeface="+mn-cs"/>
              </a:rPr>
              <a:t>particular</a:t>
            </a:r>
            <a:r>
              <a:rPr kumimoji="0" lang="fr-FR" sz="1800" b="0" i="0" u="none" strike="noStrike" kern="1200" cap="none" spc="0" normalizeH="0" baseline="0" noProof="0" dirty="0">
                <a:ln>
                  <a:noFill/>
                </a:ln>
                <a:solidFill>
                  <a:srgbClr val="002060"/>
                </a:solidFill>
                <a:effectLst/>
                <a:uLnTx/>
                <a:uFillTx/>
                <a:latin typeface="Arial"/>
                <a:ea typeface="+mn-ea"/>
                <a:cs typeface="+mn-cs"/>
              </a:rPr>
              <a:t> on</a:t>
            </a:r>
          </a:p>
          <a:p>
            <a:pPr marL="0" marR="0" lvl="0" indent="0" algn="l" defTabSz="82296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Arial"/>
                <a:ea typeface="+mn-ea"/>
                <a:cs typeface="+mn-cs"/>
              </a:rPr>
              <a:t>Accelerator and </a:t>
            </a:r>
            <a:r>
              <a:rPr kumimoji="0" lang="fr-FR" sz="1800" b="0" i="0" u="none" strike="noStrike" kern="1200" cap="none" spc="0" normalizeH="0" baseline="0" noProof="0" dirty="0" err="1">
                <a:ln>
                  <a:noFill/>
                </a:ln>
                <a:solidFill>
                  <a:srgbClr val="002060"/>
                </a:solidFill>
                <a:effectLst/>
                <a:uLnTx/>
                <a:uFillTx/>
                <a:latin typeface="Arial"/>
                <a:ea typeface="+mn-ea"/>
                <a:cs typeface="+mn-cs"/>
              </a:rPr>
              <a:t>Particle</a:t>
            </a:r>
            <a:r>
              <a:rPr kumimoji="0" lang="fr-FR" sz="1800" b="0" i="0" u="none" strike="noStrike" kern="1200" cap="none" spc="0" normalizeH="0" baseline="0" noProof="0" dirty="0">
                <a:ln>
                  <a:noFill/>
                </a:ln>
                <a:solidFill>
                  <a:srgbClr val="002060"/>
                </a:solidFill>
                <a:effectLst/>
                <a:uLnTx/>
                <a:uFillTx/>
                <a:latin typeface="Arial"/>
                <a:ea typeface="+mn-ea"/>
                <a:cs typeface="+mn-cs"/>
              </a:rPr>
              <a:t>/</a:t>
            </a:r>
            <a:r>
              <a:rPr kumimoji="0" lang="fr-FR" sz="1800" b="0" i="0" u="none" strike="noStrike" kern="1200" cap="none" spc="0" normalizeH="0" baseline="0" noProof="0" dirty="0" err="1">
                <a:ln>
                  <a:noFill/>
                </a:ln>
                <a:solidFill>
                  <a:srgbClr val="002060"/>
                </a:solidFill>
                <a:effectLst/>
                <a:uLnTx/>
                <a:uFillTx/>
                <a:latin typeface="Arial"/>
                <a:ea typeface="+mn-ea"/>
                <a:cs typeface="+mn-cs"/>
              </a:rPr>
              <a:t>Experiments</a:t>
            </a:r>
            <a:r>
              <a:rPr kumimoji="0" lang="fr-FR" sz="1800" b="0" i="0" u="none" strike="noStrike" kern="1200" cap="none" spc="0" normalizeH="0" baseline="0" noProof="0" dirty="0">
                <a:ln>
                  <a:noFill/>
                </a:ln>
                <a:solidFill>
                  <a:srgbClr val="002060"/>
                </a:solidFill>
                <a:effectLst/>
                <a:uLnTx/>
                <a:uFillTx/>
                <a:latin typeface="Arial"/>
                <a:ea typeface="+mn-ea"/>
                <a:cs typeface="+mn-cs"/>
              </a:rPr>
              <a:t>/Detectors </a:t>
            </a:r>
          </a:p>
          <a:p>
            <a:pPr marL="0" marR="0" lvl="0" indent="0" algn="l" defTabSz="82296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Arial"/>
                <a:ea typeface="+mn-ea"/>
                <a:cs typeface="+mn-cs"/>
              </a:rPr>
              <a:t>			</a:t>
            </a:r>
            <a:endParaRPr kumimoji="0" lang="fr-FR" sz="1800" b="1" i="0" u="none" strike="noStrike" kern="1200" cap="none" spc="0" normalizeH="0" baseline="0" noProof="0" dirty="0">
              <a:ln>
                <a:noFill/>
              </a:ln>
              <a:solidFill>
                <a:srgbClr val="FFFF00"/>
              </a:solidFill>
              <a:effectLst/>
              <a:uLnTx/>
              <a:uFillTx/>
              <a:latin typeface="Arial"/>
              <a:ea typeface="+mn-ea"/>
              <a:cs typeface="+mn-cs"/>
            </a:endParaRPr>
          </a:p>
        </p:txBody>
      </p:sp>
    </p:spTree>
    <p:extLst>
      <p:ext uri="{BB962C8B-B14F-4D97-AF65-F5344CB8AC3E}">
        <p14:creationId xmlns:p14="http://schemas.microsoft.com/office/powerpoint/2010/main" val="2786508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A77016-5DE6-9076-070E-981242AFB918}"/>
              </a:ext>
            </a:extLst>
          </p:cNvPr>
          <p:cNvSpPr>
            <a:spLocks noGrp="1"/>
          </p:cNvSpPr>
          <p:nvPr>
            <p:ph type="sldNum" sz="quarter" idx="10"/>
          </p:nvPr>
        </p:nvSpPr>
        <p:spPr/>
        <p:txBody>
          <a:bodyPr/>
          <a:lstStyle/>
          <a:p>
            <a:pPr marL="0" marR="0" lvl="0" indent="0" algn="r" defTabSz="914303" rtl="0" eaLnBrk="1" fontAlgn="auto" latinLnBrk="0" hangingPunct="1">
              <a:lnSpc>
                <a:spcPts val="1650"/>
              </a:lnSpc>
              <a:spcBef>
                <a:spcPts val="0"/>
              </a:spcBef>
              <a:spcAft>
                <a:spcPts val="0"/>
              </a:spcAft>
              <a:buClrTx/>
              <a:buSzTx/>
              <a:buFontTx/>
              <a:buNone/>
              <a:tabLst/>
              <a:defRPr/>
            </a:pPr>
            <a:fld id="{88A1DFE4-5FC5-43BD-BB7E-75EAD82B965F}" type="slidenum">
              <a:rPr kumimoji="0" lang="en-US" sz="750" b="0" i="0" u="none" strike="noStrike" kern="1200" cap="none" spc="0" normalizeH="0" baseline="0" noProof="0">
                <a:ln>
                  <a:noFill/>
                </a:ln>
                <a:solidFill>
                  <a:srgbClr val="FFFFFF"/>
                </a:solidFill>
                <a:effectLst/>
                <a:uLnTx/>
                <a:uFillTx/>
                <a:latin typeface="Arial"/>
                <a:ea typeface="+mn-ea"/>
                <a:cs typeface="+mn-cs"/>
              </a:rPr>
              <a:pPr marL="0" marR="0" lvl="0" indent="0" algn="r" defTabSz="914303" rtl="0" eaLnBrk="1" fontAlgn="auto" latinLnBrk="0" hangingPunct="1">
                <a:lnSpc>
                  <a:spcPts val="1650"/>
                </a:lnSpc>
                <a:spcBef>
                  <a:spcPts val="0"/>
                </a:spcBef>
                <a:spcAft>
                  <a:spcPts val="0"/>
                </a:spcAft>
                <a:buClrTx/>
                <a:buSzTx/>
                <a:buFontTx/>
                <a:buNone/>
                <a:tabLst/>
                <a:defRPr/>
              </a:pPr>
              <a:t>8</a:t>
            </a:fld>
            <a:endParaRPr kumimoji="0" lang="en-US" sz="75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xt Placeholder 13">
            <a:extLst>
              <a:ext uri="{FF2B5EF4-FFF2-40B4-BE49-F238E27FC236}">
                <a16:creationId xmlns:a16="http://schemas.microsoft.com/office/drawing/2014/main" id="{D4D9F657-EE2B-09D3-9C0C-25893326AAF9}"/>
              </a:ext>
            </a:extLst>
          </p:cNvPr>
          <p:cNvSpPr>
            <a:spLocks noGrp="1"/>
          </p:cNvSpPr>
          <p:nvPr>
            <p:ph type="body" sz="quarter" idx="12"/>
          </p:nvPr>
        </p:nvSpPr>
        <p:spPr>
          <a:xfrm>
            <a:off x="590400" y="1871999"/>
            <a:ext cx="5364000" cy="4718372"/>
          </a:xfrm>
        </p:spPr>
        <p:txBody>
          <a:bodyPr/>
          <a:lstStyle/>
          <a:p>
            <a:r>
              <a:rPr lang="en-GB" sz="1800" dirty="0"/>
              <a:t>CERN and the US government </a:t>
            </a:r>
            <a:r>
              <a:rPr lang="en-GB" sz="1800" b="0" dirty="0"/>
              <a:t>have released a </a:t>
            </a:r>
            <a:r>
              <a:rPr lang="en-GB" sz="1800" dirty="0"/>
              <a:t>joint statement </a:t>
            </a:r>
            <a:r>
              <a:rPr lang="en-GB" sz="1800" b="0" dirty="0"/>
              <a:t>concerning future planning for large research infrastructures, advanced scientific computing and open science. </a:t>
            </a:r>
          </a:p>
          <a:p>
            <a:r>
              <a:rPr lang="en-GB" sz="1800" b="0" dirty="0"/>
              <a:t>CERN and the US intend to </a:t>
            </a:r>
            <a:r>
              <a:rPr lang="en-GB" sz="1800" dirty="0"/>
              <a:t>enhance collaboration </a:t>
            </a:r>
            <a:r>
              <a:rPr lang="en-GB" sz="1800" b="0" dirty="0"/>
              <a:t>in planning activities for </a:t>
            </a:r>
            <a:r>
              <a:rPr lang="en-GB" sz="1800" dirty="0"/>
              <a:t>large-scale, resource-intensive facilities</a:t>
            </a:r>
            <a:r>
              <a:rPr lang="en-GB" sz="1800" b="0" dirty="0"/>
              <a:t> with the goal of providing a sustainable and responsible pathway for the peaceful use of future accelerator technologies.</a:t>
            </a:r>
          </a:p>
          <a:p>
            <a:r>
              <a:rPr lang="en-GB" sz="1800" b="0" dirty="0"/>
              <a:t>“Should the CERN Member States determine the FCC-</a:t>
            </a:r>
            <a:r>
              <a:rPr lang="en-GB" sz="1800" b="0" dirty="0" err="1"/>
              <a:t>ee</a:t>
            </a:r>
            <a:r>
              <a:rPr lang="en-GB" sz="1800" b="0" dirty="0"/>
              <a:t> is likely to be CERN’s next world-leading research facility following the high-luminosity Large Hadron Collider, </a:t>
            </a:r>
            <a:r>
              <a:rPr lang="en-GB" sz="1800" dirty="0"/>
              <a:t>the United States intends to collaborate on its construction and physics exploitation</a:t>
            </a:r>
            <a:r>
              <a:rPr lang="en-GB" sz="1800" b="0" dirty="0"/>
              <a:t>, subject to appropriate domestic approvals.” </a:t>
            </a:r>
            <a:endParaRPr lang="en-CH" sz="1800" b="0" dirty="0"/>
          </a:p>
          <a:p>
            <a:endParaRPr lang="en-CH" dirty="0"/>
          </a:p>
        </p:txBody>
      </p:sp>
      <p:sp>
        <p:nvSpPr>
          <p:cNvPr id="6" name="Title 5">
            <a:extLst>
              <a:ext uri="{FF2B5EF4-FFF2-40B4-BE49-F238E27FC236}">
                <a16:creationId xmlns:a16="http://schemas.microsoft.com/office/drawing/2014/main" id="{57637EA2-5066-15D3-3928-5B291250A836}"/>
              </a:ext>
            </a:extLst>
          </p:cNvPr>
          <p:cNvSpPr>
            <a:spLocks noGrp="1"/>
          </p:cNvSpPr>
          <p:nvPr>
            <p:ph type="title"/>
          </p:nvPr>
        </p:nvSpPr>
        <p:spPr/>
        <p:txBody>
          <a:bodyPr/>
          <a:lstStyle/>
          <a:p>
            <a:r>
              <a:rPr lang="en-CH" dirty="0"/>
              <a:t>Statement of Intent – CERN &amp; USA</a:t>
            </a:r>
            <a:endParaRPr lang="en-GB" dirty="0"/>
          </a:p>
        </p:txBody>
      </p:sp>
      <p:pic>
        <p:nvPicPr>
          <p:cNvPr id="21" name="Content Placeholder 6">
            <a:extLst>
              <a:ext uri="{FF2B5EF4-FFF2-40B4-BE49-F238E27FC236}">
                <a16:creationId xmlns:a16="http://schemas.microsoft.com/office/drawing/2014/main" id="{171F1C80-B966-28EE-9138-FB66B3C692D1}"/>
              </a:ext>
            </a:extLst>
          </p:cNvPr>
          <p:cNvPicPr>
            <a:picLocks noGrp="1" noChangeAspect="1"/>
          </p:cNvPicPr>
          <p:nvPr>
            <p:ph sz="half" idx="4294967295"/>
          </p:nvPr>
        </p:nvPicPr>
        <p:blipFill>
          <a:blip r:embed="rId2"/>
          <a:stretch>
            <a:fillRect/>
          </a:stretch>
        </p:blipFill>
        <p:spPr>
          <a:xfrm>
            <a:off x="6478800" y="1871999"/>
            <a:ext cx="5181600" cy="3270250"/>
          </a:xfrm>
          <a:prstGeom prst="rect">
            <a:avLst/>
          </a:prstGeom>
        </p:spPr>
      </p:pic>
      <p:sp>
        <p:nvSpPr>
          <p:cNvPr id="22" name="TextBox 21">
            <a:extLst>
              <a:ext uri="{FF2B5EF4-FFF2-40B4-BE49-F238E27FC236}">
                <a16:creationId xmlns:a16="http://schemas.microsoft.com/office/drawing/2014/main" id="{6CAF4C4E-DBF4-D127-F51B-DF29188696F4}"/>
              </a:ext>
            </a:extLst>
          </p:cNvPr>
          <p:cNvSpPr txBox="1"/>
          <p:nvPr/>
        </p:nvSpPr>
        <p:spPr>
          <a:xfrm>
            <a:off x="6378439" y="5171759"/>
            <a:ext cx="6170279"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F124A"/>
                </a:solidFill>
                <a:effectLst/>
                <a:uLnTx/>
                <a:uFillTx/>
                <a:latin typeface="Arial"/>
                <a:ea typeface="+mn-ea"/>
                <a:cs typeface="+mn-cs"/>
              </a:rPr>
              <a:t>CERN Director-General, Fabiola </a:t>
            </a:r>
            <a:r>
              <a:rPr kumimoji="0" lang="en-GB" sz="1000" b="0" i="0" u="none" strike="noStrike" kern="1200" cap="none" spc="0" normalizeH="0" baseline="0" noProof="0" dirty="0" err="1">
                <a:ln>
                  <a:noFill/>
                </a:ln>
                <a:solidFill>
                  <a:srgbClr val="0F124A"/>
                </a:solidFill>
                <a:effectLst/>
                <a:uLnTx/>
                <a:uFillTx/>
                <a:latin typeface="Arial"/>
                <a:ea typeface="+mn-ea"/>
                <a:cs typeface="+mn-cs"/>
              </a:rPr>
              <a:t>Gianotti</a:t>
            </a:r>
            <a:r>
              <a:rPr kumimoji="0" lang="en-GB" sz="1000" b="0" i="0" u="none" strike="noStrike" kern="1200" cap="none" spc="0" normalizeH="0" baseline="0" noProof="0" dirty="0">
                <a:ln>
                  <a:noFill/>
                </a:ln>
                <a:solidFill>
                  <a:srgbClr val="0F124A"/>
                </a:solidFill>
                <a:effectLst/>
                <a:uLnTx/>
                <a:uFillTx/>
                <a:latin typeface="Arial"/>
                <a:ea typeface="+mn-ea"/>
                <a:cs typeface="+mn-cs"/>
              </a:rPr>
              <a:t> (right), and Principal Deputy US Chief Technology Officer,</a:t>
            </a:r>
            <a:br>
              <a:rPr kumimoji="0" lang="en-GB" sz="1000" b="0" i="0" u="none" strike="noStrike" kern="1200" cap="none" spc="0" normalizeH="0" baseline="0" noProof="0" dirty="0">
                <a:ln>
                  <a:noFill/>
                </a:ln>
                <a:solidFill>
                  <a:srgbClr val="0F124A"/>
                </a:solidFill>
                <a:effectLst/>
                <a:uLnTx/>
                <a:uFillTx/>
                <a:latin typeface="Arial"/>
                <a:ea typeface="+mn-ea"/>
                <a:cs typeface="+mn-cs"/>
              </a:rPr>
            </a:br>
            <a:r>
              <a:rPr kumimoji="0" lang="en-GB" sz="1000" b="0" i="0" u="none" strike="noStrike" kern="1200" cap="none" spc="0" normalizeH="0" baseline="0" noProof="0" dirty="0">
                <a:ln>
                  <a:noFill/>
                </a:ln>
                <a:solidFill>
                  <a:srgbClr val="0F124A"/>
                </a:solidFill>
                <a:effectLst/>
                <a:uLnTx/>
                <a:uFillTx/>
                <a:latin typeface="Arial"/>
                <a:ea typeface="+mn-ea"/>
                <a:cs typeface="+mn-cs"/>
              </a:rPr>
              <a:t>Deirdre Mulligan, of the White House Office of Science and Technology (left) at the signing ceremony.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F124A"/>
                </a:solidFill>
                <a:effectLst/>
                <a:uLnTx/>
                <a:uFillTx/>
                <a:latin typeface="Arial"/>
                <a:ea typeface="+mn-ea"/>
                <a:cs typeface="+mn-cs"/>
              </a:rPr>
              <a:t>(</a:t>
            </a:r>
            <a:r>
              <a:rPr kumimoji="0" lang="en-GB" sz="1000" b="0" i="0" u="none" strike="noStrike" kern="1200" cap="none" spc="0" normalizeH="0" baseline="0" noProof="0" dirty="0" err="1">
                <a:ln>
                  <a:noFill/>
                </a:ln>
                <a:solidFill>
                  <a:srgbClr val="0F124A"/>
                </a:solidFill>
                <a:effectLst/>
                <a:uLnTx/>
                <a:uFillTx/>
                <a:latin typeface="Arial"/>
                <a:ea typeface="+mn-ea"/>
                <a:cs typeface="+mn-cs"/>
              </a:rPr>
              <a:t>Image:US</a:t>
            </a:r>
            <a:r>
              <a:rPr kumimoji="0" lang="en-GB" sz="1000" b="0" i="0" u="none" strike="noStrike" kern="1200" cap="none" spc="0" normalizeH="0" baseline="0" noProof="0" dirty="0">
                <a:ln>
                  <a:noFill/>
                </a:ln>
                <a:solidFill>
                  <a:srgbClr val="0F124A"/>
                </a:solidFill>
                <a:effectLst/>
                <a:uLnTx/>
                <a:uFillTx/>
                <a:latin typeface="Arial"/>
                <a:ea typeface="+mn-ea"/>
                <a:cs typeface="+mn-cs"/>
              </a:rPr>
              <a:t> Department of State, Bureau of Oceans &amp; International Environmental &amp; Scientific Affairs)</a:t>
            </a:r>
            <a:endParaRPr kumimoji="0" lang="en-CH" sz="1000" b="0" i="0" u="none" strike="noStrike" kern="1200" cap="none" spc="0" normalizeH="0" baseline="0" noProof="0" dirty="0">
              <a:ln>
                <a:noFill/>
              </a:ln>
              <a:solidFill>
                <a:srgbClr val="0F124A"/>
              </a:solidFill>
              <a:effectLst/>
              <a:uLnTx/>
              <a:uFillTx/>
              <a:latin typeface="Arial"/>
              <a:ea typeface="+mn-ea"/>
              <a:cs typeface="+mn-cs"/>
            </a:endParaRPr>
          </a:p>
        </p:txBody>
      </p:sp>
      <p:sp>
        <p:nvSpPr>
          <p:cNvPr id="23" name="TextBox 22">
            <a:extLst>
              <a:ext uri="{FF2B5EF4-FFF2-40B4-BE49-F238E27FC236}">
                <a16:creationId xmlns:a16="http://schemas.microsoft.com/office/drawing/2014/main" id="{7DF5980D-C0CA-F062-3BBF-249C962A0D28}"/>
              </a:ext>
            </a:extLst>
          </p:cNvPr>
          <p:cNvSpPr txBox="1"/>
          <p:nvPr/>
        </p:nvSpPr>
        <p:spPr>
          <a:xfrm>
            <a:off x="7497374" y="5902934"/>
            <a:ext cx="31444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dirty="0">
                <a:ln>
                  <a:noFill/>
                </a:ln>
                <a:solidFill>
                  <a:srgbClr val="C00000"/>
                </a:solidFill>
                <a:effectLst/>
                <a:uLnTx/>
                <a:uFillTx/>
                <a:latin typeface="Arial"/>
                <a:ea typeface="+mn-ea"/>
                <a:cs typeface="+mn-cs"/>
              </a:rPr>
              <a:t>Washington, D.C., 26 April 2024</a:t>
            </a:r>
          </a:p>
        </p:txBody>
      </p:sp>
    </p:spTree>
    <p:extLst>
      <p:ext uri="{BB962C8B-B14F-4D97-AF65-F5344CB8AC3E}">
        <p14:creationId xmlns:p14="http://schemas.microsoft.com/office/powerpoint/2010/main" val="1563534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61CAD0-F089-9545-A1D5-76F8D89EA825}"/>
              </a:ext>
            </a:extLst>
          </p:cNvPr>
          <p:cNvSpPr>
            <a:spLocks noGrp="1"/>
          </p:cNvSpPr>
          <p:nvPr>
            <p:ph type="title"/>
          </p:nvPr>
        </p:nvSpPr>
        <p:spPr>
          <a:xfrm>
            <a:off x="407987" y="280852"/>
            <a:ext cx="11376025" cy="1065742"/>
          </a:xfrm>
        </p:spPr>
        <p:txBody>
          <a:bodyPr/>
          <a:lstStyle/>
          <a:p>
            <a:pPr algn="ctr"/>
            <a:r>
              <a:rPr lang="en-US" sz="3200" dirty="0"/>
              <a:t>Latin American Institutes Participating in the </a:t>
            </a:r>
            <a:br>
              <a:rPr lang="en-US" sz="3200" dirty="0"/>
            </a:br>
            <a:r>
              <a:rPr lang="en-US" sz="3200" dirty="0"/>
              <a:t>FCC Feasibility Study</a:t>
            </a:r>
          </a:p>
        </p:txBody>
      </p:sp>
      <p:sp>
        <p:nvSpPr>
          <p:cNvPr id="6" name="Slide Number Placeholder 5">
            <a:extLst>
              <a:ext uri="{FF2B5EF4-FFF2-40B4-BE49-F238E27FC236}">
                <a16:creationId xmlns:a16="http://schemas.microsoft.com/office/drawing/2014/main" id="{9EF46007-DF06-5749-86B0-DCBA69FCA6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B5EA5A-BC32-A742-B11B-8E7414D5B535}" type="slidenum">
              <a:rPr kumimoji="0" lang="en-US" sz="850" b="1" i="0" u="none" strike="noStrike" kern="1200" cap="none" spc="0" normalizeH="0" baseline="0" noProof="0" smtClean="0">
                <a:ln>
                  <a:noFill/>
                </a:ln>
                <a:solidFill>
                  <a:srgbClr val="0033A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850" b="1" i="0" u="none" strike="noStrike" kern="1200" cap="none" spc="0" normalizeH="0" baseline="0" noProof="0" dirty="0">
              <a:ln>
                <a:noFill/>
              </a:ln>
              <a:solidFill>
                <a:srgbClr val="0033A0"/>
              </a:solidFill>
              <a:effectLst/>
              <a:uLnTx/>
              <a:uFillTx/>
              <a:latin typeface="Arial"/>
              <a:ea typeface="+mn-ea"/>
              <a:cs typeface="+mn-cs"/>
            </a:endParaRPr>
          </a:p>
        </p:txBody>
      </p:sp>
      <p:graphicFrame>
        <p:nvGraphicFramePr>
          <p:cNvPr id="13" name="Content Placeholder 12">
            <a:extLst>
              <a:ext uri="{FF2B5EF4-FFF2-40B4-BE49-F238E27FC236}">
                <a16:creationId xmlns:a16="http://schemas.microsoft.com/office/drawing/2014/main" id="{623F2D48-9057-4D4F-823C-01F63A3A6F74}"/>
              </a:ext>
            </a:extLst>
          </p:cNvPr>
          <p:cNvGraphicFramePr>
            <a:graphicFrameLocks noGrp="1"/>
          </p:cNvGraphicFramePr>
          <p:nvPr>
            <p:ph idx="1"/>
            <p:extLst>
              <p:ext uri="{D42A27DB-BD31-4B8C-83A1-F6EECF244321}">
                <p14:modId xmlns:p14="http://schemas.microsoft.com/office/powerpoint/2010/main" val="176470210"/>
              </p:ext>
            </p:extLst>
          </p:nvPr>
        </p:nvGraphicFramePr>
        <p:xfrm>
          <a:off x="407987" y="1458843"/>
          <a:ext cx="11376026" cy="4469124"/>
        </p:xfrm>
        <a:graphic>
          <a:graphicData uri="http://schemas.openxmlformats.org/drawingml/2006/table">
            <a:tbl>
              <a:tblPr firstRow="1" bandRow="1">
                <a:tableStyleId>{EB344D84-9AFB-497E-A393-DC336BA19D2E}</a:tableStyleId>
              </a:tblPr>
              <a:tblGrid>
                <a:gridCol w="7727019">
                  <a:extLst>
                    <a:ext uri="{9D8B030D-6E8A-4147-A177-3AD203B41FA5}">
                      <a16:colId xmlns:a16="http://schemas.microsoft.com/office/drawing/2014/main" val="1784709364"/>
                    </a:ext>
                  </a:extLst>
                </a:gridCol>
                <a:gridCol w="1355834">
                  <a:extLst>
                    <a:ext uri="{9D8B030D-6E8A-4147-A177-3AD203B41FA5}">
                      <a16:colId xmlns:a16="http://schemas.microsoft.com/office/drawing/2014/main" val="1951019962"/>
                    </a:ext>
                  </a:extLst>
                </a:gridCol>
                <a:gridCol w="2293173">
                  <a:extLst>
                    <a:ext uri="{9D8B030D-6E8A-4147-A177-3AD203B41FA5}">
                      <a16:colId xmlns:a16="http://schemas.microsoft.com/office/drawing/2014/main" val="750946834"/>
                    </a:ext>
                  </a:extLst>
                </a:gridCol>
              </a:tblGrid>
              <a:tr h="372427">
                <a:tc>
                  <a:txBody>
                    <a:bodyPr/>
                    <a:lstStyle/>
                    <a:p>
                      <a:pPr algn="l"/>
                      <a:r>
                        <a:rPr lang="en-US" sz="1800" dirty="0"/>
                        <a:t>Institute</a:t>
                      </a:r>
                    </a:p>
                  </a:txBody>
                  <a:tcPr marL="91832" marR="91832" marT="45915" marB="45915" anchor="ctr"/>
                </a:tc>
                <a:tc>
                  <a:txBody>
                    <a:bodyPr/>
                    <a:lstStyle/>
                    <a:p>
                      <a:pPr algn="l"/>
                      <a:r>
                        <a:rPr lang="en-US" sz="1800" dirty="0">
                          <a:solidFill>
                            <a:schemeClr val="bg1"/>
                          </a:solidFill>
                        </a:rPr>
                        <a:t>Country</a:t>
                      </a:r>
                    </a:p>
                  </a:txBody>
                  <a:tcPr marL="91832" marR="91832" marT="45915" marB="45915" anchor="ctr"/>
                </a:tc>
                <a:tc>
                  <a:txBody>
                    <a:bodyPr/>
                    <a:lstStyle/>
                    <a:p>
                      <a:pPr algn="l"/>
                      <a:r>
                        <a:rPr lang="en-US" sz="1800" dirty="0"/>
                        <a:t>MoU Status</a:t>
                      </a:r>
                    </a:p>
                  </a:txBody>
                  <a:tcPr marL="91832" marR="91832" marT="45915" marB="45915" anchor="ctr"/>
                </a:tc>
                <a:extLst>
                  <a:ext uri="{0D108BD9-81ED-4DB2-BD59-A6C34878D82A}">
                    <a16:rowId xmlns:a16="http://schemas.microsoft.com/office/drawing/2014/main" val="2560595913"/>
                  </a:ext>
                </a:extLst>
              </a:tr>
              <a:tr h="372427">
                <a:tc>
                  <a:txBody>
                    <a:bodyPr/>
                    <a:lstStyle/>
                    <a:p>
                      <a:pPr algn="l"/>
                      <a:r>
                        <a:rPr lang="en-US" sz="1800" dirty="0"/>
                        <a:t>CBPF, Brazilian Center for Physics Research</a:t>
                      </a:r>
                    </a:p>
                  </a:txBody>
                  <a:tcPr marL="91832" marR="91832" marT="45915" marB="45915" anchor="ctr"/>
                </a:tc>
                <a:tc>
                  <a:txBody>
                    <a:bodyPr/>
                    <a:lstStyle/>
                    <a:p>
                      <a:pPr algn="l"/>
                      <a:r>
                        <a:rPr lang="en-US" sz="1800" dirty="0"/>
                        <a:t>Brazil</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Fully Signed</a:t>
                      </a:r>
                    </a:p>
                  </a:txBody>
                  <a:tcPr marL="91832" marR="91832" marT="45915" marB="45915" anchor="ctr"/>
                </a:tc>
                <a:extLst>
                  <a:ext uri="{0D108BD9-81ED-4DB2-BD59-A6C34878D82A}">
                    <a16:rowId xmlns:a16="http://schemas.microsoft.com/office/drawing/2014/main" val="2979965612"/>
                  </a:ext>
                </a:extLst>
              </a:tr>
              <a:tr h="372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UFRN, Federal University of Rio Grande do Norte</a:t>
                      </a:r>
                    </a:p>
                  </a:txBody>
                  <a:tcPr marL="91832" marR="91832" marT="45915" marB="45915" anchor="ctr"/>
                </a:tc>
                <a:tc>
                  <a:txBody>
                    <a:bodyPr/>
                    <a:lstStyle/>
                    <a:p>
                      <a:pPr algn="l"/>
                      <a:r>
                        <a:rPr lang="en-US" sz="1800" dirty="0"/>
                        <a:t>Brazil</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Fully Signed</a:t>
                      </a:r>
                    </a:p>
                  </a:txBody>
                  <a:tcPr marL="91832" marR="91832" marT="45915" marB="45915" anchor="ctr"/>
                </a:tc>
                <a:extLst>
                  <a:ext uri="{0D108BD9-81ED-4DB2-BD59-A6C34878D82A}">
                    <a16:rowId xmlns:a16="http://schemas.microsoft.com/office/drawing/2014/main" val="2804085765"/>
                  </a:ext>
                </a:extLst>
              </a:tr>
              <a:tr h="372427">
                <a:tc>
                  <a:txBody>
                    <a:bodyPr/>
                    <a:lstStyle/>
                    <a:p>
                      <a:pPr algn="l"/>
                      <a:r>
                        <a:rPr lang="en-US" sz="1800" dirty="0"/>
                        <a:t>PUC, Pontificia Universidad Católica de Chile</a:t>
                      </a:r>
                    </a:p>
                  </a:txBody>
                  <a:tcPr marL="91832" marR="91832" marT="45915" marB="45915" anchor="ctr"/>
                </a:tc>
                <a:tc>
                  <a:txBody>
                    <a:bodyPr/>
                    <a:lstStyle/>
                    <a:p>
                      <a:pPr algn="l"/>
                      <a:r>
                        <a:rPr lang="en-US" sz="1800" dirty="0"/>
                        <a:t>Chile</a:t>
                      </a:r>
                    </a:p>
                  </a:txBody>
                  <a:tcPr marL="91832" marR="91832" marT="45915" marB="45915" anchor="ctr"/>
                </a:tc>
                <a:tc>
                  <a:txBody>
                    <a:bodyPr/>
                    <a:lstStyle/>
                    <a:p>
                      <a:pPr algn="l"/>
                      <a:r>
                        <a:rPr lang="en-US" sz="1800" dirty="0"/>
                        <a:t>Fully Signed</a:t>
                      </a:r>
                    </a:p>
                  </a:txBody>
                  <a:tcPr marL="91832" marR="91832" marT="45915" marB="45915" anchor="ctr"/>
                </a:tc>
                <a:extLst>
                  <a:ext uri="{0D108BD9-81ED-4DB2-BD59-A6C34878D82A}">
                    <a16:rowId xmlns:a16="http://schemas.microsoft.com/office/drawing/2014/main" val="1969136092"/>
                  </a:ext>
                </a:extLst>
              </a:tr>
              <a:tr h="372427">
                <a:tc>
                  <a:txBody>
                    <a:bodyPr/>
                    <a:lstStyle/>
                    <a:p>
                      <a:pPr algn="l"/>
                      <a:r>
                        <a:rPr lang="en-US" sz="1800" dirty="0"/>
                        <a:t>Millenium Institute SAPHIR</a:t>
                      </a:r>
                    </a:p>
                  </a:txBody>
                  <a:tcPr marL="91832" marR="91832" marT="45915" marB="45915" anchor="ctr"/>
                </a:tc>
                <a:tc>
                  <a:txBody>
                    <a:bodyPr/>
                    <a:lstStyle/>
                    <a:p>
                      <a:pPr algn="l"/>
                      <a:r>
                        <a:rPr lang="en-US" sz="1800" dirty="0"/>
                        <a:t>Chile</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Fully Signed</a:t>
                      </a:r>
                    </a:p>
                  </a:txBody>
                  <a:tcPr marL="91832" marR="91832" marT="45915" marB="45915" anchor="ctr"/>
                </a:tc>
                <a:extLst>
                  <a:ext uri="{0D108BD9-81ED-4DB2-BD59-A6C34878D82A}">
                    <a16:rowId xmlns:a16="http://schemas.microsoft.com/office/drawing/2014/main" val="2990331861"/>
                  </a:ext>
                </a:extLst>
              </a:tr>
              <a:tr h="372427">
                <a:tc>
                  <a:txBody>
                    <a:bodyPr/>
                    <a:lstStyle/>
                    <a:p>
                      <a:pPr algn="l"/>
                      <a:r>
                        <a:rPr lang="en-US" sz="1800" dirty="0"/>
                        <a:t>UNAL - Universidad Nacional de Colombia</a:t>
                      </a:r>
                    </a:p>
                  </a:txBody>
                  <a:tcPr marL="91832" marR="91832" marT="45915" marB="45915" anchor="ctr"/>
                </a:tc>
                <a:tc>
                  <a:txBody>
                    <a:bodyPr/>
                    <a:lstStyle/>
                    <a:p>
                      <a:pPr algn="l"/>
                      <a:r>
                        <a:rPr lang="en-US" sz="1800" dirty="0"/>
                        <a:t>Colombia</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Sent to Institute</a:t>
                      </a:r>
                    </a:p>
                  </a:txBody>
                  <a:tcPr marL="91832" marR="91832" marT="45915" marB="45915" anchor="ctr"/>
                </a:tc>
                <a:extLst>
                  <a:ext uri="{0D108BD9-81ED-4DB2-BD59-A6C34878D82A}">
                    <a16:rowId xmlns:a16="http://schemas.microsoft.com/office/drawing/2014/main" val="4001170426"/>
                  </a:ext>
                </a:extLst>
              </a:tr>
              <a:tr h="372427">
                <a:tc>
                  <a:txBody>
                    <a:bodyPr/>
                    <a:lstStyle/>
                    <a:p>
                      <a:pPr algn="l"/>
                      <a:r>
                        <a:rPr lang="en-US" sz="1800" dirty="0"/>
                        <a:t>CINVESTAV, Centro de </a:t>
                      </a:r>
                      <a:r>
                        <a:rPr lang="en-US" sz="1800" dirty="0" err="1"/>
                        <a:t>Investigación</a:t>
                      </a:r>
                      <a:r>
                        <a:rPr lang="en-US" sz="1800" dirty="0"/>
                        <a:t> y de </a:t>
                      </a:r>
                      <a:r>
                        <a:rPr lang="en-US" sz="1800" dirty="0" err="1"/>
                        <a:t>Estudios</a:t>
                      </a:r>
                      <a:r>
                        <a:rPr lang="en-US" sz="1800" dirty="0"/>
                        <a:t> </a:t>
                      </a:r>
                      <a:r>
                        <a:rPr lang="en-US" sz="1800" dirty="0" err="1"/>
                        <a:t>Avanzados</a:t>
                      </a:r>
                      <a:r>
                        <a:rPr lang="en-US" sz="1800" dirty="0"/>
                        <a:t> del IPN</a:t>
                      </a:r>
                    </a:p>
                  </a:txBody>
                  <a:tcPr marL="91832" marR="91832" marT="45915" marB="45915" anchor="ctr"/>
                </a:tc>
                <a:tc>
                  <a:txBody>
                    <a:bodyPr/>
                    <a:lstStyle/>
                    <a:p>
                      <a:pPr algn="l"/>
                      <a:r>
                        <a:rPr lang="en-US" sz="1800" dirty="0"/>
                        <a:t>Mexico</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Fully Signed</a:t>
                      </a:r>
                    </a:p>
                  </a:txBody>
                  <a:tcPr marL="91832" marR="91832" marT="45915" marB="45915" anchor="ctr"/>
                </a:tc>
                <a:extLst>
                  <a:ext uri="{0D108BD9-81ED-4DB2-BD59-A6C34878D82A}">
                    <a16:rowId xmlns:a16="http://schemas.microsoft.com/office/drawing/2014/main" val="182485704"/>
                  </a:ext>
                </a:extLst>
              </a:tr>
              <a:tr h="372427">
                <a:tc>
                  <a:txBody>
                    <a:bodyPr/>
                    <a:lstStyle/>
                    <a:p>
                      <a:pPr algn="l"/>
                      <a:r>
                        <a:rPr lang="en-US" sz="1800" dirty="0"/>
                        <a:t>UADY, Autonomous University of Yucatan</a:t>
                      </a:r>
                    </a:p>
                  </a:txBody>
                  <a:tcPr marL="91832" marR="91832" marT="45915" marB="45915" anchor="ctr"/>
                </a:tc>
                <a:tc>
                  <a:txBody>
                    <a:bodyPr/>
                    <a:lstStyle/>
                    <a:p>
                      <a:pPr algn="l"/>
                      <a:r>
                        <a:rPr lang="en-US" sz="1800" dirty="0"/>
                        <a:t>Mexico</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Fully Signed</a:t>
                      </a:r>
                    </a:p>
                  </a:txBody>
                  <a:tcPr marL="91832" marR="91832" marT="45915" marB="45915" anchor="ctr"/>
                </a:tc>
                <a:extLst>
                  <a:ext uri="{0D108BD9-81ED-4DB2-BD59-A6C34878D82A}">
                    <a16:rowId xmlns:a16="http://schemas.microsoft.com/office/drawing/2014/main" val="195080289"/>
                  </a:ext>
                </a:extLst>
              </a:tr>
              <a:tr h="372427">
                <a:tc>
                  <a:txBody>
                    <a:bodyPr/>
                    <a:lstStyle/>
                    <a:p>
                      <a:pPr algn="l"/>
                      <a:r>
                        <a:rPr lang="en-US" sz="1800" dirty="0"/>
                        <a:t>UGTO, Universidad de Guanajuato</a:t>
                      </a:r>
                    </a:p>
                  </a:txBody>
                  <a:tcPr marL="91832" marR="91832" marT="45915" marB="45915" anchor="ctr"/>
                </a:tc>
                <a:tc>
                  <a:txBody>
                    <a:bodyPr/>
                    <a:lstStyle/>
                    <a:p>
                      <a:pPr algn="l"/>
                      <a:r>
                        <a:rPr lang="en-US" sz="1800" dirty="0"/>
                        <a:t>Mexico</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Fully Signed</a:t>
                      </a:r>
                    </a:p>
                  </a:txBody>
                  <a:tcPr marL="91832" marR="91832" marT="45915" marB="45915" anchor="ctr"/>
                </a:tc>
                <a:extLst>
                  <a:ext uri="{0D108BD9-81ED-4DB2-BD59-A6C34878D82A}">
                    <a16:rowId xmlns:a16="http://schemas.microsoft.com/office/drawing/2014/main" val="332483875"/>
                  </a:ext>
                </a:extLst>
              </a:tr>
              <a:tr h="372427">
                <a:tc>
                  <a:txBody>
                    <a:bodyPr/>
                    <a:lstStyle/>
                    <a:p>
                      <a:pPr algn="l"/>
                      <a:r>
                        <a:rPr lang="en-US" sz="1800" dirty="0"/>
                        <a:t>BUAP, </a:t>
                      </a:r>
                      <a:r>
                        <a:rPr lang="en-US" sz="1800" dirty="0" err="1"/>
                        <a:t>Benemérita</a:t>
                      </a:r>
                      <a:r>
                        <a:rPr lang="en-US" sz="1800" dirty="0"/>
                        <a:t> Universidad </a:t>
                      </a:r>
                      <a:r>
                        <a:rPr lang="en-US" sz="1800" dirty="0" err="1"/>
                        <a:t>Autónoma</a:t>
                      </a:r>
                      <a:r>
                        <a:rPr lang="en-US" sz="1800" dirty="0"/>
                        <a:t> de Puebla</a:t>
                      </a:r>
                    </a:p>
                  </a:txBody>
                  <a:tcPr marL="91832" marR="91832" marT="45915" marB="45915" anchor="ctr"/>
                </a:tc>
                <a:tc>
                  <a:txBody>
                    <a:bodyPr/>
                    <a:lstStyle/>
                    <a:p>
                      <a:pPr algn="l"/>
                      <a:r>
                        <a:rPr lang="en-US" sz="1800" dirty="0"/>
                        <a:t>Mexico</a:t>
                      </a:r>
                    </a:p>
                  </a:txBody>
                  <a:tcPr marL="91832" marR="91832" marT="45915" marB="45915"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Fully Signed</a:t>
                      </a:r>
                    </a:p>
                  </a:txBody>
                  <a:tcPr marL="91832" marR="91832" marT="45915" marB="45915" anchor="ctr"/>
                </a:tc>
                <a:extLst>
                  <a:ext uri="{0D108BD9-81ED-4DB2-BD59-A6C34878D82A}">
                    <a16:rowId xmlns:a16="http://schemas.microsoft.com/office/drawing/2014/main" val="4030215814"/>
                  </a:ext>
                </a:extLst>
              </a:tr>
              <a:tr h="372427">
                <a:tc>
                  <a:txBody>
                    <a:bodyPr/>
                    <a:lstStyle/>
                    <a:p>
                      <a:pPr algn="l"/>
                      <a:r>
                        <a:rPr lang="en-US" sz="1800" dirty="0"/>
                        <a:t>UCOL, University of Colima</a:t>
                      </a:r>
                    </a:p>
                  </a:txBody>
                  <a:tcPr marL="91832" marR="91832" marT="45915" marB="45915" anchor="ctr"/>
                </a:tc>
                <a:tc>
                  <a:txBody>
                    <a:bodyPr/>
                    <a:lstStyle/>
                    <a:p>
                      <a:pPr algn="l"/>
                      <a:r>
                        <a:rPr lang="en-US" sz="1800" dirty="0"/>
                        <a:t>Mexico</a:t>
                      </a:r>
                    </a:p>
                  </a:txBody>
                  <a:tcPr marL="91832" marR="91832" marT="45915" marB="45915" anchor="ctr"/>
                </a:tc>
                <a:tc>
                  <a:txBody>
                    <a:bodyPr/>
                    <a:lstStyle/>
                    <a:p>
                      <a:pPr algn="l"/>
                      <a:r>
                        <a:rPr lang="en-US" sz="1800" dirty="0"/>
                        <a:t>Sent to Institute</a:t>
                      </a:r>
                    </a:p>
                  </a:txBody>
                  <a:tcPr marL="91832" marR="91832" marT="45915" marB="45915" anchor="ctr"/>
                </a:tc>
                <a:extLst>
                  <a:ext uri="{0D108BD9-81ED-4DB2-BD59-A6C34878D82A}">
                    <a16:rowId xmlns:a16="http://schemas.microsoft.com/office/drawing/2014/main" val="129449324"/>
                  </a:ext>
                </a:extLst>
              </a:tr>
              <a:tr h="372427">
                <a:tc>
                  <a:txBody>
                    <a:bodyPr/>
                    <a:lstStyle/>
                    <a:p>
                      <a:pPr algn="l"/>
                      <a:r>
                        <a:rPr lang="en-US" sz="1800" dirty="0"/>
                        <a:t>UAS, Universidad </a:t>
                      </a:r>
                      <a:r>
                        <a:rPr lang="en-US" sz="1800" dirty="0" err="1"/>
                        <a:t>Autonoma</a:t>
                      </a:r>
                      <a:r>
                        <a:rPr lang="en-US" sz="1800" dirty="0"/>
                        <a:t> de Sinaloa</a:t>
                      </a:r>
                    </a:p>
                  </a:txBody>
                  <a:tcPr marL="91832" marR="91832" marT="45915" marB="45915" anchor="ctr"/>
                </a:tc>
                <a:tc>
                  <a:txBody>
                    <a:bodyPr/>
                    <a:lstStyle/>
                    <a:p>
                      <a:pPr algn="l"/>
                      <a:r>
                        <a:rPr lang="en-US" sz="1800" dirty="0"/>
                        <a:t>Mexico</a:t>
                      </a:r>
                    </a:p>
                  </a:txBody>
                  <a:tcPr marL="91832" marR="91832" marT="45915" marB="45915" anchor="ctr"/>
                </a:tc>
                <a:tc>
                  <a:txBody>
                    <a:bodyPr/>
                    <a:lstStyle/>
                    <a:p>
                      <a:pPr algn="l"/>
                      <a:r>
                        <a:rPr lang="en-US" sz="1800" dirty="0"/>
                        <a:t>To be contacted</a:t>
                      </a:r>
                    </a:p>
                  </a:txBody>
                  <a:tcPr marL="91832" marR="91832" marT="45915" marB="45915" anchor="ctr"/>
                </a:tc>
                <a:extLst>
                  <a:ext uri="{0D108BD9-81ED-4DB2-BD59-A6C34878D82A}">
                    <a16:rowId xmlns:a16="http://schemas.microsoft.com/office/drawing/2014/main" val="2788483600"/>
                  </a:ext>
                </a:extLst>
              </a:tr>
            </a:tbl>
          </a:graphicData>
        </a:graphic>
      </p:graphicFrame>
    </p:spTree>
    <p:extLst>
      <p:ext uri="{BB962C8B-B14F-4D97-AF65-F5344CB8AC3E}">
        <p14:creationId xmlns:p14="http://schemas.microsoft.com/office/powerpoint/2010/main" val="1608669127"/>
      </p:ext>
    </p:extLst>
  </p:cSld>
  <p:clrMapOvr>
    <a:masterClrMapping/>
  </p:clrMapOvr>
</p:sld>
</file>

<file path=ppt/theme/theme1.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ountry">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11.xml><?xml version="1.0" encoding="utf-8"?>
<a:theme xmlns:a="http://schemas.openxmlformats.org/drawingml/2006/main" name="CERN_Corporate">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E0AEF679-98C1-AB42-B5BE-2ED16A1D638D}"/>
    </a:ext>
  </a:extLst>
</a:theme>
</file>

<file path=ppt/theme/theme12.xml><?xml version="1.0" encoding="utf-8"?>
<a:theme xmlns:a="http://schemas.openxmlformats.org/drawingml/2006/main" name="2_Research">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1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CERN_Corporate">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E0AEF679-98C1-AB42-B5BE-2ED16A1D638D}"/>
    </a:ext>
  </a:extLst>
</a:theme>
</file>

<file path=ppt/theme/theme15.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_Content Slides - Deep Blue">
  <a:themeElements>
    <a:clrScheme name="FFC">
      <a:dk1>
        <a:srgbClr val="0F124A"/>
      </a:dk1>
      <a:lt1>
        <a:srgbClr val="FFFFFF"/>
      </a:lt1>
      <a:dk2>
        <a:srgbClr val="0000FF"/>
      </a:dk2>
      <a:lt2>
        <a:srgbClr val="FFFFFF"/>
      </a:lt2>
      <a:accent1>
        <a:srgbClr val="0000FF"/>
      </a:accent1>
      <a:accent2>
        <a:srgbClr val="E8FF2E"/>
      </a:accent2>
      <a:accent3>
        <a:srgbClr val="8F3DFF"/>
      </a:accent3>
      <a:accent4>
        <a:srgbClr val="40C245"/>
      </a:accent4>
      <a:accent5>
        <a:srgbClr val="FF4A29"/>
      </a:accent5>
      <a:accent6>
        <a:srgbClr val="0F124A"/>
      </a:accent6>
      <a:hlink>
        <a:srgbClr val="000000"/>
      </a:hlink>
      <a:folHlink>
        <a:srgbClr val="000000"/>
      </a:folHlink>
    </a:clrScheme>
    <a:fontScheme name="FC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3700"/>
          </a:lnSpc>
          <a:defRPr sz="3000" dirty="0"/>
        </a:defPPr>
      </a:lstStyle>
    </a:txDef>
  </a:objectDefaults>
  <a:extraClrSchemeLst/>
  <a:extLst>
    <a:ext uri="{05A4C25C-085E-4340-85A3-A5531E510DB2}">
      <thm15:themeFamily xmlns:thm15="http://schemas.microsoft.com/office/thememl/2012/main" name="PPT-FCC-template.potx" id="{61BC17D5-F2D1-4022-BE42-46346C78B90B}" vid="{3E267973-3E95-4F95-9FE4-94A439BD0280}"/>
    </a:ext>
  </a:extLst>
</a:theme>
</file>

<file path=ppt/theme/theme17.xml><?xml version="1.0" encoding="utf-8"?>
<a:theme xmlns:a="http://schemas.openxmlformats.org/drawingml/2006/main" name="2_Collaboration">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18.xml><?xml version="1.0" encoding="utf-8"?>
<a:theme xmlns:a="http://schemas.openxmlformats.org/drawingml/2006/main" name="2_CERN_Corporate">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E0AEF679-98C1-AB42-B5BE-2ED16A1D638D}"/>
    </a:ext>
  </a:extLst>
</a:theme>
</file>

<file path=ppt/theme/theme19.xml><?xml version="1.0" encoding="utf-8"?>
<a:theme xmlns:a="http://schemas.openxmlformats.org/drawingml/2006/main" name="Office Theme">
  <a:themeElements>
    <a:clrScheme name="Custom 17">
      <a:dk1>
        <a:srgbClr val="0033A0"/>
      </a:dk1>
      <a:lt1>
        <a:srgbClr val="FFFFFF"/>
      </a:lt1>
      <a:dk2>
        <a:srgbClr val="2F2F2F"/>
      </a:dk2>
      <a:lt2>
        <a:srgbClr val="F8F8F8"/>
      </a:lt2>
      <a:accent1>
        <a:srgbClr val="0033A0"/>
      </a:accent1>
      <a:accent2>
        <a:srgbClr val="61C4D3"/>
      </a:accent2>
      <a:accent3>
        <a:srgbClr val="E15E32"/>
      </a:accent3>
      <a:accent4>
        <a:srgbClr val="BEBECB"/>
      </a:accent4>
      <a:accent5>
        <a:srgbClr val="6E2466"/>
      </a:accent5>
      <a:accent6>
        <a:srgbClr val="1C446A"/>
      </a:accent6>
      <a:hlink>
        <a:srgbClr val="6D2466"/>
      </a:hlink>
      <a:folHlink>
        <a:srgbClr val="61C4D3"/>
      </a:folHlink>
    </a:clrScheme>
    <a:fontScheme name="C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CERN Corporate_16x9 PPT_v2024.pptx" id="{CF085BE9-E13D-8249-B4F3-B15893DF5078}" vid="{8DC4A9CA-60BF-5142-B3E7-A933F0F95F14}"/>
    </a:ext>
  </a:extLst>
</a:theme>
</file>

<file path=ppt/theme/theme2.xml><?xml version="1.0" encoding="utf-8"?>
<a:theme xmlns:a="http://schemas.openxmlformats.org/drawingml/2006/main" name="Content Slides - Deep Blue">
  <a:themeElements>
    <a:clrScheme name="FFC">
      <a:dk1>
        <a:srgbClr val="0F124A"/>
      </a:dk1>
      <a:lt1>
        <a:srgbClr val="FFFFFF"/>
      </a:lt1>
      <a:dk2>
        <a:srgbClr val="0000FF"/>
      </a:dk2>
      <a:lt2>
        <a:srgbClr val="FFFFFF"/>
      </a:lt2>
      <a:accent1>
        <a:srgbClr val="0000FF"/>
      </a:accent1>
      <a:accent2>
        <a:srgbClr val="E8FF2E"/>
      </a:accent2>
      <a:accent3>
        <a:srgbClr val="8F3DFF"/>
      </a:accent3>
      <a:accent4>
        <a:srgbClr val="40C245"/>
      </a:accent4>
      <a:accent5>
        <a:srgbClr val="FF4A29"/>
      </a:accent5>
      <a:accent6>
        <a:srgbClr val="0F124A"/>
      </a:accent6>
      <a:hlink>
        <a:srgbClr val="000000"/>
      </a:hlink>
      <a:folHlink>
        <a:srgbClr val="000000"/>
      </a:folHlink>
    </a:clrScheme>
    <a:fontScheme name="FC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3700"/>
          </a:lnSpc>
          <a:defRPr sz="3000" dirty="0"/>
        </a:defPPr>
      </a:lstStyle>
    </a:txDef>
  </a:objectDefaults>
  <a:extraClrSchemeLst/>
  <a:extLst>
    <a:ext uri="{05A4C25C-085E-4340-85A3-A5531E510DB2}">
      <thm15:themeFamily xmlns:thm15="http://schemas.microsoft.com/office/thememl/2012/main" name="PPT-FCC-template.potx" id="{61BC17D5-F2D1-4022-BE42-46346C78B90B}" vid="{3E267973-3E95-4F95-9FE4-94A439BD0280}"/>
    </a:ext>
  </a:extLst>
</a:theme>
</file>

<file path=ppt/theme/theme20.xml><?xml version="1.0" encoding="utf-8"?>
<a:theme xmlns:a="http://schemas.openxmlformats.org/drawingml/2006/main" name="5_Content Slides - Deep Blue">
  <a:themeElements>
    <a:clrScheme name="FFC">
      <a:dk1>
        <a:srgbClr val="0F124A"/>
      </a:dk1>
      <a:lt1>
        <a:srgbClr val="FFFFFF"/>
      </a:lt1>
      <a:dk2>
        <a:srgbClr val="0000FF"/>
      </a:dk2>
      <a:lt2>
        <a:srgbClr val="FFFFFF"/>
      </a:lt2>
      <a:accent1>
        <a:srgbClr val="0000FF"/>
      </a:accent1>
      <a:accent2>
        <a:srgbClr val="E8FF2E"/>
      </a:accent2>
      <a:accent3>
        <a:srgbClr val="8F3DFF"/>
      </a:accent3>
      <a:accent4>
        <a:srgbClr val="40C245"/>
      </a:accent4>
      <a:accent5>
        <a:srgbClr val="FF4A29"/>
      </a:accent5>
      <a:accent6>
        <a:srgbClr val="0F124A"/>
      </a:accent6>
      <a:hlink>
        <a:srgbClr val="000000"/>
      </a:hlink>
      <a:folHlink>
        <a:srgbClr val="000000"/>
      </a:folHlink>
    </a:clrScheme>
    <a:fontScheme name="FC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3700"/>
          </a:lnSpc>
          <a:defRPr sz="3000" dirty="0"/>
        </a:defPPr>
      </a:lstStyle>
    </a:txDef>
  </a:objectDefaults>
  <a:extraClrSchemeLst/>
  <a:extLst>
    <a:ext uri="{05A4C25C-085E-4340-85A3-A5531E510DB2}">
      <thm15:themeFamily xmlns:thm15="http://schemas.microsoft.com/office/thememl/2012/main" name="PPT-FCC-Exempel.potx" id="{5A6DE731-F62F-4393-846B-6DB5958E2F3F}" vid="{6C6AD931-A751-4127-A0E9-78885972E943}"/>
    </a:ext>
  </a:ext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ontent Slides - Deep Blue">
  <a:themeElements>
    <a:clrScheme name="FFC">
      <a:dk1>
        <a:srgbClr val="0F124A"/>
      </a:dk1>
      <a:lt1>
        <a:srgbClr val="FFFFFF"/>
      </a:lt1>
      <a:dk2>
        <a:srgbClr val="0000FF"/>
      </a:dk2>
      <a:lt2>
        <a:srgbClr val="FFFFFF"/>
      </a:lt2>
      <a:accent1>
        <a:srgbClr val="0000FF"/>
      </a:accent1>
      <a:accent2>
        <a:srgbClr val="E8FF2E"/>
      </a:accent2>
      <a:accent3>
        <a:srgbClr val="8F3DFF"/>
      </a:accent3>
      <a:accent4>
        <a:srgbClr val="40C245"/>
      </a:accent4>
      <a:accent5>
        <a:srgbClr val="FF4A29"/>
      </a:accent5>
      <a:accent6>
        <a:srgbClr val="0F124A"/>
      </a:accent6>
      <a:hlink>
        <a:srgbClr val="000000"/>
      </a:hlink>
      <a:folHlink>
        <a:srgbClr val="000000"/>
      </a:folHlink>
    </a:clrScheme>
    <a:fontScheme name="FC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accent5">
              <a:lumMod val="75000"/>
            </a:schemeClr>
          </a:solidFill>
          <a:prstDash val="soli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flat" cmpd="sng" algn="ctr">
          <a:solidFill>
            <a:schemeClr val="dk1"/>
          </a:solidFill>
          <a:prstDash val="dash"/>
          <a:round/>
          <a:headEnd type="none" w="med" len="med"/>
          <a:tailEnd type="none" w="med" len="med"/>
        </a:ln>
      </a:spPr>
      <a:bodyPr/>
      <a:lstStyle/>
      <a:style>
        <a:lnRef idx="0">
          <a:scrgbClr r="0" g="0" b="0"/>
        </a:lnRef>
        <a:fillRef idx="0">
          <a:scrgbClr r="0" g="0" b="0"/>
        </a:fillRef>
        <a:effectRef idx="0">
          <a:scrgbClr r="0" g="0" b="0"/>
        </a:effectRef>
        <a:fontRef idx="minor">
          <a:schemeClr val="tx1"/>
        </a:fontRef>
      </a:style>
    </a:lnDef>
    <a:txDef>
      <a:spPr>
        <a:noFill/>
      </a:spPr>
      <a:bodyPr wrap="square" rtlCol="0">
        <a:spAutoFit/>
      </a:bodyPr>
      <a:lstStyle>
        <a:defPPr algn="l">
          <a:lnSpc>
            <a:spcPts val="3700"/>
          </a:lnSpc>
          <a:defRPr sz="3000" dirty="0"/>
        </a:defPPr>
      </a:lstStyle>
    </a:txDef>
  </a:objectDefaults>
  <a:extraClrSchemeLst/>
  <a:extLst>
    <a:ext uri="{05A4C25C-085E-4340-85A3-A5531E510DB2}">
      <thm15:themeFamily xmlns:thm15="http://schemas.microsoft.com/office/thememl/2012/main" name="PPT-FCC-template.potx" id="{61BC17D5-F2D1-4022-BE42-46346C78B90B}" vid="{3E267973-3E95-4F95-9FE4-94A439BD0280}"/>
    </a:ext>
  </a:extLst>
</a:theme>
</file>

<file path=ppt/theme/theme5.xml><?xml version="1.0" encoding="utf-8"?>
<a:theme xmlns:a="http://schemas.openxmlformats.org/drawingml/2006/main" name="3_Content Slides - Deep Blue">
  <a:themeElements>
    <a:clrScheme name="FFC">
      <a:dk1>
        <a:srgbClr val="0F124A"/>
      </a:dk1>
      <a:lt1>
        <a:srgbClr val="FFFFFF"/>
      </a:lt1>
      <a:dk2>
        <a:srgbClr val="0000FF"/>
      </a:dk2>
      <a:lt2>
        <a:srgbClr val="FFFFFF"/>
      </a:lt2>
      <a:accent1>
        <a:srgbClr val="0000FF"/>
      </a:accent1>
      <a:accent2>
        <a:srgbClr val="E8FF2E"/>
      </a:accent2>
      <a:accent3>
        <a:srgbClr val="8F3DFF"/>
      </a:accent3>
      <a:accent4>
        <a:srgbClr val="40C245"/>
      </a:accent4>
      <a:accent5>
        <a:srgbClr val="FF4A29"/>
      </a:accent5>
      <a:accent6>
        <a:srgbClr val="0F124A"/>
      </a:accent6>
      <a:hlink>
        <a:srgbClr val="000000"/>
      </a:hlink>
      <a:folHlink>
        <a:srgbClr val="000000"/>
      </a:folHlink>
    </a:clrScheme>
    <a:fontScheme name="FC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3700"/>
          </a:lnSpc>
          <a:defRPr sz="3000" dirty="0"/>
        </a:defPPr>
      </a:lstStyle>
    </a:txDef>
  </a:objectDefaults>
  <a:extraClrSchemeLst/>
  <a:extLst>
    <a:ext uri="{05A4C25C-085E-4340-85A3-A5531E510DB2}">
      <thm15:themeFamily xmlns:thm15="http://schemas.microsoft.com/office/thememl/2012/main" name="PPT-FCC-Exempel.potx" id="{5A6DE731-F62F-4393-846B-6DB5958E2F3F}" vid="{6C6AD931-A751-4127-A0E9-78885972E943}"/>
    </a:ext>
  </a:extLst>
</a:theme>
</file>

<file path=ppt/theme/theme6.xml><?xml version="1.0" encoding="utf-8"?>
<a:theme xmlns:a="http://schemas.openxmlformats.org/drawingml/2006/main" name="4_Content Slides - Deep Blue">
  <a:themeElements>
    <a:clrScheme name="FFC">
      <a:dk1>
        <a:srgbClr val="0F124A"/>
      </a:dk1>
      <a:lt1>
        <a:srgbClr val="FFFFFF"/>
      </a:lt1>
      <a:dk2>
        <a:srgbClr val="0000FF"/>
      </a:dk2>
      <a:lt2>
        <a:srgbClr val="FFFFFF"/>
      </a:lt2>
      <a:accent1>
        <a:srgbClr val="0000FF"/>
      </a:accent1>
      <a:accent2>
        <a:srgbClr val="E8FF2E"/>
      </a:accent2>
      <a:accent3>
        <a:srgbClr val="8F3DFF"/>
      </a:accent3>
      <a:accent4>
        <a:srgbClr val="40C245"/>
      </a:accent4>
      <a:accent5>
        <a:srgbClr val="FF4A29"/>
      </a:accent5>
      <a:accent6>
        <a:srgbClr val="0F124A"/>
      </a:accent6>
      <a:hlink>
        <a:srgbClr val="000000"/>
      </a:hlink>
      <a:folHlink>
        <a:srgbClr val="000000"/>
      </a:folHlink>
    </a:clrScheme>
    <a:fontScheme name="FC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3700"/>
          </a:lnSpc>
          <a:defRPr sz="3000" dirty="0"/>
        </a:defPPr>
      </a:lstStyle>
    </a:txDef>
  </a:objectDefaults>
  <a:extraClrSchemeLst/>
  <a:extLst>
    <a:ext uri="{05A4C25C-085E-4340-85A3-A5531E510DB2}">
      <thm15:themeFamily xmlns:thm15="http://schemas.microsoft.com/office/thememl/2012/main" name="PPT-FCC-template.potx" id="{61BC17D5-F2D1-4022-BE42-46346C78B90B}" vid="{3E267973-3E95-4F95-9FE4-94A439BD0280}"/>
    </a:ext>
  </a:extLst>
</a:theme>
</file>

<file path=ppt/theme/theme7.xml><?xml version="1.0" encoding="utf-8"?>
<a:theme xmlns:a="http://schemas.openxmlformats.org/drawingml/2006/main" name="1_Research">
  <a:themeElements>
    <a:clrScheme name="CERN 2">
      <a:dk1>
        <a:srgbClr val="0033A0"/>
      </a:dk1>
      <a:lt1>
        <a:srgbClr val="FFFFFF"/>
      </a:lt1>
      <a:dk2>
        <a:srgbClr val="2F2F2F"/>
      </a:dk2>
      <a:lt2>
        <a:srgbClr val="FFFFFF"/>
      </a:lt2>
      <a:accent1>
        <a:srgbClr val="6E2466"/>
      </a:accent1>
      <a:accent2>
        <a:srgbClr val="E15E32"/>
      </a:accent2>
      <a:accent3>
        <a:srgbClr val="1C446B"/>
      </a:accent3>
      <a:accent4>
        <a:srgbClr val="61C5D3"/>
      </a:accent4>
      <a:accent5>
        <a:srgbClr val="BFBFCB"/>
      </a:accent5>
      <a:accent6>
        <a:srgbClr val="0033A0"/>
      </a:accent6>
      <a:hlink>
        <a:srgbClr val="6D2466"/>
      </a:hlink>
      <a:folHlink>
        <a:srgbClr val="61C4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mtClean="0"/>
        </a:defPPr>
      </a:lstStyle>
    </a:txDef>
  </a:objectDefaults>
  <a:extraClrSchemeLst/>
  <a:extLst>
    <a:ext uri="{05A4C25C-085E-4340-85A3-A5531E510DB2}">
      <thm15:themeFamily xmlns:thm15="http://schemas.microsoft.com/office/thememl/2012/main" name="CERN_New_Corporate_proposition" id="{F1C3E971-1B97-8840-A76A-3950E72D87FC}" vid="{4904FA80-2E56-9C4B-87CA-1D42BF3744A9}"/>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54106</TotalTime>
  <Words>1297</Words>
  <Application>Microsoft Macintosh PowerPoint</Application>
  <PresentationFormat>Widescreen</PresentationFormat>
  <Paragraphs>164</Paragraphs>
  <Slides>13</Slides>
  <Notes>5</Notes>
  <HiddenSlides>0</HiddenSlides>
  <MMClips>1</MMClips>
  <ScaleCrop>false</ScaleCrop>
  <HeadingPairs>
    <vt:vector size="6" baseType="variant">
      <vt:variant>
        <vt:lpstr>Fonts Used</vt:lpstr>
      </vt:variant>
      <vt:variant>
        <vt:i4>4</vt:i4>
      </vt:variant>
      <vt:variant>
        <vt:lpstr>Theme</vt:lpstr>
      </vt:variant>
      <vt:variant>
        <vt:i4>20</vt:i4>
      </vt:variant>
      <vt:variant>
        <vt:lpstr>Slide Titles</vt:lpstr>
      </vt:variant>
      <vt:variant>
        <vt:i4>13</vt:i4>
      </vt:variant>
    </vt:vector>
  </HeadingPairs>
  <TitlesOfParts>
    <vt:vector size="37" baseType="lpstr">
      <vt:lpstr>Arial</vt:lpstr>
      <vt:lpstr>Calibri</vt:lpstr>
      <vt:lpstr>Calibri Light</vt:lpstr>
      <vt:lpstr>Segoe UI</vt:lpstr>
      <vt:lpstr>3_Office Theme</vt:lpstr>
      <vt:lpstr>Content Slides - Deep Blue</vt:lpstr>
      <vt:lpstr>Custom Design</vt:lpstr>
      <vt:lpstr>2_Content Slides - Deep Blue</vt:lpstr>
      <vt:lpstr>3_Content Slides - Deep Blue</vt:lpstr>
      <vt:lpstr>4_Content Slides - Deep Blue</vt:lpstr>
      <vt:lpstr>1_Research</vt:lpstr>
      <vt:lpstr>2_Office Theme</vt:lpstr>
      <vt:lpstr>6_Office Theme</vt:lpstr>
      <vt:lpstr>Country</vt:lpstr>
      <vt:lpstr>CERN_Corporate</vt:lpstr>
      <vt:lpstr>2_Research</vt:lpstr>
      <vt:lpstr>Default Design</vt:lpstr>
      <vt:lpstr>1_CERN_Corporate</vt:lpstr>
      <vt:lpstr>7_Office Theme</vt:lpstr>
      <vt:lpstr>1_Content Slides - Deep Blue</vt:lpstr>
      <vt:lpstr>2_Collaboration</vt:lpstr>
      <vt:lpstr>2_CERN_Corporate</vt:lpstr>
      <vt:lpstr>Office Theme</vt:lpstr>
      <vt:lpstr>5_Content Slides - Deep Blue</vt:lpstr>
      <vt:lpstr>PowerPoint Presentation</vt:lpstr>
      <vt:lpstr>PowerPoint Presentation</vt:lpstr>
      <vt:lpstr>Preparing CERN’s Future</vt:lpstr>
      <vt:lpstr>PowerPoint Presentation</vt:lpstr>
      <vt:lpstr>Science for peace CERN was founded in 1954 with 12 European Member States</vt:lpstr>
      <vt:lpstr>CERN Users (from Latin American institutes)</vt:lpstr>
      <vt:lpstr>PowerPoint Presentation</vt:lpstr>
      <vt:lpstr>Statement of Intent – CERN &amp; USA</vt:lpstr>
      <vt:lpstr>Latin American Institutes Participating in the  FCC Feasibility Study</vt:lpstr>
      <vt:lpstr>FCC Feasibility Study Collaboration Membership</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Zimmermann</dc:creator>
  <cp:lastModifiedBy>Emmanuel Tsesmelis</cp:lastModifiedBy>
  <cp:revision>363</cp:revision>
  <cp:lastPrinted>2024-07-04T07:55:49Z</cp:lastPrinted>
  <dcterms:created xsi:type="dcterms:W3CDTF">2022-11-04T23:51:03Z</dcterms:created>
  <dcterms:modified xsi:type="dcterms:W3CDTF">2024-11-08T16:08:05Z</dcterms:modified>
</cp:coreProperties>
</file>