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8.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7" r:id="rId2"/>
    <p:sldMasterId id="2147483865" r:id="rId3"/>
    <p:sldMasterId id="2147483936" r:id="rId4"/>
    <p:sldMasterId id="2147483966" r:id="rId5"/>
    <p:sldMasterId id="2147484004" r:id="rId6"/>
    <p:sldMasterId id="2147484029" r:id="rId7"/>
    <p:sldMasterId id="2147484076" r:id="rId8"/>
    <p:sldMasterId id="2147484090" r:id="rId9"/>
    <p:sldMasterId id="2147484113" r:id="rId10"/>
    <p:sldMasterId id="2147484129" r:id="rId11"/>
    <p:sldMasterId id="2147484144" r:id="rId12"/>
    <p:sldMasterId id="2147484159" r:id="rId13"/>
    <p:sldMasterId id="2147484175" r:id="rId14"/>
    <p:sldMasterId id="2147484205" r:id="rId15"/>
    <p:sldMasterId id="2147484218" r:id="rId16"/>
    <p:sldMasterId id="2147484231" r:id="rId17"/>
    <p:sldMasterId id="2147484246" r:id="rId18"/>
    <p:sldMasterId id="2147484261" r:id="rId19"/>
    <p:sldMasterId id="2147484283" r:id="rId20"/>
  </p:sldMasterIdLst>
  <p:notesMasterIdLst>
    <p:notesMasterId r:id="rId34"/>
  </p:notesMasterIdLst>
  <p:sldIdLst>
    <p:sldId id="4619" r:id="rId21"/>
    <p:sldId id="357" r:id="rId22"/>
    <p:sldId id="4638" r:id="rId23"/>
    <p:sldId id="630" r:id="rId24"/>
    <p:sldId id="3288" r:id="rId25"/>
    <p:sldId id="4363" r:id="rId26"/>
    <p:sldId id="4640" r:id="rId27"/>
    <p:sldId id="5340" r:id="rId28"/>
    <p:sldId id="4641" r:id="rId29"/>
    <p:sldId id="292" r:id="rId30"/>
    <p:sldId id="4530" r:id="rId31"/>
    <p:sldId id="2899" r:id="rId32"/>
    <p:sldId id="261" r:id="rId33"/>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FG" lastIdx="1" clrIdx="0">
    <p:extLst>
      <p:ext uri="{19B8F6BF-5375-455C-9EA6-DF929625EA0E}">
        <p15:presenceInfo xmlns:p15="http://schemas.microsoft.com/office/powerpoint/2012/main" userId="S::fabiola.gianotti@cern.ch::7988ec65-f297-41a6-b535-7c87175103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C377B"/>
    <a:srgbClr val="000000"/>
    <a:srgbClr val="0000CC"/>
    <a:srgbClr val="CFD5EA"/>
    <a:srgbClr val="A1A4AF"/>
    <a:srgbClr val="DDDDD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4" autoAdjust="0"/>
    <p:restoredTop sz="94660"/>
  </p:normalViewPr>
  <p:slideViewPr>
    <p:cSldViewPr snapToGrid="0" showGuides="1">
      <p:cViewPr varScale="1">
        <p:scale>
          <a:sx n="116" d="100"/>
          <a:sy n="116" d="100"/>
        </p:scale>
        <p:origin x="600" y="176"/>
      </p:cViewPr>
      <p:guideLst>
        <p:guide orient="horz" pos="2137"/>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tableStyles" Target="tableStyles.xml"/><Relationship Id="rId21" Type="http://schemas.openxmlformats.org/officeDocument/2006/relationships/slide" Target="slides/slide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12428-F7CD-4CE1-B4F0-70B19D453E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3D550DB-1925-4AC0-B8E6-3FCDD2B9594E}">
      <dgm:prSet/>
      <dgm:spPr/>
      <dgm:t>
        <a:bodyPr/>
        <a:lstStyle/>
        <a:p>
          <a:pPr>
            <a:lnSpc>
              <a:spcPct val="100000"/>
            </a:lnSpc>
          </a:pPr>
          <a:r>
            <a:rPr lang="en-US"/>
            <a:t>Participation in FCC through </a:t>
          </a:r>
          <a:r>
            <a:rPr lang="en-US" b="1"/>
            <a:t>MoU and Addenda</a:t>
          </a:r>
          <a:r>
            <a:rPr lang="en-US"/>
            <a:t>.</a:t>
          </a:r>
        </a:p>
      </dgm:t>
    </dgm:pt>
    <dgm:pt modelId="{D852E146-D119-45D3-9B57-C309B49B903D}" type="parTrans" cxnId="{A08C8A1D-43BC-429A-B9E2-5C01B2BDD79C}">
      <dgm:prSet/>
      <dgm:spPr/>
      <dgm:t>
        <a:bodyPr/>
        <a:lstStyle/>
        <a:p>
          <a:endParaRPr lang="en-US"/>
        </a:p>
      </dgm:t>
    </dgm:pt>
    <dgm:pt modelId="{848B9D3A-E956-4E0D-8D2B-187D2267199E}" type="sibTrans" cxnId="{A08C8A1D-43BC-429A-B9E2-5C01B2BDD79C}">
      <dgm:prSet/>
      <dgm:spPr/>
      <dgm:t>
        <a:bodyPr/>
        <a:lstStyle/>
        <a:p>
          <a:endParaRPr lang="en-US"/>
        </a:p>
      </dgm:t>
    </dgm:pt>
    <dgm:pt modelId="{5C7A5E50-D98F-4A86-BECA-BA610F362D53}">
      <dgm:prSet/>
      <dgm:spPr/>
      <dgm:t>
        <a:bodyPr/>
        <a:lstStyle/>
        <a:p>
          <a:pPr>
            <a:lnSpc>
              <a:spcPct val="100000"/>
            </a:lnSpc>
          </a:pPr>
          <a:r>
            <a:rPr lang="en-US" dirty="0"/>
            <a:t>The FCC MoU for the first phase of the study (Conceptual Design) is </a:t>
          </a:r>
          <a:r>
            <a:rPr lang="en-US" b="1" dirty="0"/>
            <a:t>updated to cover the Feasibility Study</a:t>
          </a:r>
          <a:r>
            <a:rPr lang="en-US" dirty="0"/>
            <a:t>.</a:t>
          </a:r>
        </a:p>
      </dgm:t>
    </dgm:pt>
    <dgm:pt modelId="{C62DC9ED-75F0-4126-9C16-3768F22B915D}" type="parTrans" cxnId="{4DD83C92-AAC9-4625-A7F4-7CC14307F8C2}">
      <dgm:prSet/>
      <dgm:spPr/>
      <dgm:t>
        <a:bodyPr/>
        <a:lstStyle/>
        <a:p>
          <a:endParaRPr lang="en-US"/>
        </a:p>
      </dgm:t>
    </dgm:pt>
    <dgm:pt modelId="{5D7E641A-24BC-4FDB-9448-F7CD382BB6AB}" type="sibTrans" cxnId="{4DD83C92-AAC9-4625-A7F4-7CC14307F8C2}">
      <dgm:prSet/>
      <dgm:spPr/>
      <dgm:t>
        <a:bodyPr/>
        <a:lstStyle/>
        <a:p>
          <a:endParaRPr lang="en-US"/>
        </a:p>
      </dgm:t>
    </dgm:pt>
    <dgm:pt modelId="{3BE4576A-0BD0-4541-A832-A598E54E7A3D}">
      <dgm:prSet/>
      <dgm:spPr/>
      <dgm:t>
        <a:bodyPr/>
        <a:lstStyle/>
        <a:p>
          <a:pPr>
            <a:lnSpc>
              <a:spcPct val="100000"/>
            </a:lnSpc>
          </a:pPr>
          <a:r>
            <a:rPr lang="en-US"/>
            <a:t>The current participating institutes who wish to take part in the Feasibility Study can continue to participate on the basis of the previously signed MoU until the updated MoU is signed.</a:t>
          </a:r>
        </a:p>
      </dgm:t>
    </dgm:pt>
    <dgm:pt modelId="{AD909FF1-493C-4663-BF07-B493F179FFE6}" type="parTrans" cxnId="{31100169-4BBE-4E80-AA36-2E75E8252E2E}">
      <dgm:prSet/>
      <dgm:spPr/>
      <dgm:t>
        <a:bodyPr/>
        <a:lstStyle/>
        <a:p>
          <a:endParaRPr lang="en-US"/>
        </a:p>
      </dgm:t>
    </dgm:pt>
    <dgm:pt modelId="{6464ED52-D07B-42F6-98AF-CE159EAAF029}" type="sibTrans" cxnId="{31100169-4BBE-4E80-AA36-2E75E8252E2E}">
      <dgm:prSet/>
      <dgm:spPr/>
      <dgm:t>
        <a:bodyPr/>
        <a:lstStyle/>
        <a:p>
          <a:endParaRPr lang="en-US"/>
        </a:p>
      </dgm:t>
    </dgm:pt>
    <dgm:pt modelId="{D579D1B3-E8DC-44C4-8317-9AAC44925338}" type="pres">
      <dgm:prSet presAssocID="{0B412428-F7CD-4CE1-B4F0-70B19D453E41}" presName="root" presStyleCnt="0">
        <dgm:presLayoutVars>
          <dgm:dir/>
          <dgm:resizeHandles val="exact"/>
        </dgm:presLayoutVars>
      </dgm:prSet>
      <dgm:spPr/>
    </dgm:pt>
    <dgm:pt modelId="{802872CF-1FA7-4365-B4E9-BA775F2BF80D}" type="pres">
      <dgm:prSet presAssocID="{83D550DB-1925-4AC0-B8E6-3FCDD2B9594E}" presName="compNode" presStyleCnt="0"/>
      <dgm:spPr/>
    </dgm:pt>
    <dgm:pt modelId="{BB0660C1-14DD-4492-8F55-DBAAE37649DE}" type="pres">
      <dgm:prSet presAssocID="{83D550DB-1925-4AC0-B8E6-3FCDD2B9594E}" presName="bgRect" presStyleLbl="bgShp" presStyleIdx="0" presStyleCnt="3"/>
      <dgm:spPr/>
    </dgm:pt>
    <dgm:pt modelId="{6D2210D4-80C0-4C0D-84A4-424BA9C730ED}" type="pres">
      <dgm:prSet presAssocID="{83D550DB-1925-4AC0-B8E6-3FCDD2B959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b Design"/>
        </a:ext>
      </dgm:extLst>
    </dgm:pt>
    <dgm:pt modelId="{B41707FA-82B9-4825-9193-1BB8A87F4929}" type="pres">
      <dgm:prSet presAssocID="{83D550DB-1925-4AC0-B8E6-3FCDD2B9594E}" presName="spaceRect" presStyleCnt="0"/>
      <dgm:spPr/>
    </dgm:pt>
    <dgm:pt modelId="{7608C780-1243-4EFE-B9F0-CD4CA264D923}" type="pres">
      <dgm:prSet presAssocID="{83D550DB-1925-4AC0-B8E6-3FCDD2B9594E}" presName="parTx" presStyleLbl="revTx" presStyleIdx="0" presStyleCnt="3">
        <dgm:presLayoutVars>
          <dgm:chMax val="0"/>
          <dgm:chPref val="0"/>
        </dgm:presLayoutVars>
      </dgm:prSet>
      <dgm:spPr/>
    </dgm:pt>
    <dgm:pt modelId="{984C961C-5675-4CC8-8BE7-4A5F5530EC8E}" type="pres">
      <dgm:prSet presAssocID="{848B9D3A-E956-4E0D-8D2B-187D2267199E}" presName="sibTrans" presStyleCnt="0"/>
      <dgm:spPr/>
    </dgm:pt>
    <dgm:pt modelId="{0F06500F-E043-4730-85EA-05A4DFC3C457}" type="pres">
      <dgm:prSet presAssocID="{5C7A5E50-D98F-4A86-BECA-BA610F362D53}" presName="compNode" presStyleCnt="0"/>
      <dgm:spPr/>
    </dgm:pt>
    <dgm:pt modelId="{71586B0B-3615-4B17-B0AF-EA9EB891D7A1}" type="pres">
      <dgm:prSet presAssocID="{5C7A5E50-D98F-4A86-BECA-BA610F362D53}" presName="bgRect" presStyleLbl="bgShp" presStyleIdx="1" presStyleCnt="3"/>
      <dgm:spPr/>
    </dgm:pt>
    <dgm:pt modelId="{93E747BD-49F2-4769-8390-2194E2CB34B3}" type="pres">
      <dgm:prSet presAssocID="{5C7A5E50-D98F-4A86-BECA-BA610F362D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tellite dish"/>
        </a:ext>
      </dgm:extLst>
    </dgm:pt>
    <dgm:pt modelId="{CAE75BFF-667F-41E0-8D85-1239A727A21A}" type="pres">
      <dgm:prSet presAssocID="{5C7A5E50-D98F-4A86-BECA-BA610F362D53}" presName="spaceRect" presStyleCnt="0"/>
      <dgm:spPr/>
    </dgm:pt>
    <dgm:pt modelId="{0AB9EEE7-166A-415D-9A61-9568FEF5DCCD}" type="pres">
      <dgm:prSet presAssocID="{5C7A5E50-D98F-4A86-BECA-BA610F362D53}" presName="parTx" presStyleLbl="revTx" presStyleIdx="1" presStyleCnt="3">
        <dgm:presLayoutVars>
          <dgm:chMax val="0"/>
          <dgm:chPref val="0"/>
        </dgm:presLayoutVars>
      </dgm:prSet>
      <dgm:spPr/>
    </dgm:pt>
    <dgm:pt modelId="{5C49BB5D-25F4-41F1-A04F-2E94C8B076F8}" type="pres">
      <dgm:prSet presAssocID="{5D7E641A-24BC-4FDB-9448-F7CD382BB6AB}" presName="sibTrans" presStyleCnt="0"/>
      <dgm:spPr/>
    </dgm:pt>
    <dgm:pt modelId="{1E4B55B8-0B14-4CB4-BBB5-8C3C9C1FE3C4}" type="pres">
      <dgm:prSet presAssocID="{3BE4576A-0BD0-4541-A832-A598E54E7A3D}" presName="compNode" presStyleCnt="0"/>
      <dgm:spPr/>
    </dgm:pt>
    <dgm:pt modelId="{0D8BE7C5-AE58-4725-911C-B3F78F0EABA6}" type="pres">
      <dgm:prSet presAssocID="{3BE4576A-0BD0-4541-A832-A598E54E7A3D}" presName="bgRect" presStyleLbl="bgShp" presStyleIdx="2" presStyleCnt="3"/>
      <dgm:spPr/>
    </dgm:pt>
    <dgm:pt modelId="{CC974AA8-6473-415D-B594-D398F5FD76D5}" type="pres">
      <dgm:prSet presAssocID="{3BE4576A-0BD0-4541-A832-A598E54E7A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2AB5C693-2869-498D-97CC-21036D755B38}" type="pres">
      <dgm:prSet presAssocID="{3BE4576A-0BD0-4541-A832-A598E54E7A3D}" presName="spaceRect" presStyleCnt="0"/>
      <dgm:spPr/>
    </dgm:pt>
    <dgm:pt modelId="{B46A3C89-D348-473E-9BB9-051BF365A775}" type="pres">
      <dgm:prSet presAssocID="{3BE4576A-0BD0-4541-A832-A598E54E7A3D}" presName="parTx" presStyleLbl="revTx" presStyleIdx="2" presStyleCnt="3">
        <dgm:presLayoutVars>
          <dgm:chMax val="0"/>
          <dgm:chPref val="0"/>
        </dgm:presLayoutVars>
      </dgm:prSet>
      <dgm:spPr/>
    </dgm:pt>
  </dgm:ptLst>
  <dgm:cxnLst>
    <dgm:cxn modelId="{B4B5F00C-5F9E-6D42-BE49-5B2768FE5610}" type="presOf" srcId="{3BE4576A-0BD0-4541-A832-A598E54E7A3D}" destId="{B46A3C89-D348-473E-9BB9-051BF365A775}" srcOrd="0" destOrd="0" presId="urn:microsoft.com/office/officeart/2018/2/layout/IconVerticalSolidList"/>
    <dgm:cxn modelId="{D9D8AA18-15AB-4A4A-9A48-CA53539DD532}" type="presOf" srcId="{83D550DB-1925-4AC0-B8E6-3FCDD2B9594E}" destId="{7608C780-1243-4EFE-B9F0-CD4CA264D923}" srcOrd="0" destOrd="0" presId="urn:microsoft.com/office/officeart/2018/2/layout/IconVerticalSolidList"/>
    <dgm:cxn modelId="{A08C8A1D-43BC-429A-B9E2-5C01B2BDD79C}" srcId="{0B412428-F7CD-4CE1-B4F0-70B19D453E41}" destId="{83D550DB-1925-4AC0-B8E6-3FCDD2B9594E}" srcOrd="0" destOrd="0" parTransId="{D852E146-D119-45D3-9B57-C309B49B903D}" sibTransId="{848B9D3A-E956-4E0D-8D2B-187D2267199E}"/>
    <dgm:cxn modelId="{31100169-4BBE-4E80-AA36-2E75E8252E2E}" srcId="{0B412428-F7CD-4CE1-B4F0-70B19D453E41}" destId="{3BE4576A-0BD0-4541-A832-A598E54E7A3D}" srcOrd="2" destOrd="0" parTransId="{AD909FF1-493C-4663-BF07-B493F179FFE6}" sibTransId="{6464ED52-D07B-42F6-98AF-CE159EAAF029}"/>
    <dgm:cxn modelId="{643FDF81-6E41-4845-B5C2-7E3A338B2622}" type="presOf" srcId="{0B412428-F7CD-4CE1-B4F0-70B19D453E41}" destId="{D579D1B3-E8DC-44C4-8317-9AAC44925338}" srcOrd="0" destOrd="0" presId="urn:microsoft.com/office/officeart/2018/2/layout/IconVerticalSolidList"/>
    <dgm:cxn modelId="{4DD83C92-AAC9-4625-A7F4-7CC14307F8C2}" srcId="{0B412428-F7CD-4CE1-B4F0-70B19D453E41}" destId="{5C7A5E50-D98F-4A86-BECA-BA610F362D53}" srcOrd="1" destOrd="0" parTransId="{C62DC9ED-75F0-4126-9C16-3768F22B915D}" sibTransId="{5D7E641A-24BC-4FDB-9448-F7CD382BB6AB}"/>
    <dgm:cxn modelId="{DD698CB7-71B8-3141-8044-BD9228CBC824}" type="presOf" srcId="{5C7A5E50-D98F-4A86-BECA-BA610F362D53}" destId="{0AB9EEE7-166A-415D-9A61-9568FEF5DCCD}" srcOrd="0" destOrd="0" presId="urn:microsoft.com/office/officeart/2018/2/layout/IconVerticalSolidList"/>
    <dgm:cxn modelId="{9C31D4CA-AACF-BC47-8F9E-0015459DF7B8}" type="presParOf" srcId="{D579D1B3-E8DC-44C4-8317-9AAC44925338}" destId="{802872CF-1FA7-4365-B4E9-BA775F2BF80D}" srcOrd="0" destOrd="0" presId="urn:microsoft.com/office/officeart/2018/2/layout/IconVerticalSolidList"/>
    <dgm:cxn modelId="{D029329D-9EB9-D841-95D0-4B86C13336DC}" type="presParOf" srcId="{802872CF-1FA7-4365-B4E9-BA775F2BF80D}" destId="{BB0660C1-14DD-4492-8F55-DBAAE37649DE}" srcOrd="0" destOrd="0" presId="urn:microsoft.com/office/officeart/2018/2/layout/IconVerticalSolidList"/>
    <dgm:cxn modelId="{3CC8A082-132B-2E41-9214-BAF18BA6771C}" type="presParOf" srcId="{802872CF-1FA7-4365-B4E9-BA775F2BF80D}" destId="{6D2210D4-80C0-4C0D-84A4-424BA9C730ED}" srcOrd="1" destOrd="0" presId="urn:microsoft.com/office/officeart/2018/2/layout/IconVerticalSolidList"/>
    <dgm:cxn modelId="{E37D1746-1BDB-DF46-8644-383011E7A47E}" type="presParOf" srcId="{802872CF-1FA7-4365-B4E9-BA775F2BF80D}" destId="{B41707FA-82B9-4825-9193-1BB8A87F4929}" srcOrd="2" destOrd="0" presId="urn:microsoft.com/office/officeart/2018/2/layout/IconVerticalSolidList"/>
    <dgm:cxn modelId="{43C4DC05-4962-4C4F-ACF6-7EE3755A8074}" type="presParOf" srcId="{802872CF-1FA7-4365-B4E9-BA775F2BF80D}" destId="{7608C780-1243-4EFE-B9F0-CD4CA264D923}" srcOrd="3" destOrd="0" presId="urn:microsoft.com/office/officeart/2018/2/layout/IconVerticalSolidList"/>
    <dgm:cxn modelId="{5FAD18B8-6486-9C43-A6D6-D7A6E4DBFE55}" type="presParOf" srcId="{D579D1B3-E8DC-44C4-8317-9AAC44925338}" destId="{984C961C-5675-4CC8-8BE7-4A5F5530EC8E}" srcOrd="1" destOrd="0" presId="urn:microsoft.com/office/officeart/2018/2/layout/IconVerticalSolidList"/>
    <dgm:cxn modelId="{AB2AAA9E-BA43-CB4B-A2C9-3C90BC5DE8F0}" type="presParOf" srcId="{D579D1B3-E8DC-44C4-8317-9AAC44925338}" destId="{0F06500F-E043-4730-85EA-05A4DFC3C457}" srcOrd="2" destOrd="0" presId="urn:microsoft.com/office/officeart/2018/2/layout/IconVerticalSolidList"/>
    <dgm:cxn modelId="{2E98B38D-B60D-AE40-AFB7-F8D0047CE770}" type="presParOf" srcId="{0F06500F-E043-4730-85EA-05A4DFC3C457}" destId="{71586B0B-3615-4B17-B0AF-EA9EB891D7A1}" srcOrd="0" destOrd="0" presId="urn:microsoft.com/office/officeart/2018/2/layout/IconVerticalSolidList"/>
    <dgm:cxn modelId="{D9757C7E-B93B-6E40-9BE6-8CB7E877221E}" type="presParOf" srcId="{0F06500F-E043-4730-85EA-05A4DFC3C457}" destId="{93E747BD-49F2-4769-8390-2194E2CB34B3}" srcOrd="1" destOrd="0" presId="urn:microsoft.com/office/officeart/2018/2/layout/IconVerticalSolidList"/>
    <dgm:cxn modelId="{9978EBA2-1818-D544-A22A-04084F8230EF}" type="presParOf" srcId="{0F06500F-E043-4730-85EA-05A4DFC3C457}" destId="{CAE75BFF-667F-41E0-8D85-1239A727A21A}" srcOrd="2" destOrd="0" presId="urn:microsoft.com/office/officeart/2018/2/layout/IconVerticalSolidList"/>
    <dgm:cxn modelId="{0A76AF00-2598-5C48-B8BB-D4873BD9BD22}" type="presParOf" srcId="{0F06500F-E043-4730-85EA-05A4DFC3C457}" destId="{0AB9EEE7-166A-415D-9A61-9568FEF5DCCD}" srcOrd="3" destOrd="0" presId="urn:microsoft.com/office/officeart/2018/2/layout/IconVerticalSolidList"/>
    <dgm:cxn modelId="{B59D8B41-DA99-704B-9825-B80D1A4C4C5F}" type="presParOf" srcId="{D579D1B3-E8DC-44C4-8317-9AAC44925338}" destId="{5C49BB5D-25F4-41F1-A04F-2E94C8B076F8}" srcOrd="3" destOrd="0" presId="urn:microsoft.com/office/officeart/2018/2/layout/IconVerticalSolidList"/>
    <dgm:cxn modelId="{F5584A57-4838-CA44-80BF-2B5470A65775}" type="presParOf" srcId="{D579D1B3-E8DC-44C4-8317-9AAC44925338}" destId="{1E4B55B8-0B14-4CB4-BBB5-8C3C9C1FE3C4}" srcOrd="4" destOrd="0" presId="urn:microsoft.com/office/officeart/2018/2/layout/IconVerticalSolidList"/>
    <dgm:cxn modelId="{F20A5F57-CD51-944D-951B-BC5CCC07D79E}" type="presParOf" srcId="{1E4B55B8-0B14-4CB4-BBB5-8C3C9C1FE3C4}" destId="{0D8BE7C5-AE58-4725-911C-B3F78F0EABA6}" srcOrd="0" destOrd="0" presId="urn:microsoft.com/office/officeart/2018/2/layout/IconVerticalSolidList"/>
    <dgm:cxn modelId="{D785748F-C6C7-6448-B554-ABE2C7F49966}" type="presParOf" srcId="{1E4B55B8-0B14-4CB4-BBB5-8C3C9C1FE3C4}" destId="{CC974AA8-6473-415D-B594-D398F5FD76D5}" srcOrd="1" destOrd="0" presId="urn:microsoft.com/office/officeart/2018/2/layout/IconVerticalSolidList"/>
    <dgm:cxn modelId="{DC3EB35A-2781-A841-8547-984635194885}" type="presParOf" srcId="{1E4B55B8-0B14-4CB4-BBB5-8C3C9C1FE3C4}" destId="{2AB5C693-2869-498D-97CC-21036D755B38}" srcOrd="2" destOrd="0" presId="urn:microsoft.com/office/officeart/2018/2/layout/IconVerticalSolidList"/>
    <dgm:cxn modelId="{4B8245C3-0728-6247-B7BC-47E84D7B52D7}" type="presParOf" srcId="{1E4B55B8-0B14-4CB4-BBB5-8C3C9C1FE3C4}" destId="{B46A3C89-D348-473E-9BB9-051BF365A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660C1-14DD-4492-8F55-DBAAE37649DE}">
      <dsp:nvSpPr>
        <dsp:cNvPr id="0" name=""/>
        <dsp:cNvSpPr/>
      </dsp:nvSpPr>
      <dsp:spPr>
        <a:xfrm>
          <a:off x="0" y="3650"/>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210D4-80C0-4C0D-84A4-424BA9C730ED}">
      <dsp:nvSpPr>
        <dsp:cNvPr id="0" name=""/>
        <dsp:cNvSpPr/>
      </dsp:nvSpPr>
      <dsp:spPr>
        <a:xfrm>
          <a:off x="378260" y="285001"/>
          <a:ext cx="688419" cy="687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8C780-1243-4EFE-B9F0-CD4CA264D923}">
      <dsp:nvSpPr>
        <dsp:cNvPr id="0" name=""/>
        <dsp:cNvSpPr/>
      </dsp:nvSpPr>
      <dsp:spPr>
        <a:xfrm>
          <a:off x="1444941" y="3650"/>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a:t>Participation in FCC through </a:t>
          </a:r>
          <a:r>
            <a:rPr lang="en-US" sz="1400" b="1" kern="1200"/>
            <a:t>MoU and Addenda</a:t>
          </a:r>
          <a:r>
            <a:rPr lang="en-US" sz="1400" kern="1200"/>
            <a:t>.</a:t>
          </a:r>
        </a:p>
      </dsp:txBody>
      <dsp:txXfrm>
        <a:off x="1444941" y="3650"/>
        <a:ext cx="3660754" cy="1251671"/>
      </dsp:txXfrm>
    </dsp:sp>
    <dsp:sp modelId="{71586B0B-3615-4B17-B0AF-EA9EB891D7A1}">
      <dsp:nvSpPr>
        <dsp:cNvPr id="0" name=""/>
        <dsp:cNvSpPr/>
      </dsp:nvSpPr>
      <dsp:spPr>
        <a:xfrm>
          <a:off x="0" y="1549833"/>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E747BD-49F2-4769-8390-2194E2CB34B3}">
      <dsp:nvSpPr>
        <dsp:cNvPr id="0" name=""/>
        <dsp:cNvSpPr/>
      </dsp:nvSpPr>
      <dsp:spPr>
        <a:xfrm>
          <a:off x="378260" y="1831184"/>
          <a:ext cx="688419" cy="687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9EEE7-166A-415D-9A61-9568FEF5DCCD}">
      <dsp:nvSpPr>
        <dsp:cNvPr id="0" name=""/>
        <dsp:cNvSpPr/>
      </dsp:nvSpPr>
      <dsp:spPr>
        <a:xfrm>
          <a:off x="1444941" y="1549833"/>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dirty="0"/>
            <a:t>The FCC MoU for the first phase of the study (Conceptual Design) is </a:t>
          </a:r>
          <a:r>
            <a:rPr lang="en-US" sz="1400" b="1" kern="1200" dirty="0"/>
            <a:t>updated to cover the Feasibility Study</a:t>
          </a:r>
          <a:r>
            <a:rPr lang="en-US" sz="1400" kern="1200" dirty="0"/>
            <a:t>.</a:t>
          </a:r>
        </a:p>
      </dsp:txBody>
      <dsp:txXfrm>
        <a:off x="1444941" y="1549833"/>
        <a:ext cx="3660754" cy="1251671"/>
      </dsp:txXfrm>
    </dsp:sp>
    <dsp:sp modelId="{0D8BE7C5-AE58-4725-911C-B3F78F0EABA6}">
      <dsp:nvSpPr>
        <dsp:cNvPr id="0" name=""/>
        <dsp:cNvSpPr/>
      </dsp:nvSpPr>
      <dsp:spPr>
        <a:xfrm>
          <a:off x="0" y="3096015"/>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74AA8-6473-415D-B594-D398F5FD76D5}">
      <dsp:nvSpPr>
        <dsp:cNvPr id="0" name=""/>
        <dsp:cNvSpPr/>
      </dsp:nvSpPr>
      <dsp:spPr>
        <a:xfrm>
          <a:off x="378630" y="3377367"/>
          <a:ext cx="688419" cy="687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A3C89-D348-473E-9BB9-051BF365A775}">
      <dsp:nvSpPr>
        <dsp:cNvPr id="0" name=""/>
        <dsp:cNvSpPr/>
      </dsp:nvSpPr>
      <dsp:spPr>
        <a:xfrm>
          <a:off x="1445680" y="3096015"/>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a:t>The current participating institutes who wish to take part in the Feasibility Study can continue to participate on the basis of the previously signed MoU until the updated MoU is signed.</a:t>
          </a:r>
        </a:p>
      </dsp:txBody>
      <dsp:txXfrm>
        <a:off x="1445680" y="3096015"/>
        <a:ext cx="3660754" cy="12516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2514" tIns="46258" rIns="92514" bIns="46258"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2514" tIns="46258" rIns="92514" bIns="46258" rtlCol="0"/>
          <a:lstStyle>
            <a:lvl1pPr algn="r">
              <a:defRPr sz="1200"/>
            </a:lvl1pPr>
          </a:lstStyle>
          <a:p>
            <a:fld id="{E374726B-3D21-49D0-9176-2C240B866C98}" type="datetimeFigureOut">
              <a:rPr lang="en-GB" smtClean="0"/>
              <a:t>08/11/2024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2514" tIns="46258" rIns="92514" bIns="46258" rtlCol="0" anchor="ctr"/>
          <a:lstStyle/>
          <a:p>
            <a:endParaRPr lang="en-GB"/>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2514" tIns="46258" rIns="92514" bIns="462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2514" tIns="46258" rIns="92514" bIns="46258"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2514" tIns="46258" rIns="92514" bIns="46258" rtlCol="0" anchor="b"/>
          <a:lstStyle>
            <a:lvl1pPr algn="r">
              <a:defRPr sz="1200"/>
            </a:lvl1pPr>
          </a:lstStyle>
          <a:p>
            <a:fld id="{4C5D6558-31F6-4E13-8AD0-A2680585A939}" type="slidenum">
              <a:rPr lang="en-GB" smtClean="0"/>
              <a:t>‹#›</a:t>
            </a:fld>
            <a:endParaRPr lang="en-GB"/>
          </a:p>
        </p:txBody>
      </p:sp>
    </p:spTree>
    <p:extLst>
      <p:ext uri="{BB962C8B-B14F-4D97-AF65-F5344CB8AC3E}">
        <p14:creationId xmlns:p14="http://schemas.microsoft.com/office/powerpoint/2010/main" val="31725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8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549E03-5E61-9344-9F2B-A7AC2BD1FB60}" type="slidenum">
              <a:rPr lang="fr-FR" smtClean="0"/>
              <a:t>3</a:t>
            </a:fld>
            <a:endParaRPr lang="fr-FR"/>
          </a:p>
        </p:txBody>
      </p:sp>
    </p:spTree>
    <p:extLst>
      <p:ext uri="{BB962C8B-B14F-4D97-AF65-F5344CB8AC3E}">
        <p14:creationId xmlns:p14="http://schemas.microsoft.com/office/powerpoint/2010/main" val="386213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957210-7F66-4993-86DA-C4808AC66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26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speaker can highlight CERN’s second mission as stated when it was established: to foster peaceful collaborations between nations that had recently been at war.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information (OPTIONAL)</a:t>
            </a:r>
          </a:p>
          <a:p>
            <a:pPr lvl="0"/>
            <a:r>
              <a:rPr lang="en-US" sz="1200" kern="1200" dirty="0">
                <a:solidFill>
                  <a:schemeClr val="tx1"/>
                </a:solidFill>
                <a:effectLst/>
                <a:latin typeface="+mn-lt"/>
                <a:ea typeface="+mn-ea"/>
                <a:cs typeface="+mn-cs"/>
              </a:rPr>
              <a:t>More than 40% of CERN’s budget is returned to industry through materials, utilities and services </a:t>
            </a:r>
          </a:p>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0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49E03-5E61-9344-9F2B-A7AC2BD1FB6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10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19.xml"/><Relationship Id="rId4" Type="http://schemas.openxmlformats.org/officeDocument/2006/relationships/image" Target="../media/image13.sv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C15C60-43C1-4B4F-A48B-392DDEC1B336}"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1106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1F547-B99B-5F4F-B398-B2390533AB15}"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183152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05C53D-F84D-C343-B1A4-FA3232672662}"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2082133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A0392F-1081-2A44-9250-E85134B61268}" type="datetime1">
              <a:rPr lang="de-CH" smtClean="0"/>
              <a:t>08.11.24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33814808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4A17E-C505-D54F-8791-5A331EC99CDD}" type="datetime1">
              <a:rPr lang="de-CH" smtClean="0"/>
              <a:t>08.11.24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3751852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FA58FD-687E-BF48-AFD7-906D58E5518E}" type="datetime1">
              <a:rPr lang="de-CH" smtClean="0"/>
              <a:t>08.11.24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146690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9B1DF1F-DC33-9540-B598-0371A2005789}"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4173349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ED4E3-F5FE-644C-91A9-439D3F98A852}"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38024875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0BEFB4-A8B8-EC44-B1DD-F4311FE5E4BB}"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1711346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03DC25-8E1A-AA45-B350-2E9F0EE6EA26}"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2902578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676ABFC-361C-0149-A112-D0E369349D5D}"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Picture Placeholder 7"/>
          <p:cNvSpPr>
            <a:spLocks noGrp="1"/>
          </p:cNvSpPr>
          <p:nvPr>
            <p:ph type="pic" sz="quarter" idx="13"/>
          </p:nvPr>
        </p:nvSpPr>
        <p:spPr>
          <a:xfrm>
            <a:off x="0" y="1098322"/>
            <a:ext cx="12192000" cy="5759677"/>
          </a:xfrm>
          <a:pattFill prst="lgCheck">
            <a:fgClr>
              <a:schemeClr val="accent5"/>
            </a:fgClr>
            <a:bgClr>
              <a:schemeClr val="bg1"/>
            </a:bgClr>
          </a:pattFill>
        </p:spPr>
        <p:txBody>
          <a:bodyPr/>
          <a:lstStyle/>
          <a:p>
            <a:endParaRPr lang="en-US"/>
          </a:p>
        </p:txBody>
      </p:sp>
      <p:sp>
        <p:nvSpPr>
          <p:cNvPr id="12" name="Rectangle 11"/>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4" name="Rectangle 13"/>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Rectangle 14"/>
          <p:cNvSpPr/>
          <p:nvPr userDrawn="1"/>
        </p:nvSpPr>
        <p:spPr>
          <a:xfrm>
            <a:off x="9142399" y="0"/>
            <a:ext cx="30456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a:extLst>
              <a:ext uri="{FF2B5EF4-FFF2-40B4-BE49-F238E27FC236}">
                <a16:creationId xmlns:a16="http://schemas.microsoft.com/office/drawing/2014/main" id="{D48B442B-F251-F94D-9A39-29D02FBA59DB}"/>
              </a:ext>
            </a:extLst>
          </p:cNvPr>
          <p:cNvSpPr/>
          <p:nvPr userDrawn="1"/>
        </p:nvSpPr>
        <p:spPr>
          <a:xfrm>
            <a:off x="-4800" y="-61993"/>
            <a:ext cx="12196800" cy="11603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264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696000" y="2526885"/>
            <a:ext cx="10800000" cy="3642990"/>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fld id="{59FC81FF-8BA3-E247-9EFF-6302E9966B5D}"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62263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CEC5DF-AC38-B94C-9025-97C561D06339}"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8015812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6226342" y="2742575"/>
            <a:ext cx="5269658" cy="3279146"/>
          </a:xfrm>
        </p:spPr>
        <p:txBody>
          <a:bodyPr/>
          <a:lstStyle>
            <a:lvl1pPr>
              <a:defRPr sz="1800" b="1">
                <a:solidFill>
                  <a:schemeClr val="tx1"/>
                </a:solidFill>
              </a:defRPr>
            </a:lvl1pPr>
            <a:lvl2pPr>
              <a:defRPr sz="1600" b="1">
                <a:solidFill>
                  <a:schemeClr val="tx1"/>
                </a:solidFill>
              </a:defRPr>
            </a:lvl2pPr>
            <a:lvl3pPr>
              <a:defRPr sz="1300" b="1">
                <a:solidFill>
                  <a:schemeClr val="tx1"/>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fld id="{BEC511B8-852A-0D4B-AE40-25A504D02F55}"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Espace réservé pour une image  8">
            <a:extLst>
              <a:ext uri="{FF2B5EF4-FFF2-40B4-BE49-F238E27FC236}">
                <a16:creationId xmlns:a16="http://schemas.microsoft.com/office/drawing/2014/main" id="{8D9D5C23-B91D-A944-B62D-342CDA222210}"/>
              </a:ext>
            </a:extLst>
          </p:cNvPr>
          <p:cNvSpPr>
            <a:spLocks noGrp="1"/>
          </p:cNvSpPr>
          <p:nvPr>
            <p:ph type="pic" sz="quarter" idx="13"/>
          </p:nvPr>
        </p:nvSpPr>
        <p:spPr>
          <a:xfrm>
            <a:off x="0" y="2742575"/>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5253688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8814A2C-B098-3A41-94B4-BE473CCF7333}"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1092630"/>
            <a:ext cx="12192000" cy="5765369"/>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1372871"/>
            <a:ext cx="3413760" cy="1371601"/>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3440623"/>
            <a:ext cx="3413760" cy="2721225"/>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351652554"/>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E477677-9188-B14F-9546-07F2E71CE60F}" type="datetime1">
              <a:rPr lang="de-CH" smtClean="0"/>
              <a:t>08.11.24</a:t>
            </a:fld>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1173600"/>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1092630"/>
            <a:ext cx="6089176" cy="5765369"/>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2" name="Footer Placeholder 1">
            <a:extLst>
              <a:ext uri="{FF2B5EF4-FFF2-40B4-BE49-F238E27FC236}">
                <a16:creationId xmlns:a16="http://schemas.microsoft.com/office/drawing/2014/main" id="{6D763D40-7FDE-2B45-8E46-6B00123FF1E6}"/>
              </a:ext>
            </a:extLst>
          </p:cNvPr>
          <p:cNvSpPr>
            <a:spLocks noGrp="1"/>
          </p:cNvSpPr>
          <p:nvPr>
            <p:ph type="ftr" sz="quarter" idx="15"/>
          </p:nvPr>
        </p:nvSpPr>
        <p:spPr/>
        <p:txBody>
          <a:bodyPr/>
          <a:lstStyle/>
          <a:p>
            <a:endParaRPr lang="fr-FR"/>
          </a:p>
        </p:txBody>
      </p:sp>
      <p:sp>
        <p:nvSpPr>
          <p:cNvPr id="9" name="Text Placeholder 8">
            <a:extLst>
              <a:ext uri="{FF2B5EF4-FFF2-40B4-BE49-F238E27FC236}">
                <a16:creationId xmlns:a16="http://schemas.microsoft.com/office/drawing/2014/main" id="{81ECC47B-9127-F645-94CC-F0D394F06627}"/>
              </a:ext>
            </a:extLst>
          </p:cNvPr>
          <p:cNvSpPr>
            <a:spLocks noGrp="1"/>
          </p:cNvSpPr>
          <p:nvPr>
            <p:ph type="body" sz="quarter" idx="16"/>
          </p:nvPr>
        </p:nvSpPr>
        <p:spPr>
          <a:xfrm>
            <a:off x="695325" y="2431312"/>
            <a:ext cx="5148263" cy="39377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816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812E67F-2F7C-7C43-947D-E3B52810CC28}"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675" y="1173217"/>
            <a:ext cx="10800000" cy="135138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9199872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47C0E52-A2E2-0446-A961-D4B67DAC8E57}"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12" name="Espace réservé du titre 1">
            <a:extLst>
              <a:ext uri="{FF2B5EF4-FFF2-40B4-BE49-F238E27FC236}">
                <a16:creationId xmlns:a16="http://schemas.microsoft.com/office/drawing/2014/main" id="{1627A34D-A379-D94B-B442-61EC9FEF42A3}"/>
              </a:ext>
            </a:extLst>
          </p:cNvPr>
          <p:cNvSpPr>
            <a:spLocks noGrp="1"/>
          </p:cNvSpPr>
          <p:nvPr>
            <p:ph type="title"/>
          </p:nvPr>
        </p:nvSpPr>
        <p:spPr>
          <a:xfrm>
            <a:off x="697602" y="1173600"/>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18" name="Text Placeholder 2">
            <a:extLst>
              <a:ext uri="{FF2B5EF4-FFF2-40B4-BE49-F238E27FC236}">
                <a16:creationId xmlns:a16="http://schemas.microsoft.com/office/drawing/2014/main" id="{B765250B-5A14-214B-ABC1-A4475517167B}"/>
              </a:ext>
            </a:extLst>
          </p:cNvPr>
          <p:cNvSpPr>
            <a:spLocks noGrp="1"/>
          </p:cNvSpPr>
          <p:nvPr>
            <p:ph type="body" idx="15"/>
          </p:nvPr>
        </p:nvSpPr>
        <p:spPr bwMode="auto">
          <a:xfrm>
            <a:off x="4116386" y="2310860"/>
            <a:ext cx="3960000" cy="1296150"/>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9" name="Picture Placeholder 10">
            <a:extLst>
              <a:ext uri="{FF2B5EF4-FFF2-40B4-BE49-F238E27FC236}">
                <a16:creationId xmlns:a16="http://schemas.microsoft.com/office/drawing/2014/main" id="{DFA427B4-6DBD-6E44-A1CC-8CF7E57C6BB1}"/>
              </a:ext>
            </a:extLst>
          </p:cNvPr>
          <p:cNvSpPr>
            <a:spLocks noGrp="1"/>
          </p:cNvSpPr>
          <p:nvPr>
            <p:ph type="pic" sz="quarter" idx="16" hasCustomPrompt="1"/>
          </p:nvPr>
        </p:nvSpPr>
        <p:spPr bwMode="auto">
          <a:xfrm>
            <a:off x="4116386" y="3607010"/>
            <a:ext cx="3959225" cy="2767664"/>
          </a:xfrm>
          <a:prstGeom prst="rect">
            <a:avLst/>
          </a:prstGeom>
          <a:noFill/>
        </p:spPr>
        <p:txBody>
          <a:bodyPr anchor="ctr"/>
          <a:lstStyle>
            <a:lvl1pPr algn="ctr">
              <a:defRPr/>
            </a:lvl1pPr>
          </a:lstStyle>
          <a:p>
            <a:pPr>
              <a:defRPr/>
            </a:pPr>
            <a:r>
              <a:rPr lang="en-US"/>
              <a:t>Drag and Drop picture</a:t>
            </a:r>
            <a:endParaRPr/>
          </a:p>
        </p:txBody>
      </p:sp>
      <p:sp>
        <p:nvSpPr>
          <p:cNvPr id="20" name="Text Placeholder 2">
            <a:extLst>
              <a:ext uri="{FF2B5EF4-FFF2-40B4-BE49-F238E27FC236}">
                <a16:creationId xmlns:a16="http://schemas.microsoft.com/office/drawing/2014/main" id="{AE8B12F7-5111-3246-AB24-A00B235732F3}"/>
              </a:ext>
            </a:extLst>
          </p:cNvPr>
          <p:cNvSpPr>
            <a:spLocks noGrp="1"/>
          </p:cNvSpPr>
          <p:nvPr>
            <p:ph type="body" idx="20"/>
          </p:nvPr>
        </p:nvSpPr>
        <p:spPr bwMode="auto">
          <a:xfrm>
            <a:off x="3275" y="5078524"/>
            <a:ext cx="3960000" cy="1296150"/>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21" name="Picture Placeholder 10">
            <a:extLst>
              <a:ext uri="{FF2B5EF4-FFF2-40B4-BE49-F238E27FC236}">
                <a16:creationId xmlns:a16="http://schemas.microsoft.com/office/drawing/2014/main" id="{3363AF7E-C027-C14C-A1A2-B32B96B4E4F8}"/>
              </a:ext>
            </a:extLst>
          </p:cNvPr>
          <p:cNvSpPr>
            <a:spLocks noGrp="1"/>
          </p:cNvSpPr>
          <p:nvPr>
            <p:ph type="pic" sz="quarter" idx="21" hasCustomPrompt="1"/>
          </p:nvPr>
        </p:nvSpPr>
        <p:spPr bwMode="auto">
          <a:xfrm>
            <a:off x="4050" y="2310860"/>
            <a:ext cx="3959225" cy="2767813"/>
          </a:xfrm>
          <a:prstGeom prst="rect">
            <a:avLst/>
          </a:prstGeom>
          <a:noFill/>
        </p:spPr>
        <p:txBody>
          <a:bodyPr anchor="ctr"/>
          <a:lstStyle>
            <a:lvl1pPr algn="ctr">
              <a:defRPr/>
            </a:lvl1pPr>
          </a:lstStyle>
          <a:p>
            <a:pPr>
              <a:defRPr/>
            </a:pPr>
            <a:r>
              <a:rPr lang="en-US"/>
              <a:t>Drag and Drop picture</a:t>
            </a:r>
            <a:endParaRPr/>
          </a:p>
        </p:txBody>
      </p:sp>
      <p:sp>
        <p:nvSpPr>
          <p:cNvPr id="22" name="Text Placeholder 2">
            <a:extLst>
              <a:ext uri="{FF2B5EF4-FFF2-40B4-BE49-F238E27FC236}">
                <a16:creationId xmlns:a16="http://schemas.microsoft.com/office/drawing/2014/main" id="{641E4348-5CF9-934B-934C-D4762C8F9258}"/>
              </a:ext>
            </a:extLst>
          </p:cNvPr>
          <p:cNvSpPr>
            <a:spLocks noGrp="1"/>
          </p:cNvSpPr>
          <p:nvPr>
            <p:ph type="body" idx="22"/>
          </p:nvPr>
        </p:nvSpPr>
        <p:spPr bwMode="auto">
          <a:xfrm>
            <a:off x="8232388" y="5078524"/>
            <a:ext cx="3960000" cy="1296150"/>
          </a:xfrm>
          <a:prstGeom prst="rect">
            <a:avLst/>
          </a:prstGeo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23" name="Picture Placeholder 10">
            <a:extLst>
              <a:ext uri="{FF2B5EF4-FFF2-40B4-BE49-F238E27FC236}">
                <a16:creationId xmlns:a16="http://schemas.microsoft.com/office/drawing/2014/main" id="{E9FE0D2B-2408-E54F-99D5-7E0ECC1178FF}"/>
              </a:ext>
            </a:extLst>
          </p:cNvPr>
          <p:cNvSpPr>
            <a:spLocks noGrp="1"/>
          </p:cNvSpPr>
          <p:nvPr>
            <p:ph type="pic" sz="quarter" idx="23" hasCustomPrompt="1"/>
          </p:nvPr>
        </p:nvSpPr>
        <p:spPr bwMode="auto">
          <a:xfrm>
            <a:off x="8232388" y="2310860"/>
            <a:ext cx="3959225" cy="2767813"/>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40732373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F55808B-9012-DB45-BF7F-F3731BF0E027}"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4800" y="1173600"/>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394940"/>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720854"/>
            <a:ext cx="3416525" cy="1560510"/>
          </a:xfrm>
          <a:solidFill>
            <a:schemeClr val="tx1"/>
          </a:solidFill>
        </p:spPr>
        <p:txBody>
          <a:bodyPr lIns="72000" anchor="ctr" anchorCtr="0">
            <a:normAutofit/>
          </a:bodyPr>
          <a:lstStyle>
            <a:lvl1pPr algn="ctr">
              <a:defRPr sz="16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720853"/>
            <a:ext cx="3377036" cy="1560511"/>
          </a:xfrm>
          <a:solidFill>
            <a:schemeClr val="tx1"/>
          </a:solidFill>
        </p:spPr>
        <p:txBody>
          <a:bodyPr lIns="72000" anchor="ctr" anchorCtr="0">
            <a:normAutofit/>
          </a:bodyPr>
          <a:lstStyle>
            <a:lvl1pPr algn="ctr">
              <a:defRPr sz="16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720854"/>
            <a:ext cx="3411672" cy="1560510"/>
          </a:xfrm>
          <a:solidFill>
            <a:schemeClr val="tx1"/>
          </a:solidFill>
        </p:spPr>
        <p:txBody>
          <a:bodyPr lIns="72000" anchor="ctr" anchorCtr="0">
            <a:normAutofit/>
          </a:bodyPr>
          <a:lstStyle>
            <a:lvl1pPr algn="ctr">
              <a:defRPr sz="1600">
                <a:solidFill>
                  <a:schemeClr val="bg1"/>
                </a:solidFill>
              </a:defRPr>
            </a:lvl1pPr>
            <a:lvl2pPr algn="ctr">
              <a:defRPr sz="1800">
                <a:solidFill>
                  <a:schemeClr val="bg1"/>
                </a:solidFill>
              </a:defRPr>
            </a:lvl2pPr>
            <a:lvl3pPr algn="ct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7917790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120960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2329992"/>
            <a:ext cx="10801351" cy="2364762"/>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761941"/>
            <a:ext cx="3415859" cy="1605791"/>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764339"/>
            <a:ext cx="3376378" cy="1605791"/>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fld id="{9A24C841-CD4C-6E46-B987-20A5468F7CD4}" type="datetime1">
              <a:rPr lang="de-CH" smtClean="0"/>
              <a:t>08.11.24</a:t>
            </a:fld>
            <a:endParaRPr lang="en-US"/>
          </a:p>
        </p:txBody>
      </p:sp>
      <p:sp>
        <p:nvSpPr>
          <p:cNvPr id="9" name="Footer Placeholder 3"/>
          <p:cNvSpPr>
            <a:spLocks noGrp="1"/>
          </p:cNvSpPr>
          <p:nvPr>
            <p:ph type="ftr" sz="quarter" idx="17"/>
          </p:nvPr>
        </p:nvSpPr>
        <p:spPr bwMode="auto"/>
        <p:txBody>
          <a:bodyPr/>
          <a:lstStyle/>
          <a:p>
            <a:pPr>
              <a:defRPr/>
            </a:pP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764339"/>
            <a:ext cx="3411007" cy="1605791"/>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697918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B427AE7-0C59-8448-9A29-2BC4F951FB1C}"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1173600"/>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441532"/>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441532"/>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42161864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26448C0-E48F-B540-BF1D-66D89C43D3A4}"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2" name="Espace réservé du titre 1">
            <a:extLst>
              <a:ext uri="{FF2B5EF4-FFF2-40B4-BE49-F238E27FC236}">
                <a16:creationId xmlns:a16="http://schemas.microsoft.com/office/drawing/2014/main" id="{1627A34D-A379-D94B-B442-61EC9FEF42A3}"/>
              </a:ext>
            </a:extLst>
          </p:cNvPr>
          <p:cNvSpPr>
            <a:spLocks noGrp="1"/>
          </p:cNvSpPr>
          <p:nvPr>
            <p:ph type="title"/>
          </p:nvPr>
        </p:nvSpPr>
        <p:spPr>
          <a:xfrm>
            <a:off x="697602" y="1173600"/>
            <a:ext cx="10800000" cy="1116849"/>
          </a:xfrm>
          <a:prstGeom prst="rect">
            <a:avLst/>
          </a:prstGeom>
        </p:spPr>
        <p:txBody>
          <a:bodyPr vert="horz" lIns="0" tIns="0" rIns="0" bIns="0" rtlCol="0" anchor="t" anchorCtr="0">
            <a:normAutofit/>
          </a:bodyPr>
          <a:lstStyle/>
          <a:p>
            <a:r>
              <a:rPr lang="fr-FR" dirty="0"/>
              <a:t>Cliquez et modifiez le titre</a:t>
            </a:r>
          </a:p>
        </p:txBody>
      </p:sp>
    </p:spTree>
    <p:extLst>
      <p:ext uri="{BB962C8B-B14F-4D97-AF65-F5344CB8AC3E}">
        <p14:creationId xmlns:p14="http://schemas.microsoft.com/office/powerpoint/2010/main" val="15340138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D7DFDE4-162B-8340-BCD6-BC0792F6318B}"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1173600"/>
            <a:ext cx="10800000" cy="991890"/>
          </a:xfrm>
        </p:spPr>
        <p:txBody>
          <a:bodyPr/>
          <a:lstStyle/>
          <a:p>
            <a:r>
              <a:rPr lang="fr-FR" dirty="0"/>
              <a:t>Cliquez et modifiez le titre</a:t>
            </a:r>
          </a:p>
        </p:txBody>
      </p:sp>
      <p:sp>
        <p:nvSpPr>
          <p:cNvPr id="8" name="Espace réservé pour une image  8"/>
          <p:cNvSpPr>
            <a:spLocks noGrp="1"/>
          </p:cNvSpPr>
          <p:nvPr>
            <p:ph type="pic" sz="quarter" idx="13"/>
          </p:nvPr>
        </p:nvSpPr>
        <p:spPr>
          <a:xfrm>
            <a:off x="0" y="4309915"/>
            <a:ext cx="6048000" cy="201562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4"/>
          </p:nvPr>
        </p:nvSpPr>
        <p:spPr>
          <a:xfrm>
            <a:off x="6144000" y="4309915"/>
            <a:ext cx="6048000" cy="201562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2231754"/>
            <a:ext cx="6048000" cy="201562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2231754"/>
            <a:ext cx="6048000" cy="201562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2170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42074273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55F5004-13AA-FA4F-89E5-6BBDC4D85CF6}"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1173600"/>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2755771"/>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2755771"/>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2755771"/>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2755771"/>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4094732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8FB3D55-C462-D64E-96A6-BE4E8430655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1173600"/>
            <a:ext cx="10800000" cy="923015"/>
          </a:xfrm>
        </p:spPr>
        <p:txBody>
          <a:bodyPr/>
          <a:lstStyle/>
          <a:p>
            <a:r>
              <a:rPr lang="fr-FR"/>
              <a:t>Cliquez et modifiez le titre</a:t>
            </a:r>
          </a:p>
        </p:txBody>
      </p:sp>
      <p:sp>
        <p:nvSpPr>
          <p:cNvPr id="8" name="Espace réservé pour une image  8"/>
          <p:cNvSpPr>
            <a:spLocks noGrp="1"/>
          </p:cNvSpPr>
          <p:nvPr>
            <p:ph type="pic" sz="quarter" idx="13"/>
          </p:nvPr>
        </p:nvSpPr>
        <p:spPr>
          <a:xfrm>
            <a:off x="0" y="2390153"/>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2390153"/>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2390153"/>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2390153"/>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3831202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sz="half" idx="1" hasCustomPrompt="1"/>
          </p:nvPr>
        </p:nvSpPr>
        <p:spPr>
          <a:xfrm>
            <a:off x="919566" y="2766447"/>
            <a:ext cx="5100234" cy="3410516"/>
          </a:xfrm>
        </p:spPr>
        <p:txBody>
          <a:bodyPr>
            <a:normAutofit/>
          </a:bodyPr>
          <a:lstStyle>
            <a:lvl1pPr>
              <a:defRPr sz="2100"/>
            </a:lvl1pPr>
            <a:lvl2pPr>
              <a:defRPr sz="2100"/>
            </a:lvl2pPr>
            <a:lvl3pPr>
              <a:defRPr sz="210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253566" y="2766447"/>
            <a:ext cx="5100234" cy="3410516"/>
          </a:xfrm>
        </p:spPr>
        <p:txBody>
          <a:bodyPr>
            <a:normAutofit/>
          </a:bodyPr>
          <a:lstStyle>
            <a:lvl1pPr>
              <a:defRPr sz="2100"/>
            </a:lvl1pPr>
            <a:lvl2pPr>
              <a:defRPr sz="2100"/>
            </a:lvl2pPr>
            <a:lvl3pPr>
              <a:defRPr sz="210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fld id="{39244C90-B6C2-4142-97E2-EC8AD8176169}" type="datetime1">
              <a:rPr lang="de-CH" smtClean="0"/>
              <a:t>08.11.24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14505336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688CF52-2FBD-F24E-A339-7093D0C01F26}"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9"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10" name="Rectangle 9"/>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1" name="Rectangle 10"/>
          <p:cNvSpPr/>
          <p:nvPr userDrawn="1"/>
        </p:nvSpPr>
        <p:spPr>
          <a:xfrm>
            <a:off x="3052002"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2" name="Rectangle 11"/>
          <p:cNvSpPr/>
          <p:nvPr userDrawn="1"/>
        </p:nvSpPr>
        <p:spPr>
          <a:xfrm>
            <a:off x="6104004" y="0"/>
            <a:ext cx="30456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9142399" y="0"/>
            <a:ext cx="3045600" cy="216000"/>
          </a:xfrm>
          <a:prstGeom prst="rect">
            <a:avLst/>
          </a:prstGeom>
          <a:solidFill>
            <a:srgbClr val="62C5D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11769026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fld id="{123D5AC8-23DC-114A-8C35-C69C9F620AFB}" type="datetime1">
              <a:rPr lang="de-CH" smtClean="0"/>
              <a:t>08.11.24</a:t>
            </a:fld>
            <a:endParaRPr lang="fr-FR"/>
          </a:p>
        </p:txBody>
      </p:sp>
      <p:sp>
        <p:nvSpPr>
          <p:cNvPr id="5" name="Espace réservé du pied de page 4"/>
          <p:cNvSpPr>
            <a:spLocks noGrp="1"/>
          </p:cNvSpPr>
          <p:nvPr>
            <p:ph type="ftr" sz="quarter" idx="11"/>
          </p:nvPr>
        </p:nvSpPr>
        <p:spPr>
          <a:xfrm>
            <a:off x="1296000" y="6316306"/>
            <a:ext cx="3608877" cy="365125"/>
          </a:xfrm>
        </p:spPr>
        <p:txBody>
          <a:bodyPr/>
          <a:lstStyle/>
          <a:p>
            <a:endParaRPr lang="fr-FR"/>
          </a:p>
        </p:txBody>
      </p:sp>
      <p:sp>
        <p:nvSpPr>
          <p:cNvPr id="6" name="Espace réservé du numéro de diapositive 5"/>
          <p:cNvSpPr>
            <a:spLocks noGrp="1"/>
          </p:cNvSpPr>
          <p:nvPr>
            <p:ph type="sldNum" sz="quarter" idx="12"/>
          </p:nvPr>
        </p:nvSpPr>
        <p:spPr>
          <a:xfrm>
            <a:off x="11290299" y="6316305"/>
            <a:ext cx="205699" cy="365125"/>
          </a:xfrm>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2845827560"/>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35516ED-644F-2C41-BFD5-40868CF5100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925464748"/>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5C611DF-1818-F343-A13B-75DCF0F4C00C}"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3" name="ZoneTexte 2"/>
          <p:cNvSpPr txBox="1"/>
          <p:nvPr userDrawn="1"/>
        </p:nvSpPr>
        <p:spPr>
          <a:xfrm>
            <a:off x="695325" y="1658203"/>
            <a:ext cx="5091326" cy="2092881"/>
          </a:xfrm>
          <a:prstGeom prst="rect">
            <a:avLst/>
          </a:prstGeom>
          <a:noFill/>
        </p:spPr>
        <p:txBody>
          <a:bodyPr wrap="square" lIns="0" rtlCol="0">
            <a:spAutoFit/>
          </a:bodyPr>
          <a:lstStyle/>
          <a:p>
            <a:pPr lvl="0"/>
            <a:r>
              <a:rPr lang="fr-FR" sz="2800">
                <a:solidFill>
                  <a:schemeClr val="tx2"/>
                </a:solidFill>
              </a:rPr>
              <a:t>Cliquez pour modifier les styles du texte du masque</a:t>
            </a:r>
          </a:p>
          <a:p>
            <a:pPr lvl="1"/>
            <a:r>
              <a:rPr lang="fr-FR" sz="2800">
                <a:solidFill>
                  <a:schemeClr val="tx2"/>
                </a:solidFill>
              </a:rPr>
              <a:t>Deuxième niveau</a:t>
            </a:r>
          </a:p>
          <a:p>
            <a:pPr lvl="2"/>
            <a:r>
              <a:rPr lang="fr-FR" sz="2800">
                <a:solidFill>
                  <a:schemeClr val="tx2"/>
                </a:solidFill>
              </a:rPr>
              <a:t>Troisième niveau</a:t>
            </a:r>
          </a:p>
          <a:p>
            <a:endParaRPr lang="fr-FR"/>
          </a:p>
        </p:txBody>
      </p:sp>
    </p:spTree>
    <p:extLst>
      <p:ext uri="{BB962C8B-B14F-4D97-AF65-F5344CB8AC3E}">
        <p14:creationId xmlns:p14="http://schemas.microsoft.com/office/powerpoint/2010/main" val="278560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6029772-882B-F440-8549-CF235C09D345}"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6000" y="251991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1861266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fld id="{ED4729F4-6622-BA41-ABE3-D2A43B4A1734}" type="datetime1">
              <a:rPr lang="de-CH" smtClean="0"/>
              <a:t>08.11.24</a:t>
            </a:fld>
            <a:endParaRPr lang="en-US"/>
          </a:p>
        </p:txBody>
      </p:sp>
      <p:sp>
        <p:nvSpPr>
          <p:cNvPr id="8" name="Footer Placeholder 5"/>
          <p:cNvSpPr>
            <a:spLocks noGrp="1"/>
          </p:cNvSpPr>
          <p:nvPr>
            <p:ph type="ftr" sz="quarter" idx="18"/>
          </p:nvPr>
        </p:nvSpPr>
        <p:spPr bwMode="auto"/>
        <p:txBody>
          <a:bodyPr/>
          <a:lstStyle/>
          <a:p>
            <a:pPr>
              <a:defRPr/>
            </a:pPr>
            <a:endParaRPr lang="en-US"/>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612100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5C4E4F6-A976-B34C-87F5-39F7FA1CD25E}"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tx1"/>
          </a:solidFill>
        </p:spPr>
        <p:txBody>
          <a:bodyPr lIns="72000" anchor="ctr" anchorCtr="0"/>
          <a:lstStyle>
            <a:lvl1pPr algn="ctr">
              <a:buFontTx/>
              <a:buNone/>
              <a:defRPr sz="2100">
                <a:solidFill>
                  <a:schemeClr val="bg1"/>
                </a:solidFill>
              </a:defRPr>
            </a:lvl1pPr>
            <a:lvl2pPr marL="457200" indent="0" algn="ctr">
              <a:buFontTx/>
              <a:buNone/>
              <a:defRPr sz="1800">
                <a:solidFill>
                  <a:schemeClr val="bg1"/>
                </a:solidFill>
              </a:defRPr>
            </a:lvl2pPr>
            <a:lvl3pPr marL="914400" indent="0" algn="ctr">
              <a:buFontTx/>
              <a:buNone/>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tx1"/>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tx1"/>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4105475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417196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fld id="{36789032-461C-ED40-853E-3779280678D6}" type="datetime1">
              <a:rPr lang="de-CH" smtClean="0"/>
              <a:t>08.11.24</a:t>
            </a:fld>
            <a:endParaRPr lang="en-US"/>
          </a:p>
        </p:txBody>
      </p:sp>
      <p:sp>
        <p:nvSpPr>
          <p:cNvPr id="9" name="Footer Placeholder 3"/>
          <p:cNvSpPr>
            <a:spLocks noGrp="1"/>
          </p:cNvSpPr>
          <p:nvPr>
            <p:ph type="ftr" sz="quarter" idx="17"/>
          </p:nvPr>
        </p:nvSpPr>
        <p:spPr bwMode="auto"/>
        <p:txBody>
          <a:bodyPr/>
          <a:lstStyle/>
          <a:p>
            <a:pPr>
              <a:defRPr/>
            </a:pP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12385626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C5AFFAB-2D20-3145-99B2-5BAB89F244C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9328301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87D7134-DAF0-6E42-BCFA-1FCD35F19566}"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8" name="Espace réservé pour une image  8"/>
          <p:cNvSpPr>
            <a:spLocks noGrp="1"/>
          </p:cNvSpPr>
          <p:nvPr>
            <p:ph type="pic" sz="quarter" idx="14"/>
          </p:nvPr>
        </p:nvSpPr>
        <p:spPr>
          <a:xfrm>
            <a:off x="823200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9" name="Espace réservé pour une image  8"/>
          <p:cNvSpPr>
            <a:spLocks noGrp="1"/>
          </p:cNvSpPr>
          <p:nvPr>
            <p:ph type="pic" sz="quarter" idx="15"/>
          </p:nvPr>
        </p:nvSpPr>
        <p:spPr>
          <a:xfrm>
            <a:off x="411600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20" name="Espace réservé du contenu 2"/>
          <p:cNvSpPr>
            <a:spLocks noGrp="1"/>
          </p:cNvSpPr>
          <p:nvPr>
            <p:ph idx="1"/>
          </p:nvPr>
        </p:nvSpPr>
        <p:spPr>
          <a:xfrm>
            <a:off x="696000" y="1767565"/>
            <a:ext cx="10800000" cy="1050063"/>
          </a:xfrm>
        </p:spPr>
        <p:txBody>
          <a:bodyPr/>
          <a:lstStyle/>
          <a:p>
            <a:pPr lvl="0"/>
            <a:r>
              <a:rPr lang="fr-FR"/>
              <a:t>Cliquez pour modifier les styles du texte du masque</a:t>
            </a:r>
          </a:p>
        </p:txBody>
      </p:sp>
    </p:spTree>
    <p:extLst>
      <p:ext uri="{BB962C8B-B14F-4D97-AF65-F5344CB8AC3E}">
        <p14:creationId xmlns:p14="http://schemas.microsoft.com/office/powerpoint/2010/main" val="3515330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80866C5A-7D27-A64D-97F4-CE9CAD59CDA8}"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8"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8216046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4070CD4-5262-A54E-A9CD-8F67B8D38484}"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91525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18106EA-0E55-3C4D-8524-3D62C18423AD}"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21933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696000" y="1825625"/>
            <a:ext cx="53238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199" y="1825625"/>
            <a:ext cx="5323799"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fld id="{E282BD86-926D-1D4C-BB2B-2337247C4F7E}" type="datetime1">
              <a:rPr lang="de-CH" smtClean="0"/>
              <a:t>08.11.24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3288855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F47C100-E04B-1042-B4C3-D7680C9DA24D}"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8" name="Rectangle 7"/>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9" name="Rectangle 8"/>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0" name="Rectangle 9"/>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1" name="Rectangle 10"/>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2541473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fld id="{7D14AFBF-3DD2-DC4B-B21C-40789EBDB763}"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34171911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7BD3E2B-D23A-9A47-9049-30940D8BCBBB}"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05305916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36774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C09AFA3-2624-3741-9A16-26D7C5F3AF15}" type="datetime1">
              <a:rPr lang="de-CH" smtClean="0"/>
              <a:t>08.11.24</a:t>
            </a:fld>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3" name="ZoneTexte 2"/>
          <p:cNvSpPr txBox="1"/>
          <p:nvPr userDrawn="1"/>
        </p:nvSpPr>
        <p:spPr>
          <a:xfrm>
            <a:off x="695325" y="1658203"/>
            <a:ext cx="5091326" cy="2092881"/>
          </a:xfrm>
          <a:prstGeom prst="rect">
            <a:avLst/>
          </a:prstGeom>
          <a:noFill/>
        </p:spPr>
        <p:txBody>
          <a:bodyPr wrap="square" lIns="0" rtlCol="0">
            <a:spAutoFit/>
          </a:bodyPr>
          <a:lstStyle/>
          <a:p>
            <a:pPr lvl="0"/>
            <a:r>
              <a:rPr lang="fr-FR" sz="2800" dirty="0">
                <a:solidFill>
                  <a:schemeClr val="tx2"/>
                </a:solidFill>
              </a:rPr>
              <a:t>Cliquez pour modifier les styles du texte du masque</a:t>
            </a:r>
          </a:p>
          <a:p>
            <a:pPr lvl="1"/>
            <a:r>
              <a:rPr lang="fr-FR" sz="2800" dirty="0">
                <a:solidFill>
                  <a:schemeClr val="tx2"/>
                </a:solidFill>
              </a:rPr>
              <a:t>Deuxième niveau</a:t>
            </a:r>
          </a:p>
          <a:p>
            <a:pPr lvl="2"/>
            <a:r>
              <a:rPr lang="fr-FR" sz="2800" dirty="0">
                <a:solidFill>
                  <a:schemeClr val="tx2"/>
                </a:solidFill>
              </a:rPr>
              <a:t>Troisième niveau</a:t>
            </a:r>
          </a:p>
          <a:p>
            <a:endParaRPr lang="fr-FR" dirty="0"/>
          </a:p>
        </p:txBody>
      </p:sp>
      <p:sp>
        <p:nvSpPr>
          <p:cNvPr id="9" name="Espace réservé du pied de page 4">
            <a:extLst>
              <a:ext uri="{FF2B5EF4-FFF2-40B4-BE49-F238E27FC236}">
                <a16:creationId xmlns:a16="http://schemas.microsoft.com/office/drawing/2014/main" id="{D2BBBEFE-B9E9-3043-9213-A2A6A52F39DC}"/>
              </a:ext>
            </a:extLst>
          </p:cNvPr>
          <p:cNvSpPr>
            <a:spLocks noGrp="1"/>
          </p:cNvSpPr>
          <p:nvPr>
            <p:ph type="ftr" sz="quarter" idx="11"/>
          </p:nvPr>
        </p:nvSpPr>
        <p:spPr>
          <a:xfrm>
            <a:off x="1236040" y="6318000"/>
            <a:ext cx="4114800" cy="365125"/>
          </a:xfrm>
        </p:spPr>
        <p:txBody>
          <a:bodyPr/>
          <a:lstStyle/>
          <a:p>
            <a:endParaRPr lang="fr-FR"/>
          </a:p>
        </p:txBody>
      </p:sp>
    </p:spTree>
    <p:extLst>
      <p:ext uri="{BB962C8B-B14F-4D97-AF65-F5344CB8AC3E}">
        <p14:creationId xmlns:p14="http://schemas.microsoft.com/office/powerpoint/2010/main" val="17761146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77523E7-1A89-184C-9ADE-C0A3D8C7F405}"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8620696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fld id="{33798111-F3A4-EB49-8110-5BCE09C7C5E4}" type="datetime1">
              <a:rPr lang="de-CH" smtClean="0"/>
              <a:t>08.11.24</a:t>
            </a:fld>
            <a:endParaRPr lang="en-US"/>
          </a:p>
        </p:txBody>
      </p:sp>
      <p:sp>
        <p:nvSpPr>
          <p:cNvPr id="8" name="Footer Placeholder 5"/>
          <p:cNvSpPr>
            <a:spLocks noGrp="1"/>
          </p:cNvSpPr>
          <p:nvPr>
            <p:ph type="ftr" sz="quarter" idx="18"/>
          </p:nvPr>
        </p:nvSpPr>
        <p:spPr bwMode="auto"/>
        <p:txBody>
          <a:bodyPr/>
          <a:lstStyle/>
          <a:p>
            <a:pPr>
              <a:defRPr/>
            </a:pPr>
            <a:endParaRPr lang="en-US"/>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098869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55F137B-B108-D640-A863-37B8CDB50D09}"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15254348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fld id="{D01EBB09-9FDF-C746-8527-DF31011CFDC2}" type="datetime1">
              <a:rPr lang="de-CH" smtClean="0"/>
              <a:t>08.11.24</a:t>
            </a:fld>
            <a:endParaRPr lang="en-US"/>
          </a:p>
        </p:txBody>
      </p:sp>
      <p:sp>
        <p:nvSpPr>
          <p:cNvPr id="9" name="Footer Placeholder 3"/>
          <p:cNvSpPr>
            <a:spLocks noGrp="1"/>
          </p:cNvSpPr>
          <p:nvPr>
            <p:ph type="ftr" sz="quarter" idx="17"/>
          </p:nvPr>
        </p:nvSpPr>
        <p:spPr bwMode="auto"/>
        <p:txBody>
          <a:bodyPr/>
          <a:lstStyle/>
          <a:p>
            <a:pPr>
              <a:defRPr/>
            </a:pP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15362669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9086492-7675-B449-8FC6-1DE82B52A70C}"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8835746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3D3BA82-6BD2-C046-9AEF-75323C68F2EC}"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1" name="Espace réservé du contenu 2"/>
          <p:cNvSpPr>
            <a:spLocks noGrp="1"/>
          </p:cNvSpPr>
          <p:nvPr>
            <p:ph idx="1"/>
          </p:nvPr>
        </p:nvSpPr>
        <p:spPr>
          <a:xfrm>
            <a:off x="696000" y="1767565"/>
            <a:ext cx="10800000" cy="1050063"/>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32202490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4C4A0F23-7F58-6B42-9078-3291FBDBC44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820957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19A167C-7112-AA49-98EB-49DD93B0FAD7}"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481756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8591BC2-EF9A-9D40-B03D-46753441CEE4}"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034795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981331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fld id="{450C0908-5AB1-754D-811F-630234D79C8C}" type="datetime1">
              <a:rPr lang="de-CH" smtClean="0"/>
              <a:t>08.11.24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4034854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490442D8-FF27-9446-A785-2F72AD2C0E86}" type="datetime1">
              <a:rPr lang="de-CH" smtClean="0"/>
              <a:t>08.11.24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52DFCF36-3B05-4A89-8744-3F4519774ACB}" type="slidenum">
              <a:rPr lang="en-GB"/>
              <a:pPr>
                <a:defRPr/>
              </a:pPr>
              <a:t>‹#›</a:t>
            </a:fld>
            <a:endParaRPr lang="en-GB" dirty="0"/>
          </a:p>
        </p:txBody>
      </p:sp>
    </p:spTree>
    <p:extLst>
      <p:ext uri="{BB962C8B-B14F-4D97-AF65-F5344CB8AC3E}">
        <p14:creationId xmlns:p14="http://schemas.microsoft.com/office/powerpoint/2010/main" val="584639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E9B75804-B405-E649-B9B5-B1B47E70819A}" type="datetime1">
              <a:rPr lang="de-CH" smtClean="0"/>
              <a:t>08.11.24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482FA5A5-4889-4397-8823-4C73AA23DA00}" type="slidenum">
              <a:rPr lang="en-GB"/>
              <a:pPr>
                <a:defRPr/>
              </a:pPr>
              <a:t>‹#›</a:t>
            </a:fld>
            <a:endParaRPr lang="en-GB" dirty="0"/>
          </a:p>
        </p:txBody>
      </p:sp>
    </p:spTree>
    <p:extLst>
      <p:ext uri="{BB962C8B-B14F-4D97-AF65-F5344CB8AC3E}">
        <p14:creationId xmlns:p14="http://schemas.microsoft.com/office/powerpoint/2010/main" val="16548850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BD3CCAF-AA56-C84B-9854-42F99AAC5B03}" type="datetime1">
              <a:rPr lang="de-CH" smtClean="0"/>
              <a:t>08.11.24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508C8C8D-11ED-4527-8BE4-DD77CC623D8F}" type="slidenum">
              <a:rPr lang="en-GB"/>
              <a:pPr>
                <a:defRPr/>
              </a:pPr>
              <a:t>‹#›</a:t>
            </a:fld>
            <a:endParaRPr lang="en-GB" dirty="0"/>
          </a:p>
        </p:txBody>
      </p:sp>
    </p:spTree>
    <p:extLst>
      <p:ext uri="{BB962C8B-B14F-4D97-AF65-F5344CB8AC3E}">
        <p14:creationId xmlns:p14="http://schemas.microsoft.com/office/powerpoint/2010/main" val="14596691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36F27A54-9400-D84F-B36E-7D9D8DB8386D}" type="datetime1">
              <a:rPr lang="de-CH" smtClean="0"/>
              <a:t>08.11.24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3313F2CE-39E1-4F6E-8C67-3AF1D552BED5}" type="slidenum">
              <a:rPr lang="en-GB"/>
              <a:pPr>
                <a:defRPr/>
              </a:pPr>
              <a:t>‹#›</a:t>
            </a:fld>
            <a:endParaRPr lang="en-GB" dirty="0"/>
          </a:p>
        </p:txBody>
      </p:sp>
    </p:spTree>
    <p:extLst>
      <p:ext uri="{BB962C8B-B14F-4D97-AF65-F5344CB8AC3E}">
        <p14:creationId xmlns:p14="http://schemas.microsoft.com/office/powerpoint/2010/main" val="2710944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FDC103EE-A377-0147-AEDA-0BF55230077E}" type="datetime1">
              <a:rPr lang="de-CH" smtClean="0"/>
              <a:t>08.11.24</a:t>
            </a:fld>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918C3A15-2BDE-492B-A597-2A5C4DEF693B}" type="slidenum">
              <a:rPr lang="en-GB"/>
              <a:pPr>
                <a:defRPr/>
              </a:pPr>
              <a:t>‹#›</a:t>
            </a:fld>
            <a:endParaRPr lang="en-GB" dirty="0"/>
          </a:p>
        </p:txBody>
      </p:sp>
    </p:spTree>
    <p:extLst>
      <p:ext uri="{BB962C8B-B14F-4D97-AF65-F5344CB8AC3E}">
        <p14:creationId xmlns:p14="http://schemas.microsoft.com/office/powerpoint/2010/main" val="2577481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FDDB254A-C8AF-724E-8B5D-CC561AA1BA50}" type="datetime1">
              <a:rPr lang="de-CH" smtClean="0"/>
              <a:t>08.11.24</a:t>
            </a:fld>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7FF69053-41C7-4F89-AC69-AB3F00FBBDD1}" type="slidenum">
              <a:rPr lang="en-GB"/>
              <a:pPr>
                <a:defRPr/>
              </a:pPr>
              <a:t>‹#›</a:t>
            </a:fld>
            <a:endParaRPr lang="en-GB" dirty="0"/>
          </a:p>
        </p:txBody>
      </p:sp>
    </p:spTree>
    <p:extLst>
      <p:ext uri="{BB962C8B-B14F-4D97-AF65-F5344CB8AC3E}">
        <p14:creationId xmlns:p14="http://schemas.microsoft.com/office/powerpoint/2010/main" val="19257339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CADBF59-3BD4-5E44-A755-2FF5BE8624A9}" type="datetime1">
              <a:rPr lang="de-CH" smtClean="0"/>
              <a:t>08.11.24</a:t>
            </a:fld>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8A938FF5-F103-4092-99FD-0B07E8AAA48A}" type="slidenum">
              <a:rPr lang="en-GB"/>
              <a:pPr>
                <a:defRPr/>
              </a:pPr>
              <a:t>‹#›</a:t>
            </a:fld>
            <a:endParaRPr lang="en-GB" dirty="0"/>
          </a:p>
        </p:txBody>
      </p:sp>
    </p:spTree>
    <p:extLst>
      <p:ext uri="{BB962C8B-B14F-4D97-AF65-F5344CB8AC3E}">
        <p14:creationId xmlns:p14="http://schemas.microsoft.com/office/powerpoint/2010/main" val="24043626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2656BA-38BA-8346-A367-22F2B789EC92}" type="datetime1">
              <a:rPr lang="de-CH" smtClean="0"/>
              <a:t>08.11.24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AA6E69A1-AF91-4C54-88D2-100C67411CAD}" type="slidenum">
              <a:rPr lang="en-GB"/>
              <a:pPr>
                <a:defRPr/>
              </a:pPr>
              <a:t>‹#›</a:t>
            </a:fld>
            <a:endParaRPr lang="en-GB" dirty="0"/>
          </a:p>
        </p:txBody>
      </p:sp>
    </p:spTree>
    <p:extLst>
      <p:ext uri="{BB962C8B-B14F-4D97-AF65-F5344CB8AC3E}">
        <p14:creationId xmlns:p14="http://schemas.microsoft.com/office/powerpoint/2010/main" val="29947351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EF6120-F2B0-4343-B190-A04FB989985B}" type="datetime1">
              <a:rPr lang="de-CH" smtClean="0"/>
              <a:t>08.11.24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2590E438-348A-40B0-9322-B1C11A95B878}" type="slidenum">
              <a:rPr lang="en-GB"/>
              <a:pPr>
                <a:defRPr/>
              </a:pPr>
              <a:t>‹#›</a:t>
            </a:fld>
            <a:endParaRPr lang="en-GB" dirty="0"/>
          </a:p>
        </p:txBody>
      </p:sp>
    </p:spTree>
    <p:extLst>
      <p:ext uri="{BB962C8B-B14F-4D97-AF65-F5344CB8AC3E}">
        <p14:creationId xmlns:p14="http://schemas.microsoft.com/office/powerpoint/2010/main" val="305071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5109132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4573B930-9D4A-4944-9D6A-3EF2EE664C6E}" type="datetime1">
              <a:rPr lang="de-CH" smtClean="0"/>
              <a:t>08.11.24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39EC4D39-03FB-44A2-9B3E-420348E215F3}" type="slidenum">
              <a:rPr lang="en-GB"/>
              <a:pPr>
                <a:defRPr/>
              </a:pPr>
              <a:t>‹#›</a:t>
            </a:fld>
            <a:endParaRPr lang="en-GB" dirty="0"/>
          </a:p>
        </p:txBody>
      </p:sp>
    </p:spTree>
    <p:extLst>
      <p:ext uri="{BB962C8B-B14F-4D97-AF65-F5344CB8AC3E}">
        <p14:creationId xmlns:p14="http://schemas.microsoft.com/office/powerpoint/2010/main" val="20797239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30ADD980-C466-1C43-B29A-9AAB0806F53B}" type="datetime1">
              <a:rPr lang="de-CH" smtClean="0"/>
              <a:t>08.11.24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35B17FC-E347-478B-AB97-3DC0D9264A94}" type="slidenum">
              <a:rPr lang="en-GB"/>
              <a:pPr>
                <a:defRPr/>
              </a:pPr>
              <a:t>‹#›</a:t>
            </a:fld>
            <a:endParaRPr lang="en-GB" dirty="0"/>
          </a:p>
        </p:txBody>
      </p:sp>
    </p:spTree>
    <p:extLst>
      <p:ext uri="{BB962C8B-B14F-4D97-AF65-F5344CB8AC3E}">
        <p14:creationId xmlns:p14="http://schemas.microsoft.com/office/powerpoint/2010/main" val="9461098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59806957-D59D-E34A-876B-BD11DF8B1E5E}" type="datetime1">
              <a:rPr lang="de-CH" smtClean="0"/>
              <a:t>08.11.24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7C7F3056-7891-4794-B536-E85F7D6246A3}" type="slidenum">
              <a:rPr lang="en-GB"/>
              <a:pPr>
                <a:defRPr/>
              </a:pPr>
              <a:t>‹#›</a:t>
            </a:fld>
            <a:endParaRPr lang="en-GB" dirty="0"/>
          </a:p>
        </p:txBody>
      </p:sp>
    </p:spTree>
    <p:extLst>
      <p:ext uri="{BB962C8B-B14F-4D97-AF65-F5344CB8AC3E}">
        <p14:creationId xmlns:p14="http://schemas.microsoft.com/office/powerpoint/2010/main" val="1471500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107546" y="6356350"/>
            <a:ext cx="681254" cy="365125"/>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9500312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9"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rtlCol="0">
            <a:normAutofit/>
          </a:bodyPr>
          <a:lstStyle/>
          <a:p>
            <a:pPr lvl="0"/>
            <a:endParaRPr lang="en-US" noProof="0"/>
          </a:p>
        </p:txBody>
      </p:sp>
      <p:sp>
        <p:nvSpPr>
          <p:cNvPr id="7" name="Espace réservé de la date 3">
            <a:extLst>
              <a:ext uri="{FF2B5EF4-FFF2-40B4-BE49-F238E27FC236}">
                <a16:creationId xmlns:a16="http://schemas.microsoft.com/office/drawing/2014/main" id="{A2FACE27-0AD0-8C42-A014-4ECAC15F6CC0}"/>
              </a:ext>
            </a:extLst>
          </p:cNvPr>
          <p:cNvSpPr>
            <a:spLocks noGrp="1"/>
          </p:cNvSpPr>
          <p:nvPr>
            <p:ph type="dt" sz="half" idx="14"/>
          </p:nvPr>
        </p:nvSpPr>
        <p:spPr/>
        <p:txBody>
          <a:bodyPr/>
          <a:lstStyle>
            <a:lvl1pPr>
              <a:defRPr/>
            </a:lvl1pPr>
          </a:lstStyle>
          <a:p>
            <a:pPr>
              <a:defRPr/>
            </a:pPr>
            <a:fld id="{5DC98BF3-DCB6-5043-BFBB-19AE44B38875}" type="datetime1">
              <a:rPr lang="de-CH" smtClean="0"/>
              <a:t>08.11.24</a:t>
            </a:fld>
            <a:endParaRPr lang="fr-FR"/>
          </a:p>
        </p:txBody>
      </p:sp>
      <p:sp>
        <p:nvSpPr>
          <p:cNvPr id="8" name="Espace réservé du pied de page 4">
            <a:extLst>
              <a:ext uri="{FF2B5EF4-FFF2-40B4-BE49-F238E27FC236}">
                <a16:creationId xmlns:a16="http://schemas.microsoft.com/office/drawing/2014/main" id="{BC1CFED0-2CD7-A74A-92E5-0DF24E6C11C2}"/>
              </a:ext>
            </a:extLst>
          </p:cNvPr>
          <p:cNvSpPr>
            <a:spLocks noGrp="1"/>
          </p:cNvSpPr>
          <p:nvPr>
            <p:ph type="ftr" sz="quarter" idx="15"/>
          </p:nvPr>
        </p:nvSpPr>
        <p:spPr/>
        <p:txBody>
          <a:bodyPr/>
          <a:lstStyle>
            <a:lvl1pPr>
              <a:defRPr/>
            </a:lvl1pPr>
          </a:lstStyle>
          <a:p>
            <a:pPr>
              <a:defRPr/>
            </a:pPr>
            <a:endParaRPr lang="fr-FR"/>
          </a:p>
        </p:txBody>
      </p:sp>
      <p:sp>
        <p:nvSpPr>
          <p:cNvPr id="10" name="Espace réservé du numéro de diapositive 5">
            <a:extLst>
              <a:ext uri="{FF2B5EF4-FFF2-40B4-BE49-F238E27FC236}">
                <a16:creationId xmlns:a16="http://schemas.microsoft.com/office/drawing/2014/main" id="{29F8651B-DE00-684C-BC19-8B3CB4FCD5EE}"/>
              </a:ext>
            </a:extLst>
          </p:cNvPr>
          <p:cNvSpPr>
            <a:spLocks noGrp="1"/>
          </p:cNvSpPr>
          <p:nvPr>
            <p:ph type="sldNum" sz="quarter" idx="16"/>
          </p:nvPr>
        </p:nvSpPr>
        <p:spPr/>
        <p:txBody>
          <a:bodyPr/>
          <a:lstStyle>
            <a:lvl1pPr>
              <a:defRPr/>
            </a:lvl1pPr>
          </a:lstStyle>
          <a:p>
            <a:pPr>
              <a:defRPr/>
            </a:pPr>
            <a:fld id="{471FA2D9-1890-8B47-82BA-906A36275701}" type="slidenum">
              <a:rPr lang="fr-FR"/>
              <a:pPr>
                <a:defRPr/>
              </a:pPr>
              <a:t>‹#›</a:t>
            </a:fld>
            <a:endParaRPr lang="fr-FR"/>
          </a:p>
        </p:txBody>
      </p:sp>
    </p:spTree>
    <p:extLst>
      <p:ext uri="{BB962C8B-B14F-4D97-AF65-F5344CB8AC3E}">
        <p14:creationId xmlns:p14="http://schemas.microsoft.com/office/powerpoint/2010/main" val="9456957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en-GB"/>
              <a:t>Click to edit Master text styles</a:t>
            </a:r>
          </a:p>
          <a:p>
            <a:pPr lvl="1"/>
            <a:r>
              <a:rPr lang="en-GB"/>
              <a:t>Second level</a:t>
            </a:r>
          </a:p>
          <a:p>
            <a:pPr lvl="2"/>
            <a:r>
              <a:rPr lang="en-GB"/>
              <a:t>Third level</a:t>
            </a:r>
          </a:p>
        </p:txBody>
      </p:sp>
      <p:sp>
        <p:nvSpPr>
          <p:cNvPr id="4" name="Espace réservé de la date 3">
            <a:extLst>
              <a:ext uri="{FF2B5EF4-FFF2-40B4-BE49-F238E27FC236}">
                <a16:creationId xmlns:a16="http://schemas.microsoft.com/office/drawing/2014/main" id="{59AF829C-118E-6B40-A8E6-879D3D3B35B1}"/>
              </a:ext>
            </a:extLst>
          </p:cNvPr>
          <p:cNvSpPr>
            <a:spLocks noGrp="1"/>
          </p:cNvSpPr>
          <p:nvPr>
            <p:ph type="dt" sz="half" idx="10"/>
          </p:nvPr>
        </p:nvSpPr>
        <p:spPr/>
        <p:txBody>
          <a:bodyPr/>
          <a:lstStyle>
            <a:lvl1pPr>
              <a:defRPr/>
            </a:lvl1pPr>
          </a:lstStyle>
          <a:p>
            <a:pPr>
              <a:defRPr/>
            </a:pPr>
            <a:fld id="{6A8DC9ED-809D-0B41-8BD9-3238E48C5D35}" type="datetime1">
              <a:rPr lang="de-CH" smtClean="0"/>
              <a:t>08.11.24</a:t>
            </a:fld>
            <a:endParaRPr lang="fr-FR"/>
          </a:p>
        </p:txBody>
      </p:sp>
      <p:sp>
        <p:nvSpPr>
          <p:cNvPr id="5" name="Espace réservé du pied de page 4">
            <a:extLst>
              <a:ext uri="{FF2B5EF4-FFF2-40B4-BE49-F238E27FC236}">
                <a16:creationId xmlns:a16="http://schemas.microsoft.com/office/drawing/2014/main" id="{DBB7A1FA-7DC9-854E-9066-24A9D1401CAB}"/>
              </a:ext>
            </a:extLst>
          </p:cNvPr>
          <p:cNvSpPr>
            <a:spLocks noGrp="1"/>
          </p:cNvSpPr>
          <p:nvPr>
            <p:ph type="ftr" sz="quarter" idx="11"/>
          </p:nvPr>
        </p:nvSpPr>
        <p:spPr>
          <a:xfrm>
            <a:off x="1295400" y="6316664"/>
            <a:ext cx="3608917" cy="365125"/>
          </a:xfrm>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263C6CA-C6C7-6847-8D28-FCB2D73D7D5F}"/>
              </a:ext>
            </a:extLst>
          </p:cNvPr>
          <p:cNvSpPr>
            <a:spLocks noGrp="1"/>
          </p:cNvSpPr>
          <p:nvPr>
            <p:ph type="sldNum" sz="quarter" idx="12"/>
          </p:nvPr>
        </p:nvSpPr>
        <p:spPr>
          <a:xfrm>
            <a:off x="11290300" y="6316664"/>
            <a:ext cx="205317" cy="365125"/>
          </a:xfrm>
        </p:spPr>
        <p:txBody>
          <a:bodyPr/>
          <a:lstStyle>
            <a:lvl1pPr>
              <a:defRPr/>
            </a:lvl1pPr>
          </a:lstStyle>
          <a:p>
            <a:pPr>
              <a:defRPr/>
            </a:pPr>
            <a:fld id="{8C82EBAB-B07B-5443-9647-323AB7F9F0DD}" type="slidenum">
              <a:rPr lang="fr-FR"/>
              <a:pPr>
                <a:defRPr/>
              </a:pPr>
              <a:t>‹#›</a:t>
            </a:fld>
            <a:endParaRPr lang="fr-FR"/>
          </a:p>
        </p:txBody>
      </p:sp>
    </p:spTree>
    <p:extLst>
      <p:ext uri="{BB962C8B-B14F-4D97-AF65-F5344CB8AC3E}">
        <p14:creationId xmlns:p14="http://schemas.microsoft.com/office/powerpoint/2010/main" val="3247280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ull page photo and tex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rtlCol="0">
            <a:normAutofit/>
          </a:bodyPr>
          <a:lstStyle/>
          <a:p>
            <a:pPr lvl="0"/>
            <a:endParaRPr lang="en-US" noProof="0"/>
          </a:p>
        </p:txBody>
      </p:sp>
      <p:sp>
        <p:nvSpPr>
          <p:cNvPr id="2" name="Titre 1"/>
          <p:cNvSpPr>
            <a:spLocks noGrp="1"/>
          </p:cNvSpPr>
          <p:nvPr>
            <p:ph type="title"/>
          </p:nvPr>
        </p:nvSpPr>
        <p:spPr>
          <a:xfrm>
            <a:off x="8412480" y="465592"/>
            <a:ext cx="3413760" cy="1116849"/>
          </a:xfrm>
        </p:spPr>
        <p:txBody>
          <a:bodyPr>
            <a:noAutofit/>
          </a:bodyPr>
          <a:lstStyle>
            <a:lvl1pPr algn="l">
              <a:defRPr sz="2700">
                <a:solidFill>
                  <a:schemeClr val="bg1"/>
                </a:solidFill>
              </a:defRPr>
            </a:lvl1pPr>
          </a:lstStyle>
          <a:p>
            <a:r>
              <a:rPr lang="fr-FR" dirty="0"/>
              <a:t>Cliquez et modifiez le titre</a:t>
            </a:r>
          </a:p>
        </p:txBody>
      </p:sp>
      <p:sp>
        <p:nvSpPr>
          <p:cNvPr id="3" name="Espace réservé du contenu 2"/>
          <p:cNvSpPr>
            <a:spLocks noGrp="1"/>
          </p:cNvSpPr>
          <p:nvPr>
            <p:ph idx="1"/>
          </p:nvPr>
        </p:nvSpPr>
        <p:spPr>
          <a:xfrm>
            <a:off x="8412480" y="1752451"/>
            <a:ext cx="3413760" cy="4409398"/>
          </a:xfrm>
        </p:spPr>
        <p:txBody>
          <a:bodyPr/>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p:txBody>
      </p:sp>
      <p:sp>
        <p:nvSpPr>
          <p:cNvPr id="5" name="Espace réservé de la date 3">
            <a:extLst>
              <a:ext uri="{FF2B5EF4-FFF2-40B4-BE49-F238E27FC236}">
                <a16:creationId xmlns:a16="http://schemas.microsoft.com/office/drawing/2014/main" id="{64A48B17-A1EA-3D49-8829-FB3EFC1B20BE}"/>
              </a:ext>
            </a:extLst>
          </p:cNvPr>
          <p:cNvSpPr>
            <a:spLocks noGrp="1"/>
          </p:cNvSpPr>
          <p:nvPr>
            <p:ph type="dt" sz="half" idx="14"/>
          </p:nvPr>
        </p:nvSpPr>
        <p:spPr/>
        <p:txBody>
          <a:bodyPr/>
          <a:lstStyle>
            <a:lvl1pPr>
              <a:defRPr/>
            </a:lvl1pPr>
          </a:lstStyle>
          <a:p>
            <a:pPr>
              <a:defRPr/>
            </a:pPr>
            <a:fld id="{1BBD0211-D26D-0140-ABEF-2CC8B57A07DB}" type="datetime1">
              <a:rPr lang="de-CH" smtClean="0"/>
              <a:t>08.11.24</a:t>
            </a:fld>
            <a:endParaRPr lang="fr-FR" dirty="0"/>
          </a:p>
        </p:txBody>
      </p:sp>
      <p:sp>
        <p:nvSpPr>
          <p:cNvPr id="6" name="Espace réservé du pied de page 4">
            <a:extLst>
              <a:ext uri="{FF2B5EF4-FFF2-40B4-BE49-F238E27FC236}">
                <a16:creationId xmlns:a16="http://schemas.microsoft.com/office/drawing/2014/main" id="{EBF43798-D0F1-7840-8728-38B59F94E64A}"/>
              </a:ext>
            </a:extLst>
          </p:cNvPr>
          <p:cNvSpPr>
            <a:spLocks noGrp="1"/>
          </p:cNvSpPr>
          <p:nvPr>
            <p:ph type="ftr" sz="quarter" idx="15"/>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3266DCC-1E16-BC44-BF6C-138430F705E6}"/>
              </a:ext>
            </a:extLst>
          </p:cNvPr>
          <p:cNvSpPr>
            <a:spLocks noGrp="1"/>
          </p:cNvSpPr>
          <p:nvPr>
            <p:ph type="sldNum" sz="quarter" idx="16"/>
          </p:nvPr>
        </p:nvSpPr>
        <p:spPr/>
        <p:txBody>
          <a:bodyPr/>
          <a:lstStyle>
            <a:lvl1pPr>
              <a:defRPr/>
            </a:lvl1pPr>
          </a:lstStyle>
          <a:p>
            <a:pPr>
              <a:defRPr/>
            </a:pPr>
            <a:fld id="{D31EFAC8-FE49-3F44-A413-8E0D220C979E}" type="slidenum">
              <a:rPr lang="fr-FR"/>
              <a:pPr>
                <a:defRPr/>
              </a:pPr>
              <a:t>‹#›</a:t>
            </a:fld>
            <a:endParaRPr lang="fr-FR" dirty="0"/>
          </a:p>
        </p:txBody>
      </p:sp>
    </p:spTree>
    <p:extLst>
      <p:ext uri="{BB962C8B-B14F-4D97-AF65-F5344CB8AC3E}">
        <p14:creationId xmlns:p14="http://schemas.microsoft.com/office/powerpoint/2010/main" val="32976965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Half page photo and tex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FA5C33-0829-754F-B9D6-E352AAE694F3}"/>
              </a:ext>
            </a:extLst>
          </p:cNvPr>
          <p:cNvSpPr>
            <a:spLocks noChangeArrowheads="1"/>
          </p:cNvSpPr>
          <p:nvPr userDrawn="1"/>
        </p:nvSpPr>
        <p:spPr bwMode="auto">
          <a:xfrm>
            <a:off x="696384" y="2082800"/>
            <a:ext cx="4705349"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CH" sz="1800">
              <a:cs typeface="Arial" panose="020B0604020202020204" pitchFamily="34" charset="0"/>
            </a:endParaRPr>
          </a:p>
        </p:txBody>
      </p:sp>
      <p:sp>
        <p:nvSpPr>
          <p:cNvPr id="5" name="ZoneTexte 2">
            <a:extLst>
              <a:ext uri="{FF2B5EF4-FFF2-40B4-BE49-F238E27FC236}">
                <a16:creationId xmlns:a16="http://schemas.microsoft.com/office/drawing/2014/main" id="{77069668-55A6-864C-B874-FA4FDCFB6B02}"/>
              </a:ext>
            </a:extLst>
          </p:cNvPr>
          <p:cNvSpPr txBox="1">
            <a:spLocks noChangeArrowheads="1"/>
          </p:cNvSpPr>
          <p:nvPr userDrawn="1"/>
        </p:nvSpPr>
        <p:spPr bwMode="auto">
          <a:xfrm>
            <a:off x="694267" y="1658939"/>
            <a:ext cx="50927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p>
            <a:r>
              <a:rPr lang="fr-FR" altLang="en-CH" sz="2100">
                <a:solidFill>
                  <a:schemeClr val="tx2"/>
                </a:solidFill>
              </a:rPr>
              <a:t>Cliquez pour modifier les styles du texte du masque</a:t>
            </a:r>
          </a:p>
          <a:p>
            <a:pPr lvl="1"/>
            <a:r>
              <a:rPr lang="fr-FR" altLang="en-CH" sz="2100">
                <a:solidFill>
                  <a:schemeClr val="tx2"/>
                </a:solidFill>
              </a:rPr>
              <a:t>Deuxième niveau</a:t>
            </a:r>
          </a:p>
          <a:p>
            <a:pPr lvl="2"/>
            <a:r>
              <a:rPr lang="fr-FR" altLang="en-CH" sz="2100">
                <a:solidFill>
                  <a:schemeClr val="tx2"/>
                </a:solidFill>
              </a:rPr>
              <a:t>Troisième niveau</a:t>
            </a:r>
          </a:p>
          <a:p>
            <a:endParaRPr lang="fr-FR" altLang="en-CH" sz="1800"/>
          </a:p>
        </p:txBody>
      </p:sp>
      <p:sp>
        <p:nvSpPr>
          <p:cNvPr id="7" name="Titre 1"/>
          <p:cNvSpPr>
            <a:spLocks noGrp="1"/>
          </p:cNvSpPr>
          <p:nvPr>
            <p:ph type="title"/>
          </p:nvPr>
        </p:nvSpPr>
        <p:spPr>
          <a:xfrm>
            <a:off x="696001" y="465592"/>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6" name="Espace réservé de la date 3">
            <a:extLst>
              <a:ext uri="{FF2B5EF4-FFF2-40B4-BE49-F238E27FC236}">
                <a16:creationId xmlns:a16="http://schemas.microsoft.com/office/drawing/2014/main" id="{B4D6131D-9966-F44F-81AF-E67C35ED5313}"/>
              </a:ext>
            </a:extLst>
          </p:cNvPr>
          <p:cNvSpPr>
            <a:spLocks noGrp="1"/>
          </p:cNvSpPr>
          <p:nvPr>
            <p:ph type="dt" sz="half" idx="15"/>
          </p:nvPr>
        </p:nvSpPr>
        <p:spPr/>
        <p:txBody>
          <a:bodyPr/>
          <a:lstStyle>
            <a:lvl1pPr>
              <a:defRPr/>
            </a:lvl1pPr>
          </a:lstStyle>
          <a:p>
            <a:pPr>
              <a:defRPr/>
            </a:pPr>
            <a:fld id="{2E650C9D-7DE8-0347-8133-4FF9129164A4}" type="datetime1">
              <a:rPr lang="de-CH" smtClean="0"/>
              <a:t>08.11.24</a:t>
            </a:fld>
            <a:endParaRPr lang="fr-FR"/>
          </a:p>
        </p:txBody>
      </p:sp>
      <p:sp>
        <p:nvSpPr>
          <p:cNvPr id="8" name="Espace réservé du pied de page 4">
            <a:extLst>
              <a:ext uri="{FF2B5EF4-FFF2-40B4-BE49-F238E27FC236}">
                <a16:creationId xmlns:a16="http://schemas.microsoft.com/office/drawing/2014/main" id="{8FFBDCE7-4E7F-704E-AAB5-4EA0A6D1C87B}"/>
              </a:ext>
            </a:extLst>
          </p:cNvPr>
          <p:cNvSpPr>
            <a:spLocks noGrp="1"/>
          </p:cNvSpPr>
          <p:nvPr>
            <p:ph type="ftr" sz="quarter" idx="16"/>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65EF570F-4997-F146-92B2-AA45FFBF1978}"/>
              </a:ext>
            </a:extLst>
          </p:cNvPr>
          <p:cNvSpPr>
            <a:spLocks noGrp="1"/>
          </p:cNvSpPr>
          <p:nvPr>
            <p:ph type="sldNum" sz="quarter" idx="17"/>
          </p:nvPr>
        </p:nvSpPr>
        <p:spPr/>
        <p:txBody>
          <a:bodyPr/>
          <a:lstStyle>
            <a:lvl1pPr>
              <a:defRPr/>
            </a:lvl1pPr>
          </a:lstStyle>
          <a:p>
            <a:pPr>
              <a:defRPr/>
            </a:pPr>
            <a:fld id="{55702256-0E1B-6F4C-9C8A-77A42DF7AB2F}" type="slidenum">
              <a:rPr lang="fr-FR"/>
              <a:pPr>
                <a:defRPr/>
              </a:pPr>
              <a:t>‹#›</a:t>
            </a:fld>
            <a:endParaRPr lang="fr-FR"/>
          </a:p>
        </p:txBody>
      </p:sp>
    </p:spTree>
    <p:extLst>
      <p:ext uri="{BB962C8B-B14F-4D97-AF65-F5344CB8AC3E}">
        <p14:creationId xmlns:p14="http://schemas.microsoft.com/office/powerpoint/2010/main" val="27170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1 horizontal photo">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6002" y="2519916"/>
            <a:ext cx="10799999" cy="2494871"/>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4" name="Espace réservé de la date 3">
            <a:extLst>
              <a:ext uri="{FF2B5EF4-FFF2-40B4-BE49-F238E27FC236}">
                <a16:creationId xmlns:a16="http://schemas.microsoft.com/office/drawing/2014/main" id="{CF21CA23-76F6-AF4A-9872-364D6BAEE478}"/>
              </a:ext>
            </a:extLst>
          </p:cNvPr>
          <p:cNvSpPr>
            <a:spLocks noGrp="1"/>
          </p:cNvSpPr>
          <p:nvPr>
            <p:ph type="dt" sz="half" idx="14"/>
          </p:nvPr>
        </p:nvSpPr>
        <p:spPr/>
        <p:txBody>
          <a:bodyPr/>
          <a:lstStyle>
            <a:lvl1pPr>
              <a:defRPr/>
            </a:lvl1pPr>
          </a:lstStyle>
          <a:p>
            <a:pPr>
              <a:defRPr/>
            </a:pPr>
            <a:fld id="{9AB83BA1-D724-D946-AF2B-FFE3C9FF42BF}" type="datetime1">
              <a:rPr lang="de-CH" smtClean="0"/>
              <a:t>08.11.24</a:t>
            </a:fld>
            <a:endParaRPr lang="fr-FR" dirty="0"/>
          </a:p>
        </p:txBody>
      </p:sp>
      <p:sp>
        <p:nvSpPr>
          <p:cNvPr id="5" name="Espace réservé du pied de page 4">
            <a:extLst>
              <a:ext uri="{FF2B5EF4-FFF2-40B4-BE49-F238E27FC236}">
                <a16:creationId xmlns:a16="http://schemas.microsoft.com/office/drawing/2014/main" id="{0DB143C0-2764-3A47-B28A-705447FB317E}"/>
              </a:ext>
            </a:extLst>
          </p:cNvPr>
          <p:cNvSpPr>
            <a:spLocks noGrp="1"/>
          </p:cNvSpPr>
          <p:nvPr>
            <p:ph type="ftr" sz="quarter" idx="15"/>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B581440-2AAC-2146-93A3-2AE35CCBAB9E}"/>
              </a:ext>
            </a:extLst>
          </p:cNvPr>
          <p:cNvSpPr>
            <a:spLocks noGrp="1"/>
          </p:cNvSpPr>
          <p:nvPr>
            <p:ph type="sldNum" sz="quarter" idx="16"/>
          </p:nvPr>
        </p:nvSpPr>
        <p:spPr/>
        <p:txBody>
          <a:bodyPr/>
          <a:lstStyle>
            <a:lvl1pPr>
              <a:defRPr/>
            </a:lvl1pPr>
          </a:lstStyle>
          <a:p>
            <a:pPr>
              <a:defRPr/>
            </a:pPr>
            <a:fld id="{10531DDA-A54C-4749-9E91-AB66529021CF}" type="slidenum">
              <a:rPr lang="fr-FR"/>
              <a:pPr>
                <a:defRPr/>
              </a:pPr>
              <a:t>‹#›</a:t>
            </a:fld>
            <a:endParaRPr lang="fr-FR" dirty="0"/>
          </a:p>
        </p:txBody>
      </p:sp>
    </p:spTree>
    <p:extLst>
      <p:ext uri="{BB962C8B-B14F-4D97-AF65-F5344CB8AC3E}">
        <p14:creationId xmlns:p14="http://schemas.microsoft.com/office/powerpoint/2010/main" val="24820073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6" y="478540"/>
            <a:ext cx="10801351" cy="1084263"/>
          </a:xfrm>
        </p:spPr>
        <p:txBody>
          <a:bodyPr/>
          <a:lstStyle/>
          <a:p>
            <a:r>
              <a:rPr lang="en-US" dirty="0"/>
              <a:t>Click to edit Master title style</a:t>
            </a:r>
          </a:p>
        </p:txBody>
      </p:sp>
      <p:sp>
        <p:nvSpPr>
          <p:cNvPr id="5" name="Text Placeholder 2"/>
          <p:cNvSpPr>
            <a:spLocks noGrp="1"/>
          </p:cNvSpPr>
          <p:nvPr>
            <p:ph type="body" idx="15"/>
          </p:nvPr>
        </p:nvSpPr>
        <p:spPr bwMode="auto">
          <a:xfrm>
            <a:off x="4116387" y="1601378"/>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Picture Placeholder 10"/>
          <p:cNvSpPr>
            <a:spLocks noGrp="1"/>
          </p:cNvSpPr>
          <p:nvPr>
            <p:ph type="pic" sz="quarter" idx="16"/>
          </p:nvPr>
        </p:nvSpPr>
        <p:spPr bwMode="auto">
          <a:xfrm>
            <a:off x="4116388" y="2732444"/>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10" name="Text Placeholder 2"/>
          <p:cNvSpPr>
            <a:spLocks noGrp="1"/>
          </p:cNvSpPr>
          <p:nvPr>
            <p:ph type="body" idx="20"/>
          </p:nvPr>
        </p:nvSpPr>
        <p:spPr bwMode="auto">
          <a:xfrm>
            <a:off x="3275" y="5078526"/>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Picture Placeholder 10"/>
          <p:cNvSpPr>
            <a:spLocks noGrp="1"/>
          </p:cNvSpPr>
          <p:nvPr>
            <p:ph type="pic" sz="quarter" idx="21"/>
          </p:nvPr>
        </p:nvSpPr>
        <p:spPr bwMode="auto">
          <a:xfrm>
            <a:off x="4052" y="1601378"/>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12" name="Text Placeholder 2"/>
          <p:cNvSpPr>
            <a:spLocks noGrp="1"/>
          </p:cNvSpPr>
          <p:nvPr>
            <p:ph type="body" idx="22"/>
          </p:nvPr>
        </p:nvSpPr>
        <p:spPr bwMode="auto">
          <a:xfrm>
            <a:off x="8232388" y="5078526"/>
            <a:ext cx="3960000" cy="1131215"/>
          </a:xfrm>
          <a:prstGeom prst="rect">
            <a:avLst/>
          </a:prstGeom>
          <a:solidFill>
            <a:schemeClr val="accent6"/>
          </a:solidFill>
          <a:ln>
            <a:noFill/>
          </a:ln>
        </p:spPr>
        <p:txBody>
          <a:bodyPr lIns="36000" tIns="36000" rIns="36000" bIns="36000" anchor="ctr"/>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Picture Placeholder 10"/>
          <p:cNvSpPr>
            <a:spLocks noGrp="1"/>
          </p:cNvSpPr>
          <p:nvPr>
            <p:ph type="pic" sz="quarter" idx="23"/>
          </p:nvPr>
        </p:nvSpPr>
        <p:spPr bwMode="auto">
          <a:xfrm>
            <a:off x="8232389" y="1601378"/>
            <a:ext cx="3959225" cy="3477297"/>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9" name="Date Placeholder 3">
            <a:extLst>
              <a:ext uri="{FF2B5EF4-FFF2-40B4-BE49-F238E27FC236}">
                <a16:creationId xmlns:a16="http://schemas.microsoft.com/office/drawing/2014/main" id="{A154C35A-5B7C-F244-80AE-7267D3443727}"/>
              </a:ext>
            </a:extLst>
          </p:cNvPr>
          <p:cNvSpPr>
            <a:spLocks noGrp="1"/>
          </p:cNvSpPr>
          <p:nvPr>
            <p:ph type="dt" sz="half" idx="24"/>
          </p:nvPr>
        </p:nvSpPr>
        <p:spPr bwMode="auto"/>
        <p:txBody>
          <a:bodyPr/>
          <a:lstStyle>
            <a:lvl1pPr>
              <a:defRPr/>
            </a:lvl1pPr>
          </a:lstStyle>
          <a:p>
            <a:pPr>
              <a:defRPr/>
            </a:pPr>
            <a:fld id="{32BD067B-375E-BE4D-BDA0-BBA27803228A}" type="datetime1">
              <a:rPr lang="de-CH" smtClean="0"/>
              <a:t>08.11.24</a:t>
            </a:fld>
            <a:endParaRPr lang="en-US"/>
          </a:p>
        </p:txBody>
      </p:sp>
      <p:sp>
        <p:nvSpPr>
          <p:cNvPr id="14" name="Footer Placeholder 5">
            <a:extLst>
              <a:ext uri="{FF2B5EF4-FFF2-40B4-BE49-F238E27FC236}">
                <a16:creationId xmlns:a16="http://schemas.microsoft.com/office/drawing/2014/main" id="{45AD8259-1E85-1348-B37E-93EC25A78229}"/>
              </a:ext>
            </a:extLst>
          </p:cNvPr>
          <p:cNvSpPr>
            <a:spLocks noGrp="1"/>
          </p:cNvSpPr>
          <p:nvPr>
            <p:ph type="ftr" sz="quarter" idx="25"/>
          </p:nvPr>
        </p:nvSpPr>
        <p:spPr bwMode="auto"/>
        <p:txBody>
          <a:bodyPr/>
          <a:lstStyle>
            <a:lvl1pPr>
              <a:defRPr/>
            </a:lvl1pPr>
          </a:lstStyle>
          <a:p>
            <a:pPr>
              <a:defRPr/>
            </a:pPr>
            <a:endParaRPr lang="en-US"/>
          </a:p>
        </p:txBody>
      </p:sp>
      <p:sp>
        <p:nvSpPr>
          <p:cNvPr id="15" name="Slide Number Placeholder 13">
            <a:extLst>
              <a:ext uri="{FF2B5EF4-FFF2-40B4-BE49-F238E27FC236}">
                <a16:creationId xmlns:a16="http://schemas.microsoft.com/office/drawing/2014/main" id="{A2A02AD2-30C3-CA43-B97D-143EED8CA2BD}"/>
              </a:ext>
            </a:extLst>
          </p:cNvPr>
          <p:cNvSpPr>
            <a:spLocks noGrp="1"/>
          </p:cNvSpPr>
          <p:nvPr>
            <p:ph type="sldNum" sz="quarter" idx="26"/>
          </p:nvPr>
        </p:nvSpPr>
        <p:spPr bwMode="auto"/>
        <p:txBody>
          <a:bodyPr/>
          <a:lstStyle>
            <a:lvl1pPr>
              <a:defRPr/>
            </a:lvl1pPr>
          </a:lstStyle>
          <a:p>
            <a:pPr>
              <a:defRPr/>
            </a:pPr>
            <a:fld id="{3843A5D4-743A-D148-B90B-A1D396A897A3}" type="slidenum">
              <a:rPr lang="en-US"/>
              <a:pPr>
                <a:defRPr/>
              </a:pPr>
              <a:t>‹#›</a:t>
            </a:fld>
            <a:endParaRPr lang="en-US"/>
          </a:p>
        </p:txBody>
      </p:sp>
    </p:spTree>
    <p:extLst>
      <p:ext uri="{BB962C8B-B14F-4D97-AF65-F5344CB8AC3E}">
        <p14:creationId xmlns:p14="http://schemas.microsoft.com/office/powerpoint/2010/main" val="3638600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81672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3"/>
            <a:ext cx="12192000" cy="2494871"/>
          </a:xfrm>
          <a:pattFill prst="smCheck">
            <a:fgClr>
              <a:schemeClr val="bg2"/>
            </a:fgClr>
            <a:bgClr>
              <a:schemeClr val="bg1"/>
            </a:bgClr>
          </a:pattFill>
        </p:spPr>
        <p:txBody>
          <a:bodyPr rtlCol="0" anchor="ctr">
            <a:normAutofit/>
          </a:bodyPr>
          <a:lstStyle>
            <a:lvl1pPr algn="ctr">
              <a:defRPr/>
            </a:lvl1pPr>
          </a:lstStyle>
          <a:p>
            <a:pPr lvl="0"/>
            <a:r>
              <a:rPr lang="fr-FR" noProof="0" dirty="0"/>
              <a:t>Faire glisser l'image vers l'espace réservé ou cliquer sur l'icône pour l'ajouter</a:t>
            </a:r>
          </a:p>
        </p:txBody>
      </p:sp>
      <p:sp>
        <p:nvSpPr>
          <p:cNvPr id="8" name="Text Placeholder 5"/>
          <p:cNvSpPr>
            <a:spLocks noGrp="1"/>
          </p:cNvSpPr>
          <p:nvPr>
            <p:ph type="body" sz="quarter" idx="14"/>
          </p:nvPr>
        </p:nvSpPr>
        <p:spPr bwMode="auto">
          <a:xfrm>
            <a:off x="696000" y="4600353"/>
            <a:ext cx="3416525" cy="1560510"/>
          </a:xfrm>
          <a:solidFill>
            <a:schemeClr val="tx1"/>
          </a:solidFill>
        </p:spPr>
        <p:txBody>
          <a:bodyPr lIns="72000" anchor="ctr"/>
          <a:lstStyle>
            <a:lvl1pPr algn="ctr">
              <a:buFontTx/>
              <a:buNone/>
              <a:defRPr sz="1575">
                <a:solidFill>
                  <a:schemeClr val="bg1"/>
                </a:solidFill>
              </a:defRPr>
            </a:lvl1pPr>
            <a:lvl2pPr marL="342900" indent="0" algn="ctr">
              <a:buFontTx/>
              <a:buNone/>
              <a:defRPr sz="1350">
                <a:solidFill>
                  <a:schemeClr val="bg1"/>
                </a:solidFill>
              </a:defRPr>
            </a:lvl2pPr>
            <a:lvl3pPr marL="685800" indent="0" algn="ctr">
              <a:buFontTx/>
              <a:buNone/>
              <a:defRPr sz="1350">
                <a:solidFill>
                  <a:schemeClr val="bg1"/>
                </a:solidFill>
              </a:defRPr>
            </a:lvl3pPr>
          </a:lstStyle>
          <a:p>
            <a:pPr lvl="0"/>
            <a:r>
              <a:rPr lang="en-US" dirty="0"/>
              <a:t>Edit Master text styles</a:t>
            </a:r>
          </a:p>
        </p:txBody>
      </p:sp>
      <p:sp>
        <p:nvSpPr>
          <p:cNvPr id="9" name="Text Placeholder 5"/>
          <p:cNvSpPr>
            <a:spLocks noGrp="1"/>
          </p:cNvSpPr>
          <p:nvPr>
            <p:ph type="body" sz="quarter" idx="15"/>
          </p:nvPr>
        </p:nvSpPr>
        <p:spPr bwMode="auto">
          <a:xfrm>
            <a:off x="4409907" y="4600354"/>
            <a:ext cx="3377036" cy="1560511"/>
          </a:xfrm>
          <a:solidFill>
            <a:schemeClr val="tx1"/>
          </a:solidFill>
        </p:spPr>
        <p:txBody>
          <a:bodyPr lIns="72000" anchor="ctr"/>
          <a:lstStyle>
            <a:lvl1pPr algn="ctr">
              <a:defRPr sz="1575">
                <a:solidFill>
                  <a:schemeClr val="bg1"/>
                </a:solidFill>
              </a:defRPr>
            </a:lvl1pPr>
            <a:lvl2pPr>
              <a:defRPr sz="1350">
                <a:solidFill>
                  <a:schemeClr val="bg1"/>
                </a:solidFill>
              </a:defRPr>
            </a:lvl2pPr>
            <a:lvl3pPr>
              <a:defRPr sz="1350">
                <a:solidFill>
                  <a:schemeClr val="bg1"/>
                </a:solidFill>
              </a:defRPr>
            </a:lvl3pPr>
          </a:lstStyle>
          <a:p>
            <a:pPr lvl="0"/>
            <a:r>
              <a:rPr lang="en-US" dirty="0"/>
              <a:t>Edit Master text styles</a:t>
            </a:r>
          </a:p>
        </p:txBody>
      </p:sp>
      <p:sp>
        <p:nvSpPr>
          <p:cNvPr id="10" name="Text Placeholder 5"/>
          <p:cNvSpPr>
            <a:spLocks noGrp="1"/>
          </p:cNvSpPr>
          <p:nvPr>
            <p:ph type="body" sz="quarter" idx="19"/>
          </p:nvPr>
        </p:nvSpPr>
        <p:spPr bwMode="auto">
          <a:xfrm>
            <a:off x="8084327" y="4600353"/>
            <a:ext cx="3411672" cy="1560510"/>
          </a:xfrm>
          <a:solidFill>
            <a:schemeClr val="tx1"/>
          </a:solidFill>
        </p:spPr>
        <p:txBody>
          <a:bodyPr lIns="72000" anchor="ctr"/>
          <a:lstStyle>
            <a:lvl1pPr algn="ctr">
              <a:defRPr sz="1575">
                <a:solidFill>
                  <a:schemeClr val="bg1"/>
                </a:solidFill>
              </a:defRPr>
            </a:lvl1pPr>
            <a:lvl2pPr>
              <a:defRPr sz="1350">
                <a:solidFill>
                  <a:schemeClr val="bg1"/>
                </a:solidFill>
              </a:defRPr>
            </a:lvl2pPr>
            <a:lvl3pPr>
              <a:defRPr sz="1350">
                <a:solidFill>
                  <a:schemeClr val="bg1"/>
                </a:solidFill>
              </a:defRPr>
            </a:lvl3pPr>
          </a:lstStyle>
          <a:p>
            <a:pPr lvl="0"/>
            <a:r>
              <a:rPr lang="en-US" dirty="0"/>
              <a:t>Edit Master text styles</a:t>
            </a:r>
          </a:p>
        </p:txBody>
      </p:sp>
      <p:sp>
        <p:nvSpPr>
          <p:cNvPr id="11" name="Espace réservé de la date 3">
            <a:extLst>
              <a:ext uri="{FF2B5EF4-FFF2-40B4-BE49-F238E27FC236}">
                <a16:creationId xmlns:a16="http://schemas.microsoft.com/office/drawing/2014/main" id="{D13C4DC0-4A07-BA44-8FB9-778D7EA800B7}"/>
              </a:ext>
            </a:extLst>
          </p:cNvPr>
          <p:cNvSpPr>
            <a:spLocks noGrp="1"/>
          </p:cNvSpPr>
          <p:nvPr>
            <p:ph type="dt" sz="half" idx="20"/>
          </p:nvPr>
        </p:nvSpPr>
        <p:spPr/>
        <p:txBody>
          <a:bodyPr/>
          <a:lstStyle>
            <a:lvl1pPr>
              <a:defRPr/>
            </a:lvl1pPr>
          </a:lstStyle>
          <a:p>
            <a:pPr>
              <a:defRPr/>
            </a:pPr>
            <a:fld id="{ED053EEE-0EC6-6547-AFA9-FC9EF1B02371}" type="datetime1">
              <a:rPr lang="de-CH" smtClean="0"/>
              <a:t>08.11.24</a:t>
            </a:fld>
            <a:endParaRPr lang="fr-FR" dirty="0"/>
          </a:p>
        </p:txBody>
      </p:sp>
      <p:sp>
        <p:nvSpPr>
          <p:cNvPr id="13" name="Espace réservé du pied de page 4">
            <a:extLst>
              <a:ext uri="{FF2B5EF4-FFF2-40B4-BE49-F238E27FC236}">
                <a16:creationId xmlns:a16="http://schemas.microsoft.com/office/drawing/2014/main" id="{E98240A6-8A23-384D-94A3-9F38CAC41D35}"/>
              </a:ext>
            </a:extLst>
          </p:cNvPr>
          <p:cNvSpPr>
            <a:spLocks noGrp="1"/>
          </p:cNvSpPr>
          <p:nvPr>
            <p:ph type="ftr" sz="quarter" idx="21"/>
          </p:nvPr>
        </p:nvSpPr>
        <p:spPr/>
        <p:txBody>
          <a:bodyPr/>
          <a:lstStyle>
            <a:lvl1pPr>
              <a:defRPr/>
            </a:lvl1pPr>
          </a:lstStyle>
          <a:p>
            <a:pPr>
              <a:defRPr/>
            </a:pPr>
            <a:endParaRPr lang="fr-FR"/>
          </a:p>
        </p:txBody>
      </p:sp>
      <p:sp>
        <p:nvSpPr>
          <p:cNvPr id="14" name="Espace réservé du numéro de diapositive 5">
            <a:extLst>
              <a:ext uri="{FF2B5EF4-FFF2-40B4-BE49-F238E27FC236}">
                <a16:creationId xmlns:a16="http://schemas.microsoft.com/office/drawing/2014/main" id="{0382F2E5-A27B-CD4A-B0A4-4D501F603412}"/>
              </a:ext>
            </a:extLst>
          </p:cNvPr>
          <p:cNvSpPr>
            <a:spLocks noGrp="1"/>
          </p:cNvSpPr>
          <p:nvPr>
            <p:ph type="sldNum" sz="quarter" idx="22"/>
          </p:nvPr>
        </p:nvSpPr>
        <p:spPr/>
        <p:txBody>
          <a:bodyPr/>
          <a:lstStyle>
            <a:lvl1pPr>
              <a:defRPr/>
            </a:lvl1pPr>
          </a:lstStyle>
          <a:p>
            <a:pPr>
              <a:defRPr/>
            </a:pPr>
            <a:fld id="{85DBC0C8-A904-A84F-9D0B-C2171D0A1279}" type="slidenum">
              <a:rPr lang="fr-FR"/>
              <a:pPr>
                <a:defRPr/>
              </a:pPr>
              <a:t>‹#›</a:t>
            </a:fld>
            <a:endParaRPr lang="fr-FR" dirty="0"/>
          </a:p>
        </p:txBody>
      </p:sp>
    </p:spTree>
    <p:extLst>
      <p:ext uri="{BB962C8B-B14F-4D97-AF65-F5344CB8AC3E}">
        <p14:creationId xmlns:p14="http://schemas.microsoft.com/office/powerpoint/2010/main" val="2143562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6" y="476250"/>
            <a:ext cx="10801351" cy="973138"/>
          </a:xfrm>
        </p:spPr>
        <p:txBody>
          <a:bodyPr/>
          <a:lstStyle/>
          <a:p>
            <a:r>
              <a:rPr lang="en-US" dirty="0"/>
              <a:t>Click to edit Master title style</a:t>
            </a:r>
          </a:p>
        </p:txBody>
      </p:sp>
      <p:sp>
        <p:nvSpPr>
          <p:cNvPr id="5" name="Picture Placeholder 10"/>
          <p:cNvSpPr>
            <a:spLocks noGrp="1"/>
          </p:cNvSpPr>
          <p:nvPr>
            <p:ph type="pic" sz="quarter" idx="13"/>
          </p:nvPr>
        </p:nvSpPr>
        <p:spPr bwMode="auto">
          <a:xfrm>
            <a:off x="694650" y="1684948"/>
            <a:ext cx="10801351" cy="2563906"/>
          </a:xfrm>
          <a:prstGeom prst="rect">
            <a:avLst/>
          </a:prstGeom>
          <a:noFill/>
        </p:spPr>
        <p:txBody>
          <a:bodyPr rtlCol="0" anchor="ctr">
            <a:normAutofit/>
          </a:bodyPr>
          <a:lstStyle>
            <a:lvl1pPr algn="ctr">
              <a:defRPr/>
            </a:lvl1pPr>
          </a:lstStyle>
          <a:p>
            <a:pPr lvl="0"/>
            <a:r>
              <a:rPr lang="en-GB" noProof="0"/>
              <a:t>Click icon to add picture</a:t>
            </a:r>
            <a:endParaRPr noProof="0"/>
          </a:p>
        </p:txBody>
      </p:sp>
      <p:sp>
        <p:nvSpPr>
          <p:cNvPr id="6" name="Text Placeholder 5"/>
          <p:cNvSpPr>
            <a:spLocks noGrp="1"/>
          </p:cNvSpPr>
          <p:nvPr>
            <p:ph type="body" sz="quarter" idx="14"/>
          </p:nvPr>
        </p:nvSpPr>
        <p:spPr bwMode="auto">
          <a:xfrm>
            <a:off x="695325" y="4391027"/>
            <a:ext cx="3415859"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7" name="Text Placeholder 5"/>
          <p:cNvSpPr>
            <a:spLocks noGrp="1"/>
          </p:cNvSpPr>
          <p:nvPr>
            <p:ph type="body" sz="quarter" idx="15"/>
          </p:nvPr>
        </p:nvSpPr>
        <p:spPr bwMode="auto">
          <a:xfrm>
            <a:off x="4410237" y="4393425"/>
            <a:ext cx="3376379"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11" name="Text Placeholder 5"/>
          <p:cNvSpPr>
            <a:spLocks noGrp="1"/>
          </p:cNvSpPr>
          <p:nvPr>
            <p:ph type="body" sz="quarter" idx="19"/>
          </p:nvPr>
        </p:nvSpPr>
        <p:spPr bwMode="auto">
          <a:xfrm>
            <a:off x="8085670" y="4393425"/>
            <a:ext cx="3411007" cy="1766370"/>
          </a:xfrm>
        </p:spPr>
        <p:txBody>
          <a:bodyPr/>
          <a:lstStyle>
            <a:lvl1pPr>
              <a:defRPr sz="1575"/>
            </a:lvl1pPr>
            <a:lvl2pPr>
              <a:defRPr sz="1350"/>
            </a:lvl2pPr>
            <a:lvl3pPr>
              <a:defRPr sz="1350"/>
            </a:lvl3pPr>
          </a:lstStyle>
          <a:p>
            <a:pPr lvl="0"/>
            <a:r>
              <a:rPr lang="en-US" dirty="0"/>
              <a:t>Edit Master text styles</a:t>
            </a:r>
          </a:p>
          <a:p>
            <a:pPr lvl="1"/>
            <a:r>
              <a:rPr lang="en-US" dirty="0"/>
              <a:t>Second level</a:t>
            </a:r>
          </a:p>
          <a:p>
            <a:pPr lvl="2"/>
            <a:r>
              <a:rPr lang="en-US" dirty="0"/>
              <a:t>Third level</a:t>
            </a:r>
          </a:p>
        </p:txBody>
      </p:sp>
      <p:sp>
        <p:nvSpPr>
          <p:cNvPr id="8" name="Date Placeholder 2">
            <a:extLst>
              <a:ext uri="{FF2B5EF4-FFF2-40B4-BE49-F238E27FC236}">
                <a16:creationId xmlns:a16="http://schemas.microsoft.com/office/drawing/2014/main" id="{93B6E174-779E-2549-B3CB-7789DAD394F2}"/>
              </a:ext>
            </a:extLst>
          </p:cNvPr>
          <p:cNvSpPr>
            <a:spLocks noGrp="1"/>
          </p:cNvSpPr>
          <p:nvPr>
            <p:ph type="dt" sz="half" idx="20"/>
          </p:nvPr>
        </p:nvSpPr>
        <p:spPr bwMode="auto"/>
        <p:txBody>
          <a:bodyPr/>
          <a:lstStyle>
            <a:lvl1pPr>
              <a:defRPr/>
            </a:lvl1pPr>
          </a:lstStyle>
          <a:p>
            <a:pPr>
              <a:defRPr/>
            </a:pPr>
            <a:fld id="{5C83E6EB-1A90-9840-8B40-BA4BF553E6D1}" type="datetime1">
              <a:rPr lang="de-CH" smtClean="0"/>
              <a:t>08.11.24</a:t>
            </a:fld>
            <a:endParaRPr lang="en-US"/>
          </a:p>
        </p:txBody>
      </p:sp>
      <p:sp>
        <p:nvSpPr>
          <p:cNvPr id="9" name="Footer Placeholder 3">
            <a:extLst>
              <a:ext uri="{FF2B5EF4-FFF2-40B4-BE49-F238E27FC236}">
                <a16:creationId xmlns:a16="http://schemas.microsoft.com/office/drawing/2014/main" id="{B853A0F6-3FA9-7D42-8E59-9F5E054C6739}"/>
              </a:ext>
            </a:extLst>
          </p:cNvPr>
          <p:cNvSpPr>
            <a:spLocks noGrp="1"/>
          </p:cNvSpPr>
          <p:nvPr>
            <p:ph type="ftr" sz="quarter" idx="21"/>
          </p:nvPr>
        </p:nvSpPr>
        <p:spPr bwMode="auto"/>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366165D1-FF93-5545-9128-887E6F770689}"/>
              </a:ext>
            </a:extLst>
          </p:cNvPr>
          <p:cNvSpPr>
            <a:spLocks noGrp="1"/>
          </p:cNvSpPr>
          <p:nvPr>
            <p:ph type="sldNum" sz="quarter" idx="22"/>
          </p:nvPr>
        </p:nvSpPr>
        <p:spPr bwMode="auto"/>
        <p:txBody>
          <a:bodyPr/>
          <a:lstStyle>
            <a:lvl1pPr>
              <a:defRPr/>
            </a:lvl1pPr>
          </a:lstStyle>
          <a:p>
            <a:pPr>
              <a:defRPr/>
            </a:pPr>
            <a:fld id="{1434DE53-75DD-F045-A9D6-4A20EFE2B3B8}" type="slidenum">
              <a:rPr lang="en-US"/>
              <a:pPr>
                <a:defRPr/>
              </a:pPr>
              <a:t>‹#›</a:t>
            </a:fld>
            <a:endParaRPr lang="en-US"/>
          </a:p>
        </p:txBody>
      </p:sp>
    </p:spTree>
    <p:extLst>
      <p:ext uri="{BB962C8B-B14F-4D97-AF65-F5344CB8AC3E}">
        <p14:creationId xmlns:p14="http://schemas.microsoft.com/office/powerpoint/2010/main" val="13532941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0"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5" name="Espace réservé de la date 3">
            <a:extLst>
              <a:ext uri="{FF2B5EF4-FFF2-40B4-BE49-F238E27FC236}">
                <a16:creationId xmlns:a16="http://schemas.microsoft.com/office/drawing/2014/main" id="{98940E45-C9D9-B641-BB28-BF9D8D66AAC9}"/>
              </a:ext>
            </a:extLst>
          </p:cNvPr>
          <p:cNvSpPr>
            <a:spLocks noGrp="1"/>
          </p:cNvSpPr>
          <p:nvPr>
            <p:ph type="dt" sz="half" idx="15"/>
          </p:nvPr>
        </p:nvSpPr>
        <p:spPr/>
        <p:txBody>
          <a:bodyPr/>
          <a:lstStyle>
            <a:lvl1pPr>
              <a:defRPr/>
            </a:lvl1pPr>
          </a:lstStyle>
          <a:p>
            <a:pPr>
              <a:defRPr/>
            </a:pPr>
            <a:fld id="{CE400A17-03AA-A84F-9CEF-7BECEDFEF5E3}" type="datetime1">
              <a:rPr lang="de-CH" smtClean="0"/>
              <a:t>08.11.24</a:t>
            </a:fld>
            <a:endParaRPr lang="fr-FR" dirty="0"/>
          </a:p>
        </p:txBody>
      </p:sp>
      <p:sp>
        <p:nvSpPr>
          <p:cNvPr id="6" name="Espace réservé du pied de page 4">
            <a:extLst>
              <a:ext uri="{FF2B5EF4-FFF2-40B4-BE49-F238E27FC236}">
                <a16:creationId xmlns:a16="http://schemas.microsoft.com/office/drawing/2014/main" id="{1D6BEF59-B387-1844-94B9-D9324F82CC48}"/>
              </a:ext>
            </a:extLst>
          </p:cNvPr>
          <p:cNvSpPr>
            <a:spLocks noGrp="1"/>
          </p:cNvSpPr>
          <p:nvPr>
            <p:ph type="ftr" sz="quarter" idx="16"/>
          </p:nvPr>
        </p:nvSpPr>
        <p:spPr/>
        <p:txBody>
          <a:bodyPr/>
          <a:lstStyle>
            <a:lvl1pPr>
              <a:defRPr/>
            </a:lvl1pPr>
          </a:lstStyle>
          <a:p>
            <a:pPr>
              <a:defRPr/>
            </a:pPr>
            <a:endParaRPr lang="fr-FR"/>
          </a:p>
        </p:txBody>
      </p:sp>
      <p:sp>
        <p:nvSpPr>
          <p:cNvPr id="8" name="Espace réservé du numéro de diapositive 5">
            <a:extLst>
              <a:ext uri="{FF2B5EF4-FFF2-40B4-BE49-F238E27FC236}">
                <a16:creationId xmlns:a16="http://schemas.microsoft.com/office/drawing/2014/main" id="{206B27B7-BA3E-7840-ADDD-1C96BF61D22D}"/>
              </a:ext>
            </a:extLst>
          </p:cNvPr>
          <p:cNvSpPr>
            <a:spLocks noGrp="1"/>
          </p:cNvSpPr>
          <p:nvPr>
            <p:ph type="sldNum" sz="quarter" idx="17"/>
          </p:nvPr>
        </p:nvSpPr>
        <p:spPr/>
        <p:txBody>
          <a:bodyPr/>
          <a:lstStyle>
            <a:lvl1pPr>
              <a:defRPr/>
            </a:lvl1pPr>
          </a:lstStyle>
          <a:p>
            <a:pPr>
              <a:defRPr/>
            </a:pPr>
            <a:fld id="{11184F97-0DE0-7949-80BD-14E41F573350}" type="slidenum">
              <a:rPr lang="fr-FR"/>
              <a:pPr>
                <a:defRPr/>
              </a:pPr>
              <a:t>‹#›</a:t>
            </a:fld>
            <a:endParaRPr lang="fr-FR" dirty="0"/>
          </a:p>
        </p:txBody>
      </p:sp>
    </p:spTree>
    <p:extLst>
      <p:ext uri="{BB962C8B-B14F-4D97-AF65-F5344CB8AC3E}">
        <p14:creationId xmlns:p14="http://schemas.microsoft.com/office/powerpoint/2010/main" val="28719205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8" name="Espace réservé pour une image  8"/>
          <p:cNvSpPr>
            <a:spLocks noGrp="1"/>
          </p:cNvSpPr>
          <p:nvPr>
            <p:ph type="pic" sz="quarter" idx="14"/>
          </p:nvPr>
        </p:nvSpPr>
        <p:spPr>
          <a:xfrm>
            <a:off x="823200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9" name="Espace réservé pour une image  8"/>
          <p:cNvSpPr>
            <a:spLocks noGrp="1"/>
          </p:cNvSpPr>
          <p:nvPr>
            <p:ph type="pic" sz="quarter" idx="15"/>
          </p:nvPr>
        </p:nvSpPr>
        <p:spPr>
          <a:xfrm>
            <a:off x="4116000" y="2888510"/>
            <a:ext cx="3960000" cy="3279146"/>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20" name="Espace réservé du contenu 2"/>
          <p:cNvSpPr>
            <a:spLocks noGrp="1"/>
          </p:cNvSpPr>
          <p:nvPr>
            <p:ph idx="1"/>
          </p:nvPr>
        </p:nvSpPr>
        <p:spPr>
          <a:xfrm>
            <a:off x="696000" y="1767567"/>
            <a:ext cx="10800000" cy="1050063"/>
          </a:xfrm>
        </p:spPr>
        <p:txBody>
          <a:bodyPr/>
          <a:lstStyle/>
          <a:p>
            <a:pPr lvl="0"/>
            <a:r>
              <a:rPr lang="fr-FR"/>
              <a:t>Cliquez pour modifier les styles du texte du masque</a:t>
            </a:r>
          </a:p>
        </p:txBody>
      </p:sp>
      <p:sp>
        <p:nvSpPr>
          <p:cNvPr id="8" name="Espace réservé de la date 3">
            <a:extLst>
              <a:ext uri="{FF2B5EF4-FFF2-40B4-BE49-F238E27FC236}">
                <a16:creationId xmlns:a16="http://schemas.microsoft.com/office/drawing/2014/main" id="{9C8C1BA2-A8B4-9848-B26C-B07E832E8E18}"/>
              </a:ext>
            </a:extLst>
          </p:cNvPr>
          <p:cNvSpPr>
            <a:spLocks noGrp="1"/>
          </p:cNvSpPr>
          <p:nvPr>
            <p:ph type="dt" sz="half" idx="16"/>
          </p:nvPr>
        </p:nvSpPr>
        <p:spPr/>
        <p:txBody>
          <a:bodyPr/>
          <a:lstStyle>
            <a:lvl1pPr>
              <a:defRPr/>
            </a:lvl1pPr>
          </a:lstStyle>
          <a:p>
            <a:pPr>
              <a:defRPr/>
            </a:pPr>
            <a:fld id="{E2B50FA6-62A1-5A48-AA0C-A0D7A697A29A}" type="datetime1">
              <a:rPr lang="de-CH" smtClean="0"/>
              <a:t>08.11.24</a:t>
            </a:fld>
            <a:endParaRPr lang="fr-FR" dirty="0"/>
          </a:p>
        </p:txBody>
      </p:sp>
      <p:sp>
        <p:nvSpPr>
          <p:cNvPr id="9" name="Espace réservé du pied de page 4">
            <a:extLst>
              <a:ext uri="{FF2B5EF4-FFF2-40B4-BE49-F238E27FC236}">
                <a16:creationId xmlns:a16="http://schemas.microsoft.com/office/drawing/2014/main" id="{063837EC-5F8F-3B4C-A11E-E1428424BA17}"/>
              </a:ext>
            </a:extLst>
          </p:cNvPr>
          <p:cNvSpPr>
            <a:spLocks noGrp="1"/>
          </p:cNvSpPr>
          <p:nvPr>
            <p:ph type="ftr" sz="quarter" idx="17"/>
          </p:nvPr>
        </p:nvSpPr>
        <p:spPr/>
        <p:txBody>
          <a:bodyPr/>
          <a:lstStyle>
            <a:lvl1pPr>
              <a:defRPr/>
            </a:lvl1pPr>
          </a:lstStyle>
          <a:p>
            <a:pPr>
              <a:defRPr/>
            </a:pPr>
            <a:endParaRPr lang="fr-FR"/>
          </a:p>
        </p:txBody>
      </p:sp>
      <p:sp>
        <p:nvSpPr>
          <p:cNvPr id="10" name="Espace réservé du numéro de diapositive 5">
            <a:extLst>
              <a:ext uri="{FF2B5EF4-FFF2-40B4-BE49-F238E27FC236}">
                <a16:creationId xmlns:a16="http://schemas.microsoft.com/office/drawing/2014/main" id="{F7010AF7-1268-D64F-84DE-2026111AC5AC}"/>
              </a:ext>
            </a:extLst>
          </p:cNvPr>
          <p:cNvSpPr>
            <a:spLocks noGrp="1"/>
          </p:cNvSpPr>
          <p:nvPr>
            <p:ph type="sldNum" sz="quarter" idx="18"/>
          </p:nvPr>
        </p:nvSpPr>
        <p:spPr/>
        <p:txBody>
          <a:bodyPr/>
          <a:lstStyle>
            <a:lvl1pPr>
              <a:defRPr/>
            </a:lvl1pPr>
          </a:lstStyle>
          <a:p>
            <a:pPr>
              <a:defRPr/>
            </a:pPr>
            <a:fld id="{F3061154-C047-A144-B014-5CDE2A7D9FB1}" type="slidenum">
              <a:rPr lang="fr-FR"/>
              <a:pPr>
                <a:defRPr/>
              </a:pPr>
              <a:t>‹#›</a:t>
            </a:fld>
            <a:endParaRPr lang="fr-FR" dirty="0"/>
          </a:p>
        </p:txBody>
      </p:sp>
    </p:spTree>
    <p:extLst>
      <p:ext uri="{BB962C8B-B14F-4D97-AF65-F5344CB8AC3E}">
        <p14:creationId xmlns:p14="http://schemas.microsoft.com/office/powerpoint/2010/main" val="12995367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0"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8"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9"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rtlCol="0" anchor="ctr">
            <a:normAutofit/>
          </a:bodyPr>
          <a:lstStyle>
            <a:lvl1pPr algn="ctr">
              <a:defRPr/>
            </a:lvl1pPr>
          </a:lstStyle>
          <a:p>
            <a:pPr lvl="0"/>
            <a:r>
              <a:rPr lang="fr-FR" noProof="0"/>
              <a:t>Faire glisser l'image vers l'espace réservé ou cliquer sur l'icône pour l'ajouter</a:t>
            </a:r>
          </a:p>
        </p:txBody>
      </p:sp>
      <p:sp>
        <p:nvSpPr>
          <p:cNvPr id="11" name="Espace réservé de la date 3">
            <a:extLst>
              <a:ext uri="{FF2B5EF4-FFF2-40B4-BE49-F238E27FC236}">
                <a16:creationId xmlns:a16="http://schemas.microsoft.com/office/drawing/2014/main" id="{5819A35C-0EFD-2349-BA02-21DFCD8D7475}"/>
              </a:ext>
            </a:extLst>
          </p:cNvPr>
          <p:cNvSpPr>
            <a:spLocks noGrp="1"/>
          </p:cNvSpPr>
          <p:nvPr>
            <p:ph type="dt" sz="half" idx="17"/>
          </p:nvPr>
        </p:nvSpPr>
        <p:spPr/>
        <p:txBody>
          <a:bodyPr/>
          <a:lstStyle>
            <a:lvl1pPr>
              <a:defRPr/>
            </a:lvl1pPr>
          </a:lstStyle>
          <a:p>
            <a:pPr>
              <a:defRPr/>
            </a:pPr>
            <a:fld id="{64E40FE0-A260-8944-9E1C-9BDA5D54C839}" type="datetime1">
              <a:rPr lang="de-CH" smtClean="0"/>
              <a:t>08.11.24</a:t>
            </a:fld>
            <a:endParaRPr lang="fr-FR" dirty="0"/>
          </a:p>
        </p:txBody>
      </p:sp>
      <p:sp>
        <p:nvSpPr>
          <p:cNvPr id="12" name="Espace réservé du pied de page 4">
            <a:extLst>
              <a:ext uri="{FF2B5EF4-FFF2-40B4-BE49-F238E27FC236}">
                <a16:creationId xmlns:a16="http://schemas.microsoft.com/office/drawing/2014/main" id="{F45F3289-F89E-E24F-A396-F0A61EE789FB}"/>
              </a:ext>
            </a:extLst>
          </p:cNvPr>
          <p:cNvSpPr>
            <a:spLocks noGrp="1"/>
          </p:cNvSpPr>
          <p:nvPr>
            <p:ph type="ftr" sz="quarter" idx="18"/>
          </p:nvPr>
        </p:nvSpPr>
        <p:spPr/>
        <p:txBody>
          <a:bodyPr/>
          <a:lstStyle>
            <a:lvl1pPr>
              <a:defRPr/>
            </a:lvl1pPr>
          </a:lstStyle>
          <a:p>
            <a:pPr>
              <a:defRPr/>
            </a:pPr>
            <a:endParaRPr lang="fr-FR"/>
          </a:p>
        </p:txBody>
      </p:sp>
      <p:sp>
        <p:nvSpPr>
          <p:cNvPr id="13" name="Espace réservé du numéro de diapositive 5">
            <a:extLst>
              <a:ext uri="{FF2B5EF4-FFF2-40B4-BE49-F238E27FC236}">
                <a16:creationId xmlns:a16="http://schemas.microsoft.com/office/drawing/2014/main" id="{2F292C72-0714-4C4C-8A40-ACA98D68D40E}"/>
              </a:ext>
            </a:extLst>
          </p:cNvPr>
          <p:cNvSpPr>
            <a:spLocks noGrp="1"/>
          </p:cNvSpPr>
          <p:nvPr>
            <p:ph type="sldNum" sz="quarter" idx="19"/>
          </p:nvPr>
        </p:nvSpPr>
        <p:spPr/>
        <p:txBody>
          <a:bodyPr/>
          <a:lstStyle>
            <a:lvl1pPr>
              <a:defRPr/>
            </a:lvl1pPr>
          </a:lstStyle>
          <a:p>
            <a:pPr>
              <a:defRPr/>
            </a:pPr>
            <a:fld id="{977FCE1B-1A68-9B4F-8D9A-4AD68235A486}" type="slidenum">
              <a:rPr lang="fr-FR"/>
              <a:pPr>
                <a:defRPr/>
              </a:pPr>
              <a:t>‹#›</a:t>
            </a:fld>
            <a:endParaRPr lang="fr-FR" dirty="0"/>
          </a:p>
        </p:txBody>
      </p:sp>
    </p:spTree>
    <p:extLst>
      <p:ext uri="{BB962C8B-B14F-4D97-AF65-F5344CB8AC3E}">
        <p14:creationId xmlns:p14="http://schemas.microsoft.com/office/powerpoint/2010/main" val="33692208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4 vertical photos caption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6"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4" name="Espace réservé pour une image  8"/>
          <p:cNvSpPr>
            <a:spLocks noGrp="1"/>
          </p:cNvSpPr>
          <p:nvPr>
            <p:ph type="pic" sz="quarter" idx="14"/>
          </p:nvPr>
        </p:nvSpPr>
        <p:spPr>
          <a:xfrm>
            <a:off x="3427305"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5" name="Espace réservé pour une image  8"/>
          <p:cNvSpPr>
            <a:spLocks noGrp="1"/>
          </p:cNvSpPr>
          <p:nvPr>
            <p:ph type="pic" sz="quarter" idx="15"/>
          </p:nvPr>
        </p:nvSpPr>
        <p:spPr>
          <a:xfrm>
            <a:off x="6159285"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6" name="Espace réservé pour une image  8"/>
          <p:cNvSpPr>
            <a:spLocks noGrp="1"/>
          </p:cNvSpPr>
          <p:nvPr>
            <p:ph type="pic" sz="quarter" idx="16"/>
          </p:nvPr>
        </p:nvSpPr>
        <p:spPr>
          <a:xfrm>
            <a:off x="8891264" y="1849120"/>
            <a:ext cx="2604737" cy="349416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9" name="Espace réservé de la date 3">
            <a:extLst>
              <a:ext uri="{FF2B5EF4-FFF2-40B4-BE49-F238E27FC236}">
                <a16:creationId xmlns:a16="http://schemas.microsoft.com/office/drawing/2014/main" id="{264FD7DA-0E0B-8A42-AB74-36CF10F578E0}"/>
              </a:ext>
            </a:extLst>
          </p:cNvPr>
          <p:cNvSpPr>
            <a:spLocks noGrp="1"/>
          </p:cNvSpPr>
          <p:nvPr>
            <p:ph type="dt" sz="half" idx="17"/>
          </p:nvPr>
        </p:nvSpPr>
        <p:spPr/>
        <p:txBody>
          <a:bodyPr/>
          <a:lstStyle>
            <a:lvl1pPr>
              <a:defRPr/>
            </a:lvl1pPr>
          </a:lstStyle>
          <a:p>
            <a:pPr>
              <a:defRPr/>
            </a:pPr>
            <a:fld id="{26B64FE5-EE93-C148-8302-81AC2E864B97}" type="datetime1">
              <a:rPr lang="de-CH" smtClean="0"/>
              <a:t>08.11.24</a:t>
            </a:fld>
            <a:endParaRPr lang="fr-FR" dirty="0"/>
          </a:p>
        </p:txBody>
      </p:sp>
      <p:sp>
        <p:nvSpPr>
          <p:cNvPr id="10" name="Espace réservé du pied de page 4">
            <a:extLst>
              <a:ext uri="{FF2B5EF4-FFF2-40B4-BE49-F238E27FC236}">
                <a16:creationId xmlns:a16="http://schemas.microsoft.com/office/drawing/2014/main" id="{BA235879-3A5A-7C4C-B11C-EAA0A74A2529}"/>
              </a:ext>
            </a:extLst>
          </p:cNvPr>
          <p:cNvSpPr>
            <a:spLocks noGrp="1"/>
          </p:cNvSpPr>
          <p:nvPr>
            <p:ph type="ftr" sz="quarter" idx="18"/>
          </p:nvPr>
        </p:nvSpPr>
        <p:spPr/>
        <p:txBody>
          <a:bodyPr/>
          <a:lstStyle>
            <a:lvl1pPr>
              <a:defRPr/>
            </a:lvl1pPr>
          </a:lstStyle>
          <a:p>
            <a:pPr>
              <a:defRPr/>
            </a:pPr>
            <a:endParaRPr lang="fr-FR"/>
          </a:p>
        </p:txBody>
      </p:sp>
      <p:sp>
        <p:nvSpPr>
          <p:cNvPr id="11" name="Espace réservé du numéro de diapositive 5">
            <a:extLst>
              <a:ext uri="{FF2B5EF4-FFF2-40B4-BE49-F238E27FC236}">
                <a16:creationId xmlns:a16="http://schemas.microsoft.com/office/drawing/2014/main" id="{D653D693-FE74-D34E-B242-D358574B1112}"/>
              </a:ext>
            </a:extLst>
          </p:cNvPr>
          <p:cNvSpPr>
            <a:spLocks noGrp="1"/>
          </p:cNvSpPr>
          <p:nvPr>
            <p:ph type="sldNum" sz="quarter" idx="19"/>
          </p:nvPr>
        </p:nvSpPr>
        <p:spPr/>
        <p:txBody>
          <a:bodyPr/>
          <a:lstStyle>
            <a:lvl1pPr>
              <a:defRPr/>
            </a:lvl1pPr>
          </a:lstStyle>
          <a:p>
            <a:pPr>
              <a:defRPr/>
            </a:pPr>
            <a:fld id="{831EB901-C623-B142-BA22-9B70560BF773}" type="slidenum">
              <a:rPr lang="fr-FR"/>
              <a:pPr>
                <a:defRPr/>
              </a:pPr>
              <a:t>‹#›</a:t>
            </a:fld>
            <a:endParaRPr lang="fr-FR" dirty="0"/>
          </a:p>
        </p:txBody>
      </p:sp>
    </p:spTree>
    <p:extLst>
      <p:ext uri="{BB962C8B-B14F-4D97-AF65-F5344CB8AC3E}">
        <p14:creationId xmlns:p14="http://schemas.microsoft.com/office/powerpoint/2010/main" val="36841620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2"/>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4" name="Espace réservé pour une image  8"/>
          <p:cNvSpPr>
            <a:spLocks noGrp="1"/>
          </p:cNvSpPr>
          <p:nvPr>
            <p:ph type="pic" sz="quarter" idx="14"/>
          </p:nvPr>
        </p:nvSpPr>
        <p:spPr>
          <a:xfrm>
            <a:off x="308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5" name="Espace réservé pour une image  8"/>
          <p:cNvSpPr>
            <a:spLocks noGrp="1"/>
          </p:cNvSpPr>
          <p:nvPr>
            <p:ph type="pic" sz="quarter" idx="15"/>
          </p:nvPr>
        </p:nvSpPr>
        <p:spPr>
          <a:xfrm>
            <a:off x="616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16" name="Espace réservé pour une image  8"/>
          <p:cNvSpPr>
            <a:spLocks noGrp="1"/>
          </p:cNvSpPr>
          <p:nvPr>
            <p:ph type="pic" sz="quarter" idx="16"/>
          </p:nvPr>
        </p:nvSpPr>
        <p:spPr>
          <a:xfrm>
            <a:off x="9240002" y="1870960"/>
            <a:ext cx="2951999" cy="3960000"/>
          </a:xfrm>
          <a:pattFill prst="smCheck">
            <a:fgClr>
              <a:schemeClr val="bg2"/>
            </a:fgClr>
            <a:bgClr>
              <a:schemeClr val="bg1"/>
            </a:bgClr>
          </a:pattFill>
        </p:spPr>
        <p:txBody>
          <a:bodyPr rtlCol="0" anchor="ctr">
            <a:normAutofit/>
          </a:bodyPr>
          <a:lstStyle>
            <a:lvl1pPr algn="ctr">
              <a:defRPr/>
            </a:lvl1pPr>
          </a:lstStyle>
          <a:p>
            <a:pPr lvl="0"/>
            <a:endParaRPr lang="fr-FR" noProof="0"/>
          </a:p>
        </p:txBody>
      </p:sp>
      <p:sp>
        <p:nvSpPr>
          <p:cNvPr id="9" name="Espace réservé de la date 3">
            <a:extLst>
              <a:ext uri="{FF2B5EF4-FFF2-40B4-BE49-F238E27FC236}">
                <a16:creationId xmlns:a16="http://schemas.microsoft.com/office/drawing/2014/main" id="{BFE5E989-CF64-2B4B-9CC1-87C400EA8A53}"/>
              </a:ext>
            </a:extLst>
          </p:cNvPr>
          <p:cNvSpPr>
            <a:spLocks noGrp="1"/>
          </p:cNvSpPr>
          <p:nvPr>
            <p:ph type="dt" sz="half" idx="17"/>
          </p:nvPr>
        </p:nvSpPr>
        <p:spPr/>
        <p:txBody>
          <a:bodyPr/>
          <a:lstStyle>
            <a:lvl1pPr>
              <a:defRPr/>
            </a:lvl1pPr>
          </a:lstStyle>
          <a:p>
            <a:pPr>
              <a:defRPr/>
            </a:pPr>
            <a:fld id="{20BF2F0A-39EE-4044-91A2-9C77F9F07EC9}" type="datetime1">
              <a:rPr lang="de-CH" smtClean="0"/>
              <a:t>08.11.24</a:t>
            </a:fld>
            <a:endParaRPr lang="fr-FR" dirty="0"/>
          </a:p>
        </p:txBody>
      </p:sp>
      <p:sp>
        <p:nvSpPr>
          <p:cNvPr id="10" name="Espace réservé du pied de page 4">
            <a:extLst>
              <a:ext uri="{FF2B5EF4-FFF2-40B4-BE49-F238E27FC236}">
                <a16:creationId xmlns:a16="http://schemas.microsoft.com/office/drawing/2014/main" id="{D0B272F8-3B8C-7D4F-AD36-020B92759F4A}"/>
              </a:ext>
            </a:extLst>
          </p:cNvPr>
          <p:cNvSpPr>
            <a:spLocks noGrp="1"/>
          </p:cNvSpPr>
          <p:nvPr>
            <p:ph type="ftr" sz="quarter" idx="18"/>
          </p:nvPr>
        </p:nvSpPr>
        <p:spPr/>
        <p:txBody>
          <a:bodyPr/>
          <a:lstStyle>
            <a:lvl1pPr>
              <a:defRPr/>
            </a:lvl1pPr>
          </a:lstStyle>
          <a:p>
            <a:pPr>
              <a:defRPr/>
            </a:pPr>
            <a:endParaRPr lang="fr-FR"/>
          </a:p>
        </p:txBody>
      </p:sp>
      <p:sp>
        <p:nvSpPr>
          <p:cNvPr id="11" name="Espace réservé du numéro de diapositive 5">
            <a:extLst>
              <a:ext uri="{FF2B5EF4-FFF2-40B4-BE49-F238E27FC236}">
                <a16:creationId xmlns:a16="http://schemas.microsoft.com/office/drawing/2014/main" id="{44CDFE89-FBCC-EE4C-8EA8-7137C2DC4C7A}"/>
              </a:ext>
            </a:extLst>
          </p:cNvPr>
          <p:cNvSpPr>
            <a:spLocks noGrp="1"/>
          </p:cNvSpPr>
          <p:nvPr>
            <p:ph type="sldNum" sz="quarter" idx="19"/>
          </p:nvPr>
        </p:nvSpPr>
        <p:spPr/>
        <p:txBody>
          <a:bodyPr/>
          <a:lstStyle>
            <a:lvl1pPr>
              <a:defRPr/>
            </a:lvl1pPr>
          </a:lstStyle>
          <a:p>
            <a:pPr>
              <a:defRPr/>
            </a:pPr>
            <a:fld id="{3E027F6D-0854-E24F-A730-A206242B2CAF}" type="slidenum">
              <a:rPr lang="fr-FR"/>
              <a:pPr>
                <a:defRPr/>
              </a:pPr>
              <a:t>‹#›</a:t>
            </a:fld>
            <a:endParaRPr lang="fr-FR" dirty="0"/>
          </a:p>
        </p:txBody>
      </p:sp>
    </p:spTree>
    <p:extLst>
      <p:ext uri="{BB962C8B-B14F-4D97-AF65-F5344CB8AC3E}">
        <p14:creationId xmlns:p14="http://schemas.microsoft.com/office/powerpoint/2010/main" val="13324770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96000" y="1825625"/>
            <a:ext cx="5323800" cy="4351338"/>
          </a:xfrm>
        </p:spPr>
        <p:txBody>
          <a:bodyPr/>
          <a:lstStyle/>
          <a:p>
            <a:pPr lvl="0"/>
            <a:r>
              <a:rPr lang="en-GB"/>
              <a:t>Click to edit Master text styles</a:t>
            </a:r>
          </a:p>
          <a:p>
            <a:pPr lvl="1"/>
            <a:r>
              <a:rPr lang="en-GB"/>
              <a:t>Second level</a:t>
            </a:r>
          </a:p>
          <a:p>
            <a:pPr lvl="2"/>
            <a:r>
              <a:rPr lang="en-GB"/>
              <a:t>Third level</a:t>
            </a:r>
          </a:p>
        </p:txBody>
      </p:sp>
      <p:sp>
        <p:nvSpPr>
          <p:cNvPr id="4" name="Espace réservé du contenu 3"/>
          <p:cNvSpPr>
            <a:spLocks noGrp="1"/>
          </p:cNvSpPr>
          <p:nvPr>
            <p:ph sz="half" idx="2"/>
          </p:nvPr>
        </p:nvSpPr>
        <p:spPr>
          <a:xfrm>
            <a:off x="6172201" y="1825625"/>
            <a:ext cx="5323799" cy="4351338"/>
          </a:xfrm>
        </p:spPr>
        <p:txBody>
          <a:bodyPr/>
          <a:lstStyle/>
          <a:p>
            <a:pPr lvl="0"/>
            <a:r>
              <a:rPr lang="en-GB"/>
              <a:t>Click to edit Master text styles</a:t>
            </a:r>
          </a:p>
          <a:p>
            <a:pPr lvl="1"/>
            <a:r>
              <a:rPr lang="en-GB"/>
              <a:t>Second level</a:t>
            </a:r>
          </a:p>
          <a:p>
            <a:pPr lvl="2"/>
            <a:r>
              <a:rPr lang="en-GB"/>
              <a:t>Third level</a:t>
            </a:r>
          </a:p>
        </p:txBody>
      </p:sp>
      <p:sp>
        <p:nvSpPr>
          <p:cNvPr id="5" name="Espace réservé de la date 3">
            <a:extLst>
              <a:ext uri="{FF2B5EF4-FFF2-40B4-BE49-F238E27FC236}">
                <a16:creationId xmlns:a16="http://schemas.microsoft.com/office/drawing/2014/main" id="{149CEB51-C2D6-B944-BC8F-62A0599D04DD}"/>
              </a:ext>
            </a:extLst>
          </p:cNvPr>
          <p:cNvSpPr>
            <a:spLocks noGrp="1"/>
          </p:cNvSpPr>
          <p:nvPr>
            <p:ph type="dt" sz="half" idx="10"/>
          </p:nvPr>
        </p:nvSpPr>
        <p:spPr/>
        <p:txBody>
          <a:bodyPr/>
          <a:lstStyle>
            <a:lvl1pPr>
              <a:defRPr/>
            </a:lvl1pPr>
          </a:lstStyle>
          <a:p>
            <a:pPr>
              <a:defRPr/>
            </a:pPr>
            <a:fld id="{583DEF84-BEB1-8444-9C5B-D229704ACB56}" type="datetime1">
              <a:rPr lang="de-CH" smtClean="0"/>
              <a:t>08.11.24</a:t>
            </a:fld>
            <a:endParaRPr lang="fr-FR" dirty="0"/>
          </a:p>
        </p:txBody>
      </p:sp>
      <p:sp>
        <p:nvSpPr>
          <p:cNvPr id="6" name="Espace réservé du pied de page 4">
            <a:extLst>
              <a:ext uri="{FF2B5EF4-FFF2-40B4-BE49-F238E27FC236}">
                <a16:creationId xmlns:a16="http://schemas.microsoft.com/office/drawing/2014/main" id="{BDF63AE6-5228-2E48-9C1B-1A626AAA037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C6DDE07-8A05-EC40-B7D3-0664B4579B81}"/>
              </a:ext>
            </a:extLst>
          </p:cNvPr>
          <p:cNvSpPr>
            <a:spLocks noGrp="1"/>
          </p:cNvSpPr>
          <p:nvPr>
            <p:ph type="sldNum" sz="quarter" idx="12"/>
          </p:nvPr>
        </p:nvSpPr>
        <p:spPr/>
        <p:txBody>
          <a:bodyPr/>
          <a:lstStyle>
            <a:lvl1pPr>
              <a:defRPr/>
            </a:lvl1pPr>
          </a:lstStyle>
          <a:p>
            <a:pPr>
              <a:defRPr/>
            </a:pPr>
            <a:fld id="{CF21A4C3-DABF-2D40-B34F-10D02BA8765B}" type="slidenum">
              <a:rPr lang="fr-FR"/>
              <a:pPr>
                <a:defRPr/>
              </a:pPr>
              <a:t>‹#›</a:t>
            </a:fld>
            <a:endParaRPr lang="fr-FR" dirty="0"/>
          </a:p>
        </p:txBody>
      </p:sp>
    </p:spTree>
    <p:extLst>
      <p:ext uri="{BB962C8B-B14F-4D97-AF65-F5344CB8AC3E}">
        <p14:creationId xmlns:p14="http://schemas.microsoft.com/office/powerpoint/2010/main" val="33990861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Intromovie">
    <p:bg>
      <p:bgPr>
        <a:solidFill>
          <a:schemeClr val="accent6"/>
        </a:solidFill>
        <a:effectLst/>
      </p:bgPr>
    </p:bg>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35791F61-4EBB-4F31-815E-D8EAD2B04A66}"/>
              </a:ext>
            </a:extLst>
          </p:cNvPr>
          <p:cNvSpPr>
            <a:spLocks noGrp="1"/>
          </p:cNvSpPr>
          <p:nvPr>
            <p:ph type="media" sz="quarter" idx="10" hasCustomPrompt="1"/>
          </p:nvPr>
        </p:nvSpPr>
        <p:spPr>
          <a:xfrm>
            <a:off x="0" y="0"/>
            <a:ext cx="12192000" cy="6858000"/>
          </a:xfrm>
        </p:spPr>
        <p:txBody>
          <a:bodyPr/>
          <a:lstStyle>
            <a:lvl1pPr algn="ctr">
              <a:lnSpc>
                <a:spcPct val="200000"/>
              </a:lnSpc>
              <a:defRPr sz="4000">
                <a:solidFill>
                  <a:schemeClr val="bg1"/>
                </a:solidFill>
              </a:defRPr>
            </a:lvl1pPr>
          </a:lstStyle>
          <a:p>
            <a:r>
              <a:rPr lang="en-US" noProof="0" dirty="0"/>
              <a:t>Add Movie</a:t>
            </a:r>
          </a:p>
        </p:txBody>
      </p:sp>
    </p:spTree>
    <p:extLst>
      <p:ext uri="{BB962C8B-B14F-4D97-AF65-F5344CB8AC3E}">
        <p14:creationId xmlns:p14="http://schemas.microsoft.com/office/powerpoint/2010/main" val="45006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410456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245232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5771598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370545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523309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E7A82-05A5-43F9-A20B-07A3BA495A64}" type="datetimeFigureOut">
              <a:rPr lang="en-GB" smtClean="0"/>
              <a:t>08/11/2024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4837300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AE7A82-05A5-43F9-A20B-07A3BA495A64}" type="datetimeFigureOut">
              <a:rPr lang="en-GB" smtClean="0"/>
              <a:t>08/11/2024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8726532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E7A82-05A5-43F9-A20B-07A3BA495A64}" type="datetimeFigureOut">
              <a:rPr lang="en-GB" smtClean="0"/>
              <a:t>08/11/2024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105503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5354509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AE7A82-05A5-43F9-A20B-07A3BA495A64}" type="datetimeFigureOut">
              <a:rPr lang="en-GB" smtClean="0"/>
              <a:t>08/11/2024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96827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523809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AE7A82-05A5-43F9-A20B-07A3BA495A64}" type="datetimeFigureOut">
              <a:rPr lang="en-GB" smtClean="0"/>
              <a:t>08/11/2024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3933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8815684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15083283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5295893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397667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5550198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24913460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29251394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234540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8224332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21634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850571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130D6F-FE57-C842-ACDD-0BE5EF56564F}"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54596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7799820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5109336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21765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12" name="Rectangle 11"/>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3045600"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4" name="Rectangle 13"/>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Rectangle 14"/>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30949345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2241701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124486118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5" name="Date Placeholder 4">
            <a:extLst>
              <a:ext uri="{FF2B5EF4-FFF2-40B4-BE49-F238E27FC236}">
                <a16:creationId xmlns:a16="http://schemas.microsoft.com/office/drawing/2014/main" id="{4185A6A7-4071-D74D-A904-31FE0066D90A}"/>
              </a:ext>
            </a:extLst>
          </p:cNvPr>
          <p:cNvSpPr>
            <a:spLocks noGrp="1"/>
          </p:cNvSpPr>
          <p:nvPr>
            <p:ph type="dt" sz="half" idx="15"/>
          </p:nvPr>
        </p:nvSpPr>
        <p:spPr/>
        <p:txBody>
          <a:bodyPr/>
          <a:lstStyle/>
          <a:p>
            <a:r>
              <a:rPr lang="en-US"/>
              <a:t>5 November 2024</a:t>
            </a:r>
            <a:endParaRPr lang="fr-FR"/>
          </a:p>
        </p:txBody>
      </p:sp>
      <p:sp>
        <p:nvSpPr>
          <p:cNvPr id="8" name="Footer Placeholder 7">
            <a:extLst>
              <a:ext uri="{FF2B5EF4-FFF2-40B4-BE49-F238E27FC236}">
                <a16:creationId xmlns:a16="http://schemas.microsoft.com/office/drawing/2014/main" id="{D606B605-BD5F-4947-9467-44D69F7E82E5}"/>
              </a:ext>
            </a:extLst>
          </p:cNvPr>
          <p:cNvSpPr>
            <a:spLocks noGrp="1"/>
          </p:cNvSpPr>
          <p:nvPr>
            <p:ph type="ftr" sz="quarter" idx="16"/>
          </p:nvPr>
        </p:nvSpPr>
        <p:spPr/>
        <p:txBody>
          <a:bodyPr/>
          <a:lstStyle/>
          <a:p>
            <a:r>
              <a:rPr lang="fr-FR"/>
              <a:t>Presentation - Republic of Korea</a:t>
            </a:r>
          </a:p>
        </p:txBody>
      </p:sp>
      <p:sp>
        <p:nvSpPr>
          <p:cNvPr id="9" name="Slide Number Placeholder 8">
            <a:extLst>
              <a:ext uri="{FF2B5EF4-FFF2-40B4-BE49-F238E27FC236}">
                <a16:creationId xmlns:a16="http://schemas.microsoft.com/office/drawing/2014/main" id="{0ACC1FB1-639C-324B-8006-D4DA7DB89C99}"/>
              </a:ext>
            </a:extLst>
          </p:cNvPr>
          <p:cNvSpPr>
            <a:spLocks noGrp="1"/>
          </p:cNvSpPr>
          <p:nvPr>
            <p:ph type="sldNum" sz="quarter" idx="17"/>
          </p:nvPr>
        </p:nvSpPr>
        <p:spPr/>
        <p:txBody>
          <a:bodyPr/>
          <a:lstStyle/>
          <a:p>
            <a:fld id="{490AA3F6-1618-3548-975A-DD1A2939A246}" type="slidenum">
              <a:rPr lang="fr-FR" smtClean="0"/>
              <a:pPr/>
              <a:t>‹#›</a:t>
            </a:fld>
            <a:endParaRPr lang="fr-FR"/>
          </a:p>
        </p:txBody>
      </p:sp>
    </p:spTree>
    <p:extLst>
      <p:ext uri="{BB962C8B-B14F-4D97-AF65-F5344CB8AC3E}">
        <p14:creationId xmlns:p14="http://schemas.microsoft.com/office/powerpoint/2010/main" val="108655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6630062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r>
              <a:rPr lang="en-US"/>
              <a:t>5 November 2024</a:t>
            </a:r>
          </a:p>
        </p:txBody>
      </p:sp>
      <p:sp>
        <p:nvSpPr>
          <p:cNvPr id="8" name="Footer Placeholder 5"/>
          <p:cNvSpPr>
            <a:spLocks noGrp="1"/>
          </p:cNvSpPr>
          <p:nvPr>
            <p:ph type="ftr" sz="quarter" idx="18"/>
          </p:nvPr>
        </p:nvSpPr>
        <p:spPr bwMode="auto"/>
        <p:txBody>
          <a:bodyPr/>
          <a:lstStyle/>
          <a:p>
            <a:pPr>
              <a:defRPr/>
            </a:pPr>
            <a:r>
              <a:rPr lang="en-US"/>
              <a:t>Presentation - Republic of Korea</a:t>
            </a:r>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2"/>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1894762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accent2"/>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20560626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r>
              <a:rPr lang="en-US"/>
              <a:t>5 November 2024</a:t>
            </a:r>
          </a:p>
        </p:txBody>
      </p:sp>
      <p:sp>
        <p:nvSpPr>
          <p:cNvPr id="9" name="Footer Placeholder 3"/>
          <p:cNvSpPr>
            <a:spLocks noGrp="1"/>
          </p:cNvSpPr>
          <p:nvPr>
            <p:ph type="ftr" sz="quarter" idx="17"/>
          </p:nvPr>
        </p:nvSpPr>
        <p:spPr bwMode="auto"/>
        <p:txBody>
          <a:bodyPr/>
          <a:lstStyle/>
          <a:p>
            <a:pPr>
              <a:defRPr/>
            </a:pPr>
            <a:r>
              <a:rPr lang="en-US"/>
              <a:t>Presentation - Republic of Korea</a:t>
            </a:r>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402977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454926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17180307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1" name="Espace réservé du contenu 2"/>
          <p:cNvSpPr>
            <a:spLocks noGrp="1"/>
          </p:cNvSpPr>
          <p:nvPr>
            <p:ph idx="1"/>
          </p:nvPr>
        </p:nvSpPr>
        <p:spPr>
          <a:xfrm>
            <a:off x="696000" y="1767565"/>
            <a:ext cx="10800000" cy="1050063"/>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40681307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8575864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3696552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US"/>
              <a:t>5 November 2024</a:t>
            </a:r>
            <a:endParaRPr lang="fr-FR"/>
          </a:p>
        </p:txBody>
      </p:sp>
      <p:sp>
        <p:nvSpPr>
          <p:cNvPr id="5" name="Espace réservé du pied de page 4"/>
          <p:cNvSpPr>
            <a:spLocks noGrp="1"/>
          </p:cNvSpPr>
          <p:nvPr>
            <p:ph type="ftr" sz="quarter" idx="11"/>
          </p:nvPr>
        </p:nvSpPr>
        <p:spPr/>
        <p:txBody>
          <a:bodyPr/>
          <a:lstStyle/>
          <a:p>
            <a:r>
              <a:rPr lang="fr-FR"/>
              <a:t>Presentation - Republic of Korea</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8720059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r>
              <a:rPr lang="en-US"/>
              <a:t>5 November 2024</a:t>
            </a:r>
            <a:endParaRPr lang="fr-FR"/>
          </a:p>
        </p:txBody>
      </p:sp>
      <p:sp>
        <p:nvSpPr>
          <p:cNvPr id="6" name="Espace réservé du pied de page 5"/>
          <p:cNvSpPr>
            <a:spLocks noGrp="1"/>
          </p:cNvSpPr>
          <p:nvPr>
            <p:ph type="ftr" sz="quarter" idx="11"/>
          </p:nvPr>
        </p:nvSpPr>
        <p:spPr/>
        <p:txBody>
          <a:bodyPr/>
          <a:lstStyle/>
          <a:p>
            <a:r>
              <a:rPr lang="fr-FR"/>
              <a:t>Presentation - Republic of Korea</a:t>
            </a: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40099977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9"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10" name="Rectangle 9"/>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1" name="Rectangle 10"/>
          <p:cNvSpPr/>
          <p:nvPr userDrawn="1"/>
        </p:nvSpPr>
        <p:spPr>
          <a:xfrm>
            <a:off x="3052002"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2" name="Rectangle 11"/>
          <p:cNvSpPr/>
          <p:nvPr userDrawn="1"/>
        </p:nvSpPr>
        <p:spPr>
          <a:xfrm>
            <a:off x="6104004" y="0"/>
            <a:ext cx="30456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3" name="Rectangle 12"/>
          <p:cNvSpPr/>
          <p:nvPr userDrawn="1"/>
        </p:nvSpPr>
        <p:spPr>
          <a:xfrm>
            <a:off x="9142399" y="0"/>
            <a:ext cx="3045600" cy="216000"/>
          </a:xfrm>
          <a:prstGeom prst="rect">
            <a:avLst/>
          </a:prstGeom>
          <a:solidFill>
            <a:srgbClr val="62C5D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7336250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a:xfrm>
            <a:off x="1296000" y="6316306"/>
            <a:ext cx="3608877" cy="365125"/>
          </a:xfrm>
        </p:spPr>
        <p:txBody>
          <a:bodyPr/>
          <a:lstStyle/>
          <a:p>
            <a:r>
              <a:rPr lang="fr-FR"/>
              <a:t>Presentation - Brazil</a:t>
            </a:r>
          </a:p>
        </p:txBody>
      </p:sp>
      <p:sp>
        <p:nvSpPr>
          <p:cNvPr id="6" name="Espace réservé du numéro de diapositive 5"/>
          <p:cNvSpPr>
            <a:spLocks noGrp="1"/>
          </p:cNvSpPr>
          <p:nvPr>
            <p:ph type="sldNum" sz="quarter" idx="12"/>
          </p:nvPr>
        </p:nvSpPr>
        <p:spPr>
          <a:xfrm>
            <a:off x="11290299" y="6316305"/>
            <a:ext cx="205699" cy="365125"/>
          </a:xfrm>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1721586155"/>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661762902"/>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3" name="ZoneTexte 2"/>
          <p:cNvSpPr txBox="1"/>
          <p:nvPr userDrawn="1"/>
        </p:nvSpPr>
        <p:spPr>
          <a:xfrm>
            <a:off x="695325" y="1658203"/>
            <a:ext cx="5091326" cy="2092881"/>
          </a:xfrm>
          <a:prstGeom prst="rect">
            <a:avLst/>
          </a:prstGeom>
          <a:noFill/>
        </p:spPr>
        <p:txBody>
          <a:bodyPr wrap="square" lIns="0" rtlCol="0">
            <a:spAutoFit/>
          </a:bodyPr>
          <a:lstStyle/>
          <a:p>
            <a:pPr lvl="0"/>
            <a:r>
              <a:rPr lang="fr-FR" sz="2800">
                <a:solidFill>
                  <a:schemeClr val="tx2"/>
                </a:solidFill>
              </a:rPr>
              <a:t>Cliquez pour modifier les styles du texte du masque</a:t>
            </a:r>
          </a:p>
          <a:p>
            <a:pPr lvl="1"/>
            <a:r>
              <a:rPr lang="fr-FR" sz="2800">
                <a:solidFill>
                  <a:schemeClr val="tx2"/>
                </a:solidFill>
              </a:rPr>
              <a:t>Deuxième niveau</a:t>
            </a:r>
          </a:p>
          <a:p>
            <a:pPr lvl="2"/>
            <a:r>
              <a:rPr lang="fr-FR" sz="2800">
                <a:solidFill>
                  <a:schemeClr val="tx2"/>
                </a:solidFill>
              </a:rPr>
              <a:t>Troisième niveau</a:t>
            </a:r>
          </a:p>
          <a:p>
            <a:endParaRPr lang="fr-FR"/>
          </a:p>
        </p:txBody>
      </p:sp>
    </p:spTree>
    <p:extLst>
      <p:ext uri="{BB962C8B-B14F-4D97-AF65-F5344CB8AC3E}">
        <p14:creationId xmlns:p14="http://schemas.microsoft.com/office/powerpoint/2010/main" val="33329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4524913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6000" y="251991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0149948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r>
              <a:rPr lang="en-GB"/>
              <a:t>9 June 2023</a:t>
            </a:r>
            <a:endParaRPr lang="en-US"/>
          </a:p>
        </p:txBody>
      </p:sp>
      <p:sp>
        <p:nvSpPr>
          <p:cNvPr id="8" name="Footer Placeholder 5"/>
          <p:cNvSpPr>
            <a:spLocks noGrp="1"/>
          </p:cNvSpPr>
          <p:nvPr>
            <p:ph type="ftr" sz="quarter" idx="18"/>
          </p:nvPr>
        </p:nvSpPr>
        <p:spPr bwMode="auto"/>
        <p:txBody>
          <a:bodyPr/>
          <a:lstStyle/>
          <a:p>
            <a:pPr>
              <a:defRPr/>
            </a:pPr>
            <a:r>
              <a:rPr lang="en-US"/>
              <a:t>Presentation - Brazil</a:t>
            </a:r>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6"/>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26880217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tx1"/>
          </a:solidFill>
        </p:spPr>
        <p:txBody>
          <a:bodyPr lIns="72000" anchor="ctr" anchorCtr="0"/>
          <a:lstStyle>
            <a:lvl1pPr algn="ctr">
              <a:buFontTx/>
              <a:buNone/>
              <a:defRPr sz="2100">
                <a:solidFill>
                  <a:schemeClr val="bg1"/>
                </a:solidFill>
              </a:defRPr>
            </a:lvl1pPr>
            <a:lvl2pPr marL="457200" indent="0" algn="ctr">
              <a:buFontTx/>
              <a:buNone/>
              <a:defRPr sz="1800">
                <a:solidFill>
                  <a:schemeClr val="bg1"/>
                </a:solidFill>
              </a:defRPr>
            </a:lvl2pPr>
            <a:lvl3pPr marL="914400" indent="0" algn="ctr">
              <a:buFontTx/>
              <a:buNone/>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tx1"/>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tx1"/>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8217770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r>
              <a:rPr lang="en-GB"/>
              <a:t>9 June 2023</a:t>
            </a:r>
            <a:endParaRPr lang="en-US"/>
          </a:p>
        </p:txBody>
      </p:sp>
      <p:sp>
        <p:nvSpPr>
          <p:cNvPr id="9" name="Footer Placeholder 3"/>
          <p:cNvSpPr>
            <a:spLocks noGrp="1"/>
          </p:cNvSpPr>
          <p:nvPr>
            <p:ph type="ftr" sz="quarter" idx="17"/>
          </p:nvPr>
        </p:nvSpPr>
        <p:spPr bwMode="auto"/>
        <p:txBody>
          <a:bodyPr/>
          <a:lstStyle/>
          <a:p>
            <a:pPr>
              <a:defRPr/>
            </a:pPr>
            <a:r>
              <a:rPr lang="en-US"/>
              <a:t>Presentation - Brazil</a:t>
            </a:r>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39923360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750279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8" name="Espace réservé pour une image  8"/>
          <p:cNvSpPr>
            <a:spLocks noGrp="1"/>
          </p:cNvSpPr>
          <p:nvPr>
            <p:ph type="pic" sz="quarter" idx="14"/>
          </p:nvPr>
        </p:nvSpPr>
        <p:spPr>
          <a:xfrm>
            <a:off x="823200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9" name="Espace réservé pour une image  8"/>
          <p:cNvSpPr>
            <a:spLocks noGrp="1"/>
          </p:cNvSpPr>
          <p:nvPr>
            <p:ph type="pic" sz="quarter" idx="15"/>
          </p:nvPr>
        </p:nvSpPr>
        <p:spPr>
          <a:xfrm>
            <a:off x="4116000" y="2888510"/>
            <a:ext cx="3960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20" name="Espace réservé du contenu 2"/>
          <p:cNvSpPr>
            <a:spLocks noGrp="1"/>
          </p:cNvSpPr>
          <p:nvPr>
            <p:ph idx="1"/>
          </p:nvPr>
        </p:nvSpPr>
        <p:spPr>
          <a:xfrm>
            <a:off x="696000" y="1767565"/>
            <a:ext cx="10800000" cy="1050063"/>
          </a:xfrm>
        </p:spPr>
        <p:txBody>
          <a:bodyPr/>
          <a:lstStyle/>
          <a:p>
            <a:pPr lvl="0"/>
            <a:r>
              <a:rPr lang="fr-FR"/>
              <a:t>Cliquez pour modifier les styles du texte du masque</a:t>
            </a:r>
          </a:p>
        </p:txBody>
      </p:sp>
    </p:spTree>
    <p:extLst>
      <p:ext uri="{BB962C8B-B14F-4D97-AF65-F5344CB8AC3E}">
        <p14:creationId xmlns:p14="http://schemas.microsoft.com/office/powerpoint/2010/main" val="20089193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7"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8"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37723248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376551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en-GB"/>
              <a:t>9 June 2023</a:t>
            </a:r>
            <a:endParaRPr lang="fr-FR"/>
          </a:p>
        </p:txBody>
      </p:sp>
      <p:sp>
        <p:nvSpPr>
          <p:cNvPr id="5" name="Espace réservé du pied de page 4"/>
          <p:cNvSpPr>
            <a:spLocks noGrp="1"/>
          </p:cNvSpPr>
          <p:nvPr>
            <p:ph type="ftr" sz="quarter" idx="11"/>
          </p:nvPr>
        </p:nvSpPr>
        <p:spPr/>
        <p:txBody>
          <a:bodyPr/>
          <a:lstStyle/>
          <a:p>
            <a:r>
              <a:rPr lang="fr-FR"/>
              <a:t>Presentation - Brazil</a:t>
            </a: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2507477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696000" y="1825625"/>
            <a:ext cx="53238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199" y="1825625"/>
            <a:ext cx="5323799"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r>
              <a:rPr lang="en-GB"/>
              <a:t>9 June 2023</a:t>
            </a:r>
            <a:endParaRPr lang="fr-FR"/>
          </a:p>
        </p:txBody>
      </p:sp>
      <p:sp>
        <p:nvSpPr>
          <p:cNvPr id="6" name="Espace réservé du pied de page 5"/>
          <p:cNvSpPr>
            <a:spLocks noGrp="1"/>
          </p:cNvSpPr>
          <p:nvPr>
            <p:ph type="ftr" sz="quarter" idx="11"/>
          </p:nvPr>
        </p:nvSpPr>
        <p:spPr/>
        <p:txBody>
          <a:bodyPr/>
          <a:lstStyle/>
          <a:p>
            <a:r>
              <a:rPr lang="fr-FR"/>
              <a:t>Presentation - Brazil</a:t>
            </a: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3839561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C334B89-CE72-1643-A3FB-0E9DD11B0770}" type="datetime1">
              <a:rPr lang="de-CH" smtClean="0"/>
              <a:t>08.11.24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59736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379640066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513309E1-6519-4041-842E-5879904EEBF6}" type="datetime3">
              <a:rPr lang="en-US" smtClean="0"/>
              <a:t>8 November 2024</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304008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32355525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B86E7441-B772-D048-9C1B-F8600B03CAE1}" type="datetime3">
              <a:rPr lang="en-US" smtClean="0"/>
              <a:t>8 November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Presenter | Presentation Title</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9459853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312CAFC2-26B6-134E-85E5-5D171C2C5E12}" type="datetime3">
              <a:rPr lang="en-US" smtClean="0"/>
              <a:t>8 November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133136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6F423E4A-8068-0C49-BC04-63A2AAFFE1E4}" type="datetime3">
              <a:rPr lang="en-US" smtClean="0"/>
              <a:t>8 November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5952647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3200"/>
            <a:ext cx="12192000" cy="6373323"/>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18162"/>
            <a:ext cx="4116387" cy="6394685"/>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8F9162F9-973D-F640-93B7-064AFF6A55AE}" type="datetime3">
              <a:rPr lang="en-US" smtClean="0"/>
              <a:t>8 November 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918156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BE2C9978-A0B0-5D47-B017-3DE9DCAF3819}" type="datetime3">
              <a:rPr lang="en-US" smtClean="0"/>
              <a:t>8 November 2024</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9886674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E55A14D2-5EA4-D441-9B05-EA6BE2669C71}" type="datetime3">
              <a:rPr lang="en-US" smtClean="0"/>
              <a:t>8 November 2024</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6903167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1"/>
            <a:ext cx="6024562" cy="6366933"/>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89A83A09-9AFD-C14A-9C29-D6392D85326F}" type="datetime3">
              <a:rPr lang="en-US" smtClean="0"/>
              <a:t>8 November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119517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228" indent="0" algn="ctr">
              <a:buNone/>
              <a:defRPr>
                <a:solidFill>
                  <a:schemeClr val="tx1">
                    <a:tint val="75000"/>
                  </a:schemeClr>
                </a:solidFill>
              </a:defRPr>
            </a:lvl2pPr>
            <a:lvl3pPr marL="1218456" indent="0" algn="ctr">
              <a:buNone/>
              <a:defRPr>
                <a:solidFill>
                  <a:schemeClr val="tx1">
                    <a:tint val="75000"/>
                  </a:schemeClr>
                </a:solidFill>
              </a:defRPr>
            </a:lvl3pPr>
            <a:lvl4pPr marL="1827686" indent="0" algn="ctr">
              <a:buNone/>
              <a:defRPr>
                <a:solidFill>
                  <a:schemeClr val="tx1">
                    <a:tint val="75000"/>
                  </a:schemeClr>
                </a:solidFill>
              </a:defRPr>
            </a:lvl4pPr>
            <a:lvl5pPr marL="2436914" indent="0" algn="ctr">
              <a:buNone/>
              <a:defRPr>
                <a:solidFill>
                  <a:schemeClr val="tx1">
                    <a:tint val="75000"/>
                  </a:schemeClr>
                </a:solidFill>
              </a:defRPr>
            </a:lvl5pPr>
            <a:lvl6pPr marL="3046142" indent="0" algn="ctr">
              <a:buNone/>
              <a:defRPr>
                <a:solidFill>
                  <a:schemeClr val="tx1">
                    <a:tint val="75000"/>
                  </a:schemeClr>
                </a:solidFill>
              </a:defRPr>
            </a:lvl6pPr>
            <a:lvl7pPr marL="3655371" indent="0" algn="ctr">
              <a:buNone/>
              <a:defRPr>
                <a:solidFill>
                  <a:schemeClr val="tx1">
                    <a:tint val="75000"/>
                  </a:schemeClr>
                </a:solidFill>
              </a:defRPr>
            </a:lvl7pPr>
            <a:lvl8pPr marL="4264600" indent="0" algn="ctr">
              <a:buNone/>
              <a:defRPr>
                <a:solidFill>
                  <a:schemeClr val="tx1">
                    <a:tint val="75000"/>
                  </a:schemeClr>
                </a:solidFill>
              </a:defRPr>
            </a:lvl8pPr>
            <a:lvl9pPr marL="4873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C795F00-B90F-2D40-B244-E122D0DDC937}" type="datetime1">
              <a:rPr lang="de-CH" smtClean="0"/>
              <a:t>08.11.24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542E28-4944-4174-8658-B31C7AE78AFE}" type="slidenum">
              <a:rPr lang="en-US"/>
              <a:pPr>
                <a:defRPr/>
              </a:pPr>
              <a:t>‹#›</a:t>
            </a:fld>
            <a:endParaRPr lang="en-US"/>
          </a:p>
        </p:txBody>
      </p:sp>
    </p:spTree>
    <p:extLst>
      <p:ext uri="{BB962C8B-B14F-4D97-AF65-F5344CB8AC3E}">
        <p14:creationId xmlns:p14="http://schemas.microsoft.com/office/powerpoint/2010/main" val="30520097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F8AD99CC-CC35-2540-9734-9D7F73E48FC4}" type="datetime3">
              <a:rPr lang="en-US" smtClean="0"/>
              <a:t>8 November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4532851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D1BD7848-FBB4-4345-AA38-AE81003E421D}" type="datetime3">
              <a:rPr lang="en-US" smtClean="0"/>
              <a:t>8 November 2024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82461349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9405"/>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E386B3FD-B4E3-E84D-B775-AF72F11FC408}" type="datetime3">
              <a:rPr lang="en-US" smtClean="0"/>
              <a:t>8 November 2024</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6856017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6F10010C-F6F0-144E-BAF3-A429F55C618E}" type="datetime3">
              <a:rPr lang="en-US" smtClean="0"/>
              <a:t>8 November 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29044800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8FB9380C-4B51-7241-B1C5-FEB689A995C2}" type="datetime3">
              <a:rPr lang="en-US" smtClean="0"/>
              <a:t>8 November 2024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7733787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5B12E276-0EB9-0B47-B368-FA480A6A2BED}" type="datetime3">
              <a:rPr lang="en-US" smtClean="0"/>
              <a:t>8 November 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64798825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7E56C087-DF20-6544-90B6-C842B78D52E8}" type="datetime3">
              <a:rPr lang="en-US" smtClean="0"/>
              <a:t>8 November 2024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93877019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73DE68DD-2BC1-C446-ADB7-76A3823DB7E7}" type="datetime3">
              <a:rPr lang="en-US" smtClean="0"/>
              <a:t>8 November 2024</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504057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EE7C38F0-58D5-7848-A9A4-32D0F73A6EDD}" type="datetime3">
              <a:rPr lang="en-US" smtClean="0"/>
              <a:t>8 November 2024</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Presenter | Presentation Title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9647312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E7D69761-F68E-3B41-BA03-528973F27F26}" type="datetime3">
              <a:rPr lang="en-US" smtClean="0"/>
              <a:t>8 November 2024</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200406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9F2AF3-20EE-B742-93B6-7A4F5299139F}" type="datetime1">
              <a:rPr lang="de-CH" smtClean="0"/>
              <a:t>08.11.24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B4BAE3-E7A4-40F8-A96A-61A1EF93CFED}" type="slidenum">
              <a:rPr lang="en-US"/>
              <a:pPr>
                <a:defRPr/>
              </a:pPr>
              <a:t>‹#›</a:t>
            </a:fld>
            <a:endParaRPr lang="en-US"/>
          </a:p>
        </p:txBody>
      </p:sp>
    </p:spTree>
    <p:extLst>
      <p:ext uri="{BB962C8B-B14F-4D97-AF65-F5344CB8AC3E}">
        <p14:creationId xmlns:p14="http://schemas.microsoft.com/office/powerpoint/2010/main" val="34069111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32004413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300434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13653909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768710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12794462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13870915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3007816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1306688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5306192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125515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53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22">
                <a:solidFill>
                  <a:schemeClr val="tx1">
                    <a:tint val="75000"/>
                  </a:schemeClr>
                </a:solidFill>
              </a:defRPr>
            </a:lvl1pPr>
            <a:lvl2pPr marL="609228" indent="0">
              <a:buNone/>
              <a:defRPr sz="2394">
                <a:solidFill>
                  <a:schemeClr val="tx1">
                    <a:tint val="75000"/>
                  </a:schemeClr>
                </a:solidFill>
              </a:defRPr>
            </a:lvl2pPr>
            <a:lvl3pPr marL="1218456" indent="0">
              <a:buNone/>
              <a:defRPr sz="2166">
                <a:solidFill>
                  <a:schemeClr val="tx1">
                    <a:tint val="75000"/>
                  </a:schemeClr>
                </a:solidFill>
              </a:defRPr>
            </a:lvl3pPr>
            <a:lvl4pPr marL="1827686" indent="0">
              <a:buNone/>
              <a:defRPr sz="1824">
                <a:solidFill>
                  <a:schemeClr val="tx1">
                    <a:tint val="75000"/>
                  </a:schemeClr>
                </a:solidFill>
              </a:defRPr>
            </a:lvl4pPr>
            <a:lvl5pPr marL="2436914" indent="0">
              <a:buNone/>
              <a:defRPr sz="1824">
                <a:solidFill>
                  <a:schemeClr val="tx1">
                    <a:tint val="75000"/>
                  </a:schemeClr>
                </a:solidFill>
              </a:defRPr>
            </a:lvl5pPr>
            <a:lvl6pPr marL="3046142" indent="0">
              <a:buNone/>
              <a:defRPr sz="1824">
                <a:solidFill>
                  <a:schemeClr val="tx1">
                    <a:tint val="75000"/>
                  </a:schemeClr>
                </a:solidFill>
              </a:defRPr>
            </a:lvl6pPr>
            <a:lvl7pPr marL="3655371" indent="0">
              <a:buNone/>
              <a:defRPr sz="1824">
                <a:solidFill>
                  <a:schemeClr val="tx1">
                    <a:tint val="75000"/>
                  </a:schemeClr>
                </a:solidFill>
              </a:defRPr>
            </a:lvl7pPr>
            <a:lvl8pPr marL="4264600" indent="0">
              <a:buNone/>
              <a:defRPr sz="1824">
                <a:solidFill>
                  <a:schemeClr val="tx1">
                    <a:tint val="75000"/>
                  </a:schemeClr>
                </a:solidFill>
              </a:defRPr>
            </a:lvl8pPr>
            <a:lvl9pPr marL="4873828" indent="0">
              <a:buNone/>
              <a:defRPr sz="18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72069-7178-3B4F-9C3B-7F2EF3987FC9}" type="datetime1">
              <a:rPr lang="de-CH" smtClean="0"/>
              <a:t>08.11.24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330E46-5F80-43ED-933E-4B0D73B4708D}" type="slidenum">
              <a:rPr lang="en-US"/>
              <a:pPr>
                <a:defRPr/>
              </a:pPr>
              <a:t>‹#›</a:t>
            </a:fld>
            <a:endParaRPr lang="en-US"/>
          </a:p>
        </p:txBody>
      </p:sp>
    </p:spTree>
    <p:extLst>
      <p:ext uri="{BB962C8B-B14F-4D97-AF65-F5344CB8AC3E}">
        <p14:creationId xmlns:p14="http://schemas.microsoft.com/office/powerpoint/2010/main" val="35841781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074902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761"/>
            </a:lvl1pPr>
            <a:lvl2pPr>
              <a:defRPr sz="3191"/>
            </a:lvl2pPr>
            <a:lvl3pPr>
              <a:defRPr sz="262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F8F925-EE05-CE41-B4F8-7BCBE4608BA8}" type="datetime1">
              <a:rPr lang="de-CH" smtClean="0"/>
              <a:t>08.11.24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BEC0D5-32D3-4FDC-A467-C048AEDAEF43}" type="slidenum">
              <a:rPr lang="en-US"/>
              <a:pPr>
                <a:defRPr/>
              </a:pPr>
              <a:t>‹#›</a:t>
            </a:fld>
            <a:endParaRPr lang="en-US"/>
          </a:p>
        </p:txBody>
      </p:sp>
    </p:spTree>
    <p:extLst>
      <p:ext uri="{BB962C8B-B14F-4D97-AF65-F5344CB8AC3E}">
        <p14:creationId xmlns:p14="http://schemas.microsoft.com/office/powerpoint/2010/main" val="131000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6"/>
            <a:ext cx="5386917"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6"/>
            <a:ext cx="5389033" cy="639762"/>
          </a:xfrm>
        </p:spPr>
        <p:txBody>
          <a:bodyPr anchor="b"/>
          <a:lstStyle>
            <a:lvl1pPr marL="0" indent="0">
              <a:buNone/>
              <a:defRPr sz="3191" b="1"/>
            </a:lvl1pPr>
            <a:lvl2pPr marL="609228" indent="0">
              <a:buNone/>
              <a:defRPr sz="2622" b="1"/>
            </a:lvl2pPr>
            <a:lvl3pPr marL="1218456" indent="0">
              <a:buNone/>
              <a:defRPr sz="2394" b="1"/>
            </a:lvl3pPr>
            <a:lvl4pPr marL="1827686" indent="0">
              <a:buNone/>
              <a:defRPr sz="2166" b="1"/>
            </a:lvl4pPr>
            <a:lvl5pPr marL="2436914" indent="0">
              <a:buNone/>
              <a:defRPr sz="2166" b="1"/>
            </a:lvl5pPr>
            <a:lvl6pPr marL="3046142" indent="0">
              <a:buNone/>
              <a:defRPr sz="2166" b="1"/>
            </a:lvl6pPr>
            <a:lvl7pPr marL="3655371" indent="0">
              <a:buNone/>
              <a:defRPr sz="2166" b="1"/>
            </a:lvl7pPr>
            <a:lvl8pPr marL="4264600" indent="0">
              <a:buNone/>
              <a:defRPr sz="2166" b="1"/>
            </a:lvl8pPr>
            <a:lvl9pPr marL="4873828" indent="0">
              <a:buNone/>
              <a:defRPr sz="2166"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9"/>
          </a:xfrm>
        </p:spPr>
        <p:txBody>
          <a:bodyPr/>
          <a:lstStyle>
            <a:lvl1pPr>
              <a:defRPr sz="3191"/>
            </a:lvl1pPr>
            <a:lvl2pPr>
              <a:defRPr sz="2622"/>
            </a:lvl2pPr>
            <a:lvl3pPr>
              <a:defRPr sz="2394"/>
            </a:lvl3pPr>
            <a:lvl4pPr>
              <a:defRPr sz="2166"/>
            </a:lvl4pPr>
            <a:lvl5pPr>
              <a:defRPr sz="2166"/>
            </a:lvl5pPr>
            <a:lvl6pPr>
              <a:defRPr sz="2166"/>
            </a:lvl6pPr>
            <a:lvl7pPr>
              <a:defRPr sz="2166"/>
            </a:lvl7pPr>
            <a:lvl8pPr>
              <a:defRPr sz="2166"/>
            </a:lvl8pPr>
            <a:lvl9pPr>
              <a:defRPr sz="21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19FC22E-C2C6-3644-9A1B-5BEDD93619C4}" type="datetime1">
              <a:rPr lang="de-CH" smtClean="0"/>
              <a:t>08.11.24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A5194B-0B1E-4425-BD4E-B47A6E31B4AC}" type="slidenum">
              <a:rPr lang="en-US"/>
              <a:pPr>
                <a:defRPr/>
              </a:pPr>
              <a:t>‹#›</a:t>
            </a:fld>
            <a:endParaRPr lang="en-US"/>
          </a:p>
        </p:txBody>
      </p:sp>
    </p:spTree>
    <p:extLst>
      <p:ext uri="{BB962C8B-B14F-4D97-AF65-F5344CB8AC3E}">
        <p14:creationId xmlns:p14="http://schemas.microsoft.com/office/powerpoint/2010/main" val="117091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027CFDD-34D6-4048-9537-0C8BE90A0814}" type="datetime1">
              <a:rPr lang="de-CH" smtClean="0"/>
              <a:t>08.11.24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C99217-547C-48C4-BBA2-0AD26965BCEA}" type="slidenum">
              <a:rPr lang="en-US"/>
              <a:pPr>
                <a:defRPr/>
              </a:pPr>
              <a:t>‹#›</a:t>
            </a:fld>
            <a:endParaRPr lang="en-US"/>
          </a:p>
        </p:txBody>
      </p:sp>
    </p:spTree>
    <p:extLst>
      <p:ext uri="{BB962C8B-B14F-4D97-AF65-F5344CB8AC3E}">
        <p14:creationId xmlns:p14="http://schemas.microsoft.com/office/powerpoint/2010/main" val="57282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EE9073-C154-4F4B-B03A-D647D4609642}"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1900052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CD055D-C2A0-814E-BE63-AE2EF4CC4AAC}" type="datetime1">
              <a:rPr lang="de-CH" smtClean="0"/>
              <a:t>08.11.24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F19282-61B7-4575-B1E9-BE84A679125B}" type="slidenum">
              <a:rPr lang="en-US"/>
              <a:pPr>
                <a:defRPr/>
              </a:pPr>
              <a:t>‹#›</a:t>
            </a:fld>
            <a:endParaRPr lang="en-US"/>
          </a:p>
        </p:txBody>
      </p:sp>
    </p:spTree>
    <p:extLst>
      <p:ext uri="{BB962C8B-B14F-4D97-AF65-F5344CB8AC3E}">
        <p14:creationId xmlns:p14="http://schemas.microsoft.com/office/powerpoint/2010/main" val="3023415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0"/>
          </a:xfrm>
        </p:spPr>
        <p:txBody>
          <a:bodyPr anchor="b"/>
          <a:lstStyle>
            <a:lvl1pPr algn="l">
              <a:defRPr sz="2622"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17"/>
            </a:lvl1pPr>
            <a:lvl2pPr>
              <a:defRPr sz="3761"/>
            </a:lvl2pPr>
            <a:lvl3pPr>
              <a:defRPr sz="3191"/>
            </a:lvl3pPr>
            <a:lvl4pPr>
              <a:defRPr sz="2622"/>
            </a:lvl4pPr>
            <a:lvl5pPr>
              <a:defRPr sz="2622"/>
            </a:lvl5pPr>
            <a:lvl6pPr>
              <a:defRPr sz="2622"/>
            </a:lvl6pPr>
            <a:lvl7pPr>
              <a:defRPr sz="2622"/>
            </a:lvl7pPr>
            <a:lvl8pPr>
              <a:defRPr sz="2622"/>
            </a:lvl8pPr>
            <a:lvl9pPr>
              <a:defRPr sz="2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C142FB-4543-A04D-AC96-96034A3487D7}" type="datetime1">
              <a:rPr lang="de-CH" smtClean="0"/>
              <a:t>08.11.24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6546DA-D9A6-41B9-910D-8E4398FAB76A}" type="slidenum">
              <a:rPr lang="en-US"/>
              <a:pPr>
                <a:defRPr/>
              </a:pPr>
              <a:t>‹#›</a:t>
            </a:fld>
            <a:endParaRPr lang="en-US"/>
          </a:p>
        </p:txBody>
      </p:sp>
    </p:spTree>
    <p:extLst>
      <p:ext uri="{BB962C8B-B14F-4D97-AF65-F5344CB8AC3E}">
        <p14:creationId xmlns:p14="http://schemas.microsoft.com/office/powerpoint/2010/main" val="1375445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622"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4217"/>
            </a:lvl1pPr>
            <a:lvl2pPr marL="609228" indent="0">
              <a:buNone/>
              <a:defRPr sz="3761"/>
            </a:lvl2pPr>
            <a:lvl3pPr marL="1218456" indent="0">
              <a:buNone/>
              <a:defRPr sz="3191"/>
            </a:lvl3pPr>
            <a:lvl4pPr marL="1827686" indent="0">
              <a:buNone/>
              <a:defRPr sz="2622"/>
            </a:lvl4pPr>
            <a:lvl5pPr marL="2436914" indent="0">
              <a:buNone/>
              <a:defRPr sz="2622"/>
            </a:lvl5pPr>
            <a:lvl6pPr marL="3046142" indent="0">
              <a:buNone/>
              <a:defRPr sz="2622"/>
            </a:lvl6pPr>
            <a:lvl7pPr marL="3655371" indent="0">
              <a:buNone/>
              <a:defRPr sz="2622"/>
            </a:lvl7pPr>
            <a:lvl8pPr marL="4264600" indent="0">
              <a:buNone/>
              <a:defRPr sz="2622"/>
            </a:lvl8pPr>
            <a:lvl9pPr marL="4873828" indent="0">
              <a:buNone/>
              <a:defRPr sz="2622"/>
            </a:lvl9pPr>
          </a:lstStyle>
          <a:p>
            <a:pPr lvl="0"/>
            <a:endParaRPr lang="en-US" noProof="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824"/>
            </a:lvl1pPr>
            <a:lvl2pPr marL="609228" indent="0">
              <a:buNone/>
              <a:defRPr sz="1596"/>
            </a:lvl2pPr>
            <a:lvl3pPr marL="1218456" indent="0">
              <a:buNone/>
              <a:defRPr sz="1368"/>
            </a:lvl3pPr>
            <a:lvl4pPr marL="1827686" indent="0">
              <a:buNone/>
              <a:defRPr sz="1254"/>
            </a:lvl4pPr>
            <a:lvl5pPr marL="2436914" indent="0">
              <a:buNone/>
              <a:defRPr sz="1254"/>
            </a:lvl5pPr>
            <a:lvl6pPr marL="3046142" indent="0">
              <a:buNone/>
              <a:defRPr sz="1254"/>
            </a:lvl6pPr>
            <a:lvl7pPr marL="3655371" indent="0">
              <a:buNone/>
              <a:defRPr sz="1254"/>
            </a:lvl7pPr>
            <a:lvl8pPr marL="4264600" indent="0">
              <a:buNone/>
              <a:defRPr sz="1254"/>
            </a:lvl8pPr>
            <a:lvl9pPr marL="4873828" indent="0">
              <a:buNone/>
              <a:defRPr sz="1254"/>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4F48E5-2FB5-8840-B620-2962B6D7FBC1}" type="datetime1">
              <a:rPr lang="de-CH" smtClean="0"/>
              <a:t>08.11.24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1E8F01-185D-4CC0-813D-17E8E4274769}" type="slidenum">
              <a:rPr lang="en-US"/>
              <a:pPr>
                <a:defRPr/>
              </a:pPr>
              <a:t>‹#›</a:t>
            </a:fld>
            <a:endParaRPr lang="en-US"/>
          </a:p>
        </p:txBody>
      </p:sp>
    </p:spTree>
    <p:extLst>
      <p:ext uri="{BB962C8B-B14F-4D97-AF65-F5344CB8AC3E}">
        <p14:creationId xmlns:p14="http://schemas.microsoft.com/office/powerpoint/2010/main" val="1607056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4FC332-7E50-6540-ACC3-126514EBE807}" type="datetime1">
              <a:rPr lang="de-CH" smtClean="0"/>
              <a:t>08.11.24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296EE-E859-4D61-BFD7-B9A60B622705}" type="slidenum">
              <a:rPr lang="en-US"/>
              <a:pPr>
                <a:defRPr/>
              </a:pPr>
              <a:t>‹#›</a:t>
            </a:fld>
            <a:endParaRPr lang="en-US"/>
          </a:p>
        </p:txBody>
      </p:sp>
    </p:spTree>
    <p:extLst>
      <p:ext uri="{BB962C8B-B14F-4D97-AF65-F5344CB8AC3E}">
        <p14:creationId xmlns:p14="http://schemas.microsoft.com/office/powerpoint/2010/main" val="3967691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199" y="274639"/>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FE239C-CCDD-8E46-BDF8-1B62674919E8}" type="datetime1">
              <a:rPr lang="de-CH" smtClean="0"/>
              <a:t>08.11.24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E00F92-7421-4D98-B9DC-6F6B9626168C}" type="slidenum">
              <a:rPr lang="en-US"/>
              <a:pPr>
                <a:defRPr/>
              </a:pPr>
              <a:t>‹#›</a:t>
            </a:fld>
            <a:endParaRPr lang="en-US"/>
          </a:p>
        </p:txBody>
      </p:sp>
    </p:spTree>
    <p:extLst>
      <p:ext uri="{BB962C8B-B14F-4D97-AF65-F5344CB8AC3E}">
        <p14:creationId xmlns:p14="http://schemas.microsoft.com/office/powerpoint/2010/main" val="322347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81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167309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678553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9660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398196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4FCCE-994F-A848-9134-2F2AEA255100}"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76833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4143483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
        <p:nvSpPr>
          <p:cNvPr id="2" name="Title 1"/>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1937333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81551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62391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951728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1062461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cstate="hqprint">
            <a:alphaModFix amt="40000"/>
            <a:extLst>
              <a:ext uri="{28A0092B-C50C-407E-A947-70E740481C1C}">
                <a14:useLocalDpi xmlns:a14="http://schemas.microsoft.com/office/drawing/2010/main" val="0"/>
              </a:ext>
            </a:extLst>
          </a:blip>
          <a:stretch>
            <a:fillRect/>
          </a:stretch>
        </p:blipFill>
        <p:spPr>
          <a:xfrm>
            <a:off x="3506400" y="1132200"/>
            <a:ext cx="5465976"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394775"/>
            <a:ext cx="11017800" cy="2387600"/>
          </a:xfrm>
        </p:spPr>
        <p:txBody>
          <a:bodyPr anchor="b"/>
          <a:lstStyle>
            <a:lvl1pPr algn="ctr">
              <a:lnSpc>
                <a:spcPts val="4751"/>
              </a:lnSpc>
              <a:defRPr sz="4800" cap="none"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3861048"/>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3934" y="127799"/>
            <a:ext cx="597087" cy="240000"/>
          </a:xfrm>
          <a:prstGeom prst="rect">
            <a:avLst/>
          </a:prstGeom>
        </p:spPr>
      </p:pic>
    </p:spTree>
    <p:extLst>
      <p:ext uri="{BB962C8B-B14F-4D97-AF65-F5344CB8AC3E}">
        <p14:creationId xmlns:p14="http://schemas.microsoft.com/office/powerpoint/2010/main" val="406567218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E39F14-7577-2E47-A110-4F67095B5799}"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0EBF8C-532C-411B-885C-938D5AF787CD}" type="slidenum">
              <a:rPr lang="en-GB" smtClean="0"/>
              <a:t>‹#›</a:t>
            </a:fld>
            <a:endParaRPr lang="en-GB"/>
          </a:p>
        </p:txBody>
      </p:sp>
    </p:spTree>
    <p:extLst>
      <p:ext uri="{BB962C8B-B14F-4D97-AF65-F5344CB8AC3E}">
        <p14:creationId xmlns:p14="http://schemas.microsoft.com/office/powerpoint/2010/main" val="2343338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0"/>
              </a:spcBef>
              <a:defRPr sz="1800" b="1"/>
            </a:lvl1pPr>
            <a:lvl2pPr marL="630000" indent="0">
              <a:buNone/>
              <a:tabLst>
                <a:tab pos="5274000" algn="r"/>
              </a:tabLst>
              <a:defRPr/>
            </a:lvl2pPr>
            <a:lvl3pPr marL="1494000" indent="0">
              <a:buFont typeface="Arial" panose="020B0604020202020204" pitchFamily="34" charset="0"/>
              <a:buNone/>
              <a:tabLst>
                <a:tab pos="5274000" algn="r"/>
              </a:tabLst>
              <a:defRPr/>
            </a:lvl3pPr>
            <a:lvl4pPr marL="1494000" indent="0">
              <a:buFont typeface="Arial" panose="020B0604020202020204" pitchFamily="34" charset="0"/>
              <a:buNone/>
              <a:tabLst>
                <a:tab pos="5274000" algn="r"/>
              </a:tabLst>
              <a:defRPr/>
            </a:lvl4pPr>
            <a:lvl5pPr marL="1494000" indent="0">
              <a:buFont typeface="Arial" panose="020B0604020202020204" pitchFamily="34" charset="0"/>
              <a:buNone/>
              <a:tabLst>
                <a:tab pos="5274000"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9"/>
          </a:xfrm>
          <a:prstGeom prst="rect">
            <a:avLst/>
          </a:prstGeom>
        </p:spPr>
        <p:txBody>
          <a:bodyPr/>
          <a:lstStyle>
            <a:lvl1pPr>
              <a:defRPr/>
            </a:lvl1pPr>
          </a:lstStyle>
          <a:p>
            <a:r>
              <a:rPr lang="en-US" noProof="0" dirty="0"/>
              <a:t>Add Title</a:t>
            </a:r>
          </a:p>
        </p:txBody>
      </p:sp>
      <p:sp>
        <p:nvSpPr>
          <p:cNvPr id="2" name="TextBox 1">
            <a:extLst>
              <a:ext uri="{FF2B5EF4-FFF2-40B4-BE49-F238E27FC236}">
                <a16:creationId xmlns:a16="http://schemas.microsoft.com/office/drawing/2014/main" id="{F49D6F3C-90D5-4293-88A0-063788A8C864}"/>
              </a:ext>
            </a:extLst>
          </p:cNvPr>
          <p:cNvSpPr txBox="1"/>
          <p:nvPr userDrawn="1"/>
        </p:nvSpPr>
        <p:spPr>
          <a:xfrm>
            <a:off x="1638300" y="5950920"/>
            <a:ext cx="9433719" cy="779893"/>
          </a:xfrm>
          <a:prstGeom prst="rect">
            <a:avLst/>
          </a:prstGeom>
          <a:noFill/>
        </p:spPr>
        <p:txBody>
          <a:bodyPr wrap="square" rtlCol="0">
            <a:spAutoFit/>
          </a:bodyPr>
          <a:lstStyle/>
          <a:p>
            <a:pPr marL="0" marR="0" lvl="0" indent="0" algn="l" defTabSz="914303" rtl="0" eaLnBrk="1" fontAlgn="auto" latinLnBrk="0" hangingPunct="1">
              <a:lnSpc>
                <a:spcPts val="1850"/>
              </a:lnSpc>
              <a:spcBef>
                <a:spcPts val="0"/>
              </a:spcBef>
              <a:spcAft>
                <a:spcPts val="0"/>
              </a:spcAft>
              <a:buClrTx/>
              <a:buSzTx/>
              <a:buFontTx/>
              <a:buNone/>
              <a:tabLst/>
              <a:defRPr/>
            </a:pPr>
            <a:r>
              <a:rPr lang="en-GB" sz="600" i="1" dirty="0">
                <a:solidFill>
                  <a:srgbClr val="0F124A"/>
                </a:solidFill>
              </a:rPr>
              <a:t>​</a:t>
            </a:r>
            <a:r>
              <a:rPr lang="en-GB" sz="800" i="1" dirty="0">
                <a:solidFill>
                  <a:srgbClr val="0F124A"/>
                </a:solidFill>
              </a:rPr>
              <a:t>The Future Circular Collider Innovation Study (FCCIS) project has received funding from the European Union's Horizon 2020 research and innovation programme under grant No 951754.The information herein only reflects the views of its authors and the European Commission is not responsible for any use that may be made of the information.</a:t>
            </a:r>
            <a:endParaRPr lang="en-US" sz="800" i="1" dirty="0">
              <a:solidFill>
                <a:srgbClr val="0F124A"/>
              </a:solidFill>
            </a:endParaRPr>
          </a:p>
          <a:p>
            <a:pPr algn="l">
              <a:lnSpc>
                <a:spcPts val="1850"/>
              </a:lnSpc>
            </a:pPr>
            <a:endParaRPr lang="en-GB" sz="600" dirty="0">
              <a:solidFill>
                <a:srgbClr val="0F124A"/>
              </a:solidFill>
            </a:endParaRPr>
          </a:p>
        </p:txBody>
      </p:sp>
      <p:pic>
        <p:nvPicPr>
          <p:cNvPr id="1028" name="Picture 4">
            <a:extLst>
              <a:ext uri="{FF2B5EF4-FFF2-40B4-BE49-F238E27FC236}">
                <a16:creationId xmlns:a16="http://schemas.microsoft.com/office/drawing/2014/main" id="{FAFD836F-B865-4668-9CB3-6E7381D6E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5903975"/>
            <a:ext cx="914400" cy="6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0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90184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360552-115B-0E41-8D38-486B42CAF368}" type="datetime1">
              <a:rPr lang="de-CH" smtClean="0"/>
              <a:t>08.11.24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418404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400" rtl="0" eaLnBrk="1" fontAlgn="auto" latinLnBrk="0" hangingPunct="1">
              <a:lnSpc>
                <a:spcPts val="1850"/>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813528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0" cy="2313000"/>
          </a:xfrm>
        </p:spPr>
        <p:txBody>
          <a:bodyPr/>
          <a:lstStyle>
            <a:lvl1pPr>
              <a:defRPr/>
            </a:lvl1pPr>
          </a:lstStyle>
          <a:p>
            <a:r>
              <a:rPr lang="en-US" noProof="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5" y="1110600"/>
            <a:ext cx="3384550"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0"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0"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5" y="3861000"/>
            <a:ext cx="3384550"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0"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2"/>
            <a:ext cx="347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a:t>Caption</a:t>
            </a:r>
          </a:p>
        </p:txBody>
      </p:sp>
    </p:spTree>
    <p:extLst>
      <p:ext uri="{BB962C8B-B14F-4D97-AF65-F5344CB8AC3E}">
        <p14:creationId xmlns:p14="http://schemas.microsoft.com/office/powerpoint/2010/main" val="3157854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4" y="1904399"/>
            <a:ext cx="5272200" cy="4343400"/>
          </a:xfrm>
        </p:spPr>
        <p:txBody>
          <a:bodyPr/>
          <a:lstStyle/>
          <a:p>
            <a:r>
              <a:rPr lang="en-US" noProof="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042534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994737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err="1"/>
              <a:t>Zweite</a:t>
            </a:r>
            <a:r>
              <a:rPr lang="en-US" noProof="0" dirty="0"/>
              <a:t> Ebene</a:t>
            </a:r>
          </a:p>
          <a:p>
            <a:pPr lvl="3"/>
            <a:r>
              <a:rPr lang="en-US" noProof="0" dirty="0" err="1"/>
              <a:t>Dritte</a:t>
            </a:r>
            <a:r>
              <a:rPr lang="en-US" noProof="0" dirty="0"/>
              <a:t> Ebene</a:t>
            </a:r>
          </a:p>
          <a:p>
            <a:pPr lvl="4"/>
            <a:r>
              <a:rPr lang="en-US" noProof="0" dirty="0" err="1"/>
              <a:t>Vierte</a:t>
            </a:r>
            <a:r>
              <a:rPr lang="en-US" noProof="0" dirty="0"/>
              <a:t>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479206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0" y="1904400"/>
            <a:ext cx="3384550"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0" y="4165200"/>
            <a:ext cx="3384550"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9"/>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0" y="6165000"/>
            <a:ext cx="3473850"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488394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0"/>
              </a:lnSpc>
              <a:defRPr sz="1000" b="1">
                <a:solidFill>
                  <a:schemeClr val="bg1"/>
                </a:solidFill>
              </a:defRPr>
            </a:lvl1pPr>
            <a:lvl2pPr marL="0" indent="0">
              <a:lnSpc>
                <a:spcPts val="1350"/>
              </a:lnSpc>
              <a:buFontTx/>
              <a:buNone/>
              <a:defRPr sz="1000" b="0">
                <a:solidFill>
                  <a:schemeClr val="bg1"/>
                </a:solidFill>
              </a:defRPr>
            </a:lvl2pPr>
            <a:lvl3pPr marL="0" indent="0">
              <a:lnSpc>
                <a:spcPts val="1350"/>
              </a:lnSpc>
              <a:buFontTx/>
              <a:buNone/>
              <a:defRPr sz="1000" b="0">
                <a:solidFill>
                  <a:schemeClr val="bg1"/>
                </a:solidFill>
              </a:defRPr>
            </a:lvl3pPr>
            <a:lvl4pPr marL="0" indent="0">
              <a:lnSpc>
                <a:spcPts val="1350"/>
              </a:lnSpc>
              <a:buFontTx/>
              <a:buNone/>
              <a:defRPr sz="1000" b="0">
                <a:solidFill>
                  <a:schemeClr val="bg1"/>
                </a:solidFill>
              </a:defRPr>
            </a:lvl4pPr>
            <a:lvl5pPr marL="0" indent="0">
              <a:lnSpc>
                <a:spcPts val="1350"/>
              </a:lnSpc>
              <a:buFontTx/>
              <a:buNone/>
              <a:defRPr sz="1000" b="0">
                <a:solidFill>
                  <a:schemeClr val="bg1"/>
                </a:solidFill>
              </a:defRPr>
            </a:lvl5pPr>
            <a:lvl6pPr marL="2286000"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2053271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2214084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spTree>
    <p:extLst>
      <p:ext uri="{BB962C8B-B14F-4D97-AF65-F5344CB8AC3E}">
        <p14:creationId xmlns:p14="http://schemas.microsoft.com/office/powerpoint/2010/main" val="344187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pter Opening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5573"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5"/>
            <a:ext cx="11017800" cy="2387600"/>
          </a:xfrm>
          <a:prstGeom prst="rect">
            <a:avLst/>
          </a:prstGeom>
        </p:spPr>
        <p:txBody>
          <a:bodyPr anchor="b"/>
          <a:lstStyle>
            <a:lvl1pPr algn="ctr">
              <a:lnSpc>
                <a:spcPts val="4751"/>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5"/>
            <a:ext cx="11017800" cy="1655763"/>
          </a:xfrm>
        </p:spPr>
        <p:txBody>
          <a:bodyPr>
            <a:noAutofit/>
          </a:bodyPr>
          <a:lstStyle>
            <a:lvl1pPr marL="0" indent="0" algn="ctr">
              <a:buNone/>
              <a:defRPr sz="15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Chapter</a:t>
            </a:r>
            <a:r>
              <a:rPr lang="de-AT" dirty="0"/>
              <a:t> </a:t>
            </a:r>
            <a:r>
              <a:rPr lang="en-US" noProof="0" dirty="0"/>
              <a:t>Subtitle</a:t>
            </a:r>
          </a:p>
        </p:txBody>
      </p:sp>
    </p:spTree>
    <p:extLst>
      <p:ext uri="{BB962C8B-B14F-4D97-AF65-F5344CB8AC3E}">
        <p14:creationId xmlns:p14="http://schemas.microsoft.com/office/powerpoint/2010/main" val="418312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FBDAB6-0A14-5241-8826-42F0A4584483}" type="datetime1">
              <a:rPr lang="de-CH" smtClean="0"/>
              <a:t>08.11.24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617943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16423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Text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5364000" cy="3663000"/>
          </a:xfrm>
        </p:spPr>
        <p:txBody>
          <a:bodyPr/>
          <a:lstStyle>
            <a:lvl1pPr>
              <a:defRPr/>
            </a:lvl1pPr>
            <a:lvl2pPr>
              <a:defRPr/>
            </a:lvl2pPr>
            <a:lvl5pPr>
              <a:defRPr/>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8">
            <a:extLst>
              <a:ext uri="{FF2B5EF4-FFF2-40B4-BE49-F238E27FC236}">
                <a16:creationId xmlns:a16="http://schemas.microsoft.com/office/drawing/2014/main" id="{B620B50C-303A-44DC-8838-2B1CB9466574}"/>
              </a:ext>
            </a:extLst>
          </p:cNvPr>
          <p:cNvSpPr>
            <a:spLocks noGrp="1"/>
          </p:cNvSpPr>
          <p:nvPr>
            <p:ph type="body" sz="quarter" idx="13" hasCustomPrompt="1"/>
          </p:nvPr>
        </p:nvSpPr>
        <p:spPr>
          <a:xfrm>
            <a:off x="6249600" y="2327328"/>
            <a:ext cx="5364000" cy="3663000"/>
          </a:xfrm>
        </p:spPr>
        <p:txBody>
          <a:bodyPr/>
          <a:lstStyle>
            <a:lvl1pPr>
              <a:defRPr/>
            </a:lvl1pPr>
            <a:lvl3pPr>
              <a:defRPr/>
            </a:lvl3pPr>
            <a:lvl5pPr>
              <a:defRPr/>
            </a:lvl5pPr>
          </a:lstStyle>
          <a:p>
            <a:pPr marL="0" marR="0" lvl="0" indent="0" algn="l" defTabSz="914377" rtl="0" eaLnBrk="1" fontAlgn="auto" latinLnBrk="0" hangingPunct="1">
              <a:lnSpc>
                <a:spcPts val="1851"/>
              </a:lnSpc>
              <a:spcBef>
                <a:spcPts val="0"/>
              </a:spcBef>
              <a:spcAft>
                <a:spcPts val="0"/>
              </a:spcAft>
              <a:buClrTx/>
              <a:buSzTx/>
              <a:buFont typeface="Arial" panose="020B0604020202020204" pitchFamily="34" charset="0"/>
              <a:buNone/>
              <a:tabLst/>
              <a:defRPr/>
            </a:pPr>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016650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8" name="Bildplatzhalter 7">
            <a:extLst>
              <a:ext uri="{FF2B5EF4-FFF2-40B4-BE49-F238E27FC236}">
                <a16:creationId xmlns:a16="http://schemas.microsoft.com/office/drawing/2014/main" id="{E3F97B2E-B3AF-412F-8A5D-31126158717C}"/>
              </a:ext>
            </a:extLst>
          </p:cNvPr>
          <p:cNvSpPr>
            <a:spLocks noGrp="1"/>
          </p:cNvSpPr>
          <p:nvPr>
            <p:ph type="pic" sz="quarter" idx="12" hasCustomPrompt="1"/>
          </p:nvPr>
        </p:nvSpPr>
        <p:spPr>
          <a:xfrm>
            <a:off x="623094" y="1110600"/>
            <a:ext cx="3384551" cy="2313000"/>
          </a:xfrm>
        </p:spPr>
        <p:txBody>
          <a:bodyPr/>
          <a:lstStyle>
            <a:lvl1pPr>
              <a:defRPr/>
            </a:lvl1pPr>
          </a:lstStyle>
          <a:p>
            <a:r>
              <a:rPr lang="en-US" noProof="0" dirty="0"/>
              <a:t>Add Image</a:t>
            </a:r>
          </a:p>
        </p:txBody>
      </p:sp>
      <p:sp>
        <p:nvSpPr>
          <p:cNvPr id="11" name="Bildplatzhalter 7">
            <a:extLst>
              <a:ext uri="{FF2B5EF4-FFF2-40B4-BE49-F238E27FC236}">
                <a16:creationId xmlns:a16="http://schemas.microsoft.com/office/drawing/2014/main" id="{B3619771-C104-4967-8CE8-D32A6A767A69}"/>
              </a:ext>
            </a:extLst>
          </p:cNvPr>
          <p:cNvSpPr>
            <a:spLocks noGrp="1"/>
          </p:cNvSpPr>
          <p:nvPr>
            <p:ph type="pic" sz="quarter" idx="13" hasCustomPrompt="1"/>
          </p:nvPr>
        </p:nvSpPr>
        <p:spPr>
          <a:xfrm>
            <a:off x="4403726" y="1110600"/>
            <a:ext cx="3384551" cy="2313000"/>
          </a:xfrm>
        </p:spPr>
        <p:txBody>
          <a:bodyPr/>
          <a:lstStyle/>
          <a:p>
            <a:r>
              <a:rPr lang="en-US" noProof="0"/>
              <a:t>Add Image</a:t>
            </a:r>
          </a:p>
        </p:txBody>
      </p:sp>
      <p:sp>
        <p:nvSpPr>
          <p:cNvPr id="12" name="Bildplatzhalter 7">
            <a:extLst>
              <a:ext uri="{FF2B5EF4-FFF2-40B4-BE49-F238E27FC236}">
                <a16:creationId xmlns:a16="http://schemas.microsoft.com/office/drawing/2014/main" id="{EAAF7A8C-E9CD-42FC-9131-B1B15A78852D}"/>
              </a:ext>
            </a:extLst>
          </p:cNvPr>
          <p:cNvSpPr>
            <a:spLocks noGrp="1"/>
          </p:cNvSpPr>
          <p:nvPr>
            <p:ph type="pic" sz="quarter" idx="14" hasCustomPrompt="1"/>
          </p:nvPr>
        </p:nvSpPr>
        <p:spPr>
          <a:xfrm>
            <a:off x="8184357" y="1110600"/>
            <a:ext cx="3384551" cy="2313000"/>
          </a:xfrm>
        </p:spPr>
        <p:txBody>
          <a:bodyPr/>
          <a:lstStyle/>
          <a:p>
            <a:r>
              <a:rPr lang="en-US" noProof="0"/>
              <a:t>Add Image</a:t>
            </a:r>
          </a:p>
        </p:txBody>
      </p:sp>
      <p:sp>
        <p:nvSpPr>
          <p:cNvPr id="13" name="Bildplatzhalter 7">
            <a:extLst>
              <a:ext uri="{FF2B5EF4-FFF2-40B4-BE49-F238E27FC236}">
                <a16:creationId xmlns:a16="http://schemas.microsoft.com/office/drawing/2014/main" id="{8EA1D059-7D13-4EEF-9BA9-6012929D6894}"/>
              </a:ext>
            </a:extLst>
          </p:cNvPr>
          <p:cNvSpPr>
            <a:spLocks noGrp="1"/>
          </p:cNvSpPr>
          <p:nvPr>
            <p:ph type="pic" sz="quarter" idx="15" hasCustomPrompt="1"/>
          </p:nvPr>
        </p:nvSpPr>
        <p:spPr>
          <a:xfrm>
            <a:off x="623094" y="3861000"/>
            <a:ext cx="3384551" cy="2313000"/>
          </a:xfrm>
        </p:spPr>
        <p:txBody>
          <a:bodyPr/>
          <a:lstStyle/>
          <a:p>
            <a:r>
              <a:rPr lang="en-US" noProof="0"/>
              <a:t>Add Image</a:t>
            </a:r>
          </a:p>
        </p:txBody>
      </p:sp>
      <p:sp>
        <p:nvSpPr>
          <p:cNvPr id="14" name="Bildplatzhalter 7">
            <a:extLst>
              <a:ext uri="{FF2B5EF4-FFF2-40B4-BE49-F238E27FC236}">
                <a16:creationId xmlns:a16="http://schemas.microsoft.com/office/drawing/2014/main" id="{3F531061-ABBF-4531-8358-93F39A4E83CD}"/>
              </a:ext>
            </a:extLst>
          </p:cNvPr>
          <p:cNvSpPr>
            <a:spLocks noGrp="1"/>
          </p:cNvSpPr>
          <p:nvPr>
            <p:ph type="pic" sz="quarter" idx="16" hasCustomPrompt="1"/>
          </p:nvPr>
        </p:nvSpPr>
        <p:spPr>
          <a:xfrm>
            <a:off x="4403726" y="3861000"/>
            <a:ext cx="3384551" cy="2313000"/>
          </a:xfrm>
        </p:spPr>
        <p:txBody>
          <a:bodyPr/>
          <a:lstStyle/>
          <a:p>
            <a:r>
              <a:rPr lang="en-US" noProof="0"/>
              <a:t>Add Image</a:t>
            </a:r>
          </a:p>
        </p:txBody>
      </p:sp>
      <p:sp>
        <p:nvSpPr>
          <p:cNvPr id="15" name="Bildplatzhalter 7">
            <a:extLst>
              <a:ext uri="{FF2B5EF4-FFF2-40B4-BE49-F238E27FC236}">
                <a16:creationId xmlns:a16="http://schemas.microsoft.com/office/drawing/2014/main" id="{1E2387E5-F9E6-4485-8261-961CB0903140}"/>
              </a:ext>
            </a:extLst>
          </p:cNvPr>
          <p:cNvSpPr>
            <a:spLocks noGrp="1"/>
          </p:cNvSpPr>
          <p:nvPr>
            <p:ph type="pic" sz="quarter" idx="17" hasCustomPrompt="1"/>
          </p:nvPr>
        </p:nvSpPr>
        <p:spPr>
          <a:xfrm>
            <a:off x="8184357" y="3861000"/>
            <a:ext cx="3384551" cy="2313000"/>
          </a:xfrm>
        </p:spPr>
        <p:txBody>
          <a:bodyPr/>
          <a:lstStyle/>
          <a:p>
            <a:r>
              <a:rPr lang="en-US" noProof="0"/>
              <a:t>Add Image</a:t>
            </a:r>
          </a:p>
        </p:txBody>
      </p:sp>
      <p:sp>
        <p:nvSpPr>
          <p:cNvPr id="16" name="Textplatzhalter 4">
            <a:extLst>
              <a:ext uri="{FF2B5EF4-FFF2-40B4-BE49-F238E27FC236}">
                <a16:creationId xmlns:a16="http://schemas.microsoft.com/office/drawing/2014/main" id="{4F13C95D-47FB-4B84-9C64-194B515968FC}"/>
              </a:ext>
            </a:extLst>
          </p:cNvPr>
          <p:cNvSpPr>
            <a:spLocks noGrp="1"/>
          </p:cNvSpPr>
          <p:nvPr>
            <p:ph type="body" sz="quarter" idx="18" hasCustomPrompt="1"/>
          </p:nvPr>
        </p:nvSpPr>
        <p:spPr>
          <a:xfrm>
            <a:off x="5904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7" name="Textplatzhalter 4">
            <a:extLst>
              <a:ext uri="{FF2B5EF4-FFF2-40B4-BE49-F238E27FC236}">
                <a16:creationId xmlns:a16="http://schemas.microsoft.com/office/drawing/2014/main" id="{22B4C4DC-2824-4AA7-A434-E1CB7029143D}"/>
              </a:ext>
            </a:extLst>
          </p:cNvPr>
          <p:cNvSpPr>
            <a:spLocks noGrp="1"/>
          </p:cNvSpPr>
          <p:nvPr>
            <p:ph type="body" sz="quarter" idx="19" hasCustomPrompt="1"/>
          </p:nvPr>
        </p:nvSpPr>
        <p:spPr>
          <a:xfrm>
            <a:off x="43590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18" name="Textplatzhalter 4">
            <a:extLst>
              <a:ext uri="{FF2B5EF4-FFF2-40B4-BE49-F238E27FC236}">
                <a16:creationId xmlns:a16="http://schemas.microsoft.com/office/drawing/2014/main" id="{431A6461-DB7D-4C02-BD54-EC13C6C61981}"/>
              </a:ext>
            </a:extLst>
          </p:cNvPr>
          <p:cNvSpPr>
            <a:spLocks noGrp="1"/>
          </p:cNvSpPr>
          <p:nvPr>
            <p:ph type="body" sz="quarter" idx="20" hasCustomPrompt="1"/>
          </p:nvPr>
        </p:nvSpPr>
        <p:spPr>
          <a:xfrm>
            <a:off x="8127600" y="3501008"/>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19" name="Textplatzhalter 4">
            <a:extLst>
              <a:ext uri="{FF2B5EF4-FFF2-40B4-BE49-F238E27FC236}">
                <a16:creationId xmlns:a16="http://schemas.microsoft.com/office/drawing/2014/main" id="{9E186AF5-D057-4662-99A5-C5B72C102263}"/>
              </a:ext>
            </a:extLst>
          </p:cNvPr>
          <p:cNvSpPr>
            <a:spLocks noGrp="1"/>
          </p:cNvSpPr>
          <p:nvPr>
            <p:ph type="body" sz="quarter" idx="21" hasCustomPrompt="1"/>
          </p:nvPr>
        </p:nvSpPr>
        <p:spPr>
          <a:xfrm>
            <a:off x="43590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
        <p:nvSpPr>
          <p:cNvPr id="20" name="Textplatzhalter 4">
            <a:extLst>
              <a:ext uri="{FF2B5EF4-FFF2-40B4-BE49-F238E27FC236}">
                <a16:creationId xmlns:a16="http://schemas.microsoft.com/office/drawing/2014/main" id="{FE28F596-0477-4144-9033-0F83600D5173}"/>
              </a:ext>
            </a:extLst>
          </p:cNvPr>
          <p:cNvSpPr>
            <a:spLocks noGrp="1"/>
          </p:cNvSpPr>
          <p:nvPr>
            <p:ph type="body" sz="quarter" idx="22" hasCustomPrompt="1"/>
          </p:nvPr>
        </p:nvSpPr>
        <p:spPr>
          <a:xfrm>
            <a:off x="8127600" y="6237313"/>
            <a:ext cx="347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a:t>Caption</a:t>
            </a:r>
          </a:p>
        </p:txBody>
      </p:sp>
    </p:spTree>
    <p:extLst>
      <p:ext uri="{BB962C8B-B14F-4D97-AF65-F5344CB8AC3E}">
        <p14:creationId xmlns:p14="http://schemas.microsoft.com/office/powerpoint/2010/main" val="4027967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2 Images">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7" name="Bildplatzhalter 7">
            <a:extLst>
              <a:ext uri="{FF2B5EF4-FFF2-40B4-BE49-F238E27FC236}">
                <a16:creationId xmlns:a16="http://schemas.microsoft.com/office/drawing/2014/main" id="{9B27A2E0-7828-42CC-94F2-52AC0B1B20E9}"/>
              </a:ext>
            </a:extLst>
          </p:cNvPr>
          <p:cNvSpPr>
            <a:spLocks noGrp="1"/>
          </p:cNvSpPr>
          <p:nvPr>
            <p:ph type="pic" sz="quarter" idx="12" hasCustomPrompt="1"/>
          </p:nvPr>
        </p:nvSpPr>
        <p:spPr>
          <a:xfrm>
            <a:off x="623093" y="1904399"/>
            <a:ext cx="5272200" cy="4343400"/>
          </a:xfrm>
        </p:spPr>
        <p:txBody>
          <a:bodyPr/>
          <a:lstStyle/>
          <a:p>
            <a:r>
              <a:rPr lang="en-US" noProof="0" dirty="0"/>
              <a:t>Add Image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4343400"/>
          </a:xfrm>
        </p:spPr>
        <p:txBody>
          <a:bodyPr/>
          <a:lstStyle/>
          <a:p>
            <a:r>
              <a:rPr lang="en-US" noProof="0"/>
              <a:t>Add Image</a:t>
            </a:r>
          </a:p>
        </p:txBody>
      </p:sp>
      <p:sp>
        <p:nvSpPr>
          <p:cNvPr id="5" name="Titel 4">
            <a:extLst>
              <a:ext uri="{FF2B5EF4-FFF2-40B4-BE49-F238E27FC236}">
                <a16:creationId xmlns:a16="http://schemas.microsoft.com/office/drawing/2014/main" id="{FBDA83D7-ED1C-407C-95EF-259295D21892}"/>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Tree>
    <p:extLst>
      <p:ext uri="{BB962C8B-B14F-4D97-AF65-F5344CB8AC3E}">
        <p14:creationId xmlns:p14="http://schemas.microsoft.com/office/powerpoint/2010/main" val="33999509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3"/>
          </a:xfrm>
        </p:spPr>
        <p:txBody>
          <a:bodyPr wrap="none">
            <a:noAutofit/>
          </a:bodyPr>
          <a:lstStyle>
            <a:lvl1pPr>
              <a:lnSpc>
                <a:spcPts val="1351"/>
              </a:lnSpc>
              <a:defRPr sz="1333" b="0"/>
            </a:lvl1pPr>
            <a:lvl2pPr marL="0" indent="0">
              <a:lnSpc>
                <a:spcPts val="1351"/>
              </a:lnSpc>
              <a:buFontTx/>
              <a:buNone/>
              <a:defRPr sz="1000" b="0"/>
            </a:lvl2pPr>
            <a:lvl3pPr marL="0" indent="0">
              <a:lnSpc>
                <a:spcPts val="1351"/>
              </a:lnSpc>
              <a:buFontTx/>
              <a:buNone/>
              <a:defRPr sz="1000" b="0"/>
            </a:lvl3pPr>
            <a:lvl4pPr marL="0" indent="0">
              <a:lnSpc>
                <a:spcPts val="1351"/>
              </a:lnSpc>
              <a:buFontTx/>
              <a:buNone/>
              <a:defRPr sz="1000" b="0"/>
            </a:lvl4pPr>
            <a:lvl5pPr marL="0" indent="0">
              <a:lnSpc>
                <a:spcPts val="1351"/>
              </a:lnSpc>
              <a:buFontTx/>
              <a:buNone/>
              <a:defRPr sz="1000" b="0"/>
            </a:lvl5pPr>
            <a:lvl6pPr marL="2285943"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438905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2800" y="1904399"/>
            <a:ext cx="5272200" cy="3810855"/>
          </a:xfrm>
        </p:spPr>
        <p:txBody>
          <a:body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62496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6249600" y="2327400"/>
            <a:ext cx="5364000" cy="3663000"/>
          </a:xfrm>
        </p:spPr>
        <p:txBody>
          <a:bodyPr/>
          <a:lstStyle>
            <a:lvl1pPr>
              <a:defRPr/>
            </a:lvl1pPr>
            <a:lvl4pPr>
              <a:defRPr/>
            </a:lvl4pPr>
          </a:lstStyle>
          <a:p>
            <a:pPr lvl="0"/>
            <a:r>
              <a:rPr lang="en-US" noProof="0" dirty="0"/>
              <a:t>First Level (Running Text)</a:t>
            </a:r>
          </a:p>
          <a:p>
            <a:pPr lvl="1"/>
            <a:r>
              <a:rPr lang="en-US" noProof="0" dirty="0"/>
              <a:t>Second Level</a:t>
            </a:r>
          </a:p>
          <a:p>
            <a:pPr lvl="2"/>
            <a:r>
              <a:rPr lang="en-US" noProof="0" dirty="0"/>
              <a:t>Third Ebene</a:t>
            </a:r>
          </a:p>
          <a:p>
            <a:pPr lvl="3"/>
            <a:r>
              <a:rPr lang="en-US" noProof="0" dirty="0"/>
              <a:t>Fourth Ebene</a:t>
            </a:r>
          </a:p>
          <a:p>
            <a:pPr lvl="4"/>
            <a:r>
              <a:rPr lang="en-US" noProof="0" dirty="0"/>
              <a:t>Fifth Ebene</a:t>
            </a:r>
          </a:p>
        </p:txBody>
      </p:sp>
      <p:sp>
        <p:nvSpPr>
          <p:cNvPr id="4" name="Titel 3">
            <a:extLst>
              <a:ext uri="{FF2B5EF4-FFF2-40B4-BE49-F238E27FC236}">
                <a16:creationId xmlns:a16="http://schemas.microsoft.com/office/drawing/2014/main" id="{3BB9C48B-306B-4B7C-AF00-BA6C2F3CB515}"/>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E54D6B9B-188A-4CB1-80C1-74394219DCF1}"/>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3895504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ext + 2 Images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4404601" y="1904400"/>
            <a:ext cx="3384551" cy="2008800"/>
          </a:xfrm>
        </p:spPr>
        <p:txBody>
          <a:bodyPr/>
          <a:lstStyle>
            <a:lvl1pPr>
              <a:defRPr/>
            </a:lvl1pPr>
          </a:lstStyle>
          <a:p>
            <a:r>
              <a:rPr lang="de-AT"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347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3474000" cy="3663000"/>
          </a:xfrm>
        </p:spPr>
        <p:txBody>
          <a:bodyPr/>
          <a:lstStyle>
            <a:lvl1pPr>
              <a:defRPr/>
            </a:lvl1pPr>
            <a:lvl2pPr>
              <a:defRPr/>
            </a:lvl2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8">
            <a:extLst>
              <a:ext uri="{FF2B5EF4-FFF2-40B4-BE49-F238E27FC236}">
                <a16:creationId xmlns:a16="http://schemas.microsoft.com/office/drawing/2014/main" id="{304CC4E7-09DC-4998-BCFA-AD280A0B1D97}"/>
              </a:ext>
            </a:extLst>
          </p:cNvPr>
          <p:cNvSpPr>
            <a:spLocks noGrp="1"/>
          </p:cNvSpPr>
          <p:nvPr>
            <p:ph type="body" sz="quarter" idx="19" hasCustomPrompt="1"/>
          </p:nvPr>
        </p:nvSpPr>
        <p:spPr>
          <a:xfrm>
            <a:off x="8127000" y="2327400"/>
            <a:ext cx="347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Bildplatzhalter 7">
            <a:extLst>
              <a:ext uri="{FF2B5EF4-FFF2-40B4-BE49-F238E27FC236}">
                <a16:creationId xmlns:a16="http://schemas.microsoft.com/office/drawing/2014/main" id="{12AEE0D9-326B-43F0-8F21-F85ED918A673}"/>
              </a:ext>
            </a:extLst>
          </p:cNvPr>
          <p:cNvSpPr>
            <a:spLocks noGrp="1"/>
          </p:cNvSpPr>
          <p:nvPr>
            <p:ph type="pic" sz="quarter" idx="20" hasCustomPrompt="1"/>
          </p:nvPr>
        </p:nvSpPr>
        <p:spPr>
          <a:xfrm>
            <a:off x="4404601" y="4165200"/>
            <a:ext cx="3384551" cy="2008800"/>
          </a:xfrm>
        </p:spPr>
        <p:txBody>
          <a:bodyPr/>
          <a:lstStyle>
            <a:lvl1pPr>
              <a:defRPr/>
            </a:lvl1pPr>
          </a:lstStyle>
          <a:p>
            <a:r>
              <a:rPr lang="de-AT" dirty="0"/>
              <a:t>Add Image</a:t>
            </a:r>
          </a:p>
        </p:txBody>
      </p:sp>
      <p:sp>
        <p:nvSpPr>
          <p:cNvPr id="4" name="Titel 3">
            <a:extLst>
              <a:ext uri="{FF2B5EF4-FFF2-40B4-BE49-F238E27FC236}">
                <a16:creationId xmlns:a16="http://schemas.microsoft.com/office/drawing/2014/main" id="{FA554AB9-2B77-4A5E-8DE0-C5B9338233CD}"/>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9" name="Textplatzhalter 5">
            <a:extLst>
              <a:ext uri="{FF2B5EF4-FFF2-40B4-BE49-F238E27FC236}">
                <a16:creationId xmlns:a16="http://schemas.microsoft.com/office/drawing/2014/main" id="{3135ED04-BF59-4DF8-B4BE-86B8797144EE}"/>
              </a:ext>
            </a:extLst>
          </p:cNvPr>
          <p:cNvSpPr>
            <a:spLocks noGrp="1"/>
          </p:cNvSpPr>
          <p:nvPr>
            <p:ph type="body" sz="quarter" idx="14" hasCustomPrompt="1"/>
          </p:nvPr>
        </p:nvSpPr>
        <p:spPr>
          <a:xfrm>
            <a:off x="590552" y="6165000"/>
            <a:ext cx="3473849" cy="455400"/>
          </a:xfrm>
        </p:spPr>
        <p:txBody>
          <a:bodyPr>
            <a:noAutofit/>
          </a:bodyPr>
          <a:lstStyle>
            <a:lvl1pPr>
              <a:lnSpc>
                <a:spcPts val="1351"/>
              </a:lnSpc>
              <a:defRPr sz="1333"/>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1792807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52669"/>
            <a:ext cx="12192000" cy="6405331"/>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en-US" noProof="0" dirty="0"/>
              <a:t>Insert Background Image </a:t>
            </a:r>
          </a:p>
        </p:txBody>
      </p:sp>
      <p:sp>
        <p:nvSpPr>
          <p:cNvPr id="5" name="Textplatzhalter 4">
            <a:extLst>
              <a:ext uri="{FF2B5EF4-FFF2-40B4-BE49-F238E27FC236}">
                <a16:creationId xmlns:a16="http://schemas.microsoft.com/office/drawing/2014/main" id="{BD79F90D-3491-43D5-A790-90072FE11986}"/>
              </a:ext>
            </a:extLst>
          </p:cNvPr>
          <p:cNvSpPr>
            <a:spLocks noGrp="1"/>
          </p:cNvSpPr>
          <p:nvPr>
            <p:ph type="body" sz="quarter" idx="19" hasCustomPrompt="1"/>
          </p:nvPr>
        </p:nvSpPr>
        <p:spPr>
          <a:xfrm>
            <a:off x="0" y="5124600"/>
            <a:ext cx="12192000" cy="1733400"/>
          </a:xfrm>
          <a:blipFill>
            <a:blip r:embed="rId2"/>
            <a:stretch>
              <a:fillRect/>
            </a:stretch>
          </a:blipFill>
        </p:spPr>
        <p:txBody>
          <a:bodyPr/>
          <a:lstStyle>
            <a:lvl1pPr>
              <a:lnSpc>
                <a:spcPts val="0"/>
              </a:lnSpc>
              <a:defRPr/>
            </a:lvl1pPr>
          </a:lstStyle>
          <a:p>
            <a:pPr lvl="0"/>
            <a:r>
              <a:rPr lang="de-AT" dirty="0"/>
              <a:t> </a:t>
            </a:r>
          </a:p>
        </p:txBody>
      </p:sp>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
        <p:nvSpPr>
          <p:cNvPr id="8" name="Textplatzhalter 4">
            <a:extLst>
              <a:ext uri="{FF2B5EF4-FFF2-40B4-BE49-F238E27FC236}">
                <a16:creationId xmlns:a16="http://schemas.microsoft.com/office/drawing/2014/main" id="{660E39D6-6B5D-455A-A188-1048C3C9BC32}"/>
              </a:ext>
            </a:extLst>
          </p:cNvPr>
          <p:cNvSpPr>
            <a:spLocks noGrp="1"/>
          </p:cNvSpPr>
          <p:nvPr>
            <p:ph type="body" sz="quarter" idx="18" hasCustomPrompt="1"/>
          </p:nvPr>
        </p:nvSpPr>
        <p:spPr>
          <a:xfrm>
            <a:off x="590400" y="6093296"/>
            <a:ext cx="3465000" cy="378341"/>
          </a:xfrm>
        </p:spPr>
        <p:txBody>
          <a:bodyPr wrap="none">
            <a:noAutofit/>
          </a:bodyPr>
          <a:lstStyle>
            <a:lvl1pPr>
              <a:lnSpc>
                <a:spcPts val="1351"/>
              </a:lnSpc>
              <a:defRPr sz="1333" b="1">
                <a:solidFill>
                  <a:schemeClr val="bg1"/>
                </a:solidFill>
              </a:defRPr>
            </a:lvl1pPr>
            <a:lvl2pPr marL="0" indent="0">
              <a:lnSpc>
                <a:spcPts val="1351"/>
              </a:lnSpc>
              <a:buFontTx/>
              <a:buNone/>
              <a:defRPr sz="1333" b="0">
                <a:solidFill>
                  <a:schemeClr val="bg1"/>
                </a:solidFill>
              </a:defRPr>
            </a:lvl2pPr>
            <a:lvl3pPr marL="0" indent="0">
              <a:lnSpc>
                <a:spcPts val="1351"/>
              </a:lnSpc>
              <a:buFontTx/>
              <a:buNone/>
              <a:defRPr sz="1000" b="0">
                <a:solidFill>
                  <a:schemeClr val="bg1"/>
                </a:solidFill>
              </a:defRPr>
            </a:lvl3pPr>
            <a:lvl4pPr marL="0" indent="0">
              <a:lnSpc>
                <a:spcPts val="1351"/>
              </a:lnSpc>
              <a:buFontTx/>
              <a:buNone/>
              <a:defRPr sz="1000" b="0">
                <a:solidFill>
                  <a:schemeClr val="bg1"/>
                </a:solidFill>
              </a:defRPr>
            </a:lvl4pPr>
            <a:lvl5pPr marL="0" indent="0">
              <a:lnSpc>
                <a:spcPts val="1351"/>
              </a:lnSpc>
              <a:buFontTx/>
              <a:buNone/>
              <a:defRPr sz="1000" b="0">
                <a:solidFill>
                  <a:schemeClr val="bg1"/>
                </a:solidFill>
              </a:defRPr>
            </a:lvl5pPr>
            <a:lvl6pPr marL="2285943" indent="0">
              <a:buNone/>
              <a:defRPr/>
            </a:lvl6pPr>
          </a:lstStyle>
          <a:p>
            <a:pPr lvl="0"/>
            <a:r>
              <a:rPr lang="en-US" noProof="0" dirty="0"/>
              <a:t>First Level (Strong)</a:t>
            </a:r>
          </a:p>
          <a:p>
            <a:pPr lvl="1"/>
            <a:r>
              <a:rPr lang="en-US" noProof="0" dirty="0"/>
              <a:t>Second Level (Text)</a:t>
            </a:r>
          </a:p>
        </p:txBody>
      </p:sp>
    </p:spTree>
    <p:extLst>
      <p:ext uri="{BB962C8B-B14F-4D97-AF65-F5344CB8AC3E}">
        <p14:creationId xmlns:p14="http://schemas.microsoft.com/office/powerpoint/2010/main" val="3002186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621380A-5FB6-4DFB-922D-CC92A7225688}"/>
              </a:ext>
            </a:extLst>
          </p:cNvPr>
          <p:cNvSpPr>
            <a:spLocks noGrp="1"/>
          </p:cNvSpPr>
          <p:nvPr>
            <p:ph type="sldNum" sz="quarter" idx="10"/>
          </p:nvPr>
        </p:nvSpPr>
        <p:spPr/>
        <p:txBody>
          <a:bodyPr/>
          <a:lstStyle/>
          <a:p>
            <a:fld id="{88A1DFE4-5FC5-43BD-BB7E-75EAD82B965F}" type="slidenum">
              <a:rPr lang="en-US" noProof="0" smtClean="0"/>
              <a:pPr/>
              <a:t>‹#›</a:t>
            </a:fld>
            <a:endParaRPr lang="en-US" noProof="0" dirty="0"/>
          </a:p>
        </p:txBody>
      </p:sp>
    </p:spTree>
    <p:extLst>
      <p:ext uri="{BB962C8B-B14F-4D97-AF65-F5344CB8AC3E}">
        <p14:creationId xmlns:p14="http://schemas.microsoft.com/office/powerpoint/2010/main" val="3186135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2384884"/>
            <a:ext cx="11017800" cy="2387600"/>
          </a:xfrm>
        </p:spPr>
        <p:txBody>
          <a:bodyPr anchor="ctr" anchorCtr="0"/>
          <a:lstStyle>
            <a:lvl1pPr algn="ctr">
              <a:lnSpc>
                <a:spcPts val="4751"/>
              </a:lnSpc>
              <a:defRPr sz="4500"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dirty="0"/>
          </a:p>
        </p:txBody>
      </p:sp>
      <p:pic>
        <p:nvPicPr>
          <p:cNvPr id="7" name="Picture 6" descr="A picture containing icon&#10;&#10;Description automatically generated">
            <a:extLst>
              <a:ext uri="{FF2B5EF4-FFF2-40B4-BE49-F238E27FC236}">
                <a16:creationId xmlns:a16="http://schemas.microsoft.com/office/drawing/2014/main" id="{E07A8E7D-D7E2-458F-AF9A-83DF4A450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501" y="152400"/>
            <a:ext cx="718217" cy="242803"/>
          </a:xfrm>
          <a:prstGeom prst="rect">
            <a:avLst/>
          </a:prstGeom>
        </p:spPr>
      </p:pic>
    </p:spTree>
    <p:extLst>
      <p:ext uri="{BB962C8B-B14F-4D97-AF65-F5344CB8AC3E}">
        <p14:creationId xmlns:p14="http://schemas.microsoft.com/office/powerpoint/2010/main" val="197484556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3BB39-AD81-964B-9182-EBF4A9846765}" type="datetime1">
              <a:rPr lang="de-CH" smtClean="0"/>
              <a:t>08.11.24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877418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CBD50023-D497-5B40-9390-310BBE5BEC0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8" name="Rectangle 7"/>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9" name="Rectangle 8"/>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10" name="Rectangle 9"/>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1" name="Rectangle 10"/>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Tree>
    <p:extLst>
      <p:ext uri="{BB962C8B-B14F-4D97-AF65-F5344CB8AC3E}">
        <p14:creationId xmlns:p14="http://schemas.microsoft.com/office/powerpoint/2010/main" val="2023415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10"/>
          </p:nvPr>
        </p:nvSpPr>
        <p:spPr/>
        <p:txBody>
          <a:bodyPr/>
          <a:lstStyle/>
          <a:p>
            <a:fld id="{D5FF473F-841E-204B-8593-FC0D805822A7}"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1714536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ull page photo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5305E58-F677-994F-9CF7-EE6B07DB8CBA}"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8" name="Picture Placeholder 7"/>
          <p:cNvSpPr>
            <a:spLocks noGrp="1"/>
          </p:cNvSpPr>
          <p:nvPr>
            <p:ph type="pic" sz="quarter" idx="13"/>
          </p:nvPr>
        </p:nvSpPr>
        <p:spPr>
          <a:xfrm>
            <a:off x="0" y="208724"/>
            <a:ext cx="12192000" cy="6649276"/>
          </a:xfrm>
          <a:pattFill prst="lgCheck">
            <a:fgClr>
              <a:schemeClr val="accent5"/>
            </a:fgClr>
            <a:bgClr>
              <a:schemeClr val="bg1"/>
            </a:bgClr>
          </a:pattFill>
        </p:spPr>
        <p:txBody>
          <a:bodyPr/>
          <a:lstStyle/>
          <a:p>
            <a:endParaRPr lang="en-US"/>
          </a:p>
        </p:txBody>
      </p:sp>
      <p:sp>
        <p:nvSpPr>
          <p:cNvPr id="2" name="Titre 1"/>
          <p:cNvSpPr>
            <a:spLocks noGrp="1"/>
          </p:cNvSpPr>
          <p:nvPr>
            <p:ph type="title"/>
          </p:nvPr>
        </p:nvSpPr>
        <p:spPr>
          <a:xfrm>
            <a:off x="8412480" y="465591"/>
            <a:ext cx="3413760" cy="1116849"/>
          </a:xfrm>
        </p:spPr>
        <p:txBody>
          <a:bodyPr>
            <a:noAutofit/>
          </a:bodyPr>
          <a:lstStyle>
            <a:lvl1pPr algn="l">
              <a:defRPr sz="3600">
                <a:solidFill>
                  <a:schemeClr val="bg1"/>
                </a:solidFill>
              </a:defRPr>
            </a:lvl1pPr>
          </a:lstStyle>
          <a:p>
            <a:r>
              <a:rPr lang="fr-FR" dirty="0"/>
              <a:t>Cliquez et modifiez le titre</a:t>
            </a:r>
          </a:p>
        </p:txBody>
      </p:sp>
      <p:sp>
        <p:nvSpPr>
          <p:cNvPr id="3" name="Espace réservé du contenu 2"/>
          <p:cNvSpPr>
            <a:spLocks noGrp="1"/>
          </p:cNvSpPr>
          <p:nvPr>
            <p:ph idx="1" hasCustomPrompt="1"/>
          </p:nvPr>
        </p:nvSpPr>
        <p:spPr>
          <a:xfrm>
            <a:off x="8412480" y="1752451"/>
            <a:ext cx="3413760" cy="4409398"/>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136633654"/>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photo and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EEE2B6DE-E46F-9F46-A744-A493437BC02B}" type="datetime1">
              <a:rPr lang="de-CH" smtClean="0"/>
              <a:t>08.11.24</a:t>
            </a:fld>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5406825" cy="1116849"/>
          </a:xfrm>
        </p:spPr>
        <p:txBody>
          <a:bodyPr/>
          <a:lstStyle>
            <a:lvl1pPr algn="l">
              <a:defRPr/>
            </a:lvl1pPr>
          </a:lstStyle>
          <a:p>
            <a:r>
              <a:rPr lang="fr-FR" dirty="0"/>
              <a:t>Cliquez et modifiez le titre</a:t>
            </a:r>
          </a:p>
        </p:txBody>
      </p:sp>
      <p:sp>
        <p:nvSpPr>
          <p:cNvPr id="10" name="Espace réservé pour une image  8"/>
          <p:cNvSpPr>
            <a:spLocks noGrp="1"/>
          </p:cNvSpPr>
          <p:nvPr>
            <p:ph type="pic" sz="quarter" idx="14"/>
          </p:nvPr>
        </p:nvSpPr>
        <p:spPr>
          <a:xfrm>
            <a:off x="6102825" y="225188"/>
            <a:ext cx="6089176" cy="6632812"/>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Rectangle 12"/>
          <p:cNvSpPr/>
          <p:nvPr userDrawn="1"/>
        </p:nvSpPr>
        <p:spPr>
          <a:xfrm>
            <a:off x="695325" y="2082797"/>
            <a:ext cx="4706408" cy="4056938"/>
          </a:xfrm>
          <a:prstGeom prst="rect">
            <a:avLst/>
          </a:prstGeom>
        </p:spPr>
        <p:txBody>
          <a:bodyPr wrap="square">
            <a:noAutofit/>
          </a:bodyPr>
          <a:lstStyle/>
          <a:p>
            <a:endParaRPr lang="fr-FR">
              <a:latin typeface="Arial" charset="0"/>
              <a:ea typeface="Arial" charset="0"/>
              <a:cs typeface="Arial" charset="0"/>
            </a:endParaRPr>
          </a:p>
        </p:txBody>
      </p:sp>
      <p:sp>
        <p:nvSpPr>
          <p:cNvPr id="9" name="Espace réservé du pied de page 4">
            <a:extLst>
              <a:ext uri="{FF2B5EF4-FFF2-40B4-BE49-F238E27FC236}">
                <a16:creationId xmlns:a16="http://schemas.microsoft.com/office/drawing/2014/main" id="{D2BBBEFE-B9E9-3043-9213-A2A6A52F39DC}"/>
              </a:ext>
            </a:extLst>
          </p:cNvPr>
          <p:cNvSpPr>
            <a:spLocks noGrp="1"/>
          </p:cNvSpPr>
          <p:nvPr>
            <p:ph type="ftr" sz="quarter" idx="11"/>
          </p:nvPr>
        </p:nvSpPr>
        <p:spPr>
          <a:xfrm>
            <a:off x="1236040" y="6318000"/>
            <a:ext cx="4114800" cy="365125"/>
          </a:xfrm>
        </p:spPr>
        <p:txBody>
          <a:bodyPr/>
          <a:lstStyle/>
          <a:p>
            <a:endParaRPr lang="fr-FR"/>
          </a:p>
        </p:txBody>
      </p:sp>
    </p:spTree>
    <p:extLst>
      <p:ext uri="{BB962C8B-B14F-4D97-AF65-F5344CB8AC3E}">
        <p14:creationId xmlns:p14="http://schemas.microsoft.com/office/powerpoint/2010/main" val="2259006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B6435CF-A108-484B-A2B4-388570D85311}"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904721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5" y="478538"/>
            <a:ext cx="10801350" cy="1084263"/>
          </a:xfrm>
        </p:spPr>
        <p:txBody>
          <a:bodyPr/>
          <a:lstStyle/>
          <a:p>
            <a:pPr>
              <a:defRPr/>
            </a:pPr>
            <a:r>
              <a:rPr lang="en-US" dirty="0"/>
              <a:t>Click to edit Master title style</a:t>
            </a:r>
          </a:p>
        </p:txBody>
      </p:sp>
      <p:sp>
        <p:nvSpPr>
          <p:cNvPr id="5" name="Text Placeholder 2"/>
          <p:cNvSpPr>
            <a:spLocks noGrp="1"/>
          </p:cNvSpPr>
          <p:nvPr>
            <p:ph type="body" idx="15"/>
          </p:nvPr>
        </p:nvSpPr>
        <p:spPr bwMode="auto">
          <a:xfrm>
            <a:off x="4116386" y="1601376"/>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6" name="Picture Placeholder 10"/>
          <p:cNvSpPr>
            <a:spLocks noGrp="1"/>
          </p:cNvSpPr>
          <p:nvPr>
            <p:ph type="pic" sz="quarter" idx="16" hasCustomPrompt="1"/>
          </p:nvPr>
        </p:nvSpPr>
        <p:spPr bwMode="auto">
          <a:xfrm>
            <a:off x="4116386" y="2732442"/>
            <a:ext cx="3959225" cy="3477297"/>
          </a:xfrm>
          <a:prstGeom prst="rect">
            <a:avLst/>
          </a:prstGeom>
          <a:no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7"/>
          </p:nvPr>
        </p:nvSpPr>
        <p:spPr bwMode="auto"/>
        <p:txBody>
          <a:bodyPr/>
          <a:lstStyle/>
          <a:p>
            <a:pPr>
              <a:defRPr/>
            </a:pPr>
            <a:fld id="{83774C2F-73C3-3744-A053-5B2D696ACB28}" type="datetime1">
              <a:rPr lang="de-CH" smtClean="0"/>
              <a:t>08.11.24</a:t>
            </a:fld>
            <a:endParaRPr lang="en-US"/>
          </a:p>
        </p:txBody>
      </p:sp>
      <p:sp>
        <p:nvSpPr>
          <p:cNvPr id="8" name="Footer Placeholder 5"/>
          <p:cNvSpPr>
            <a:spLocks noGrp="1"/>
          </p:cNvSpPr>
          <p:nvPr>
            <p:ph type="ftr" sz="quarter" idx="18"/>
          </p:nvPr>
        </p:nvSpPr>
        <p:spPr bwMode="auto"/>
        <p:txBody>
          <a:bodyPr/>
          <a:lstStyle/>
          <a:p>
            <a:pPr>
              <a:defRPr/>
            </a:pPr>
            <a:endParaRPr lang="en-US"/>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
        <p:nvSpPr>
          <p:cNvPr id="10" name="Text Placeholder 2"/>
          <p:cNvSpPr>
            <a:spLocks noGrp="1"/>
          </p:cNvSpPr>
          <p:nvPr>
            <p:ph type="body" idx="20"/>
          </p:nvPr>
        </p:nvSpPr>
        <p:spPr bwMode="auto">
          <a:xfrm>
            <a:off x="3275" y="5078524"/>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1" name="Picture Placeholder 10"/>
          <p:cNvSpPr>
            <a:spLocks noGrp="1"/>
          </p:cNvSpPr>
          <p:nvPr>
            <p:ph type="pic" sz="quarter" idx="21" hasCustomPrompt="1"/>
          </p:nvPr>
        </p:nvSpPr>
        <p:spPr bwMode="auto">
          <a:xfrm>
            <a:off x="4050" y="1601376"/>
            <a:ext cx="3959225" cy="3477297"/>
          </a:xfrm>
          <a:prstGeom prst="rect">
            <a:avLst/>
          </a:prstGeom>
          <a:noFill/>
        </p:spPr>
        <p:txBody>
          <a:bodyPr anchor="ctr"/>
          <a:lstStyle>
            <a:lvl1pPr algn="ctr">
              <a:defRPr/>
            </a:lvl1pPr>
          </a:lstStyle>
          <a:p>
            <a:pPr>
              <a:defRPr/>
            </a:pPr>
            <a:r>
              <a:rPr lang="en-US"/>
              <a:t>Drag and Drop picture</a:t>
            </a:r>
            <a:endParaRPr/>
          </a:p>
        </p:txBody>
      </p:sp>
      <p:sp>
        <p:nvSpPr>
          <p:cNvPr id="12" name="Text Placeholder 2"/>
          <p:cNvSpPr>
            <a:spLocks noGrp="1"/>
          </p:cNvSpPr>
          <p:nvPr>
            <p:ph type="body" idx="22"/>
          </p:nvPr>
        </p:nvSpPr>
        <p:spPr bwMode="auto">
          <a:xfrm>
            <a:off x="8232388" y="5078524"/>
            <a:ext cx="3960000" cy="1131215"/>
          </a:xfrm>
          <a:prstGeom prst="rect">
            <a:avLst/>
          </a:prstGeom>
          <a:solidFill>
            <a:schemeClr val="accent3"/>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p>
        </p:txBody>
      </p:sp>
      <p:sp>
        <p:nvSpPr>
          <p:cNvPr id="13" name="Picture Placeholder 10"/>
          <p:cNvSpPr>
            <a:spLocks noGrp="1"/>
          </p:cNvSpPr>
          <p:nvPr>
            <p:ph type="pic" sz="quarter" idx="23" hasCustomPrompt="1"/>
          </p:nvPr>
        </p:nvSpPr>
        <p:spPr bwMode="auto">
          <a:xfrm>
            <a:off x="8232388" y="1601376"/>
            <a:ext cx="3959225" cy="3477297"/>
          </a:xfrm>
          <a:prstGeom prst="rect">
            <a:avLst/>
          </a:prstGeom>
          <a:no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16065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horizontal full and tex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8813888C-01D2-3444-918C-A361B44B4E36}"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12" name="Espace réservé pour une image  8"/>
          <p:cNvSpPr>
            <a:spLocks noGrp="1"/>
          </p:cNvSpPr>
          <p:nvPr>
            <p:ph type="pic" sz="quarter" idx="13"/>
          </p:nvPr>
        </p:nvSpPr>
        <p:spPr>
          <a:xfrm>
            <a:off x="0" y="2139761"/>
            <a:ext cx="12192000"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
        <p:nvSpPr>
          <p:cNvPr id="8" name="Text Placeholder 5">
            <a:extLst>
              <a:ext uri="{FF2B5EF4-FFF2-40B4-BE49-F238E27FC236}">
                <a16:creationId xmlns:a16="http://schemas.microsoft.com/office/drawing/2014/main" id="{09F7D82C-FF57-0141-BFDD-AE9CB1A13774}"/>
              </a:ext>
            </a:extLst>
          </p:cNvPr>
          <p:cNvSpPr>
            <a:spLocks noGrp="1"/>
          </p:cNvSpPr>
          <p:nvPr>
            <p:ph type="body" sz="quarter" idx="14"/>
          </p:nvPr>
        </p:nvSpPr>
        <p:spPr bwMode="auto">
          <a:xfrm>
            <a:off x="695999" y="4600353"/>
            <a:ext cx="3416525" cy="1560510"/>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9" name="Text Placeholder 5">
            <a:extLst>
              <a:ext uri="{FF2B5EF4-FFF2-40B4-BE49-F238E27FC236}">
                <a16:creationId xmlns:a16="http://schemas.microsoft.com/office/drawing/2014/main" id="{20783717-29E0-094A-AD75-0A5369D1D891}"/>
              </a:ext>
            </a:extLst>
          </p:cNvPr>
          <p:cNvSpPr>
            <a:spLocks noGrp="1"/>
          </p:cNvSpPr>
          <p:nvPr>
            <p:ph type="body" sz="quarter" idx="15"/>
          </p:nvPr>
        </p:nvSpPr>
        <p:spPr bwMode="auto">
          <a:xfrm>
            <a:off x="4409907" y="4600352"/>
            <a:ext cx="3377036" cy="1560511"/>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
        <p:nvSpPr>
          <p:cNvPr id="10" name="Text Placeholder 5">
            <a:extLst>
              <a:ext uri="{FF2B5EF4-FFF2-40B4-BE49-F238E27FC236}">
                <a16:creationId xmlns:a16="http://schemas.microsoft.com/office/drawing/2014/main" id="{93A3DE1A-904A-5741-98C7-22C9070CBF44}"/>
              </a:ext>
            </a:extLst>
          </p:cNvPr>
          <p:cNvSpPr>
            <a:spLocks noGrp="1"/>
          </p:cNvSpPr>
          <p:nvPr>
            <p:ph type="body" sz="quarter" idx="19"/>
          </p:nvPr>
        </p:nvSpPr>
        <p:spPr bwMode="auto">
          <a:xfrm>
            <a:off x="8084326" y="4600353"/>
            <a:ext cx="3411672" cy="1560510"/>
          </a:xfrm>
          <a:solidFill>
            <a:schemeClr val="accent3"/>
          </a:solidFill>
        </p:spPr>
        <p:txBody>
          <a:bodyPr lIns="72000" anchor="ctr" anchorCtr="0"/>
          <a:lstStyle>
            <a:lvl1pPr algn="ctr">
              <a:defRPr sz="2100">
                <a:solidFill>
                  <a:schemeClr val="bg1"/>
                </a:solidFill>
              </a:defRPr>
            </a:lvl1pPr>
            <a:lvl2pPr>
              <a:defRPr sz="1800">
                <a:solidFill>
                  <a:schemeClr val="bg1"/>
                </a:solidFill>
              </a:defRPr>
            </a:lvl2pPr>
            <a:lvl3pPr>
              <a:defRPr sz="1800">
                <a:solidFill>
                  <a:schemeClr val="bg1"/>
                </a:solidFill>
              </a:defRPr>
            </a:lvl3pPr>
          </a:lstStyle>
          <a:p>
            <a:pPr lvl="0">
              <a:defRPr/>
            </a:pPr>
            <a:r>
              <a:rPr lang="en-US" dirty="0"/>
              <a:t>Edit Master text styles</a:t>
            </a:r>
          </a:p>
        </p:txBody>
      </p:sp>
    </p:spTree>
    <p:extLst>
      <p:ext uri="{BB962C8B-B14F-4D97-AF65-F5344CB8AC3E}">
        <p14:creationId xmlns:p14="http://schemas.microsoft.com/office/powerpoint/2010/main" val="976212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95324" y="476250"/>
            <a:ext cx="10801351" cy="973138"/>
          </a:xfrm>
        </p:spPr>
        <p:txBody>
          <a:bodyPr/>
          <a:lstStyle/>
          <a:p>
            <a:pPr>
              <a:defRPr/>
            </a:pPr>
            <a:r>
              <a:rPr lang="en-US" dirty="0"/>
              <a:t>Click to edit Master title style</a:t>
            </a:r>
          </a:p>
        </p:txBody>
      </p:sp>
      <p:sp>
        <p:nvSpPr>
          <p:cNvPr id="5" name="Picture Placeholder 10"/>
          <p:cNvSpPr>
            <a:spLocks noGrp="1"/>
          </p:cNvSpPr>
          <p:nvPr>
            <p:ph type="pic" sz="quarter" idx="13" hasCustomPrompt="1"/>
          </p:nvPr>
        </p:nvSpPr>
        <p:spPr bwMode="auto">
          <a:xfrm>
            <a:off x="694648" y="1684948"/>
            <a:ext cx="10801351" cy="2563906"/>
          </a:xfrm>
          <a:prstGeom prst="rect">
            <a:avLst/>
          </a:prstGeom>
          <a:no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695324" y="4391027"/>
            <a:ext cx="3415859"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7" name="Text Placeholder 5"/>
          <p:cNvSpPr>
            <a:spLocks noGrp="1"/>
          </p:cNvSpPr>
          <p:nvPr>
            <p:ph type="body" sz="quarter" idx="15"/>
          </p:nvPr>
        </p:nvSpPr>
        <p:spPr bwMode="auto">
          <a:xfrm>
            <a:off x="4410237" y="4393425"/>
            <a:ext cx="3376378"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
        <p:nvSpPr>
          <p:cNvPr id="8" name="Date Placeholder 2"/>
          <p:cNvSpPr>
            <a:spLocks noGrp="1"/>
          </p:cNvSpPr>
          <p:nvPr>
            <p:ph type="dt" sz="half" idx="16"/>
          </p:nvPr>
        </p:nvSpPr>
        <p:spPr bwMode="auto"/>
        <p:txBody>
          <a:bodyPr/>
          <a:lstStyle/>
          <a:p>
            <a:pPr>
              <a:defRPr/>
            </a:pPr>
            <a:fld id="{96C411A4-6537-0E4F-8DC2-A0C082D2A143}" type="datetime1">
              <a:rPr lang="de-CH" smtClean="0"/>
              <a:t>08.11.24</a:t>
            </a:fld>
            <a:endParaRPr lang="en-US"/>
          </a:p>
        </p:txBody>
      </p:sp>
      <p:sp>
        <p:nvSpPr>
          <p:cNvPr id="9" name="Footer Placeholder 3"/>
          <p:cNvSpPr>
            <a:spLocks noGrp="1"/>
          </p:cNvSpPr>
          <p:nvPr>
            <p:ph type="ftr" sz="quarter" idx="17"/>
          </p:nvPr>
        </p:nvSpPr>
        <p:spPr bwMode="auto"/>
        <p:txBody>
          <a:bodyPr/>
          <a:lstStyle/>
          <a:p>
            <a:pPr>
              <a:defRPr/>
            </a:pP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393425"/>
            <a:ext cx="3411007" cy="1766370"/>
          </a:xfrm>
        </p:spPr>
        <p:txBody>
          <a:bodyPr/>
          <a:lstStyle>
            <a:lvl1pPr>
              <a:defRPr sz="2100"/>
            </a:lvl1pPr>
            <a:lvl2pPr>
              <a:defRPr sz="1800"/>
            </a:lvl2pPr>
            <a:lvl3pPr>
              <a:defRPr sz="1800"/>
            </a:lvl3pPr>
          </a:lstStyle>
          <a:p>
            <a:pPr lvl="0">
              <a:defRPr/>
            </a:pPr>
            <a:r>
              <a:rPr lang="en-US" dirty="0"/>
              <a:t>Edit Master text styles</a:t>
            </a:r>
          </a:p>
          <a:p>
            <a:pPr lvl="1">
              <a:defRPr/>
            </a:pPr>
            <a:r>
              <a:rPr lang="en-US" dirty="0"/>
              <a:t>Second level</a:t>
            </a:r>
          </a:p>
          <a:p>
            <a:pPr lvl="2">
              <a:defRPr/>
            </a:pPr>
            <a:r>
              <a:rPr lang="en-US" dirty="0"/>
              <a:t>Third level</a:t>
            </a:r>
          </a:p>
        </p:txBody>
      </p:sp>
    </p:spTree>
    <p:extLst>
      <p:ext uri="{BB962C8B-B14F-4D97-AF65-F5344CB8AC3E}">
        <p14:creationId xmlns:p14="http://schemas.microsoft.com/office/powerpoint/2010/main" val="3290112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1F97500-2F91-D144-B3B4-1ECF16A9610D}"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3" name="Espace réservé pour une image  8"/>
          <p:cNvSpPr>
            <a:spLocks noGrp="1"/>
          </p:cNvSpPr>
          <p:nvPr>
            <p:ph type="pic" sz="quarter" idx="14"/>
          </p:nvPr>
        </p:nvSpPr>
        <p:spPr>
          <a:xfrm>
            <a:off x="6144000" y="2309799"/>
            <a:ext cx="6048000" cy="3279146"/>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23124438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photos ">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F5F4410-E1A4-2640-8679-CA95807B4DE4}"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dirty="0"/>
              <a:t>Cliquez et modifiez le titre</a:t>
            </a:r>
          </a:p>
        </p:txBody>
      </p:sp>
      <p:sp>
        <p:nvSpPr>
          <p:cNvPr id="8" name="Espace réservé pour une image  8"/>
          <p:cNvSpPr>
            <a:spLocks noGrp="1"/>
          </p:cNvSpPr>
          <p:nvPr>
            <p:ph type="pic" sz="quarter" idx="13"/>
          </p:nvPr>
        </p:nvSpPr>
        <p:spPr>
          <a:xfrm>
            <a:off x="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9" name="Espace réservé pour une image  8"/>
          <p:cNvSpPr>
            <a:spLocks noGrp="1"/>
          </p:cNvSpPr>
          <p:nvPr>
            <p:ph type="pic" sz="quarter" idx="14"/>
          </p:nvPr>
        </p:nvSpPr>
        <p:spPr>
          <a:xfrm>
            <a:off x="8232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0" name="Espace réservé pour une image  8"/>
          <p:cNvSpPr>
            <a:spLocks noGrp="1"/>
          </p:cNvSpPr>
          <p:nvPr>
            <p:ph type="pic" sz="quarter" idx="15"/>
          </p:nvPr>
        </p:nvSpPr>
        <p:spPr>
          <a:xfrm>
            <a:off x="4116000" y="2817628"/>
            <a:ext cx="3960000" cy="3279146"/>
          </a:xfrm>
          <a:pattFill prst="smCheck">
            <a:fgClr>
              <a:schemeClr val="bg2"/>
            </a:fgClr>
            <a:bgClr>
              <a:schemeClr val="bg1"/>
            </a:bgClr>
          </a:pattFill>
        </p:spPr>
        <p:txBody>
          <a:bodyPr anchor="ctr" anchorCtr="0"/>
          <a:lstStyle>
            <a:lvl1pPr algn="ctr">
              <a:defRPr/>
            </a:lvl1pPr>
          </a:lstStyle>
          <a:p>
            <a:endParaRPr lang="fr-FR"/>
          </a:p>
        </p:txBody>
      </p:sp>
      <p:sp>
        <p:nvSpPr>
          <p:cNvPr id="11" name="Espace réservé du contenu 2"/>
          <p:cNvSpPr>
            <a:spLocks noGrp="1"/>
          </p:cNvSpPr>
          <p:nvPr>
            <p:ph idx="1"/>
          </p:nvPr>
        </p:nvSpPr>
        <p:spPr>
          <a:xfrm>
            <a:off x="696000" y="1767565"/>
            <a:ext cx="10800000" cy="1050063"/>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193156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D78751-984C-724E-86CA-2FC948018754}"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3486999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horizont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AD7E66F-E1E4-D54E-B8C3-CC18ACEC3FA0}"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9" name="Espace réservé pour une image  8"/>
          <p:cNvSpPr>
            <a:spLocks noGrp="1"/>
          </p:cNvSpPr>
          <p:nvPr>
            <p:ph type="pic" sz="quarter" idx="14"/>
          </p:nvPr>
        </p:nvSpPr>
        <p:spPr>
          <a:xfrm>
            <a:off x="6144000" y="4093535"/>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0" name="Espace réservé pour une image  8"/>
          <p:cNvSpPr>
            <a:spLocks noGrp="1"/>
          </p:cNvSpPr>
          <p:nvPr>
            <p:ph type="pic" sz="quarter" idx="15"/>
          </p:nvPr>
        </p:nvSpPr>
        <p:spPr>
          <a:xfrm>
            <a:off x="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
        <p:nvSpPr>
          <p:cNvPr id="11" name="Espace réservé pour une image  8"/>
          <p:cNvSpPr>
            <a:spLocks noGrp="1"/>
          </p:cNvSpPr>
          <p:nvPr>
            <p:ph type="pic" sz="quarter" idx="16"/>
          </p:nvPr>
        </p:nvSpPr>
        <p:spPr>
          <a:xfrm>
            <a:off x="6144000" y="1775152"/>
            <a:ext cx="6048000" cy="2232000"/>
          </a:xfrm>
          <a:pattFill prst="smCheck">
            <a:fgClr>
              <a:schemeClr val="bg2"/>
            </a:fgClr>
            <a:bgClr>
              <a:schemeClr val="bg1"/>
            </a:bgClr>
          </a:pattFill>
        </p:spPr>
        <p:txBody>
          <a:bodyPr anchor="ctr" anchorCtr="0"/>
          <a:lstStyle>
            <a:lvl1pPr algn="ctr">
              <a:defRPr/>
            </a:lvl1pPr>
          </a:lstStyle>
          <a:p>
            <a:r>
              <a:rPr lang="fr-FR"/>
              <a:t>Faire glisser l'image vers l'espace réservé ou cliquer sur l'icône pour l'ajouter</a:t>
            </a:r>
          </a:p>
        </p:txBody>
      </p:sp>
    </p:spTree>
    <p:extLst>
      <p:ext uri="{BB962C8B-B14F-4D97-AF65-F5344CB8AC3E}">
        <p14:creationId xmlns:p14="http://schemas.microsoft.com/office/powerpoint/2010/main" val="523264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vertical photos caption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D189403-41CC-D84C-84C5-08EDE79F3529}"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695325"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427304"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59283" y="1849120"/>
            <a:ext cx="2604737" cy="349416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8891262" y="1849120"/>
            <a:ext cx="2604737" cy="349416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269173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vertical photo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43EE879-3756-3C41-AE82-2E968EAAE895}" type="datetime1">
              <a:rPr lang="de-CH" smtClean="0"/>
              <a:t>08.11.24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8" name="Espace réservé pour une image  8"/>
          <p:cNvSpPr>
            <a:spLocks noGrp="1"/>
          </p:cNvSpPr>
          <p:nvPr>
            <p:ph type="pic" sz="quarter" idx="13"/>
          </p:nvPr>
        </p:nvSpPr>
        <p:spPr>
          <a:xfrm>
            <a:off x="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4" name="Espace réservé pour une image  8"/>
          <p:cNvSpPr>
            <a:spLocks noGrp="1"/>
          </p:cNvSpPr>
          <p:nvPr>
            <p:ph type="pic" sz="quarter" idx="14"/>
          </p:nvPr>
        </p:nvSpPr>
        <p:spPr>
          <a:xfrm>
            <a:off x="308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5" name="Espace réservé pour une image  8"/>
          <p:cNvSpPr>
            <a:spLocks noGrp="1"/>
          </p:cNvSpPr>
          <p:nvPr>
            <p:ph type="pic" sz="quarter" idx="15"/>
          </p:nvPr>
        </p:nvSpPr>
        <p:spPr>
          <a:xfrm>
            <a:off x="6160000" y="1870960"/>
            <a:ext cx="2951999" cy="3960000"/>
          </a:xfrm>
          <a:pattFill prst="smCheck">
            <a:fgClr>
              <a:schemeClr val="bg2"/>
            </a:fgClr>
            <a:bgClr>
              <a:schemeClr val="bg1"/>
            </a:bgClr>
          </a:pattFill>
        </p:spPr>
        <p:txBody>
          <a:bodyPr anchor="ctr" anchorCtr="0"/>
          <a:lstStyle>
            <a:lvl1pPr algn="ctr">
              <a:defRPr/>
            </a:lvl1pPr>
          </a:lstStyle>
          <a:p>
            <a:endParaRPr lang="fr-FR"/>
          </a:p>
        </p:txBody>
      </p:sp>
      <p:sp>
        <p:nvSpPr>
          <p:cNvPr id="16" name="Espace réservé pour une image  8"/>
          <p:cNvSpPr>
            <a:spLocks noGrp="1"/>
          </p:cNvSpPr>
          <p:nvPr>
            <p:ph type="pic" sz="quarter" idx="16"/>
          </p:nvPr>
        </p:nvSpPr>
        <p:spPr>
          <a:xfrm>
            <a:off x="9240001" y="1870960"/>
            <a:ext cx="2951999" cy="3960000"/>
          </a:xfrm>
          <a:pattFill prst="smCheck">
            <a:fgClr>
              <a:schemeClr val="bg2"/>
            </a:fgClr>
            <a:bgClr>
              <a:schemeClr val="bg1"/>
            </a:bgClr>
          </a:pattFill>
        </p:spPr>
        <p:txBody>
          <a:bodyPr anchor="ctr" anchorCtr="0"/>
          <a:lstStyle>
            <a:lvl1pPr algn="ctr">
              <a:defRPr/>
            </a:lvl1pPr>
          </a:lstStyle>
          <a:p>
            <a:endParaRPr lang="fr-FR"/>
          </a:p>
        </p:txBody>
      </p:sp>
    </p:spTree>
    <p:extLst>
      <p:ext uri="{BB962C8B-B14F-4D97-AF65-F5344CB8AC3E}">
        <p14:creationId xmlns:p14="http://schemas.microsoft.com/office/powerpoint/2010/main" val="17146055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5" name="Espace réservé de la date 4"/>
          <p:cNvSpPr>
            <a:spLocks noGrp="1"/>
          </p:cNvSpPr>
          <p:nvPr>
            <p:ph type="dt" sz="half" idx="10"/>
          </p:nvPr>
        </p:nvSpPr>
        <p:spPr/>
        <p:txBody>
          <a:bodyPr/>
          <a:lstStyle/>
          <a:p>
            <a:fld id="{FDF0FB23-44D6-7E4D-92EB-19EF8857BEF3}" type="datetime1">
              <a:rPr lang="de-CH" smtClean="0"/>
              <a:t>08.11.24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0AA3F6-1618-3548-975A-DD1A2939A246}" type="slidenum">
              <a:rPr lang="fr-FR" smtClean="0"/>
              <a:t>‹#›</a:t>
            </a:fld>
            <a:endParaRPr lang="fr-FR"/>
          </a:p>
        </p:txBody>
      </p:sp>
    </p:spTree>
    <p:extLst>
      <p:ext uri="{BB962C8B-B14F-4D97-AF65-F5344CB8AC3E}">
        <p14:creationId xmlns:p14="http://schemas.microsoft.com/office/powerpoint/2010/main" val="629464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359E-5CCD-43CC-B410-518511AA5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B32639-3166-4953-83DF-B18C852AB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FC95B10-4710-45DB-96EB-5F287C009FAA}"/>
              </a:ext>
            </a:extLst>
          </p:cNvPr>
          <p:cNvSpPr>
            <a:spLocks noGrp="1"/>
          </p:cNvSpPr>
          <p:nvPr>
            <p:ph type="dt" sz="half" idx="10"/>
          </p:nvPr>
        </p:nvSpPr>
        <p:spPr/>
        <p:txBody>
          <a:bodyPr/>
          <a:lstStyle/>
          <a:p>
            <a:fld id="{76AA053E-C9BD-3949-AB64-831B243BE197}" type="datetime1">
              <a:rPr lang="de-CH" smtClean="0"/>
              <a:t>08.11.24</a:t>
            </a:fld>
            <a:endParaRPr lang="en-GB"/>
          </a:p>
        </p:txBody>
      </p:sp>
      <p:sp>
        <p:nvSpPr>
          <p:cNvPr id="5" name="Footer Placeholder 4">
            <a:extLst>
              <a:ext uri="{FF2B5EF4-FFF2-40B4-BE49-F238E27FC236}">
                <a16:creationId xmlns:a16="http://schemas.microsoft.com/office/drawing/2014/main" id="{DB888DF1-9BA6-450D-BD07-F00998AE30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01D9A-BD02-4C80-A028-237F7B15855D}"/>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2413490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1410-0847-474C-9FC8-F01C1FB0D1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D985F8-FC5D-44A7-85BE-9A1DE128F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5B92B-B5D4-4FA3-8EB1-3C399BA17DA4}"/>
              </a:ext>
            </a:extLst>
          </p:cNvPr>
          <p:cNvSpPr>
            <a:spLocks noGrp="1"/>
          </p:cNvSpPr>
          <p:nvPr>
            <p:ph type="dt" sz="half" idx="10"/>
          </p:nvPr>
        </p:nvSpPr>
        <p:spPr/>
        <p:txBody>
          <a:bodyPr/>
          <a:lstStyle/>
          <a:p>
            <a:fld id="{251D5260-E5BB-BC46-9B99-4C912C734A93}" type="datetime1">
              <a:rPr lang="de-CH" smtClean="0"/>
              <a:t>08.11.24</a:t>
            </a:fld>
            <a:endParaRPr lang="en-GB"/>
          </a:p>
        </p:txBody>
      </p:sp>
      <p:sp>
        <p:nvSpPr>
          <p:cNvPr id="5" name="Footer Placeholder 4">
            <a:extLst>
              <a:ext uri="{FF2B5EF4-FFF2-40B4-BE49-F238E27FC236}">
                <a16:creationId xmlns:a16="http://schemas.microsoft.com/office/drawing/2014/main" id="{4C164C06-DCD2-4693-9C45-1E678A520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56212-4348-4B8F-92B7-83CA6474086F}"/>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5473400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AD17-04BE-41A4-9848-968885127773}"/>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15EAE0-C368-4030-966B-0298E57988E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920AAC-9DEC-4E0A-8960-A4197A231837}"/>
              </a:ext>
            </a:extLst>
          </p:cNvPr>
          <p:cNvSpPr>
            <a:spLocks noGrp="1"/>
          </p:cNvSpPr>
          <p:nvPr>
            <p:ph type="dt" sz="half" idx="10"/>
          </p:nvPr>
        </p:nvSpPr>
        <p:spPr/>
        <p:txBody>
          <a:bodyPr/>
          <a:lstStyle/>
          <a:p>
            <a:fld id="{16C25722-9CB8-5443-A998-6FF140C8925C}" type="datetime1">
              <a:rPr lang="de-CH" smtClean="0"/>
              <a:t>08.11.24</a:t>
            </a:fld>
            <a:endParaRPr lang="en-GB"/>
          </a:p>
        </p:txBody>
      </p:sp>
      <p:sp>
        <p:nvSpPr>
          <p:cNvPr id="5" name="Footer Placeholder 4">
            <a:extLst>
              <a:ext uri="{FF2B5EF4-FFF2-40B4-BE49-F238E27FC236}">
                <a16:creationId xmlns:a16="http://schemas.microsoft.com/office/drawing/2014/main" id="{B17DE9D6-3A0D-45DD-9014-090A55E2D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6DF7D-311F-432A-B698-4A8C6B837F7B}"/>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613837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175C-E204-44D6-8209-F6956130F5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A5B1A5-94AA-47CE-8E22-FF20BB3C6F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B24DD3-C965-4BEB-9175-D086023F0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2888E8-A490-4330-8134-4E37DDFD2658}"/>
              </a:ext>
            </a:extLst>
          </p:cNvPr>
          <p:cNvSpPr>
            <a:spLocks noGrp="1"/>
          </p:cNvSpPr>
          <p:nvPr>
            <p:ph type="dt" sz="half" idx="10"/>
          </p:nvPr>
        </p:nvSpPr>
        <p:spPr/>
        <p:txBody>
          <a:bodyPr/>
          <a:lstStyle/>
          <a:p>
            <a:fld id="{E094F5E7-49A3-6144-9556-D823906D593E}" type="datetime1">
              <a:rPr lang="de-CH" smtClean="0"/>
              <a:t>08.11.24</a:t>
            </a:fld>
            <a:endParaRPr lang="en-GB"/>
          </a:p>
        </p:txBody>
      </p:sp>
      <p:sp>
        <p:nvSpPr>
          <p:cNvPr id="6" name="Footer Placeholder 5">
            <a:extLst>
              <a:ext uri="{FF2B5EF4-FFF2-40B4-BE49-F238E27FC236}">
                <a16:creationId xmlns:a16="http://schemas.microsoft.com/office/drawing/2014/main" id="{071DF546-9D29-4504-8983-472683D109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D13E6F-3C11-4A1E-AD0C-FC0389E99A47}"/>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6568741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BC09-878C-4FAD-89CE-FB8F74149C70}"/>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C028A4-8E79-4530-98FB-D22D33E013D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303E8-4CB5-49EA-BC2C-F1EEEDA2173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2BD23E-CDCB-4FA2-A79E-AA5E87454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0ACFD-0BA5-48FF-8D74-2FECD19CE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33B024-7920-4793-BC32-197086D37AB3}"/>
              </a:ext>
            </a:extLst>
          </p:cNvPr>
          <p:cNvSpPr>
            <a:spLocks noGrp="1"/>
          </p:cNvSpPr>
          <p:nvPr>
            <p:ph type="dt" sz="half" idx="10"/>
          </p:nvPr>
        </p:nvSpPr>
        <p:spPr/>
        <p:txBody>
          <a:bodyPr/>
          <a:lstStyle/>
          <a:p>
            <a:fld id="{FA9F6E82-C0C2-0249-B119-E745D183D64C}" type="datetime1">
              <a:rPr lang="de-CH" smtClean="0"/>
              <a:t>08.11.24</a:t>
            </a:fld>
            <a:endParaRPr lang="en-GB"/>
          </a:p>
        </p:txBody>
      </p:sp>
      <p:sp>
        <p:nvSpPr>
          <p:cNvPr id="8" name="Footer Placeholder 7">
            <a:extLst>
              <a:ext uri="{FF2B5EF4-FFF2-40B4-BE49-F238E27FC236}">
                <a16:creationId xmlns:a16="http://schemas.microsoft.com/office/drawing/2014/main" id="{1A6954DE-ABF6-4461-9EAC-28009044C8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9521E4-5CB4-4F8C-B625-B3DBF536F3EF}"/>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0563748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9C43-80F3-46D0-A124-810D27A65A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0BF48F-675E-444C-9201-F5B42F08D7F7}"/>
              </a:ext>
            </a:extLst>
          </p:cNvPr>
          <p:cNvSpPr>
            <a:spLocks noGrp="1"/>
          </p:cNvSpPr>
          <p:nvPr>
            <p:ph type="dt" sz="half" idx="10"/>
          </p:nvPr>
        </p:nvSpPr>
        <p:spPr/>
        <p:txBody>
          <a:bodyPr/>
          <a:lstStyle/>
          <a:p>
            <a:fld id="{B812502B-A553-0845-A179-45896E94D82F}" type="datetime1">
              <a:rPr lang="de-CH" smtClean="0"/>
              <a:t>08.11.24</a:t>
            </a:fld>
            <a:endParaRPr lang="en-GB"/>
          </a:p>
        </p:txBody>
      </p:sp>
      <p:sp>
        <p:nvSpPr>
          <p:cNvPr id="4" name="Footer Placeholder 3">
            <a:extLst>
              <a:ext uri="{FF2B5EF4-FFF2-40B4-BE49-F238E27FC236}">
                <a16:creationId xmlns:a16="http://schemas.microsoft.com/office/drawing/2014/main" id="{8F0C9244-A835-4163-9AD4-35D3C13D02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4E3F52-C0DE-42B4-95D3-2799673C47FD}"/>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76921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547B6C-FC7F-6B42-ABBF-22135678276A}" type="datetime1">
              <a:rPr lang="de-CH" smtClean="0"/>
              <a:t>08.11.24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207C504-4994-4096-9AB6-110CBCAA4D59}" type="slidenum">
              <a:rPr lang="en-GB" smtClean="0"/>
              <a:t>‹#›</a:t>
            </a:fld>
            <a:endParaRPr lang="en-GB"/>
          </a:p>
        </p:txBody>
      </p:sp>
    </p:spTree>
    <p:extLst>
      <p:ext uri="{BB962C8B-B14F-4D97-AF65-F5344CB8AC3E}">
        <p14:creationId xmlns:p14="http://schemas.microsoft.com/office/powerpoint/2010/main" val="2702507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6C1C0-534B-4D31-B42B-D153D2633E61}"/>
              </a:ext>
            </a:extLst>
          </p:cNvPr>
          <p:cNvSpPr>
            <a:spLocks noGrp="1"/>
          </p:cNvSpPr>
          <p:nvPr>
            <p:ph type="dt" sz="half" idx="10"/>
          </p:nvPr>
        </p:nvSpPr>
        <p:spPr/>
        <p:txBody>
          <a:bodyPr/>
          <a:lstStyle/>
          <a:p>
            <a:fld id="{B3FF297E-3E86-B44F-B2F9-7D4C3DB8CD93}" type="datetime1">
              <a:rPr lang="de-CH" smtClean="0"/>
              <a:t>08.11.24</a:t>
            </a:fld>
            <a:endParaRPr lang="en-GB"/>
          </a:p>
        </p:txBody>
      </p:sp>
      <p:sp>
        <p:nvSpPr>
          <p:cNvPr id="3" name="Footer Placeholder 2">
            <a:extLst>
              <a:ext uri="{FF2B5EF4-FFF2-40B4-BE49-F238E27FC236}">
                <a16:creationId xmlns:a16="http://schemas.microsoft.com/office/drawing/2014/main" id="{11BB7BAA-8390-4B74-8835-C83B7A2A5A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478679-EB38-4B19-B380-5323A1E8B5A5}"/>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9250005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5487-0C87-427B-AD0D-13D9E885F51D}"/>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DBDAB3-824E-480B-8B49-1D7935CBC22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3B09A8-0654-4DE4-A99E-636B714A3AC1}"/>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3E5D5-4343-422F-B727-39BC264D2043}"/>
              </a:ext>
            </a:extLst>
          </p:cNvPr>
          <p:cNvSpPr>
            <a:spLocks noGrp="1"/>
          </p:cNvSpPr>
          <p:nvPr>
            <p:ph type="dt" sz="half" idx="10"/>
          </p:nvPr>
        </p:nvSpPr>
        <p:spPr/>
        <p:txBody>
          <a:bodyPr/>
          <a:lstStyle/>
          <a:p>
            <a:fld id="{3266972A-4DEF-2C42-8E42-D9DA8596226D}" type="datetime1">
              <a:rPr lang="de-CH" smtClean="0"/>
              <a:t>08.11.24</a:t>
            </a:fld>
            <a:endParaRPr lang="en-GB"/>
          </a:p>
        </p:txBody>
      </p:sp>
      <p:sp>
        <p:nvSpPr>
          <p:cNvPr id="6" name="Footer Placeholder 5">
            <a:extLst>
              <a:ext uri="{FF2B5EF4-FFF2-40B4-BE49-F238E27FC236}">
                <a16:creationId xmlns:a16="http://schemas.microsoft.com/office/drawing/2014/main" id="{A7169821-88B5-4270-AD21-268E12CFF2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8AE6AE-3F12-458F-B62E-A843ADEC4D19}"/>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499896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803A-ADF1-464A-B92F-718DDB9CC89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B3A0FE-F370-4513-9011-5F6B430AE594}"/>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825EF2-9AD7-4373-863E-D10C8411526A}"/>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F4F8F-5706-4BCC-9A86-4E296FC38FF4}"/>
              </a:ext>
            </a:extLst>
          </p:cNvPr>
          <p:cNvSpPr>
            <a:spLocks noGrp="1"/>
          </p:cNvSpPr>
          <p:nvPr>
            <p:ph type="dt" sz="half" idx="10"/>
          </p:nvPr>
        </p:nvSpPr>
        <p:spPr/>
        <p:txBody>
          <a:bodyPr/>
          <a:lstStyle/>
          <a:p>
            <a:fld id="{A52C3BCA-94CC-0240-A12A-5FF80B90883E}" type="datetime1">
              <a:rPr lang="de-CH" smtClean="0"/>
              <a:t>08.11.24</a:t>
            </a:fld>
            <a:endParaRPr lang="en-GB"/>
          </a:p>
        </p:txBody>
      </p:sp>
      <p:sp>
        <p:nvSpPr>
          <p:cNvPr id="6" name="Footer Placeholder 5">
            <a:extLst>
              <a:ext uri="{FF2B5EF4-FFF2-40B4-BE49-F238E27FC236}">
                <a16:creationId xmlns:a16="http://schemas.microsoft.com/office/drawing/2014/main" id="{E75605C0-BBB2-4F51-9417-9BF3EE5114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AD5D7D-E6F0-4C96-8491-80D376E4A583}"/>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3473752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E5C9-FE7F-410B-AC0B-AA3C2CA659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E509A9-48AE-47E5-B999-0D02DCBB3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9799D8-4325-4652-9BEF-96DC798040D0}"/>
              </a:ext>
            </a:extLst>
          </p:cNvPr>
          <p:cNvSpPr>
            <a:spLocks noGrp="1"/>
          </p:cNvSpPr>
          <p:nvPr>
            <p:ph type="dt" sz="half" idx="10"/>
          </p:nvPr>
        </p:nvSpPr>
        <p:spPr/>
        <p:txBody>
          <a:bodyPr/>
          <a:lstStyle/>
          <a:p>
            <a:fld id="{169C172D-05CD-AA49-A139-16900889A1F7}" type="datetime1">
              <a:rPr lang="de-CH" smtClean="0"/>
              <a:t>08.11.24</a:t>
            </a:fld>
            <a:endParaRPr lang="en-GB"/>
          </a:p>
        </p:txBody>
      </p:sp>
      <p:sp>
        <p:nvSpPr>
          <p:cNvPr id="5" name="Footer Placeholder 4">
            <a:extLst>
              <a:ext uri="{FF2B5EF4-FFF2-40B4-BE49-F238E27FC236}">
                <a16:creationId xmlns:a16="http://schemas.microsoft.com/office/drawing/2014/main" id="{AF0F6288-F038-4774-8E21-3F4D821DE0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46420-382C-4FBC-98A8-692D43DC32A6}"/>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2384468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C176F-0A6A-41DD-9FF4-450FF0FCE7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4634FF-A9A9-4FB4-A1B8-0308C3790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AC12-81EF-451F-8A78-443F91581157}"/>
              </a:ext>
            </a:extLst>
          </p:cNvPr>
          <p:cNvSpPr>
            <a:spLocks noGrp="1"/>
          </p:cNvSpPr>
          <p:nvPr>
            <p:ph type="dt" sz="half" idx="10"/>
          </p:nvPr>
        </p:nvSpPr>
        <p:spPr/>
        <p:txBody>
          <a:bodyPr/>
          <a:lstStyle/>
          <a:p>
            <a:fld id="{19117C9E-2434-AE4F-AB4E-DB34078F0E8C}" type="datetime1">
              <a:rPr lang="de-CH" smtClean="0"/>
              <a:t>08.11.24</a:t>
            </a:fld>
            <a:endParaRPr lang="en-GB"/>
          </a:p>
        </p:txBody>
      </p:sp>
      <p:sp>
        <p:nvSpPr>
          <p:cNvPr id="5" name="Footer Placeholder 4">
            <a:extLst>
              <a:ext uri="{FF2B5EF4-FFF2-40B4-BE49-F238E27FC236}">
                <a16:creationId xmlns:a16="http://schemas.microsoft.com/office/drawing/2014/main" id="{DC718A01-0FC1-4265-B7AD-2DBA45B2C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28D712-B7FE-4651-89D5-D37F773D6B3B}"/>
              </a:ext>
            </a:extLst>
          </p:cNvPr>
          <p:cNvSpPr>
            <a:spLocks noGrp="1"/>
          </p:cNvSpPr>
          <p:nvPr>
            <p:ph type="sldNum" sz="quarter" idx="12"/>
          </p:nvPr>
        </p:nvSpPr>
        <p:spPr/>
        <p:txBody>
          <a:bodyPr/>
          <a:lstStyle/>
          <a:p>
            <a:fld id="{8B666338-2F73-4B46-9AE7-5D8ED890EDE0}" type="slidenum">
              <a:rPr lang="en-GB" smtClean="0"/>
              <a:t>‹#›</a:t>
            </a:fld>
            <a:endParaRPr lang="en-GB"/>
          </a:p>
        </p:txBody>
      </p:sp>
    </p:spTree>
    <p:extLst>
      <p:ext uri="{BB962C8B-B14F-4D97-AF65-F5344CB8AC3E}">
        <p14:creationId xmlns:p14="http://schemas.microsoft.com/office/powerpoint/2010/main" val="142642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hapter Opening Slid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9" name="Titel 1">
            <a:extLst>
              <a:ext uri="{FF2B5EF4-FFF2-40B4-BE49-F238E27FC236}">
                <a16:creationId xmlns:a16="http://schemas.microsoft.com/office/drawing/2014/main" id="{0B952560-8B22-4EC2-A520-BB0D9A9A2134}"/>
              </a:ext>
            </a:extLst>
          </p:cNvPr>
          <p:cNvSpPr>
            <a:spLocks noGrp="1"/>
          </p:cNvSpPr>
          <p:nvPr>
            <p:ph type="ctrTitle" hasCustomPrompt="1"/>
          </p:nvPr>
        </p:nvSpPr>
        <p:spPr>
          <a:xfrm>
            <a:off x="590400" y="1394774"/>
            <a:ext cx="11017800" cy="2387600"/>
          </a:xfrm>
          <a:prstGeom prst="rect">
            <a:avLst/>
          </a:prstGeom>
        </p:spPr>
        <p:txBody>
          <a:bodyPr anchor="b"/>
          <a:lstStyle>
            <a:lvl1pPr algn="ctr">
              <a:lnSpc>
                <a:spcPts val="4750"/>
              </a:lnSpc>
              <a:defRPr sz="4500" cap="all" baseline="0">
                <a:solidFill>
                  <a:schemeClr val="bg1"/>
                </a:solidFill>
              </a:defRPr>
            </a:lvl1pPr>
          </a:lstStyle>
          <a:p>
            <a:r>
              <a:rPr lang="en-US" noProof="0" dirty="0"/>
              <a:t>Chapter</a:t>
            </a:r>
            <a:r>
              <a:rPr lang="de-AT" dirty="0"/>
              <a:t> Title</a:t>
            </a:r>
          </a:p>
        </p:txBody>
      </p:sp>
      <p:sp>
        <p:nvSpPr>
          <p:cNvPr id="10" name="Untertitel 2">
            <a:extLst>
              <a:ext uri="{FF2B5EF4-FFF2-40B4-BE49-F238E27FC236}">
                <a16:creationId xmlns:a16="http://schemas.microsoft.com/office/drawing/2014/main" id="{3ADE6088-5D10-4D28-890C-D6F29F2A1C2A}"/>
              </a:ext>
            </a:extLst>
          </p:cNvPr>
          <p:cNvSpPr>
            <a:spLocks noGrp="1"/>
          </p:cNvSpPr>
          <p:nvPr>
            <p:ph type="subTitle" idx="1" hasCustomPrompt="1"/>
          </p:nvPr>
        </p:nvSpPr>
        <p:spPr>
          <a:xfrm>
            <a:off x="590400" y="3843046"/>
            <a:ext cx="11017800" cy="1655762"/>
          </a:xfrm>
        </p:spPr>
        <p:txBody>
          <a:bodyPr>
            <a:noAutofit/>
          </a:bodyPr>
          <a:lstStyle>
            <a:lvl1pPr marL="0" indent="0" algn="ctr">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Chapter</a:t>
            </a:r>
            <a:r>
              <a:rPr lang="de-AT" dirty="0"/>
              <a:t> </a:t>
            </a:r>
            <a:r>
              <a:rPr lang="en-US" noProof="0" dirty="0"/>
              <a:t>Subtitle</a:t>
            </a:r>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0" y="431999"/>
            <a:ext cx="12192000" cy="6426000"/>
          </a:xfrm>
          <a:solidFill>
            <a:schemeClr val="bg1">
              <a:lumMod val="50000"/>
              <a:alpha val="50000"/>
            </a:schemeClr>
          </a:solidFill>
        </p:spPr>
        <p:txBody>
          <a:bodyPr anchor="t" anchorCtr="0"/>
          <a:lstStyle>
            <a:lvl1pPr algn="ctr">
              <a:lnSpc>
                <a:spcPct val="150000"/>
              </a:lnSpc>
              <a:spcBef>
                <a:spcPts val="0"/>
              </a:spcBef>
              <a:defRPr sz="4000">
                <a:solidFill>
                  <a:schemeClr val="bg1"/>
                </a:solidFill>
              </a:defRPr>
            </a:lvl1pPr>
          </a:lstStyle>
          <a:p>
            <a:r>
              <a:rPr lang="de-AT" dirty="0"/>
              <a:t>Insert </a:t>
            </a:r>
            <a:r>
              <a:rPr lang="en-US" noProof="0" dirty="0"/>
              <a:t>Background</a:t>
            </a:r>
            <a:r>
              <a:rPr lang="de-AT" dirty="0"/>
              <a:t> Image  </a:t>
            </a:r>
          </a:p>
        </p:txBody>
      </p:sp>
    </p:spTree>
    <p:extLst>
      <p:ext uri="{BB962C8B-B14F-4D97-AF65-F5344CB8AC3E}">
        <p14:creationId xmlns:p14="http://schemas.microsoft.com/office/powerpoint/2010/main" val="217287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 Text + Imag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a:xfrm>
            <a:off x="11660400" y="69891"/>
            <a:ext cx="385972" cy="226761"/>
          </a:xfrm>
          <a:prstGeom prst="rect">
            <a:avLst/>
          </a:prstGeom>
        </p:spPr>
        <p:txBody>
          <a:bodyPr/>
          <a:lstStyle/>
          <a:p>
            <a:fld id="{88A1DFE4-5FC5-43BD-BB7E-75EAD82B965F}" type="slidenum">
              <a:rPr lang="en-US" noProof="0" smtClean="0"/>
              <a:pPr/>
              <a:t>‹#›</a:t>
            </a:fld>
            <a:endParaRPr lang="en-US" noProof="0" dirty="0"/>
          </a:p>
        </p:txBody>
      </p:sp>
      <p:sp>
        <p:nvSpPr>
          <p:cNvPr id="11" name="Bildplatzhalter 7">
            <a:extLst>
              <a:ext uri="{FF2B5EF4-FFF2-40B4-BE49-F238E27FC236}">
                <a16:creationId xmlns:a16="http://schemas.microsoft.com/office/drawing/2014/main" id="{7B513B95-6E82-47E2-A6D3-36A6144EE181}"/>
              </a:ext>
            </a:extLst>
          </p:cNvPr>
          <p:cNvSpPr>
            <a:spLocks noGrp="1"/>
          </p:cNvSpPr>
          <p:nvPr>
            <p:ph type="pic" sz="quarter" idx="13" hasCustomPrompt="1"/>
          </p:nvPr>
        </p:nvSpPr>
        <p:spPr>
          <a:xfrm>
            <a:off x="6287400" y="1904399"/>
            <a:ext cx="5272200" cy="3810855"/>
          </a:xfrm>
        </p:spPr>
        <p:txBody>
          <a:bodyPr/>
          <a:lstStyle>
            <a:lvl1pPr>
              <a:defRPr/>
            </a:lvl1pPr>
          </a:lstStyle>
          <a:p>
            <a:r>
              <a:rPr lang="en-US" noProof="0" dirty="0"/>
              <a:t>Add Image</a:t>
            </a:r>
          </a:p>
        </p:txBody>
      </p:sp>
      <p:sp>
        <p:nvSpPr>
          <p:cNvPr id="6" name="Textplatzhalter 4">
            <a:extLst>
              <a:ext uri="{FF2B5EF4-FFF2-40B4-BE49-F238E27FC236}">
                <a16:creationId xmlns:a16="http://schemas.microsoft.com/office/drawing/2014/main" id="{0374397B-2532-4487-8D82-80CE5B605516}"/>
              </a:ext>
            </a:extLst>
          </p:cNvPr>
          <p:cNvSpPr>
            <a:spLocks noGrp="1"/>
          </p:cNvSpPr>
          <p:nvPr>
            <p:ph type="body" sz="quarter" idx="11" hasCustomPrompt="1"/>
          </p:nvPr>
        </p:nvSpPr>
        <p:spPr>
          <a:xfrm>
            <a:off x="590400" y="1872797"/>
            <a:ext cx="5364000" cy="283411"/>
          </a:xfrm>
        </p:spPr>
        <p:txBody>
          <a:bodyPr>
            <a:noAutofit/>
          </a:bodyPr>
          <a:lstStyle>
            <a:lvl1pPr>
              <a:defRPr sz="1800"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a:t>
            </a:r>
            <a:r>
              <a:rPr lang="de-DE" dirty="0" err="1"/>
              <a:t>Subtitle</a:t>
            </a:r>
            <a:endParaRPr lang="de-DE" dirty="0"/>
          </a:p>
        </p:txBody>
      </p:sp>
      <p:sp>
        <p:nvSpPr>
          <p:cNvPr id="8" name="Textplatzhalter 8">
            <a:extLst>
              <a:ext uri="{FF2B5EF4-FFF2-40B4-BE49-F238E27FC236}">
                <a16:creationId xmlns:a16="http://schemas.microsoft.com/office/drawing/2014/main" id="{49D831AE-EA9C-43ED-94DA-503FA68F90AC}"/>
              </a:ext>
            </a:extLst>
          </p:cNvPr>
          <p:cNvSpPr>
            <a:spLocks noGrp="1"/>
          </p:cNvSpPr>
          <p:nvPr>
            <p:ph type="body" sz="quarter" idx="12" hasCustomPrompt="1"/>
          </p:nvPr>
        </p:nvSpPr>
        <p:spPr>
          <a:xfrm>
            <a:off x="590400" y="2327400"/>
            <a:ext cx="5364000" cy="3663000"/>
          </a:xfrm>
        </p:spPr>
        <p:txBody>
          <a:bodyPr/>
          <a:lstStyle>
            <a:lvl1pPr>
              <a:defRPr/>
            </a:lvl1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4">
            <a:extLst>
              <a:ext uri="{FF2B5EF4-FFF2-40B4-BE49-F238E27FC236}">
                <a16:creationId xmlns:a16="http://schemas.microsoft.com/office/drawing/2014/main" id="{4359674F-CF32-4FA5-9124-DD44149261BE}"/>
              </a:ext>
            </a:extLst>
          </p:cNvPr>
          <p:cNvSpPr>
            <a:spLocks noGrp="1"/>
          </p:cNvSpPr>
          <p:nvPr>
            <p:ph type="body" sz="quarter" idx="18" hasCustomPrompt="1"/>
          </p:nvPr>
        </p:nvSpPr>
        <p:spPr>
          <a:xfrm>
            <a:off x="6240016" y="5823266"/>
            <a:ext cx="5364000" cy="278062"/>
          </a:xfrm>
        </p:spPr>
        <p:txBody>
          <a:bodyPr wrap="none">
            <a:noAutofit/>
          </a:bodyPr>
          <a:lstStyle>
            <a:lvl1pPr>
              <a:lnSpc>
                <a:spcPts val="1350"/>
              </a:lnSpc>
              <a:defRPr sz="1000" b="0"/>
            </a:lvl1pPr>
            <a:lvl2pPr marL="0" indent="0">
              <a:lnSpc>
                <a:spcPts val="1350"/>
              </a:lnSpc>
              <a:buFontTx/>
              <a:buNone/>
              <a:defRPr sz="1000" b="0"/>
            </a:lvl2pPr>
            <a:lvl3pPr marL="0" indent="0">
              <a:lnSpc>
                <a:spcPts val="1350"/>
              </a:lnSpc>
              <a:buFontTx/>
              <a:buNone/>
              <a:defRPr sz="1000" b="0"/>
            </a:lvl3pPr>
            <a:lvl4pPr marL="0" indent="0">
              <a:lnSpc>
                <a:spcPts val="1350"/>
              </a:lnSpc>
              <a:buFontTx/>
              <a:buNone/>
              <a:defRPr sz="1000" b="0"/>
            </a:lvl4pPr>
            <a:lvl5pPr marL="0" indent="0">
              <a:lnSpc>
                <a:spcPts val="1350"/>
              </a:lnSpc>
              <a:buFontTx/>
              <a:buNone/>
              <a:defRPr sz="1000" b="0"/>
            </a:lvl5pPr>
            <a:lvl6pPr marL="2286000" indent="0">
              <a:buNone/>
              <a:defRPr/>
            </a:lvl6pPr>
          </a:lstStyle>
          <a:p>
            <a:pPr lvl="0"/>
            <a:r>
              <a:rPr lang="en-US" noProof="0" dirty="0"/>
              <a:t>Caption</a:t>
            </a:r>
          </a:p>
        </p:txBody>
      </p:sp>
      <p:sp>
        <p:nvSpPr>
          <p:cNvPr id="4" name="Titel 3">
            <a:extLst>
              <a:ext uri="{FF2B5EF4-FFF2-40B4-BE49-F238E27FC236}">
                <a16:creationId xmlns:a16="http://schemas.microsoft.com/office/drawing/2014/main" id="{25D6EFE5-C676-44A1-95E3-7BF41C1B224B}"/>
              </a:ext>
            </a:extLst>
          </p:cNvPr>
          <p:cNvSpPr>
            <a:spLocks noGrp="1"/>
          </p:cNvSpPr>
          <p:nvPr>
            <p:ph type="title" hasCustomPrompt="1"/>
          </p:nvPr>
        </p:nvSpPr>
        <p:spPr/>
        <p:txBody>
          <a:bodyPr/>
          <a:lstStyle/>
          <a:p>
            <a:r>
              <a:rPr lang="de-DE" dirty="0"/>
              <a:t>Add Title</a:t>
            </a:r>
            <a:endParaRPr lang="de-AT" dirty="0"/>
          </a:p>
        </p:txBody>
      </p:sp>
      <p:sp>
        <p:nvSpPr>
          <p:cNvPr id="10" name="Textplatzhalter 5">
            <a:extLst>
              <a:ext uri="{FF2B5EF4-FFF2-40B4-BE49-F238E27FC236}">
                <a16:creationId xmlns:a16="http://schemas.microsoft.com/office/drawing/2014/main" id="{798E3C2C-C457-4971-B195-C7CE1F91188A}"/>
              </a:ext>
            </a:extLst>
          </p:cNvPr>
          <p:cNvSpPr>
            <a:spLocks noGrp="1"/>
          </p:cNvSpPr>
          <p:nvPr>
            <p:ph type="body" sz="quarter" idx="14" hasCustomPrompt="1"/>
          </p:nvPr>
        </p:nvSpPr>
        <p:spPr>
          <a:xfrm>
            <a:off x="590550" y="6165000"/>
            <a:ext cx="5364163" cy="455400"/>
          </a:xfrm>
        </p:spPr>
        <p:txBody>
          <a:bodyPr>
            <a:noAutofit/>
          </a:bodyPr>
          <a:lstStyle>
            <a:lvl1pPr>
              <a:lnSpc>
                <a:spcPts val="1350"/>
              </a:lnSpc>
              <a:defRPr sz="1000"/>
            </a:lvl1pPr>
            <a:lvl2pPr marL="0" indent="0">
              <a:lnSpc>
                <a:spcPts val="1350"/>
              </a:lnSpc>
              <a:buNone/>
              <a:defRPr sz="1000"/>
            </a:lvl2pPr>
            <a:lvl3pPr marL="0" indent="0">
              <a:lnSpc>
                <a:spcPts val="1350"/>
              </a:lnSpc>
              <a:buFont typeface="Arial" panose="020B0604020202020204" pitchFamily="34" charset="0"/>
              <a:buNone/>
              <a:defRPr sz="1000"/>
            </a:lvl3pPr>
            <a:lvl4pPr marL="0" indent="0">
              <a:lnSpc>
                <a:spcPts val="1350"/>
              </a:lnSpc>
              <a:buFont typeface="Arial" panose="020B0604020202020204" pitchFamily="34" charset="0"/>
              <a:buNone/>
              <a:defRPr sz="1000"/>
            </a:lvl4pPr>
            <a:lvl5pPr marL="0" indent="0">
              <a:lnSpc>
                <a:spcPts val="1350"/>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6612498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35AB49-59B3-C647-9CF6-A87440430EC0}"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31191092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62780-0B3C-E740-A89C-A085EF42E384}"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434936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978D1-EDB4-C146-88DD-CFFFBD4BCCD9}" type="datetime1">
              <a:rPr lang="de-CH" smtClean="0"/>
              <a:t>08.11.24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F4100A-E962-4EDC-8177-67B64A99A009}" type="slidenum">
              <a:rPr lang="en-GB" smtClean="0"/>
              <a:t>‹#›</a:t>
            </a:fld>
            <a:endParaRPr lang="en-GB"/>
          </a:p>
        </p:txBody>
      </p:sp>
    </p:spTree>
    <p:extLst>
      <p:ext uri="{BB962C8B-B14F-4D97-AF65-F5344CB8AC3E}">
        <p14:creationId xmlns:p14="http://schemas.microsoft.com/office/powerpoint/2010/main" val="193384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theme" Target="../theme/theme10.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1.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2.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4.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6.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17.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18.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image" Target="../media/image9.emf"/><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6.pn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image" Target="../media/image5.png"/><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theme" Target="../theme/theme20.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5.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1E426-AE1D-0142-A247-9021C51D61CB}" type="datetime1">
              <a:rPr lang="de-CH" smtClean="0"/>
              <a:t>08.11.24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484249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7602" y="1172744"/>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2475285"/>
            <a:ext cx="10800000" cy="366623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0400"/>
            <a:ext cx="1517702" cy="246512"/>
          </a:xfrm>
          <a:prstGeom prst="rect">
            <a:avLst/>
          </a:prstGeom>
        </p:spPr>
        <p:txBody>
          <a:bodyPr vert="horz" wrap="none" lIns="0" tIns="0" rIns="0" bIns="0" rtlCol="0" anchor="b" anchorCtr="0"/>
          <a:lstStyle>
            <a:lvl1pPr algn="r">
              <a:defRPr sz="800">
                <a:solidFill>
                  <a:schemeClr val="tx1"/>
                </a:solidFill>
              </a:defRPr>
            </a:lvl1pPr>
          </a:lstStyle>
          <a:p>
            <a:fld id="{43B56479-CCA8-BF4F-9855-DB54946CE65B}" type="datetime1">
              <a:rPr lang="de-CH" smtClean="0"/>
              <a:t>08.11.24</a:t>
            </a:fld>
            <a:endParaRPr lang="fr-FR" dirty="0"/>
          </a:p>
        </p:txBody>
      </p:sp>
      <p:sp>
        <p:nvSpPr>
          <p:cNvPr id="5" name="Espace réservé du pied de page 4"/>
          <p:cNvSpPr>
            <a:spLocks noGrp="1"/>
          </p:cNvSpPr>
          <p:nvPr>
            <p:ph type="ftr" sz="quarter" idx="3"/>
          </p:nvPr>
        </p:nvSpPr>
        <p:spPr>
          <a:xfrm>
            <a:off x="1242000" y="6440400"/>
            <a:ext cx="4114800" cy="246512"/>
          </a:xfrm>
          <a:prstGeom prst="rect">
            <a:avLst/>
          </a:prstGeom>
        </p:spPr>
        <p:txBody>
          <a:bodyPr vert="horz" lIns="0" tIns="0" rIns="0" bIns="0" rtlCol="0" anchor="b" anchorCtr="0"/>
          <a:lstStyle>
            <a:lvl1pPr algn="l">
              <a:defRPr sz="800" i="1">
                <a:solidFill>
                  <a:schemeClr val="tx1"/>
                </a:solidFill>
                <a:latin typeface="+mn-lt"/>
              </a:defRPr>
            </a:lvl1pPr>
          </a:lstStyle>
          <a:p>
            <a:endParaRPr lang="fr-FR" dirty="0"/>
          </a:p>
        </p:txBody>
      </p:sp>
      <p:sp>
        <p:nvSpPr>
          <p:cNvPr id="6" name="Espace réservé du numéro de diapositive 5"/>
          <p:cNvSpPr>
            <a:spLocks noGrp="1"/>
          </p:cNvSpPr>
          <p:nvPr>
            <p:ph type="sldNum" sz="quarter" idx="4"/>
          </p:nvPr>
        </p:nvSpPr>
        <p:spPr>
          <a:xfrm>
            <a:off x="11296800" y="6440400"/>
            <a:ext cx="224761" cy="246512"/>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Rectangle 14">
            <a:extLst>
              <a:ext uri="{FF2B5EF4-FFF2-40B4-BE49-F238E27FC236}">
                <a16:creationId xmlns:a16="http://schemas.microsoft.com/office/drawing/2014/main" id="{F7A05266-FCA9-6A4E-94E3-DD6E0BA84503}"/>
              </a:ext>
            </a:extLst>
          </p:cNvPr>
          <p:cNvSpPr/>
          <p:nvPr userDrawn="1"/>
        </p:nvSpPr>
        <p:spPr>
          <a:xfrm>
            <a:off x="0" y="-8125"/>
            <a:ext cx="12192000" cy="10983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5">
            <a:extLst>
              <a:ext uri="{FF2B5EF4-FFF2-40B4-BE49-F238E27FC236}">
                <a16:creationId xmlns:a16="http://schemas.microsoft.com/office/drawing/2014/main" id="{C4CBD9AC-A8B6-B649-88C5-1C79578695F9}"/>
              </a:ext>
            </a:extLst>
          </p:cNvPr>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8" name="Connecteur droit 12">
            <a:extLst>
              <a:ext uri="{FF2B5EF4-FFF2-40B4-BE49-F238E27FC236}">
                <a16:creationId xmlns:a16="http://schemas.microsoft.com/office/drawing/2014/main" id="{BA52F4F5-39AA-DC4F-BE18-40D9CFF777B9}"/>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2">
            <a:extLst>
              <a:ext uri="{FF2B5EF4-FFF2-40B4-BE49-F238E27FC236}">
                <a16:creationId xmlns:a16="http://schemas.microsoft.com/office/drawing/2014/main" id="{1A803E3D-E6CC-D042-AA79-21626159DD99}"/>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54759"/>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Lst>
  <p:hf hdr="0" ftr="0" dt="0"/>
  <p:txStyles>
    <p:titleStyle>
      <a:lvl1pPr algn="ctr"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52451"/>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1742"/>
            <a:ext cx="1517702" cy="239688"/>
          </a:xfrm>
          <a:prstGeom prst="rect">
            <a:avLst/>
          </a:prstGeom>
        </p:spPr>
        <p:txBody>
          <a:bodyPr vert="horz" wrap="none" lIns="0" tIns="0" rIns="0" bIns="0" rtlCol="0" anchor="b" anchorCtr="0"/>
          <a:lstStyle>
            <a:lvl1pPr algn="r">
              <a:defRPr sz="800">
                <a:solidFill>
                  <a:schemeClr val="tx1"/>
                </a:solidFill>
              </a:defRPr>
            </a:lvl1pPr>
          </a:lstStyle>
          <a:p>
            <a:fld id="{95E6267F-5D43-8A40-A20F-6CE7AD55A48B}" type="datetime1">
              <a:rPr lang="de-CH" smtClean="0"/>
              <a:t>08.11.24</a:t>
            </a:fld>
            <a:endParaRPr lang="fr-FR" dirty="0"/>
          </a:p>
        </p:txBody>
      </p:sp>
      <p:sp>
        <p:nvSpPr>
          <p:cNvPr id="5" name="Espace réservé du pied de page 4"/>
          <p:cNvSpPr>
            <a:spLocks noGrp="1"/>
          </p:cNvSpPr>
          <p:nvPr>
            <p:ph type="ftr" sz="quarter" idx="3"/>
          </p:nvPr>
        </p:nvSpPr>
        <p:spPr>
          <a:xfrm>
            <a:off x="1241360" y="6441742"/>
            <a:ext cx="4117760" cy="239688"/>
          </a:xfrm>
          <a:prstGeom prst="rect">
            <a:avLst/>
          </a:prstGeom>
        </p:spPr>
        <p:txBody>
          <a:bodyPr vert="horz" lIns="0" tIns="0" rIns="0" bIns="0" rtlCol="0" anchor="b" anchorCtr="0"/>
          <a:lstStyle>
            <a:lvl1pPr algn="l">
              <a:defRPr sz="800" i="1">
                <a:solidFill>
                  <a:schemeClr val="tx1"/>
                </a:solidFill>
                <a:latin typeface="+mn-lt"/>
              </a:defRPr>
            </a:lvl1pPr>
          </a:lstStyle>
          <a:p>
            <a:endParaRPr lang="fr-FR" dirty="0"/>
          </a:p>
        </p:txBody>
      </p:sp>
      <p:sp>
        <p:nvSpPr>
          <p:cNvPr id="6" name="Espace réservé du numéro de diapositive 5"/>
          <p:cNvSpPr>
            <a:spLocks noGrp="1"/>
          </p:cNvSpPr>
          <p:nvPr>
            <p:ph type="sldNum" sz="quarter" idx="4"/>
          </p:nvPr>
        </p:nvSpPr>
        <p:spPr>
          <a:xfrm>
            <a:off x="11295067" y="6441742"/>
            <a:ext cx="200932" cy="239688"/>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52002"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104004" y="0"/>
            <a:ext cx="30456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rgbClr val="62C5D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6" name="ZoneTexte 15"/>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724AF9B-9D54-7741-8331-AE7DEA507BD1}"/>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4128B1BF-846D-3644-9C11-D98A5A5179EC}"/>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183140"/>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Lst>
  <p:hf hdr="0" ftr="0" dt="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accent6"/>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accent6"/>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67565"/>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0400"/>
            <a:ext cx="1517702" cy="246511"/>
          </a:xfrm>
          <a:prstGeom prst="rect">
            <a:avLst/>
          </a:prstGeom>
        </p:spPr>
        <p:txBody>
          <a:bodyPr vert="horz" wrap="none" lIns="0" tIns="0" rIns="0" bIns="0" rtlCol="0" anchor="b" anchorCtr="0"/>
          <a:lstStyle>
            <a:lvl1pPr algn="r">
              <a:defRPr sz="800">
                <a:solidFill>
                  <a:schemeClr val="tx1"/>
                </a:solidFill>
              </a:defRPr>
            </a:lvl1pPr>
          </a:lstStyle>
          <a:p>
            <a:fld id="{6CF0AC26-FA5C-3040-BE54-AEA593AB4238}" type="datetime1">
              <a:rPr lang="de-CH" smtClean="0"/>
              <a:t>08.11.24</a:t>
            </a:fld>
            <a:endParaRPr lang="fr-FR"/>
          </a:p>
        </p:txBody>
      </p:sp>
      <p:sp>
        <p:nvSpPr>
          <p:cNvPr id="5" name="Espace réservé du pied de page 4"/>
          <p:cNvSpPr>
            <a:spLocks noGrp="1"/>
          </p:cNvSpPr>
          <p:nvPr>
            <p:ph type="ftr" sz="quarter" idx="3"/>
          </p:nvPr>
        </p:nvSpPr>
        <p:spPr>
          <a:xfrm>
            <a:off x="1242000" y="6440400"/>
            <a:ext cx="4114800" cy="246511"/>
          </a:xfrm>
          <a:prstGeom prst="rect">
            <a:avLst/>
          </a:prstGeom>
        </p:spPr>
        <p:txBody>
          <a:bodyPr vert="horz" lIns="0" tIns="0" rIns="0" bIns="0" rtlCol="0" anchor="b" anchorCtr="0"/>
          <a:lstStyle>
            <a:lvl1pPr algn="l">
              <a:defRPr sz="800" i="1">
                <a:solidFill>
                  <a:schemeClr val="tx1"/>
                </a:solidFill>
                <a:latin typeface="+mn-lt"/>
              </a:defRPr>
            </a:lvl1pPr>
          </a:lstStyle>
          <a:p>
            <a:endParaRPr lang="fr-FR" dirty="0"/>
          </a:p>
        </p:txBody>
      </p:sp>
      <p:sp>
        <p:nvSpPr>
          <p:cNvPr id="6" name="Espace réservé du numéro de diapositive 5"/>
          <p:cNvSpPr>
            <a:spLocks noGrp="1"/>
          </p:cNvSpPr>
          <p:nvPr>
            <p:ph type="sldNum" sz="quarter" idx="4"/>
          </p:nvPr>
        </p:nvSpPr>
        <p:spPr>
          <a:xfrm>
            <a:off x="11296800" y="6440400"/>
            <a:ext cx="215082" cy="246511"/>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4560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4" name="ZoneTexte 15">
            <a:extLst>
              <a:ext uri="{FF2B5EF4-FFF2-40B4-BE49-F238E27FC236}">
                <a16:creationId xmlns:a16="http://schemas.microsoft.com/office/drawing/2014/main" id="{DD78DBB9-3B01-D842-8439-DBF096CF7283}"/>
              </a:ext>
            </a:extLst>
          </p:cNvPr>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9BBD5A4-7E5D-9346-BD7B-2829B7FF3682}"/>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B1B3F23D-1F79-434F-819F-04DAA3924950}"/>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650154"/>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Lst>
  <p:hf hdr="0" ftr="0" dt="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F26B43"/>
          </p15:clr>
        </p15:guide>
        <p15:guide id="5" orient="horz" pos="3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28A2AF55-4CD4-1C4C-B136-61C36179A73E}" type="datetime1">
              <a:rPr lang="de-CH" smtClean="0"/>
              <a:t>08.11.24</a:t>
            </a:fld>
            <a:endParaRPr lang="en-GB"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250F5DFD-E406-44E3-AB4F-F4DEB41F732B}" type="slidenum">
              <a:rPr lang="en-GB"/>
              <a:pPr>
                <a:defRPr/>
              </a:pPr>
              <a:t>‹#›</a:t>
            </a:fld>
            <a:endParaRPr lang="en-GB" dirty="0"/>
          </a:p>
        </p:txBody>
      </p:sp>
    </p:spTree>
    <p:extLst>
      <p:ext uri="{BB962C8B-B14F-4D97-AF65-F5344CB8AC3E}">
        <p14:creationId xmlns:p14="http://schemas.microsoft.com/office/powerpoint/2010/main" val="126539436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Espace réservé du titre 1">
            <a:extLst>
              <a:ext uri="{FF2B5EF4-FFF2-40B4-BE49-F238E27FC236}">
                <a16:creationId xmlns:a16="http://schemas.microsoft.com/office/drawing/2014/main" id="{88304440-5991-FB4D-9F55-4FBF75EB5174}"/>
              </a:ext>
            </a:extLst>
          </p:cNvPr>
          <p:cNvSpPr>
            <a:spLocks noGrp="1" noChangeArrowheads="1"/>
          </p:cNvSpPr>
          <p:nvPr>
            <p:ph type="title"/>
          </p:nvPr>
        </p:nvSpPr>
        <p:spPr bwMode="auto">
          <a:xfrm>
            <a:off x="696385" y="465138"/>
            <a:ext cx="1079923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en-CH"/>
              <a:t>Cliquez et modifiez le titre</a:t>
            </a:r>
          </a:p>
        </p:txBody>
      </p:sp>
      <p:sp>
        <p:nvSpPr>
          <p:cNvPr id="88067" name="Espace réservé du texte 2">
            <a:extLst>
              <a:ext uri="{FF2B5EF4-FFF2-40B4-BE49-F238E27FC236}">
                <a16:creationId xmlns:a16="http://schemas.microsoft.com/office/drawing/2014/main" id="{84C93D13-2801-7C45-8813-0FA7A94AA828}"/>
              </a:ext>
            </a:extLst>
          </p:cNvPr>
          <p:cNvSpPr>
            <a:spLocks noGrp="1" noChangeArrowheads="1"/>
          </p:cNvSpPr>
          <p:nvPr>
            <p:ph type="body" idx="1"/>
          </p:nvPr>
        </p:nvSpPr>
        <p:spPr bwMode="auto">
          <a:xfrm>
            <a:off x="696385" y="1752600"/>
            <a:ext cx="10799233"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en-CH"/>
              <a:t>Cliquez pour modifier les styles du texte du masque</a:t>
            </a:r>
          </a:p>
          <a:p>
            <a:pPr lvl="1"/>
            <a:r>
              <a:rPr lang="fr-FR" altLang="en-CH"/>
              <a:t>Deuxième niveau</a:t>
            </a:r>
          </a:p>
          <a:p>
            <a:pPr lvl="2"/>
            <a:r>
              <a:rPr lang="fr-FR" altLang="en-CH"/>
              <a:t>Troisième niveau</a:t>
            </a:r>
          </a:p>
        </p:txBody>
      </p:sp>
      <p:sp>
        <p:nvSpPr>
          <p:cNvPr id="4" name="Espace réservé de la date 3">
            <a:extLst>
              <a:ext uri="{FF2B5EF4-FFF2-40B4-BE49-F238E27FC236}">
                <a16:creationId xmlns:a16="http://schemas.microsoft.com/office/drawing/2014/main" id="{F7B35C6B-EB6E-A44F-9393-5904DD632868}"/>
              </a:ext>
            </a:extLst>
          </p:cNvPr>
          <p:cNvSpPr>
            <a:spLocks noGrp="1"/>
          </p:cNvSpPr>
          <p:nvPr>
            <p:ph type="dt" sz="half" idx="2"/>
          </p:nvPr>
        </p:nvSpPr>
        <p:spPr>
          <a:xfrm>
            <a:off x="9666818" y="6442076"/>
            <a:ext cx="1517649" cy="239713"/>
          </a:xfrm>
          <a:prstGeom prst="rect">
            <a:avLst/>
          </a:prstGeom>
        </p:spPr>
        <p:txBody>
          <a:bodyPr vert="horz" wrap="none" lIns="0" tIns="0" rIns="0" bIns="0" rtlCol="0" anchor="b" anchorCtr="0"/>
          <a:lstStyle>
            <a:lvl1pPr algn="r">
              <a:defRPr sz="600">
                <a:solidFill>
                  <a:schemeClr val="tx1"/>
                </a:solidFill>
              </a:defRPr>
            </a:lvl1pPr>
          </a:lstStyle>
          <a:p>
            <a:pPr>
              <a:defRPr/>
            </a:pPr>
            <a:fld id="{8F70EBFF-9AA9-B946-84CA-B28ECE9EB4B8}" type="datetime1">
              <a:rPr lang="de-CH" smtClean="0"/>
              <a:t>08.11.24</a:t>
            </a:fld>
            <a:endParaRPr lang="fr-FR" dirty="0"/>
          </a:p>
        </p:txBody>
      </p:sp>
      <p:sp>
        <p:nvSpPr>
          <p:cNvPr id="5" name="Espace réservé du pied de page 4">
            <a:extLst>
              <a:ext uri="{FF2B5EF4-FFF2-40B4-BE49-F238E27FC236}">
                <a16:creationId xmlns:a16="http://schemas.microsoft.com/office/drawing/2014/main" id="{8FD9231E-3E9F-024C-8D56-54146240129B}"/>
              </a:ext>
            </a:extLst>
          </p:cNvPr>
          <p:cNvSpPr>
            <a:spLocks noGrp="1"/>
          </p:cNvSpPr>
          <p:nvPr>
            <p:ph type="ftr" sz="quarter" idx="3"/>
          </p:nvPr>
        </p:nvSpPr>
        <p:spPr>
          <a:xfrm>
            <a:off x="1240367" y="6442076"/>
            <a:ext cx="4119033" cy="239713"/>
          </a:xfrm>
          <a:prstGeom prst="rect">
            <a:avLst/>
          </a:prstGeom>
        </p:spPr>
        <p:txBody>
          <a:bodyPr vert="horz" lIns="0" tIns="0" rIns="0" bIns="0" rtlCol="0" anchor="b" anchorCtr="0"/>
          <a:lstStyle>
            <a:lvl1pPr algn="l">
              <a:defRPr sz="600" i="1">
                <a:solidFill>
                  <a:schemeClr val="tx1"/>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C71CBF1C-3BBD-2A4A-BC17-CED25B10A3C2}"/>
              </a:ext>
            </a:extLst>
          </p:cNvPr>
          <p:cNvSpPr>
            <a:spLocks noGrp="1"/>
          </p:cNvSpPr>
          <p:nvPr>
            <p:ph type="sldNum" sz="quarter" idx="4"/>
          </p:nvPr>
        </p:nvSpPr>
        <p:spPr>
          <a:xfrm>
            <a:off x="11294534" y="6442076"/>
            <a:ext cx="201084" cy="239713"/>
          </a:xfrm>
          <a:prstGeom prst="rect">
            <a:avLst/>
          </a:prstGeom>
        </p:spPr>
        <p:txBody>
          <a:bodyPr vert="horz" wrap="square" lIns="0" tIns="0" rIns="0" bIns="0" rtlCol="0" anchor="b" anchorCtr="0"/>
          <a:lstStyle>
            <a:lvl1pPr algn="r">
              <a:defRPr sz="600">
                <a:solidFill>
                  <a:schemeClr val="tx1"/>
                </a:solidFill>
              </a:defRPr>
            </a:lvl1pPr>
          </a:lstStyle>
          <a:p>
            <a:pPr>
              <a:defRPr/>
            </a:pPr>
            <a:fld id="{385C39AE-0D11-974E-ACB1-5BA5B0B65E84}" type="slidenum">
              <a:rPr lang="fr-FR"/>
              <a:pPr>
                <a:defRPr/>
              </a:pPr>
              <a:t>‹#›</a:t>
            </a:fld>
            <a:endParaRPr lang="fr-FR" dirty="0"/>
          </a:p>
        </p:txBody>
      </p:sp>
      <p:sp>
        <p:nvSpPr>
          <p:cNvPr id="88075" name="ZoneTexte 15">
            <a:extLst>
              <a:ext uri="{FF2B5EF4-FFF2-40B4-BE49-F238E27FC236}">
                <a16:creationId xmlns:a16="http://schemas.microsoft.com/office/drawing/2014/main" id="{02EC54C8-82CB-F54D-B6B3-784C507C648B}"/>
              </a:ext>
            </a:extLst>
          </p:cNvPr>
          <p:cNvSpPr txBox="1">
            <a:spLocks noChangeArrowheads="1"/>
          </p:cNvSpPr>
          <p:nvPr userDrawn="1"/>
        </p:nvSpPr>
        <p:spPr bwMode="auto">
          <a:xfrm>
            <a:off x="696384" y="6589714"/>
            <a:ext cx="47413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r>
              <a:rPr lang="fr-FR" altLang="en-CH" sz="600"/>
              <a:t>CERN</a:t>
            </a:r>
          </a:p>
        </p:txBody>
      </p:sp>
      <p:cxnSp>
        <p:nvCxnSpPr>
          <p:cNvPr id="17" name="Connecteur droit 12">
            <a:extLst>
              <a:ext uri="{FF2B5EF4-FFF2-40B4-BE49-F238E27FC236}">
                <a16:creationId xmlns:a16="http://schemas.microsoft.com/office/drawing/2014/main" id="{BA64B949-6C60-074F-9ECD-A16B1B8DC1ED}"/>
              </a:ext>
            </a:extLst>
          </p:cNvPr>
          <p:cNvCxnSpPr>
            <a:cxnSpLocks/>
          </p:cNvCxnSpPr>
          <p:nvPr userDrawn="1"/>
        </p:nvCxnSpPr>
        <p:spPr>
          <a:xfrm flipV="1">
            <a:off x="1094317" y="6557964"/>
            <a:ext cx="0" cy="1238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1276124D-ED9E-B847-8EA0-83D42C6F67C3}"/>
              </a:ext>
            </a:extLst>
          </p:cNvPr>
          <p:cNvCxnSpPr>
            <a:cxnSpLocks/>
          </p:cNvCxnSpPr>
          <p:nvPr userDrawn="1"/>
        </p:nvCxnSpPr>
        <p:spPr>
          <a:xfrm flipV="1">
            <a:off x="11271251" y="6557964"/>
            <a:ext cx="0" cy="1238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51857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Lst>
  <p:hf hdr="0" ftr="0" dt="0"/>
  <p:txStyles>
    <p:titleStyle>
      <a:lvl1pPr algn="ctr" defTabSz="685800" rtl="0" eaLnBrk="0" fontAlgn="base" hangingPunct="0">
        <a:lnSpc>
          <a:spcPct val="90000"/>
        </a:lnSpc>
        <a:spcBef>
          <a:spcPct val="0"/>
        </a:spcBef>
        <a:spcAft>
          <a:spcPct val="0"/>
        </a:spcAft>
        <a:defRPr sz="3100" kern="1200">
          <a:solidFill>
            <a:schemeClr val="tx1"/>
          </a:solidFill>
          <a:latin typeface="+mj-lt"/>
          <a:ea typeface="+mj-ea"/>
          <a:cs typeface="+mj-cs"/>
        </a:defRPr>
      </a:lvl1pPr>
      <a:lvl2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2pPr>
      <a:lvl3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3pPr>
      <a:lvl4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4pPr>
      <a:lvl5pPr algn="ctr" defTabSz="685800" rtl="0" eaLnBrk="0" fontAlgn="base" hangingPunct="0">
        <a:lnSpc>
          <a:spcPct val="90000"/>
        </a:lnSpc>
        <a:spcBef>
          <a:spcPct val="0"/>
        </a:spcBef>
        <a:spcAft>
          <a:spcPct val="0"/>
        </a:spcAft>
        <a:defRPr sz="3100">
          <a:solidFill>
            <a:schemeClr val="tx1"/>
          </a:solidFill>
          <a:latin typeface="Arial" panose="020B0604020202020204" pitchFamily="34" charset="0"/>
        </a:defRPr>
      </a:lvl5pPr>
      <a:lvl6pPr marL="457200" algn="ctr" defTabSz="685800" rtl="0" fontAlgn="base">
        <a:lnSpc>
          <a:spcPct val="90000"/>
        </a:lnSpc>
        <a:spcBef>
          <a:spcPct val="0"/>
        </a:spcBef>
        <a:spcAft>
          <a:spcPct val="0"/>
        </a:spcAft>
        <a:defRPr sz="3100">
          <a:solidFill>
            <a:schemeClr val="tx1"/>
          </a:solidFill>
          <a:latin typeface="Arial" panose="020B0604020202020204" pitchFamily="34" charset="0"/>
        </a:defRPr>
      </a:lvl6pPr>
      <a:lvl7pPr marL="914400" algn="ctr" defTabSz="685800" rtl="0" fontAlgn="base">
        <a:lnSpc>
          <a:spcPct val="90000"/>
        </a:lnSpc>
        <a:spcBef>
          <a:spcPct val="0"/>
        </a:spcBef>
        <a:spcAft>
          <a:spcPct val="0"/>
        </a:spcAft>
        <a:defRPr sz="3100">
          <a:solidFill>
            <a:schemeClr val="tx1"/>
          </a:solidFill>
          <a:latin typeface="Arial" panose="020B0604020202020204" pitchFamily="34" charset="0"/>
        </a:defRPr>
      </a:lvl7pPr>
      <a:lvl8pPr marL="1371600" algn="ctr" defTabSz="685800" rtl="0" fontAlgn="base">
        <a:lnSpc>
          <a:spcPct val="90000"/>
        </a:lnSpc>
        <a:spcBef>
          <a:spcPct val="0"/>
        </a:spcBef>
        <a:spcAft>
          <a:spcPct val="0"/>
        </a:spcAft>
        <a:defRPr sz="3100">
          <a:solidFill>
            <a:schemeClr val="tx1"/>
          </a:solidFill>
          <a:latin typeface="Arial" panose="020B0604020202020204" pitchFamily="34" charset="0"/>
        </a:defRPr>
      </a:lvl8pPr>
      <a:lvl9pPr marL="1828800" algn="ctr" defTabSz="685800" rtl="0" fontAlgn="base">
        <a:lnSpc>
          <a:spcPct val="90000"/>
        </a:lnSpc>
        <a:spcBef>
          <a:spcPct val="0"/>
        </a:spcBef>
        <a:spcAft>
          <a:spcPct val="0"/>
        </a:spcAft>
        <a:defRPr sz="3100">
          <a:solidFill>
            <a:schemeClr val="tx1"/>
          </a:solidFill>
          <a:latin typeface="Arial" panose="020B0604020202020204" pitchFamily="34" charset="0"/>
        </a:defRPr>
      </a:lvl9pPr>
    </p:titleStyle>
    <p:bodyStyle>
      <a:lvl1pPr algn="l" defTabSz="685800" rtl="0" eaLnBrk="0" fontAlgn="base" hangingPunct="0">
        <a:lnSpc>
          <a:spcPct val="90000"/>
        </a:lnSpc>
        <a:spcBef>
          <a:spcPts val="750"/>
        </a:spcBef>
        <a:spcAft>
          <a:spcPct val="0"/>
        </a:spcAft>
        <a:buFont typeface="Arial" panose="020B0604020202020204" pitchFamily="34" charset="0"/>
        <a:defRPr kern="1200">
          <a:solidFill>
            <a:srgbClr val="0033A0"/>
          </a:solidFill>
          <a:latin typeface="+mn-lt"/>
          <a:ea typeface="+mn-ea"/>
          <a:cs typeface="+mn-cs"/>
        </a:defRPr>
      </a:lvl1pPr>
      <a:lvl2pPr marL="600075" indent="-257175" algn="l" defTabSz="685800" rtl="0" eaLnBrk="0" fontAlgn="base" hangingPunct="0">
        <a:lnSpc>
          <a:spcPct val="90000"/>
        </a:lnSpc>
        <a:spcBef>
          <a:spcPts val="375"/>
        </a:spcBef>
        <a:spcAft>
          <a:spcPct val="0"/>
        </a:spcAft>
        <a:buFont typeface="Arial" panose="020B0604020202020204" pitchFamily="34" charset="0"/>
        <a:buChar char="•"/>
        <a:defRPr sz="1500" kern="1200">
          <a:solidFill>
            <a:srgbClr val="0033A0"/>
          </a:solidFill>
          <a:latin typeface="+mn-lt"/>
          <a:ea typeface="+mn-ea"/>
          <a:cs typeface="+mn-cs"/>
        </a:defRPr>
      </a:lvl2pPr>
      <a:lvl3pPr marL="942975" indent="-257175" algn="l" defTabSz="685800" rtl="0" eaLnBrk="0" fontAlgn="base" hangingPunct="0">
        <a:lnSpc>
          <a:spcPct val="90000"/>
        </a:lnSpc>
        <a:spcBef>
          <a:spcPts val="375"/>
        </a:spcBef>
        <a:spcAft>
          <a:spcPct val="0"/>
        </a:spcAft>
        <a:buFont typeface="Arial" panose="020B0604020202020204" pitchFamily="34" charset="0"/>
        <a:buChar char="•"/>
        <a:defRPr sz="1300" kern="1200">
          <a:solidFill>
            <a:srgbClr val="0033A0"/>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76E6-A94E-4957-BBC7-5970B5E4D4A4}" type="datetimeFigureOut">
              <a:rPr lang="en-GB" smtClean="0"/>
              <a:t>08/11/2024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7037B-0BB8-45C5-8146-88985930D00E}" type="slidenum">
              <a:rPr lang="en-GB" smtClean="0"/>
              <a:t>‹#›</a:t>
            </a:fld>
            <a:endParaRPr lang="en-GB"/>
          </a:p>
        </p:txBody>
      </p:sp>
    </p:spTree>
    <p:extLst>
      <p:ext uri="{BB962C8B-B14F-4D97-AF65-F5344CB8AC3E}">
        <p14:creationId xmlns:p14="http://schemas.microsoft.com/office/powerpoint/2010/main" val="78718981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2024-05-07</a:t>
            </a:r>
          </a:p>
        </p:txBody>
      </p:sp>
    </p:spTree>
    <p:extLst>
      <p:ext uri="{BB962C8B-B14F-4D97-AF65-F5344CB8AC3E}">
        <p14:creationId xmlns:p14="http://schemas.microsoft.com/office/powerpoint/2010/main" val="2596813199"/>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67565"/>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0400"/>
            <a:ext cx="1517702" cy="232864"/>
          </a:xfrm>
          <a:prstGeom prst="rect">
            <a:avLst/>
          </a:prstGeom>
        </p:spPr>
        <p:txBody>
          <a:bodyPr vert="horz" wrap="none" lIns="0" tIns="0" rIns="0" bIns="0" rtlCol="0" anchor="b" anchorCtr="0"/>
          <a:lstStyle>
            <a:lvl1pPr algn="r">
              <a:defRPr sz="800">
                <a:solidFill>
                  <a:schemeClr val="tx1"/>
                </a:solidFill>
              </a:defRPr>
            </a:lvl1pPr>
          </a:lstStyle>
          <a:p>
            <a:r>
              <a:rPr lang="en-US"/>
              <a:t>5 November 2024</a:t>
            </a:r>
            <a:endParaRPr lang="fr-FR"/>
          </a:p>
        </p:txBody>
      </p:sp>
      <p:sp>
        <p:nvSpPr>
          <p:cNvPr id="5" name="Espace réservé du pied de page 4"/>
          <p:cNvSpPr>
            <a:spLocks noGrp="1"/>
          </p:cNvSpPr>
          <p:nvPr>
            <p:ph type="ftr" sz="quarter" idx="3"/>
          </p:nvPr>
        </p:nvSpPr>
        <p:spPr>
          <a:xfrm>
            <a:off x="1242000" y="6440400"/>
            <a:ext cx="4114800" cy="232864"/>
          </a:xfrm>
          <a:prstGeom prst="rect">
            <a:avLst/>
          </a:prstGeom>
        </p:spPr>
        <p:txBody>
          <a:bodyPr vert="horz" lIns="0" tIns="0" rIns="0" bIns="0" rtlCol="0" anchor="b" anchorCtr="0"/>
          <a:lstStyle>
            <a:lvl1pPr algn="l">
              <a:defRPr sz="800" i="1">
                <a:solidFill>
                  <a:schemeClr val="tx1"/>
                </a:solidFill>
                <a:latin typeface="+mn-lt"/>
              </a:defRPr>
            </a:lvl1pPr>
          </a:lstStyle>
          <a:p>
            <a:r>
              <a:rPr lang="fr-FR"/>
              <a:t>Presentation - Republic of Korea</a:t>
            </a:r>
            <a:endParaRPr lang="fr-FR" dirty="0"/>
          </a:p>
        </p:txBody>
      </p:sp>
      <p:sp>
        <p:nvSpPr>
          <p:cNvPr id="6" name="Espace réservé du numéro de diapositive 5"/>
          <p:cNvSpPr>
            <a:spLocks noGrp="1"/>
          </p:cNvSpPr>
          <p:nvPr>
            <p:ph type="sldNum" sz="quarter" idx="4"/>
          </p:nvPr>
        </p:nvSpPr>
        <p:spPr>
          <a:xfrm>
            <a:off x="11296800" y="6440400"/>
            <a:ext cx="155940" cy="232864"/>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45600"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097602"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5" name="ZoneTexte 15">
            <a:extLst>
              <a:ext uri="{FF2B5EF4-FFF2-40B4-BE49-F238E27FC236}">
                <a16:creationId xmlns:a16="http://schemas.microsoft.com/office/drawing/2014/main" id="{079C62F9-24ED-CD48-8055-036B4D11F5A4}"/>
              </a:ext>
            </a:extLst>
          </p:cNvPr>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12FCC47-0B49-8E41-B4C0-94C1690E4773}"/>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F8F8397F-520E-414A-A77D-EDE33F3B55F1}"/>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012712"/>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Lst>
  <p:hf hdr="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F26B43"/>
          </p15:clr>
        </p15:guide>
        <p15:guide id="4" pos="724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52451"/>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1742"/>
            <a:ext cx="1517702" cy="239688"/>
          </a:xfrm>
          <a:prstGeom prst="rect">
            <a:avLst/>
          </a:prstGeom>
        </p:spPr>
        <p:txBody>
          <a:bodyPr vert="horz" wrap="none" lIns="0" tIns="0" rIns="0" bIns="0" rtlCol="0" anchor="b" anchorCtr="0"/>
          <a:lstStyle>
            <a:lvl1pPr algn="r">
              <a:defRPr sz="800">
                <a:solidFill>
                  <a:schemeClr val="tx1"/>
                </a:solidFill>
              </a:defRPr>
            </a:lvl1pPr>
          </a:lstStyle>
          <a:p>
            <a:r>
              <a:rPr lang="en-GB"/>
              <a:t>9 June 2023</a:t>
            </a:r>
            <a:endParaRPr lang="fr-FR" dirty="0"/>
          </a:p>
        </p:txBody>
      </p:sp>
      <p:sp>
        <p:nvSpPr>
          <p:cNvPr id="5" name="Espace réservé du pied de page 4"/>
          <p:cNvSpPr>
            <a:spLocks noGrp="1"/>
          </p:cNvSpPr>
          <p:nvPr>
            <p:ph type="ftr" sz="quarter" idx="3"/>
          </p:nvPr>
        </p:nvSpPr>
        <p:spPr>
          <a:xfrm>
            <a:off x="1241360" y="6441742"/>
            <a:ext cx="4117760" cy="239688"/>
          </a:xfrm>
          <a:prstGeom prst="rect">
            <a:avLst/>
          </a:prstGeom>
        </p:spPr>
        <p:txBody>
          <a:bodyPr vert="horz" lIns="0" tIns="0" rIns="0" bIns="0" rtlCol="0" anchor="b" anchorCtr="0"/>
          <a:lstStyle>
            <a:lvl1pPr algn="l">
              <a:defRPr sz="800" i="1">
                <a:solidFill>
                  <a:schemeClr val="tx1"/>
                </a:solidFill>
                <a:latin typeface="+mn-lt"/>
              </a:defRPr>
            </a:lvl1pPr>
          </a:lstStyle>
          <a:p>
            <a:r>
              <a:rPr lang="fr-FR"/>
              <a:t>Presentation - Brazil</a:t>
            </a:r>
            <a:endParaRPr lang="fr-FR" dirty="0"/>
          </a:p>
        </p:txBody>
      </p:sp>
      <p:sp>
        <p:nvSpPr>
          <p:cNvPr id="6" name="Espace réservé du numéro de diapositive 5"/>
          <p:cNvSpPr>
            <a:spLocks noGrp="1"/>
          </p:cNvSpPr>
          <p:nvPr>
            <p:ph type="sldNum" sz="quarter" idx="4"/>
          </p:nvPr>
        </p:nvSpPr>
        <p:spPr>
          <a:xfrm>
            <a:off x="11295067" y="6441742"/>
            <a:ext cx="200932" cy="239688"/>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7" name="Rectangle 6"/>
          <p:cNvSpPr/>
          <p:nvPr userDrawn="1"/>
        </p:nvSpPr>
        <p:spPr>
          <a:xfrm>
            <a:off x="0" y="0"/>
            <a:ext cx="3045600" cy="2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8" name="Rectangle 7"/>
          <p:cNvSpPr/>
          <p:nvPr userDrawn="1"/>
        </p:nvSpPr>
        <p:spPr>
          <a:xfrm>
            <a:off x="3052002" y="0"/>
            <a:ext cx="30456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solidFill>
                <a:schemeClr val="tx1">
                  <a:lumMod val="50000"/>
                  <a:lumOff val="50000"/>
                </a:schemeClr>
              </a:solidFill>
            </a:endParaRPr>
          </a:p>
        </p:txBody>
      </p:sp>
      <p:sp>
        <p:nvSpPr>
          <p:cNvPr id="9" name="Rectangle 8"/>
          <p:cNvSpPr/>
          <p:nvPr userDrawn="1"/>
        </p:nvSpPr>
        <p:spPr>
          <a:xfrm>
            <a:off x="6104004" y="0"/>
            <a:ext cx="30456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0" name="Rectangle 9"/>
          <p:cNvSpPr/>
          <p:nvPr userDrawn="1"/>
        </p:nvSpPr>
        <p:spPr>
          <a:xfrm>
            <a:off x="9142399" y="0"/>
            <a:ext cx="3045600" cy="216000"/>
          </a:xfrm>
          <a:prstGeom prst="rect">
            <a:avLst/>
          </a:prstGeom>
          <a:solidFill>
            <a:srgbClr val="62C5D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16" name="ZoneTexte 15"/>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724AF9B-9D54-7741-8331-AE7DEA507BD1}"/>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4128B1BF-846D-3644-9C11-D98A5A5179EC}"/>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46288"/>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Lst>
  <p:hf sldNum="0" hdr="0" ftr="0" dt="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accent6"/>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accent6"/>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101915" y="6424993"/>
            <a:ext cx="1773923" cy="365125"/>
          </a:xfrm>
          <a:prstGeom prst="rect">
            <a:avLst/>
          </a:prstGeom>
        </p:spPr>
        <p:txBody>
          <a:bodyPr vert="horz" lIns="0" tIns="0" rIns="0" bIns="0" rtlCol="0" anchor="ctr"/>
          <a:lstStyle>
            <a:lvl1pPr algn="l">
              <a:defRPr sz="850">
                <a:solidFill>
                  <a:schemeClr val="tx1"/>
                </a:solidFill>
              </a:defRPr>
            </a:lvl1pPr>
          </a:lstStyle>
          <a:p>
            <a:fld id="{3FCF6715-A2B5-A045-B72C-B503686710DB}" type="datetime3">
              <a:rPr lang="en-US" smtClean="0"/>
              <a:pPr/>
              <a:t>8 November 2024</a:t>
            </a:fld>
            <a:endParaRPr lang="en-US" dirty="0"/>
          </a:p>
        </p:txBody>
      </p:sp>
      <p:sp>
        <p:nvSpPr>
          <p:cNvPr id="6" name="Slide Number Placeholder 5"/>
          <p:cNvSpPr>
            <a:spLocks noGrp="1"/>
          </p:cNvSpPr>
          <p:nvPr>
            <p:ph type="sldNum" sz="quarter" idx="4"/>
          </p:nvPr>
        </p:nvSpPr>
        <p:spPr>
          <a:xfrm>
            <a:off x="11107546" y="6424993"/>
            <a:ext cx="681254" cy="365125"/>
          </a:xfrm>
          <a:prstGeom prst="rect">
            <a:avLst/>
          </a:prstGeom>
        </p:spPr>
        <p:txBody>
          <a:bodyPr vert="horz" lIns="0" tIns="0" rIns="0" bIns="0" rtlCol="0" anchor="ctr"/>
          <a:lstStyle>
            <a:lvl1pPr algn="r">
              <a:defRPr sz="850" b="1">
                <a:solidFill>
                  <a:schemeClr val="tx1"/>
                </a:solidFill>
              </a:defRPr>
            </a:lvl1pPr>
          </a:lstStyle>
          <a:p>
            <a:r>
              <a:rPr lang="en-US" dirty="0"/>
              <a:t>Slide </a:t>
            </a:r>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145352" y="6424993"/>
            <a:ext cx="6787386" cy="365125"/>
          </a:xfrm>
          <a:prstGeom prst="rect">
            <a:avLst/>
          </a:prstGeom>
        </p:spPr>
        <p:txBody>
          <a:bodyPr vert="horz" lIns="0" tIns="0" rIns="0" bIns="0" rtlCol="0" anchor="ctr"/>
          <a:lstStyle>
            <a:lvl1pPr algn="l">
              <a:defRPr sz="850">
                <a:solidFill>
                  <a:schemeClr val="tx1"/>
                </a:solidFill>
              </a:defRPr>
            </a:lvl1pPr>
          </a:lstStyle>
          <a:p>
            <a:r>
              <a:rPr lang="en-US" dirty="0"/>
              <a:t>Presenter | Presentation Title</a:t>
            </a:r>
          </a:p>
        </p:txBody>
      </p:sp>
      <p:cxnSp>
        <p:nvCxnSpPr>
          <p:cNvPr id="8" name="Straight Connector 7">
            <a:extLst>
              <a:ext uri="{FF2B5EF4-FFF2-40B4-BE49-F238E27FC236}">
                <a16:creationId xmlns:a16="http://schemas.microsoft.com/office/drawing/2014/main" id="{CC7B0EED-0D00-C37F-0787-98F0B94C9550}"/>
              </a:ext>
            </a:extLst>
          </p:cNvPr>
          <p:cNvCxnSpPr>
            <a:cxnSpLocks/>
          </p:cNvCxnSpPr>
          <p:nvPr userDrawn="1"/>
        </p:nvCxnSpPr>
        <p:spPr>
          <a:xfrm>
            <a:off x="404070" y="6370802"/>
            <a:ext cx="11379943"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2929EC-EE14-2FC5-158D-B07C2EFC934B}"/>
              </a:ext>
            </a:extLst>
          </p:cNvPr>
          <p:cNvPicPr>
            <a:picLocks noChangeAspect="1"/>
          </p:cNvPicPr>
          <p:nvPr userDrawn="1"/>
        </p:nvPicPr>
        <p:blipFill>
          <a:blip r:embed="rId23"/>
          <a:stretch>
            <a:fillRect/>
          </a:stretch>
        </p:blipFill>
        <p:spPr>
          <a:xfrm>
            <a:off x="404070" y="6439074"/>
            <a:ext cx="352448" cy="347431"/>
          </a:xfrm>
          <a:prstGeom prst="rect">
            <a:avLst/>
          </a:prstGeom>
        </p:spPr>
      </p:pic>
    </p:spTree>
    <p:extLst>
      <p:ext uri="{BB962C8B-B14F-4D97-AF65-F5344CB8AC3E}">
        <p14:creationId xmlns:p14="http://schemas.microsoft.com/office/powerpoint/2010/main" val="28021359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2024-02-13</a:t>
            </a:r>
          </a:p>
        </p:txBody>
      </p:sp>
    </p:spTree>
    <p:extLst>
      <p:ext uri="{BB962C8B-B14F-4D97-AF65-F5344CB8AC3E}">
        <p14:creationId xmlns:p14="http://schemas.microsoft.com/office/powerpoint/2010/main" val="2530708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3805106012"/>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Ls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w="9525">
            <a:noFill/>
            <a:miter lim="800000"/>
            <a:headEnd/>
            <a:tailEnd/>
          </a:ln>
        </p:spPr>
        <p:txBody>
          <a:bodyPr vert="horz" wrap="square" lIns="106901" tIns="53451" rIns="106901" bIns="53451"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106901" tIns="53451" rIns="106901" bIns="5345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2" y="6356351"/>
            <a:ext cx="3860800" cy="365125"/>
          </a:xfrm>
          <a:prstGeom prst="rect">
            <a:avLst/>
          </a:prstGeom>
        </p:spPr>
        <p:txBody>
          <a:bodyPr vert="horz" lIns="106901" tIns="53451" rIns="106901" bIns="53451" rtlCol="0" anchor="ctr"/>
          <a:lstStyle>
            <a:lvl1pPr algn="ctr">
              <a:defRPr sz="1596">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599" y="6356351"/>
            <a:ext cx="2844801" cy="365125"/>
          </a:xfrm>
          <a:prstGeom prst="rect">
            <a:avLst/>
          </a:prstGeom>
        </p:spPr>
        <p:txBody>
          <a:bodyPr vert="horz" lIns="106901" tIns="53451" rIns="106901" bIns="53451" rtlCol="0" anchor="ctr"/>
          <a:lstStyle>
            <a:lvl1pPr algn="r">
              <a:defRPr sz="1596">
                <a:solidFill>
                  <a:schemeClr val="tx1">
                    <a:tint val="75000"/>
                  </a:schemeClr>
                </a:solidFill>
              </a:defRPr>
            </a:lvl1pPr>
          </a:lstStyle>
          <a:p>
            <a:pPr>
              <a:defRPr/>
            </a:pPr>
            <a:fld id="{89859654-63A5-4139-9191-C0AD9E6D3551}" type="slidenum">
              <a:rPr lang="en-US"/>
              <a:pPr>
                <a:defRPr/>
              </a:pPr>
              <a:t>‹#›</a:t>
            </a:fld>
            <a:endParaRPr lang="en-US"/>
          </a:p>
        </p:txBody>
      </p:sp>
      <p:sp>
        <p:nvSpPr>
          <p:cNvPr id="4" name="Date Placeholder 3"/>
          <p:cNvSpPr>
            <a:spLocks noGrp="1"/>
          </p:cNvSpPr>
          <p:nvPr>
            <p:ph type="dt" sz="half" idx="2"/>
          </p:nvPr>
        </p:nvSpPr>
        <p:spPr>
          <a:xfrm>
            <a:off x="609600" y="6356351"/>
            <a:ext cx="2844801" cy="365125"/>
          </a:xfrm>
          <a:prstGeom prst="rect">
            <a:avLst/>
          </a:prstGeom>
        </p:spPr>
        <p:txBody>
          <a:bodyPr vert="horz" lIns="106901" tIns="53451" rIns="106901" bIns="53451" rtlCol="0" anchor="ctr"/>
          <a:lstStyle>
            <a:lvl1pPr algn="l">
              <a:defRPr sz="1596">
                <a:solidFill>
                  <a:schemeClr val="tx1">
                    <a:tint val="75000"/>
                  </a:schemeClr>
                </a:solidFill>
              </a:defRPr>
            </a:lvl1pPr>
          </a:lstStyle>
          <a:p>
            <a:pPr>
              <a:defRPr/>
            </a:pPr>
            <a:fld id="{CDAD7F81-E32C-1B4F-930E-18C5A7B76604}" type="datetime1">
              <a:rPr lang="de-CH" smtClean="0"/>
              <a:t>08.11.24</a:t>
            </a:fld>
            <a:endParaRPr lang="en-US" dirty="0"/>
          </a:p>
        </p:txBody>
      </p:sp>
    </p:spTree>
    <p:extLst>
      <p:ext uri="{BB962C8B-B14F-4D97-AF65-F5344CB8AC3E}">
        <p14:creationId xmlns:p14="http://schemas.microsoft.com/office/powerpoint/2010/main" val="192102861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rtl="0" eaLnBrk="0" fontAlgn="base" hangingPunct="0">
        <a:spcBef>
          <a:spcPct val="0"/>
        </a:spcBef>
        <a:spcAft>
          <a:spcPct val="0"/>
        </a:spcAft>
        <a:defRPr sz="5813" kern="1200">
          <a:solidFill>
            <a:schemeClr val="tx1"/>
          </a:solidFill>
          <a:latin typeface="+mj-lt"/>
          <a:ea typeface="+mj-ea"/>
          <a:cs typeface="+mj-cs"/>
        </a:defRPr>
      </a:lvl1pPr>
      <a:lvl2pPr algn="ctr" rtl="0" eaLnBrk="0" fontAlgn="base" hangingPunct="0">
        <a:spcBef>
          <a:spcPct val="0"/>
        </a:spcBef>
        <a:spcAft>
          <a:spcPct val="0"/>
        </a:spcAft>
        <a:defRPr sz="5813">
          <a:solidFill>
            <a:schemeClr val="tx1"/>
          </a:solidFill>
          <a:latin typeface="Calibri" pitchFamily="34" charset="0"/>
        </a:defRPr>
      </a:lvl2pPr>
      <a:lvl3pPr algn="ctr" rtl="0" eaLnBrk="0" fontAlgn="base" hangingPunct="0">
        <a:spcBef>
          <a:spcPct val="0"/>
        </a:spcBef>
        <a:spcAft>
          <a:spcPct val="0"/>
        </a:spcAft>
        <a:defRPr sz="5813">
          <a:solidFill>
            <a:schemeClr val="tx1"/>
          </a:solidFill>
          <a:latin typeface="Calibri" pitchFamily="34" charset="0"/>
        </a:defRPr>
      </a:lvl3pPr>
      <a:lvl4pPr algn="ctr" rtl="0" eaLnBrk="0" fontAlgn="base" hangingPunct="0">
        <a:spcBef>
          <a:spcPct val="0"/>
        </a:spcBef>
        <a:spcAft>
          <a:spcPct val="0"/>
        </a:spcAft>
        <a:defRPr sz="5813">
          <a:solidFill>
            <a:schemeClr val="tx1"/>
          </a:solidFill>
          <a:latin typeface="Calibri" pitchFamily="34" charset="0"/>
        </a:defRPr>
      </a:lvl4pPr>
      <a:lvl5pPr algn="ctr" rtl="0" eaLnBrk="0" fontAlgn="base" hangingPunct="0">
        <a:spcBef>
          <a:spcPct val="0"/>
        </a:spcBef>
        <a:spcAft>
          <a:spcPct val="0"/>
        </a:spcAft>
        <a:defRPr sz="5813">
          <a:solidFill>
            <a:schemeClr val="tx1"/>
          </a:solidFill>
          <a:latin typeface="Calibri" pitchFamily="34" charset="0"/>
        </a:defRPr>
      </a:lvl5pPr>
      <a:lvl6pPr marL="609228" algn="ctr" rtl="0" fontAlgn="base">
        <a:spcBef>
          <a:spcPct val="0"/>
        </a:spcBef>
        <a:spcAft>
          <a:spcPct val="0"/>
        </a:spcAft>
        <a:defRPr sz="5813">
          <a:solidFill>
            <a:schemeClr val="tx1"/>
          </a:solidFill>
          <a:latin typeface="Calibri" pitchFamily="34" charset="0"/>
        </a:defRPr>
      </a:lvl6pPr>
      <a:lvl7pPr marL="1218456" algn="ctr" rtl="0" fontAlgn="base">
        <a:spcBef>
          <a:spcPct val="0"/>
        </a:spcBef>
        <a:spcAft>
          <a:spcPct val="0"/>
        </a:spcAft>
        <a:defRPr sz="5813">
          <a:solidFill>
            <a:schemeClr val="tx1"/>
          </a:solidFill>
          <a:latin typeface="Calibri" pitchFamily="34" charset="0"/>
        </a:defRPr>
      </a:lvl7pPr>
      <a:lvl8pPr marL="1827686" algn="ctr" rtl="0" fontAlgn="base">
        <a:spcBef>
          <a:spcPct val="0"/>
        </a:spcBef>
        <a:spcAft>
          <a:spcPct val="0"/>
        </a:spcAft>
        <a:defRPr sz="5813">
          <a:solidFill>
            <a:schemeClr val="tx1"/>
          </a:solidFill>
          <a:latin typeface="Calibri" pitchFamily="34" charset="0"/>
        </a:defRPr>
      </a:lvl8pPr>
      <a:lvl9pPr marL="2436914" algn="ctr" rtl="0" fontAlgn="base">
        <a:spcBef>
          <a:spcPct val="0"/>
        </a:spcBef>
        <a:spcAft>
          <a:spcPct val="0"/>
        </a:spcAft>
        <a:defRPr sz="5813">
          <a:solidFill>
            <a:schemeClr val="tx1"/>
          </a:solidFill>
          <a:latin typeface="Calibri" pitchFamily="34" charset="0"/>
        </a:defRPr>
      </a:lvl9pPr>
    </p:titleStyle>
    <p:bodyStyle>
      <a:lvl1pPr marL="456922" indent="-456922" algn="l" rtl="0" eaLnBrk="0" fontAlgn="base" hangingPunct="0">
        <a:spcBef>
          <a:spcPct val="20000"/>
        </a:spcBef>
        <a:spcAft>
          <a:spcPct val="0"/>
        </a:spcAft>
        <a:buFont typeface="Arial" charset="0"/>
        <a:buChar char="•"/>
        <a:defRPr sz="4217" kern="1200">
          <a:solidFill>
            <a:schemeClr val="tx1"/>
          </a:solidFill>
          <a:latin typeface="+mn-lt"/>
          <a:ea typeface="+mn-ea"/>
          <a:cs typeface="+mn-cs"/>
        </a:defRPr>
      </a:lvl1pPr>
      <a:lvl2pPr marL="989995" indent="-380767" algn="l" rtl="0" eaLnBrk="0" fontAlgn="base" hangingPunct="0">
        <a:spcBef>
          <a:spcPct val="20000"/>
        </a:spcBef>
        <a:spcAft>
          <a:spcPct val="0"/>
        </a:spcAft>
        <a:buFont typeface="Arial" charset="0"/>
        <a:buChar char="–"/>
        <a:defRPr sz="3761" kern="1200">
          <a:solidFill>
            <a:schemeClr val="tx1"/>
          </a:solidFill>
          <a:latin typeface="+mn-lt"/>
          <a:ea typeface="+mn-ea"/>
          <a:cs typeface="+mn-cs"/>
        </a:defRPr>
      </a:lvl2pPr>
      <a:lvl3pPr marL="1523071" indent="-304614" algn="l" rtl="0" eaLnBrk="0" fontAlgn="base" hangingPunct="0">
        <a:spcBef>
          <a:spcPct val="20000"/>
        </a:spcBef>
        <a:spcAft>
          <a:spcPct val="0"/>
        </a:spcAft>
        <a:buFont typeface="Arial" charset="0"/>
        <a:buChar char="•"/>
        <a:defRPr sz="3191" kern="1200">
          <a:solidFill>
            <a:schemeClr val="tx1"/>
          </a:solidFill>
          <a:latin typeface="+mn-lt"/>
          <a:ea typeface="+mn-ea"/>
          <a:cs typeface="+mn-cs"/>
        </a:defRPr>
      </a:lvl3pPr>
      <a:lvl4pPr marL="2132300"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4pPr>
      <a:lvl5pPr marL="2741528" indent="-304614" algn="l" rtl="0" eaLnBrk="0" fontAlgn="base" hangingPunct="0">
        <a:spcBef>
          <a:spcPct val="20000"/>
        </a:spcBef>
        <a:spcAft>
          <a:spcPct val="0"/>
        </a:spcAft>
        <a:buFont typeface="Arial" charset="0"/>
        <a:buChar char="»"/>
        <a:defRPr sz="2622" kern="1200">
          <a:solidFill>
            <a:schemeClr val="tx1"/>
          </a:solidFill>
          <a:latin typeface="+mn-lt"/>
          <a:ea typeface="+mn-ea"/>
          <a:cs typeface="+mn-cs"/>
        </a:defRPr>
      </a:lvl5pPr>
      <a:lvl6pPr marL="3350757"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959985"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569214"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178442" indent="-304614" algn="l" defTabSz="1218456" rtl="0" eaLnBrk="1" latinLnBrk="0" hangingPunct="1">
        <a:spcBef>
          <a:spcPct val="20000"/>
        </a:spcBef>
        <a:buFont typeface="Arial" pitchFamily="34" charset="0"/>
        <a:buChar char="•"/>
        <a:defRPr sz="2622" kern="1200">
          <a:solidFill>
            <a:schemeClr val="tx1"/>
          </a:solidFill>
          <a:latin typeface="+mn-lt"/>
          <a:ea typeface="+mn-ea"/>
          <a:cs typeface="+mn-cs"/>
        </a:defRPr>
      </a:lvl9pPr>
    </p:bodyStyle>
    <p:otherStyle>
      <a:defPPr>
        <a:defRPr lang="en-US"/>
      </a:defPPr>
      <a:lvl1pPr marL="0" algn="l" defTabSz="1218456" rtl="0" eaLnBrk="1" latinLnBrk="0" hangingPunct="1">
        <a:defRPr sz="2394" kern="1200">
          <a:solidFill>
            <a:schemeClr val="tx1"/>
          </a:solidFill>
          <a:latin typeface="+mn-lt"/>
          <a:ea typeface="+mn-ea"/>
          <a:cs typeface="+mn-cs"/>
        </a:defRPr>
      </a:lvl1pPr>
      <a:lvl2pPr marL="609228" algn="l" defTabSz="1218456" rtl="0" eaLnBrk="1" latinLnBrk="0" hangingPunct="1">
        <a:defRPr sz="2394" kern="1200">
          <a:solidFill>
            <a:schemeClr val="tx1"/>
          </a:solidFill>
          <a:latin typeface="+mn-lt"/>
          <a:ea typeface="+mn-ea"/>
          <a:cs typeface="+mn-cs"/>
        </a:defRPr>
      </a:lvl2pPr>
      <a:lvl3pPr marL="1218456" algn="l" defTabSz="1218456" rtl="0" eaLnBrk="1" latinLnBrk="0" hangingPunct="1">
        <a:defRPr sz="2394" kern="1200">
          <a:solidFill>
            <a:schemeClr val="tx1"/>
          </a:solidFill>
          <a:latin typeface="+mn-lt"/>
          <a:ea typeface="+mn-ea"/>
          <a:cs typeface="+mn-cs"/>
        </a:defRPr>
      </a:lvl3pPr>
      <a:lvl4pPr marL="1827686" algn="l" defTabSz="1218456" rtl="0" eaLnBrk="1" latinLnBrk="0" hangingPunct="1">
        <a:defRPr sz="2394" kern="1200">
          <a:solidFill>
            <a:schemeClr val="tx1"/>
          </a:solidFill>
          <a:latin typeface="+mn-lt"/>
          <a:ea typeface="+mn-ea"/>
          <a:cs typeface="+mn-cs"/>
        </a:defRPr>
      </a:lvl4pPr>
      <a:lvl5pPr marL="2436914" algn="l" defTabSz="1218456" rtl="0" eaLnBrk="1" latinLnBrk="0" hangingPunct="1">
        <a:defRPr sz="2394" kern="1200">
          <a:solidFill>
            <a:schemeClr val="tx1"/>
          </a:solidFill>
          <a:latin typeface="+mn-lt"/>
          <a:ea typeface="+mn-ea"/>
          <a:cs typeface="+mn-cs"/>
        </a:defRPr>
      </a:lvl5pPr>
      <a:lvl6pPr marL="3046142" algn="l" defTabSz="1218456" rtl="0" eaLnBrk="1" latinLnBrk="0" hangingPunct="1">
        <a:defRPr sz="2394" kern="1200">
          <a:solidFill>
            <a:schemeClr val="tx1"/>
          </a:solidFill>
          <a:latin typeface="+mn-lt"/>
          <a:ea typeface="+mn-ea"/>
          <a:cs typeface="+mn-cs"/>
        </a:defRPr>
      </a:lvl6pPr>
      <a:lvl7pPr marL="3655371" algn="l" defTabSz="1218456" rtl="0" eaLnBrk="1" latinLnBrk="0" hangingPunct="1">
        <a:defRPr sz="2394" kern="1200">
          <a:solidFill>
            <a:schemeClr val="tx1"/>
          </a:solidFill>
          <a:latin typeface="+mn-lt"/>
          <a:ea typeface="+mn-ea"/>
          <a:cs typeface="+mn-cs"/>
        </a:defRPr>
      </a:lvl7pPr>
      <a:lvl8pPr marL="4264600" algn="l" defTabSz="1218456" rtl="0" eaLnBrk="1" latinLnBrk="0" hangingPunct="1">
        <a:defRPr sz="2394" kern="1200">
          <a:solidFill>
            <a:schemeClr val="tx1"/>
          </a:solidFill>
          <a:latin typeface="+mn-lt"/>
          <a:ea typeface="+mn-ea"/>
          <a:cs typeface="+mn-cs"/>
        </a:defRPr>
      </a:lvl8pPr>
      <a:lvl9pPr marL="4873828" algn="l" defTabSz="1218456"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Tree>
    <p:extLst>
      <p:ext uri="{BB962C8B-B14F-4D97-AF65-F5344CB8AC3E}">
        <p14:creationId xmlns:p14="http://schemas.microsoft.com/office/powerpoint/2010/main" val="2480673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1400" cy="432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90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0" y="69891"/>
            <a:ext cx="385972" cy="226761"/>
          </a:xfrm>
          <a:prstGeom prst="rect">
            <a:avLst/>
          </a:prstGeom>
        </p:spPr>
        <p:txBody>
          <a:bodyPr vert="horz" wrap="none" lIns="91440" tIns="45720" rIns="91440" bIns="45720" rtlCol="0" anchor="ctr">
            <a:noAutofit/>
          </a:bodyPr>
          <a:lstStyle>
            <a:lvl1pPr algn="r">
              <a:lnSpc>
                <a:spcPts val="1650"/>
              </a:lnSpc>
              <a:defRPr sz="750">
                <a:solidFill>
                  <a:schemeClr val="bg1"/>
                </a:solidFill>
              </a:defRPr>
            </a:lvl1pPr>
          </a:lstStyle>
          <a:p>
            <a:fld id="{88A1DFE4-5FC5-43BD-BB7E-75EAD82B965F}" type="slidenum">
              <a:rPr lang="en-US" noProof="0" smtClean="0"/>
              <a:pPr/>
              <a:t>‹#›</a:t>
            </a:fld>
            <a:endParaRPr lang="en-US" noProof="0" dirty="0"/>
          </a:p>
        </p:txBody>
      </p:sp>
      <p:pic>
        <p:nvPicPr>
          <p:cNvPr id="8" name="Picture 7" descr="A picture containing icon&#10;&#10;Description automatically generated">
            <a:extLst>
              <a:ext uri="{FF2B5EF4-FFF2-40B4-BE49-F238E27FC236}">
                <a16:creationId xmlns:a16="http://schemas.microsoft.com/office/drawing/2014/main" id="{4B373741-07FC-4471-877C-C8CBE6CCEBA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8288" y="90900"/>
            <a:ext cx="745421" cy="252000"/>
          </a:xfrm>
          <a:prstGeom prst="rect">
            <a:avLst/>
          </a:prstGeom>
        </p:spPr>
      </p:pic>
    </p:spTree>
    <p:extLst>
      <p:ext uri="{BB962C8B-B14F-4D97-AF65-F5344CB8AC3E}">
        <p14:creationId xmlns:p14="http://schemas.microsoft.com/office/powerpoint/2010/main" val="15559532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p:hf hdr="0" ftr="0" dt="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ts val="1850"/>
        </a:lnSpc>
        <a:spcBef>
          <a:spcPts val="0"/>
        </a:spcBef>
        <a:buFont typeface="Arial" panose="020B0604020202020204" pitchFamily="34" charset="0"/>
        <a:buNone/>
        <a:defRPr sz="1500" kern="1200">
          <a:solidFill>
            <a:schemeClr val="tx1"/>
          </a:solidFill>
          <a:latin typeface="+mn-lt"/>
          <a:ea typeface="+mn-ea"/>
          <a:cs typeface="+mn-cs"/>
        </a:defRPr>
      </a:lvl1pPr>
      <a:lvl2pPr marL="324000" indent="-324000" algn="l" defTabSz="914400" rtl="0" eaLnBrk="1" latinLnBrk="0" hangingPunct="1">
        <a:lnSpc>
          <a:spcPts val="1850"/>
        </a:lnSpc>
        <a:spcBef>
          <a:spcPts val="0"/>
        </a:spcBef>
        <a:buFont typeface="Arial" panose="020B0604020202020204" pitchFamily="34" charset="0"/>
        <a:buChar char="•"/>
        <a:defRPr sz="1500" kern="1200">
          <a:solidFill>
            <a:schemeClr val="tx1"/>
          </a:solidFill>
          <a:latin typeface="+mn-lt"/>
          <a:ea typeface="+mn-ea"/>
          <a:cs typeface="+mn-cs"/>
        </a:defRPr>
      </a:lvl2pPr>
      <a:lvl3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3pPr>
      <a:lvl4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4pPr>
      <a:lvl5pPr marL="324000" indent="-324000" algn="l" defTabSz="914400" rtl="0" eaLnBrk="1" latinLnBrk="0" hangingPunct="1">
        <a:lnSpc>
          <a:spcPts val="1850"/>
        </a:lnSpc>
        <a:spcBef>
          <a:spcPts val="0"/>
        </a:spcBef>
        <a:buSzPct val="120000"/>
        <a:buFontTx/>
        <a:buBlip>
          <a:blip r:embed="rId13"/>
        </a:buBlip>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312">
          <p15:clr>
            <a:srgbClr val="F26B43"/>
          </p15:clr>
        </p15:guide>
        <p15:guide id="3" pos="241">
          <p15:clr>
            <a:srgbClr val="F26B43"/>
          </p15:clr>
        </p15:guide>
        <p15:guide id="4" pos="785">
          <p15:clr>
            <a:srgbClr val="F26B43"/>
          </p15:clr>
        </p15:guide>
        <p15:guide id="5" pos="2690">
          <p15:clr>
            <a:srgbClr val="F26B43"/>
          </p15:clr>
        </p15:guide>
        <p15:guide id="6" pos="3189">
          <p15:clr>
            <a:srgbClr val="F26B43"/>
          </p15:clr>
        </p15:guide>
        <p15:guide id="7" pos="15119">
          <p15:clr>
            <a:srgbClr val="F26B43"/>
          </p15:clr>
        </p15:guide>
        <p15:guide id="8" pos="14575">
          <p15:clr>
            <a:srgbClr val="F26B43"/>
          </p15:clr>
        </p15:guide>
        <p15:guide id="9" pos="5548">
          <p15:clr>
            <a:srgbClr val="F26B43"/>
          </p15:clr>
        </p15:guide>
        <p15:guide id="10" pos="5049">
          <p15:clr>
            <a:srgbClr val="F26B43"/>
          </p15:clr>
        </p15:guide>
        <p15:guide id="12" pos="7929">
          <p15:clr>
            <a:srgbClr val="F26B43"/>
          </p15:clr>
        </p15:guide>
        <p15:guide id="13" pos="7431">
          <p15:clr>
            <a:srgbClr val="F26B43"/>
          </p15:clr>
        </p15:guide>
        <p15:guide id="14" pos="12670">
          <p15:clr>
            <a:srgbClr val="F26B43"/>
          </p15:clr>
        </p15:guide>
        <p15:guide id="15" pos="12171">
          <p15:clr>
            <a:srgbClr val="F26B43"/>
          </p15:clr>
        </p15:guide>
        <p15:guide id="16" pos="10311">
          <p15:clr>
            <a:srgbClr val="F26B43"/>
          </p15:clr>
        </p15:guide>
        <p15:guide id="17" pos="9812">
          <p15:clr>
            <a:srgbClr val="F26B43"/>
          </p15:clr>
        </p15:guide>
        <p15:guide id="19" orient="horz" pos="328">
          <p15:clr>
            <a:srgbClr val="F26B43"/>
          </p15:clr>
        </p15:guide>
        <p15:guide id="21" orient="horz" pos="532">
          <p15:clr>
            <a:srgbClr val="F26B43"/>
          </p15:clr>
        </p15:guide>
        <p15:guide id="23" orient="horz" pos="1031">
          <p15:clr>
            <a:srgbClr val="F26B43"/>
          </p15:clr>
        </p15:guide>
        <p15:guide id="24" orient="horz" pos="7518">
          <p15:clr>
            <a:srgbClr val="F26B43"/>
          </p15:clr>
        </p15:guide>
        <p15:guide id="25" orient="horz" pos="7835">
          <p15:clr>
            <a:srgbClr val="F26B43"/>
          </p15:clr>
        </p15:guide>
        <p15:guide id="26"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dirty="0"/>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dirty="0"/>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7" name="Textfeld 1">
            <a:extLst>
              <a:ext uri="{FF2B5EF4-FFF2-40B4-BE49-F238E27FC236}">
                <a16:creationId xmlns:a16="http://schemas.microsoft.com/office/drawing/2014/main" id="{89A29F69-B16F-064F-BB1D-1244600631A6}"/>
              </a:ext>
            </a:extLst>
          </p:cNvPr>
          <p:cNvSpPr txBox="1"/>
          <p:nvPr userDrawn="1"/>
        </p:nvSpPr>
        <p:spPr>
          <a:xfrm>
            <a:off x="1343775" y="116660"/>
            <a:ext cx="2718000" cy="226761"/>
          </a:xfrm>
          <a:prstGeom prst="rect">
            <a:avLst/>
          </a:prstGeom>
          <a:noFill/>
        </p:spPr>
        <p:txBody>
          <a:bodyPr wrap="square" rtlCol="0">
            <a:noAutofit/>
          </a:bodyPr>
          <a:lstStyle/>
          <a:p>
            <a:pPr>
              <a:lnSpc>
                <a:spcPts val="1651"/>
              </a:lnSpc>
            </a:pPr>
            <a:r>
              <a:rPr lang="en-US" sz="1200" dirty="0">
                <a:solidFill>
                  <a:schemeClr val="bg1"/>
                </a:solidFill>
              </a:rPr>
              <a:t>2024-02-13</a:t>
            </a:r>
          </a:p>
        </p:txBody>
      </p:sp>
    </p:spTree>
    <p:extLst>
      <p:ext uri="{BB962C8B-B14F-4D97-AF65-F5344CB8AC3E}">
        <p14:creationId xmlns:p14="http://schemas.microsoft.com/office/powerpoint/2010/main" val="267216451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hf hdr="0" ftr="0" dt="0"/>
  <p:txStyles>
    <p:titleStyle>
      <a:lvl1pPr algn="l" defTabSz="914377" rtl="0" eaLnBrk="1" latinLnBrk="0" hangingPunct="1">
        <a:lnSpc>
          <a:spcPts val="4000"/>
        </a:lnSpc>
        <a:spcBef>
          <a:spcPct val="0"/>
        </a:spcBef>
        <a:buNone/>
        <a:defRPr sz="4000" kern="1200">
          <a:solidFill>
            <a:schemeClr val="tx1"/>
          </a:solidFill>
          <a:latin typeface="+mj-lt"/>
          <a:ea typeface="+mj-ea"/>
          <a:cs typeface="+mj-cs"/>
        </a:defRPr>
      </a:lvl1pPr>
    </p:titleStyle>
    <p:bodyStyle>
      <a:lvl1pPr marL="0" indent="0" algn="l"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323992" indent="-323992" algn="l" defTabSz="914377" rtl="0" eaLnBrk="1" latinLnBrk="0" hangingPunct="1">
        <a:lnSpc>
          <a:spcPts val="1851"/>
        </a:lnSpc>
        <a:spcBef>
          <a:spcPts val="0"/>
        </a:spcBef>
        <a:buFont typeface="Arial" panose="020B0604020202020204" pitchFamily="34" charset="0"/>
        <a:buChar char="•"/>
        <a:defRPr sz="1600" kern="1200">
          <a:solidFill>
            <a:schemeClr val="tx1"/>
          </a:solidFill>
          <a:latin typeface="+mn-lt"/>
          <a:ea typeface="+mn-ea"/>
          <a:cs typeface="+mn-cs"/>
        </a:defRPr>
      </a:lvl2pPr>
      <a:lvl3pPr marL="647984"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971976"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295968" indent="-323992" algn="l" defTabSz="914377" rtl="0" eaLnBrk="1" latinLnBrk="0" hangingPunct="1">
        <a:lnSpc>
          <a:spcPts val="1851"/>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117">
          <p15:clr>
            <a:srgbClr val="F26B43"/>
          </p15:clr>
        </p15:guide>
        <p15:guide id="3" pos="90">
          <p15:clr>
            <a:srgbClr val="F26B43"/>
          </p15:clr>
        </p15:guide>
        <p15:guide id="4" pos="294">
          <p15:clr>
            <a:srgbClr val="F26B43"/>
          </p15:clr>
        </p15:guide>
        <p15:guide id="5" pos="1009">
          <p15:clr>
            <a:srgbClr val="F26B43"/>
          </p15:clr>
        </p15:guide>
        <p15:guide id="6" pos="1196">
          <p15:clr>
            <a:srgbClr val="F26B43"/>
          </p15:clr>
        </p15:guide>
        <p15:guide id="7" pos="5670">
          <p15:clr>
            <a:srgbClr val="F26B43"/>
          </p15:clr>
        </p15:guide>
        <p15:guide id="8" pos="5466">
          <p15:clr>
            <a:srgbClr val="F26B43"/>
          </p15:clr>
        </p15:guide>
        <p15:guide id="9" pos="2081">
          <p15:clr>
            <a:srgbClr val="F26B43"/>
          </p15:clr>
        </p15:guide>
        <p15:guide id="10" pos="1893">
          <p15:clr>
            <a:srgbClr val="F26B43"/>
          </p15:clr>
        </p15:guide>
        <p15:guide id="12" pos="2973">
          <p15:clr>
            <a:srgbClr val="F26B43"/>
          </p15:clr>
        </p15:guide>
        <p15:guide id="13" pos="2787">
          <p15:clr>
            <a:srgbClr val="F26B43"/>
          </p15:clr>
        </p15:guide>
        <p15:guide id="14" pos="4751">
          <p15:clr>
            <a:srgbClr val="F26B43"/>
          </p15:clr>
        </p15:guide>
        <p15:guide id="15" pos="4564">
          <p15:clr>
            <a:srgbClr val="F26B43"/>
          </p15:clr>
        </p15:guide>
        <p15:guide id="16" pos="3867">
          <p15:clr>
            <a:srgbClr val="F26B43"/>
          </p15:clr>
        </p15:guide>
        <p15:guide id="17" pos="3680">
          <p15:clr>
            <a:srgbClr val="F26B43"/>
          </p15:clr>
        </p15:guide>
        <p15:guide id="19" orient="horz" pos="123">
          <p15:clr>
            <a:srgbClr val="F26B43"/>
          </p15:clr>
        </p15:guide>
        <p15:guide id="21" orient="horz" pos="200">
          <p15:clr>
            <a:srgbClr val="F26B43"/>
          </p15:clr>
        </p15:guide>
        <p15:guide id="23" orient="horz" pos="387">
          <p15:clr>
            <a:srgbClr val="F26B43"/>
          </p15:clr>
        </p15:guide>
        <p15:guide id="24" orient="horz" pos="2819">
          <p15:clr>
            <a:srgbClr val="F26B43"/>
          </p15:clr>
        </p15:guide>
        <p15:guide id="25" orient="horz" pos="293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96000" y="465591"/>
            <a:ext cx="10800000" cy="1116849"/>
          </a:xfrm>
          <a:prstGeom prst="rect">
            <a:avLst/>
          </a:prstGeom>
        </p:spPr>
        <p:txBody>
          <a:bodyPr vert="horz" lIns="0" tIns="0" rIns="0" bIns="0" rtlCol="0" anchor="t" anchorCtr="0">
            <a:normAutofit/>
          </a:bodyPr>
          <a:lstStyle/>
          <a:p>
            <a:r>
              <a:rPr lang="fr-FR" dirty="0"/>
              <a:t>Cliquez et modifiez le titre</a:t>
            </a:r>
          </a:p>
        </p:txBody>
      </p:sp>
      <p:sp>
        <p:nvSpPr>
          <p:cNvPr id="3" name="Espace réservé du texte 2"/>
          <p:cNvSpPr>
            <a:spLocks noGrp="1"/>
          </p:cNvSpPr>
          <p:nvPr>
            <p:ph type="body" idx="1"/>
          </p:nvPr>
        </p:nvSpPr>
        <p:spPr>
          <a:xfrm>
            <a:off x="696000" y="1767565"/>
            <a:ext cx="10800000" cy="4409398"/>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e la date 3"/>
          <p:cNvSpPr>
            <a:spLocks noGrp="1"/>
          </p:cNvSpPr>
          <p:nvPr>
            <p:ph type="dt" sz="half" idx="2"/>
          </p:nvPr>
        </p:nvSpPr>
        <p:spPr>
          <a:xfrm>
            <a:off x="9666000" y="6440400"/>
            <a:ext cx="1517702" cy="246511"/>
          </a:xfrm>
          <a:prstGeom prst="rect">
            <a:avLst/>
          </a:prstGeom>
        </p:spPr>
        <p:txBody>
          <a:bodyPr vert="horz" wrap="none" lIns="0" tIns="0" rIns="0" bIns="0" rtlCol="0" anchor="b" anchorCtr="0"/>
          <a:lstStyle>
            <a:lvl1pPr algn="r">
              <a:defRPr sz="800">
                <a:solidFill>
                  <a:schemeClr val="tx1"/>
                </a:solidFill>
              </a:defRPr>
            </a:lvl1pPr>
          </a:lstStyle>
          <a:p>
            <a:fld id="{BA3AA60F-4ADB-3244-BDE3-D982CC224A9D}" type="datetime1">
              <a:rPr lang="de-CH" smtClean="0"/>
              <a:t>08.11.24</a:t>
            </a:fld>
            <a:endParaRPr lang="fr-FR"/>
          </a:p>
        </p:txBody>
      </p:sp>
      <p:sp>
        <p:nvSpPr>
          <p:cNvPr id="5" name="Espace réservé du pied de page 4"/>
          <p:cNvSpPr>
            <a:spLocks noGrp="1"/>
          </p:cNvSpPr>
          <p:nvPr>
            <p:ph type="ftr" sz="quarter" idx="3"/>
          </p:nvPr>
        </p:nvSpPr>
        <p:spPr>
          <a:xfrm>
            <a:off x="1242000" y="6440400"/>
            <a:ext cx="4114800" cy="246511"/>
          </a:xfrm>
          <a:prstGeom prst="rect">
            <a:avLst/>
          </a:prstGeom>
        </p:spPr>
        <p:txBody>
          <a:bodyPr vert="horz" lIns="0" tIns="0" rIns="0" bIns="0" rtlCol="0" anchor="b" anchorCtr="0"/>
          <a:lstStyle>
            <a:lvl1pPr algn="l">
              <a:defRPr sz="800" i="1">
                <a:solidFill>
                  <a:schemeClr val="tx1"/>
                </a:solidFill>
                <a:latin typeface="+mn-lt"/>
              </a:defRPr>
            </a:lvl1pPr>
          </a:lstStyle>
          <a:p>
            <a:endParaRPr lang="fr-FR" dirty="0"/>
          </a:p>
        </p:txBody>
      </p:sp>
      <p:sp>
        <p:nvSpPr>
          <p:cNvPr id="6" name="Espace réservé du numéro de diapositive 5"/>
          <p:cNvSpPr>
            <a:spLocks noGrp="1"/>
          </p:cNvSpPr>
          <p:nvPr>
            <p:ph type="sldNum" sz="quarter" idx="4"/>
          </p:nvPr>
        </p:nvSpPr>
        <p:spPr>
          <a:xfrm>
            <a:off x="11296800" y="6440400"/>
            <a:ext cx="215082" cy="246511"/>
          </a:xfrm>
          <a:prstGeom prst="rect">
            <a:avLst/>
          </a:prstGeom>
        </p:spPr>
        <p:txBody>
          <a:bodyPr vert="horz" wrap="square" lIns="0" tIns="0" rIns="0" bIns="0" rtlCol="0" anchor="b" anchorCtr="0"/>
          <a:lstStyle>
            <a:lvl1pPr algn="r">
              <a:defRPr sz="800">
                <a:solidFill>
                  <a:schemeClr val="tx1"/>
                </a:solidFill>
              </a:defRPr>
            </a:lvl1pPr>
          </a:lstStyle>
          <a:p>
            <a:fld id="{490AA3F6-1618-3548-975A-DD1A2939A246}" type="slidenum">
              <a:rPr lang="fr-FR" smtClean="0"/>
              <a:pPr/>
              <a:t>‹#›</a:t>
            </a:fld>
            <a:endParaRPr lang="fr-FR" dirty="0"/>
          </a:p>
        </p:txBody>
      </p:sp>
      <p:sp>
        <p:nvSpPr>
          <p:cNvPr id="14" name="ZoneTexte 15">
            <a:extLst>
              <a:ext uri="{FF2B5EF4-FFF2-40B4-BE49-F238E27FC236}">
                <a16:creationId xmlns:a16="http://schemas.microsoft.com/office/drawing/2014/main" id="{DD78DBB9-3B01-D842-8439-DBF096CF7283}"/>
              </a:ext>
            </a:extLst>
          </p:cNvPr>
          <p:cNvSpPr txBox="1"/>
          <p:nvPr userDrawn="1"/>
        </p:nvSpPr>
        <p:spPr>
          <a:xfrm>
            <a:off x="696000" y="6558319"/>
            <a:ext cx="473857" cy="123111"/>
          </a:xfrm>
          <a:prstGeom prst="rect">
            <a:avLst/>
          </a:prstGeom>
          <a:noFill/>
        </p:spPr>
        <p:txBody>
          <a:bodyPr wrap="square" lIns="0" tIns="0" rIns="0" bIns="0" rtlCol="0" anchor="b" anchorCtr="0">
            <a:spAutoFit/>
          </a:bodyPr>
          <a:lstStyle/>
          <a:p>
            <a:r>
              <a:rPr lang="fr-FR" sz="800" dirty="0"/>
              <a:t>CERN</a:t>
            </a:r>
          </a:p>
        </p:txBody>
      </p:sp>
      <p:cxnSp>
        <p:nvCxnSpPr>
          <p:cNvPr id="17" name="Connecteur droit 12">
            <a:extLst>
              <a:ext uri="{FF2B5EF4-FFF2-40B4-BE49-F238E27FC236}">
                <a16:creationId xmlns:a16="http://schemas.microsoft.com/office/drawing/2014/main" id="{99BBD5A4-7E5D-9346-BD7B-2829B7FF3682}"/>
              </a:ext>
            </a:extLst>
          </p:cNvPr>
          <p:cNvCxnSpPr>
            <a:cxnSpLocks/>
          </p:cNvCxnSpPr>
          <p:nvPr userDrawn="1"/>
        </p:nvCxnSpPr>
        <p:spPr>
          <a:xfrm flipV="1">
            <a:off x="1094133"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2">
            <a:extLst>
              <a:ext uri="{FF2B5EF4-FFF2-40B4-BE49-F238E27FC236}">
                <a16:creationId xmlns:a16="http://schemas.microsoft.com/office/drawing/2014/main" id="{B1B3F23D-1F79-434F-819F-04DAA3924950}"/>
              </a:ext>
            </a:extLst>
          </p:cNvPr>
          <p:cNvCxnSpPr>
            <a:cxnSpLocks/>
          </p:cNvCxnSpPr>
          <p:nvPr userDrawn="1"/>
        </p:nvCxnSpPr>
        <p:spPr>
          <a:xfrm flipV="1">
            <a:off x="11271238" y="6558319"/>
            <a:ext cx="0" cy="12311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37572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Lst>
  <p:hf hdr="0" ftr="0" dt="0"/>
  <p:txStyles>
    <p:title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438">
          <p15:clr>
            <a:srgbClr val="F26B43"/>
          </p15:clr>
        </p15:guide>
        <p15:guide id="5" orient="horz" pos="3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5D0FA-6FF1-4D5D-AC9F-9EE3D0189E7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41A979-64FD-4BBC-A1CF-1DF9B3993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F27E8-C320-41C5-8838-AC15EC6A1C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FEC44-36E6-514B-90DE-F6EECA03CB1E}" type="datetime1">
              <a:rPr lang="de-CH" smtClean="0"/>
              <a:t>08.11.24</a:t>
            </a:fld>
            <a:endParaRPr lang="en-GB"/>
          </a:p>
        </p:txBody>
      </p:sp>
      <p:sp>
        <p:nvSpPr>
          <p:cNvPr id="5" name="Footer Placeholder 4">
            <a:extLst>
              <a:ext uri="{FF2B5EF4-FFF2-40B4-BE49-F238E27FC236}">
                <a16:creationId xmlns:a16="http://schemas.microsoft.com/office/drawing/2014/main" id="{CBC5BCCB-51A5-4D62-BFEA-D18CD8B60AC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F72471-CF75-41F7-8A0D-CC53EF3C3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66338-2F73-4B46-9AE7-5D8ED890EDE0}" type="slidenum">
              <a:rPr lang="en-GB" smtClean="0"/>
              <a:t>‹#›</a:t>
            </a:fld>
            <a:endParaRPr lang="en-GB"/>
          </a:p>
        </p:txBody>
      </p:sp>
    </p:spTree>
    <p:extLst>
      <p:ext uri="{BB962C8B-B14F-4D97-AF65-F5344CB8AC3E}">
        <p14:creationId xmlns:p14="http://schemas.microsoft.com/office/powerpoint/2010/main" val="406767646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33608-06F6-8445-BF6C-B28C5451FFDB}" type="datetime1">
              <a:rPr lang="de-CH" smtClean="0"/>
              <a:t>08.11.24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4100A-E962-4EDC-8177-67B64A99A009}" type="slidenum">
              <a:rPr lang="en-GB" smtClean="0"/>
              <a:t>‹#›</a:t>
            </a:fld>
            <a:endParaRPr lang="en-GB"/>
          </a:p>
        </p:txBody>
      </p:sp>
    </p:spTree>
    <p:extLst>
      <p:ext uri="{BB962C8B-B14F-4D97-AF65-F5344CB8AC3E}">
        <p14:creationId xmlns:p14="http://schemas.microsoft.com/office/powerpoint/2010/main" val="2764695828"/>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hyperlink" Target="http://cern.ch/fcc"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hyperlink" Target="https://fccis.web.cern.ch/join-now" TargetMode="External"/><Relationship Id="rId2" Type="http://schemas.openxmlformats.org/officeDocument/2006/relationships/diagramData" Target="../diagrams/data1.xml"/><Relationship Id="rId1" Type="http://schemas.openxmlformats.org/officeDocument/2006/relationships/slideLayout" Target="../slideLayouts/slideLayout18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44.png"/><Relationship Id="rId4" Type="http://schemas.openxmlformats.org/officeDocument/2006/relationships/diagramQuickStyle" Target="../diagrams/quickStyle1.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t0ou50ado_4" TargetMode="External"/><Relationship Id="rId2" Type="http://schemas.openxmlformats.org/officeDocument/2006/relationships/image" Target="../media/image31.png"/><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1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5.xml"/><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srcRect b="19348"/>
          <a:stretch>
            <a:fillRect/>
          </a:stretch>
        </p:blipFill>
        <p:spPr>
          <a:xfrm>
            <a:off x="0" y="-17464"/>
            <a:ext cx="12192000" cy="6875465"/>
          </a:xfrm>
          <a:prstGeom prst="rect">
            <a:avLst/>
          </a:prstGeom>
          <a:ln w="12700">
            <a:miter lim="400000"/>
          </a:ln>
        </p:spPr>
      </p:pic>
      <p:sp>
        <p:nvSpPr>
          <p:cNvPr id="98" name="TextBox 2"/>
          <p:cNvSpPr txBox="1"/>
          <p:nvPr/>
        </p:nvSpPr>
        <p:spPr>
          <a:xfrm>
            <a:off x="8950032" y="6597352"/>
            <a:ext cx="1558142"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4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prstClr val="black"/>
                </a:solidFill>
                <a:effectLst/>
                <a:uLnTx/>
                <a:uFillTx/>
                <a:latin typeface="Calibri" panose="020F0502020204030204"/>
                <a:ea typeface="+mn-ea"/>
                <a:cs typeface="+mn-cs"/>
              </a:rPr>
              <a:t>photo: J. Wenninger</a:t>
            </a:r>
          </a:p>
        </p:txBody>
      </p:sp>
      <p:sp>
        <p:nvSpPr>
          <p:cNvPr id="99" name="Rectangle 43"/>
          <p:cNvSpPr txBox="1"/>
          <p:nvPr/>
        </p:nvSpPr>
        <p:spPr>
          <a:xfrm>
            <a:off x="382096" y="6259619"/>
            <a:ext cx="8716184" cy="629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200" i="1">
                <a:solidFill>
                  <a:srgbClr val="FFE699"/>
                </a:solidFill>
              </a:defRPr>
            </a:pP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Work supported by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European Commission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under the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HORIZON 2020 projects EuroCirCol</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654305;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EASITrain,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grant agreement no. 764879;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iFAST</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101004730,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FCCIS</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grant agreement 951754;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no. 645479;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EAJADE</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  contract number 101086276; and by the Swiss </a:t>
            </a:r>
            <a:r>
              <a:rPr kumimoji="0" sz="1200" b="1" i="1" u="none" strike="noStrike" kern="1200" cap="none" spc="0" normalizeH="0" baseline="0" noProof="0">
                <a:ln>
                  <a:noFill/>
                </a:ln>
                <a:solidFill>
                  <a:srgbClr val="FFE699"/>
                </a:solidFill>
                <a:effectLst/>
                <a:uLnTx/>
                <a:uFillTx/>
                <a:latin typeface="Calibri" panose="020F0502020204030204"/>
                <a:ea typeface="+mn-ea"/>
                <a:cs typeface="+mn-cs"/>
              </a:rPr>
              <a:t>CHART </a:t>
            </a:r>
            <a:r>
              <a:rPr kumimoji="0" sz="1200" b="0" i="1" u="none" strike="noStrike" kern="1200" cap="none" spc="0" normalizeH="0" baseline="0" noProof="0">
                <a:ln>
                  <a:noFill/>
                </a:ln>
                <a:solidFill>
                  <a:srgbClr val="FFE699"/>
                </a:solidFill>
                <a:effectLst/>
                <a:uLnTx/>
                <a:uFillTx/>
                <a:latin typeface="Calibri" panose="020F0502020204030204"/>
                <a:ea typeface="+mn-ea"/>
                <a:cs typeface="+mn-cs"/>
              </a:rPr>
              <a:t>program</a:t>
            </a:r>
          </a:p>
        </p:txBody>
      </p:sp>
      <p:grpSp>
        <p:nvGrpSpPr>
          <p:cNvPr id="102" name="Picture 44"/>
          <p:cNvGrpSpPr/>
          <p:nvPr/>
        </p:nvGrpSpPr>
        <p:grpSpPr>
          <a:xfrm>
            <a:off x="9377967" y="6312008"/>
            <a:ext cx="2814033" cy="439233"/>
            <a:chOff x="0" y="0"/>
            <a:chExt cx="2814031" cy="439232"/>
          </a:xfrm>
        </p:grpSpPr>
        <p:sp>
          <p:nvSpPr>
            <p:cNvPr id="100" name="Rectangle"/>
            <p:cNvSpPr/>
            <p:nvPr/>
          </p:nvSpPr>
          <p:spPr>
            <a:xfrm>
              <a:off x="0" y="0"/>
              <a:ext cx="2814032" cy="43923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image2.png" descr="image2.png"/>
            <p:cNvPicPr>
              <a:picLocks noChangeAspect="1"/>
            </p:cNvPicPr>
            <p:nvPr/>
          </p:nvPicPr>
          <p:blipFill>
            <a:blip r:embed="rId3"/>
            <a:stretch>
              <a:fillRect/>
            </a:stretch>
          </p:blipFill>
          <p:spPr>
            <a:xfrm>
              <a:off x="0" y="0"/>
              <a:ext cx="2814032" cy="439233"/>
            </a:xfrm>
            <a:prstGeom prst="rect">
              <a:avLst/>
            </a:prstGeom>
            <a:ln w="12700" cap="flat">
              <a:noFill/>
              <a:miter lim="400000"/>
            </a:ln>
            <a:effectLst/>
          </p:spPr>
        </p:pic>
      </p:grpSp>
      <p:sp>
        <p:nvSpPr>
          <p:cNvPr id="103" name="TextBox 11"/>
          <p:cNvSpPr/>
          <p:nvPr/>
        </p:nvSpPr>
        <p:spPr>
          <a:xfrm>
            <a:off x="174531" y="5516664"/>
            <a:ext cx="12017469" cy="726217"/>
          </a:xfrm>
          <a:prstGeom prst="rect">
            <a:avLst/>
          </a:prstGeom>
          <a:solidFill>
            <a:srgbClr val="FFFFFF"/>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 name="Picture 47" descr="Picture 47"/>
          <p:cNvPicPr>
            <a:picLocks noChangeAspect="1"/>
          </p:cNvPicPr>
          <p:nvPr/>
        </p:nvPicPr>
        <p:blipFill>
          <a:blip r:embed="rId4"/>
          <a:stretch>
            <a:fillRect/>
          </a:stretch>
        </p:blipFill>
        <p:spPr>
          <a:xfrm>
            <a:off x="2469764" y="5533915"/>
            <a:ext cx="1302193" cy="626982"/>
          </a:xfrm>
          <a:prstGeom prst="rect">
            <a:avLst/>
          </a:prstGeom>
          <a:ln w="12700">
            <a:miter lim="400000"/>
          </a:ln>
        </p:spPr>
      </p:pic>
      <p:pic>
        <p:nvPicPr>
          <p:cNvPr id="105" name="Picture 48" descr="Picture 48"/>
          <p:cNvPicPr>
            <a:picLocks noChangeAspect="1"/>
          </p:cNvPicPr>
          <p:nvPr/>
        </p:nvPicPr>
        <p:blipFill>
          <a:blip r:embed="rId5"/>
          <a:stretch>
            <a:fillRect/>
          </a:stretch>
        </p:blipFill>
        <p:spPr>
          <a:xfrm>
            <a:off x="4134538" y="5527365"/>
            <a:ext cx="983595" cy="640081"/>
          </a:xfrm>
          <a:prstGeom prst="rect">
            <a:avLst/>
          </a:prstGeom>
          <a:ln w="12700">
            <a:miter lim="400000"/>
          </a:ln>
        </p:spPr>
      </p:pic>
      <p:pic>
        <p:nvPicPr>
          <p:cNvPr id="106" name="Picture 50" descr="Picture 50"/>
          <p:cNvPicPr>
            <a:picLocks noChangeAspect="1"/>
          </p:cNvPicPr>
          <p:nvPr/>
        </p:nvPicPr>
        <p:blipFill>
          <a:blip r:embed="rId6"/>
          <a:srcRect l="23997" t="16876" r="24262" b="24372"/>
          <a:stretch>
            <a:fillRect/>
          </a:stretch>
        </p:blipFill>
        <p:spPr>
          <a:xfrm>
            <a:off x="6595563" y="5527326"/>
            <a:ext cx="424543" cy="640081"/>
          </a:xfrm>
          <a:prstGeom prst="rect">
            <a:avLst/>
          </a:prstGeom>
          <a:ln w="12700">
            <a:miter lim="400000"/>
          </a:ln>
        </p:spPr>
      </p:pic>
      <p:pic>
        <p:nvPicPr>
          <p:cNvPr id="107" name="Picture 51" descr="Picture 51"/>
          <p:cNvPicPr>
            <a:picLocks noChangeAspect="1"/>
          </p:cNvPicPr>
          <p:nvPr/>
        </p:nvPicPr>
        <p:blipFill>
          <a:blip r:embed="rId7"/>
          <a:stretch>
            <a:fillRect/>
          </a:stretch>
        </p:blipFill>
        <p:spPr>
          <a:xfrm>
            <a:off x="374058" y="5585617"/>
            <a:ext cx="1619273" cy="573295"/>
          </a:xfrm>
          <a:prstGeom prst="rect">
            <a:avLst/>
          </a:prstGeom>
          <a:ln w="12700">
            <a:miter lim="400000"/>
          </a:ln>
        </p:spPr>
      </p:pic>
      <p:grpSp>
        <p:nvGrpSpPr>
          <p:cNvPr id="110" name="Picture 52"/>
          <p:cNvGrpSpPr/>
          <p:nvPr/>
        </p:nvGrpSpPr>
        <p:grpSpPr>
          <a:xfrm>
            <a:off x="11471695" y="5603047"/>
            <a:ext cx="601025" cy="640081"/>
            <a:chOff x="0" y="0"/>
            <a:chExt cx="601024" cy="640080"/>
          </a:xfrm>
        </p:grpSpPr>
        <p:sp>
          <p:nvSpPr>
            <p:cNvPr id="108" name="Rectangle"/>
            <p:cNvSpPr/>
            <p:nvPr/>
          </p:nvSpPr>
          <p:spPr>
            <a:xfrm>
              <a:off x="0" y="0"/>
              <a:ext cx="601025" cy="640081"/>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9" name="image8.png" descr="image8.png"/>
            <p:cNvPicPr>
              <a:picLocks noChangeAspect="1"/>
            </p:cNvPicPr>
            <p:nvPr/>
          </p:nvPicPr>
          <p:blipFill>
            <a:blip r:embed="rId8"/>
            <a:stretch>
              <a:fillRect/>
            </a:stretch>
          </p:blipFill>
          <p:spPr>
            <a:xfrm>
              <a:off x="0" y="0"/>
              <a:ext cx="601025" cy="640081"/>
            </a:xfrm>
            <a:prstGeom prst="rect">
              <a:avLst/>
            </a:prstGeom>
            <a:ln w="12700" cap="flat">
              <a:noFill/>
              <a:miter lim="400000"/>
            </a:ln>
            <a:effectLst/>
          </p:spPr>
        </p:pic>
      </p:grpSp>
      <p:sp>
        <p:nvSpPr>
          <p:cNvPr id="111" name="Rectangle 53"/>
          <p:cNvSpPr/>
          <p:nvPr/>
        </p:nvSpPr>
        <p:spPr>
          <a:xfrm>
            <a:off x="9501784" y="5755599"/>
            <a:ext cx="1756803" cy="33308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uFillTx/>
              </a:defRPr>
            </a:pPr>
            <a:r>
              <a:rPr kumimoji="0" sz="1800" b="0" i="0" u="sng" strike="noStrike" kern="1200" cap="none" spc="0" normalizeH="0" baseline="0" noProof="0">
                <a:ln>
                  <a:noFill/>
                </a:ln>
                <a:solidFill>
                  <a:srgbClr val="0563C1"/>
                </a:solidFill>
                <a:effectLst/>
                <a:uLnTx/>
                <a:uFill>
                  <a:solidFill>
                    <a:srgbClr val="0563C1"/>
                  </a:solidFill>
                </a:uFill>
                <a:latin typeface="Calibri" panose="020F0502020204030204"/>
                <a:ea typeface="+mn-ea"/>
                <a:cs typeface="+mn-cs"/>
                <a:hlinkClick r:id="rId9"/>
              </a:rPr>
              <a:t>http://cern.ch/fcc</a:t>
            </a:r>
          </a:p>
        </p:txBody>
      </p:sp>
      <p:pic>
        <p:nvPicPr>
          <p:cNvPr id="112" name="Picture 4" descr="Picture 4"/>
          <p:cNvPicPr>
            <a:picLocks noChangeAspect="1"/>
          </p:cNvPicPr>
          <p:nvPr/>
        </p:nvPicPr>
        <p:blipFill>
          <a:blip r:embed="rId10"/>
          <a:stretch>
            <a:fillRect/>
          </a:stretch>
        </p:blipFill>
        <p:spPr>
          <a:xfrm>
            <a:off x="5270175" y="5512851"/>
            <a:ext cx="1086269" cy="669109"/>
          </a:xfrm>
          <a:prstGeom prst="rect">
            <a:avLst/>
          </a:prstGeom>
          <a:ln w="12700">
            <a:miter lim="400000"/>
          </a:ln>
        </p:spPr>
      </p:pic>
      <p:pic>
        <p:nvPicPr>
          <p:cNvPr id="113" name="Picture 1" descr="Picture 1"/>
          <p:cNvPicPr>
            <a:picLocks noChangeAspect="1"/>
          </p:cNvPicPr>
          <p:nvPr/>
        </p:nvPicPr>
        <p:blipFill>
          <a:blip r:embed="rId11"/>
          <a:stretch>
            <a:fillRect/>
          </a:stretch>
        </p:blipFill>
        <p:spPr>
          <a:xfrm>
            <a:off x="7737481" y="5559095"/>
            <a:ext cx="1745940" cy="600604"/>
          </a:xfrm>
          <a:prstGeom prst="rect">
            <a:avLst/>
          </a:prstGeom>
          <a:ln w="12700">
            <a:miter lim="400000"/>
          </a:ln>
        </p:spPr>
      </p:pic>
      <p:pic>
        <p:nvPicPr>
          <p:cNvPr id="114" name="Picture 2" descr="Picture 2"/>
          <p:cNvPicPr>
            <a:picLocks noChangeAspect="1"/>
          </p:cNvPicPr>
          <p:nvPr/>
        </p:nvPicPr>
        <p:blipFill>
          <a:blip r:embed="rId12"/>
          <a:stretch>
            <a:fillRect/>
          </a:stretch>
        </p:blipFill>
        <p:spPr>
          <a:xfrm>
            <a:off x="7113891" y="5585469"/>
            <a:ext cx="453718" cy="588607"/>
          </a:xfrm>
          <a:prstGeom prst="rect">
            <a:avLst/>
          </a:prstGeom>
          <a:ln w="12700">
            <a:miter lim="400000"/>
          </a:ln>
        </p:spPr>
      </p:pic>
      <p:sp>
        <p:nvSpPr>
          <p:cNvPr id="3" name="TextBox 2">
            <a:extLst>
              <a:ext uri="{FF2B5EF4-FFF2-40B4-BE49-F238E27FC236}">
                <a16:creationId xmlns:a16="http://schemas.microsoft.com/office/drawing/2014/main" id="{4683977F-F17A-BC0F-1444-8446885E6F00}"/>
              </a:ext>
            </a:extLst>
          </p:cNvPr>
          <p:cNvSpPr txBox="1"/>
          <p:nvPr/>
        </p:nvSpPr>
        <p:spPr>
          <a:xfrm>
            <a:off x="1" y="275140"/>
            <a:ext cx="12145948" cy="4801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Special Session on the FCC</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i="1" dirty="0">
                <a:solidFill>
                  <a:srgbClr val="FFFF00"/>
                </a:solidFill>
                <a:latin typeface="Calibri" panose="020F0502020204030204"/>
              </a:rPr>
              <a:t>General 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FFFF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FFFF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dirty="0">
                <a:ln>
                  <a:noFill/>
                </a:ln>
                <a:solidFill>
                  <a:srgbClr val="FFFF00"/>
                </a:solidFill>
                <a:effectLst/>
                <a:uLnTx/>
                <a:uFillTx/>
                <a:latin typeface="Calibri" panose="020F0502020204030204"/>
                <a:ea typeface="+mn-ea"/>
                <a:cs typeface="+mn-cs"/>
              </a:rPr>
              <a:t>Emmanuel Tsesmelis (CERN)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00"/>
                </a:solidFill>
                <a:latin typeface="Calibri" panose="020F0502020204030204"/>
              </a:rPr>
              <a:t>Head of Associate Member State and Non-Member State Relations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dirty="0">
                <a:ln>
                  <a:noFill/>
                </a:ln>
                <a:solidFill>
                  <a:srgbClr val="FFFF00"/>
                </a:solidFill>
                <a:effectLst/>
                <a:uLnTx/>
                <a:uFillTx/>
                <a:latin typeface="Calibri" panose="020F0502020204030204"/>
                <a:ea typeface="+mn-ea"/>
                <a:cs typeface="+mn-cs"/>
              </a:rPr>
              <a:t>Convenor of FCC Global Collaboration Working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solidFill>
                <a:srgbClr val="FFFF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00"/>
                </a:solidFill>
                <a:latin typeface="Calibri" panose="020F0502020204030204"/>
              </a:rPr>
              <a:t>XV Latin American Symposium on High Energy Physics (SILAFAE) </a:t>
            </a:r>
            <a:endParaRPr kumimoji="0" lang="en-GB" b="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dirty="0">
                <a:ln>
                  <a:noFill/>
                </a:ln>
                <a:solidFill>
                  <a:srgbClr val="FFFF00"/>
                </a:solidFill>
                <a:effectLst/>
                <a:uLnTx/>
                <a:uFillTx/>
                <a:latin typeface="Calibri" panose="020F0502020204030204"/>
                <a:ea typeface="+mn-ea"/>
                <a:cs typeface="+mn-cs"/>
              </a:rPr>
              <a:t>CINVESTAV, Mexico City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FF00"/>
                </a:solidFill>
                <a:latin typeface="Calibri" panose="020F0502020204030204"/>
              </a:rPr>
              <a:t>4-8 November 2024</a:t>
            </a:r>
            <a:endParaRPr kumimoji="0" lang="en-GB" b="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83E29A9-E5D7-C23B-9547-930742F2B1D1}"/>
              </a:ext>
            </a:extLst>
          </p:cNvPr>
          <p:cNvSpPr>
            <a:spLocks noGrp="1"/>
          </p:cNvSpPr>
          <p:nvPr>
            <p:ph type="sldNum" sz="quarter" idx="12"/>
          </p:nvPr>
        </p:nvSpPr>
        <p:spPr/>
        <p:txBody>
          <a:bodyPr/>
          <a:lstStyle/>
          <a:p>
            <a:fld id="{E207C504-4994-4096-9AB6-110CBCAA4D59}" type="slidenum">
              <a:rPr lang="en-GB" smtClean="0"/>
              <a:t>1</a:t>
            </a:fld>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7A9A-C12A-EE44-847E-ABBC48C912C8}"/>
              </a:ext>
            </a:extLst>
          </p:cNvPr>
          <p:cNvSpPr>
            <a:spLocks noGrp="1"/>
          </p:cNvSpPr>
          <p:nvPr>
            <p:ph type="title"/>
          </p:nvPr>
        </p:nvSpPr>
        <p:spPr>
          <a:xfrm>
            <a:off x="1664942" y="201545"/>
            <a:ext cx="11088547" cy="1325563"/>
          </a:xfrm>
        </p:spPr>
        <p:txBody>
          <a:bodyPr/>
          <a:lstStyle/>
          <a:p>
            <a:r>
              <a:rPr lang="en-CH" b="1" dirty="0">
                <a:solidFill>
                  <a:schemeClr val="accent6">
                    <a:lumMod val="50000"/>
                  </a:schemeClr>
                </a:solidFill>
              </a:rPr>
              <a:t>FCC Feasibility Study Collaboration Membership</a:t>
            </a:r>
          </a:p>
        </p:txBody>
      </p:sp>
      <p:graphicFrame>
        <p:nvGraphicFramePr>
          <p:cNvPr id="17" name="Content Placeholder 2">
            <a:extLst>
              <a:ext uri="{FF2B5EF4-FFF2-40B4-BE49-F238E27FC236}">
                <a16:creationId xmlns:a16="http://schemas.microsoft.com/office/drawing/2014/main" id="{00C707ED-4B0C-4B5B-AA28-A816760E6B6B}"/>
              </a:ext>
            </a:extLst>
          </p:cNvPr>
          <p:cNvGraphicFramePr>
            <a:graphicFrameLocks noGrp="1"/>
          </p:cNvGraphicFramePr>
          <p:nvPr>
            <p:ph sz="half" idx="2"/>
            <p:extLst>
              <p:ext uri="{D42A27DB-BD31-4B8C-83A1-F6EECF244321}">
                <p14:modId xmlns:p14="http://schemas.microsoft.com/office/powerpoint/2010/main" val="470599771"/>
              </p:ext>
            </p:extLst>
          </p:nvPr>
        </p:nvGraphicFramePr>
        <p:xfrm>
          <a:off x="204020" y="164233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BE31050-5EA2-474A-A57A-951248C33118}"/>
              </a:ext>
            </a:extLst>
          </p:cNvPr>
          <p:cNvSpPr txBox="1"/>
          <p:nvPr/>
        </p:nvSpPr>
        <p:spPr>
          <a:xfrm>
            <a:off x="7102997" y="4706594"/>
            <a:ext cx="352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7"/>
              </a:rPr>
              <a:t>https://</a:t>
            </a:r>
            <a:r>
              <a:rPr kumimoji="0" lang="en-GB" sz="1800" b="1" i="0" u="none" strike="noStrike" kern="1200" cap="none" spc="0" normalizeH="0" baseline="0" noProof="0" dirty="0" err="1">
                <a:ln>
                  <a:noFill/>
                </a:ln>
                <a:solidFill>
                  <a:srgbClr val="C00000"/>
                </a:solidFill>
                <a:effectLst/>
                <a:uLnTx/>
                <a:uFillTx/>
                <a:latin typeface="Calibri" panose="020F0502020204030204"/>
                <a:ea typeface="+mn-ea"/>
                <a:cs typeface="+mn-cs"/>
                <a:hlinkClick r:id="rId7"/>
              </a:rPr>
              <a:t>fccis.web.cern.ch</a:t>
            </a: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7"/>
              </a:rPr>
              <a:t>/join-now</a:t>
            </a:r>
            <a:endParaRPr kumimoji="0" lang="en-CH"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B245912-6DF9-AC48-9F13-A2473DAAE9A2}"/>
              </a:ext>
            </a:extLst>
          </p:cNvPr>
          <p:cNvPicPr>
            <a:picLocks noChangeAspect="1"/>
          </p:cNvPicPr>
          <p:nvPr/>
        </p:nvPicPr>
        <p:blipFill>
          <a:blip r:embed="rId8"/>
          <a:stretch>
            <a:fillRect/>
          </a:stretch>
        </p:blipFill>
        <p:spPr>
          <a:xfrm>
            <a:off x="87353" y="57873"/>
            <a:ext cx="1203889" cy="538324"/>
          </a:xfrm>
          <a:prstGeom prst="rect">
            <a:avLst/>
          </a:prstGeom>
        </p:spPr>
      </p:pic>
      <p:pic>
        <p:nvPicPr>
          <p:cNvPr id="14" name="Picture 13">
            <a:extLst>
              <a:ext uri="{FF2B5EF4-FFF2-40B4-BE49-F238E27FC236}">
                <a16:creationId xmlns:a16="http://schemas.microsoft.com/office/drawing/2014/main" id="{81ECA03E-4AC1-B44C-95AF-D800C09D63DC}"/>
              </a:ext>
            </a:extLst>
          </p:cNvPr>
          <p:cNvPicPr>
            <a:picLocks noChangeAspect="1"/>
          </p:cNvPicPr>
          <p:nvPr/>
        </p:nvPicPr>
        <p:blipFill>
          <a:blip r:embed="rId9"/>
          <a:stretch>
            <a:fillRect/>
          </a:stretch>
        </p:blipFill>
        <p:spPr>
          <a:xfrm>
            <a:off x="11678856" y="1"/>
            <a:ext cx="513144" cy="631562"/>
          </a:xfrm>
          <a:prstGeom prst="rect">
            <a:avLst/>
          </a:prstGeom>
        </p:spPr>
      </p:pic>
      <p:pic>
        <p:nvPicPr>
          <p:cNvPr id="3" name="Picture 2">
            <a:extLst>
              <a:ext uri="{FF2B5EF4-FFF2-40B4-BE49-F238E27FC236}">
                <a16:creationId xmlns:a16="http://schemas.microsoft.com/office/drawing/2014/main" id="{812EB717-FF33-134D-A2C7-3D1A9C9952A1}"/>
              </a:ext>
            </a:extLst>
          </p:cNvPr>
          <p:cNvPicPr>
            <a:picLocks noChangeAspect="1"/>
          </p:cNvPicPr>
          <p:nvPr/>
        </p:nvPicPr>
        <p:blipFill>
          <a:blip r:embed="rId10"/>
          <a:stretch>
            <a:fillRect/>
          </a:stretch>
        </p:blipFill>
        <p:spPr>
          <a:xfrm>
            <a:off x="5585013" y="1642336"/>
            <a:ext cx="6488548" cy="2675022"/>
          </a:xfrm>
          <a:prstGeom prst="rect">
            <a:avLst/>
          </a:prstGeom>
        </p:spPr>
      </p:pic>
    </p:spTree>
    <p:extLst>
      <p:ext uri="{BB962C8B-B14F-4D97-AF65-F5344CB8AC3E}">
        <p14:creationId xmlns:p14="http://schemas.microsoft.com/office/powerpoint/2010/main" val="1404799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1EBBBB-F9EC-DD4A-DA90-809B5C8F4847}"/>
              </a:ext>
            </a:extLst>
          </p:cNvPr>
          <p:cNvSpPr txBox="1">
            <a:spLocks/>
          </p:cNvSpPr>
          <p:nvPr/>
        </p:nvSpPr>
        <p:spPr>
          <a:xfrm>
            <a:off x="11519" y="8531"/>
            <a:ext cx="12180481" cy="766621"/>
          </a:xfrm>
          <a:prstGeom prst="rect">
            <a:avLst/>
          </a:prstGeom>
          <a:solidFill>
            <a:schemeClr val="tx1"/>
          </a:solidFill>
        </p:spPr>
        <p:txBody>
          <a:bodyPr tIns="252000" anchor="t" anchorCtr="0">
            <a:noAutofit/>
          </a:bodyPr>
          <a:lstStyle>
            <a:defPPr>
              <a:defRPr lang="en-US"/>
            </a:defPPr>
            <a:lvl1pPr algn="ctr">
              <a:spcBef>
                <a:spcPct val="0"/>
              </a:spcBef>
              <a:buNone/>
              <a:defRPr sz="32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F00"/>
              </a:solidFill>
              <a:effectLst/>
              <a:uLnTx/>
              <a:uFillTx/>
              <a:latin typeface="Arial"/>
              <a:ea typeface="+mj-ea"/>
              <a:cs typeface="+mj-cs"/>
            </a:endParaRPr>
          </a:p>
        </p:txBody>
      </p:sp>
      <p:pic>
        <p:nvPicPr>
          <p:cNvPr id="6" name="Picture 5" descr="A picture containing icon&#10;&#10;Description automatically generated">
            <a:extLst>
              <a:ext uri="{FF2B5EF4-FFF2-40B4-BE49-F238E27FC236}">
                <a16:creationId xmlns:a16="http://schemas.microsoft.com/office/drawing/2014/main" id="{B6ECC079-0B08-AD60-BF4C-615ACF786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9279"/>
            <a:ext cx="1935386" cy="654292"/>
          </a:xfrm>
          <a:prstGeom prst="rect">
            <a:avLst/>
          </a:prstGeom>
        </p:spPr>
      </p:pic>
      <p:sp>
        <p:nvSpPr>
          <p:cNvPr id="10" name="TextBox 9">
            <a:extLst>
              <a:ext uri="{FF2B5EF4-FFF2-40B4-BE49-F238E27FC236}">
                <a16:creationId xmlns:a16="http://schemas.microsoft.com/office/drawing/2014/main" id="{3BC1F2C4-A8C3-1DCD-81C9-CB23B0CB4434}"/>
              </a:ext>
            </a:extLst>
          </p:cNvPr>
          <p:cNvSpPr txBox="1"/>
          <p:nvPr/>
        </p:nvSpPr>
        <p:spPr>
          <a:xfrm>
            <a:off x="462455" y="2036443"/>
            <a:ext cx="2096886" cy="2708434"/>
          </a:xfrm>
          <a:prstGeom prst="rect">
            <a:avLst/>
          </a:prstGeom>
          <a:noFill/>
        </p:spPr>
        <p:txBody>
          <a:bodyPr wrap="square" lIns="0" tIns="0" rIns="0" bIns="0" rtlCol="0">
            <a:spAutoFit/>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Arial"/>
                <a:ea typeface="+mn-ea"/>
                <a:cs typeface="+mn-cs"/>
              </a:rPr>
              <a:t>FCC Week 2024 San Francisco, USA</a:t>
            </a:r>
          </a:p>
          <a:p>
            <a:pPr marL="0" marR="0" lvl="0" indent="0" algn="l" defTabSz="914303"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914303"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Arial"/>
                <a:ea typeface="+mn-ea"/>
                <a:cs typeface="+mn-cs"/>
              </a:rPr>
              <a:t>449 participants</a:t>
            </a:r>
          </a:p>
          <a:p>
            <a:pPr marL="0" marR="0" lvl="0" indent="0" algn="l" defTabSz="914303"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303"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dirty="0">
                <a:ln>
                  <a:noFill/>
                </a:ln>
                <a:solidFill>
                  <a:prstClr val="white"/>
                </a:solidFill>
                <a:effectLst/>
                <a:uLnTx/>
                <a:uFillTx/>
                <a:latin typeface="Calibri" panose="020F0502020204030204"/>
                <a:ea typeface="+mn-ea"/>
                <a:cs typeface="+mn-cs"/>
              </a:rPr>
              <a:t>374 in person and </a:t>
            </a:r>
            <a:r>
              <a:rPr lang="en-CH" sz="2200" dirty="0">
                <a:solidFill>
                  <a:prstClr val="white"/>
                </a:solidFill>
                <a:latin typeface="Calibri" panose="020F0502020204030204"/>
              </a:rPr>
              <a:t>75</a:t>
            </a:r>
            <a:r>
              <a:rPr kumimoji="0" lang="en-CH" sz="2200" b="0" i="0" u="none" strike="noStrike" kern="1200" cap="none" spc="0" normalizeH="0" baseline="0" noProof="0" dirty="0">
                <a:ln>
                  <a:noFill/>
                </a:ln>
                <a:solidFill>
                  <a:prstClr val="white"/>
                </a:solidFill>
                <a:effectLst/>
                <a:uLnTx/>
                <a:uFillTx/>
                <a:latin typeface="Calibri" panose="020F0502020204030204"/>
                <a:ea typeface="+mn-ea"/>
                <a:cs typeface="+mn-cs"/>
              </a:rPr>
              <a:t> remote</a:t>
            </a:r>
          </a:p>
        </p:txBody>
      </p:sp>
      <p:sp>
        <p:nvSpPr>
          <p:cNvPr id="2" name="TextBox 1">
            <a:extLst>
              <a:ext uri="{FF2B5EF4-FFF2-40B4-BE49-F238E27FC236}">
                <a16:creationId xmlns:a16="http://schemas.microsoft.com/office/drawing/2014/main" id="{6A5F6CA6-790F-B536-9A7C-A4C8B931CCD5}"/>
              </a:ext>
            </a:extLst>
          </p:cNvPr>
          <p:cNvSpPr txBox="1"/>
          <p:nvPr/>
        </p:nvSpPr>
        <p:spPr>
          <a:xfrm>
            <a:off x="5478207" y="5649140"/>
            <a:ext cx="2505558" cy="1200329"/>
          </a:xfrm>
          <a:prstGeom prst="rect">
            <a:avLst/>
          </a:prstGeom>
          <a:noFill/>
        </p:spPr>
        <p:txBody>
          <a:bodyPr wrap="none" rtlCol="0">
            <a:spAutoFit/>
          </a:bodyPr>
          <a:lstStyle/>
          <a:p>
            <a:pPr algn="ctr"/>
            <a:r>
              <a:rPr lang="en-GB" sz="1800" b="1" dirty="0">
                <a:solidFill>
                  <a:srgbClr val="FFFF00"/>
                </a:solidFill>
                <a:effectLst/>
                <a:latin typeface="Segoe UI" panose="020B0502040204020203" pitchFamily="34" charset="0"/>
              </a:rPr>
              <a:t>Next: FCC</a:t>
            </a:r>
            <a:r>
              <a:rPr lang="en-GB" b="1" dirty="0">
                <a:solidFill>
                  <a:srgbClr val="FFFF00"/>
                </a:solidFill>
                <a:latin typeface="Segoe UI" panose="020B0502040204020203" pitchFamily="34" charset="0"/>
              </a:rPr>
              <a:t> Week 2025</a:t>
            </a:r>
            <a:br>
              <a:rPr lang="en-GB" sz="1800" b="1" dirty="0">
                <a:solidFill>
                  <a:srgbClr val="FFFF00"/>
                </a:solidFill>
                <a:effectLst/>
                <a:latin typeface="Segoe UI" panose="020B0502040204020203" pitchFamily="34" charset="0"/>
              </a:rPr>
            </a:br>
            <a:r>
              <a:rPr lang="en-GB" b="1" dirty="0">
                <a:solidFill>
                  <a:srgbClr val="FFFF00"/>
                </a:solidFill>
                <a:latin typeface="Segoe UI" panose="020B0502040204020203" pitchFamily="34" charset="0"/>
              </a:rPr>
              <a:t>Vienna</a:t>
            </a:r>
            <a:r>
              <a:rPr lang="en-GB" sz="1800" b="1" dirty="0">
                <a:solidFill>
                  <a:srgbClr val="FFFF00"/>
                </a:solidFill>
                <a:effectLst/>
                <a:latin typeface="Segoe UI" panose="020B0502040204020203" pitchFamily="34" charset="0"/>
              </a:rPr>
              <a:t>, Austria</a:t>
            </a:r>
          </a:p>
          <a:p>
            <a:pPr algn="ctr"/>
            <a:r>
              <a:rPr lang="en-GB" sz="1800" b="1" dirty="0">
                <a:solidFill>
                  <a:srgbClr val="FFFF00"/>
                </a:solidFill>
                <a:effectLst/>
                <a:latin typeface="Segoe UI" panose="020B0502040204020203" pitchFamily="34" charset="0"/>
              </a:rPr>
              <a:t> 19-23 May 2025</a:t>
            </a:r>
            <a:r>
              <a:rPr lang="en-GB" sz="1800" dirty="0">
                <a:solidFill>
                  <a:srgbClr val="FFFF00"/>
                </a:solidFill>
                <a:effectLst/>
                <a:latin typeface="Segoe UI" panose="020B0502040204020203" pitchFamily="34" charset="0"/>
              </a:rPr>
              <a:t> </a:t>
            </a:r>
            <a:endParaRPr lang="en-GB" dirty="0">
              <a:solidFill>
                <a:srgbClr val="FFFF00"/>
              </a:solidFill>
            </a:endParaRPr>
          </a:p>
          <a:p>
            <a:endParaRPr lang="en-CH" dirty="0"/>
          </a:p>
        </p:txBody>
      </p:sp>
      <p:sp>
        <p:nvSpPr>
          <p:cNvPr id="3" name="Slide Number Placeholder 2">
            <a:extLst>
              <a:ext uri="{FF2B5EF4-FFF2-40B4-BE49-F238E27FC236}">
                <a16:creationId xmlns:a16="http://schemas.microsoft.com/office/drawing/2014/main" id="{098DF875-959E-1872-B72B-E769B1924D1B}"/>
              </a:ext>
            </a:extLst>
          </p:cNvPr>
          <p:cNvSpPr>
            <a:spLocks noGrp="1"/>
          </p:cNvSpPr>
          <p:nvPr>
            <p:ph type="sldNum" sz="quarter" idx="12"/>
          </p:nvPr>
        </p:nvSpPr>
        <p:spPr/>
        <p:txBody>
          <a:bodyPr/>
          <a:lstStyle/>
          <a:p>
            <a:fld id="{8B666338-2F73-4B46-9AE7-5D8ED890EDE0}" type="slidenum">
              <a:rPr lang="en-GB" smtClean="0"/>
              <a:t>11</a:t>
            </a:fld>
            <a:endParaRPr lang="en-GB"/>
          </a:p>
        </p:txBody>
      </p:sp>
      <p:pic>
        <p:nvPicPr>
          <p:cNvPr id="4" name="Picture 3" descr="A group of people standing in front of a screen&#10;&#10;Description automatically generated">
            <a:extLst>
              <a:ext uri="{FF2B5EF4-FFF2-40B4-BE49-F238E27FC236}">
                <a16:creationId xmlns:a16="http://schemas.microsoft.com/office/drawing/2014/main" id="{4149B46F-AB87-E3D6-EECE-10C1ADEA6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30" y="1405055"/>
            <a:ext cx="9182377" cy="3967822"/>
          </a:xfrm>
          <a:prstGeom prst="rect">
            <a:avLst/>
          </a:prstGeom>
        </p:spPr>
      </p:pic>
    </p:spTree>
    <p:extLst>
      <p:ext uri="{BB962C8B-B14F-4D97-AF65-F5344CB8AC3E}">
        <p14:creationId xmlns:p14="http://schemas.microsoft.com/office/powerpoint/2010/main" val="414408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9EAA-4C67-B3DA-A5E3-323725F51D1E}"/>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GB" sz="3200" kern="0" dirty="0">
                <a:latin typeface="Arial"/>
              </a:rPr>
              <a:t>               CERN, the FCC and International Collaboration</a:t>
            </a:r>
            <a:endParaRPr kumimoji="0" lang="en-US" sz="3200" b="1" i="0" u="none" strike="noStrike" kern="0" cap="none" spc="0" normalizeH="0" baseline="0" noProof="0" dirty="0">
              <a:ln>
                <a:noFill/>
              </a:ln>
              <a:solidFill>
                <a:srgbClr val="FFFF00"/>
              </a:solidFill>
              <a:effectLst/>
              <a:uLnTx/>
              <a:uFillTx/>
              <a:latin typeface="Arial"/>
              <a:ea typeface="+mj-ea"/>
              <a:cs typeface="Arial" panose="020B0604020202020204" pitchFamily="34" charset="0"/>
            </a:endParaRPr>
          </a:p>
        </p:txBody>
      </p:sp>
      <p:pic>
        <p:nvPicPr>
          <p:cNvPr id="3" name="Picture 2" descr="A picture containing icon&#10;&#10;Description automatically generated">
            <a:extLst>
              <a:ext uri="{FF2B5EF4-FFF2-40B4-BE49-F238E27FC236}">
                <a16:creationId xmlns:a16="http://schemas.microsoft.com/office/drawing/2014/main" id="{21104F4F-ECCF-1932-A2C8-28B9CF43A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5" name="TextBox 4">
            <a:extLst>
              <a:ext uri="{FF2B5EF4-FFF2-40B4-BE49-F238E27FC236}">
                <a16:creationId xmlns:a16="http://schemas.microsoft.com/office/drawing/2014/main" id="{023BE9FE-8E40-FC43-B883-0FC85513FA47}"/>
              </a:ext>
            </a:extLst>
          </p:cNvPr>
          <p:cNvSpPr txBox="1"/>
          <p:nvPr/>
        </p:nvSpPr>
        <p:spPr>
          <a:xfrm>
            <a:off x="413743" y="953324"/>
            <a:ext cx="11364513" cy="68634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ea typeface="+mn-ea"/>
                <a:cs typeface="+mn-cs"/>
              </a:rPr>
              <a:t>We now know much about the </a:t>
            </a:r>
            <a:r>
              <a:rPr kumimoji="0" lang="en-GB" sz="2200" b="1" i="0" u="none" strike="noStrike" kern="1200" cap="none" spc="0" normalizeH="0" baseline="0" noProof="0" dirty="0">
                <a:ln>
                  <a:noFill/>
                </a:ln>
                <a:solidFill>
                  <a:prstClr val="black"/>
                </a:solidFill>
                <a:effectLst/>
                <a:uLnTx/>
                <a:uFillTx/>
                <a:ea typeface="+mn-ea"/>
                <a:cs typeface="+mn-cs"/>
              </a:rPr>
              <a:t>Universe</a:t>
            </a:r>
            <a:r>
              <a:rPr kumimoji="0" lang="en-GB" sz="2200" b="0" i="0" u="none" strike="noStrike" kern="1200" cap="none" spc="0" normalizeH="0" baseline="0" noProof="0" dirty="0">
                <a:ln>
                  <a:noFill/>
                </a:ln>
                <a:solidFill>
                  <a:prstClr val="black"/>
                </a:solidFill>
                <a:effectLst/>
                <a:uLnTx/>
                <a:uFillTx/>
                <a:ea typeface="+mn-ea"/>
                <a:cs typeface="+mn-cs"/>
              </a:rPr>
              <a:t>, using increasingly larger and more complex machines. There remain many very </a:t>
            </a:r>
            <a:r>
              <a:rPr kumimoji="0" lang="en-GB" sz="2200" b="1" i="0" u="none" strike="noStrike" kern="1200" cap="none" spc="0" normalizeH="0" baseline="0" noProof="0" dirty="0">
                <a:ln>
                  <a:noFill/>
                </a:ln>
                <a:solidFill>
                  <a:prstClr val="black"/>
                </a:solidFill>
                <a:effectLst/>
                <a:uLnTx/>
                <a:uFillTx/>
                <a:ea typeface="+mn-ea"/>
                <a:cs typeface="+mn-cs"/>
              </a:rPr>
              <a:t>interesting and unanswered questions </a:t>
            </a:r>
            <a:r>
              <a:rPr kumimoji="0" lang="en-GB" sz="2200" b="0" i="0" u="none" strike="noStrike" kern="1200" cap="none" spc="0" normalizeH="0" baseline="0" noProof="0" dirty="0">
                <a:ln>
                  <a:noFill/>
                </a:ln>
                <a:solidFill>
                  <a:prstClr val="black"/>
                </a:solidFill>
                <a:effectLst/>
                <a:uLnTx/>
                <a:uFillTx/>
                <a:ea typeface="+mn-ea"/>
                <a:cs typeface="+mn-cs"/>
              </a:rPr>
              <a:t>in particle physics to be 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ea typeface="+mn-ea"/>
                <a:cs typeface="+mn-cs"/>
              </a:rPr>
              <a:t>CERN is the right place </a:t>
            </a:r>
            <a:r>
              <a:rPr kumimoji="0" lang="en-GB" sz="2200" b="0" i="0" u="none" strike="noStrike" kern="1200" cap="none" spc="0" normalizeH="0" baseline="0" noProof="0" dirty="0">
                <a:ln>
                  <a:noFill/>
                </a:ln>
                <a:solidFill>
                  <a:prstClr val="black"/>
                </a:solidFill>
                <a:effectLst/>
                <a:uLnTx/>
                <a:uFillTx/>
                <a:ea typeface="+mn-ea"/>
                <a:cs typeface="+mn-cs"/>
              </a:rPr>
              <a:t>for the next large accelerator.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ea typeface="+mn-ea"/>
                <a:cs typeface="+mn-cs"/>
              </a:rPr>
              <a:t>The </a:t>
            </a:r>
            <a:r>
              <a:rPr kumimoji="0" lang="en-GB" sz="2200" b="1" i="0" u="none" strike="noStrike" kern="1200" cap="none" spc="0" normalizeH="0" baseline="0" noProof="0" dirty="0">
                <a:ln>
                  <a:noFill/>
                </a:ln>
                <a:solidFill>
                  <a:prstClr val="black"/>
                </a:solidFill>
                <a:effectLst/>
                <a:uLnTx/>
                <a:uFillTx/>
                <a:ea typeface="+mn-ea"/>
                <a:cs typeface="+mn-cs"/>
              </a:rPr>
              <a:t>first stage of FCC could be approved within a few years after the </a:t>
            </a:r>
            <a:r>
              <a:rPr lang="en-GB" sz="2200" b="1" dirty="0">
                <a:solidFill>
                  <a:prstClr val="black"/>
                </a:solidFill>
              </a:rPr>
              <a:t>next</a:t>
            </a:r>
            <a:r>
              <a:rPr kumimoji="0" lang="en-GB" sz="2200" b="1" i="0" u="none" strike="noStrike" kern="1200" cap="none" spc="0" normalizeH="0" baseline="0" noProof="0" dirty="0">
                <a:ln>
                  <a:noFill/>
                </a:ln>
                <a:solidFill>
                  <a:prstClr val="black"/>
                </a:solidFill>
                <a:effectLst/>
                <a:uLnTx/>
                <a:uFillTx/>
                <a:ea typeface="+mn-ea"/>
                <a:cs typeface="+mn-cs"/>
              </a:rPr>
              <a:t> European Strategy Update</a:t>
            </a:r>
            <a:r>
              <a:rPr kumimoji="0" lang="en-GB" sz="2200" b="0" i="0" u="none" strike="noStrike" kern="1200" cap="none" spc="0" normalizeH="0" baseline="0" noProof="0" dirty="0">
                <a:ln>
                  <a:noFill/>
                </a:ln>
                <a:solidFill>
                  <a:prstClr val="black"/>
                </a:solidFill>
                <a:effectLst/>
                <a:uLnTx/>
                <a:uFillTx/>
                <a:ea typeface="+mn-ea"/>
                <a:cs typeface="+mn-cs"/>
              </a:rPr>
              <a:t>, if the latter is supportive. Following </a:t>
            </a:r>
            <a:r>
              <a:rPr kumimoji="0" lang="en-GB" sz="2200" b="1" i="0" u="none" strike="noStrike" kern="1200" cap="none" spc="0" normalizeH="0" baseline="0" noProof="0" dirty="0">
                <a:ln>
                  <a:noFill/>
                </a:ln>
                <a:solidFill>
                  <a:prstClr val="black"/>
                </a:solidFill>
                <a:effectLst/>
                <a:uLnTx/>
                <a:uFillTx/>
                <a:ea typeface="+mn-ea"/>
                <a:cs typeface="+mn-cs"/>
              </a:rPr>
              <a:t>approval by the CERN Council</a:t>
            </a:r>
            <a:r>
              <a:rPr kumimoji="0" lang="en-GB" sz="2200" b="0" i="0" u="none" strike="noStrike" kern="1200" cap="none" spc="0" normalizeH="0" baseline="0" noProof="0" dirty="0">
                <a:ln>
                  <a:noFill/>
                </a:ln>
                <a:solidFill>
                  <a:prstClr val="black"/>
                </a:solidFill>
                <a:effectLst/>
                <a:uLnTx/>
                <a:uFillTx/>
                <a:ea typeface="+mn-ea"/>
                <a:cs typeface="+mn-cs"/>
              </a:rPr>
              <a:t>, </a:t>
            </a:r>
            <a:r>
              <a:rPr lang="en-GB" sz="2200" b="1" dirty="0">
                <a:solidFill>
                  <a:prstClr val="black"/>
                </a:solidFill>
              </a:rPr>
              <a:t>t</a:t>
            </a:r>
            <a:r>
              <a:rPr kumimoji="0" lang="en-GB" sz="2200" b="1" i="0" u="none" strike="noStrike" kern="1200" cap="none" spc="0" normalizeH="0" baseline="0" noProof="0" dirty="0" err="1">
                <a:ln>
                  <a:noFill/>
                </a:ln>
                <a:solidFill>
                  <a:prstClr val="black"/>
                </a:solidFill>
                <a:effectLst/>
                <a:uLnTx/>
                <a:uFillTx/>
                <a:ea typeface="+mn-ea"/>
                <a:cs typeface="+mn-cs"/>
              </a:rPr>
              <a:t>unnel</a:t>
            </a:r>
            <a:r>
              <a:rPr kumimoji="0" lang="en-GB" sz="2200" b="1" i="0" u="none" strike="noStrike" kern="1200" cap="none" spc="0" normalizeH="0" baseline="0" noProof="0" dirty="0">
                <a:ln>
                  <a:noFill/>
                </a:ln>
                <a:solidFill>
                  <a:prstClr val="black"/>
                </a:solidFill>
                <a:effectLst/>
                <a:uLnTx/>
                <a:uFillTx/>
                <a:ea typeface="+mn-ea"/>
                <a:cs typeface="+mn-cs"/>
              </a:rPr>
              <a:t> construction could then start in the early 2030s </a:t>
            </a:r>
            <a:r>
              <a:rPr kumimoji="0" lang="en-GB" sz="2200" b="0" i="0" u="none" strike="noStrike" kern="1200" cap="none" spc="0" normalizeH="0" baseline="0" noProof="0" dirty="0">
                <a:ln>
                  <a:noFill/>
                </a:ln>
                <a:solidFill>
                  <a:prstClr val="black"/>
                </a:solidFill>
                <a:effectLst/>
                <a:uLnTx/>
                <a:uFillTx/>
                <a:ea typeface="+mn-ea"/>
                <a:cs typeface="+mn-cs"/>
              </a:rPr>
              <a:t>and </a:t>
            </a:r>
            <a:r>
              <a:rPr kumimoji="0" lang="en-GB" sz="2200" b="1" i="0" u="none" strike="noStrike" kern="1200" cap="none" spc="0" normalizeH="0" baseline="0" noProof="0" dirty="0">
                <a:ln>
                  <a:noFill/>
                </a:ln>
                <a:solidFill>
                  <a:prstClr val="black"/>
                </a:solidFill>
                <a:effectLst/>
                <a:uLnTx/>
                <a:uFillTx/>
                <a:ea typeface="+mn-ea"/>
                <a:cs typeface="+mn-cs"/>
              </a:rPr>
              <a:t>FCC-</a:t>
            </a:r>
            <a:r>
              <a:rPr kumimoji="0" lang="en-GB" sz="2200" b="1" i="0" u="none" strike="noStrike" kern="1200" cap="none" spc="0" normalizeH="0" baseline="0" noProof="0" dirty="0" err="1">
                <a:ln>
                  <a:noFill/>
                </a:ln>
                <a:solidFill>
                  <a:prstClr val="black"/>
                </a:solidFill>
                <a:effectLst/>
                <a:uLnTx/>
                <a:uFillTx/>
                <a:ea typeface="+mn-ea"/>
                <a:cs typeface="+mn-cs"/>
              </a:rPr>
              <a:t>ee</a:t>
            </a:r>
            <a:r>
              <a:rPr kumimoji="0" lang="en-GB" sz="2200" b="1" i="0" u="none" strike="noStrike" kern="1200" cap="none" spc="0" normalizeH="0" baseline="0" noProof="0" dirty="0">
                <a:ln>
                  <a:noFill/>
                </a:ln>
                <a:solidFill>
                  <a:prstClr val="black"/>
                </a:solidFill>
                <a:effectLst/>
                <a:uLnTx/>
                <a:uFillTx/>
                <a:ea typeface="+mn-ea"/>
                <a:cs typeface="+mn-cs"/>
              </a:rPr>
              <a:t> physics programme could begin in the second half of the 2040s</a:t>
            </a:r>
            <a:r>
              <a:rPr kumimoji="0" lang="en-GB" sz="2200" b="0" i="0" u="none" strike="noStrike" kern="1200" cap="none" spc="0" normalizeH="0" baseline="0" noProof="0" dirty="0">
                <a:ln>
                  <a:noFill/>
                </a:ln>
                <a:solidFill>
                  <a:prstClr val="black"/>
                </a:solidFill>
                <a:effectLst/>
                <a:uLnTx/>
                <a:uFillTx/>
                <a:ea typeface="+mn-ea"/>
                <a:cs typeface="+mn-cs"/>
              </a:rPr>
              <a:t>, a few years after completion of the HL-LHC physics runs, expected by around 2040.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ea typeface="+mn-ea"/>
                <a:cs typeface="+mn-cs"/>
              </a:rPr>
              <a:t>Long-term goal: </a:t>
            </a:r>
            <a:r>
              <a:rPr kumimoji="0" lang="en-GB" sz="2200" b="1" i="0" u="none" strike="noStrike" kern="1200" cap="none" spc="0" normalizeH="0" baseline="0" noProof="0" dirty="0">
                <a:ln>
                  <a:noFill/>
                </a:ln>
                <a:solidFill>
                  <a:prstClr val="black"/>
                </a:solidFill>
                <a:effectLst/>
                <a:uLnTx/>
                <a:uFillTx/>
                <a:ea typeface="+mn-ea"/>
                <a:cs typeface="+mn-cs"/>
              </a:rPr>
              <a:t>world-leading HEP infrastructure for 21</a:t>
            </a:r>
            <a:r>
              <a:rPr kumimoji="0" lang="en-GB" sz="2200" b="1" i="0" u="none" strike="noStrike" kern="1200" cap="none" spc="0" normalizeH="0" baseline="30000" noProof="0" dirty="0">
                <a:ln>
                  <a:noFill/>
                </a:ln>
                <a:solidFill>
                  <a:prstClr val="black"/>
                </a:solidFill>
                <a:effectLst/>
                <a:uLnTx/>
                <a:uFillTx/>
                <a:ea typeface="+mn-ea"/>
                <a:cs typeface="+mn-cs"/>
              </a:rPr>
              <a:t>st</a:t>
            </a:r>
            <a:r>
              <a:rPr kumimoji="0" lang="en-GB" sz="2200" b="1" i="0" u="none" strike="noStrike" kern="1200" cap="none" spc="0" normalizeH="0" baseline="0" noProof="0" dirty="0">
                <a:ln>
                  <a:noFill/>
                </a:ln>
                <a:solidFill>
                  <a:prstClr val="black"/>
                </a:solidFill>
                <a:effectLst/>
                <a:uLnTx/>
                <a:uFillTx/>
                <a:ea typeface="+mn-ea"/>
                <a:cs typeface="+mn-cs"/>
              </a:rPr>
              <a:t> century </a:t>
            </a:r>
            <a:r>
              <a:rPr kumimoji="0" lang="en-GB" sz="2200" b="0" i="0" u="none" strike="noStrike" kern="1200" cap="none" spc="0" normalizeH="0" baseline="0" noProof="0" dirty="0">
                <a:ln>
                  <a:noFill/>
                </a:ln>
                <a:solidFill>
                  <a:prstClr val="black"/>
                </a:solidFill>
                <a:effectLst/>
                <a:uLnTx/>
                <a:uFillTx/>
                <a:ea typeface="+mn-ea"/>
                <a:cs typeface="+mn-cs"/>
              </a:rPr>
              <a:t>to push particle-physics </a:t>
            </a:r>
            <a:r>
              <a:rPr kumimoji="0" lang="en-GB" sz="2200" b="1" i="0" u="none" strike="noStrike" kern="1200" cap="none" spc="0" normalizeH="0" baseline="0" noProof="0" dirty="0">
                <a:ln>
                  <a:noFill/>
                </a:ln>
                <a:solidFill>
                  <a:prstClr val="black"/>
                </a:solidFill>
                <a:effectLst/>
                <a:uLnTx/>
                <a:uFillTx/>
                <a:ea typeface="+mn-ea"/>
                <a:cs typeface="+mn-cs"/>
              </a:rPr>
              <a:t>precision and energy frontiers </a:t>
            </a:r>
            <a:r>
              <a:rPr kumimoji="0" lang="en-GB" sz="2200" b="0" i="0" u="none" strike="noStrike" kern="1200" cap="none" spc="0" normalizeH="0" baseline="0" noProof="0" dirty="0">
                <a:ln>
                  <a:noFill/>
                </a:ln>
                <a:solidFill>
                  <a:prstClr val="black"/>
                </a:solidFill>
                <a:effectLst/>
                <a:uLnTx/>
                <a:uFillTx/>
                <a:ea typeface="+mn-ea"/>
                <a:cs typeface="+mn-cs"/>
              </a:rPr>
              <a:t>far beyond present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endParaRPr>
          </a:p>
          <a:p>
            <a:pPr>
              <a:defRPr/>
            </a:pPr>
            <a:r>
              <a:rPr kumimoji="0" lang="en-GB" sz="2200" b="0" i="0" u="none" strike="noStrike" kern="1200" cap="none" spc="0" normalizeH="0" baseline="0" noProof="0" dirty="0">
                <a:ln>
                  <a:noFill/>
                </a:ln>
                <a:solidFill>
                  <a:prstClr val="black"/>
                </a:solidFill>
                <a:effectLst/>
                <a:uLnTx/>
                <a:uFillTx/>
                <a:ea typeface="+mn-ea"/>
                <a:cs typeface="+mn-cs"/>
              </a:rPr>
              <a:t>We are counting on the </a:t>
            </a:r>
            <a:r>
              <a:rPr kumimoji="0" lang="en-GB" sz="2200" b="1" i="0" u="none" strike="noStrike" kern="1200" cap="none" spc="0" normalizeH="0" baseline="0" noProof="0" dirty="0">
                <a:ln>
                  <a:noFill/>
                </a:ln>
                <a:solidFill>
                  <a:prstClr val="black"/>
                </a:solidFill>
                <a:effectLst/>
                <a:uLnTx/>
                <a:uFillTx/>
                <a:ea typeface="+mn-ea"/>
                <a:cs typeface="+mn-cs"/>
              </a:rPr>
              <a:t>scientists and engineers of the future </a:t>
            </a:r>
            <a:r>
              <a:rPr kumimoji="0" lang="en-GB" sz="2200" b="0" i="0" u="none" strike="noStrike" kern="1200" cap="none" spc="0" normalizeH="0" baseline="0" noProof="0" dirty="0">
                <a:ln>
                  <a:noFill/>
                </a:ln>
                <a:solidFill>
                  <a:prstClr val="black"/>
                </a:solidFill>
                <a:effectLst/>
                <a:uLnTx/>
                <a:uFillTx/>
                <a:ea typeface="+mn-ea"/>
                <a:cs typeface="+mn-cs"/>
              </a:rPr>
              <a:t>to make the project a success for the exploration of the </a:t>
            </a:r>
            <a:r>
              <a:rPr kumimoji="0" lang="en-GB" sz="2200" b="1" i="0" u="sng" strike="noStrike" kern="1200" cap="none" spc="0" normalizeH="0" baseline="0" noProof="0" dirty="0">
                <a:ln>
                  <a:noFill/>
                </a:ln>
                <a:solidFill>
                  <a:prstClr val="black"/>
                </a:solidFill>
                <a:effectLst/>
                <a:uLnTx/>
                <a:uFillTx/>
                <a:ea typeface="+mn-ea"/>
                <a:cs typeface="+mn-cs"/>
              </a:rPr>
              <a:t>fundamental laws and building blocks of the Universe</a:t>
            </a:r>
            <a:r>
              <a:rPr kumimoji="0" lang="en-GB" sz="2200" b="0" i="0" u="none" strike="noStrike" kern="1200" cap="none" spc="0" normalizeH="0" baseline="0" noProof="0" dirty="0">
                <a:ln>
                  <a:noFill/>
                </a:ln>
                <a:solidFill>
                  <a:prstClr val="black"/>
                </a:solidFill>
                <a:effectLst/>
                <a:uLnTx/>
                <a:uFillTx/>
                <a:ea typeface="+mn-ea"/>
                <a:cs typeface="+mn-cs"/>
              </a:rPr>
              <a:t>.</a:t>
            </a:r>
            <a:r>
              <a:rPr kumimoji="0" lang="en-US" sz="2000" b="1" i="0" u="none" strike="noStrike" kern="1200" cap="none" spc="0" normalizeH="0" baseline="0" noProof="0" dirty="0">
                <a:ln>
                  <a:noFill/>
                </a:ln>
                <a:solidFill>
                  <a:srgbClr val="FF0000"/>
                </a:solidFill>
                <a:effectLst/>
                <a:uLnTx/>
                <a:uFillTx/>
                <a:latin typeface="Calibri" panose="020F0502020204030204"/>
                <a:ea typeface="MS Mincho" panose="02020609040205080304" pitchFamily="49" charset="-128"/>
                <a:cs typeface="Calibri" panose="020F0502020204030204" pitchFamily="34" charset="0"/>
              </a:rPr>
              <a:t> </a:t>
            </a:r>
          </a:p>
          <a:p>
            <a:pPr algn="ctr">
              <a:defRPr/>
            </a:pPr>
            <a:br>
              <a:rPr kumimoji="0" lang="en-US" sz="2000" b="1" i="0" u="none" strike="noStrike" kern="1200" cap="none" spc="0" normalizeH="0" baseline="0" noProof="0" dirty="0">
                <a:ln>
                  <a:noFill/>
                </a:ln>
                <a:solidFill>
                  <a:srgbClr val="FF0000"/>
                </a:solidFill>
                <a:effectLst/>
                <a:uLnTx/>
                <a:uFillTx/>
                <a:latin typeface="Calibri" panose="020F0502020204030204"/>
                <a:ea typeface="MS Mincho" panose="02020609040205080304" pitchFamily="49" charset="-128"/>
                <a:cs typeface="Calibri" panose="020F0502020204030204" pitchFamily="34" charset="0"/>
              </a:rPr>
            </a:br>
            <a:r>
              <a:rPr kumimoji="0" lang="en-US" sz="2400" b="1" i="0" u="none" strike="noStrike" kern="1200" cap="none" spc="0" normalizeH="0" baseline="0" noProof="0" dirty="0">
                <a:ln>
                  <a:noFill/>
                </a:ln>
                <a:solidFill>
                  <a:srgbClr val="FF0000"/>
                </a:solidFill>
                <a:effectLst/>
                <a:uLnTx/>
                <a:uFillTx/>
                <a:latin typeface="Calibri" panose="020F0502020204030204"/>
                <a:ea typeface="MS Mincho" panose="02020609040205080304" pitchFamily="49" charset="-128"/>
                <a:cs typeface="Calibri" panose="020F0502020204030204" pitchFamily="34" charset="0"/>
              </a:rPr>
              <a:t>Strong collaboration with international partners is essential for success!</a:t>
            </a:r>
          </a:p>
          <a:p>
            <a:pPr>
              <a:defRPr/>
            </a:pPr>
            <a:endParaRPr kumimoji="0" lang="en-GB"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D2DF926-F610-9142-E8C6-14C19BE0ACC5}"/>
              </a:ext>
            </a:extLst>
          </p:cNvPr>
          <p:cNvSpPr>
            <a:spLocks noGrp="1"/>
          </p:cNvSpPr>
          <p:nvPr>
            <p:ph type="sldNum" sz="quarter" idx="12"/>
          </p:nvPr>
        </p:nvSpPr>
        <p:spPr/>
        <p:txBody>
          <a:bodyPr/>
          <a:lstStyle/>
          <a:p>
            <a:fld id="{ECF4100A-E962-4EDC-8177-67B64A99A009}" type="slidenum">
              <a:rPr lang="en-GB" smtClean="0"/>
              <a:t>12</a:t>
            </a:fld>
            <a:endParaRPr lang="en-GB"/>
          </a:p>
        </p:txBody>
      </p:sp>
      <p:sp>
        <p:nvSpPr>
          <p:cNvPr id="6" name="TextBox 5">
            <a:extLst>
              <a:ext uri="{FF2B5EF4-FFF2-40B4-BE49-F238E27FC236}">
                <a16:creationId xmlns:a16="http://schemas.microsoft.com/office/drawing/2014/main" id="{1E0CE469-5030-19F3-18CC-2368D44F0CAD}"/>
              </a:ext>
            </a:extLst>
          </p:cNvPr>
          <p:cNvSpPr txBox="1"/>
          <p:nvPr/>
        </p:nvSpPr>
        <p:spPr>
          <a:xfrm>
            <a:off x="11461749" y="6488668"/>
            <a:ext cx="739305" cy="369332"/>
          </a:xfrm>
          <a:prstGeom prst="rect">
            <a:avLst/>
          </a:prstGeom>
          <a:noFill/>
        </p:spPr>
        <p:txBody>
          <a:bodyPr wrap="none" rtlCol="0">
            <a:spAutoFit/>
          </a:bodyPr>
          <a:lstStyle/>
          <a:p>
            <a:r>
              <a:rPr lang="en-CH" b="1" dirty="0">
                <a:solidFill>
                  <a:srgbClr val="C00000"/>
                </a:solidFill>
                <a:hlinkClick r:id="rId3">
                  <a:extLst>
                    <a:ext uri="{A12FA001-AC4F-418D-AE19-62706E023703}">
                      <ahyp:hlinkClr xmlns:ahyp="http://schemas.microsoft.com/office/drawing/2018/hyperlinkcolor" val="tx"/>
                    </a:ext>
                  </a:extLst>
                </a:hlinkClick>
              </a:rPr>
              <a:t>Video</a:t>
            </a:r>
            <a:endParaRPr lang="en-CH" b="1" dirty="0">
              <a:solidFill>
                <a:srgbClr val="C00000"/>
              </a:solidFill>
            </a:endParaRPr>
          </a:p>
        </p:txBody>
      </p:sp>
    </p:spTree>
    <p:extLst>
      <p:ext uri="{BB962C8B-B14F-4D97-AF65-F5344CB8AC3E}">
        <p14:creationId xmlns:p14="http://schemas.microsoft.com/office/powerpoint/2010/main" val="57310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CC_anim_logo_powerpoint" descr="A logo with white text&#10;&#10;Description automatically generated">
            <a:hlinkClick r:id="" action="ppaction://media"/>
            <a:extLst>
              <a:ext uri="{FF2B5EF4-FFF2-40B4-BE49-F238E27FC236}">
                <a16:creationId xmlns:a16="http://schemas.microsoft.com/office/drawing/2014/main" id="{F27B576C-AA40-4536-882D-C4EC01A31DB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0" y="-7455"/>
            <a:ext cx="12192000" cy="6859362"/>
          </a:xfrm>
          <a:noFill/>
        </p:spPr>
      </p:pic>
      <p:sp>
        <p:nvSpPr>
          <p:cNvPr id="11" name="Slide Number Placeholder 4">
            <a:extLst>
              <a:ext uri="{FF2B5EF4-FFF2-40B4-BE49-F238E27FC236}">
                <a16:creationId xmlns:a16="http://schemas.microsoft.com/office/drawing/2014/main" id="{4D113546-981E-6026-404D-910E7E4D69E8}"/>
              </a:ext>
            </a:extLst>
          </p:cNvPr>
          <p:cNvSpPr>
            <a:spLocks noGrp="1"/>
          </p:cNvSpPr>
          <p:nvPr>
            <p:ph type="sldNum" sz="quarter" idx="12"/>
          </p:nvPr>
        </p:nvSpPr>
        <p:spPr/>
        <p:txBody>
          <a:bodyPr/>
          <a:lstStyle/>
          <a:p>
            <a:pPr>
              <a:spcAft>
                <a:spcPts val="600"/>
              </a:spcAft>
              <a:defRPr/>
            </a:pPr>
            <a:fld id="{CF21A4C3-DABF-2D40-B34F-10D02BA8765B}" type="slidenum">
              <a:rPr lang="fr-FR"/>
              <a:pPr>
                <a:spcAft>
                  <a:spcPts val="600"/>
                </a:spcAft>
                <a:defRPr/>
              </a:pPr>
              <a:t>13</a:t>
            </a:fld>
            <a:endParaRPr lang="fr-FR"/>
          </a:p>
        </p:txBody>
      </p:sp>
    </p:spTree>
    <p:extLst>
      <p:ext uri="{BB962C8B-B14F-4D97-AF65-F5344CB8AC3E}">
        <p14:creationId xmlns:p14="http://schemas.microsoft.com/office/powerpoint/2010/main" val="165079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A8D790F-ACAE-0242-BFDE-4108271E38C9}"/>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0" y="208724"/>
            <a:ext cx="12192000" cy="6649276"/>
          </a:xfrm>
        </p:spPr>
      </p:pic>
      <p:sp>
        <p:nvSpPr>
          <p:cNvPr id="5" name="Rectangle 4">
            <a:extLst>
              <a:ext uri="{FF2B5EF4-FFF2-40B4-BE49-F238E27FC236}">
                <a16:creationId xmlns:a16="http://schemas.microsoft.com/office/drawing/2014/main" id="{CDF412CD-289F-2942-806A-F92101D4D7C6}"/>
              </a:ext>
            </a:extLst>
          </p:cNvPr>
          <p:cNvSpPr/>
          <p:nvPr/>
        </p:nvSpPr>
        <p:spPr>
          <a:xfrm>
            <a:off x="7704666" y="1616291"/>
            <a:ext cx="4487333" cy="163693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57A6"/>
              </a:solidFill>
              <a:effectLst/>
              <a:uLnTx/>
              <a:uFillTx/>
              <a:latin typeface="Arial" panose="020B0604020202020204"/>
              <a:ea typeface="+mn-ea"/>
              <a:cs typeface="+mn-cs"/>
            </a:endParaRPr>
          </a:p>
        </p:txBody>
      </p:sp>
      <p:sp>
        <p:nvSpPr>
          <p:cNvPr id="6" name="ZoneTexte 10">
            <a:extLst>
              <a:ext uri="{FF2B5EF4-FFF2-40B4-BE49-F238E27FC236}">
                <a16:creationId xmlns:a16="http://schemas.microsoft.com/office/drawing/2014/main" id="{4ABD68E3-21F0-714D-8084-98EC31A2C117}"/>
              </a:ext>
            </a:extLst>
          </p:cNvPr>
          <p:cNvSpPr txBox="1"/>
          <p:nvPr/>
        </p:nvSpPr>
        <p:spPr>
          <a:xfrm>
            <a:off x="7848600" y="1683561"/>
            <a:ext cx="3911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Our goal is to understand the most fundamental particles and laws </a:t>
            </a:r>
            <a:b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of the universe.</a:t>
            </a:r>
            <a:endParaRPr kumimoji="0" lang="fr-FR"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 name="Rectangle 6">
            <a:extLst>
              <a:ext uri="{FF2B5EF4-FFF2-40B4-BE49-F238E27FC236}">
                <a16:creationId xmlns:a16="http://schemas.microsoft.com/office/drawing/2014/main" id="{01BA2F55-BD1B-2C4D-BF71-51ECEF7BDBB5}"/>
              </a:ext>
            </a:extLst>
          </p:cNvPr>
          <p:cNvSpPr/>
          <p:nvPr/>
        </p:nvSpPr>
        <p:spPr>
          <a:xfrm>
            <a:off x="7704667" y="205121"/>
            <a:ext cx="4487333" cy="133487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57A6"/>
              </a:solidFill>
              <a:effectLst/>
              <a:uLnTx/>
              <a:uFillTx/>
              <a:latin typeface="Arial" panose="020B0604020202020204"/>
              <a:ea typeface="+mn-ea"/>
              <a:cs typeface="+mn-cs"/>
            </a:endParaRPr>
          </a:p>
        </p:txBody>
      </p:sp>
      <p:sp>
        <p:nvSpPr>
          <p:cNvPr id="8" name="ZoneTexte 2">
            <a:extLst>
              <a:ext uri="{FF2B5EF4-FFF2-40B4-BE49-F238E27FC236}">
                <a16:creationId xmlns:a16="http://schemas.microsoft.com/office/drawing/2014/main" id="{25E21975-8FE6-3B48-A87E-E4BBC264700A}"/>
              </a:ext>
            </a:extLst>
          </p:cNvPr>
          <p:cNvSpPr txBox="1"/>
          <p:nvPr/>
        </p:nvSpPr>
        <p:spPr>
          <a:xfrm>
            <a:off x="7848600" y="291656"/>
            <a:ext cx="39549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CERN is the world’s biggest laboratory </a:t>
            </a:r>
            <a:b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for particle physics</a:t>
            </a:r>
            <a:r>
              <a:rPr kumimoji="0" lang="fr-FR" sz="2400" b="0" i="0" u="none" strike="noStrike" kern="1200" cap="none" spc="0" normalizeH="0" baseline="0" noProof="0" dirty="0">
                <a:ln>
                  <a:noFill/>
                </a:ln>
                <a:solidFill>
                  <a:srgbClr val="FFFFFF"/>
                </a:solidFill>
                <a:effectLst/>
                <a:uLnTx/>
                <a:uFillTx/>
                <a:latin typeface="Arial" panose="020B0604020202020204"/>
                <a:ea typeface="+mn-ea"/>
                <a:cs typeface="+mn-cs"/>
              </a:rPr>
              <a:t>.</a:t>
            </a:r>
            <a:endParaRPr kumimoji="0" lang="fr-FR"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 name="Slide Number Placeholder 2">
            <a:extLst>
              <a:ext uri="{FF2B5EF4-FFF2-40B4-BE49-F238E27FC236}">
                <a16:creationId xmlns:a16="http://schemas.microsoft.com/office/drawing/2014/main" id="{F01EC36B-CC05-38B4-181B-C3D373F8914B}"/>
              </a:ext>
            </a:extLst>
          </p:cNvPr>
          <p:cNvSpPr>
            <a:spLocks noGrp="1"/>
          </p:cNvSpPr>
          <p:nvPr>
            <p:ph type="sldNum" sz="quarter" idx="12"/>
          </p:nvPr>
        </p:nvSpPr>
        <p:spPr/>
        <p:txBody>
          <a:bodyPr/>
          <a:lstStyle/>
          <a:p>
            <a:fld id="{490AA3F6-1618-3548-975A-DD1A2939A246}" type="slidenum">
              <a:rPr lang="fr-FR" smtClean="0"/>
              <a:t>2</a:t>
            </a:fld>
            <a:endParaRPr lang="fr-FR"/>
          </a:p>
        </p:txBody>
      </p:sp>
    </p:spTree>
    <p:extLst>
      <p:ext uri="{BB962C8B-B14F-4D97-AF65-F5344CB8AC3E}">
        <p14:creationId xmlns:p14="http://schemas.microsoft.com/office/powerpoint/2010/main" val="37031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DE12B0-6AB5-E942-B393-1C4EC3A4C032}"/>
              </a:ext>
            </a:extLst>
          </p:cNvPr>
          <p:cNvSpPr>
            <a:spLocks noGrp="1"/>
          </p:cNvSpPr>
          <p:nvPr>
            <p:ph type="title"/>
          </p:nvPr>
        </p:nvSpPr>
        <p:spPr>
          <a:xfrm>
            <a:off x="696000" y="465591"/>
            <a:ext cx="10993492" cy="1116849"/>
          </a:xfrm>
        </p:spPr>
        <p:txBody>
          <a:bodyPr>
            <a:normAutofit/>
          </a:bodyPr>
          <a:lstStyle/>
          <a:p>
            <a:pPr algn="ctr"/>
            <a:r>
              <a:rPr lang="en-US" sz="4400"/>
              <a:t>Preparing CERN’s </a:t>
            </a:r>
            <a:r>
              <a:rPr lang="en-US" sz="4400" dirty="0"/>
              <a:t>F</a:t>
            </a:r>
            <a:r>
              <a:rPr lang="en-US" sz="4400"/>
              <a:t>uture</a:t>
            </a:r>
            <a:endParaRPr lang="en-GB" dirty="0"/>
          </a:p>
        </p:txBody>
      </p:sp>
      <p:sp>
        <p:nvSpPr>
          <p:cNvPr id="17" name="TextBox 16">
            <a:extLst>
              <a:ext uri="{FF2B5EF4-FFF2-40B4-BE49-F238E27FC236}">
                <a16:creationId xmlns:a16="http://schemas.microsoft.com/office/drawing/2014/main" id="{0FF51FDE-F9B1-D841-8042-D781AA3F8CCC}"/>
              </a:ext>
            </a:extLst>
          </p:cNvPr>
          <p:cNvSpPr txBox="1"/>
          <p:nvPr/>
        </p:nvSpPr>
        <p:spPr>
          <a:xfrm>
            <a:off x="3739978" y="1861751"/>
            <a:ext cx="184731" cy="369332"/>
          </a:xfrm>
          <a:prstGeom prst="rect">
            <a:avLst/>
          </a:prstGeom>
          <a:noFill/>
        </p:spPr>
        <p:txBody>
          <a:bodyPr wrap="none" rtlCol="0">
            <a:spAutoFit/>
          </a:bodyPr>
          <a:lstStyle/>
          <a:p>
            <a:endParaRPr lang="en-GB" dirty="0"/>
          </a:p>
        </p:txBody>
      </p:sp>
      <p:sp>
        <p:nvSpPr>
          <p:cNvPr id="18" name="TextBox 17">
            <a:extLst>
              <a:ext uri="{FF2B5EF4-FFF2-40B4-BE49-F238E27FC236}">
                <a16:creationId xmlns:a16="http://schemas.microsoft.com/office/drawing/2014/main" id="{E11ACEB6-0012-B44A-A110-62857FFD0AB7}"/>
              </a:ext>
            </a:extLst>
          </p:cNvPr>
          <p:cNvSpPr txBox="1"/>
          <p:nvPr/>
        </p:nvSpPr>
        <p:spPr>
          <a:xfrm>
            <a:off x="2842054" y="2158314"/>
            <a:ext cx="184731" cy="369332"/>
          </a:xfrm>
          <a:prstGeom prst="rect">
            <a:avLst/>
          </a:prstGeom>
          <a:noFill/>
        </p:spPr>
        <p:txBody>
          <a:bodyPr wrap="none" rtlCol="0">
            <a:spAutoFit/>
          </a:bodyPr>
          <a:lstStyle/>
          <a:p>
            <a:endParaRPr lang="en-GB" dirty="0"/>
          </a:p>
        </p:txBody>
      </p:sp>
      <p:pic>
        <p:nvPicPr>
          <p:cNvPr id="11" name="Picture Placeholder 10">
            <a:extLst>
              <a:ext uri="{FF2B5EF4-FFF2-40B4-BE49-F238E27FC236}">
                <a16:creationId xmlns:a16="http://schemas.microsoft.com/office/drawing/2014/main" id="{03CD645F-245C-B744-AAC2-141FDDB68C32}"/>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a:stretch/>
        </p:blipFill>
        <p:spPr>
          <a:xfrm>
            <a:off x="5756745" y="1773141"/>
            <a:ext cx="6435256" cy="4373217"/>
          </a:xfrm>
        </p:spPr>
      </p:pic>
      <p:sp>
        <p:nvSpPr>
          <p:cNvPr id="5" name="Slide Number Placeholder 4">
            <a:extLst>
              <a:ext uri="{FF2B5EF4-FFF2-40B4-BE49-F238E27FC236}">
                <a16:creationId xmlns:a16="http://schemas.microsoft.com/office/drawing/2014/main" id="{BDAAC501-47D9-4649-A18D-8299A6DF86DC}"/>
              </a:ext>
            </a:extLst>
          </p:cNvPr>
          <p:cNvSpPr>
            <a:spLocks noGrp="1"/>
          </p:cNvSpPr>
          <p:nvPr>
            <p:ph type="sldNum" sz="quarter" idx="12"/>
          </p:nvPr>
        </p:nvSpPr>
        <p:spPr/>
        <p:txBody>
          <a:bodyPr/>
          <a:lstStyle/>
          <a:p>
            <a:fld id="{490AA3F6-1618-3548-975A-DD1A2939A246}" type="slidenum">
              <a:rPr lang="fr-FR" smtClean="0"/>
              <a:t>3</a:t>
            </a:fld>
            <a:endParaRPr lang="fr-FR"/>
          </a:p>
        </p:txBody>
      </p:sp>
      <p:sp>
        <p:nvSpPr>
          <p:cNvPr id="15" name="Content Placeholder 7">
            <a:extLst>
              <a:ext uri="{FF2B5EF4-FFF2-40B4-BE49-F238E27FC236}">
                <a16:creationId xmlns:a16="http://schemas.microsoft.com/office/drawing/2014/main" id="{FC7C92D2-3F7D-C84E-B536-BB774B2885B8}"/>
              </a:ext>
            </a:extLst>
          </p:cNvPr>
          <p:cNvSpPr txBox="1">
            <a:spLocks/>
          </p:cNvSpPr>
          <p:nvPr/>
        </p:nvSpPr>
        <p:spPr>
          <a:xfrm>
            <a:off x="602403" y="1953790"/>
            <a:ext cx="4977130" cy="4729335"/>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24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Arial" charset="0"/>
              <a:buChar char="•"/>
              <a:defRPr sz="21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Font typeface="Arial"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2000" dirty="0">
                <a:solidFill>
                  <a:srgbClr val="2F2F2F"/>
                </a:solidFill>
              </a:rPr>
              <a:t>Driven by the </a:t>
            </a:r>
            <a:r>
              <a:rPr lang="en-US" sz="2000" b="1" dirty="0">
                <a:solidFill>
                  <a:srgbClr val="2F2F2F"/>
                </a:solidFill>
              </a:rPr>
              <a:t>2020 Update of the European Strategy for Particle Physics</a:t>
            </a:r>
            <a:endParaRPr lang="en-US" sz="2100" dirty="0">
              <a:solidFill>
                <a:srgbClr val="2F2F2F"/>
              </a:solidFill>
            </a:endParaRPr>
          </a:p>
          <a:p>
            <a:pPr marL="285750" indent="-285750" defTabSz="288000">
              <a:lnSpc>
                <a:spcPct val="110000"/>
              </a:lnSpc>
              <a:buFont typeface="Arial" panose="020B0604020202020204" pitchFamily="34" charset="0"/>
              <a:buChar char="•"/>
            </a:pPr>
            <a:r>
              <a:rPr lang="en-US" sz="1500" dirty="0"/>
              <a:t>Technical and financial feasibility study of a Future Circular Collider (Spring 2025)</a:t>
            </a:r>
          </a:p>
          <a:p>
            <a:pPr marL="285750" indent="-285750" defTabSz="288000">
              <a:lnSpc>
                <a:spcPct val="110000"/>
              </a:lnSpc>
              <a:buFont typeface="Arial" panose="020B0604020202020204" pitchFamily="34" charset="0"/>
              <a:buChar char="•"/>
            </a:pPr>
            <a:r>
              <a:rPr lang="en-US" sz="1500" dirty="0"/>
              <a:t>Accelerator R&amp;D to develop technologies for FCC and for alternative options</a:t>
            </a:r>
          </a:p>
          <a:p>
            <a:pPr marL="285750" indent="-285750" defTabSz="288000">
              <a:lnSpc>
                <a:spcPct val="110000"/>
              </a:lnSpc>
              <a:buFont typeface="Arial" panose="020B0604020202020204" pitchFamily="34" charset="0"/>
              <a:buChar char="•"/>
            </a:pPr>
            <a:r>
              <a:rPr lang="en-US" sz="1500" dirty="0"/>
              <a:t>Detector and computing R&amp;D</a:t>
            </a:r>
          </a:p>
          <a:p>
            <a:pPr marL="285750" indent="-285750" defTabSz="288000">
              <a:lnSpc>
                <a:spcPct val="110000"/>
              </a:lnSpc>
              <a:buFont typeface="Arial" panose="020B0604020202020204" pitchFamily="34" charset="0"/>
              <a:buChar char="•"/>
            </a:pPr>
            <a:r>
              <a:rPr lang="en-US" sz="1500" dirty="0"/>
              <a:t>Maintain and expand a compelling scientific diversity </a:t>
            </a:r>
            <a:r>
              <a:rPr lang="en-US" sz="1500" dirty="0" err="1"/>
              <a:t>programme</a:t>
            </a:r>
            <a:endParaRPr lang="en-US" sz="1500" dirty="0"/>
          </a:p>
          <a:p>
            <a:pPr marL="285750" indent="-285750" defTabSz="288000">
              <a:lnSpc>
                <a:spcPct val="110000"/>
              </a:lnSpc>
              <a:buFont typeface="Arial" panose="020B0604020202020204" pitchFamily="34" charset="0"/>
              <a:buChar char="•"/>
            </a:pPr>
            <a:r>
              <a:rPr lang="en-US" sz="1500" dirty="0"/>
              <a:t>Continue to support other projects around </a:t>
            </a:r>
            <a:br>
              <a:rPr lang="en-US" sz="1500" dirty="0"/>
            </a:br>
            <a:r>
              <a:rPr lang="en-US" sz="1500" dirty="0"/>
              <a:t>	the world</a:t>
            </a:r>
          </a:p>
          <a:p>
            <a:pPr defTabSz="288000">
              <a:lnSpc>
                <a:spcPct val="110000"/>
              </a:lnSpc>
            </a:pPr>
            <a:r>
              <a:rPr lang="en-US" sz="1500" i="1" dirty="0"/>
              <a:t>The third update of the European Strategy for Particle Physics was launched by the CERN Council in June 2024 and is expected to conclude in January 2026.</a:t>
            </a:r>
          </a:p>
        </p:txBody>
      </p:sp>
    </p:spTree>
    <p:extLst>
      <p:ext uri="{BB962C8B-B14F-4D97-AF65-F5344CB8AC3E}">
        <p14:creationId xmlns:p14="http://schemas.microsoft.com/office/powerpoint/2010/main" val="406419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091" y="0"/>
            <a:ext cx="12324891" cy="6858000"/>
          </a:xfrm>
          <a:prstGeom prst="rect">
            <a:avLst/>
          </a:prstGeom>
        </p:spPr>
      </p:pic>
      <p:sp>
        <p:nvSpPr>
          <p:cNvPr id="43" name="Arc 42"/>
          <p:cNvSpPr/>
          <p:nvPr/>
        </p:nvSpPr>
        <p:spPr>
          <a:xfrm rot="10800000">
            <a:off x="-936857" y="4084229"/>
            <a:ext cx="7616671" cy="1350615"/>
          </a:xfrm>
          <a:prstGeom prst="arc">
            <a:avLst>
              <a:gd name="adj1" fmla="val 413169"/>
              <a:gd name="adj2" fmla="val 11745777"/>
            </a:avLst>
          </a:prstGeom>
          <a:ln w="76200" cap="rnd" cmpd="sng">
            <a:solidFill>
              <a:srgbClr val="99FFCC"/>
            </a:solidFill>
            <a:prstDash val="solid"/>
            <a:headEnd type="none"/>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TextBox 2"/>
          <p:cNvSpPr txBox="1"/>
          <p:nvPr/>
        </p:nvSpPr>
        <p:spPr>
          <a:xfrm>
            <a:off x="10848362" y="6614317"/>
            <a:ext cx="134363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photo: J. Wenninger</a:t>
            </a: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2320446" y="4132382"/>
            <a:ext cx="3876947" cy="612100"/>
          </a:xfrm>
          <a:prstGeom prst="ellipse">
            <a:avLst/>
          </a:prstGeom>
          <a:noFill/>
          <a:ln w="76200" cap="flat" cmpd="sng" algn="ctr">
            <a:solidFill>
              <a:srgbClr val="00B0F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
        <p:nvSpPr>
          <p:cNvPr id="8" name="Oval 7"/>
          <p:cNvSpPr/>
          <p:nvPr/>
        </p:nvSpPr>
        <p:spPr>
          <a:xfrm>
            <a:off x="6197392" y="4215129"/>
            <a:ext cx="512901" cy="106452"/>
          </a:xfrm>
          <a:prstGeom prst="ellipse">
            <a:avLst/>
          </a:prstGeom>
          <a:noFill/>
          <a:ln w="57150" cap="flat" cmpd="sng" algn="ctr">
            <a:solidFill>
              <a:srgbClr val="33FF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
        <p:nvSpPr>
          <p:cNvPr id="23" name="Arc 22"/>
          <p:cNvSpPr/>
          <p:nvPr/>
        </p:nvSpPr>
        <p:spPr>
          <a:xfrm>
            <a:off x="2542180" y="2986995"/>
            <a:ext cx="13544036" cy="1624604"/>
          </a:xfrm>
          <a:prstGeom prst="arc">
            <a:avLst>
              <a:gd name="adj1" fmla="val 776254"/>
              <a:gd name="adj2" fmla="val 11036784"/>
            </a:avLst>
          </a:prstGeom>
          <a:ln w="76200" cap="rnd" cmpd="sng">
            <a:solidFill>
              <a:srgbClr val="FF99CC"/>
            </a:solidFill>
            <a:prstDash val="solid"/>
            <a:headEnd type="none"/>
            <a:tailEnd type="none"/>
          </a:ln>
          <a:effectLst>
            <a:glow rad="101600">
              <a:srgbClr val="FFCCFF">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1" name="TextBox 30"/>
          <p:cNvSpPr txBox="1"/>
          <p:nvPr/>
        </p:nvSpPr>
        <p:spPr>
          <a:xfrm>
            <a:off x="9000082" y="4747472"/>
            <a:ext cx="878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00"/>
                </a:solidFill>
                <a:effectLst/>
                <a:uLnTx/>
                <a:uFillTx/>
                <a:latin typeface="Arial"/>
                <a:ea typeface="+mn-ea"/>
                <a:cs typeface="+mn-cs"/>
              </a:rPr>
              <a:t>FCC</a:t>
            </a:r>
            <a:endParaRPr kumimoji="0" lang="en-GB"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32" name="TextBox 31"/>
          <p:cNvSpPr txBox="1"/>
          <p:nvPr/>
        </p:nvSpPr>
        <p:spPr>
          <a:xfrm>
            <a:off x="6654409" y="3976767"/>
            <a:ext cx="23322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B050"/>
                </a:solidFill>
                <a:effectLst/>
                <a:uLnTx/>
                <a:uFillTx/>
                <a:latin typeface="Arial"/>
                <a:ea typeface="+mn-ea"/>
                <a:cs typeface="+mn-cs"/>
              </a:rPr>
              <a:t>PS </a:t>
            </a:r>
            <a:r>
              <a:rPr kumimoji="0" lang="de-DE" sz="2400" b="1" i="0" u="none" strike="noStrike" kern="1200" cap="none" spc="0" normalizeH="0" baseline="0" noProof="0" dirty="0" err="1">
                <a:ln>
                  <a:noFill/>
                </a:ln>
                <a:solidFill>
                  <a:srgbClr val="00B050"/>
                </a:solidFill>
                <a:effectLst/>
                <a:uLnTx/>
                <a:uFillTx/>
                <a:latin typeface="Arial"/>
                <a:ea typeface="+mn-ea"/>
                <a:cs typeface="+mn-cs"/>
              </a:rPr>
              <a:t>Complex</a:t>
            </a:r>
            <a:endParaRPr kumimoji="0" lang="en-GB"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33" name="TextBox 32"/>
          <p:cNvSpPr txBox="1"/>
          <p:nvPr/>
        </p:nvSpPr>
        <p:spPr>
          <a:xfrm>
            <a:off x="4033743" y="4741846"/>
            <a:ext cx="8875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B0F0"/>
                </a:solidFill>
                <a:effectLst/>
                <a:uLnTx/>
                <a:uFillTx/>
                <a:latin typeface="Arial"/>
                <a:ea typeface="+mn-ea"/>
                <a:cs typeface="+mn-cs"/>
              </a:rPr>
              <a:t>SPS</a:t>
            </a:r>
            <a:endParaRPr kumimoji="0" lang="en-GB"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34" name="TextBox 33"/>
          <p:cNvSpPr txBox="1"/>
          <p:nvPr/>
        </p:nvSpPr>
        <p:spPr>
          <a:xfrm>
            <a:off x="142603" y="3741747"/>
            <a:ext cx="9219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Arial"/>
                <a:ea typeface="+mn-ea"/>
                <a:cs typeface="+mn-cs"/>
              </a:rPr>
              <a:t>LHC</a:t>
            </a:r>
            <a:endParaRPr kumimoji="0" lang="en-GB"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6AAF7B16-B619-4409-8E70-687EACA60987}"/>
              </a:ext>
            </a:extLst>
          </p:cNvPr>
          <p:cNvSpPr txBox="1"/>
          <p:nvPr/>
        </p:nvSpPr>
        <p:spPr>
          <a:xfrm>
            <a:off x="8098004" y="278929"/>
            <a:ext cx="3925947" cy="461665"/>
          </a:xfrm>
          <a:prstGeom prst="rect">
            <a:avLst/>
          </a:prstGeom>
          <a:noFill/>
        </p:spPr>
        <p:txBody>
          <a:bodyPr wrap="none" rtlCol="0">
            <a:spAutoFit/>
          </a:bodyPr>
          <a:lstStyle/>
          <a:p>
            <a:r>
              <a:rPr lang="en-CH" sz="2400" b="1" dirty="0">
                <a:solidFill>
                  <a:srgbClr val="FFFF00"/>
                </a:solidFill>
              </a:rPr>
              <a:t>CERN Rese</a:t>
            </a:r>
            <a:r>
              <a:rPr lang="en-GB" sz="2400" b="1" dirty="0" err="1">
                <a:solidFill>
                  <a:srgbClr val="FFFF00"/>
                </a:solidFill>
              </a:rPr>
              <a:t>ar</a:t>
            </a:r>
            <a:r>
              <a:rPr lang="en-CH" sz="2400" b="1" dirty="0">
                <a:solidFill>
                  <a:srgbClr val="FFFF00"/>
                </a:solidFill>
              </a:rPr>
              <a:t>ch Infrastructure</a:t>
            </a:r>
          </a:p>
        </p:txBody>
      </p:sp>
      <p:sp>
        <p:nvSpPr>
          <p:cNvPr id="4" name="Slide Number Placeholder 3">
            <a:extLst>
              <a:ext uri="{FF2B5EF4-FFF2-40B4-BE49-F238E27FC236}">
                <a16:creationId xmlns:a16="http://schemas.microsoft.com/office/drawing/2014/main" id="{73140444-856A-69F7-9A7C-AB607C6D33F0}"/>
              </a:ext>
            </a:extLst>
          </p:cNvPr>
          <p:cNvSpPr>
            <a:spLocks noGrp="1"/>
          </p:cNvSpPr>
          <p:nvPr>
            <p:ph type="sldNum" sz="quarter" idx="12"/>
          </p:nvPr>
        </p:nvSpPr>
        <p:spPr/>
        <p:txBody>
          <a:bodyPr/>
          <a:lstStyle/>
          <a:p>
            <a:pPr>
              <a:defRPr/>
            </a:pPr>
            <a:fld id="{8A938FF5-F103-4092-99FD-0B07E8AAA48A}" type="slidenum">
              <a:rPr lang="en-GB" smtClean="0"/>
              <a:pPr>
                <a:defRPr/>
              </a:pPr>
              <a:t>4</a:t>
            </a:fld>
            <a:endParaRPr lang="en-GB" dirty="0"/>
          </a:p>
        </p:txBody>
      </p:sp>
    </p:spTree>
    <p:extLst>
      <p:ext uri="{BB962C8B-B14F-4D97-AF65-F5344CB8AC3E}">
        <p14:creationId xmlns:p14="http://schemas.microsoft.com/office/powerpoint/2010/main" val="353761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426306" y="465592"/>
            <a:ext cx="11324967" cy="916982"/>
          </a:xfrm>
        </p:spPr>
        <p:txBody>
          <a:bodyPr>
            <a:noAutofit/>
          </a:bodyPr>
          <a:lstStyle/>
          <a:p>
            <a:r>
              <a:rPr lang="en-US" sz="4000" dirty="0"/>
              <a:t>Science for peace</a:t>
            </a:r>
            <a:br>
              <a:rPr lang="en-US" sz="3800" dirty="0"/>
            </a:br>
            <a:r>
              <a:rPr lang="en-US" sz="2600" dirty="0"/>
              <a:t>CERN was founded in 1954 with 12 European Member States</a:t>
            </a:r>
          </a:p>
        </p:txBody>
      </p:sp>
      <p:sp>
        <p:nvSpPr>
          <p:cNvPr id="6" name="Slide Number Placeholder 5">
            <a:extLst>
              <a:ext uri="{FF2B5EF4-FFF2-40B4-BE49-F238E27FC236}">
                <a16:creationId xmlns:a16="http://schemas.microsoft.com/office/drawing/2014/main" id="{3AEC781E-76FF-374F-A134-BCA33B005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AA3F6-1618-3548-975A-DD1A2939A246}" type="slidenum">
              <a:rPr kumimoji="0" lang="fr-FR" sz="800" b="0" i="0" u="none" strike="noStrike" kern="1200" cap="none" spc="0" normalizeH="0" baseline="0" noProof="0" smtClean="0">
                <a:ln>
                  <a:noFill/>
                </a:ln>
                <a:solidFill>
                  <a:srgbClr val="0033A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2478016" y="1603222"/>
            <a:ext cx="6707775" cy="3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511" name="ZoneTexte 15">
            <a:extLst>
              <a:ext uri="{FF2B5EF4-FFF2-40B4-BE49-F238E27FC236}">
                <a16:creationId xmlns:a16="http://schemas.microsoft.com/office/drawing/2014/main" id="{ED63E074-9F71-3744-8F38-9F06BA8B3D9D}"/>
              </a:ext>
            </a:extLst>
          </p:cNvPr>
          <p:cNvSpPr txBox="1"/>
          <p:nvPr/>
        </p:nvSpPr>
        <p:spPr>
          <a:xfrm>
            <a:off x="695317" y="3149062"/>
            <a:ext cx="3452611" cy="10359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A0"/>
                </a:solidFill>
                <a:effectLst/>
                <a:uLnTx/>
                <a:uFillTx/>
                <a:latin typeface="Arial" panose="020B0604020202020204"/>
                <a:ea typeface="+mn-ea"/>
                <a:cs typeface="+mn-cs"/>
              </a:rPr>
              <a:t>24 </a:t>
            </a:r>
            <a:r>
              <a:rPr kumimoji="0" lang="en-US" sz="1800" b="0" i="0" u="none" strike="noStrike" kern="1200" cap="none" spc="0" normalizeH="0" baseline="0" noProof="0" dirty="0">
                <a:ln>
                  <a:noFill/>
                </a:ln>
                <a:solidFill>
                  <a:srgbClr val="0033A0"/>
                </a:solidFill>
                <a:effectLst/>
                <a:uLnTx/>
                <a:uFillTx/>
                <a:latin typeface="Arial" charset="0"/>
                <a:ea typeface="Arial" charset="0"/>
                <a:cs typeface="Arial" charset="0"/>
              </a:rPr>
              <a:t>Member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Austria – Belgium – Bulgaria – Czech Republic </a:t>
            </a:r>
            <a:b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Denmark – Estonia – Finland – France – Germany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Greece – Hungary – Israel </a:t>
            </a:r>
            <a:r>
              <a:rPr kumimoji="0" lang="en-US" sz="1000" b="0" i="0" u="none" strike="noStrike" kern="1200" cap="none" spc="0" normalizeH="0" baseline="0" noProof="0" dirty="0">
                <a:ln>
                  <a:noFill/>
                </a:ln>
                <a:solidFill>
                  <a:srgbClr val="0055A0"/>
                </a:solidFill>
                <a:effectLst/>
                <a:uLnTx/>
                <a:uFillTx/>
                <a:latin typeface="Arial" panose="020B0604020202020204"/>
                <a:ea typeface="+mn-ea"/>
                <a:cs typeface="+mn-cs"/>
              </a:rPr>
              <a:t>–</a:t>
            </a: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 Italy – Netherlands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Norway – Poland – Portugal – Romania – Serbia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solidFill>
                <a:effectLst/>
                <a:uLnTx/>
                <a:uFillTx/>
                <a:latin typeface="Arial" panose="020B0604020202020204"/>
                <a:ea typeface="+mn-ea"/>
                <a:cs typeface="+mn-cs"/>
              </a:rPr>
              <a:t>Slovakia – Spain – Sweden – Switzerland – United Kingdom</a:t>
            </a:r>
            <a:endParaRPr kumimoji="0" lang="en-US" sz="1600" b="0" i="0" u="none" strike="noStrike" kern="1200" cap="none" spc="0" normalizeH="0" baseline="0" noProof="0" dirty="0">
              <a:ln>
                <a:noFill/>
              </a:ln>
              <a:solidFill>
                <a:srgbClr val="0033A0"/>
              </a:solidFill>
              <a:effectLst/>
              <a:uLnTx/>
              <a:uFillTx/>
              <a:latin typeface="Arial" charset="0"/>
              <a:ea typeface="Arial" charset="0"/>
              <a:cs typeface="Arial" charset="0"/>
            </a:endParaRPr>
          </a:p>
        </p:txBody>
      </p:sp>
      <p:sp>
        <p:nvSpPr>
          <p:cNvPr id="512" name="ZoneTexte 15">
            <a:extLst>
              <a:ext uri="{FF2B5EF4-FFF2-40B4-BE49-F238E27FC236}">
                <a16:creationId xmlns:a16="http://schemas.microsoft.com/office/drawing/2014/main" id="{AE67E09A-DB82-F742-9DF1-BA3E62EBE9C1}"/>
              </a:ext>
            </a:extLst>
          </p:cNvPr>
          <p:cNvSpPr txBox="1"/>
          <p:nvPr/>
        </p:nvSpPr>
        <p:spPr>
          <a:xfrm>
            <a:off x="326327" y="4185015"/>
            <a:ext cx="3710481" cy="2376026"/>
          </a:xfrm>
          <a:prstGeom prst="rect">
            <a:avLst/>
          </a:prstGeom>
          <a:noFill/>
        </p:spPr>
        <p:txBody>
          <a:bodyPr wrap="square" lIns="324000" rIns="72000" rtlCol="0">
            <a:noAutofit/>
          </a:bodyPr>
          <a:lstStyle/>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2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Associate</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 States </a:t>
            </a:r>
          </a:p>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in the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pre</a:t>
            </a:r>
            <a:r>
              <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rPr>
              <a:t>-stage to </a:t>
            </a:r>
            <a:r>
              <a:rPr kumimoji="0" lang="fr-FR" sz="1600" b="0" i="0" u="none" strike="noStrike" kern="1200" cap="none" spc="0" normalizeH="0" baseline="0" noProof="0" dirty="0" err="1">
                <a:ln>
                  <a:noFill/>
                </a:ln>
                <a:solidFill>
                  <a:srgbClr val="61C5D3">
                    <a:lumMod val="75000"/>
                  </a:srgbClr>
                </a:solidFill>
                <a:effectLst/>
                <a:uLnTx/>
                <a:uFillTx/>
                <a:latin typeface="Arial" charset="0"/>
                <a:ea typeface="Arial" charset="0"/>
                <a:cs typeface="Arial" charset="0"/>
              </a:rPr>
              <a:t>membership</a:t>
            </a:r>
            <a:endParaRPr kumimoji="0" lang="fr-FR" sz="1600" b="0" i="0" u="none" strike="noStrike" kern="1200" cap="none" spc="0" normalizeH="0" baseline="0" noProof="0" dirty="0">
              <a:ln>
                <a:noFill/>
              </a:ln>
              <a:solidFill>
                <a:srgbClr val="61C5D3">
                  <a:lumMod val="75000"/>
                </a:srgbClr>
              </a:solidFill>
              <a:effectLst/>
              <a:uLnTx/>
              <a:uFillTx/>
              <a:latin typeface="Arial" charset="0"/>
              <a:ea typeface="Arial" charset="0"/>
              <a:cs typeface="Arial" charset="0"/>
            </a:endParaRPr>
          </a:p>
          <a:p>
            <a:pPr marL="450850" marR="0" lvl="0" indent="-45085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1C5D3">
                    <a:lumMod val="75000"/>
                  </a:srgbClr>
                </a:solidFill>
                <a:effectLst/>
                <a:uLnTx/>
                <a:uFillTx/>
                <a:latin typeface="Arial" panose="020B0604020202020204"/>
                <a:ea typeface="+mn-ea"/>
                <a:cs typeface="+mn-cs"/>
              </a:rPr>
              <a:t>Cyprus – Slovenia </a:t>
            </a:r>
          </a:p>
          <a:p>
            <a:pPr marL="450850" marR="0" lvl="0" indent="-450850" algn="l"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6698CB"/>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668BCC"/>
                </a:solidFill>
                <a:effectLst/>
                <a:uLnTx/>
                <a:uFillTx/>
                <a:latin typeface="Arial" charset="0"/>
                <a:ea typeface="Arial" charset="0"/>
                <a:cs typeface="Arial" charset="0"/>
              </a:rPr>
              <a:t>8</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68BCC"/>
                </a:solidFill>
                <a:effectLst/>
                <a:uLnTx/>
                <a:uFillTx/>
                <a:latin typeface="Arial" charset="0"/>
                <a:ea typeface="Arial" charset="0"/>
                <a:cs typeface="Arial" charset="0"/>
              </a:rPr>
              <a:t>Associate</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668BCC"/>
                </a:solidFill>
                <a:effectLst/>
                <a:uLnTx/>
                <a:uFillTx/>
                <a:latin typeface="Arial" charset="0"/>
                <a:ea typeface="Arial" charset="0"/>
                <a:cs typeface="Arial" charset="0"/>
              </a:rPr>
              <a:t>Member</a:t>
            </a:r>
            <a:r>
              <a:rPr kumimoji="0" lang="fr-FR" sz="1600" b="0" i="0" u="none" strike="noStrike" kern="1200" cap="none" spc="0" normalizeH="0" baseline="0" noProof="0" dirty="0">
                <a:ln>
                  <a:noFill/>
                </a:ln>
                <a:solidFill>
                  <a:srgbClr val="668BCC"/>
                </a:solidFill>
                <a:effectLst/>
                <a:uLnTx/>
                <a:uFillTx/>
                <a:latin typeface="Arial" charset="0"/>
                <a:ea typeface="Arial" charset="0"/>
                <a:cs typeface="Arial" charset="0"/>
              </a:rPr>
              <a:t>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t>Brazil – Croatia – India –  Latvia – Lithuania – Pakistan</a:t>
            </a:r>
            <a:b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br>
            <a:r>
              <a:rPr kumimoji="0" lang="en-US" sz="1000" b="0" i="0" u="none" strike="noStrike" kern="1200" cap="none" spc="0" normalizeH="0" baseline="0" noProof="0" dirty="0" err="1">
                <a:ln>
                  <a:noFill/>
                </a:ln>
                <a:solidFill>
                  <a:srgbClr val="668BCC"/>
                </a:solidFill>
                <a:effectLst/>
                <a:uLnTx/>
                <a:uFillTx/>
                <a:latin typeface="Arial" panose="020B0604020202020204"/>
                <a:ea typeface="+mn-ea"/>
                <a:cs typeface="+mn-cs"/>
              </a:rPr>
              <a:t>Türkiye</a:t>
            </a:r>
            <a:r>
              <a:rPr kumimoji="0" lang="en-US" sz="1000" b="0" i="0" u="none" strike="noStrike" kern="1200" cap="none" spc="0" normalizeH="0" baseline="0" noProof="0" dirty="0">
                <a:ln>
                  <a:noFill/>
                </a:ln>
                <a:solidFill>
                  <a:srgbClr val="668BCC"/>
                </a:solidFill>
                <a:effectLst/>
                <a:uLnTx/>
                <a:uFillTx/>
                <a:latin typeface="Arial" panose="020B0604020202020204"/>
                <a:ea typeface="+mn-ea"/>
                <a:cs typeface="+mn-cs"/>
              </a:rPr>
              <a:t> –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rPr>
              <a:t>6</a:t>
            </a:r>
            <a:r>
              <a:rPr kumimoji="0" lang="fr-FR" sz="1600" b="0"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rPr>
              <a:t> </a:t>
            </a:r>
            <a:r>
              <a:rPr kumimoji="0" lang="fr-FR" sz="1600" b="0" i="0" u="none" strike="noStrike" kern="1200" cap="none" spc="0" normalizeH="0" baseline="0" noProof="0" dirty="0" err="1">
                <a:ln>
                  <a:noFill/>
                </a:ln>
                <a:solidFill>
                  <a:srgbClr val="0033A0">
                    <a:lumMod val="60000"/>
                    <a:lumOff val="40000"/>
                  </a:srgbClr>
                </a:solidFill>
                <a:effectLst/>
                <a:uLnTx/>
                <a:uFillTx/>
                <a:latin typeface="Arial" charset="0"/>
                <a:ea typeface="Arial" charset="0"/>
                <a:cs typeface="Arial" charset="0"/>
              </a:rPr>
              <a:t>Observers</a:t>
            </a:r>
            <a:endParaRPr kumimoji="0" lang="fr-FR" sz="1600" b="0" i="0" u="none" strike="noStrike" kern="1200" cap="none" spc="0" normalizeH="0" baseline="0" noProof="0" dirty="0">
              <a:ln>
                <a:noFill/>
              </a:ln>
              <a:solidFill>
                <a:srgbClr val="0033A0">
                  <a:lumMod val="60000"/>
                  <a:lumOff val="40000"/>
                </a:srgb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Japan – Russia (suspended) –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3A0">
                    <a:lumMod val="60000"/>
                    <a:lumOff val="40000"/>
                  </a:srgbClr>
                </a:solidFill>
                <a:effectLst/>
                <a:uLnTx/>
                <a:uFillTx/>
                <a:latin typeface="Arial" panose="020B0604020202020204"/>
                <a:ea typeface="+mn-ea"/>
                <a:cs typeface="+mn-cs"/>
              </a:rPr>
              <a:t>European Union – JINR (suspended) – UNESCO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8CEE3"/>
                </a:solidFill>
                <a:effectLst/>
                <a:uLnTx/>
                <a:uFillTx/>
                <a:latin typeface="Arial" panose="020B0604020202020204"/>
                <a:ea typeface="+mn-ea"/>
                <a:cs typeface="+mn-cs"/>
              </a:rPr>
              <a:t> </a:t>
            </a:r>
          </a:p>
        </p:txBody>
      </p:sp>
      <p:sp>
        <p:nvSpPr>
          <p:cNvPr id="392" name="Rectangle 391">
            <a:extLst>
              <a:ext uri="{FF2B5EF4-FFF2-40B4-BE49-F238E27FC236}">
                <a16:creationId xmlns:a16="http://schemas.microsoft.com/office/drawing/2014/main" id="{B1CFD215-7D6F-B748-9D72-E6BE6E6B67D3}"/>
              </a:ext>
            </a:extLst>
          </p:cNvPr>
          <p:cNvSpPr/>
          <p:nvPr/>
        </p:nvSpPr>
        <p:spPr>
          <a:xfrm>
            <a:off x="9093212" y="2509914"/>
            <a:ext cx="3105342" cy="1046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3" name="ZoneTexte 2">
            <a:extLst>
              <a:ext uri="{FF2B5EF4-FFF2-40B4-BE49-F238E27FC236}">
                <a16:creationId xmlns:a16="http://schemas.microsoft.com/office/drawing/2014/main" id="{550A0A85-68F3-AD4E-BC01-61C37573C952}"/>
              </a:ext>
            </a:extLst>
          </p:cNvPr>
          <p:cNvSpPr txBox="1"/>
          <p:nvPr/>
        </p:nvSpPr>
        <p:spPr>
          <a:xfrm>
            <a:off x="9109466" y="2509982"/>
            <a:ext cx="27447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CERN’s annual budget </a:t>
            </a:r>
            <a:b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is 1200 MCHF (equivalent </a:t>
            </a:r>
            <a:b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br>
            <a:r>
              <a:rPr kumimoji="0" lang="en-US" sz="1500" b="0" i="0" u="none" strike="noStrike" kern="1200" cap="none" spc="0" normalizeH="0" baseline="0" noProof="0" dirty="0">
                <a:ln>
                  <a:noFill/>
                </a:ln>
                <a:solidFill>
                  <a:srgbClr val="FFFFFF"/>
                </a:solidFill>
                <a:effectLst/>
                <a:uLnTx/>
                <a:uFillTx/>
                <a:latin typeface="Arial" charset="0"/>
                <a:ea typeface="Arial" charset="0"/>
                <a:cs typeface="Arial" charset="0"/>
              </a:rPr>
              <a:t>to a medium-sized European university)</a:t>
            </a:r>
          </a:p>
        </p:txBody>
      </p:sp>
      <p:pic>
        <p:nvPicPr>
          <p:cNvPr id="19" name="Picture 18">
            <a:extLst>
              <a:ext uri="{FF2B5EF4-FFF2-40B4-BE49-F238E27FC236}">
                <a16:creationId xmlns:a16="http://schemas.microsoft.com/office/drawing/2014/main" id="{3A709612-5C3B-A642-A5D1-6DF331BB23E6}"/>
              </a:ext>
            </a:extLst>
          </p:cNvPr>
          <p:cNvPicPr>
            <a:picLocks noChangeAspect="1"/>
          </p:cNvPicPr>
          <p:nvPr/>
        </p:nvPicPr>
        <p:blipFill>
          <a:blip r:embed="rId3"/>
          <a:stretch>
            <a:fillRect/>
          </a:stretch>
        </p:blipFill>
        <p:spPr>
          <a:xfrm>
            <a:off x="3458354" y="1513146"/>
            <a:ext cx="5613400" cy="3581400"/>
          </a:xfrm>
          <a:prstGeom prst="rect">
            <a:avLst/>
          </a:prstGeom>
        </p:spPr>
      </p:pic>
      <p:sp>
        <p:nvSpPr>
          <p:cNvPr id="16" name="TextBox 15">
            <a:extLst>
              <a:ext uri="{FF2B5EF4-FFF2-40B4-BE49-F238E27FC236}">
                <a16:creationId xmlns:a16="http://schemas.microsoft.com/office/drawing/2014/main" id="{097E8936-EC78-E142-B8DB-84FC50F36B5B}"/>
              </a:ext>
            </a:extLst>
          </p:cNvPr>
          <p:cNvSpPr txBox="1"/>
          <p:nvPr/>
        </p:nvSpPr>
        <p:spPr>
          <a:xfrm>
            <a:off x="4694529" y="5232978"/>
            <a:ext cx="6811391" cy="1641892"/>
          </a:xfrm>
          <a:prstGeom prst="rect">
            <a:avLst/>
          </a:prstGeom>
          <a:noFill/>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Around 50 Cooperation Agreements </a:t>
            </a:r>
            <a:b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with non-Member States and Territories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Albania – Algeria – Argentina – Armenia – Australia – Azerbaijan – Bangladesh – Bolivia – Bosnia and Herzegovina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Canada – Chile – Colombia – Costa Rica – Ecuador – Egypt – Georgia – Honduras – Iceland – Iran – Jordan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Kazakhstan – Lebanon – Malta – Mexico – Mongolia – Montenegro – Morocco – Nepal – New Zealand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North Macedonia – Palestine – Paraguay – People's Republic of China – Peru – Philippines – Qatar – Republic of Korea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2F2F">
                    <a:lumMod val="75000"/>
                    <a:lumOff val="25000"/>
                  </a:srgbClr>
                </a:solidFill>
                <a:effectLst/>
                <a:uLnTx/>
                <a:uFillTx/>
                <a:latin typeface="Arial" panose="020B0604020202020204"/>
                <a:ea typeface="+mn-ea"/>
                <a:cs typeface="+mn-cs"/>
              </a:rPr>
              <a:t>Saudi Arabia – Sri Lanka – South Africa – Thailand – Tunisia – United Arab Emirates – Vietnam</a:t>
            </a:r>
            <a:endParaRPr kumimoji="0" lang="fr-FR" sz="1800" b="0" i="0" u="none" strike="noStrike" kern="1200" cap="none" spc="0" normalizeH="0" baseline="0" noProof="0" dirty="0">
              <a:ln>
                <a:noFill/>
              </a:ln>
              <a:solidFill>
                <a:srgbClr val="2F2F2F">
                  <a:lumMod val="75000"/>
                  <a:lumOff val="25000"/>
                </a:srgbClr>
              </a:solidFill>
              <a:effectLst/>
              <a:uLnTx/>
              <a:uFillTx/>
              <a:latin typeface="Arial" charset="0"/>
              <a:ea typeface="Arial" charset="0"/>
              <a:cs typeface="Arial" charset="0"/>
            </a:endParaRPr>
          </a:p>
        </p:txBody>
      </p:sp>
      <p:grpSp>
        <p:nvGrpSpPr>
          <p:cNvPr id="3" name="Group 2">
            <a:extLst>
              <a:ext uri="{FF2B5EF4-FFF2-40B4-BE49-F238E27FC236}">
                <a16:creationId xmlns:a16="http://schemas.microsoft.com/office/drawing/2014/main" id="{D0C06552-31A6-1D48-90FC-1FB1782C8938}"/>
              </a:ext>
            </a:extLst>
          </p:cNvPr>
          <p:cNvGrpSpPr/>
          <p:nvPr/>
        </p:nvGrpSpPr>
        <p:grpSpPr>
          <a:xfrm>
            <a:off x="9109465" y="3645907"/>
            <a:ext cx="3321496" cy="1542503"/>
            <a:chOff x="9915059" y="2650253"/>
            <a:chExt cx="3178132" cy="1624460"/>
          </a:xfrm>
        </p:grpSpPr>
        <p:sp>
          <p:nvSpPr>
            <p:cNvPr id="7" name="Rectangle 6">
              <a:extLst>
                <a:ext uri="{FF2B5EF4-FFF2-40B4-BE49-F238E27FC236}">
                  <a16:creationId xmlns:a16="http://schemas.microsoft.com/office/drawing/2014/main" id="{4DBB4649-FC5A-7FF4-139B-E8B969B35F52}"/>
                </a:ext>
              </a:extLst>
            </p:cNvPr>
            <p:cNvSpPr/>
            <p:nvPr/>
          </p:nvSpPr>
          <p:spPr>
            <a:xfrm>
              <a:off x="9915059" y="2650253"/>
              <a:ext cx="2956161" cy="1624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ZoneTexte 2">
              <a:extLst>
                <a:ext uri="{FF2B5EF4-FFF2-40B4-BE49-F238E27FC236}">
                  <a16:creationId xmlns:a16="http://schemas.microsoft.com/office/drawing/2014/main" id="{672D1F6B-34A3-65DA-25B7-5CE42F52FF2E}"/>
                </a:ext>
              </a:extLst>
            </p:cNvPr>
            <p:cNvSpPr txBox="1"/>
            <p:nvPr/>
          </p:nvSpPr>
          <p:spPr>
            <a:xfrm>
              <a:off x="9954637" y="2723467"/>
              <a:ext cx="3138554" cy="1312724"/>
            </a:xfrm>
            <a:prstGeom prst="rect">
              <a:avLst/>
            </a:prstGeom>
            <a:noFill/>
          </p:spPr>
          <p:txBody>
            <a:bodyPr wrap="square" rtlCol="0">
              <a:spAutoFit/>
            </a:bodyPr>
            <a:lstStyle/>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As of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31 December 2023</a:t>
              </a:r>
              <a:endPar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endParaRP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Employees:</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2666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staff, </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1002</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 </a:t>
              </a: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graduates</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Associates:</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 </a:t>
              </a:r>
            </a:p>
            <a:p>
              <a:pPr marL="171450" marR="0" lvl="0" indent="-171450" algn="l" defTabSz="914400" rtl="0" eaLnBrk="1" fontAlgn="auto" latinLnBrk="0" hangingPunct="1">
                <a:lnSpc>
                  <a:spcPct val="80000"/>
                </a:lnSpc>
                <a:spcBef>
                  <a:spcPct val="20000"/>
                </a:spcBef>
                <a:spcAft>
                  <a:spcPts val="0"/>
                </a:spcAft>
                <a:buClrTx/>
                <a:buSzPct val="65000"/>
                <a:buFontTx/>
                <a:buNone/>
                <a:tabLst/>
                <a:defRPr/>
              </a:pP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12 370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users, </a:t>
              </a:r>
              <a:r>
                <a:rPr kumimoji="0" lang="en-US" sz="1500" b="1"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1513 </a:t>
              </a:r>
              <a:r>
                <a:rPr kumimoji="0" lang="en-US" sz="1500" b="0" i="0" u="none" strike="noStrike" kern="1200" cap="none" spc="0" normalizeH="0" baseline="0" noProof="0" dirty="0">
                  <a:ln>
                    <a:noFill/>
                  </a:ln>
                  <a:solidFill>
                    <a:srgbClr val="FFFFFF"/>
                  </a:solidFill>
                  <a:effectLst>
                    <a:outerShdw sx="1000" sy="1000" algn="ctr" rotWithShape="0">
                      <a:srgbClr val="0033A0"/>
                    </a:outerShdw>
                  </a:effectLst>
                  <a:uLnTx/>
                  <a:uFillTx/>
                  <a:latin typeface="Arial" panose="020B0604020202020204"/>
                  <a:ea typeface="+mn-ea"/>
                  <a:cs typeface="+mn-cs"/>
                </a:rPr>
                <a:t>others</a:t>
              </a:r>
            </a:p>
          </p:txBody>
        </p:sp>
      </p:grpSp>
    </p:spTree>
    <p:extLst>
      <p:ext uri="{BB962C8B-B14F-4D97-AF65-F5344CB8AC3E}">
        <p14:creationId xmlns:p14="http://schemas.microsoft.com/office/powerpoint/2010/main" val="133171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2BA0-270B-F148-85ED-6252920054E3}"/>
              </a:ext>
            </a:extLst>
          </p:cNvPr>
          <p:cNvSpPr>
            <a:spLocks noGrp="1"/>
          </p:cNvSpPr>
          <p:nvPr>
            <p:ph type="title"/>
          </p:nvPr>
        </p:nvSpPr>
        <p:spPr>
          <a:xfrm>
            <a:off x="692825" y="226340"/>
            <a:ext cx="10800000" cy="682894"/>
          </a:xfrm>
        </p:spPr>
        <p:txBody>
          <a:bodyPr>
            <a:normAutofit/>
          </a:bodyPr>
          <a:lstStyle/>
          <a:p>
            <a:r>
              <a:rPr lang="en-US" sz="3200" dirty="0"/>
              <a:t>CERN Users (from Latin American institutes)</a:t>
            </a:r>
          </a:p>
        </p:txBody>
      </p:sp>
      <p:sp>
        <p:nvSpPr>
          <p:cNvPr id="195" name="AutoShape 3">
            <a:extLst>
              <a:ext uri="{FF2B5EF4-FFF2-40B4-BE49-F238E27FC236}">
                <a16:creationId xmlns:a16="http://schemas.microsoft.com/office/drawing/2014/main" id="{893E21E5-BEFD-CC41-A448-CBB5B86E5E14}"/>
              </a:ext>
            </a:extLst>
          </p:cNvPr>
          <p:cNvSpPr>
            <a:spLocks noChangeAspect="1" noChangeArrowheads="1" noTextEdit="1"/>
          </p:cNvSpPr>
          <p:nvPr/>
        </p:nvSpPr>
        <p:spPr bwMode="auto">
          <a:xfrm>
            <a:off x="2743231" y="1651064"/>
            <a:ext cx="6707775" cy="3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panose="020B0604020202020204"/>
              <a:ea typeface="+mn-ea"/>
              <a:cs typeface="+mn-cs"/>
            </a:endParaRPr>
          </a:p>
        </p:txBody>
      </p:sp>
      <p:sp>
        <p:nvSpPr>
          <p:cNvPr id="898" name="TextBox 897">
            <a:extLst>
              <a:ext uri="{FF2B5EF4-FFF2-40B4-BE49-F238E27FC236}">
                <a16:creationId xmlns:a16="http://schemas.microsoft.com/office/drawing/2014/main" id="{2808FD21-D4AB-F549-9A57-AA123844C767}"/>
              </a:ext>
            </a:extLst>
          </p:cNvPr>
          <p:cNvSpPr txBox="1"/>
          <p:nvPr/>
        </p:nvSpPr>
        <p:spPr>
          <a:xfrm>
            <a:off x="0" y="66749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A0"/>
                </a:solidFill>
                <a:effectLst/>
                <a:uLnTx/>
                <a:uFillTx/>
                <a:latin typeface="Arial" panose="020B0604020202020204"/>
                <a:ea typeface="+mn-ea"/>
                <a:cs typeface="+mn-cs"/>
              </a:rPr>
              <a:t>Students, Researchers &amp; Technologists visiting for &gt;5% of their working time over a  5-year window.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3A0"/>
                </a:solidFill>
                <a:effectLst/>
                <a:uLnTx/>
                <a:uFillTx/>
                <a:latin typeface="Arial" panose="020B0604020202020204"/>
                <a:ea typeface="+mn-ea"/>
                <a:cs typeface="+mn-cs"/>
              </a:rPr>
              <a:t>Local communities (Especially in Latin America) ~3-5 times larger: (under-)graduate students, engineers participating remotely/locally</a:t>
            </a:r>
            <a:endParaRPr kumimoji="0" lang="en-US" sz="1600" b="1" i="0" u="none" strike="noStrike" kern="1200" cap="none" spc="0" normalizeH="0" baseline="0" noProof="0" dirty="0">
              <a:ln>
                <a:noFill/>
              </a:ln>
              <a:solidFill>
                <a:srgbClr val="0033A0"/>
              </a:solidFill>
              <a:effectLst/>
              <a:uLnTx/>
              <a:uFillTx/>
              <a:latin typeface="Arial" panose="020B0604020202020204"/>
              <a:ea typeface="+mn-ea"/>
              <a:cs typeface="+mn-cs"/>
            </a:endParaRPr>
          </a:p>
        </p:txBody>
      </p:sp>
      <p:pic>
        <p:nvPicPr>
          <p:cNvPr id="17" name="Picture 16" descr="A graph with numbers and lines&#10;&#10;Description automatically generated">
            <a:extLst>
              <a:ext uri="{FF2B5EF4-FFF2-40B4-BE49-F238E27FC236}">
                <a16:creationId xmlns:a16="http://schemas.microsoft.com/office/drawing/2014/main" id="{4BE777F4-B14D-6D92-D26D-F60D3646AC3B}"/>
              </a:ext>
            </a:extLst>
          </p:cNvPr>
          <p:cNvPicPr>
            <a:picLocks noChangeAspect="1"/>
          </p:cNvPicPr>
          <p:nvPr/>
        </p:nvPicPr>
        <p:blipFill>
          <a:blip r:embed="rId3"/>
          <a:stretch>
            <a:fillRect/>
          </a:stretch>
        </p:blipFill>
        <p:spPr>
          <a:xfrm>
            <a:off x="79299" y="1180324"/>
            <a:ext cx="7772400" cy="5637125"/>
          </a:xfrm>
          <a:prstGeom prst="rect">
            <a:avLst/>
          </a:prstGeom>
        </p:spPr>
      </p:pic>
      <p:pic>
        <p:nvPicPr>
          <p:cNvPr id="21" name="Picture 20" descr="A screenshot of a color chart&#10;&#10;Description automatically generated">
            <a:extLst>
              <a:ext uri="{FF2B5EF4-FFF2-40B4-BE49-F238E27FC236}">
                <a16:creationId xmlns:a16="http://schemas.microsoft.com/office/drawing/2014/main" id="{262F259E-6B2E-1180-5A65-9FE31D5688F2}"/>
              </a:ext>
            </a:extLst>
          </p:cNvPr>
          <p:cNvPicPr>
            <a:picLocks noChangeAspect="1"/>
          </p:cNvPicPr>
          <p:nvPr/>
        </p:nvPicPr>
        <p:blipFill>
          <a:blip r:embed="rId4"/>
          <a:stretch>
            <a:fillRect/>
          </a:stretch>
        </p:blipFill>
        <p:spPr>
          <a:xfrm>
            <a:off x="7665464" y="1180324"/>
            <a:ext cx="4447237" cy="5442726"/>
          </a:xfrm>
          <a:prstGeom prst="rect">
            <a:avLst/>
          </a:prstGeom>
        </p:spPr>
      </p:pic>
      <p:sp>
        <p:nvSpPr>
          <p:cNvPr id="3" name="TextBox 2">
            <a:extLst>
              <a:ext uri="{FF2B5EF4-FFF2-40B4-BE49-F238E27FC236}">
                <a16:creationId xmlns:a16="http://schemas.microsoft.com/office/drawing/2014/main" id="{2D7049EE-0942-83BD-9445-3908BE3455BD}"/>
              </a:ext>
            </a:extLst>
          </p:cNvPr>
          <p:cNvSpPr txBox="1"/>
          <p:nvPr/>
        </p:nvSpPr>
        <p:spPr>
          <a:xfrm>
            <a:off x="8802476" y="6549729"/>
            <a:ext cx="2581989" cy="307777"/>
          </a:xfrm>
          <a:prstGeom prst="rect">
            <a:avLst/>
          </a:prstGeom>
          <a:noFill/>
        </p:spPr>
        <p:txBody>
          <a:bodyPr wrap="none" rtlCol="0">
            <a:spAutoFit/>
          </a:bodyPr>
          <a:lstStyle/>
          <a:p>
            <a:r>
              <a:rPr lang="en-CH" sz="1400" dirty="0"/>
              <a:t>S. Mele, SILAFAE, Nov. 2024</a:t>
            </a:r>
          </a:p>
        </p:txBody>
      </p:sp>
    </p:spTree>
    <p:extLst>
      <p:ext uri="{BB962C8B-B14F-4D97-AF65-F5344CB8AC3E}">
        <p14:creationId xmlns:p14="http://schemas.microsoft.com/office/powerpoint/2010/main" val="2399679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C9A83FC-1927-C43E-8D5A-2044711D8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9" y="58203"/>
            <a:ext cx="1935386" cy="654292"/>
          </a:xfrm>
          <a:prstGeom prst="rect">
            <a:avLst/>
          </a:prstGeom>
        </p:spPr>
      </p:pic>
      <p:sp>
        <p:nvSpPr>
          <p:cNvPr id="5" name="Title 1">
            <a:extLst>
              <a:ext uri="{FF2B5EF4-FFF2-40B4-BE49-F238E27FC236}">
                <a16:creationId xmlns:a16="http://schemas.microsoft.com/office/drawing/2014/main" id="{2593DB22-9911-2B94-5EBE-680762477236}"/>
              </a:ext>
            </a:extLst>
          </p:cNvPr>
          <p:cNvSpPr txBox="1">
            <a:spLocks/>
          </p:cNvSpPr>
          <p:nvPr/>
        </p:nvSpPr>
        <p:spPr>
          <a:xfrm>
            <a:off x="0" y="0"/>
            <a:ext cx="12192000" cy="770698"/>
          </a:xfrm>
          <a:prstGeom prst="rect">
            <a:avLst/>
          </a:prstGeom>
          <a:solidFill>
            <a:srgbClr val="0C377B"/>
          </a:solidFill>
        </p:spPr>
        <p:txBody>
          <a:bodyPr tIns="0" bIns="0" anchor="ctr" anchorCtr="0">
            <a:noAutofit/>
          </a:bodyPr>
          <a:lstStyle>
            <a:defPPr>
              <a:defRPr lang="en-US"/>
            </a:defPPr>
            <a:lvl1pPr marR="0" lvl="0" indent="0" algn="ctr" fontAlgn="auto">
              <a:lnSpc>
                <a:spcPct val="100000"/>
              </a:lnSpc>
              <a:spcBef>
                <a:spcPct val="0"/>
              </a:spcBef>
              <a:spcAft>
                <a:spcPts val="0"/>
              </a:spcAft>
              <a:buClrTx/>
              <a:buSzTx/>
              <a:buFontTx/>
              <a:buNone/>
              <a:tabLst/>
              <a:defRPr kumimoji="0" sz="3200" b="1" i="0" u="none" strike="noStrike" cap="none" spc="0" normalizeH="0" baseline="0">
                <a:ln>
                  <a:noFill/>
                </a:ln>
                <a:solidFill>
                  <a:srgbClr val="FFFF00"/>
                </a:solidFill>
                <a:effectLst/>
                <a:uLnTx/>
                <a:uFillTx/>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H"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Status of FCC Global </a:t>
            </a:r>
            <a:r>
              <a:rPr lang="en-US" dirty="0"/>
              <a:t>C</a:t>
            </a:r>
            <a:r>
              <a:rPr kumimoji="0" lang="en-US" sz="3200" b="1" i="0" u="none" strike="noStrike" kern="1200" cap="none" spc="0" normalizeH="0" baseline="0" noProof="0" dirty="0" err="1">
                <a:ln>
                  <a:noFill/>
                </a:ln>
                <a:solidFill>
                  <a:srgbClr val="FFFF00"/>
                </a:solidFill>
                <a:effectLst/>
                <a:uLnTx/>
                <a:uFillTx/>
                <a:latin typeface="Calibri" panose="020F0502020204030204" pitchFamily="34" charset="0"/>
                <a:ea typeface="+mj-ea"/>
                <a:cs typeface="Calibri" panose="020F0502020204030204" pitchFamily="34" charset="0"/>
              </a:rPr>
              <a:t>ollaboration</a:t>
            </a:r>
            <a:endParaRPr kumimoji="0" lang="en-CH" sz="3200" b="1" i="0" u="none" strike="noStrike" kern="1200" cap="none" spc="0" normalizeH="0" baseline="0" noProof="0" dirty="0">
              <a:ln>
                <a:noFill/>
              </a:ln>
              <a:solidFill>
                <a:srgbClr val="FFFF00"/>
              </a:solidFill>
              <a:effectLst/>
              <a:uLnTx/>
              <a:uFillTx/>
              <a:latin typeface="Calibri"/>
              <a:ea typeface="+mj-ea"/>
              <a:cs typeface="Calibri" panose="020F0502020204030204" pitchFamily="34" charset="0"/>
            </a:endParaRPr>
          </a:p>
        </p:txBody>
      </p:sp>
      <p:pic>
        <p:nvPicPr>
          <p:cNvPr id="8" name="Picture 7" descr="A picture containing icon&#10;&#10;Description automatically generated">
            <a:extLst>
              <a:ext uri="{FF2B5EF4-FFF2-40B4-BE49-F238E27FC236}">
                <a16:creationId xmlns:a16="http://schemas.microsoft.com/office/drawing/2014/main" id="{4C03B7B9-05B5-F52F-AFB7-9245949788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1" y="58203"/>
            <a:ext cx="1935386" cy="654292"/>
          </a:xfrm>
          <a:prstGeom prst="rect">
            <a:avLst/>
          </a:prstGeom>
        </p:spPr>
      </p:pic>
      <p:pic>
        <p:nvPicPr>
          <p:cNvPr id="13" name="Picture 12">
            <a:extLst>
              <a:ext uri="{FF2B5EF4-FFF2-40B4-BE49-F238E27FC236}">
                <a16:creationId xmlns:a16="http://schemas.microsoft.com/office/drawing/2014/main" id="{7CB55327-76C3-4174-A62D-680E9E204AFA}"/>
              </a:ext>
            </a:extLst>
          </p:cNvPr>
          <p:cNvPicPr>
            <a:picLocks noChangeAspect="1"/>
          </p:cNvPicPr>
          <p:nvPr/>
        </p:nvPicPr>
        <p:blipFill rotWithShape="1">
          <a:blip r:embed="rId3"/>
          <a:srcRect l="2693" r="743"/>
          <a:stretch/>
        </p:blipFill>
        <p:spPr>
          <a:xfrm>
            <a:off x="0" y="770698"/>
            <a:ext cx="12192000" cy="6087302"/>
          </a:xfrm>
          <a:prstGeom prst="rect">
            <a:avLst/>
          </a:prstGeom>
        </p:spPr>
      </p:pic>
      <p:sp>
        <p:nvSpPr>
          <p:cNvPr id="14" name="Rectangle: Rounded Corners 13">
            <a:extLst>
              <a:ext uri="{FF2B5EF4-FFF2-40B4-BE49-F238E27FC236}">
                <a16:creationId xmlns:a16="http://schemas.microsoft.com/office/drawing/2014/main" id="{9EEE16FB-9D4A-049F-1947-B5A561A4BFFD}"/>
              </a:ext>
            </a:extLst>
          </p:cNvPr>
          <p:cNvSpPr/>
          <p:nvPr/>
        </p:nvSpPr>
        <p:spPr>
          <a:xfrm>
            <a:off x="5736558" y="5400136"/>
            <a:ext cx="1272976" cy="1229264"/>
          </a:xfrm>
          <a:prstGeom prst="roundRect">
            <a:avLst/>
          </a:prstGeom>
          <a:solidFill>
            <a:srgbClr val="0000FF"/>
          </a:solidFill>
          <a:ln w="12700" cap="flat" cmpd="sng" algn="ctr">
            <a:solidFill>
              <a:srgbClr val="0000FF">
                <a:shade val="15000"/>
              </a:srgbClr>
            </a:solidFill>
            <a:prstDash val="solid"/>
            <a:miter lim="800000"/>
          </a:ln>
          <a:effectLst/>
        </p:spPr>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141 Institutes</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436829D4-8851-1BE6-7B50-82E2BAF11F8A}"/>
              </a:ext>
            </a:extLst>
          </p:cNvPr>
          <p:cNvSpPr/>
          <p:nvPr/>
        </p:nvSpPr>
        <p:spPr>
          <a:xfrm>
            <a:off x="7077520" y="5400136"/>
            <a:ext cx="1272976" cy="1229264"/>
          </a:xfrm>
          <a:prstGeom prst="roundRect">
            <a:avLst/>
          </a:prstGeom>
          <a:solidFill>
            <a:srgbClr val="8F3DFF"/>
          </a:solidFill>
          <a:ln w="12700" cap="flat" cmpd="sng" algn="ctr">
            <a:solidFill>
              <a:srgbClr val="8F3DFF">
                <a:shade val="15000"/>
              </a:srgbClr>
            </a:solidFill>
            <a:prstDash val="solid"/>
            <a:miter lim="800000"/>
          </a:ln>
          <a:effectLst/>
        </p:spPr>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32 countries</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 + </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dirty="0">
                <a:ln>
                  <a:noFill/>
                </a:ln>
                <a:solidFill>
                  <a:srgbClr val="FFFFFF"/>
                </a:solidFill>
                <a:effectLst/>
                <a:uLnTx/>
                <a:uFillTx/>
                <a:latin typeface="Arial"/>
                <a:ea typeface="+mn-ea"/>
                <a:cs typeface="+mn-cs"/>
              </a:rPr>
              <a:t>CERN</a:t>
            </a:r>
            <a:endParaRPr kumimoji="0" lang="en-GB" sz="1600" b="1" i="0" u="none" strike="noStrike" kern="0" cap="none" spc="0" normalizeH="0" baseline="0" noProof="0" dirty="0">
              <a:ln>
                <a:noFill/>
              </a:ln>
              <a:solidFill>
                <a:srgbClr val="FFFFFF"/>
              </a:solidFill>
              <a:effectLst/>
              <a:uLnTx/>
              <a:uFillTx/>
              <a:latin typeface="Arial"/>
              <a:ea typeface="+mn-ea"/>
              <a:cs typeface="+mn-cs"/>
            </a:endParaRPr>
          </a:p>
        </p:txBody>
      </p:sp>
      <p:pic>
        <p:nvPicPr>
          <p:cNvPr id="16" name="Picture 15" descr="A blue flag with yellow stars&#10;&#10;Description automatically generated">
            <a:extLst>
              <a:ext uri="{FF2B5EF4-FFF2-40B4-BE49-F238E27FC236}">
                <a16:creationId xmlns:a16="http://schemas.microsoft.com/office/drawing/2014/main" id="{8EDFB768-62F7-1F50-FD69-398AA074F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995" y="5460521"/>
            <a:ext cx="1756286" cy="1168879"/>
          </a:xfrm>
          <a:prstGeom prst="rect">
            <a:avLst/>
          </a:prstGeom>
        </p:spPr>
      </p:pic>
      <p:pic>
        <p:nvPicPr>
          <p:cNvPr id="18" name="Picture 17" descr="A logo with text and a circle&#10;&#10;Description automatically generated">
            <a:extLst>
              <a:ext uri="{FF2B5EF4-FFF2-40B4-BE49-F238E27FC236}">
                <a16:creationId xmlns:a16="http://schemas.microsoft.com/office/drawing/2014/main" id="{7328748B-89A8-DD32-02CD-ADFDEA28951C}"/>
              </a:ext>
            </a:extLst>
          </p:cNvPr>
          <p:cNvPicPr>
            <a:picLocks noChangeAspect="1"/>
          </p:cNvPicPr>
          <p:nvPr/>
        </p:nvPicPr>
        <p:blipFill rotWithShape="1">
          <a:blip r:embed="rId5">
            <a:extLst>
              <a:ext uri="{28A0092B-C50C-407E-A947-70E740481C1C}">
                <a14:useLocalDpi xmlns:a14="http://schemas.microsoft.com/office/drawing/2010/main" val="0"/>
              </a:ext>
            </a:extLst>
          </a:blip>
          <a:srcRect l="13687" r="10025"/>
          <a:stretch/>
        </p:blipFill>
        <p:spPr>
          <a:xfrm>
            <a:off x="10177780" y="5451444"/>
            <a:ext cx="2002709" cy="1199626"/>
          </a:xfrm>
          <a:prstGeom prst="rect">
            <a:avLst/>
          </a:prstGeom>
        </p:spPr>
      </p:pic>
      <p:sp>
        <p:nvSpPr>
          <p:cNvPr id="19" name="Rectangle 18">
            <a:extLst>
              <a:ext uri="{FF2B5EF4-FFF2-40B4-BE49-F238E27FC236}">
                <a16:creationId xmlns:a16="http://schemas.microsoft.com/office/drawing/2014/main" id="{95CEEA3F-0EF5-6780-6CC3-873A8DFCE7AB}"/>
              </a:ext>
            </a:extLst>
          </p:cNvPr>
          <p:cNvSpPr/>
          <p:nvPr/>
        </p:nvSpPr>
        <p:spPr>
          <a:xfrm>
            <a:off x="253969" y="953114"/>
            <a:ext cx="11745373" cy="1015663"/>
          </a:xfrm>
          <a:prstGeom prst="rect">
            <a:avLst/>
          </a:prstGeom>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Arial"/>
                <a:ea typeface="+mn-ea"/>
                <a:cs typeface="+mn-cs"/>
              </a:rPr>
              <a:t>Increasing international collaboration as a prerequisite for success:</a:t>
            </a:r>
            <a:br>
              <a:rPr kumimoji="0" lang="en-GB" sz="2000" b="1" i="0" u="none" strike="noStrike" kern="1200" cap="none" spc="0" normalizeH="0" baseline="0" noProof="0" dirty="0">
                <a:ln>
                  <a:noFill/>
                </a:ln>
                <a:solidFill>
                  <a:srgbClr val="002060"/>
                </a:solidFill>
                <a:effectLst/>
                <a:uLnTx/>
                <a:uFillTx/>
                <a:latin typeface="Arial"/>
                <a:ea typeface="+mn-ea"/>
                <a:cs typeface="+mn-cs"/>
              </a:rPr>
            </a:br>
            <a:r>
              <a:rPr kumimoji="0" lang="en-GB" sz="2000" b="1" i="0" u="none" strike="noStrike" kern="1200" cap="none" spc="0" normalizeH="0" baseline="0" noProof="0" dirty="0">
                <a:ln>
                  <a:noFill/>
                </a:ln>
                <a:solidFill>
                  <a:srgbClr val="002060"/>
                </a:solidFill>
                <a:effectLst/>
                <a:uLnTx/>
                <a:uFillTx/>
                <a:latin typeface="Arial"/>
                <a:ea typeface="+mn-ea"/>
                <a:cs typeface="+mn-cs"/>
                <a:sym typeface="Wingdings" panose="05000000000000000000" pitchFamily="2" charset="2"/>
              </a:rPr>
              <a:t></a:t>
            </a:r>
            <a:r>
              <a:rPr kumimoji="0" lang="en-GB" sz="2000" b="0" i="0" u="none" strike="noStrike" kern="1200" cap="none" spc="0" normalizeH="0" baseline="0" noProof="0" dirty="0">
                <a:ln>
                  <a:noFill/>
                </a:ln>
                <a:solidFill>
                  <a:srgbClr val="002060"/>
                </a:solidFill>
                <a:effectLst/>
                <a:uLnTx/>
                <a:uFillTx/>
                <a:latin typeface="Arial"/>
                <a:ea typeface="+mn-ea"/>
                <a:cs typeface="+mn-cs"/>
              </a:rPr>
              <a:t>links with </a:t>
            </a:r>
            <a:r>
              <a:rPr kumimoji="0" lang="en-GB" sz="2000" b="1" i="0" u="none" strike="noStrike" kern="1200" cap="none" spc="0" normalizeH="0" baseline="0" noProof="0" dirty="0">
                <a:ln>
                  <a:noFill/>
                </a:ln>
                <a:solidFill>
                  <a:srgbClr val="002060"/>
                </a:solidFill>
                <a:effectLst/>
                <a:uLnTx/>
                <a:uFillTx/>
                <a:latin typeface="Arial"/>
                <a:ea typeface="+mn-ea"/>
                <a:cs typeface="+mn-cs"/>
              </a:rPr>
              <a:t>science, research &amp; development </a:t>
            </a:r>
            <a:r>
              <a:rPr kumimoji="0" lang="en-GB" sz="2000" b="0" i="0" u="none" strike="noStrike" kern="1200" cap="none" spc="0" normalizeH="0" baseline="0" noProof="0" dirty="0">
                <a:ln>
                  <a:noFill/>
                </a:ln>
                <a:solidFill>
                  <a:srgbClr val="002060"/>
                </a:solidFill>
                <a:effectLst/>
                <a:uLnTx/>
                <a:uFillTx/>
                <a:latin typeface="Arial"/>
                <a:ea typeface="+mn-ea"/>
                <a:cs typeface="+mn-cs"/>
              </a:rPr>
              <a:t>and </a:t>
            </a:r>
            <a:r>
              <a:rPr kumimoji="0" lang="en-GB" sz="2000" b="1" i="0" u="none" strike="noStrike" kern="1200" cap="none" spc="0" normalizeH="0" baseline="0" noProof="0" dirty="0">
                <a:ln>
                  <a:noFill/>
                </a:ln>
                <a:solidFill>
                  <a:srgbClr val="002060"/>
                </a:solidFill>
                <a:effectLst/>
                <a:uLnTx/>
                <a:uFillTx/>
                <a:latin typeface="Arial"/>
                <a:ea typeface="+mn-ea"/>
                <a:cs typeface="+mn-cs"/>
              </a:rPr>
              <a:t>high-tech industry </a:t>
            </a:r>
            <a:r>
              <a:rPr kumimoji="0" lang="en-GB" sz="2000" b="0" i="0" u="none" strike="noStrike" kern="1200" cap="none" spc="0" normalizeH="0" baseline="0" noProof="0" dirty="0">
                <a:ln>
                  <a:noFill/>
                </a:ln>
                <a:solidFill>
                  <a:srgbClr val="002060"/>
                </a:solidFill>
                <a:effectLst/>
                <a:uLnTx/>
                <a:uFillTx/>
                <a:latin typeface="Arial"/>
                <a:ea typeface="+mn-ea"/>
                <a:cs typeface="+mn-cs"/>
              </a:rPr>
              <a:t>will be essential to further advance and prepare the implementation of </a:t>
            </a:r>
            <a:r>
              <a:rPr kumimoji="0" lang="en-GB" sz="2000" b="0" i="0" u="none" strike="noStrike" kern="1200" cap="none" spc="0" normalizeH="0" baseline="0" noProof="0" dirty="0">
                <a:ln>
                  <a:noFill/>
                </a:ln>
                <a:effectLst/>
                <a:uLnTx/>
                <a:uFillTx/>
                <a:latin typeface="Arial"/>
                <a:ea typeface="+mn-ea"/>
                <a:cs typeface="+mn-cs"/>
              </a:rPr>
              <a:t>FCC</a:t>
            </a:r>
            <a:endParaRPr kumimoji="0" lang="en-US" sz="2000" b="0" i="0" u="none" strike="noStrike" kern="1200" cap="none" spc="0" normalizeH="0" baseline="0" noProof="0" dirty="0">
              <a:ln>
                <a:noFill/>
              </a:ln>
              <a:effectLst/>
              <a:uLnTx/>
              <a:uFillTx/>
              <a:latin typeface="Arial"/>
              <a:ea typeface="+mn-ea"/>
              <a:cs typeface="+mn-cs"/>
            </a:endParaRPr>
          </a:p>
        </p:txBody>
      </p:sp>
      <p:sp>
        <p:nvSpPr>
          <p:cNvPr id="20" name="TextBox 19">
            <a:extLst>
              <a:ext uri="{FF2B5EF4-FFF2-40B4-BE49-F238E27FC236}">
                <a16:creationId xmlns:a16="http://schemas.microsoft.com/office/drawing/2014/main" id="{B026B52A-F155-5550-3E01-BE13CF6CD167}"/>
              </a:ext>
            </a:extLst>
          </p:cNvPr>
          <p:cNvSpPr txBox="1"/>
          <p:nvPr/>
        </p:nvSpPr>
        <p:spPr>
          <a:xfrm>
            <a:off x="264943" y="5322469"/>
            <a:ext cx="5118819" cy="1477328"/>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002060"/>
                </a:solidFill>
                <a:effectLst/>
                <a:uLnTx/>
                <a:uFillTx/>
                <a:latin typeface="Arial"/>
                <a:ea typeface="+mn-ea"/>
                <a:cs typeface="+mn-cs"/>
              </a:rPr>
              <a:t>FCC Feasibility Study: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Aim </a:t>
            </a:r>
            <a:r>
              <a:rPr kumimoji="0" lang="fr-FR" sz="1800" b="0" i="0" u="none" strike="noStrike" kern="1200" cap="none" spc="0" normalizeH="0" baseline="0" noProof="0" dirty="0" err="1">
                <a:ln>
                  <a:noFill/>
                </a:ln>
                <a:solidFill>
                  <a:srgbClr val="002060"/>
                </a:solidFill>
                <a:effectLst/>
                <a:uLnTx/>
                <a:uFillTx/>
                <a:latin typeface="Arial"/>
                <a:ea typeface="+mn-ea"/>
                <a:cs typeface="+mn-cs"/>
              </a:rPr>
              <a:t>is</a:t>
            </a:r>
            <a:r>
              <a:rPr kumimoji="0" lang="fr-FR" sz="1800" b="0" i="0" u="none" strike="noStrike" kern="1200" cap="none" spc="0" normalizeH="0" baseline="0" noProof="0" dirty="0">
                <a:ln>
                  <a:noFill/>
                </a:ln>
                <a:solidFill>
                  <a:srgbClr val="002060"/>
                </a:solidFill>
                <a:effectLst/>
                <a:uLnTx/>
                <a:uFillTx/>
                <a:latin typeface="Arial"/>
                <a:ea typeface="+mn-ea"/>
                <a:cs typeface="+mn-cs"/>
              </a:rPr>
              <a:t> to </a:t>
            </a:r>
            <a:r>
              <a:rPr kumimoji="0" lang="fr-FR" sz="1800" b="0" i="0" u="none" strike="noStrike" kern="1200" cap="none" spc="0" normalizeH="0" baseline="0" noProof="0" dirty="0" err="1">
                <a:ln>
                  <a:noFill/>
                </a:ln>
                <a:solidFill>
                  <a:srgbClr val="002060"/>
                </a:solidFill>
                <a:effectLst/>
                <a:uLnTx/>
                <a:uFillTx/>
                <a:latin typeface="Arial"/>
                <a:ea typeface="+mn-ea"/>
                <a:cs typeface="+mn-cs"/>
              </a:rPr>
              <a:t>increase</a:t>
            </a:r>
            <a:r>
              <a:rPr kumimoji="0" lang="fr-FR" sz="1800" b="0" i="0" u="none" strike="noStrike" kern="1200" cap="none" spc="0" normalizeH="0" baseline="0" noProof="0" dirty="0">
                <a:ln>
                  <a:noFill/>
                </a:ln>
                <a:solidFill>
                  <a:srgbClr val="002060"/>
                </a:solidFill>
                <a:effectLst/>
                <a:uLnTx/>
                <a:uFillTx/>
                <a:latin typeface="Arial"/>
                <a:ea typeface="+mn-ea"/>
                <a:cs typeface="+mn-cs"/>
              </a:rPr>
              <a:t> </a:t>
            </a:r>
            <a:r>
              <a:rPr kumimoji="0" lang="fr-FR" sz="1800" b="0" i="0" u="none" strike="noStrike" kern="1200" cap="none" spc="0" normalizeH="0" baseline="0" noProof="0" dirty="0" err="1">
                <a:ln>
                  <a:noFill/>
                </a:ln>
                <a:solidFill>
                  <a:srgbClr val="002060"/>
                </a:solidFill>
                <a:effectLst/>
                <a:uLnTx/>
                <a:uFillTx/>
                <a:latin typeface="Arial"/>
                <a:ea typeface="+mn-ea"/>
                <a:cs typeface="+mn-cs"/>
              </a:rPr>
              <a:t>further</a:t>
            </a:r>
            <a:r>
              <a:rPr kumimoji="0" lang="fr-FR" sz="1800" b="0" i="0" u="none" strike="noStrike" kern="1200" cap="none" spc="0" normalizeH="0" baseline="0" noProof="0" dirty="0">
                <a:ln>
                  <a:noFill/>
                </a:ln>
                <a:solidFill>
                  <a:srgbClr val="002060"/>
                </a:solidFill>
                <a:effectLst/>
                <a:uLnTx/>
                <a:uFillTx/>
                <a:latin typeface="Arial"/>
                <a:ea typeface="+mn-ea"/>
                <a:cs typeface="+mn-cs"/>
              </a:rPr>
              <a:t> the collaboration,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on all aspects, in </a:t>
            </a:r>
            <a:r>
              <a:rPr kumimoji="0" lang="fr-FR" sz="1800" b="0" i="0" u="none" strike="noStrike" kern="1200" cap="none" spc="0" normalizeH="0" baseline="0" noProof="0" dirty="0" err="1">
                <a:ln>
                  <a:noFill/>
                </a:ln>
                <a:solidFill>
                  <a:srgbClr val="002060"/>
                </a:solidFill>
                <a:effectLst/>
                <a:uLnTx/>
                <a:uFillTx/>
                <a:latin typeface="Arial"/>
                <a:ea typeface="+mn-ea"/>
                <a:cs typeface="+mn-cs"/>
              </a:rPr>
              <a:t>particular</a:t>
            </a:r>
            <a:r>
              <a:rPr kumimoji="0" lang="fr-FR" sz="1800" b="0" i="0" u="none" strike="noStrike" kern="1200" cap="none" spc="0" normalizeH="0" baseline="0" noProof="0" dirty="0">
                <a:ln>
                  <a:noFill/>
                </a:ln>
                <a:solidFill>
                  <a:srgbClr val="002060"/>
                </a:solidFill>
                <a:effectLst/>
                <a:uLnTx/>
                <a:uFillTx/>
                <a:latin typeface="Arial"/>
                <a:ea typeface="+mn-ea"/>
                <a:cs typeface="+mn-cs"/>
              </a:rPr>
              <a:t> on</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Arial"/>
                <a:ea typeface="+mn-ea"/>
                <a:cs typeface="+mn-cs"/>
              </a:rPr>
              <a:t>Accelerator and </a:t>
            </a:r>
            <a:r>
              <a:rPr kumimoji="0" lang="fr-FR" sz="1800" b="0" i="0" u="none" strike="noStrike" kern="1200" cap="none" spc="0" normalizeH="0" baseline="0" noProof="0" dirty="0" err="1">
                <a:ln>
                  <a:noFill/>
                </a:ln>
                <a:solidFill>
                  <a:srgbClr val="002060"/>
                </a:solidFill>
                <a:effectLst/>
                <a:uLnTx/>
                <a:uFillTx/>
                <a:latin typeface="Arial"/>
                <a:ea typeface="+mn-ea"/>
                <a:cs typeface="+mn-cs"/>
              </a:rPr>
              <a:t>Particle</a:t>
            </a:r>
            <a:r>
              <a:rPr kumimoji="0" lang="fr-FR" sz="1800" b="0" i="0" u="none" strike="noStrike" kern="1200" cap="none" spc="0" normalizeH="0" baseline="0" noProof="0" dirty="0">
                <a:ln>
                  <a:noFill/>
                </a:ln>
                <a:solidFill>
                  <a:srgbClr val="002060"/>
                </a:solidFill>
                <a:effectLst/>
                <a:uLnTx/>
                <a:uFillTx/>
                <a:latin typeface="Arial"/>
                <a:ea typeface="+mn-ea"/>
                <a:cs typeface="+mn-cs"/>
              </a:rPr>
              <a:t>/</a:t>
            </a:r>
            <a:r>
              <a:rPr kumimoji="0" lang="fr-FR" sz="1800" b="0" i="0" u="none" strike="noStrike" kern="1200" cap="none" spc="0" normalizeH="0" baseline="0" noProof="0" dirty="0" err="1">
                <a:ln>
                  <a:noFill/>
                </a:ln>
                <a:solidFill>
                  <a:srgbClr val="002060"/>
                </a:solidFill>
                <a:effectLst/>
                <a:uLnTx/>
                <a:uFillTx/>
                <a:latin typeface="Arial"/>
                <a:ea typeface="+mn-ea"/>
                <a:cs typeface="+mn-cs"/>
              </a:rPr>
              <a:t>Experiments</a:t>
            </a:r>
            <a:r>
              <a:rPr kumimoji="0" lang="fr-FR" sz="1800" b="0" i="0" u="none" strike="noStrike" kern="1200" cap="none" spc="0" normalizeH="0" baseline="0" noProof="0" dirty="0">
                <a:ln>
                  <a:noFill/>
                </a:ln>
                <a:solidFill>
                  <a:srgbClr val="002060"/>
                </a:solidFill>
                <a:effectLst/>
                <a:uLnTx/>
                <a:uFillTx/>
                <a:latin typeface="Arial"/>
                <a:ea typeface="+mn-ea"/>
                <a:cs typeface="+mn-cs"/>
              </a:rPr>
              <a:t>/Detectors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a:t>
            </a:r>
            <a:endParaRPr kumimoji="0" lang="fr-FR" sz="18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278650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77016-5DE6-9076-070E-981242AFB918}"/>
              </a:ext>
            </a:extLst>
          </p:cNvPr>
          <p:cNvSpPr>
            <a:spLocks noGrp="1"/>
          </p:cNvSpPr>
          <p:nvPr>
            <p:ph type="sldNum" sz="quarter" idx="10"/>
          </p:nvPr>
        </p:nvSpPr>
        <p:spPr/>
        <p:txBody>
          <a:bodyPr/>
          <a:lstStyle/>
          <a:p>
            <a:pPr marL="0" marR="0" lvl="0" indent="0" algn="r" defTabSz="914303" rtl="0" eaLnBrk="1" fontAlgn="auto" latinLnBrk="0" hangingPunct="1">
              <a:lnSpc>
                <a:spcPts val="1650"/>
              </a:lnSpc>
              <a:spcBef>
                <a:spcPts val="0"/>
              </a:spcBef>
              <a:spcAft>
                <a:spcPts val="0"/>
              </a:spcAft>
              <a:buClrTx/>
              <a:buSzTx/>
              <a:buFontTx/>
              <a:buNone/>
              <a:tabLst/>
              <a:defRPr/>
            </a:pPr>
            <a:fld id="{88A1DFE4-5FC5-43BD-BB7E-75EAD82B965F}" type="slidenum">
              <a:rPr kumimoji="0" lang="en-US" sz="750" b="0" i="0" u="none" strike="noStrike" kern="1200" cap="none" spc="0" normalizeH="0" baseline="0" noProof="0">
                <a:ln>
                  <a:noFill/>
                </a:ln>
                <a:solidFill>
                  <a:srgbClr val="FFFFFF"/>
                </a:solidFill>
                <a:effectLst/>
                <a:uLnTx/>
                <a:uFillTx/>
                <a:latin typeface="Arial"/>
                <a:ea typeface="+mn-ea"/>
                <a:cs typeface="+mn-cs"/>
              </a:rPr>
              <a:pPr marL="0" marR="0" lvl="0" indent="0" algn="r" defTabSz="914303" rtl="0" eaLnBrk="1" fontAlgn="auto" latinLnBrk="0" hangingPunct="1">
                <a:lnSpc>
                  <a:spcPts val="1650"/>
                </a:lnSpc>
                <a:spcBef>
                  <a:spcPts val="0"/>
                </a:spcBef>
                <a:spcAft>
                  <a:spcPts val="0"/>
                </a:spcAft>
                <a:buClrTx/>
                <a:buSzTx/>
                <a:buFontTx/>
                <a:buNone/>
                <a:tabLst/>
                <a:defRPr/>
              </a:pPr>
              <a:t>8</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 Placeholder 13">
            <a:extLst>
              <a:ext uri="{FF2B5EF4-FFF2-40B4-BE49-F238E27FC236}">
                <a16:creationId xmlns:a16="http://schemas.microsoft.com/office/drawing/2014/main" id="{D4D9F657-EE2B-09D3-9C0C-25893326AAF9}"/>
              </a:ext>
            </a:extLst>
          </p:cNvPr>
          <p:cNvSpPr>
            <a:spLocks noGrp="1"/>
          </p:cNvSpPr>
          <p:nvPr>
            <p:ph type="body" sz="quarter" idx="12"/>
          </p:nvPr>
        </p:nvSpPr>
        <p:spPr>
          <a:xfrm>
            <a:off x="590400" y="1871999"/>
            <a:ext cx="5364000" cy="4718372"/>
          </a:xfrm>
        </p:spPr>
        <p:txBody>
          <a:bodyPr/>
          <a:lstStyle/>
          <a:p>
            <a:r>
              <a:rPr lang="en-GB" sz="1800" dirty="0"/>
              <a:t>CERN and the US government </a:t>
            </a:r>
            <a:r>
              <a:rPr lang="en-GB" sz="1800" b="0" dirty="0"/>
              <a:t>have released a </a:t>
            </a:r>
            <a:r>
              <a:rPr lang="en-GB" sz="1800" dirty="0"/>
              <a:t>joint statement </a:t>
            </a:r>
            <a:r>
              <a:rPr lang="en-GB" sz="1800" b="0" dirty="0"/>
              <a:t>concerning future planning for large research infrastructures, advanced scientific computing and open science. </a:t>
            </a:r>
          </a:p>
          <a:p>
            <a:r>
              <a:rPr lang="en-GB" sz="1800" b="0" dirty="0"/>
              <a:t>CERN and the US intend to </a:t>
            </a:r>
            <a:r>
              <a:rPr lang="en-GB" sz="1800" dirty="0"/>
              <a:t>enhance collaboration </a:t>
            </a:r>
            <a:r>
              <a:rPr lang="en-GB" sz="1800" b="0" dirty="0"/>
              <a:t>in planning activities for </a:t>
            </a:r>
            <a:r>
              <a:rPr lang="en-GB" sz="1800" dirty="0"/>
              <a:t>large-scale, resource-intensive facilities</a:t>
            </a:r>
            <a:r>
              <a:rPr lang="en-GB" sz="1800" b="0" dirty="0"/>
              <a:t> with the goal of providing a sustainable and responsible pathway for the peaceful use of future accelerator technologies.</a:t>
            </a:r>
          </a:p>
          <a:p>
            <a:r>
              <a:rPr lang="en-GB" sz="1800" b="0" dirty="0"/>
              <a:t>“Should the CERN Member States determine the FCC-</a:t>
            </a:r>
            <a:r>
              <a:rPr lang="en-GB" sz="1800" b="0" dirty="0" err="1"/>
              <a:t>ee</a:t>
            </a:r>
            <a:r>
              <a:rPr lang="en-GB" sz="1800" b="0" dirty="0"/>
              <a:t> is likely to be CERN’s next world-leading research facility following the high-luminosity Large Hadron Collider, </a:t>
            </a:r>
            <a:r>
              <a:rPr lang="en-GB" sz="1800" dirty="0"/>
              <a:t>the United States intends to collaborate on its construction and physics exploitation</a:t>
            </a:r>
            <a:r>
              <a:rPr lang="en-GB" sz="1800" b="0" dirty="0"/>
              <a:t>, subject to appropriate domestic approvals.” </a:t>
            </a:r>
            <a:endParaRPr lang="en-CH" sz="1800" b="0" dirty="0"/>
          </a:p>
          <a:p>
            <a:endParaRPr lang="en-CH" dirty="0"/>
          </a:p>
        </p:txBody>
      </p:sp>
      <p:sp>
        <p:nvSpPr>
          <p:cNvPr id="6" name="Title 5">
            <a:extLst>
              <a:ext uri="{FF2B5EF4-FFF2-40B4-BE49-F238E27FC236}">
                <a16:creationId xmlns:a16="http://schemas.microsoft.com/office/drawing/2014/main" id="{57637EA2-5066-15D3-3928-5B291250A836}"/>
              </a:ext>
            </a:extLst>
          </p:cNvPr>
          <p:cNvSpPr>
            <a:spLocks noGrp="1"/>
          </p:cNvSpPr>
          <p:nvPr>
            <p:ph type="title"/>
          </p:nvPr>
        </p:nvSpPr>
        <p:spPr/>
        <p:txBody>
          <a:bodyPr/>
          <a:lstStyle/>
          <a:p>
            <a:r>
              <a:rPr lang="en-CH" dirty="0"/>
              <a:t>Statement of Intent – CERN &amp; USA</a:t>
            </a:r>
            <a:endParaRPr lang="en-GB" dirty="0"/>
          </a:p>
        </p:txBody>
      </p:sp>
      <p:pic>
        <p:nvPicPr>
          <p:cNvPr id="21" name="Content Placeholder 6">
            <a:extLst>
              <a:ext uri="{FF2B5EF4-FFF2-40B4-BE49-F238E27FC236}">
                <a16:creationId xmlns:a16="http://schemas.microsoft.com/office/drawing/2014/main" id="{171F1C80-B966-28EE-9138-FB66B3C692D1}"/>
              </a:ext>
            </a:extLst>
          </p:cNvPr>
          <p:cNvPicPr>
            <a:picLocks noGrp="1" noChangeAspect="1"/>
          </p:cNvPicPr>
          <p:nvPr>
            <p:ph sz="half" idx="4294967295"/>
          </p:nvPr>
        </p:nvPicPr>
        <p:blipFill>
          <a:blip r:embed="rId2"/>
          <a:stretch>
            <a:fillRect/>
          </a:stretch>
        </p:blipFill>
        <p:spPr>
          <a:xfrm>
            <a:off x="6478800" y="1871999"/>
            <a:ext cx="5181600" cy="3270250"/>
          </a:xfrm>
          <a:prstGeom prst="rect">
            <a:avLst/>
          </a:prstGeom>
        </p:spPr>
      </p:pic>
      <p:sp>
        <p:nvSpPr>
          <p:cNvPr id="22" name="TextBox 21">
            <a:extLst>
              <a:ext uri="{FF2B5EF4-FFF2-40B4-BE49-F238E27FC236}">
                <a16:creationId xmlns:a16="http://schemas.microsoft.com/office/drawing/2014/main" id="{6CAF4C4E-DBF4-D127-F51B-DF29188696F4}"/>
              </a:ext>
            </a:extLst>
          </p:cNvPr>
          <p:cNvSpPr txBox="1"/>
          <p:nvPr/>
        </p:nvSpPr>
        <p:spPr>
          <a:xfrm>
            <a:off x="6378439" y="5171759"/>
            <a:ext cx="617027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F124A"/>
                </a:solidFill>
                <a:effectLst/>
                <a:uLnTx/>
                <a:uFillTx/>
                <a:latin typeface="Arial"/>
                <a:ea typeface="+mn-ea"/>
                <a:cs typeface="+mn-cs"/>
              </a:rPr>
              <a:t>CERN Director-General, Fabiola </a:t>
            </a:r>
            <a:r>
              <a:rPr kumimoji="0" lang="en-GB" sz="1000" b="0" i="0" u="none" strike="noStrike" kern="1200" cap="none" spc="0" normalizeH="0" baseline="0" noProof="0" dirty="0" err="1">
                <a:ln>
                  <a:noFill/>
                </a:ln>
                <a:solidFill>
                  <a:srgbClr val="0F124A"/>
                </a:solidFill>
                <a:effectLst/>
                <a:uLnTx/>
                <a:uFillTx/>
                <a:latin typeface="Arial"/>
                <a:ea typeface="+mn-ea"/>
                <a:cs typeface="+mn-cs"/>
              </a:rPr>
              <a:t>Gianotti</a:t>
            </a:r>
            <a:r>
              <a:rPr kumimoji="0" lang="en-GB" sz="1000" b="0" i="0" u="none" strike="noStrike" kern="1200" cap="none" spc="0" normalizeH="0" baseline="0" noProof="0" dirty="0">
                <a:ln>
                  <a:noFill/>
                </a:ln>
                <a:solidFill>
                  <a:srgbClr val="0F124A"/>
                </a:solidFill>
                <a:effectLst/>
                <a:uLnTx/>
                <a:uFillTx/>
                <a:latin typeface="Arial"/>
                <a:ea typeface="+mn-ea"/>
                <a:cs typeface="+mn-cs"/>
              </a:rPr>
              <a:t> (right), and Principal Deputy US Chief Technology Officer,</a:t>
            </a:r>
            <a:br>
              <a:rPr kumimoji="0" lang="en-GB" sz="1000" b="0" i="0" u="none" strike="noStrike" kern="1200" cap="none" spc="0" normalizeH="0" baseline="0" noProof="0" dirty="0">
                <a:ln>
                  <a:noFill/>
                </a:ln>
                <a:solidFill>
                  <a:srgbClr val="0F124A"/>
                </a:solidFill>
                <a:effectLst/>
                <a:uLnTx/>
                <a:uFillTx/>
                <a:latin typeface="Arial"/>
                <a:ea typeface="+mn-ea"/>
                <a:cs typeface="+mn-cs"/>
              </a:rPr>
            </a:br>
            <a:r>
              <a:rPr kumimoji="0" lang="en-GB" sz="1000" b="0" i="0" u="none" strike="noStrike" kern="1200" cap="none" spc="0" normalizeH="0" baseline="0" noProof="0" dirty="0">
                <a:ln>
                  <a:noFill/>
                </a:ln>
                <a:solidFill>
                  <a:srgbClr val="0F124A"/>
                </a:solidFill>
                <a:effectLst/>
                <a:uLnTx/>
                <a:uFillTx/>
                <a:latin typeface="Arial"/>
                <a:ea typeface="+mn-ea"/>
                <a:cs typeface="+mn-cs"/>
              </a:rPr>
              <a:t>Deirdre Mulligan, of the White House Office of Science and Technology (left) at the signing ceremony.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F124A"/>
                </a:solidFill>
                <a:effectLst/>
                <a:uLnTx/>
                <a:uFillTx/>
                <a:latin typeface="Arial"/>
                <a:ea typeface="+mn-ea"/>
                <a:cs typeface="+mn-cs"/>
              </a:rPr>
              <a:t>(</a:t>
            </a:r>
            <a:r>
              <a:rPr kumimoji="0" lang="en-GB" sz="1000" b="0" i="0" u="none" strike="noStrike" kern="1200" cap="none" spc="0" normalizeH="0" baseline="0" noProof="0" dirty="0" err="1">
                <a:ln>
                  <a:noFill/>
                </a:ln>
                <a:solidFill>
                  <a:srgbClr val="0F124A"/>
                </a:solidFill>
                <a:effectLst/>
                <a:uLnTx/>
                <a:uFillTx/>
                <a:latin typeface="Arial"/>
                <a:ea typeface="+mn-ea"/>
                <a:cs typeface="+mn-cs"/>
              </a:rPr>
              <a:t>Image:US</a:t>
            </a:r>
            <a:r>
              <a:rPr kumimoji="0" lang="en-GB" sz="1000" b="0" i="0" u="none" strike="noStrike" kern="1200" cap="none" spc="0" normalizeH="0" baseline="0" noProof="0" dirty="0">
                <a:ln>
                  <a:noFill/>
                </a:ln>
                <a:solidFill>
                  <a:srgbClr val="0F124A"/>
                </a:solidFill>
                <a:effectLst/>
                <a:uLnTx/>
                <a:uFillTx/>
                <a:latin typeface="Arial"/>
                <a:ea typeface="+mn-ea"/>
                <a:cs typeface="+mn-cs"/>
              </a:rPr>
              <a:t> Department of State, Bureau of Oceans &amp; International Environmental &amp; Scientific Affairs)</a:t>
            </a:r>
            <a:endParaRPr kumimoji="0" lang="en-CH" sz="1000" b="0" i="0" u="none" strike="noStrike" kern="1200" cap="none" spc="0" normalizeH="0" baseline="0" noProof="0" dirty="0">
              <a:ln>
                <a:noFill/>
              </a:ln>
              <a:solidFill>
                <a:srgbClr val="0F124A"/>
              </a:solidFill>
              <a:effectLst/>
              <a:uLnTx/>
              <a:uFillTx/>
              <a:latin typeface="Arial"/>
              <a:ea typeface="+mn-ea"/>
              <a:cs typeface="+mn-cs"/>
            </a:endParaRPr>
          </a:p>
        </p:txBody>
      </p:sp>
      <p:sp>
        <p:nvSpPr>
          <p:cNvPr id="23" name="TextBox 22">
            <a:extLst>
              <a:ext uri="{FF2B5EF4-FFF2-40B4-BE49-F238E27FC236}">
                <a16:creationId xmlns:a16="http://schemas.microsoft.com/office/drawing/2014/main" id="{7DF5980D-C0CA-F062-3BBF-249C962A0D28}"/>
              </a:ext>
            </a:extLst>
          </p:cNvPr>
          <p:cNvSpPr txBox="1"/>
          <p:nvPr/>
        </p:nvSpPr>
        <p:spPr>
          <a:xfrm>
            <a:off x="7497374" y="5902934"/>
            <a:ext cx="3144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srgbClr val="C00000"/>
                </a:solidFill>
                <a:effectLst/>
                <a:uLnTx/>
                <a:uFillTx/>
                <a:latin typeface="Arial"/>
                <a:ea typeface="+mn-ea"/>
                <a:cs typeface="+mn-cs"/>
              </a:rPr>
              <a:t>Washington, D.C., 26 April 2024</a:t>
            </a:r>
          </a:p>
        </p:txBody>
      </p:sp>
    </p:spTree>
    <p:extLst>
      <p:ext uri="{BB962C8B-B14F-4D97-AF65-F5344CB8AC3E}">
        <p14:creationId xmlns:p14="http://schemas.microsoft.com/office/powerpoint/2010/main" val="1563534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1CAD0-F089-9545-A1D5-76F8D89EA825}"/>
              </a:ext>
            </a:extLst>
          </p:cNvPr>
          <p:cNvSpPr>
            <a:spLocks noGrp="1"/>
          </p:cNvSpPr>
          <p:nvPr>
            <p:ph type="title"/>
          </p:nvPr>
        </p:nvSpPr>
        <p:spPr>
          <a:xfrm>
            <a:off x="407987" y="280852"/>
            <a:ext cx="11376025" cy="1065742"/>
          </a:xfrm>
        </p:spPr>
        <p:txBody>
          <a:bodyPr/>
          <a:lstStyle/>
          <a:p>
            <a:pPr algn="ctr"/>
            <a:r>
              <a:rPr lang="en-US" sz="3200" dirty="0"/>
              <a:t>Latin American Institutes Participating in the </a:t>
            </a:r>
            <a:br>
              <a:rPr lang="en-US" sz="3200" dirty="0"/>
            </a:br>
            <a:r>
              <a:rPr lang="en-US" sz="3200" dirty="0"/>
              <a:t>FCC Feasibility Study</a:t>
            </a:r>
          </a:p>
        </p:txBody>
      </p:sp>
      <p:sp>
        <p:nvSpPr>
          <p:cNvPr id="6" name="Slide Number Placeholder 5">
            <a:extLst>
              <a:ext uri="{FF2B5EF4-FFF2-40B4-BE49-F238E27FC236}">
                <a16:creationId xmlns:a16="http://schemas.microsoft.com/office/drawing/2014/main" id="{9EF46007-DF06-5749-86B0-DCBA69FCA6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850" b="1"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50" b="1" i="0" u="none" strike="noStrike" kern="1200" cap="none" spc="0" normalizeH="0" baseline="0" noProof="0" dirty="0">
              <a:ln>
                <a:noFill/>
              </a:ln>
              <a:solidFill>
                <a:srgbClr val="0033A0"/>
              </a:solidFill>
              <a:effectLst/>
              <a:uLnTx/>
              <a:uFillTx/>
              <a:latin typeface="Arial"/>
              <a:ea typeface="+mn-ea"/>
              <a:cs typeface="+mn-cs"/>
            </a:endParaRPr>
          </a:p>
        </p:txBody>
      </p:sp>
      <p:graphicFrame>
        <p:nvGraphicFramePr>
          <p:cNvPr id="13" name="Content Placeholder 12">
            <a:extLst>
              <a:ext uri="{FF2B5EF4-FFF2-40B4-BE49-F238E27FC236}">
                <a16:creationId xmlns:a16="http://schemas.microsoft.com/office/drawing/2014/main" id="{623F2D48-9057-4D4F-823C-01F63A3A6F74}"/>
              </a:ext>
            </a:extLst>
          </p:cNvPr>
          <p:cNvGraphicFramePr>
            <a:graphicFrameLocks noGrp="1"/>
          </p:cNvGraphicFramePr>
          <p:nvPr>
            <p:ph idx="1"/>
            <p:extLst>
              <p:ext uri="{D42A27DB-BD31-4B8C-83A1-F6EECF244321}">
                <p14:modId xmlns:p14="http://schemas.microsoft.com/office/powerpoint/2010/main" val="176470210"/>
              </p:ext>
            </p:extLst>
          </p:nvPr>
        </p:nvGraphicFramePr>
        <p:xfrm>
          <a:off x="407987" y="1458843"/>
          <a:ext cx="11376026" cy="4469124"/>
        </p:xfrm>
        <a:graphic>
          <a:graphicData uri="http://schemas.openxmlformats.org/drawingml/2006/table">
            <a:tbl>
              <a:tblPr firstRow="1" bandRow="1">
                <a:tableStyleId>{EB344D84-9AFB-497E-A393-DC336BA19D2E}</a:tableStyleId>
              </a:tblPr>
              <a:tblGrid>
                <a:gridCol w="7727019">
                  <a:extLst>
                    <a:ext uri="{9D8B030D-6E8A-4147-A177-3AD203B41FA5}">
                      <a16:colId xmlns:a16="http://schemas.microsoft.com/office/drawing/2014/main" val="1784709364"/>
                    </a:ext>
                  </a:extLst>
                </a:gridCol>
                <a:gridCol w="1355834">
                  <a:extLst>
                    <a:ext uri="{9D8B030D-6E8A-4147-A177-3AD203B41FA5}">
                      <a16:colId xmlns:a16="http://schemas.microsoft.com/office/drawing/2014/main" val="1951019962"/>
                    </a:ext>
                  </a:extLst>
                </a:gridCol>
                <a:gridCol w="2293173">
                  <a:extLst>
                    <a:ext uri="{9D8B030D-6E8A-4147-A177-3AD203B41FA5}">
                      <a16:colId xmlns:a16="http://schemas.microsoft.com/office/drawing/2014/main" val="750946834"/>
                    </a:ext>
                  </a:extLst>
                </a:gridCol>
              </a:tblGrid>
              <a:tr h="372427">
                <a:tc>
                  <a:txBody>
                    <a:bodyPr/>
                    <a:lstStyle/>
                    <a:p>
                      <a:pPr algn="l"/>
                      <a:r>
                        <a:rPr lang="en-US" sz="1800" dirty="0"/>
                        <a:t>Institute</a:t>
                      </a:r>
                    </a:p>
                  </a:txBody>
                  <a:tcPr marL="91832" marR="91832" marT="45915" marB="45915" anchor="ctr"/>
                </a:tc>
                <a:tc>
                  <a:txBody>
                    <a:bodyPr/>
                    <a:lstStyle/>
                    <a:p>
                      <a:pPr algn="l"/>
                      <a:r>
                        <a:rPr lang="en-US" sz="1800" dirty="0">
                          <a:solidFill>
                            <a:schemeClr val="bg1"/>
                          </a:solidFill>
                        </a:rPr>
                        <a:t>Country</a:t>
                      </a:r>
                    </a:p>
                  </a:txBody>
                  <a:tcPr marL="91832" marR="91832" marT="45915" marB="45915" anchor="ctr"/>
                </a:tc>
                <a:tc>
                  <a:txBody>
                    <a:bodyPr/>
                    <a:lstStyle/>
                    <a:p>
                      <a:pPr algn="l"/>
                      <a:r>
                        <a:rPr lang="en-US" sz="1800" dirty="0"/>
                        <a:t>MoU Status</a:t>
                      </a:r>
                    </a:p>
                  </a:txBody>
                  <a:tcPr marL="91832" marR="91832" marT="45915" marB="45915" anchor="ctr"/>
                </a:tc>
                <a:extLst>
                  <a:ext uri="{0D108BD9-81ED-4DB2-BD59-A6C34878D82A}">
                    <a16:rowId xmlns:a16="http://schemas.microsoft.com/office/drawing/2014/main" val="2560595913"/>
                  </a:ext>
                </a:extLst>
              </a:tr>
              <a:tr h="372427">
                <a:tc>
                  <a:txBody>
                    <a:bodyPr/>
                    <a:lstStyle/>
                    <a:p>
                      <a:pPr algn="l"/>
                      <a:r>
                        <a:rPr lang="en-US" sz="1800" dirty="0"/>
                        <a:t>CBPF, Brazilian Center for Physics Research</a:t>
                      </a:r>
                    </a:p>
                  </a:txBody>
                  <a:tcPr marL="91832" marR="91832" marT="45915" marB="45915" anchor="ctr"/>
                </a:tc>
                <a:tc>
                  <a:txBody>
                    <a:bodyPr/>
                    <a:lstStyle/>
                    <a:p>
                      <a:pPr algn="l"/>
                      <a:r>
                        <a:rPr lang="en-US" sz="1800" dirty="0"/>
                        <a:t>Brazil</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2979965612"/>
                  </a:ext>
                </a:extLst>
              </a:tr>
              <a:tr h="3724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UFRN, Federal University of Rio Grande do Norte</a:t>
                      </a:r>
                    </a:p>
                  </a:txBody>
                  <a:tcPr marL="91832" marR="91832" marT="45915" marB="45915" anchor="ctr"/>
                </a:tc>
                <a:tc>
                  <a:txBody>
                    <a:bodyPr/>
                    <a:lstStyle/>
                    <a:p>
                      <a:pPr algn="l"/>
                      <a:r>
                        <a:rPr lang="en-US" sz="1800" dirty="0"/>
                        <a:t>Brazil</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2804085765"/>
                  </a:ext>
                </a:extLst>
              </a:tr>
              <a:tr h="372427">
                <a:tc>
                  <a:txBody>
                    <a:bodyPr/>
                    <a:lstStyle/>
                    <a:p>
                      <a:pPr algn="l"/>
                      <a:r>
                        <a:rPr lang="en-US" sz="1800" dirty="0"/>
                        <a:t>PUC, Pontificia Universidad Católica de Chile</a:t>
                      </a:r>
                    </a:p>
                  </a:txBody>
                  <a:tcPr marL="91832" marR="91832" marT="45915" marB="45915" anchor="ctr"/>
                </a:tc>
                <a:tc>
                  <a:txBody>
                    <a:bodyPr/>
                    <a:lstStyle/>
                    <a:p>
                      <a:pPr algn="l"/>
                      <a:r>
                        <a:rPr lang="en-US" sz="1800" dirty="0"/>
                        <a:t>Chile</a:t>
                      </a:r>
                    </a:p>
                  </a:txBody>
                  <a:tcPr marL="91832" marR="91832" marT="45915" marB="45915" anchor="ctr"/>
                </a:tc>
                <a:tc>
                  <a:txBody>
                    <a:bodyPr/>
                    <a:lstStyle/>
                    <a:p>
                      <a:pPr algn="l"/>
                      <a:r>
                        <a:rPr lang="en-US" sz="1800" dirty="0"/>
                        <a:t>Fully Signed</a:t>
                      </a:r>
                    </a:p>
                  </a:txBody>
                  <a:tcPr marL="91832" marR="91832" marT="45915" marB="45915" anchor="ctr"/>
                </a:tc>
                <a:extLst>
                  <a:ext uri="{0D108BD9-81ED-4DB2-BD59-A6C34878D82A}">
                    <a16:rowId xmlns:a16="http://schemas.microsoft.com/office/drawing/2014/main" val="1969136092"/>
                  </a:ext>
                </a:extLst>
              </a:tr>
              <a:tr h="372427">
                <a:tc>
                  <a:txBody>
                    <a:bodyPr/>
                    <a:lstStyle/>
                    <a:p>
                      <a:pPr algn="l"/>
                      <a:r>
                        <a:rPr lang="en-US" sz="1800" dirty="0"/>
                        <a:t>Millenium Institute SAPHIR</a:t>
                      </a:r>
                    </a:p>
                  </a:txBody>
                  <a:tcPr marL="91832" marR="91832" marT="45915" marB="45915" anchor="ctr"/>
                </a:tc>
                <a:tc>
                  <a:txBody>
                    <a:bodyPr/>
                    <a:lstStyle/>
                    <a:p>
                      <a:pPr algn="l"/>
                      <a:r>
                        <a:rPr lang="en-US" sz="1800" dirty="0"/>
                        <a:t>Chile</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2990331861"/>
                  </a:ext>
                </a:extLst>
              </a:tr>
              <a:tr h="372427">
                <a:tc>
                  <a:txBody>
                    <a:bodyPr/>
                    <a:lstStyle/>
                    <a:p>
                      <a:pPr algn="l"/>
                      <a:r>
                        <a:rPr lang="en-US" sz="1800" dirty="0"/>
                        <a:t>UNAL - Universidad Nacional de Colombia</a:t>
                      </a:r>
                    </a:p>
                  </a:txBody>
                  <a:tcPr marL="91832" marR="91832" marT="45915" marB="45915" anchor="ctr"/>
                </a:tc>
                <a:tc>
                  <a:txBody>
                    <a:bodyPr/>
                    <a:lstStyle/>
                    <a:p>
                      <a:pPr algn="l"/>
                      <a:r>
                        <a:rPr lang="en-US" sz="1800" dirty="0"/>
                        <a:t>Colombia</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Sent to Institute</a:t>
                      </a:r>
                    </a:p>
                  </a:txBody>
                  <a:tcPr marL="91832" marR="91832" marT="45915" marB="45915" anchor="ctr"/>
                </a:tc>
                <a:extLst>
                  <a:ext uri="{0D108BD9-81ED-4DB2-BD59-A6C34878D82A}">
                    <a16:rowId xmlns:a16="http://schemas.microsoft.com/office/drawing/2014/main" val="4001170426"/>
                  </a:ext>
                </a:extLst>
              </a:tr>
              <a:tr h="372427">
                <a:tc>
                  <a:txBody>
                    <a:bodyPr/>
                    <a:lstStyle/>
                    <a:p>
                      <a:pPr algn="l"/>
                      <a:r>
                        <a:rPr lang="en-US" sz="1800" dirty="0"/>
                        <a:t>CINVESTAV, Centro de </a:t>
                      </a:r>
                      <a:r>
                        <a:rPr lang="en-US" sz="1800" dirty="0" err="1"/>
                        <a:t>Investigación</a:t>
                      </a:r>
                      <a:r>
                        <a:rPr lang="en-US" sz="1800" dirty="0"/>
                        <a:t> y de </a:t>
                      </a:r>
                      <a:r>
                        <a:rPr lang="en-US" sz="1800" dirty="0" err="1"/>
                        <a:t>Estudios</a:t>
                      </a:r>
                      <a:r>
                        <a:rPr lang="en-US" sz="1800" dirty="0"/>
                        <a:t> </a:t>
                      </a:r>
                      <a:r>
                        <a:rPr lang="en-US" sz="1800" dirty="0" err="1"/>
                        <a:t>Avanzados</a:t>
                      </a:r>
                      <a:r>
                        <a:rPr lang="en-US" sz="1800" dirty="0"/>
                        <a:t> del IPN</a:t>
                      </a:r>
                    </a:p>
                  </a:txBody>
                  <a:tcPr marL="91832" marR="91832" marT="45915" marB="45915" anchor="ctr"/>
                </a:tc>
                <a:tc>
                  <a:txBody>
                    <a:bodyPr/>
                    <a:lstStyle/>
                    <a:p>
                      <a:pPr algn="l"/>
                      <a:r>
                        <a:rPr lang="en-US" sz="1800" dirty="0"/>
                        <a:t>Mexico</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182485704"/>
                  </a:ext>
                </a:extLst>
              </a:tr>
              <a:tr h="372427">
                <a:tc>
                  <a:txBody>
                    <a:bodyPr/>
                    <a:lstStyle/>
                    <a:p>
                      <a:pPr algn="l"/>
                      <a:r>
                        <a:rPr lang="en-US" sz="1800" dirty="0"/>
                        <a:t>UADY, Autonomous University of Yucatan</a:t>
                      </a:r>
                    </a:p>
                  </a:txBody>
                  <a:tcPr marL="91832" marR="91832" marT="45915" marB="45915" anchor="ctr"/>
                </a:tc>
                <a:tc>
                  <a:txBody>
                    <a:bodyPr/>
                    <a:lstStyle/>
                    <a:p>
                      <a:pPr algn="l"/>
                      <a:r>
                        <a:rPr lang="en-US" sz="1800" dirty="0"/>
                        <a:t>Mexico</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195080289"/>
                  </a:ext>
                </a:extLst>
              </a:tr>
              <a:tr h="372427">
                <a:tc>
                  <a:txBody>
                    <a:bodyPr/>
                    <a:lstStyle/>
                    <a:p>
                      <a:pPr algn="l"/>
                      <a:r>
                        <a:rPr lang="en-US" sz="1800" dirty="0"/>
                        <a:t>UGTO, Universidad de Guanajuato</a:t>
                      </a:r>
                    </a:p>
                  </a:txBody>
                  <a:tcPr marL="91832" marR="91832" marT="45915" marB="45915" anchor="ctr"/>
                </a:tc>
                <a:tc>
                  <a:txBody>
                    <a:bodyPr/>
                    <a:lstStyle/>
                    <a:p>
                      <a:pPr algn="l"/>
                      <a:r>
                        <a:rPr lang="en-US" sz="1800" dirty="0"/>
                        <a:t>Mexico</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332483875"/>
                  </a:ext>
                </a:extLst>
              </a:tr>
              <a:tr h="372427">
                <a:tc>
                  <a:txBody>
                    <a:bodyPr/>
                    <a:lstStyle/>
                    <a:p>
                      <a:pPr algn="l"/>
                      <a:r>
                        <a:rPr lang="en-US" sz="1800" dirty="0"/>
                        <a:t>BUAP, </a:t>
                      </a:r>
                      <a:r>
                        <a:rPr lang="en-US" sz="1800" dirty="0" err="1"/>
                        <a:t>Benemérita</a:t>
                      </a:r>
                      <a:r>
                        <a:rPr lang="en-US" sz="1800" dirty="0"/>
                        <a:t> Universidad </a:t>
                      </a:r>
                      <a:r>
                        <a:rPr lang="en-US" sz="1800" dirty="0" err="1"/>
                        <a:t>Autónoma</a:t>
                      </a:r>
                      <a:r>
                        <a:rPr lang="en-US" sz="1800" dirty="0"/>
                        <a:t> de Puebla</a:t>
                      </a:r>
                    </a:p>
                  </a:txBody>
                  <a:tcPr marL="91832" marR="91832" marT="45915" marB="45915" anchor="ctr"/>
                </a:tc>
                <a:tc>
                  <a:txBody>
                    <a:bodyPr/>
                    <a:lstStyle/>
                    <a:p>
                      <a:pPr algn="l"/>
                      <a:r>
                        <a:rPr lang="en-US" sz="1800" dirty="0"/>
                        <a:t>Mexico</a:t>
                      </a:r>
                    </a:p>
                  </a:txBody>
                  <a:tcPr marL="91832" marR="91832" marT="45915" marB="4591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Fully Signed</a:t>
                      </a:r>
                    </a:p>
                  </a:txBody>
                  <a:tcPr marL="91832" marR="91832" marT="45915" marB="45915" anchor="ctr"/>
                </a:tc>
                <a:extLst>
                  <a:ext uri="{0D108BD9-81ED-4DB2-BD59-A6C34878D82A}">
                    <a16:rowId xmlns:a16="http://schemas.microsoft.com/office/drawing/2014/main" val="4030215814"/>
                  </a:ext>
                </a:extLst>
              </a:tr>
              <a:tr h="372427">
                <a:tc>
                  <a:txBody>
                    <a:bodyPr/>
                    <a:lstStyle/>
                    <a:p>
                      <a:pPr algn="l"/>
                      <a:r>
                        <a:rPr lang="en-US" sz="1800" dirty="0"/>
                        <a:t>UCOL, University of Colima</a:t>
                      </a:r>
                    </a:p>
                  </a:txBody>
                  <a:tcPr marL="91832" marR="91832" marT="45915" marB="45915" anchor="ctr"/>
                </a:tc>
                <a:tc>
                  <a:txBody>
                    <a:bodyPr/>
                    <a:lstStyle/>
                    <a:p>
                      <a:pPr algn="l"/>
                      <a:r>
                        <a:rPr lang="en-US" sz="1800" dirty="0"/>
                        <a:t>Mexico</a:t>
                      </a:r>
                    </a:p>
                  </a:txBody>
                  <a:tcPr marL="91832" marR="91832" marT="45915" marB="45915" anchor="ctr"/>
                </a:tc>
                <a:tc>
                  <a:txBody>
                    <a:bodyPr/>
                    <a:lstStyle/>
                    <a:p>
                      <a:pPr algn="l"/>
                      <a:r>
                        <a:rPr lang="en-US" sz="1800" dirty="0"/>
                        <a:t>Sent to Institute</a:t>
                      </a:r>
                    </a:p>
                  </a:txBody>
                  <a:tcPr marL="91832" marR="91832" marT="45915" marB="45915" anchor="ctr"/>
                </a:tc>
                <a:extLst>
                  <a:ext uri="{0D108BD9-81ED-4DB2-BD59-A6C34878D82A}">
                    <a16:rowId xmlns:a16="http://schemas.microsoft.com/office/drawing/2014/main" val="129449324"/>
                  </a:ext>
                </a:extLst>
              </a:tr>
              <a:tr h="372427">
                <a:tc>
                  <a:txBody>
                    <a:bodyPr/>
                    <a:lstStyle/>
                    <a:p>
                      <a:pPr algn="l"/>
                      <a:r>
                        <a:rPr lang="en-US" sz="1800" dirty="0"/>
                        <a:t>UAS, Universidad </a:t>
                      </a:r>
                      <a:r>
                        <a:rPr lang="en-US" sz="1800" dirty="0" err="1"/>
                        <a:t>Autonoma</a:t>
                      </a:r>
                      <a:r>
                        <a:rPr lang="en-US" sz="1800" dirty="0"/>
                        <a:t> de Sinaloa</a:t>
                      </a:r>
                    </a:p>
                  </a:txBody>
                  <a:tcPr marL="91832" marR="91832" marT="45915" marB="45915" anchor="ctr"/>
                </a:tc>
                <a:tc>
                  <a:txBody>
                    <a:bodyPr/>
                    <a:lstStyle/>
                    <a:p>
                      <a:pPr algn="l"/>
                      <a:r>
                        <a:rPr lang="en-US" sz="1800" dirty="0"/>
                        <a:t>Mexico</a:t>
                      </a:r>
                    </a:p>
                  </a:txBody>
                  <a:tcPr marL="91832" marR="91832" marT="45915" marB="45915" anchor="ctr"/>
                </a:tc>
                <a:tc>
                  <a:txBody>
                    <a:bodyPr/>
                    <a:lstStyle/>
                    <a:p>
                      <a:pPr algn="l"/>
                      <a:r>
                        <a:rPr lang="en-US" sz="1800" dirty="0"/>
                        <a:t>To be contacted</a:t>
                      </a:r>
                    </a:p>
                  </a:txBody>
                  <a:tcPr marL="91832" marR="91832" marT="45915" marB="45915" anchor="ctr"/>
                </a:tc>
                <a:extLst>
                  <a:ext uri="{0D108BD9-81ED-4DB2-BD59-A6C34878D82A}">
                    <a16:rowId xmlns:a16="http://schemas.microsoft.com/office/drawing/2014/main" val="2788483600"/>
                  </a:ext>
                </a:extLst>
              </a:tr>
            </a:tbl>
          </a:graphicData>
        </a:graphic>
      </p:graphicFrame>
    </p:spTree>
    <p:extLst>
      <p:ext uri="{BB962C8B-B14F-4D97-AF65-F5344CB8AC3E}">
        <p14:creationId xmlns:p14="http://schemas.microsoft.com/office/powerpoint/2010/main" val="1608669127"/>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untry">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11.xml><?xml version="1.0" encoding="utf-8"?>
<a:theme xmlns:a="http://schemas.openxmlformats.org/drawingml/2006/main" name="CERN_Corporate">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E0AEF679-98C1-AB42-B5BE-2ED16A1D638D}"/>
    </a:ext>
  </a:extLst>
</a:theme>
</file>

<file path=ppt/theme/theme12.xml><?xml version="1.0" encoding="utf-8"?>
<a:theme xmlns:a="http://schemas.openxmlformats.org/drawingml/2006/main" name="2_Research">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ERN_Corporate">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E0AEF679-98C1-AB42-B5BE-2ED16A1D638D}"/>
    </a:ext>
  </a:extLst>
</a:theme>
</file>

<file path=ppt/theme/theme1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17.xml><?xml version="1.0" encoding="utf-8"?>
<a:theme xmlns:a="http://schemas.openxmlformats.org/drawingml/2006/main" name="2_Collaboration">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18.xml><?xml version="1.0" encoding="utf-8"?>
<a:theme xmlns:a="http://schemas.openxmlformats.org/drawingml/2006/main" name="2_CERN_Corporate">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E0AEF679-98C1-AB42-B5BE-2ED16A1D638D}"/>
    </a:ext>
  </a:extLst>
</a:theme>
</file>

<file path=ppt/theme/theme19.xml><?xml version="1.0" encoding="utf-8"?>
<a:theme xmlns:a="http://schemas.openxmlformats.org/drawingml/2006/main" name="Office Them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_16x9 PPT_v2024.pptx" id="{CF085BE9-E13D-8249-B4F3-B15893DF5078}" vid="{8DC4A9CA-60BF-5142-B3E7-A933F0F95F14}"/>
    </a:ext>
  </a:extLst>
</a:theme>
</file>

<file path=ppt/theme/theme2.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0.xml><?xml version="1.0" encoding="utf-8"?>
<a:theme xmlns:a="http://schemas.openxmlformats.org/drawingml/2006/main" name="5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5">
              <a:lumMod val="75000"/>
            </a:schemeClr>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chemeClr val="dk1"/>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5.xml><?xml version="1.0" encoding="utf-8"?>
<a:theme xmlns:a="http://schemas.openxmlformats.org/drawingml/2006/main" name="3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Exempel.potx" id="{5A6DE731-F62F-4393-846B-6DB5958E2F3F}" vid="{6C6AD931-A751-4127-A0E9-78885972E943}"/>
    </a:ext>
  </a:extLst>
</a:theme>
</file>

<file path=ppt/theme/theme6.xml><?xml version="1.0" encoding="utf-8"?>
<a:theme xmlns:a="http://schemas.openxmlformats.org/drawingml/2006/main" name="4_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3700"/>
          </a:lnSpc>
          <a:defRPr sz="3000" dirty="0"/>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7.xml><?xml version="1.0" encoding="utf-8"?>
<a:theme xmlns:a="http://schemas.openxmlformats.org/drawingml/2006/main" name="1_Research">
  <a:themeElements>
    <a:clrScheme name="CERN 2">
      <a:dk1>
        <a:srgbClr val="0033A0"/>
      </a:dk1>
      <a:lt1>
        <a:srgbClr val="FFFFFF"/>
      </a:lt1>
      <a:dk2>
        <a:srgbClr val="2F2F2F"/>
      </a:dk2>
      <a:lt2>
        <a:srgbClr val="FFFFFF"/>
      </a:lt2>
      <a:accent1>
        <a:srgbClr val="6E2466"/>
      </a:accent1>
      <a:accent2>
        <a:srgbClr val="E15E32"/>
      </a:accent2>
      <a:accent3>
        <a:srgbClr val="1C446B"/>
      </a:accent3>
      <a:accent4>
        <a:srgbClr val="61C5D3"/>
      </a:accent4>
      <a:accent5>
        <a:srgbClr val="BFBFCB"/>
      </a:accent5>
      <a:accent6>
        <a:srgbClr val="0033A0"/>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defPPr>
      </a:lstStyle>
    </a:txDef>
  </a:objectDefaults>
  <a:extraClrSchemeLst/>
  <a:extLst>
    <a:ext uri="{05A4C25C-085E-4340-85A3-A5531E510DB2}">
      <thm15:themeFamily xmlns:thm15="http://schemas.microsoft.com/office/thememl/2012/main" name="CERN_New_Corporate_proposition" id="{F1C3E971-1B97-8840-A76A-3950E72D87FC}" vid="{4904FA80-2E56-9C4B-87CA-1D42BF3744A9}"/>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54106</TotalTime>
  <Words>1297</Words>
  <Application>Microsoft Macintosh PowerPoint</Application>
  <PresentationFormat>Widescreen</PresentationFormat>
  <Paragraphs>164</Paragraphs>
  <Slides>13</Slides>
  <Notes>5</Notes>
  <HiddenSlides>0</HiddenSlides>
  <MMClips>1</MMClips>
  <ScaleCrop>false</ScaleCrop>
  <HeadingPairs>
    <vt:vector size="6" baseType="variant">
      <vt:variant>
        <vt:lpstr>Fonts Used</vt:lpstr>
      </vt:variant>
      <vt:variant>
        <vt:i4>4</vt:i4>
      </vt:variant>
      <vt:variant>
        <vt:lpstr>Theme</vt:lpstr>
      </vt:variant>
      <vt:variant>
        <vt:i4>20</vt:i4>
      </vt:variant>
      <vt:variant>
        <vt:lpstr>Slide Titles</vt:lpstr>
      </vt:variant>
      <vt:variant>
        <vt:i4>13</vt:i4>
      </vt:variant>
    </vt:vector>
  </HeadingPairs>
  <TitlesOfParts>
    <vt:vector size="37" baseType="lpstr">
      <vt:lpstr>Arial</vt:lpstr>
      <vt:lpstr>Calibri</vt:lpstr>
      <vt:lpstr>Calibri Light</vt:lpstr>
      <vt:lpstr>Segoe UI</vt:lpstr>
      <vt:lpstr>3_Office Theme</vt:lpstr>
      <vt:lpstr>Content Slides - Deep Blue</vt:lpstr>
      <vt:lpstr>Custom Design</vt:lpstr>
      <vt:lpstr>2_Content Slides - Deep Blue</vt:lpstr>
      <vt:lpstr>3_Content Slides - Deep Blue</vt:lpstr>
      <vt:lpstr>4_Content Slides - Deep Blue</vt:lpstr>
      <vt:lpstr>1_Research</vt:lpstr>
      <vt:lpstr>2_Office Theme</vt:lpstr>
      <vt:lpstr>6_Office Theme</vt:lpstr>
      <vt:lpstr>Country</vt:lpstr>
      <vt:lpstr>CERN_Corporate</vt:lpstr>
      <vt:lpstr>2_Research</vt:lpstr>
      <vt:lpstr>Default Design</vt:lpstr>
      <vt:lpstr>1_CERN_Corporate</vt:lpstr>
      <vt:lpstr>7_Office Theme</vt:lpstr>
      <vt:lpstr>1_Content Slides - Deep Blue</vt:lpstr>
      <vt:lpstr>2_Collaboration</vt:lpstr>
      <vt:lpstr>2_CERN_Corporate</vt:lpstr>
      <vt:lpstr>Office Theme</vt:lpstr>
      <vt:lpstr>5_Content Slides - Deep Blue</vt:lpstr>
      <vt:lpstr>PowerPoint Presentation</vt:lpstr>
      <vt:lpstr>PowerPoint Presentation</vt:lpstr>
      <vt:lpstr>Preparing CERN’s Future</vt:lpstr>
      <vt:lpstr>PowerPoint Presentation</vt:lpstr>
      <vt:lpstr>Science for peace CERN was founded in 1954 with 12 European Member States</vt:lpstr>
      <vt:lpstr>CERN Users (from Latin American institutes)</vt:lpstr>
      <vt:lpstr>PowerPoint Presentation</vt:lpstr>
      <vt:lpstr>Statement of Intent – CERN &amp; USA</vt:lpstr>
      <vt:lpstr>Latin American Institutes Participating in the  FCC Feasibility Study</vt:lpstr>
      <vt:lpstr>FCC Feasibility Study Collaboration Membership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Zimmermann</dc:creator>
  <cp:lastModifiedBy>Emmanuel Tsesmelis</cp:lastModifiedBy>
  <cp:revision>363</cp:revision>
  <cp:lastPrinted>2024-07-04T07:55:49Z</cp:lastPrinted>
  <dcterms:created xsi:type="dcterms:W3CDTF">2022-11-04T23:51:03Z</dcterms:created>
  <dcterms:modified xsi:type="dcterms:W3CDTF">2024-11-08T16:08:05Z</dcterms:modified>
</cp:coreProperties>
</file>