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56" y="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1C44ED-D110-8EBD-5407-1737FBC976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305E4F8-9FDB-F5CD-44CA-A77DE338A3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36F5A42-4359-EA7A-1601-4F3CB7DE0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F7E00-2DED-4408-A690-D7FF05B3084C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51810EE-F48F-2721-F0D9-C131158E9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4958B97-7066-16EF-D1D2-0872989FE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D4B06-A49E-40EB-B1B1-02ED9D8C12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0128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6F5276-FC46-D4D5-E2EA-E2241EE3D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B42B107-BC53-E29D-1CBA-ACDA3B5A12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4E30B41-F008-8FD4-61F3-411C7603B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F7E00-2DED-4408-A690-D7FF05B3084C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33E282-91B8-BF41-33C4-3B951F729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0DE8EC8-5DC1-A7EE-5964-BC65DC59F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D4B06-A49E-40EB-B1B1-02ED9D8C12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4994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1CA60F3-1C7A-BDD2-125A-CA84316927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6FD45F9-DC0C-222E-842C-136AB7E5E4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4F0E951-2859-75D2-D318-E0A3C831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F7E00-2DED-4408-A690-D7FF05B3084C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D84E237-F808-C231-B32C-233F1F3B0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88821EB-4180-70E7-C605-B3BF5A980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D4B06-A49E-40EB-B1B1-02ED9D8C12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4994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90F5CC-D7CD-A9FD-55D2-4E91425AC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28DA1AC-1A03-211A-EC62-57DDBC1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201EA87-40F7-1B37-1C8E-D876EDD93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F7E00-2DED-4408-A690-D7FF05B3084C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A68CC35-788A-4BB9-E085-9DBF762AE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22E6831-2C40-C8E8-112F-74BEFF33A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D4B06-A49E-40EB-B1B1-02ED9D8C12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0423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5B7E70-BAE4-EAC2-F2A6-7DB96A691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F025F67-3017-A087-A1E4-499B86836C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17DC36C-4A5F-30E3-1147-B675499EB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F7E00-2DED-4408-A690-D7FF05B3084C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862CFAE-BF4C-5B0A-E3CA-12925D081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2DF562C-F56B-19F1-9659-E23CB21CC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D4B06-A49E-40EB-B1B1-02ED9D8C12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5588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2328F4-A457-461A-2528-04B8C3ACD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AE1C7CE-4F32-E57D-1812-6CE4E2B760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1A03864-A8D2-1CCF-D20E-34DCD0432C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E8A38F6-9885-D083-41F0-2ADCCE896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F7E00-2DED-4408-A690-D7FF05B3084C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E65D694-AC8D-710D-AF24-4104B20B4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3623661-5C9C-EC3B-D9C5-0FA38F2F2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D4B06-A49E-40EB-B1B1-02ED9D8C12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152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724BD4-50D8-8D9F-78EF-4E6C4E9B9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081CAB9-481A-1ADF-D598-E64F5856BA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A958CD2-C6F7-2869-023F-8FF00C382F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5646A09-2413-864E-1B1F-13BA8434D5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2F45523-12AB-D2BC-64AC-1E737608D1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9006A4E-478D-BE22-E264-C76E911BB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F7E00-2DED-4408-A690-D7FF05B3084C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C338A1D-2CAC-8D93-B0DA-E6818E2E5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599E257-B1E4-02A9-05C3-9B153BE19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D4B06-A49E-40EB-B1B1-02ED9D8C12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133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C4DD59-C831-0858-0102-75F9899F5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8ED2D42-A312-FB8B-EF3A-112824D9D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F7E00-2DED-4408-A690-D7FF05B3084C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12630F2-813F-BD39-7D2D-41322BCB6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C59C7BA-EA9B-F3E8-3EDC-520A9725E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D4B06-A49E-40EB-B1B1-02ED9D8C12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6276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197D29E-0097-8CEE-5514-FF2A84A82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F7E00-2DED-4408-A690-D7FF05B3084C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B0E2B78-A6DD-3579-ABC2-94F0791D4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E5F72D8-21D6-5B49-0EC9-F4DC487BB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D4B06-A49E-40EB-B1B1-02ED9D8C12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6362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D8ACCC-1BC4-7179-313D-88D69C122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8A02A5B-186E-B1D8-092B-36FDE3294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DEBA4D2-C311-E6C8-9349-B4F51DC332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42787A0-00C3-7DCC-EE75-95ED9A4A3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F7E00-2DED-4408-A690-D7FF05B3084C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7A61F99-8BEB-E284-788A-8740E4D23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BE6215A-0AF5-FB89-D598-3354BE4B2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D4B06-A49E-40EB-B1B1-02ED9D8C12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018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96116C-721A-0188-BE04-BB24FA3BC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B5AD65C-40F8-FD46-61B4-7B31F19FCD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A8CB283-8646-F227-43B2-8E1C1946C9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254AD13-38F1-3531-D0A9-CF8FE1BFD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F7E00-2DED-4408-A690-D7FF05B3084C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FB7D92C-B63F-2D93-1CB8-234118B84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0BAF5B0-D538-B027-9EB2-17C557F1C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D4B06-A49E-40EB-B1B1-02ED9D8C12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797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092197-7BA7-50C9-9A28-BC60B35A0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9784B4E-0AB9-98EE-89FD-FEA458D0CE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E26A8F7-547F-127A-38C7-748CD2F949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F7E00-2DED-4408-A690-D7FF05B3084C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C67791C-859E-F9FD-4C39-BB9478CF5E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82FC7C0-79DB-FC17-BF86-E075FE6FEE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D4B06-A49E-40EB-B1B1-02ED9D8C12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9378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C3402E-82A1-7AFC-9A59-FFA6185139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85036"/>
            <a:ext cx="9144000" cy="876119"/>
          </a:xfrm>
        </p:spPr>
        <p:txBody>
          <a:bodyPr>
            <a:normAutofit/>
          </a:bodyPr>
          <a:lstStyle/>
          <a:p>
            <a:r>
              <a:rPr lang="es-AR" sz="4800" kern="150" dirty="0">
                <a:effectLst/>
                <a:latin typeface="+mn-lt"/>
                <a:ea typeface="DejaVu Sans"/>
                <a:cs typeface="FreeSans"/>
              </a:rPr>
              <a:t>FD Operations &amp; Maintenance</a:t>
            </a:r>
            <a:endParaRPr lang="ru-RU" sz="16600" dirty="0">
              <a:latin typeface="+mn-lt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26452FC-6F04-5BC6-11B4-80872B21D3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70962"/>
            <a:ext cx="9144000" cy="1655762"/>
          </a:xfrm>
        </p:spPr>
        <p:txBody>
          <a:bodyPr>
            <a:normAutofit/>
          </a:bodyPr>
          <a:lstStyle/>
          <a:p>
            <a:r>
              <a:rPr lang="en-US" sz="3200" i="1" dirty="0"/>
              <a:t>Anton Moroz</a:t>
            </a:r>
          </a:p>
          <a:p>
            <a:endParaRPr lang="en-US" sz="3200" i="1" dirty="0"/>
          </a:p>
          <a:p>
            <a:r>
              <a:rPr lang="en-US" sz="1800" dirty="0" err="1"/>
              <a:t>Malargue</a:t>
            </a:r>
            <a:r>
              <a:rPr lang="en-US" sz="1800" dirty="0"/>
              <a:t>, Oct 10, 2023</a:t>
            </a:r>
            <a:endParaRPr lang="ru-RU" sz="1800" dirty="0"/>
          </a:p>
        </p:txBody>
      </p:sp>
      <p:pic>
        <p:nvPicPr>
          <p:cNvPr id="5" name="Imagen1">
            <a:extLst>
              <a:ext uri="{FF2B5EF4-FFF2-40B4-BE49-F238E27FC236}">
                <a16:creationId xmlns:a16="http://schemas.microsoft.com/office/drawing/2014/main" id="{D03BB594-869D-7908-F59E-8523D47C338C}"/>
              </a:ext>
            </a:extLst>
          </p:cNvPr>
          <p:cNvPicPr/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5494337" y="1725079"/>
            <a:ext cx="1203325" cy="2352040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3682824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1D1CBF-AC74-DE35-949A-46CB4851D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1217"/>
            <a:ext cx="10515600" cy="1325563"/>
          </a:xfrm>
        </p:spPr>
        <p:txBody>
          <a:bodyPr/>
          <a:lstStyle/>
          <a:p>
            <a:r>
              <a:rPr lang="en-US" dirty="0"/>
              <a:t>Operations (shift 4.</a:t>
            </a:r>
            <a:r>
              <a:rPr lang="ru-RU" dirty="0"/>
              <a:t>10</a:t>
            </a:r>
            <a:r>
              <a:rPr lang="en-US" dirty="0"/>
              <a:t>.23)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E9C78BA-70F7-0619-417B-2DDFADB9D8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0608"/>
            <a:ext cx="10515600" cy="53100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u="sng" dirty="0"/>
              <a:t>Weather</a:t>
            </a:r>
          </a:p>
          <a:p>
            <a:r>
              <a:rPr lang="en-US" sz="2000" dirty="0"/>
              <a:t>Nights mostly cloudy, strong wind only during daytime. No rain by today</a:t>
            </a:r>
          </a:p>
          <a:p>
            <a:pPr marL="0" indent="0">
              <a:buNone/>
            </a:pPr>
            <a:r>
              <a:rPr lang="en-US" sz="2000" u="sng" dirty="0"/>
              <a:t>Power cuts </a:t>
            </a:r>
          </a:p>
          <a:p>
            <a:r>
              <a:rPr lang="ru-RU" sz="2000" dirty="0"/>
              <a:t>6</a:t>
            </a:r>
            <a:r>
              <a:rPr lang="en-US" sz="2000" dirty="0"/>
              <a:t>.10 power went out in LA close to the end of the shift</a:t>
            </a:r>
          </a:p>
          <a:p>
            <a:r>
              <a:rPr lang="en-US" sz="2000" dirty="0"/>
              <a:t>8.10 power cut during the day in LL and LM – LL bay 4 UPS failure – not operated that night</a:t>
            </a:r>
          </a:p>
          <a:p>
            <a:pPr marL="0" indent="0">
              <a:buNone/>
            </a:pPr>
            <a:r>
              <a:rPr lang="en-US" sz="2000" u="sng" dirty="0"/>
              <a:t>HE (in down position)</a:t>
            </a:r>
          </a:p>
          <a:p>
            <a:r>
              <a:rPr lang="en-US" sz="2000" dirty="0"/>
              <a:t>4.10 Very high variance in 1 pixel (bay 1), this pixel is gray in calibration. Other days worked fine</a:t>
            </a:r>
          </a:p>
          <a:p>
            <a:pPr marL="0" indent="0">
              <a:buNone/>
            </a:pPr>
            <a:r>
              <a:rPr lang="en-US" sz="2000" u="sng" dirty="0"/>
              <a:t>LA</a:t>
            </a:r>
          </a:p>
          <a:p>
            <a:r>
              <a:rPr lang="en-US" sz="2000" dirty="0"/>
              <a:t>9.10 (tonight) Bay 6 UPS failure – this bay not used today</a:t>
            </a:r>
          </a:p>
          <a:p>
            <a:pPr marL="0" indent="0">
              <a:buNone/>
            </a:pPr>
            <a:r>
              <a:rPr lang="en-US" sz="2000" u="sng" dirty="0"/>
              <a:t>Other</a:t>
            </a:r>
          </a:p>
          <a:p>
            <a:r>
              <a:rPr lang="en-US" sz="2000" dirty="0"/>
              <a:t>Hybrid reconstruction for September</a:t>
            </a:r>
          </a:p>
          <a:p>
            <a:r>
              <a:rPr lang="en-US" sz="2000" dirty="0"/>
              <a:t>July + August reports published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2000" u="sng" dirty="0"/>
          </a:p>
          <a:p>
            <a:pPr marL="0" indent="0">
              <a:buFont typeface="Arial" panose="020B0604020202020204" pitchFamily="34" charset="0"/>
              <a:buNone/>
            </a:pPr>
            <a:endParaRPr lang="ru-RU" sz="2000" u="sng" dirty="0"/>
          </a:p>
          <a:p>
            <a:pPr marL="0" indent="0">
              <a:buNone/>
            </a:pPr>
            <a:endParaRPr lang="en-US" sz="2000" u="sng" dirty="0"/>
          </a:p>
          <a:p>
            <a:pPr marL="0" indent="0">
              <a:buNone/>
            </a:pPr>
            <a:endParaRPr lang="ru-RU" sz="2000" dirty="0"/>
          </a:p>
        </p:txBody>
      </p:sp>
      <p:pic>
        <p:nvPicPr>
          <p:cNvPr id="4" name="Imagen1">
            <a:extLst>
              <a:ext uri="{FF2B5EF4-FFF2-40B4-BE49-F238E27FC236}">
                <a16:creationId xmlns:a16="http://schemas.microsoft.com/office/drawing/2014/main" id="{1AE06758-0235-3CE9-1CC5-E7D2FD351E6C}"/>
              </a:ext>
            </a:extLst>
          </p:cNvPr>
          <p:cNvPicPr/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11255604" y="207389"/>
            <a:ext cx="582905" cy="1139355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307988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391544-C775-D881-96DD-09C1CAE5B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Maintenance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3AB7573-C67B-BDB3-E699-8777D5214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Mirror cleaning in HEAT starts soon – will have to stop using HE</a:t>
            </a:r>
          </a:p>
          <a:p>
            <a:endParaRPr lang="en-US" sz="2400" dirty="0"/>
          </a:p>
          <a:p>
            <a:r>
              <a:rPr lang="en-US" sz="2400" dirty="0"/>
              <a:t>Monitoring not functional in LL (makes it hard for shifters): because of new PC’s the outdated databases are not supported. All of the data has to be moved to a new SQL version</a:t>
            </a:r>
          </a:p>
          <a:p>
            <a:endParaRPr lang="en-US" sz="2400" dirty="0"/>
          </a:p>
          <a:p>
            <a:r>
              <a:rPr lang="en-US" sz="2400" dirty="0"/>
              <a:t>New mirror PCs have arrived for LA – the replacement will probably lead to monitoring failure too? </a:t>
            </a:r>
          </a:p>
          <a:p>
            <a:endParaRPr lang="ru-RU" sz="2400" dirty="0"/>
          </a:p>
        </p:txBody>
      </p:sp>
      <p:pic>
        <p:nvPicPr>
          <p:cNvPr id="4" name="Imagen1">
            <a:extLst>
              <a:ext uri="{FF2B5EF4-FFF2-40B4-BE49-F238E27FC236}">
                <a16:creationId xmlns:a16="http://schemas.microsoft.com/office/drawing/2014/main" id="{4E48B93A-A17F-DD7F-2EFA-F7508E6C0733}"/>
              </a:ext>
            </a:extLst>
          </p:cNvPr>
          <p:cNvPicPr/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11255604" y="207389"/>
            <a:ext cx="582905" cy="1139355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39710525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192</Words>
  <Application>Microsoft Office PowerPoint</Application>
  <PresentationFormat>Широкоэкранный</PresentationFormat>
  <Paragraphs>26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FD Operations &amp; Maintenance</vt:lpstr>
      <vt:lpstr>Operations (shift 4.10.23)</vt:lpstr>
      <vt:lpstr>Maintenance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FD Operations &amp; Maintenance</dc:title>
  <dc:creator>Anton Moroz</dc:creator>
  <cp:lastModifiedBy>Anton Moroz</cp:lastModifiedBy>
  <cp:revision>45</cp:revision>
  <dcterms:created xsi:type="dcterms:W3CDTF">2023-09-12T04:41:25Z</dcterms:created>
  <dcterms:modified xsi:type="dcterms:W3CDTF">2023-10-10T06:04:50Z</dcterms:modified>
</cp:coreProperties>
</file>