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2" r:id="rId4"/>
  </p:sldMasterIdLst>
  <p:notesMasterIdLst>
    <p:notesMasterId r:id="rId55"/>
  </p:notesMasterIdLst>
  <p:sldIdLst>
    <p:sldId id="256" r:id="rId5"/>
    <p:sldId id="303" r:id="rId6"/>
    <p:sldId id="309" r:id="rId7"/>
    <p:sldId id="306" r:id="rId8"/>
    <p:sldId id="310" r:id="rId9"/>
    <p:sldId id="312" r:id="rId10"/>
    <p:sldId id="311" r:id="rId11"/>
    <p:sldId id="307" r:id="rId12"/>
    <p:sldId id="313" r:id="rId13"/>
    <p:sldId id="314" r:id="rId14"/>
    <p:sldId id="257" r:id="rId15"/>
    <p:sldId id="258" r:id="rId16"/>
    <p:sldId id="259" r:id="rId17"/>
    <p:sldId id="260" r:id="rId18"/>
    <p:sldId id="297" r:id="rId19"/>
    <p:sldId id="340" r:id="rId20"/>
    <p:sldId id="298" r:id="rId21"/>
    <p:sldId id="338" r:id="rId22"/>
    <p:sldId id="263" r:id="rId23"/>
    <p:sldId id="265" r:id="rId24"/>
    <p:sldId id="266" r:id="rId25"/>
    <p:sldId id="275" r:id="rId26"/>
    <p:sldId id="276" r:id="rId27"/>
    <p:sldId id="277" r:id="rId28"/>
    <p:sldId id="290" r:id="rId29"/>
    <p:sldId id="279" r:id="rId30"/>
    <p:sldId id="270" r:id="rId31"/>
    <p:sldId id="282" r:id="rId32"/>
    <p:sldId id="283" r:id="rId33"/>
    <p:sldId id="300" r:id="rId34"/>
    <p:sldId id="292" r:id="rId35"/>
    <p:sldId id="293" r:id="rId36"/>
    <p:sldId id="295" r:id="rId37"/>
    <p:sldId id="317" r:id="rId38"/>
    <p:sldId id="316" r:id="rId39"/>
    <p:sldId id="325" r:id="rId40"/>
    <p:sldId id="321" r:id="rId41"/>
    <p:sldId id="322" r:id="rId42"/>
    <p:sldId id="323" r:id="rId43"/>
    <p:sldId id="324" r:id="rId44"/>
    <p:sldId id="296" r:id="rId45"/>
    <p:sldId id="286" r:id="rId46"/>
    <p:sldId id="329" r:id="rId47"/>
    <p:sldId id="330" r:id="rId48"/>
    <p:sldId id="331" r:id="rId49"/>
    <p:sldId id="332" r:id="rId50"/>
    <p:sldId id="334" r:id="rId51"/>
    <p:sldId id="294" r:id="rId52"/>
    <p:sldId id="341" r:id="rId53"/>
    <p:sldId id="33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vitado" initials="Ui" lastIdx="1" clrIdx="0">
    <p:extLst>
      <p:ext uri="{19B8F6BF-5375-455C-9EA6-DF929625EA0E}">
        <p15:presenceInfo xmlns:p15="http://schemas.microsoft.com/office/powerpoint/2012/main" userId="S::urn:spo:anon#354deb801d3e4dc720b1174405437d32d9748f2a2862c44916b0a5ab4e6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2076" dt="2021-02-26T15:10:04.722"/>
    <p1510:client id="{03CFAE9F-E039-B000-C8EE-72ACD132C95C}" v="7" dt="2021-02-25T19:56:57.721"/>
    <p1510:client id="{11F7CE06-6E96-E432-0C78-370276A1D281}" v="145" dt="2021-02-26T05:25:33.847"/>
    <p1510:client id="{23F198A3-ADB7-B258-DFBE-B0D0656B77E3}" v="544" dt="2021-02-25T19:22:52.274"/>
    <p1510:client id="{394A298B-0C68-40DB-A699-FDD23E4BD77B}" v="18" dt="2021-02-25T22:37:03.294"/>
    <p1510:client id="{48E1664B-4A9A-FBFE-E547-78FA153E6BCC}" v="426" dt="2021-02-25T22:02:15.090"/>
    <p1510:client id="{55B652EE-4607-8ADB-D963-297A9AD67D83}" v="206" dt="2021-02-26T15:54:19.006"/>
    <p1510:client id="{5F1A675C-DD2F-4908-A93A-06A3EA1ABEFE}" v="18" dt="2021-02-25T18:51:01.222"/>
    <p1510:client id="{76BB5D20-365B-724D-70B9-7252F645D2D7}" v="7" dt="2021-02-25T18:59:00.393"/>
    <p1510:client id="{9BF656B8-4419-4C00-9922-9CD6337AC95E}" v="169" dt="2021-02-25T23:15:53.016"/>
    <p1510:client id="{A0F802B2-A3FB-3C82-045D-BDCEA461132C}" v="652" dt="2021-02-25T23:53:23.397"/>
    <p1510:client id="{A23AAF25-2A04-71D0-B079-6E582533A32F}" v="36" dt="2021-02-25T19:39:01.037"/>
    <p1510:client id="{C948C9B7-EB1F-F580-0DB7-D18782635F4C}" v="202" dt="2021-02-25T22:24:28.865"/>
    <p1510:client id="{E7FE8FCF-563F-6E34-2577-B76DC135C584}" v="429" dt="2021-02-25T18:52:29.374"/>
    <p1510:client id="{FBAC3A3F-06D8-C433-AE52-93C57F8BE989}" v="17" dt="2021-02-25T21:47:05.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3" autoAdjust="0"/>
    <p:restoredTop sz="96281" autoAdjust="0"/>
  </p:normalViewPr>
  <p:slideViewPr>
    <p:cSldViewPr snapToGrid="0">
      <p:cViewPr varScale="1">
        <p:scale>
          <a:sx n="118" d="100"/>
          <a:sy n="118" d="100"/>
        </p:scale>
        <p:origin x="216" y="5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5" d="100"/>
          <a:sy n="95" d="100"/>
        </p:scale>
        <p:origin x="37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354deb801d3e4dc720b1174405437d32d9748f2a2862c44916b0a5ab4e64068b::" providerId="AD" clId="Web-{A0F802B2-A3FB-3C82-045D-BDCEA461132C}"/>
    <pc:docChg chg="addSld modSld">
      <pc:chgData name="Usuario invitado" userId="S::urn:spo:anon#354deb801d3e4dc720b1174405437d32d9748f2a2862c44916b0a5ab4e64068b::" providerId="AD" clId="Web-{A0F802B2-A3FB-3C82-045D-BDCEA461132C}" dt="2021-02-25T23:53:23.397" v="391" actId="14100"/>
      <pc:docMkLst>
        <pc:docMk/>
      </pc:docMkLst>
      <pc:sldChg chg="delSp modSp">
        <pc:chgData name="Usuario invitado" userId="S::urn:spo:anon#354deb801d3e4dc720b1174405437d32d9748f2a2862c44916b0a5ab4e64068b::" providerId="AD" clId="Web-{A0F802B2-A3FB-3C82-045D-BDCEA461132C}" dt="2021-02-25T23:20:47.994" v="193"/>
        <pc:sldMkLst>
          <pc:docMk/>
          <pc:sldMk cId="1341395766" sldId="262"/>
        </pc:sldMkLst>
        <pc:spChg chg="mod">
          <ac:chgData name="Usuario invitado" userId="S::urn:spo:anon#354deb801d3e4dc720b1174405437d32d9748f2a2862c44916b0a5ab4e64068b::" providerId="AD" clId="Web-{A0F802B2-A3FB-3C82-045D-BDCEA461132C}" dt="2021-02-25T23:12:37.327" v="154" actId="1076"/>
          <ac:spMkLst>
            <pc:docMk/>
            <pc:sldMk cId="1341395766" sldId="262"/>
            <ac:spMk id="8" creationId="{9F27BA61-AD90-42BA-9959-C14334422C22}"/>
          </ac:spMkLst>
        </pc:spChg>
        <pc:spChg chg="del mod">
          <ac:chgData name="Usuario invitado" userId="S::urn:spo:anon#354deb801d3e4dc720b1174405437d32d9748f2a2862c44916b0a5ab4e64068b::" providerId="AD" clId="Web-{A0F802B2-A3FB-3C82-045D-BDCEA461132C}" dt="2021-02-25T23:20:47.994" v="193"/>
          <ac:spMkLst>
            <pc:docMk/>
            <pc:sldMk cId="1341395766" sldId="262"/>
            <ac:spMk id="11" creationId="{3982E06F-2F17-45F8-9DD0-D512D793C86D}"/>
          </ac:spMkLst>
        </pc:spChg>
      </pc:sldChg>
      <pc:sldChg chg="modSp">
        <pc:chgData name="Usuario invitado" userId="S::urn:spo:anon#354deb801d3e4dc720b1174405437d32d9748f2a2862c44916b0a5ab4e64068b::" providerId="AD" clId="Web-{A0F802B2-A3FB-3C82-045D-BDCEA461132C}" dt="2021-02-25T23:19:47.383" v="190" actId="20577"/>
        <pc:sldMkLst>
          <pc:docMk/>
          <pc:sldMk cId="3916365322" sldId="263"/>
        </pc:sldMkLst>
        <pc:spChg chg="mod">
          <ac:chgData name="Usuario invitado" userId="S::urn:spo:anon#354deb801d3e4dc720b1174405437d32d9748f2a2862c44916b0a5ab4e64068b::" providerId="AD" clId="Web-{A0F802B2-A3FB-3C82-045D-BDCEA461132C}" dt="2021-02-25T23:19:47.383" v="190" actId="20577"/>
          <ac:spMkLst>
            <pc:docMk/>
            <pc:sldMk cId="3916365322" sldId="263"/>
            <ac:spMk id="30" creationId="{466F376B-C497-41C8-AC8A-32EE44C65416}"/>
          </ac:spMkLst>
        </pc:spChg>
      </pc:sldChg>
      <pc:sldChg chg="modSp">
        <pc:chgData name="Usuario invitado" userId="S::urn:spo:anon#354deb801d3e4dc720b1174405437d32d9748f2a2862c44916b0a5ab4e64068b::" providerId="AD" clId="Web-{A0F802B2-A3FB-3C82-045D-BDCEA461132C}" dt="2021-02-25T23:38:18.924" v="226" actId="1076"/>
        <pc:sldMkLst>
          <pc:docMk/>
          <pc:sldMk cId="2959832115" sldId="265"/>
        </pc:sldMkLst>
        <pc:spChg chg="mod">
          <ac:chgData name="Usuario invitado" userId="S::urn:spo:anon#354deb801d3e4dc720b1174405437d32d9748f2a2862c44916b0a5ab4e64068b::" providerId="AD" clId="Web-{A0F802B2-A3FB-3C82-045D-BDCEA461132C}" dt="2021-02-25T23:38:18.924" v="226" actId="1076"/>
          <ac:spMkLst>
            <pc:docMk/>
            <pc:sldMk cId="2959832115" sldId="265"/>
            <ac:spMk id="2" creationId="{5C1365FB-3079-4F4B-BAF9-AE9812358B82}"/>
          </ac:spMkLst>
        </pc:spChg>
      </pc:sldChg>
      <pc:sldChg chg="modSp">
        <pc:chgData name="Usuario invitado" userId="S::urn:spo:anon#354deb801d3e4dc720b1174405437d32d9748f2a2862c44916b0a5ab4e64068b::" providerId="AD" clId="Web-{A0F802B2-A3FB-3C82-045D-BDCEA461132C}" dt="2021-02-25T23:14:32.407" v="172" actId="1076"/>
        <pc:sldMkLst>
          <pc:docMk/>
          <pc:sldMk cId="3664415926" sldId="266"/>
        </pc:sldMkLst>
        <pc:spChg chg="mod">
          <ac:chgData name="Usuario invitado" userId="S::urn:spo:anon#354deb801d3e4dc720b1174405437d32d9748f2a2862c44916b0a5ab4e64068b::" providerId="AD" clId="Web-{A0F802B2-A3FB-3C82-045D-BDCEA461132C}" dt="2021-02-25T23:14:32.407" v="172" actId="1076"/>
          <ac:spMkLst>
            <pc:docMk/>
            <pc:sldMk cId="3664415926" sldId="266"/>
            <ac:spMk id="25" creationId="{AFE7C437-11F7-447D-A393-E0F13F1F5918}"/>
          </ac:spMkLst>
        </pc:spChg>
      </pc:sldChg>
      <pc:sldChg chg="modSp">
        <pc:chgData name="Usuario invitado" userId="S::urn:spo:anon#354deb801d3e4dc720b1174405437d32d9748f2a2862c44916b0a5ab4e64068b::" providerId="AD" clId="Web-{A0F802B2-A3FB-3C82-045D-BDCEA461132C}" dt="2021-02-25T23:38:50.940" v="232" actId="20577"/>
        <pc:sldMkLst>
          <pc:docMk/>
          <pc:sldMk cId="2688980015" sldId="272"/>
        </pc:sldMkLst>
        <pc:spChg chg="mod">
          <ac:chgData name="Usuario invitado" userId="S::urn:spo:anon#354deb801d3e4dc720b1174405437d32d9748f2a2862c44916b0a5ab4e64068b::" providerId="AD" clId="Web-{A0F802B2-A3FB-3C82-045D-BDCEA461132C}" dt="2021-02-25T23:38:50.940" v="232" actId="20577"/>
          <ac:spMkLst>
            <pc:docMk/>
            <pc:sldMk cId="2688980015" sldId="272"/>
            <ac:spMk id="8" creationId="{0D2BEF01-37D5-4FD2-991B-DDE87986DA37}"/>
          </ac:spMkLst>
        </pc:spChg>
      </pc:sldChg>
      <pc:sldChg chg="modSp">
        <pc:chgData name="Usuario invitado" userId="S::urn:spo:anon#354deb801d3e4dc720b1174405437d32d9748f2a2862c44916b0a5ab4e64068b::" providerId="AD" clId="Web-{A0F802B2-A3FB-3C82-045D-BDCEA461132C}" dt="2021-02-25T23:16:15.410" v="176" actId="20577"/>
        <pc:sldMkLst>
          <pc:docMk/>
          <pc:sldMk cId="2884692823" sldId="292"/>
        </pc:sldMkLst>
        <pc:spChg chg="mod">
          <ac:chgData name="Usuario invitado" userId="S::urn:spo:anon#354deb801d3e4dc720b1174405437d32d9748f2a2862c44916b0a5ab4e64068b::" providerId="AD" clId="Web-{A0F802B2-A3FB-3C82-045D-BDCEA461132C}" dt="2021-02-25T23:16:15.410" v="176" actId="20577"/>
          <ac:spMkLst>
            <pc:docMk/>
            <pc:sldMk cId="2884692823" sldId="292"/>
            <ac:spMk id="3" creationId="{14BCE476-3827-4B1B-9616-6B0EC10BE671}"/>
          </ac:spMkLst>
        </pc:spChg>
      </pc:sldChg>
      <pc:sldChg chg="modSp">
        <pc:chgData name="Usuario invitado" userId="S::urn:spo:anon#354deb801d3e4dc720b1174405437d32d9748f2a2862c44916b0a5ab4e64068b::" providerId="AD" clId="Web-{A0F802B2-A3FB-3C82-045D-BDCEA461132C}" dt="2021-02-25T23:37:44.095" v="224" actId="20577"/>
        <pc:sldMkLst>
          <pc:docMk/>
          <pc:sldMk cId="297446341" sldId="297"/>
        </pc:sldMkLst>
        <pc:spChg chg="mod">
          <ac:chgData name="Usuario invitado" userId="S::urn:spo:anon#354deb801d3e4dc720b1174405437d32d9748f2a2862c44916b0a5ab4e64068b::" providerId="AD" clId="Web-{A0F802B2-A3FB-3C82-045D-BDCEA461132C}" dt="2021-02-25T23:37:44.095" v="224" actId="20577"/>
          <ac:spMkLst>
            <pc:docMk/>
            <pc:sldMk cId="297446341" sldId="297"/>
            <ac:spMk id="2" creationId="{28BB43CA-6EE2-4CF2-8F64-B3BDDC8751F0}"/>
          </ac:spMkLst>
        </pc:spChg>
      </pc:sldChg>
      <pc:sldChg chg="modSp">
        <pc:chgData name="Usuario invitado" userId="S::urn:spo:anon#354deb801d3e4dc720b1174405437d32d9748f2a2862c44916b0a5ab4e64068b::" providerId="AD" clId="Web-{A0F802B2-A3FB-3C82-045D-BDCEA461132C}" dt="2021-02-25T23:37:36.767" v="223" actId="20577"/>
        <pc:sldMkLst>
          <pc:docMk/>
          <pc:sldMk cId="1159590630" sldId="298"/>
        </pc:sldMkLst>
        <pc:spChg chg="mod">
          <ac:chgData name="Usuario invitado" userId="S::urn:spo:anon#354deb801d3e4dc720b1174405437d32d9748f2a2862c44916b0a5ab4e64068b::" providerId="AD" clId="Web-{A0F802B2-A3FB-3C82-045D-BDCEA461132C}" dt="2021-02-25T23:37:36.767" v="223" actId="20577"/>
          <ac:spMkLst>
            <pc:docMk/>
            <pc:sldMk cId="1159590630" sldId="298"/>
            <ac:spMk id="2" creationId="{28BB43CA-6EE2-4CF2-8F64-B3BDDC8751F0}"/>
          </ac:spMkLst>
        </pc:spChg>
      </pc:sldChg>
      <pc:sldChg chg="addSp delSp modSp delAnim">
        <pc:chgData name="Usuario invitado" userId="S::urn:spo:anon#354deb801d3e4dc720b1174405437d32d9748f2a2862c44916b0a5ab4e64068b::" providerId="AD" clId="Web-{A0F802B2-A3FB-3C82-045D-BDCEA461132C}" dt="2021-02-25T23:27:00.190" v="218" actId="20577"/>
        <pc:sldMkLst>
          <pc:docMk/>
          <pc:sldMk cId="2219760305" sldId="300"/>
        </pc:sldMkLst>
        <pc:spChg chg="add mod">
          <ac:chgData name="Usuario invitado" userId="S::urn:spo:anon#354deb801d3e4dc720b1174405437d32d9748f2a2862c44916b0a5ab4e64068b::" providerId="AD" clId="Web-{A0F802B2-A3FB-3C82-045D-BDCEA461132C}" dt="2021-02-25T23:27:00.190" v="218" actId="20577"/>
          <ac:spMkLst>
            <pc:docMk/>
            <pc:sldMk cId="2219760305" sldId="300"/>
            <ac:spMk id="4" creationId="{7E91C313-6F08-4F59-B9E8-296C110E4682}"/>
          </ac:spMkLst>
        </pc:spChg>
        <pc:spChg chg="del mod">
          <ac:chgData name="Usuario invitado" userId="S::urn:spo:anon#354deb801d3e4dc720b1174405437d32d9748f2a2862c44916b0a5ab4e64068b::" providerId="AD" clId="Web-{A0F802B2-A3FB-3C82-045D-BDCEA461132C}" dt="2021-02-25T23:26:08.079" v="210"/>
          <ac:spMkLst>
            <pc:docMk/>
            <pc:sldMk cId="2219760305" sldId="300"/>
            <ac:spMk id="22" creationId="{C3B3B18F-AA3C-4E59-9F4E-2887879243CA}"/>
          </ac:spMkLst>
        </pc:spChg>
        <pc:spChg chg="del">
          <ac:chgData name="Usuario invitado" userId="S::urn:spo:anon#354deb801d3e4dc720b1174405437d32d9748f2a2862c44916b0a5ab4e64068b::" providerId="AD" clId="Web-{A0F802B2-A3FB-3C82-045D-BDCEA461132C}" dt="2021-02-25T23:25:53.954" v="205"/>
          <ac:spMkLst>
            <pc:docMk/>
            <pc:sldMk cId="2219760305" sldId="300"/>
            <ac:spMk id="30" creationId="{AE490BD0-D0FB-4B86-8DA8-6204C75B39B6}"/>
          </ac:spMkLst>
        </pc:spChg>
        <pc:picChg chg="mod">
          <ac:chgData name="Usuario invitado" userId="S::urn:spo:anon#354deb801d3e4dc720b1174405437d32d9748f2a2862c44916b0a5ab4e64068b::" providerId="AD" clId="Web-{A0F802B2-A3FB-3C82-045D-BDCEA461132C}" dt="2021-02-25T23:22:29.481" v="196" actId="1076"/>
          <ac:picMkLst>
            <pc:docMk/>
            <pc:sldMk cId="2219760305" sldId="300"/>
            <ac:picMk id="21" creationId="{08A3B1A5-C5D3-4FB5-90E3-CAA4C2A1B468}"/>
          </ac:picMkLst>
        </pc:picChg>
      </pc:sldChg>
      <pc:sldChg chg="addSp delSp modSp">
        <pc:chgData name="Usuario invitado" userId="S::urn:spo:anon#354deb801d3e4dc720b1174405437d32d9748f2a2862c44916b0a5ab4e64068b::" providerId="AD" clId="Web-{A0F802B2-A3FB-3C82-045D-BDCEA461132C}" dt="2021-02-25T23:11:45.122" v="150" actId="20577"/>
        <pc:sldMkLst>
          <pc:docMk/>
          <pc:sldMk cId="166453100" sldId="303"/>
        </pc:sldMkLst>
        <pc:spChg chg="add del">
          <ac:chgData name="Usuario invitado" userId="S::urn:spo:anon#354deb801d3e4dc720b1174405437d32d9748f2a2862c44916b0a5ab4e64068b::" providerId="AD" clId="Web-{A0F802B2-A3FB-3C82-045D-BDCEA461132C}" dt="2021-02-25T23:11:35.794" v="143"/>
          <ac:spMkLst>
            <pc:docMk/>
            <pc:sldMk cId="166453100" sldId="303"/>
            <ac:spMk id="2" creationId="{8CA0A510-E283-4D7B-A465-7BFC89789EA8}"/>
          </ac:spMkLst>
        </pc:spChg>
        <pc:spChg chg="add mod">
          <ac:chgData name="Usuario invitado" userId="S::urn:spo:anon#354deb801d3e4dc720b1174405437d32d9748f2a2862c44916b0a5ab4e64068b::" providerId="AD" clId="Web-{A0F802B2-A3FB-3C82-045D-BDCEA461132C}" dt="2021-02-25T23:11:45.122" v="150" actId="20577"/>
          <ac:spMkLst>
            <pc:docMk/>
            <pc:sldMk cId="166453100" sldId="303"/>
            <ac:spMk id="6" creationId="{76A24BED-DDD9-44D4-AF3A-848D8CB5D557}"/>
          </ac:spMkLst>
        </pc:spChg>
      </pc:sldChg>
      <pc:sldChg chg="modSp">
        <pc:chgData name="Usuario invitado" userId="S::urn:spo:anon#354deb801d3e4dc720b1174405437d32d9748f2a2862c44916b0a5ab4e64068b::" providerId="AD" clId="Web-{A0F802B2-A3FB-3C82-045D-BDCEA461132C}" dt="2021-02-25T23:04:09.128" v="1" actId="20577"/>
        <pc:sldMkLst>
          <pc:docMk/>
          <pc:sldMk cId="2544640244" sldId="313"/>
        </pc:sldMkLst>
        <pc:spChg chg="mod">
          <ac:chgData name="Usuario invitado" userId="S::urn:spo:anon#354deb801d3e4dc720b1174405437d32d9748f2a2862c44916b0a5ab4e64068b::" providerId="AD" clId="Web-{A0F802B2-A3FB-3C82-045D-BDCEA461132C}" dt="2021-02-25T23:04:09.128" v="1" actId="20577"/>
          <ac:spMkLst>
            <pc:docMk/>
            <pc:sldMk cId="2544640244" sldId="313"/>
            <ac:spMk id="18" creationId="{49ECEE75-A648-45B6-980C-C4AF4805F102}"/>
          </ac:spMkLst>
        </pc:spChg>
      </pc:sldChg>
      <pc:sldChg chg="addSp delSp modSp delAnim">
        <pc:chgData name="Usuario invitado" userId="S::urn:spo:anon#354deb801d3e4dc720b1174405437d32d9748f2a2862c44916b0a5ab4e64068b::" providerId="AD" clId="Web-{A0F802B2-A3FB-3C82-045D-BDCEA461132C}" dt="2021-02-25T23:10:45.293" v="141" actId="20577"/>
        <pc:sldMkLst>
          <pc:docMk/>
          <pc:sldMk cId="544978954" sldId="314"/>
        </pc:sldMkLst>
        <pc:spChg chg="add mod">
          <ac:chgData name="Usuario invitado" userId="S::urn:spo:anon#354deb801d3e4dc720b1174405437d32d9748f2a2862c44916b0a5ab4e64068b::" providerId="AD" clId="Web-{A0F802B2-A3FB-3C82-045D-BDCEA461132C}" dt="2021-02-25T23:10:45.293" v="141" actId="20577"/>
          <ac:spMkLst>
            <pc:docMk/>
            <pc:sldMk cId="544978954" sldId="314"/>
            <ac:spMk id="2" creationId="{BF19547A-653F-4C04-A4D5-8E530CA4D0AE}"/>
          </ac:spMkLst>
        </pc:spChg>
        <pc:spChg chg="mod">
          <ac:chgData name="Usuario invitado" userId="S::urn:spo:anon#354deb801d3e4dc720b1174405437d32d9748f2a2862c44916b0a5ab4e64068b::" providerId="AD" clId="Web-{A0F802B2-A3FB-3C82-045D-BDCEA461132C}" dt="2021-02-25T23:06:20.068" v="23" actId="20577"/>
          <ac:spMkLst>
            <pc:docMk/>
            <pc:sldMk cId="544978954" sldId="314"/>
            <ac:spMk id="15" creationId="{63B2C261-07CF-43BD-8255-9E8676ECA27F}"/>
          </ac:spMkLst>
        </pc:spChg>
        <pc:spChg chg="del">
          <ac:chgData name="Usuario invitado" userId="S::urn:spo:anon#354deb801d3e4dc720b1174405437d32d9748f2a2862c44916b0a5ab4e64068b::" providerId="AD" clId="Web-{A0F802B2-A3FB-3C82-045D-BDCEA461132C}" dt="2021-02-25T23:06:40.006" v="34"/>
          <ac:spMkLst>
            <pc:docMk/>
            <pc:sldMk cId="544978954" sldId="314"/>
            <ac:spMk id="16" creationId="{4285B12C-6544-4E1C-92C8-12F8A94D63CF}"/>
          </ac:spMkLst>
        </pc:spChg>
        <pc:spChg chg="del">
          <ac:chgData name="Usuario invitado" userId="S::urn:spo:anon#354deb801d3e4dc720b1174405437d32d9748f2a2862c44916b0a5ab4e64068b::" providerId="AD" clId="Web-{A0F802B2-A3FB-3C82-045D-BDCEA461132C}" dt="2021-02-25T23:04:14.050" v="2"/>
          <ac:spMkLst>
            <pc:docMk/>
            <pc:sldMk cId="544978954" sldId="314"/>
            <ac:spMk id="17" creationId="{A3A10597-E6FF-4C9B-811D-151065763754}"/>
          </ac:spMkLst>
        </pc:spChg>
        <pc:spChg chg="del">
          <ac:chgData name="Usuario invitado" userId="S::urn:spo:anon#354deb801d3e4dc720b1174405437d32d9748f2a2862c44916b0a5ab4e64068b::" providerId="AD" clId="Web-{A0F802B2-A3FB-3C82-045D-BDCEA461132C}" dt="2021-02-25T23:05:58.818" v="9"/>
          <ac:spMkLst>
            <pc:docMk/>
            <pc:sldMk cId="544978954" sldId="314"/>
            <ac:spMk id="24" creationId="{36D44BDF-5E5E-49C1-8D52-3767EBB93052}"/>
          </ac:spMkLst>
        </pc:spChg>
        <pc:spChg chg="del mod">
          <ac:chgData name="Usuario invitado" userId="S::urn:spo:anon#354deb801d3e4dc720b1174405437d32d9748f2a2862c44916b0a5ab4e64068b::" providerId="AD" clId="Web-{A0F802B2-A3FB-3C82-045D-BDCEA461132C}" dt="2021-02-25T23:06:11.334" v="17"/>
          <ac:spMkLst>
            <pc:docMk/>
            <pc:sldMk cId="544978954" sldId="314"/>
            <ac:spMk id="25" creationId="{34192B91-F801-4221-9B5D-CE822F015411}"/>
          </ac:spMkLst>
        </pc:spChg>
        <pc:spChg chg="mod">
          <ac:chgData name="Usuario invitado" userId="S::urn:spo:anon#354deb801d3e4dc720b1174405437d32d9748f2a2862c44916b0a5ab4e64068b::" providerId="AD" clId="Web-{A0F802B2-A3FB-3C82-045D-BDCEA461132C}" dt="2021-02-25T23:06:59.319" v="42" actId="20577"/>
          <ac:spMkLst>
            <pc:docMk/>
            <pc:sldMk cId="544978954" sldId="314"/>
            <ac:spMk id="26" creationId="{44C602DA-ABB4-4B13-9560-F0433822DBC6}"/>
          </ac:spMkLst>
        </pc:spChg>
        <pc:spChg chg="del">
          <ac:chgData name="Usuario invitado" userId="S::urn:spo:anon#354deb801d3e4dc720b1174405437d32d9748f2a2862c44916b0a5ab4e64068b::" providerId="AD" clId="Web-{A0F802B2-A3FB-3C82-045D-BDCEA461132C}" dt="2021-02-25T23:06:48.944" v="40"/>
          <ac:spMkLst>
            <pc:docMk/>
            <pc:sldMk cId="544978954" sldId="314"/>
            <ac:spMk id="27" creationId="{BB9E3206-FBEB-42E7-A814-5004D124B14B}"/>
          </ac:spMkLst>
        </pc:spChg>
      </pc:sldChg>
      <pc:sldChg chg="addSp modSp new">
        <pc:chgData name="Usuario invitado" userId="S::urn:spo:anon#354deb801d3e4dc720b1174405437d32d9748f2a2862c44916b0a5ab4e64068b::" providerId="AD" clId="Web-{A0F802B2-A3FB-3C82-045D-BDCEA461132C}" dt="2021-02-25T23:53:23.397" v="391" actId="14100"/>
        <pc:sldMkLst>
          <pc:docMk/>
          <pc:sldMk cId="333995752" sldId="315"/>
        </pc:sldMkLst>
        <pc:spChg chg="add mod">
          <ac:chgData name="Usuario invitado" userId="S::urn:spo:anon#354deb801d3e4dc720b1174405437d32d9748f2a2862c44916b0a5ab4e64068b::" providerId="AD" clId="Web-{A0F802B2-A3FB-3C82-045D-BDCEA461132C}" dt="2021-02-25T23:53:23.397" v="391" actId="14100"/>
          <ac:spMkLst>
            <pc:docMk/>
            <pc:sldMk cId="333995752" sldId="315"/>
            <ac:spMk id="2" creationId="{67B6C6A2-C4C5-45E4-95DF-F73B8B78E626}"/>
          </ac:spMkLst>
        </pc:spChg>
      </pc:sldChg>
    </pc:docChg>
  </pc:docChgLst>
  <pc:docChgLst>
    <pc:chgData name="Gustavo  paredes" userId="S::gustavo.paredes@umich.mx::237c4cbf-6e2c-4d16-a68c-b3c758f06549" providerId="AD" clId="Web-{FBAC3A3F-06D8-C433-AE52-93C57F8BE989}"/>
    <pc:docChg chg="modSld">
      <pc:chgData name="Gustavo  paredes" userId="S::gustavo.paredes@umich.mx::237c4cbf-6e2c-4d16-a68c-b3c758f06549" providerId="AD" clId="Web-{FBAC3A3F-06D8-C433-AE52-93C57F8BE989}" dt="2021-02-25T21:47:01.403" v="11"/>
      <pc:docMkLst>
        <pc:docMk/>
      </pc:docMkLst>
      <pc:sldChg chg="addSp delSp modSp">
        <pc:chgData name="Gustavo  paredes" userId="S::gustavo.paredes@umich.mx::237c4cbf-6e2c-4d16-a68c-b3c758f06549" providerId="AD" clId="Web-{FBAC3A3F-06D8-C433-AE52-93C57F8BE989}" dt="2021-02-25T21:47:01.403" v="11"/>
        <pc:sldMkLst>
          <pc:docMk/>
          <pc:sldMk cId="2483824498" sldId="307"/>
        </pc:sldMkLst>
        <pc:spChg chg="add del mod">
          <ac:chgData name="Gustavo  paredes" userId="S::gustavo.paredes@umich.mx::237c4cbf-6e2c-4d16-a68c-b3c758f06549" providerId="AD" clId="Web-{FBAC3A3F-06D8-C433-AE52-93C57F8BE989}" dt="2021-02-25T21:47:01.403" v="11"/>
          <ac:spMkLst>
            <pc:docMk/>
            <pc:sldMk cId="2483824498" sldId="307"/>
            <ac:spMk id="8" creationId="{F4CED3FF-15E1-4D0B-96EB-37B8030D0618}"/>
          </ac:spMkLst>
        </pc:spChg>
        <pc:picChg chg="add del mod">
          <ac:chgData name="Gustavo  paredes" userId="S::gustavo.paredes@umich.mx::237c4cbf-6e2c-4d16-a68c-b3c758f06549" providerId="AD" clId="Web-{FBAC3A3F-06D8-C433-AE52-93C57F8BE989}" dt="2021-02-25T21:46:43.465" v="7"/>
          <ac:picMkLst>
            <pc:docMk/>
            <pc:sldMk cId="2483824498" sldId="307"/>
            <ac:picMk id="2" creationId="{5F328E0D-B5ED-480B-88C6-A432F99687C1}"/>
          </ac:picMkLst>
        </pc:picChg>
      </pc:sldChg>
    </pc:docChg>
  </pc:docChgLst>
  <pc:docChgLst>
    <pc:chgData name="Gustavo  paredes" userId="237c4cbf-6e2c-4d16-a68c-b3c758f06549" providerId="ADAL" clId="{74668229-3E85-4F87-AD78-16A1D8DB5874}"/>
    <pc:docChg chg="undo custSel addSld delSld modSld">
      <pc:chgData name="Gustavo  paredes" userId="237c4cbf-6e2c-4d16-a68c-b3c758f06549" providerId="ADAL" clId="{74668229-3E85-4F87-AD78-16A1D8DB5874}" dt="2021-02-26T17:56:40.525" v="10221" actId="14100"/>
      <pc:docMkLst>
        <pc:docMk/>
      </pc:docMkLst>
      <pc:sldChg chg="addSp delSp modSp mod">
        <pc:chgData name="Gustavo  paredes" userId="237c4cbf-6e2c-4d16-a68c-b3c758f06549" providerId="ADAL" clId="{74668229-3E85-4F87-AD78-16A1D8DB5874}" dt="2021-02-25T22:37:44.488" v="2199" actId="1076"/>
        <pc:sldMkLst>
          <pc:docMk/>
          <pc:sldMk cId="509751546" sldId="256"/>
        </pc:sldMkLst>
        <pc:spChg chg="mod">
          <ac:chgData name="Gustavo  paredes" userId="237c4cbf-6e2c-4d16-a68c-b3c758f06549" providerId="ADAL" clId="{74668229-3E85-4F87-AD78-16A1D8DB5874}" dt="2021-02-25T21:06:22.909" v="1254" actId="1076"/>
          <ac:spMkLst>
            <pc:docMk/>
            <pc:sldMk cId="509751546" sldId="256"/>
            <ac:spMk id="3" creationId="{41CAD057-867E-4956-8D03-F0EF4888DD6E}"/>
          </ac:spMkLst>
        </pc:spChg>
        <pc:spChg chg="mod">
          <ac:chgData name="Gustavo  paredes" userId="237c4cbf-6e2c-4d16-a68c-b3c758f06549" providerId="ADAL" clId="{74668229-3E85-4F87-AD78-16A1D8DB5874}" dt="2021-02-25T21:06:25.972" v="1255" actId="1076"/>
          <ac:spMkLst>
            <pc:docMk/>
            <pc:sldMk cId="509751546" sldId="256"/>
            <ac:spMk id="4" creationId="{D2C20E62-CBDF-4C05-A98F-D5DB6354D12C}"/>
          </ac:spMkLst>
        </pc:spChg>
        <pc:spChg chg="mod">
          <ac:chgData name="Gustavo  paredes" userId="237c4cbf-6e2c-4d16-a68c-b3c758f06549" providerId="ADAL" clId="{74668229-3E85-4F87-AD78-16A1D8DB5874}" dt="2021-02-25T22:37:44.488" v="2199" actId="1076"/>
          <ac:spMkLst>
            <pc:docMk/>
            <pc:sldMk cId="509751546" sldId="256"/>
            <ac:spMk id="6" creationId="{47183D61-6DDE-4ACA-B37B-A279F9D0FEAF}"/>
          </ac:spMkLst>
        </pc:spChg>
        <pc:picChg chg="add del mod">
          <ac:chgData name="Gustavo  paredes" userId="237c4cbf-6e2c-4d16-a68c-b3c758f06549" providerId="ADAL" clId="{74668229-3E85-4F87-AD78-16A1D8DB5874}" dt="2021-02-25T18:59:45.622" v="27" actId="478"/>
          <ac:picMkLst>
            <pc:docMk/>
            <pc:sldMk cId="509751546" sldId="256"/>
            <ac:picMk id="5" creationId="{AB48CB05-13FF-4895-84C3-2307EFE9627F}"/>
          </ac:picMkLst>
        </pc:picChg>
        <pc:picChg chg="add mod">
          <ac:chgData name="Gustavo  paredes" userId="237c4cbf-6e2c-4d16-a68c-b3c758f06549" providerId="ADAL" clId="{74668229-3E85-4F87-AD78-16A1D8DB5874}" dt="2021-02-25T19:00:44.974" v="33" actId="1076"/>
          <ac:picMkLst>
            <pc:docMk/>
            <pc:sldMk cId="509751546" sldId="256"/>
            <ac:picMk id="7" creationId="{01A9DFC7-9A08-4834-B80C-90FF3CEC4BB6}"/>
          </ac:picMkLst>
        </pc:picChg>
        <pc:picChg chg="add mod">
          <ac:chgData name="Gustavo  paredes" userId="237c4cbf-6e2c-4d16-a68c-b3c758f06549" providerId="ADAL" clId="{74668229-3E85-4F87-AD78-16A1D8DB5874}" dt="2021-02-25T19:04:17.286" v="39" actId="14100"/>
          <ac:picMkLst>
            <pc:docMk/>
            <pc:sldMk cId="509751546" sldId="256"/>
            <ac:picMk id="9" creationId="{C9535BBB-3C24-449A-B86A-FB4C55BA3C7B}"/>
          </ac:picMkLst>
        </pc:picChg>
      </pc:sldChg>
      <pc:sldChg chg="addSp delSp modSp mod delAnim modAnim">
        <pc:chgData name="Gustavo  paredes" userId="237c4cbf-6e2c-4d16-a68c-b3c758f06549" providerId="ADAL" clId="{74668229-3E85-4F87-AD78-16A1D8DB5874}" dt="2021-02-26T16:48:51.016" v="10105" actId="1076"/>
        <pc:sldMkLst>
          <pc:docMk/>
          <pc:sldMk cId="2163410096" sldId="257"/>
        </pc:sldMkLst>
        <pc:spChg chg="mod">
          <ac:chgData name="Gustavo  paredes" userId="237c4cbf-6e2c-4d16-a68c-b3c758f06549" providerId="ADAL" clId="{74668229-3E85-4F87-AD78-16A1D8DB5874}" dt="2021-02-26T15:31:19.934" v="9969" actId="14100"/>
          <ac:spMkLst>
            <pc:docMk/>
            <pc:sldMk cId="2163410096" sldId="257"/>
            <ac:spMk id="14" creationId="{7D060D37-83E9-4E4A-AEE5-7EC1E223D65B}"/>
          </ac:spMkLst>
        </pc:spChg>
        <pc:spChg chg="mod">
          <ac:chgData name="Gustavo  paredes" userId="237c4cbf-6e2c-4d16-a68c-b3c758f06549" providerId="ADAL" clId="{74668229-3E85-4F87-AD78-16A1D8DB5874}" dt="2021-02-26T16:48:08.286" v="10101" actId="1076"/>
          <ac:spMkLst>
            <pc:docMk/>
            <pc:sldMk cId="2163410096" sldId="257"/>
            <ac:spMk id="15" creationId="{69D3A883-1F77-455E-BDC5-D28BE50AE238}"/>
          </ac:spMkLst>
        </pc:spChg>
        <pc:spChg chg="add del mod">
          <ac:chgData name="Gustavo  paredes" userId="237c4cbf-6e2c-4d16-a68c-b3c758f06549" providerId="ADAL" clId="{74668229-3E85-4F87-AD78-16A1D8DB5874}" dt="2021-02-26T16:48:01.442" v="10099" actId="1076"/>
          <ac:spMkLst>
            <pc:docMk/>
            <pc:sldMk cId="2163410096" sldId="257"/>
            <ac:spMk id="16" creationId="{27804C12-1635-41E2-BAA5-CAF703204012}"/>
          </ac:spMkLst>
        </pc:spChg>
        <pc:spChg chg="mod">
          <ac:chgData name="Gustavo  paredes" userId="237c4cbf-6e2c-4d16-a68c-b3c758f06549" providerId="ADAL" clId="{74668229-3E85-4F87-AD78-16A1D8DB5874}" dt="2021-02-26T16:48:46.592" v="10104" actId="1076"/>
          <ac:spMkLst>
            <pc:docMk/>
            <pc:sldMk cId="2163410096" sldId="257"/>
            <ac:spMk id="17" creationId="{5EE9C4DD-0524-414D-8BB7-8FDFA7825EE4}"/>
          </ac:spMkLst>
        </pc:spChg>
        <pc:spChg chg="add mod">
          <ac:chgData name="Gustavo  paredes" userId="237c4cbf-6e2c-4d16-a68c-b3c758f06549" providerId="ADAL" clId="{74668229-3E85-4F87-AD78-16A1D8DB5874}" dt="2021-02-26T16:48:51.016" v="10105" actId="1076"/>
          <ac:spMkLst>
            <pc:docMk/>
            <pc:sldMk cId="2163410096" sldId="257"/>
            <ac:spMk id="19" creationId="{C502D1C8-8758-429A-8516-1B75EB49399C}"/>
          </ac:spMkLst>
        </pc:spChg>
        <pc:grpChg chg="del">
          <ac:chgData name="Gustavo  paredes" userId="237c4cbf-6e2c-4d16-a68c-b3c758f06549" providerId="ADAL" clId="{74668229-3E85-4F87-AD78-16A1D8DB5874}" dt="2021-02-26T15:26:16.970" v="9895" actId="478"/>
          <ac:grpSpMkLst>
            <pc:docMk/>
            <pc:sldMk cId="2163410096" sldId="257"/>
            <ac:grpSpMk id="5" creationId="{F235C7B7-34B0-4A3F-8074-7D9C32D11921}"/>
          </ac:grpSpMkLst>
        </pc:grpChg>
        <pc:grpChg chg="del">
          <ac:chgData name="Gustavo  paredes" userId="237c4cbf-6e2c-4d16-a68c-b3c758f06549" providerId="ADAL" clId="{74668229-3E85-4F87-AD78-16A1D8DB5874}" dt="2021-02-26T15:26:16.970" v="9895" actId="478"/>
          <ac:grpSpMkLst>
            <pc:docMk/>
            <pc:sldMk cId="2163410096" sldId="257"/>
            <ac:grpSpMk id="8" creationId="{BCEE2A6C-8264-4A32-B4E5-6B233E40D32A}"/>
          </ac:grpSpMkLst>
        </pc:grpChg>
        <pc:grpChg chg="del">
          <ac:chgData name="Gustavo  paredes" userId="237c4cbf-6e2c-4d16-a68c-b3c758f06549" providerId="ADAL" clId="{74668229-3E85-4F87-AD78-16A1D8DB5874}" dt="2021-02-26T15:26:16.970" v="9895" actId="478"/>
          <ac:grpSpMkLst>
            <pc:docMk/>
            <pc:sldMk cId="2163410096" sldId="257"/>
            <ac:grpSpMk id="11" creationId="{E5881D4B-A72D-4B73-8D6F-8F37BD191DAD}"/>
          </ac:grpSpMkLst>
        </pc:grpChg>
        <pc:picChg chg="del">
          <ac:chgData name="Gustavo  paredes" userId="237c4cbf-6e2c-4d16-a68c-b3c758f06549" providerId="ADAL" clId="{74668229-3E85-4F87-AD78-16A1D8DB5874}" dt="2021-02-26T15:26:16.970" v="9895" actId="478"/>
          <ac:picMkLst>
            <pc:docMk/>
            <pc:sldMk cId="2163410096" sldId="257"/>
            <ac:picMk id="4" creationId="{5AF023D8-A95D-47DF-A195-DC9748BA0EBC}"/>
          </ac:picMkLst>
        </pc:picChg>
        <pc:picChg chg="add mod">
          <ac:chgData name="Gustavo  paredes" userId="237c4cbf-6e2c-4d16-a68c-b3c758f06549" providerId="ADAL" clId="{74668229-3E85-4F87-AD78-16A1D8DB5874}" dt="2021-02-26T15:26:31.762" v="9901" actId="1076"/>
          <ac:picMkLst>
            <pc:docMk/>
            <pc:sldMk cId="2163410096" sldId="257"/>
            <ac:picMk id="18" creationId="{EBCC0153-4D12-493A-B1AD-8CF99A1CDD2B}"/>
          </ac:picMkLst>
        </pc:picChg>
      </pc:sldChg>
      <pc:sldChg chg="addSp delSp modSp mod modAnim">
        <pc:chgData name="Gustavo  paredes" userId="237c4cbf-6e2c-4d16-a68c-b3c758f06549" providerId="ADAL" clId="{74668229-3E85-4F87-AD78-16A1D8DB5874}" dt="2021-02-26T05:38:49.350" v="7531"/>
        <pc:sldMkLst>
          <pc:docMk/>
          <pc:sldMk cId="3372290751" sldId="258"/>
        </pc:sldMkLst>
        <pc:spChg chg="mod">
          <ac:chgData name="Gustavo  paredes" userId="237c4cbf-6e2c-4d16-a68c-b3c758f06549" providerId="ADAL" clId="{74668229-3E85-4F87-AD78-16A1D8DB5874}" dt="2021-02-25T23:45:46.609" v="3087" actId="1076"/>
          <ac:spMkLst>
            <pc:docMk/>
            <pc:sldMk cId="3372290751" sldId="258"/>
            <ac:spMk id="3" creationId="{E16975DC-E0C2-4215-9577-1356815C8F97}"/>
          </ac:spMkLst>
        </pc:spChg>
        <pc:picChg chg="add del mod">
          <ac:chgData name="Gustavo  paredes" userId="237c4cbf-6e2c-4d16-a68c-b3c758f06549" providerId="ADAL" clId="{74668229-3E85-4F87-AD78-16A1D8DB5874}" dt="2021-02-25T23:18:37.639" v="2699" actId="478"/>
          <ac:picMkLst>
            <pc:docMk/>
            <pc:sldMk cId="3372290751" sldId="258"/>
            <ac:picMk id="4" creationId="{B14EAB6F-0D2F-4A07-B492-52D189735BEB}"/>
          </ac:picMkLst>
        </pc:picChg>
        <pc:picChg chg="del">
          <ac:chgData name="Gustavo  paredes" userId="237c4cbf-6e2c-4d16-a68c-b3c758f06549" providerId="ADAL" clId="{74668229-3E85-4F87-AD78-16A1D8DB5874}" dt="2021-02-25T22:50:06.573" v="2557" actId="478"/>
          <ac:picMkLst>
            <pc:docMk/>
            <pc:sldMk cId="3372290751" sldId="258"/>
            <ac:picMk id="5" creationId="{289DB669-2B30-459B-8609-FCA4A1676E67}"/>
          </ac:picMkLst>
        </pc:picChg>
        <pc:picChg chg="add mod">
          <ac:chgData name="Gustavo  paredes" userId="237c4cbf-6e2c-4d16-a68c-b3c758f06549" providerId="ADAL" clId="{74668229-3E85-4F87-AD78-16A1D8DB5874}" dt="2021-02-25T23:18:53.816" v="2704"/>
          <ac:picMkLst>
            <pc:docMk/>
            <pc:sldMk cId="3372290751" sldId="258"/>
            <ac:picMk id="10" creationId="{0AA45CA1-D813-4E81-87D2-642371622506}"/>
          </ac:picMkLst>
        </pc:picChg>
      </pc:sldChg>
      <pc:sldChg chg="modSp">
        <pc:chgData name="Gustavo  paredes" userId="237c4cbf-6e2c-4d16-a68c-b3c758f06549" providerId="ADAL" clId="{74668229-3E85-4F87-AD78-16A1D8DB5874}" dt="2021-02-25T23:45:54.839" v="3088" actId="255"/>
        <pc:sldMkLst>
          <pc:docMk/>
          <pc:sldMk cId="385794489" sldId="259"/>
        </pc:sldMkLst>
        <pc:spChg chg="mod">
          <ac:chgData name="Gustavo  paredes" userId="237c4cbf-6e2c-4d16-a68c-b3c758f06549" providerId="ADAL" clId="{74668229-3E85-4F87-AD78-16A1D8DB5874}" dt="2021-02-25T23:45:54.839" v="3088" actId="255"/>
          <ac:spMkLst>
            <pc:docMk/>
            <pc:sldMk cId="385794489" sldId="259"/>
            <ac:spMk id="2" creationId="{B3CCF23A-07D2-46AE-BF94-8E8537A6B1F1}"/>
          </ac:spMkLst>
        </pc:spChg>
        <pc:spChg chg="mod">
          <ac:chgData name="Gustavo  paredes" userId="237c4cbf-6e2c-4d16-a68c-b3c758f06549" providerId="ADAL" clId="{74668229-3E85-4F87-AD78-16A1D8DB5874}" dt="2021-02-25T23:16:22.543" v="2690" actId="20577"/>
          <ac:spMkLst>
            <pc:docMk/>
            <pc:sldMk cId="385794489" sldId="259"/>
            <ac:spMk id="3" creationId="{302FCC41-F955-43C6-A577-2AA618A1B8CD}"/>
          </ac:spMkLst>
        </pc:spChg>
        <pc:spChg chg="mod">
          <ac:chgData name="Gustavo  paredes" userId="237c4cbf-6e2c-4d16-a68c-b3c758f06549" providerId="ADAL" clId="{74668229-3E85-4F87-AD78-16A1D8DB5874}" dt="2021-02-25T23:17:12.504" v="2698" actId="20577"/>
          <ac:spMkLst>
            <pc:docMk/>
            <pc:sldMk cId="385794489" sldId="259"/>
            <ac:spMk id="4" creationId="{28027CEB-F7E8-4C28-B379-7A1E5856D6D9}"/>
          </ac:spMkLst>
        </pc:spChg>
      </pc:sldChg>
      <pc:sldChg chg="delSp modSp mod delAnim modNotesTx">
        <pc:chgData name="Gustavo  paredes" userId="237c4cbf-6e2c-4d16-a68c-b3c758f06549" providerId="ADAL" clId="{74668229-3E85-4F87-AD78-16A1D8DB5874}" dt="2021-02-25T23:46:14.533" v="3090" actId="1076"/>
        <pc:sldMkLst>
          <pc:docMk/>
          <pc:sldMk cId="1208329408" sldId="260"/>
        </pc:sldMkLst>
        <pc:spChg chg="mod">
          <ac:chgData name="Gustavo  paredes" userId="237c4cbf-6e2c-4d16-a68c-b3c758f06549" providerId="ADAL" clId="{74668229-3E85-4F87-AD78-16A1D8DB5874}" dt="2021-02-25T23:46:14.533" v="3090" actId="1076"/>
          <ac:spMkLst>
            <pc:docMk/>
            <pc:sldMk cId="1208329408" sldId="260"/>
            <ac:spMk id="2" creationId="{745187C9-FAE7-4D3B-80E8-B49597F345E0}"/>
          </ac:spMkLst>
        </pc:spChg>
        <pc:spChg chg="mod">
          <ac:chgData name="Gustavo  paredes" userId="237c4cbf-6e2c-4d16-a68c-b3c758f06549" providerId="ADAL" clId="{74668229-3E85-4F87-AD78-16A1D8DB5874}" dt="2021-02-25T23:05:36.251" v="2602" actId="1076"/>
          <ac:spMkLst>
            <pc:docMk/>
            <pc:sldMk cId="1208329408" sldId="260"/>
            <ac:spMk id="6" creationId="{36FA822B-8FC4-4E3F-8426-E386F8AAACBA}"/>
          </ac:spMkLst>
        </pc:spChg>
        <pc:spChg chg="mod">
          <ac:chgData name="Gustavo  paredes" userId="237c4cbf-6e2c-4d16-a68c-b3c758f06549" providerId="ADAL" clId="{74668229-3E85-4F87-AD78-16A1D8DB5874}" dt="2021-02-25T23:05:26.484" v="2599" actId="255"/>
          <ac:spMkLst>
            <pc:docMk/>
            <pc:sldMk cId="1208329408" sldId="260"/>
            <ac:spMk id="7" creationId="{A89E4BC8-DDAC-43E1-91B5-9E429CF8E683}"/>
          </ac:spMkLst>
        </pc:spChg>
        <pc:spChg chg="mod">
          <ac:chgData name="Gustavo  paredes" userId="237c4cbf-6e2c-4d16-a68c-b3c758f06549" providerId="ADAL" clId="{74668229-3E85-4F87-AD78-16A1D8DB5874}" dt="2021-02-25T23:04:46.456" v="2590" actId="14100"/>
          <ac:spMkLst>
            <pc:docMk/>
            <pc:sldMk cId="1208329408" sldId="260"/>
            <ac:spMk id="9" creationId="{5EBF9773-6556-4E9D-BED1-021D677D278E}"/>
          </ac:spMkLst>
        </pc:spChg>
        <pc:spChg chg="mod">
          <ac:chgData name="Gustavo  paredes" userId="237c4cbf-6e2c-4d16-a68c-b3c758f06549" providerId="ADAL" clId="{74668229-3E85-4F87-AD78-16A1D8DB5874}" dt="2021-02-25T23:03:39.159" v="2580" actId="14100"/>
          <ac:spMkLst>
            <pc:docMk/>
            <pc:sldMk cId="1208329408" sldId="260"/>
            <ac:spMk id="10" creationId="{625A4E76-7541-4705-8B04-C90FF4AB927E}"/>
          </ac:spMkLst>
        </pc:spChg>
        <pc:spChg chg="mod">
          <ac:chgData name="Gustavo  paredes" userId="237c4cbf-6e2c-4d16-a68c-b3c758f06549" providerId="ADAL" clId="{74668229-3E85-4F87-AD78-16A1D8DB5874}" dt="2021-02-25T23:04:39.520" v="2588" actId="1076"/>
          <ac:spMkLst>
            <pc:docMk/>
            <pc:sldMk cId="1208329408" sldId="260"/>
            <ac:spMk id="12" creationId="{D07185CF-BE38-4A45-A98D-62B12D65A605}"/>
          </ac:spMkLst>
        </pc:spChg>
        <pc:spChg chg="mod">
          <ac:chgData name="Gustavo  paredes" userId="237c4cbf-6e2c-4d16-a68c-b3c758f06549" providerId="ADAL" clId="{74668229-3E85-4F87-AD78-16A1D8DB5874}" dt="2021-02-25T23:04:59.136" v="2594" actId="14100"/>
          <ac:spMkLst>
            <pc:docMk/>
            <pc:sldMk cId="1208329408" sldId="260"/>
            <ac:spMk id="15" creationId="{34DFA5D8-5255-404A-A478-45E0C0FA83C7}"/>
          </ac:spMkLst>
        </pc:spChg>
        <pc:spChg chg="mod">
          <ac:chgData name="Gustavo  paredes" userId="237c4cbf-6e2c-4d16-a68c-b3c758f06549" providerId="ADAL" clId="{74668229-3E85-4F87-AD78-16A1D8DB5874}" dt="2021-02-25T23:05:09.012" v="2597" actId="14100"/>
          <ac:spMkLst>
            <pc:docMk/>
            <pc:sldMk cId="1208329408" sldId="260"/>
            <ac:spMk id="18" creationId="{56A46E9F-4142-4E17-A251-42DFE68C51EB}"/>
          </ac:spMkLst>
        </pc:spChg>
        <pc:spChg chg="mod">
          <ac:chgData name="Gustavo  paredes" userId="237c4cbf-6e2c-4d16-a68c-b3c758f06549" providerId="ADAL" clId="{74668229-3E85-4F87-AD78-16A1D8DB5874}" dt="2021-02-25T23:05:39.619" v="2603" actId="1076"/>
          <ac:spMkLst>
            <pc:docMk/>
            <pc:sldMk cId="1208329408" sldId="260"/>
            <ac:spMk id="20" creationId="{858E6FD1-22C0-41E5-80DE-3F2314286D17}"/>
          </ac:spMkLst>
        </pc:spChg>
        <pc:spChg chg="mod">
          <ac:chgData name="Gustavo  paredes" userId="237c4cbf-6e2c-4d16-a68c-b3c758f06549" providerId="ADAL" clId="{74668229-3E85-4F87-AD78-16A1D8DB5874}" dt="2021-02-25T23:02:46.823" v="2570" actId="1076"/>
          <ac:spMkLst>
            <pc:docMk/>
            <pc:sldMk cId="1208329408" sldId="260"/>
            <ac:spMk id="22" creationId="{FE14F24B-EAE8-4C8C-87ED-84F9F8E324FC}"/>
          </ac:spMkLst>
        </pc:spChg>
        <pc:spChg chg="del">
          <ac:chgData name="Gustavo  paredes" userId="237c4cbf-6e2c-4d16-a68c-b3c758f06549" providerId="ADAL" clId="{74668229-3E85-4F87-AD78-16A1D8DB5874}" dt="2021-02-25T23:05:31.519" v="2601" actId="478"/>
          <ac:spMkLst>
            <pc:docMk/>
            <pc:sldMk cId="1208329408" sldId="260"/>
            <ac:spMk id="23" creationId="{C2DCB63D-C80C-435E-A83B-DBB7CB320C55}"/>
          </ac:spMkLst>
        </pc:spChg>
        <pc:grpChg chg="mod">
          <ac:chgData name="Gustavo  paredes" userId="237c4cbf-6e2c-4d16-a68c-b3c758f06549" providerId="ADAL" clId="{74668229-3E85-4F87-AD78-16A1D8DB5874}" dt="2021-02-25T23:05:26.484" v="2599" actId="255"/>
          <ac:grpSpMkLst>
            <pc:docMk/>
            <pc:sldMk cId="1208329408" sldId="260"/>
            <ac:grpSpMk id="5" creationId="{05069418-CB91-4D19-B9CD-08BD9B417A8A}"/>
          </ac:grpSpMkLst>
        </pc:grpChg>
        <pc:grpChg chg="mod">
          <ac:chgData name="Gustavo  paredes" userId="237c4cbf-6e2c-4d16-a68c-b3c758f06549" providerId="ADAL" clId="{74668229-3E85-4F87-AD78-16A1D8DB5874}" dt="2021-02-25T23:03:43.651" v="2581" actId="1076"/>
          <ac:grpSpMkLst>
            <pc:docMk/>
            <pc:sldMk cId="1208329408" sldId="260"/>
            <ac:grpSpMk id="11" creationId="{AE74BB47-A529-47B0-9117-8CE4F86125AC}"/>
          </ac:grpSpMkLst>
        </pc:grpChg>
        <pc:grpChg chg="mod">
          <ac:chgData name="Gustavo  paredes" userId="237c4cbf-6e2c-4d16-a68c-b3c758f06549" providerId="ADAL" clId="{74668229-3E85-4F87-AD78-16A1D8DB5874}" dt="2021-02-25T23:03:22.607" v="2577" actId="1076"/>
          <ac:grpSpMkLst>
            <pc:docMk/>
            <pc:sldMk cId="1208329408" sldId="260"/>
            <ac:grpSpMk id="14" creationId="{9B8D3431-FD4C-458F-B46C-B2A3FF6B991D}"/>
          </ac:grpSpMkLst>
        </pc:grpChg>
        <pc:grpChg chg="mod">
          <ac:chgData name="Gustavo  paredes" userId="237c4cbf-6e2c-4d16-a68c-b3c758f06549" providerId="ADAL" clId="{74668229-3E85-4F87-AD78-16A1D8DB5874}" dt="2021-02-25T23:03:19.911" v="2576" actId="1076"/>
          <ac:grpSpMkLst>
            <pc:docMk/>
            <pc:sldMk cId="1208329408" sldId="260"/>
            <ac:grpSpMk id="17" creationId="{01BDBB78-E6C2-4B9E-A248-3C40D4D23208}"/>
          </ac:grpSpMkLst>
        </pc:grpChg>
        <pc:picChg chg="mod">
          <ac:chgData name="Gustavo  paredes" userId="237c4cbf-6e2c-4d16-a68c-b3c758f06549" providerId="ADAL" clId="{74668229-3E85-4F87-AD78-16A1D8DB5874}" dt="2021-02-25T23:02:50.124" v="2571" actId="1076"/>
          <ac:picMkLst>
            <pc:docMk/>
            <pc:sldMk cId="1208329408" sldId="260"/>
            <ac:picMk id="3" creationId="{768F43C2-6A67-4CA9-AF40-89DCB3517E72}"/>
          </ac:picMkLst>
        </pc:picChg>
        <pc:picChg chg="mod">
          <ac:chgData name="Gustavo  paredes" userId="237c4cbf-6e2c-4d16-a68c-b3c758f06549" providerId="ADAL" clId="{74668229-3E85-4F87-AD78-16A1D8DB5874}" dt="2021-02-25T23:03:12.971" v="2575" actId="1076"/>
          <ac:picMkLst>
            <pc:docMk/>
            <pc:sldMk cId="1208329408" sldId="260"/>
            <ac:picMk id="4" creationId="{DE7A33A1-70CC-4373-913F-3C1BEC2B19B9}"/>
          </ac:picMkLst>
        </pc:picChg>
        <pc:picChg chg="del">
          <ac:chgData name="Gustavo  paredes" userId="237c4cbf-6e2c-4d16-a68c-b3c758f06549" providerId="ADAL" clId="{74668229-3E85-4F87-AD78-16A1D8DB5874}" dt="2021-02-25T20:38:01.115" v="669" actId="478"/>
          <ac:picMkLst>
            <pc:docMk/>
            <pc:sldMk cId="1208329408" sldId="260"/>
            <ac:picMk id="21" creationId="{5D3500AB-4401-427C-99D1-B5105805210D}"/>
          </ac:picMkLst>
        </pc:picChg>
      </pc:sldChg>
      <pc:sldChg chg="addSp delSp modSp mod">
        <pc:chgData name="Gustavo  paredes" userId="237c4cbf-6e2c-4d16-a68c-b3c758f06549" providerId="ADAL" clId="{74668229-3E85-4F87-AD78-16A1D8DB5874}" dt="2021-02-26T00:49:03.439" v="4187" actId="207"/>
        <pc:sldMkLst>
          <pc:docMk/>
          <pc:sldMk cId="1341395766" sldId="262"/>
        </pc:sldMkLst>
        <pc:spChg chg="mod">
          <ac:chgData name="Gustavo  paredes" userId="237c4cbf-6e2c-4d16-a68c-b3c758f06549" providerId="ADAL" clId="{74668229-3E85-4F87-AD78-16A1D8DB5874}" dt="2021-02-25T23:46:47.828" v="3094" actId="255"/>
          <ac:spMkLst>
            <pc:docMk/>
            <pc:sldMk cId="1341395766" sldId="262"/>
            <ac:spMk id="2" creationId="{7F86577B-1916-47B1-9036-411EE2524178}"/>
          </ac:spMkLst>
        </pc:spChg>
        <pc:spChg chg="mod">
          <ac:chgData name="Gustavo  paredes" userId="237c4cbf-6e2c-4d16-a68c-b3c758f06549" providerId="ADAL" clId="{74668229-3E85-4F87-AD78-16A1D8DB5874}" dt="2021-02-25T23:08:59.626" v="2638" actId="1076"/>
          <ac:spMkLst>
            <pc:docMk/>
            <pc:sldMk cId="1341395766" sldId="262"/>
            <ac:spMk id="3" creationId="{EA13FB5C-7C04-4A6D-BCFE-3791B573FB6C}"/>
          </ac:spMkLst>
        </pc:spChg>
        <pc:spChg chg="del mod">
          <ac:chgData name="Gustavo  paredes" userId="237c4cbf-6e2c-4d16-a68c-b3c758f06549" providerId="ADAL" clId="{74668229-3E85-4F87-AD78-16A1D8DB5874}" dt="2021-02-26T00:49:03.439" v="4187" actId="207"/>
          <ac:spMkLst>
            <pc:docMk/>
            <pc:sldMk cId="1341395766" sldId="262"/>
            <ac:spMk id="8" creationId="{9F27BA61-AD90-42BA-9959-C14334422C22}"/>
          </ac:spMkLst>
        </pc:spChg>
        <pc:spChg chg="add mod">
          <ac:chgData name="Gustavo  paredes" userId="237c4cbf-6e2c-4d16-a68c-b3c758f06549" providerId="ADAL" clId="{74668229-3E85-4F87-AD78-16A1D8DB5874}" dt="2021-02-25T23:08:56.044" v="2637" actId="14100"/>
          <ac:spMkLst>
            <pc:docMk/>
            <pc:sldMk cId="1341395766" sldId="262"/>
            <ac:spMk id="11" creationId="{3982E06F-2F17-45F8-9DD0-D512D793C86D}"/>
          </ac:spMkLst>
        </pc:spChg>
      </pc:sldChg>
      <pc:sldChg chg="delSp modSp mod modNotesTx">
        <pc:chgData name="Gustavo  paredes" userId="237c4cbf-6e2c-4d16-a68c-b3c758f06549" providerId="ADAL" clId="{74668229-3E85-4F87-AD78-16A1D8DB5874}" dt="2021-02-26T00:43:39.990" v="4152" actId="14100"/>
        <pc:sldMkLst>
          <pc:docMk/>
          <pc:sldMk cId="3916365322" sldId="263"/>
        </pc:sldMkLst>
        <pc:spChg chg="mod">
          <ac:chgData name="Gustavo  paredes" userId="237c4cbf-6e2c-4d16-a68c-b3c758f06549" providerId="ADAL" clId="{74668229-3E85-4F87-AD78-16A1D8DB5874}" dt="2021-02-25T23:46:56.900" v="3095" actId="255"/>
          <ac:spMkLst>
            <pc:docMk/>
            <pc:sldMk cId="3916365322" sldId="263"/>
            <ac:spMk id="2" creationId="{40F3E202-4138-46CA-BFD6-BB5F846357E0}"/>
          </ac:spMkLst>
        </pc:spChg>
        <pc:spChg chg="mod">
          <ac:chgData name="Gustavo  paredes" userId="237c4cbf-6e2c-4d16-a68c-b3c758f06549" providerId="ADAL" clId="{74668229-3E85-4F87-AD78-16A1D8DB5874}" dt="2021-02-26T00:43:39.990" v="4152" actId="14100"/>
          <ac:spMkLst>
            <pc:docMk/>
            <pc:sldMk cId="3916365322" sldId="263"/>
            <ac:spMk id="3" creationId="{D9E0BD54-16AB-4DF0-887F-0B3552F68696}"/>
          </ac:spMkLst>
        </pc:spChg>
        <pc:spChg chg="del">
          <ac:chgData name="Gustavo  paredes" userId="237c4cbf-6e2c-4d16-a68c-b3c758f06549" providerId="ADAL" clId="{74668229-3E85-4F87-AD78-16A1D8DB5874}" dt="2021-02-26T00:32:03.520" v="3886" actId="478"/>
          <ac:spMkLst>
            <pc:docMk/>
            <pc:sldMk cId="3916365322" sldId="263"/>
            <ac:spMk id="5" creationId="{677455DE-A2C0-4A25-907F-A848C8A8064E}"/>
          </ac:spMkLst>
        </pc:spChg>
        <pc:spChg chg="mod">
          <ac:chgData name="Gustavo  paredes" userId="237c4cbf-6e2c-4d16-a68c-b3c758f06549" providerId="ADAL" clId="{74668229-3E85-4F87-AD78-16A1D8DB5874}" dt="2021-02-26T00:39:39.434" v="4143" actId="255"/>
          <ac:spMkLst>
            <pc:docMk/>
            <pc:sldMk cId="3916365322" sldId="263"/>
            <ac:spMk id="6" creationId="{CBE2E36E-6AC2-4B70-8764-A3148D9F36F0}"/>
          </ac:spMkLst>
        </pc:spChg>
        <pc:spChg chg="mod">
          <ac:chgData name="Gustavo  paredes" userId="237c4cbf-6e2c-4d16-a68c-b3c758f06549" providerId="ADAL" clId="{74668229-3E85-4F87-AD78-16A1D8DB5874}" dt="2021-02-26T00:39:44.765" v="4144" actId="255"/>
          <ac:spMkLst>
            <pc:docMk/>
            <pc:sldMk cId="3916365322" sldId="263"/>
            <ac:spMk id="7" creationId="{C506E4D0-8EB8-410F-A73F-7FA51EC245E0}"/>
          </ac:spMkLst>
        </pc:spChg>
        <pc:spChg chg="mod">
          <ac:chgData name="Gustavo  paredes" userId="237c4cbf-6e2c-4d16-a68c-b3c758f06549" providerId="ADAL" clId="{74668229-3E85-4F87-AD78-16A1D8DB5874}" dt="2021-02-26T00:34:39.929" v="3921" actId="207"/>
          <ac:spMkLst>
            <pc:docMk/>
            <pc:sldMk cId="3916365322" sldId="263"/>
            <ac:spMk id="30" creationId="{466F376B-C497-41C8-AC8A-32EE44C65416}"/>
          </ac:spMkLst>
        </pc:spChg>
        <pc:picChg chg="mod">
          <ac:chgData name="Gustavo  paredes" userId="237c4cbf-6e2c-4d16-a68c-b3c758f06549" providerId="ADAL" clId="{74668229-3E85-4F87-AD78-16A1D8DB5874}" dt="2021-02-25T23:31:10.511" v="2752"/>
          <ac:picMkLst>
            <pc:docMk/>
            <pc:sldMk cId="3916365322" sldId="263"/>
            <ac:picMk id="28" creationId="{1296CCFC-F0BD-46AD-817A-9B27CEBFB6F8}"/>
          </ac:picMkLst>
        </pc:picChg>
        <pc:picChg chg="mod">
          <ac:chgData name="Gustavo  paredes" userId="237c4cbf-6e2c-4d16-a68c-b3c758f06549" providerId="ADAL" clId="{74668229-3E85-4F87-AD78-16A1D8DB5874}" dt="2021-02-25T23:31:04.726" v="2751"/>
          <ac:picMkLst>
            <pc:docMk/>
            <pc:sldMk cId="3916365322" sldId="263"/>
            <ac:picMk id="31" creationId="{76F245B4-C785-4BA5-ADB4-CD526F20FE8D}"/>
          </ac:picMkLst>
        </pc:picChg>
      </pc:sldChg>
      <pc:sldChg chg="addSp delSp modSp mod modAnim">
        <pc:chgData name="Gustavo  paredes" userId="237c4cbf-6e2c-4d16-a68c-b3c758f06549" providerId="ADAL" clId="{74668229-3E85-4F87-AD78-16A1D8DB5874}" dt="2021-02-26T00:42:45.507" v="4151" actId="1076"/>
        <pc:sldMkLst>
          <pc:docMk/>
          <pc:sldMk cId="2959832115" sldId="265"/>
        </pc:sldMkLst>
        <pc:spChg chg="mod">
          <ac:chgData name="Gustavo  paredes" userId="237c4cbf-6e2c-4d16-a68c-b3c758f06549" providerId="ADAL" clId="{74668229-3E85-4F87-AD78-16A1D8DB5874}" dt="2021-02-25T23:47:26.583" v="3104"/>
          <ac:spMkLst>
            <pc:docMk/>
            <pc:sldMk cId="2959832115" sldId="265"/>
            <ac:spMk id="2" creationId="{5C1365FB-3079-4F4B-BAF9-AE9812358B82}"/>
          </ac:spMkLst>
        </pc:spChg>
        <pc:spChg chg="mod">
          <ac:chgData name="Gustavo  paredes" userId="237c4cbf-6e2c-4d16-a68c-b3c758f06549" providerId="ADAL" clId="{74668229-3E85-4F87-AD78-16A1D8DB5874}" dt="2021-02-26T00:42:42.107" v="4150" actId="1076"/>
          <ac:spMkLst>
            <pc:docMk/>
            <pc:sldMk cId="2959832115" sldId="265"/>
            <ac:spMk id="3" creationId="{33CF6F16-2A46-48D3-9CC4-05A493EA5878}"/>
          </ac:spMkLst>
        </pc:spChg>
        <pc:spChg chg="del">
          <ac:chgData name="Gustavo  paredes" userId="237c4cbf-6e2c-4d16-a68c-b3c758f06549" providerId="ADAL" clId="{74668229-3E85-4F87-AD78-16A1D8DB5874}" dt="2021-02-26T00:36:18.538" v="4061" actId="478"/>
          <ac:spMkLst>
            <pc:docMk/>
            <pc:sldMk cId="2959832115" sldId="265"/>
            <ac:spMk id="4" creationId="{D44BD178-E1AA-432E-9D1F-A0C0B14C1F8D}"/>
          </ac:spMkLst>
        </pc:spChg>
        <pc:spChg chg="mod">
          <ac:chgData name="Gustavo  paredes" userId="237c4cbf-6e2c-4d16-a68c-b3c758f06549" providerId="ADAL" clId="{74668229-3E85-4F87-AD78-16A1D8DB5874}" dt="2021-02-26T00:36:59.531" v="4062" actId="1076"/>
          <ac:spMkLst>
            <pc:docMk/>
            <pc:sldMk cId="2959832115" sldId="265"/>
            <ac:spMk id="8" creationId="{EDD683E9-9261-4480-94A7-9E011911E79F}"/>
          </ac:spMkLst>
        </pc:spChg>
        <pc:spChg chg="add mod">
          <ac:chgData name="Gustavo  paredes" userId="237c4cbf-6e2c-4d16-a68c-b3c758f06549" providerId="ADAL" clId="{74668229-3E85-4F87-AD78-16A1D8DB5874}" dt="2021-02-26T00:36:15.468" v="4060" actId="20577"/>
          <ac:spMkLst>
            <pc:docMk/>
            <pc:sldMk cId="2959832115" sldId="265"/>
            <ac:spMk id="11" creationId="{58826EE0-673F-4BDD-8AFB-3F0368CAD99D}"/>
          </ac:spMkLst>
        </pc:spChg>
        <pc:picChg chg="mod">
          <ac:chgData name="Gustavo  paredes" userId="237c4cbf-6e2c-4d16-a68c-b3c758f06549" providerId="ADAL" clId="{74668229-3E85-4F87-AD78-16A1D8DB5874}" dt="2021-02-26T00:42:45.507" v="4151" actId="1076"/>
          <ac:picMkLst>
            <pc:docMk/>
            <pc:sldMk cId="2959832115" sldId="265"/>
            <ac:picMk id="10" creationId="{333C9586-F3F8-4E49-B18F-6559FAEAF6AF}"/>
          </ac:picMkLst>
        </pc:picChg>
      </pc:sldChg>
      <pc:sldChg chg="addSp delSp modSp mod delAnim modAnim">
        <pc:chgData name="Gustavo  paredes" userId="237c4cbf-6e2c-4d16-a68c-b3c758f06549" providerId="ADAL" clId="{74668229-3E85-4F87-AD78-16A1D8DB5874}" dt="2021-02-26T16:57:26.488" v="10115" actId="1076"/>
        <pc:sldMkLst>
          <pc:docMk/>
          <pc:sldMk cId="3664415926" sldId="266"/>
        </pc:sldMkLst>
        <pc:spChg chg="mod">
          <ac:chgData name="Gustavo  paredes" userId="237c4cbf-6e2c-4d16-a68c-b3c758f06549" providerId="ADAL" clId="{74668229-3E85-4F87-AD78-16A1D8DB5874}" dt="2021-02-25T23:47:43.865" v="3106" actId="1076"/>
          <ac:spMkLst>
            <pc:docMk/>
            <pc:sldMk cId="3664415926" sldId="266"/>
            <ac:spMk id="2" creationId="{C7DAD1C5-82A3-4244-8839-4A43232F2C1D}"/>
          </ac:spMkLst>
        </pc:spChg>
        <pc:spChg chg="mod">
          <ac:chgData name="Gustavo  paredes" userId="237c4cbf-6e2c-4d16-a68c-b3c758f06549" providerId="ADAL" clId="{74668229-3E85-4F87-AD78-16A1D8DB5874}" dt="2021-02-26T16:57:18.361" v="10114" actId="1076"/>
          <ac:spMkLst>
            <pc:docMk/>
            <pc:sldMk cId="3664415926" sldId="266"/>
            <ac:spMk id="3" creationId="{FCEF037E-4849-47FD-A47B-2B7D24F50B84}"/>
          </ac:spMkLst>
        </pc:spChg>
        <pc:spChg chg="mod">
          <ac:chgData name="Gustavo  paredes" userId="237c4cbf-6e2c-4d16-a68c-b3c758f06549" providerId="ADAL" clId="{74668229-3E85-4F87-AD78-16A1D8DB5874}" dt="2021-02-26T00:50:05.634" v="4235" actId="20577"/>
          <ac:spMkLst>
            <pc:docMk/>
            <pc:sldMk cId="3664415926" sldId="266"/>
            <ac:spMk id="5" creationId="{9A5DC5D8-1F92-446D-A33C-EC78A1C5BCBF}"/>
          </ac:spMkLst>
        </pc:spChg>
        <pc:spChg chg="mod">
          <ac:chgData name="Gustavo  paredes" userId="237c4cbf-6e2c-4d16-a68c-b3c758f06549" providerId="ADAL" clId="{74668229-3E85-4F87-AD78-16A1D8DB5874}" dt="2021-02-26T00:48:43.427" v="4186" actId="1076"/>
          <ac:spMkLst>
            <pc:docMk/>
            <pc:sldMk cId="3664415926" sldId="266"/>
            <ac:spMk id="8" creationId="{C2D42866-A3D9-4C0B-8E52-8886F6746527}"/>
          </ac:spMkLst>
        </pc:spChg>
        <pc:spChg chg="mod">
          <ac:chgData name="Gustavo  paredes" userId="237c4cbf-6e2c-4d16-a68c-b3c758f06549" providerId="ADAL" clId="{74668229-3E85-4F87-AD78-16A1D8DB5874}" dt="2021-02-26T00:57:00.431" v="4266" actId="1076"/>
          <ac:spMkLst>
            <pc:docMk/>
            <pc:sldMk cId="3664415926" sldId="266"/>
            <ac:spMk id="18" creationId="{71A34DAC-270B-4611-8945-0CF55DE8D660}"/>
          </ac:spMkLst>
        </pc:spChg>
        <pc:spChg chg="mod">
          <ac:chgData name="Gustavo  paredes" userId="237c4cbf-6e2c-4d16-a68c-b3c758f06549" providerId="ADAL" clId="{74668229-3E85-4F87-AD78-16A1D8DB5874}" dt="2021-02-26T00:56:58.551" v="4265" actId="1076"/>
          <ac:spMkLst>
            <pc:docMk/>
            <pc:sldMk cId="3664415926" sldId="266"/>
            <ac:spMk id="20" creationId="{63C755E9-4DCB-429A-BF89-F62AA3FC2656}"/>
          </ac:spMkLst>
        </pc:spChg>
        <pc:spChg chg="mod">
          <ac:chgData name="Gustavo  paredes" userId="237c4cbf-6e2c-4d16-a68c-b3c758f06549" providerId="ADAL" clId="{74668229-3E85-4F87-AD78-16A1D8DB5874}" dt="2021-02-26T00:40:41.152" v="4145" actId="1076"/>
          <ac:spMkLst>
            <pc:docMk/>
            <pc:sldMk cId="3664415926" sldId="266"/>
            <ac:spMk id="23" creationId="{1A70FEC1-3C28-4277-82B5-E30365E1A6DA}"/>
          </ac:spMkLst>
        </pc:spChg>
        <pc:spChg chg="mod">
          <ac:chgData name="Gustavo  paredes" userId="237c4cbf-6e2c-4d16-a68c-b3c758f06549" providerId="ADAL" clId="{74668229-3E85-4F87-AD78-16A1D8DB5874}" dt="2021-02-26T00:40:47.527" v="4146" actId="1076"/>
          <ac:spMkLst>
            <pc:docMk/>
            <pc:sldMk cId="3664415926" sldId="266"/>
            <ac:spMk id="24" creationId="{35C30AC4-A5CD-444E-9A88-0B21CC1DE4A4}"/>
          </ac:spMkLst>
        </pc:spChg>
        <pc:spChg chg="mod">
          <ac:chgData name="Gustavo  paredes" userId="237c4cbf-6e2c-4d16-a68c-b3c758f06549" providerId="ADAL" clId="{74668229-3E85-4F87-AD78-16A1D8DB5874}" dt="2021-02-26T00:57:11.634" v="4268" actId="1076"/>
          <ac:spMkLst>
            <pc:docMk/>
            <pc:sldMk cId="3664415926" sldId="266"/>
            <ac:spMk id="25" creationId="{AFE7C437-11F7-447D-A393-E0F13F1F5918}"/>
          </ac:spMkLst>
        </pc:spChg>
        <pc:grpChg chg="mod">
          <ac:chgData name="Gustavo  paredes" userId="237c4cbf-6e2c-4d16-a68c-b3c758f06549" providerId="ADAL" clId="{74668229-3E85-4F87-AD78-16A1D8DB5874}" dt="2021-02-26T16:57:26.488" v="10115" actId="1076"/>
          <ac:grpSpMkLst>
            <pc:docMk/>
            <pc:sldMk cId="3664415926" sldId="266"/>
            <ac:grpSpMk id="16" creationId="{61C4CFD6-4D5F-475D-B0C0-306A5F5DDF6E}"/>
          </ac:grpSpMkLst>
        </pc:grpChg>
        <pc:picChg chg="add mod ord">
          <ac:chgData name="Gustavo  paredes" userId="237c4cbf-6e2c-4d16-a68c-b3c758f06549" providerId="ADAL" clId="{74668229-3E85-4F87-AD78-16A1D8DB5874}" dt="2021-02-26T00:57:08.891" v="4267"/>
          <ac:picMkLst>
            <pc:docMk/>
            <pc:sldMk cId="3664415926" sldId="266"/>
            <ac:picMk id="7" creationId="{5BC78B2C-76ED-4AD1-990E-D8B19353774B}"/>
          </ac:picMkLst>
        </pc:picChg>
        <pc:picChg chg="mod">
          <ac:chgData name="Gustavo  paredes" userId="237c4cbf-6e2c-4d16-a68c-b3c758f06549" providerId="ADAL" clId="{74668229-3E85-4F87-AD78-16A1D8DB5874}" dt="2021-02-26T00:49:52.995" v="4234" actId="1076"/>
          <ac:picMkLst>
            <pc:docMk/>
            <pc:sldMk cId="3664415926" sldId="266"/>
            <ac:picMk id="29" creationId="{E7869DD2-66D1-4270-BF30-A965BE75762B}"/>
          </ac:picMkLst>
        </pc:picChg>
        <pc:picChg chg="del mod">
          <ac:chgData name="Gustavo  paredes" userId="237c4cbf-6e2c-4d16-a68c-b3c758f06549" providerId="ADAL" clId="{74668229-3E85-4F87-AD78-16A1D8DB5874}" dt="2021-02-26T00:55:58.715" v="4255" actId="478"/>
          <ac:picMkLst>
            <pc:docMk/>
            <pc:sldMk cId="3664415926" sldId="266"/>
            <ac:picMk id="31" creationId="{4CD97F45-A9F4-4595-9741-CF236B41CFC0}"/>
          </ac:picMkLst>
        </pc:picChg>
        <pc:cxnChg chg="mod">
          <ac:chgData name="Gustavo  paredes" userId="237c4cbf-6e2c-4d16-a68c-b3c758f06549" providerId="ADAL" clId="{74668229-3E85-4F87-AD78-16A1D8DB5874}" dt="2021-02-26T00:57:00.431" v="4266" actId="1076"/>
          <ac:cxnSpMkLst>
            <pc:docMk/>
            <pc:sldMk cId="3664415926" sldId="266"/>
            <ac:cxnSpMk id="19" creationId="{686ED04E-B882-4259-9554-4ECF157904A2}"/>
          </ac:cxnSpMkLst>
        </pc:cxnChg>
        <pc:cxnChg chg="mod">
          <ac:chgData name="Gustavo  paredes" userId="237c4cbf-6e2c-4d16-a68c-b3c758f06549" providerId="ADAL" clId="{74668229-3E85-4F87-AD78-16A1D8DB5874}" dt="2021-02-26T00:56:58.551" v="4265" actId="1076"/>
          <ac:cxnSpMkLst>
            <pc:docMk/>
            <pc:sldMk cId="3664415926" sldId="266"/>
            <ac:cxnSpMk id="21" creationId="{13F65FFB-98BB-414C-9C0D-7FFAE57F8484}"/>
          </ac:cxnSpMkLst>
        </pc:cxnChg>
      </pc:sldChg>
      <pc:sldChg chg="addSp delSp modSp mod delAnim modAnim modNotesTx">
        <pc:chgData name="Gustavo  paredes" userId="237c4cbf-6e2c-4d16-a68c-b3c758f06549" providerId="ADAL" clId="{74668229-3E85-4F87-AD78-16A1D8DB5874}" dt="2021-02-26T05:40:37.136" v="7532"/>
        <pc:sldMkLst>
          <pc:docMk/>
          <pc:sldMk cId="3815615298" sldId="267"/>
        </pc:sldMkLst>
        <pc:spChg chg="mod">
          <ac:chgData name="Gustavo  paredes" userId="237c4cbf-6e2c-4d16-a68c-b3c758f06549" providerId="ADAL" clId="{74668229-3E85-4F87-AD78-16A1D8DB5874}" dt="2021-02-25T23:47:56.041" v="3108" actId="1076"/>
          <ac:spMkLst>
            <pc:docMk/>
            <pc:sldMk cId="3815615298" sldId="267"/>
            <ac:spMk id="2" creationId="{E0C5EFFE-A6B4-4D97-BCA2-D83A98603EA3}"/>
          </ac:spMkLst>
        </pc:spChg>
        <pc:spChg chg="del mod">
          <ac:chgData name="Gustavo  paredes" userId="237c4cbf-6e2c-4d16-a68c-b3c758f06549" providerId="ADAL" clId="{74668229-3E85-4F87-AD78-16A1D8DB5874}" dt="2021-02-26T01:00:35.204" v="4417" actId="478"/>
          <ac:spMkLst>
            <pc:docMk/>
            <pc:sldMk cId="3815615298" sldId="267"/>
            <ac:spMk id="3" creationId="{C88E8C6B-1830-425B-9B2F-102CB5AF05A2}"/>
          </ac:spMkLst>
        </pc:spChg>
        <pc:spChg chg="del mod">
          <ac:chgData name="Gustavo  paredes" userId="237c4cbf-6e2c-4d16-a68c-b3c758f06549" providerId="ADAL" clId="{74668229-3E85-4F87-AD78-16A1D8DB5874}" dt="2021-02-26T00:53:15.574" v="4239" actId="478"/>
          <ac:spMkLst>
            <pc:docMk/>
            <pc:sldMk cId="3815615298" sldId="267"/>
            <ac:spMk id="8" creationId="{00E7D3CB-F6FA-4D0A-BC8A-5D05162A254F}"/>
          </ac:spMkLst>
        </pc:spChg>
        <pc:spChg chg="add mod">
          <ac:chgData name="Gustavo  paredes" userId="237c4cbf-6e2c-4d16-a68c-b3c758f06549" providerId="ADAL" clId="{74668229-3E85-4F87-AD78-16A1D8DB5874}" dt="2021-02-26T01:00:38.050" v="4418" actId="1076"/>
          <ac:spMkLst>
            <pc:docMk/>
            <pc:sldMk cId="3815615298" sldId="267"/>
            <ac:spMk id="9" creationId="{91E8E149-FBEE-46BE-8213-D6E712ED2484}"/>
          </ac:spMkLst>
        </pc:spChg>
        <pc:picChg chg="del mod">
          <ac:chgData name="Gustavo  paredes" userId="237c4cbf-6e2c-4d16-a68c-b3c758f06549" providerId="ADAL" clId="{74668229-3E85-4F87-AD78-16A1D8DB5874}" dt="2021-02-26T01:00:16.586" v="4399" actId="21"/>
          <ac:picMkLst>
            <pc:docMk/>
            <pc:sldMk cId="3815615298" sldId="267"/>
            <ac:picMk id="10" creationId="{4BB2F710-021E-4BF4-865E-4206AB684B29}"/>
          </ac:picMkLst>
        </pc:picChg>
        <pc:picChg chg="mod">
          <ac:chgData name="Gustavo  paredes" userId="237c4cbf-6e2c-4d16-a68c-b3c758f06549" providerId="ADAL" clId="{74668229-3E85-4F87-AD78-16A1D8DB5874}" dt="2021-02-26T01:00:43.430" v="4421" actId="1076"/>
          <ac:picMkLst>
            <pc:docMk/>
            <pc:sldMk cId="3815615298" sldId="267"/>
            <ac:picMk id="12" creationId="{9541B379-B1EB-4881-ABB4-B87F5B207BF7}"/>
          </ac:picMkLst>
        </pc:picChg>
        <pc:picChg chg="del mod">
          <ac:chgData name="Gustavo  paredes" userId="237c4cbf-6e2c-4d16-a68c-b3c758f06549" providerId="ADAL" clId="{74668229-3E85-4F87-AD78-16A1D8DB5874}" dt="2021-02-26T00:58:21.881" v="4279" actId="21"/>
          <ac:picMkLst>
            <pc:docMk/>
            <pc:sldMk cId="3815615298" sldId="267"/>
            <ac:picMk id="14" creationId="{B34BDD0C-9D38-4131-8521-363AFEC10090}"/>
          </ac:picMkLst>
        </pc:picChg>
        <pc:picChg chg="del mod">
          <ac:chgData name="Gustavo  paredes" userId="237c4cbf-6e2c-4d16-a68c-b3c758f06549" providerId="ADAL" clId="{74668229-3E85-4F87-AD78-16A1D8DB5874}" dt="2021-02-26T00:53:13.677" v="4238" actId="478"/>
          <ac:picMkLst>
            <pc:docMk/>
            <pc:sldMk cId="3815615298" sldId="267"/>
            <ac:picMk id="16" creationId="{BF7BA568-8950-480F-8216-5BB38DB620B9}"/>
          </ac:picMkLst>
        </pc:picChg>
      </pc:sldChg>
      <pc:sldChg chg="addSp delSp modSp mod delAnim modAnim">
        <pc:chgData name="Gustavo  paredes" userId="237c4cbf-6e2c-4d16-a68c-b3c758f06549" providerId="ADAL" clId="{74668229-3E85-4F87-AD78-16A1D8DB5874}" dt="2021-02-26T05:43:47.211" v="7569" actId="14100"/>
        <pc:sldMkLst>
          <pc:docMk/>
          <pc:sldMk cId="3799915654" sldId="270"/>
        </pc:sldMkLst>
        <pc:spChg chg="mod">
          <ac:chgData name="Gustavo  paredes" userId="237c4cbf-6e2c-4d16-a68c-b3c758f06549" providerId="ADAL" clId="{74668229-3E85-4F87-AD78-16A1D8DB5874}" dt="2021-02-25T23:48:17.113" v="3112" actId="255"/>
          <ac:spMkLst>
            <pc:docMk/>
            <pc:sldMk cId="3799915654" sldId="270"/>
            <ac:spMk id="2" creationId="{531C32F2-8E13-4D6F-9F02-0F2F58D25636}"/>
          </ac:spMkLst>
        </pc:spChg>
        <pc:spChg chg="mod">
          <ac:chgData name="Gustavo  paredes" userId="237c4cbf-6e2c-4d16-a68c-b3c758f06549" providerId="ADAL" clId="{74668229-3E85-4F87-AD78-16A1D8DB5874}" dt="2021-02-26T05:43:47.211" v="7569" actId="14100"/>
          <ac:spMkLst>
            <pc:docMk/>
            <pc:sldMk cId="3799915654" sldId="270"/>
            <ac:spMk id="8" creationId="{07AB3F05-2809-4210-80F9-61AD14D17957}"/>
          </ac:spMkLst>
        </pc:spChg>
        <pc:picChg chg="add del">
          <ac:chgData name="Gustavo  paredes" userId="237c4cbf-6e2c-4d16-a68c-b3c758f06549" providerId="ADAL" clId="{74668229-3E85-4F87-AD78-16A1D8DB5874}" dt="2021-02-26T01:18:53.251" v="4585" actId="22"/>
          <ac:picMkLst>
            <pc:docMk/>
            <pc:sldMk cId="3799915654" sldId="270"/>
            <ac:picMk id="5" creationId="{D47B78AD-81F2-4DA3-B73B-D8632D838F9D}"/>
          </ac:picMkLst>
        </pc:picChg>
        <pc:picChg chg="add mod">
          <ac:chgData name="Gustavo  paredes" userId="237c4cbf-6e2c-4d16-a68c-b3c758f06549" providerId="ADAL" clId="{74668229-3E85-4F87-AD78-16A1D8DB5874}" dt="2021-02-26T05:42:56.952" v="7537" actId="1076"/>
          <ac:picMkLst>
            <pc:docMk/>
            <pc:sldMk cId="3799915654" sldId="270"/>
            <ac:picMk id="7" creationId="{E55CE225-0ED7-4E98-81E4-2FA1C34E3C87}"/>
          </ac:picMkLst>
        </pc:picChg>
        <pc:picChg chg="add mod">
          <ac:chgData name="Gustavo  paredes" userId="237c4cbf-6e2c-4d16-a68c-b3c758f06549" providerId="ADAL" clId="{74668229-3E85-4F87-AD78-16A1D8DB5874}" dt="2021-02-26T05:43:05.896" v="7538" actId="1076"/>
          <ac:picMkLst>
            <pc:docMk/>
            <pc:sldMk cId="3799915654" sldId="270"/>
            <ac:picMk id="11" creationId="{1523C2FD-C1FE-49AF-8DE1-204B72D771C5}"/>
          </ac:picMkLst>
        </pc:picChg>
        <pc:picChg chg="mod">
          <ac:chgData name="Gustavo  paredes" userId="237c4cbf-6e2c-4d16-a68c-b3c758f06549" providerId="ADAL" clId="{74668229-3E85-4F87-AD78-16A1D8DB5874}" dt="2021-02-26T05:42:48.731" v="7536" actId="1076"/>
          <ac:picMkLst>
            <pc:docMk/>
            <pc:sldMk cId="3799915654" sldId="270"/>
            <ac:picMk id="14" creationId="{6470FF19-3175-46C4-8173-8160745136CF}"/>
          </ac:picMkLst>
        </pc:picChg>
        <pc:picChg chg="del mod">
          <ac:chgData name="Gustavo  paredes" userId="237c4cbf-6e2c-4d16-a68c-b3c758f06549" providerId="ADAL" clId="{74668229-3E85-4F87-AD78-16A1D8DB5874}" dt="2021-02-26T01:18:48.720" v="4583" actId="478"/>
          <ac:picMkLst>
            <pc:docMk/>
            <pc:sldMk cId="3799915654" sldId="270"/>
            <ac:picMk id="16" creationId="{8C2F1879-DA63-4350-B055-995E98B495B6}"/>
          </ac:picMkLst>
        </pc:picChg>
        <pc:picChg chg="del mod">
          <ac:chgData name="Gustavo  paredes" userId="237c4cbf-6e2c-4d16-a68c-b3c758f06549" providerId="ADAL" clId="{74668229-3E85-4F87-AD78-16A1D8DB5874}" dt="2021-02-26T01:19:32.286" v="4588" actId="21"/>
          <ac:picMkLst>
            <pc:docMk/>
            <pc:sldMk cId="3799915654" sldId="270"/>
            <ac:picMk id="18" creationId="{20645256-3997-4043-BC39-BF71A40C50C4}"/>
          </ac:picMkLst>
        </pc:picChg>
      </pc:sldChg>
      <pc:sldChg chg="del">
        <pc:chgData name="Gustavo  paredes" userId="237c4cbf-6e2c-4d16-a68c-b3c758f06549" providerId="ADAL" clId="{74668229-3E85-4F87-AD78-16A1D8DB5874}" dt="2021-02-26T07:26:24.740" v="9033" actId="47"/>
        <pc:sldMkLst>
          <pc:docMk/>
          <pc:sldMk cId="2688980015" sldId="272"/>
        </pc:sldMkLst>
      </pc:sldChg>
      <pc:sldChg chg="modSp mod modAnim modNotesTx">
        <pc:chgData name="Gustavo  paredes" userId="237c4cbf-6e2c-4d16-a68c-b3c758f06549" providerId="ADAL" clId="{74668229-3E85-4F87-AD78-16A1D8DB5874}" dt="2021-02-26T02:17:04.039" v="5517"/>
        <pc:sldMkLst>
          <pc:docMk/>
          <pc:sldMk cId="3187646053" sldId="290"/>
        </pc:sldMkLst>
        <pc:spChg chg="mod">
          <ac:chgData name="Gustavo  paredes" userId="237c4cbf-6e2c-4d16-a68c-b3c758f06549" providerId="ADAL" clId="{74668229-3E85-4F87-AD78-16A1D8DB5874}" dt="2021-02-25T23:48:22.855" v="3113" actId="255"/>
          <ac:spMkLst>
            <pc:docMk/>
            <pc:sldMk cId="3187646053" sldId="290"/>
            <ac:spMk id="2" creationId="{9CF5E9A5-8723-43EB-9BFE-392BE8249BBC}"/>
          </ac:spMkLst>
        </pc:spChg>
        <pc:spChg chg="mod">
          <ac:chgData name="Gustavo  paredes" userId="237c4cbf-6e2c-4d16-a68c-b3c758f06549" providerId="ADAL" clId="{74668229-3E85-4F87-AD78-16A1D8DB5874}" dt="2021-02-26T01:16:10.469" v="4578" actId="20577"/>
          <ac:spMkLst>
            <pc:docMk/>
            <pc:sldMk cId="3187646053" sldId="290"/>
            <ac:spMk id="12" creationId="{FA4BC131-6002-4314-805E-60237C8703C2}"/>
          </ac:spMkLst>
        </pc:spChg>
        <pc:spChg chg="mod">
          <ac:chgData name="Gustavo  paredes" userId="237c4cbf-6e2c-4d16-a68c-b3c758f06549" providerId="ADAL" clId="{74668229-3E85-4F87-AD78-16A1D8DB5874}" dt="2021-02-26T01:16:14.580" v="4582" actId="20577"/>
          <ac:spMkLst>
            <pc:docMk/>
            <pc:sldMk cId="3187646053" sldId="290"/>
            <ac:spMk id="16" creationId="{8CC30FF6-06A4-45C3-9D40-B8989DF37E2D}"/>
          </ac:spMkLst>
        </pc:spChg>
        <pc:picChg chg="mod">
          <ac:chgData name="Gustavo  paredes" userId="237c4cbf-6e2c-4d16-a68c-b3c758f06549" providerId="ADAL" clId="{74668229-3E85-4F87-AD78-16A1D8DB5874}" dt="2021-02-26T01:10:19.870" v="4565" actId="14100"/>
          <ac:picMkLst>
            <pc:docMk/>
            <pc:sldMk cId="3187646053" sldId="290"/>
            <ac:picMk id="5" creationId="{3D6C9567-E9C5-4588-B57A-0FFA1CC61A82}"/>
          </ac:picMkLst>
        </pc:picChg>
        <pc:picChg chg="mod">
          <ac:chgData name="Gustavo  paredes" userId="237c4cbf-6e2c-4d16-a68c-b3c758f06549" providerId="ADAL" clId="{74668229-3E85-4F87-AD78-16A1D8DB5874}" dt="2021-02-26T01:10:22.330" v="4566" actId="14100"/>
          <ac:picMkLst>
            <pc:docMk/>
            <pc:sldMk cId="3187646053" sldId="290"/>
            <ac:picMk id="13" creationId="{A12871FF-7691-4918-ADFB-1909E3A23F60}"/>
          </ac:picMkLst>
        </pc:picChg>
      </pc:sldChg>
      <pc:sldChg chg="addSp delSp modSp mod delAnim modAnim">
        <pc:chgData name="Gustavo  paredes" userId="237c4cbf-6e2c-4d16-a68c-b3c758f06549" providerId="ADAL" clId="{74668229-3E85-4F87-AD78-16A1D8DB5874}" dt="2021-02-26T04:57:21.818" v="6716"/>
        <pc:sldMkLst>
          <pc:docMk/>
          <pc:sldMk cId="2884692823" sldId="292"/>
        </pc:sldMkLst>
        <pc:spChg chg="mod">
          <ac:chgData name="Gustavo  paredes" userId="237c4cbf-6e2c-4d16-a68c-b3c758f06549" providerId="ADAL" clId="{74668229-3E85-4F87-AD78-16A1D8DB5874}" dt="2021-02-26T01:22:02.529" v="4601" actId="20577"/>
          <ac:spMkLst>
            <pc:docMk/>
            <pc:sldMk cId="2884692823" sldId="292"/>
            <ac:spMk id="2" creationId="{9D46647E-CED7-481B-952F-C38AD0269D6F}"/>
          </ac:spMkLst>
        </pc:spChg>
        <pc:spChg chg="mod">
          <ac:chgData name="Gustavo  paredes" userId="237c4cbf-6e2c-4d16-a68c-b3c758f06549" providerId="ADAL" clId="{74668229-3E85-4F87-AD78-16A1D8DB5874}" dt="2021-02-26T01:37:53.568" v="4690" actId="1076"/>
          <ac:spMkLst>
            <pc:docMk/>
            <pc:sldMk cId="2884692823" sldId="292"/>
            <ac:spMk id="3" creationId="{14BCE476-3827-4B1B-9616-6B0EC10BE671}"/>
          </ac:spMkLst>
        </pc:spChg>
        <pc:spChg chg="del">
          <ac:chgData name="Gustavo  paredes" userId="237c4cbf-6e2c-4d16-a68c-b3c758f06549" providerId="ADAL" clId="{74668229-3E85-4F87-AD78-16A1D8DB5874}" dt="2021-02-26T01:22:06.661" v="4602" actId="478"/>
          <ac:spMkLst>
            <pc:docMk/>
            <pc:sldMk cId="2884692823" sldId="292"/>
            <ac:spMk id="4" creationId="{B86C3CB3-B871-47AC-BF15-4BC5EDCC2CA1}"/>
          </ac:spMkLst>
        </pc:spChg>
        <pc:spChg chg="mod">
          <ac:chgData name="Gustavo  paredes" userId="237c4cbf-6e2c-4d16-a68c-b3c758f06549" providerId="ADAL" clId="{74668229-3E85-4F87-AD78-16A1D8DB5874}" dt="2021-02-26T01:38:04.349" v="4695" actId="1076"/>
          <ac:spMkLst>
            <pc:docMk/>
            <pc:sldMk cId="2884692823" sldId="292"/>
            <ac:spMk id="6" creationId="{B7934029-E33C-451C-86D6-F57E628E02BB}"/>
          </ac:spMkLst>
        </pc:spChg>
        <pc:spChg chg="mod">
          <ac:chgData name="Gustavo  paredes" userId="237c4cbf-6e2c-4d16-a68c-b3c758f06549" providerId="ADAL" clId="{74668229-3E85-4F87-AD78-16A1D8DB5874}" dt="2021-02-26T01:37:37.289" v="4683" actId="1076"/>
          <ac:spMkLst>
            <pc:docMk/>
            <pc:sldMk cId="2884692823" sldId="292"/>
            <ac:spMk id="14" creationId="{EF545951-C6CC-4E1B-99A7-BD2CBBE32224}"/>
          </ac:spMkLst>
        </pc:spChg>
        <pc:picChg chg="del">
          <ac:chgData name="Gustavo  paredes" userId="237c4cbf-6e2c-4d16-a68c-b3c758f06549" providerId="ADAL" clId="{74668229-3E85-4F87-AD78-16A1D8DB5874}" dt="2021-02-25T23:51:37.621" v="3116" actId="478"/>
          <ac:picMkLst>
            <pc:docMk/>
            <pc:sldMk cId="2884692823" sldId="292"/>
            <ac:picMk id="4" creationId="{1ED49E3B-DDB2-4FB6-B271-EFBD8BE98371}"/>
          </ac:picMkLst>
        </pc:picChg>
        <pc:picChg chg="del">
          <ac:chgData name="Gustavo  paredes" userId="237c4cbf-6e2c-4d16-a68c-b3c758f06549" providerId="ADAL" clId="{74668229-3E85-4F87-AD78-16A1D8DB5874}" dt="2021-02-25T23:52:32.243" v="3125" actId="478"/>
          <ac:picMkLst>
            <pc:docMk/>
            <pc:sldMk cId="2884692823" sldId="292"/>
            <ac:picMk id="5" creationId="{93CD67A3-7FEB-4A3F-B917-49CBFFC0E38A}"/>
          </ac:picMkLst>
        </pc:picChg>
        <pc:picChg chg="add mod">
          <ac:chgData name="Gustavo  paredes" userId="237c4cbf-6e2c-4d16-a68c-b3c758f06549" providerId="ADAL" clId="{74668229-3E85-4F87-AD78-16A1D8DB5874}" dt="2021-02-26T01:37:49.832" v="4689" actId="1076"/>
          <ac:picMkLst>
            <pc:docMk/>
            <pc:sldMk cId="2884692823" sldId="292"/>
            <ac:picMk id="8" creationId="{68211A3E-305E-4FF8-90CD-2AC878669D12}"/>
          </ac:picMkLst>
        </pc:picChg>
        <pc:picChg chg="add mod">
          <ac:chgData name="Gustavo  paredes" userId="237c4cbf-6e2c-4d16-a68c-b3c758f06549" providerId="ADAL" clId="{74668229-3E85-4F87-AD78-16A1D8DB5874}" dt="2021-02-26T01:38:01.616" v="4694" actId="1076"/>
          <ac:picMkLst>
            <pc:docMk/>
            <pc:sldMk cId="2884692823" sldId="292"/>
            <ac:picMk id="10" creationId="{0B2A1348-577A-4F36-9F3F-BCD93F6FAF69}"/>
          </ac:picMkLst>
        </pc:picChg>
        <pc:picChg chg="del mod">
          <ac:chgData name="Gustavo  paredes" userId="237c4cbf-6e2c-4d16-a68c-b3c758f06549" providerId="ADAL" clId="{74668229-3E85-4F87-AD78-16A1D8DB5874}" dt="2021-02-26T01:36:18.527" v="4670" actId="21"/>
          <ac:picMkLst>
            <pc:docMk/>
            <pc:sldMk cId="2884692823" sldId="292"/>
            <ac:picMk id="12" creationId="{8035BB31-EB5E-4AD8-A2FA-6FE83ACE5395}"/>
          </ac:picMkLst>
        </pc:picChg>
        <pc:picChg chg="add mod ord">
          <ac:chgData name="Gustavo  paredes" userId="237c4cbf-6e2c-4d16-a68c-b3c758f06549" providerId="ADAL" clId="{74668229-3E85-4F87-AD78-16A1D8DB5874}" dt="2021-02-26T01:37:57.235" v="4693" actId="1037"/>
          <ac:picMkLst>
            <pc:docMk/>
            <pc:sldMk cId="2884692823" sldId="292"/>
            <ac:picMk id="13" creationId="{36316FAA-4BA6-46F8-B16D-2C567CFE433D}"/>
          </ac:picMkLst>
        </pc:picChg>
      </pc:sldChg>
      <pc:sldChg chg="addSp delSp modSp mod delAnim modAnim">
        <pc:chgData name="Gustavo  paredes" userId="237c4cbf-6e2c-4d16-a68c-b3c758f06549" providerId="ADAL" clId="{74668229-3E85-4F87-AD78-16A1D8DB5874}" dt="2021-02-26T01:38:11.597" v="4697" actId="1076"/>
        <pc:sldMkLst>
          <pc:docMk/>
          <pc:sldMk cId="1745645729" sldId="293"/>
        </pc:sldMkLst>
        <pc:spChg chg="mod">
          <ac:chgData name="Gustavo  paredes" userId="237c4cbf-6e2c-4d16-a68c-b3c758f06549" providerId="ADAL" clId="{74668229-3E85-4F87-AD78-16A1D8DB5874}" dt="2021-02-26T01:22:17.465" v="4607" actId="1076"/>
          <ac:spMkLst>
            <pc:docMk/>
            <pc:sldMk cId="1745645729" sldId="293"/>
            <ac:spMk id="2" creationId="{9D46647E-CED7-481B-952F-C38AD0269D6F}"/>
          </ac:spMkLst>
        </pc:spChg>
        <pc:spChg chg="mod">
          <ac:chgData name="Gustavo  paredes" userId="237c4cbf-6e2c-4d16-a68c-b3c758f06549" providerId="ADAL" clId="{74668229-3E85-4F87-AD78-16A1D8DB5874}" dt="2021-02-26T00:06:15.937" v="3321" actId="1076"/>
          <ac:spMkLst>
            <pc:docMk/>
            <pc:sldMk cId="1745645729" sldId="293"/>
            <ac:spMk id="3" creationId="{14BCE476-3827-4B1B-9616-6B0EC10BE671}"/>
          </ac:spMkLst>
        </pc:spChg>
        <pc:spChg chg="del">
          <ac:chgData name="Gustavo  paredes" userId="237c4cbf-6e2c-4d16-a68c-b3c758f06549" providerId="ADAL" clId="{74668229-3E85-4F87-AD78-16A1D8DB5874}" dt="2021-02-26T01:22:19.736" v="4608" actId="478"/>
          <ac:spMkLst>
            <pc:docMk/>
            <pc:sldMk cId="1745645729" sldId="293"/>
            <ac:spMk id="6" creationId="{CD1361C3-D98A-42DB-AECA-A3C0EA6A0430}"/>
          </ac:spMkLst>
        </pc:spChg>
        <pc:picChg chg="add mod">
          <ac:chgData name="Gustavo  paredes" userId="237c4cbf-6e2c-4d16-a68c-b3c758f06549" providerId="ADAL" clId="{74668229-3E85-4F87-AD78-16A1D8DB5874}" dt="2021-02-25T23:54:46.009" v="3139"/>
          <ac:picMkLst>
            <pc:docMk/>
            <pc:sldMk cId="1745645729" sldId="293"/>
            <ac:picMk id="5" creationId="{A6789FAF-D1A8-4F78-B1C3-A62E88B1170E}"/>
          </ac:picMkLst>
        </pc:picChg>
        <pc:picChg chg="del">
          <ac:chgData name="Gustavo  paredes" userId="237c4cbf-6e2c-4d16-a68c-b3c758f06549" providerId="ADAL" clId="{74668229-3E85-4F87-AD78-16A1D8DB5874}" dt="2021-02-25T23:59:32.716" v="3163" actId="478"/>
          <ac:picMkLst>
            <pc:docMk/>
            <pc:sldMk cId="1745645729" sldId="293"/>
            <ac:picMk id="7" creationId="{9E56A200-FC7F-44AE-8C19-22178CD559E0}"/>
          </ac:picMkLst>
        </pc:picChg>
        <pc:picChg chg="add mod">
          <ac:chgData name="Gustavo  paredes" userId="237c4cbf-6e2c-4d16-a68c-b3c758f06549" providerId="ADAL" clId="{74668229-3E85-4F87-AD78-16A1D8DB5874}" dt="2021-02-26T01:38:11.597" v="4697" actId="1076"/>
          <ac:picMkLst>
            <pc:docMk/>
            <pc:sldMk cId="1745645729" sldId="293"/>
            <ac:picMk id="8" creationId="{1A19331B-BEEB-40E9-BA48-5472B5DC11E5}"/>
          </ac:picMkLst>
        </pc:picChg>
        <pc:picChg chg="del">
          <ac:chgData name="Gustavo  paredes" userId="237c4cbf-6e2c-4d16-a68c-b3c758f06549" providerId="ADAL" clId="{74668229-3E85-4F87-AD78-16A1D8DB5874}" dt="2021-02-25T23:53:25.450" v="3131" actId="478"/>
          <ac:picMkLst>
            <pc:docMk/>
            <pc:sldMk cId="1745645729" sldId="293"/>
            <ac:picMk id="9" creationId="{67BE9553-6080-47D2-BF76-56DAE7BD9E2F}"/>
          </ac:picMkLst>
        </pc:picChg>
        <pc:picChg chg="del mod">
          <ac:chgData name="Gustavo  paredes" userId="237c4cbf-6e2c-4d16-a68c-b3c758f06549" providerId="ADAL" clId="{74668229-3E85-4F87-AD78-16A1D8DB5874}" dt="2021-02-25T23:59:38.788" v="3166" actId="478"/>
          <ac:picMkLst>
            <pc:docMk/>
            <pc:sldMk cId="1745645729" sldId="293"/>
            <ac:picMk id="10" creationId="{23FAB3E6-E7FF-45ED-ABD0-27BAA0BE3F4D}"/>
          </ac:picMkLst>
        </pc:picChg>
        <pc:picChg chg="del mod">
          <ac:chgData name="Gustavo  paredes" userId="237c4cbf-6e2c-4d16-a68c-b3c758f06549" providerId="ADAL" clId="{74668229-3E85-4F87-AD78-16A1D8DB5874}" dt="2021-02-25T23:55:48.353" v="3148" actId="478"/>
          <ac:picMkLst>
            <pc:docMk/>
            <pc:sldMk cId="1745645729" sldId="293"/>
            <ac:picMk id="11" creationId="{F4AE5582-1116-40F1-A3FB-FE625BECCBA4}"/>
          </ac:picMkLst>
        </pc:picChg>
        <pc:picChg chg="del mod">
          <ac:chgData name="Gustavo  paredes" userId="237c4cbf-6e2c-4d16-a68c-b3c758f06549" providerId="ADAL" clId="{74668229-3E85-4F87-AD78-16A1D8DB5874}" dt="2021-02-25T23:57:21.428" v="3154" actId="478"/>
          <ac:picMkLst>
            <pc:docMk/>
            <pc:sldMk cId="1745645729" sldId="293"/>
            <ac:picMk id="13" creationId="{7E9F005F-DB68-4914-A2AD-3F29DF319BE5}"/>
          </ac:picMkLst>
        </pc:picChg>
        <pc:picChg chg="add mod">
          <ac:chgData name="Gustavo  paredes" userId="237c4cbf-6e2c-4d16-a68c-b3c758f06549" providerId="ADAL" clId="{74668229-3E85-4F87-AD78-16A1D8DB5874}" dt="2021-02-26T01:38:08.120" v="4696" actId="1076"/>
          <ac:picMkLst>
            <pc:docMk/>
            <pc:sldMk cId="1745645729" sldId="293"/>
            <ac:picMk id="14" creationId="{CCA7FCC9-BABA-4AC7-9146-E88E1BA8D7AC}"/>
          </ac:picMkLst>
        </pc:picChg>
        <pc:picChg chg="del mod">
          <ac:chgData name="Gustavo  paredes" userId="237c4cbf-6e2c-4d16-a68c-b3c758f06549" providerId="ADAL" clId="{74668229-3E85-4F87-AD78-16A1D8DB5874}" dt="2021-02-25T23:59:40.697" v="3167" actId="478"/>
          <ac:picMkLst>
            <pc:docMk/>
            <pc:sldMk cId="1745645729" sldId="293"/>
            <ac:picMk id="15" creationId="{20629498-50B3-4CF6-A0A1-937C5F00C657}"/>
          </ac:picMkLst>
        </pc:picChg>
        <pc:picChg chg="add mod">
          <ac:chgData name="Gustavo  paredes" userId="237c4cbf-6e2c-4d16-a68c-b3c758f06549" providerId="ADAL" clId="{74668229-3E85-4F87-AD78-16A1D8DB5874}" dt="2021-02-26T00:01:31.585" v="3182" actId="1076"/>
          <ac:picMkLst>
            <pc:docMk/>
            <pc:sldMk cId="1745645729" sldId="293"/>
            <ac:picMk id="18" creationId="{40DC9FF8-DDAB-4D1B-BDF7-2AE5F9E4201E}"/>
          </ac:picMkLst>
        </pc:picChg>
      </pc:sldChg>
      <pc:sldChg chg="addSp delSp modSp mod delAnim modAnim">
        <pc:chgData name="Gustavo  paredes" userId="237c4cbf-6e2c-4d16-a68c-b3c758f06549" providerId="ADAL" clId="{74668229-3E85-4F87-AD78-16A1D8DB5874}" dt="2021-02-26T04:20:02.459" v="6224"/>
        <pc:sldMkLst>
          <pc:docMk/>
          <pc:sldMk cId="965048645" sldId="295"/>
        </pc:sldMkLst>
        <pc:spChg chg="mod">
          <ac:chgData name="Gustavo  paredes" userId="237c4cbf-6e2c-4d16-a68c-b3c758f06549" providerId="ADAL" clId="{74668229-3E85-4F87-AD78-16A1D8DB5874}" dt="2021-02-26T01:29:04.255" v="4616" actId="6549"/>
          <ac:spMkLst>
            <pc:docMk/>
            <pc:sldMk cId="965048645" sldId="295"/>
            <ac:spMk id="2" creationId="{9D46647E-CED7-481B-952F-C38AD0269D6F}"/>
          </ac:spMkLst>
        </pc:spChg>
        <pc:spChg chg="mod">
          <ac:chgData name="Gustavo  paredes" userId="237c4cbf-6e2c-4d16-a68c-b3c758f06549" providerId="ADAL" clId="{74668229-3E85-4F87-AD78-16A1D8DB5874}" dt="2021-02-26T00:10:26.259" v="3513" actId="20577"/>
          <ac:spMkLst>
            <pc:docMk/>
            <pc:sldMk cId="965048645" sldId="295"/>
            <ac:spMk id="3" creationId="{14BCE476-3827-4B1B-9616-6B0EC10BE671}"/>
          </ac:spMkLst>
        </pc:spChg>
        <pc:spChg chg="mod">
          <ac:chgData name="Gustavo  paredes" userId="237c4cbf-6e2c-4d16-a68c-b3c758f06549" providerId="ADAL" clId="{74668229-3E85-4F87-AD78-16A1D8DB5874}" dt="2021-02-26T04:10:06.377" v="6164" actId="20577"/>
          <ac:spMkLst>
            <pc:docMk/>
            <pc:sldMk cId="965048645" sldId="295"/>
            <ac:spMk id="14" creationId="{6390E2B4-A633-416A-B997-BF93DCF6CFE7}"/>
          </ac:spMkLst>
        </pc:spChg>
        <pc:spChg chg="add mod">
          <ac:chgData name="Gustavo  paredes" userId="237c4cbf-6e2c-4d16-a68c-b3c758f06549" providerId="ADAL" clId="{74668229-3E85-4F87-AD78-16A1D8DB5874}" dt="2021-02-26T01:38:29.892" v="4699" actId="20577"/>
          <ac:spMkLst>
            <pc:docMk/>
            <pc:sldMk cId="965048645" sldId="295"/>
            <ac:spMk id="21" creationId="{1DF8DF98-1847-40F4-854C-596A942D509E}"/>
          </ac:spMkLst>
        </pc:spChg>
        <pc:picChg chg="del">
          <ac:chgData name="Gustavo  paredes" userId="237c4cbf-6e2c-4d16-a68c-b3c758f06549" providerId="ADAL" clId="{74668229-3E85-4F87-AD78-16A1D8DB5874}" dt="2021-02-26T00:05:06.908" v="3189" actId="478"/>
          <ac:picMkLst>
            <pc:docMk/>
            <pc:sldMk cId="965048645" sldId="295"/>
            <ac:picMk id="4" creationId="{52725BF0-7617-4CED-ADD1-E3563053A331}"/>
          </ac:picMkLst>
        </pc:picChg>
        <pc:picChg chg="add mod">
          <ac:chgData name="Gustavo  paredes" userId="237c4cbf-6e2c-4d16-a68c-b3c758f06549" providerId="ADAL" clId="{74668229-3E85-4F87-AD78-16A1D8DB5874}" dt="2021-02-26T04:10:15.771" v="6166" actId="1076"/>
          <ac:picMkLst>
            <pc:docMk/>
            <pc:sldMk cId="965048645" sldId="295"/>
            <ac:picMk id="5" creationId="{A40A3878-2D00-4A0A-857F-2FC1DA8ACDBB}"/>
          </ac:picMkLst>
        </pc:picChg>
        <pc:picChg chg="del">
          <ac:chgData name="Gustavo  paredes" userId="237c4cbf-6e2c-4d16-a68c-b3c758f06549" providerId="ADAL" clId="{74668229-3E85-4F87-AD78-16A1D8DB5874}" dt="2021-02-26T00:07:04.123" v="3333" actId="478"/>
          <ac:picMkLst>
            <pc:docMk/>
            <pc:sldMk cId="965048645" sldId="295"/>
            <ac:picMk id="6" creationId="{6B1759CA-ED13-45DF-908E-FB2F3B983266}"/>
          </ac:picMkLst>
        </pc:picChg>
        <pc:picChg chg="add mod">
          <ac:chgData name="Gustavo  paredes" userId="237c4cbf-6e2c-4d16-a68c-b3c758f06549" providerId="ADAL" clId="{74668229-3E85-4F87-AD78-16A1D8DB5874}" dt="2021-02-26T00:07:48.970" v="3339"/>
          <ac:picMkLst>
            <pc:docMk/>
            <pc:sldMk cId="965048645" sldId="295"/>
            <ac:picMk id="7" creationId="{1FCEBD26-2BAD-4B9A-8F04-18C6DDF6F511}"/>
          </ac:picMkLst>
        </pc:picChg>
        <pc:picChg chg="add mod">
          <ac:chgData name="Gustavo  paredes" userId="237c4cbf-6e2c-4d16-a68c-b3c758f06549" providerId="ADAL" clId="{74668229-3E85-4F87-AD78-16A1D8DB5874}" dt="2021-02-26T04:10:19.260" v="6167" actId="1076"/>
          <ac:picMkLst>
            <pc:docMk/>
            <pc:sldMk cId="965048645" sldId="295"/>
            <ac:picMk id="8" creationId="{97AE0BF0-A6C2-469D-8D05-A5FDAB5B6310}"/>
          </ac:picMkLst>
        </pc:picChg>
        <pc:picChg chg="del mod">
          <ac:chgData name="Gustavo  paredes" userId="237c4cbf-6e2c-4d16-a68c-b3c758f06549" providerId="ADAL" clId="{74668229-3E85-4F87-AD78-16A1D8DB5874}" dt="2021-02-26T00:08:03.782" v="3341" actId="478"/>
          <ac:picMkLst>
            <pc:docMk/>
            <pc:sldMk cId="965048645" sldId="295"/>
            <ac:picMk id="8" creationId="{DB4347B0-980E-4BD5-B362-DF8536AF3D77}"/>
          </ac:picMkLst>
        </pc:picChg>
        <pc:picChg chg="add mod">
          <ac:chgData name="Gustavo  paredes" userId="237c4cbf-6e2c-4d16-a68c-b3c758f06549" providerId="ADAL" clId="{74668229-3E85-4F87-AD78-16A1D8DB5874}" dt="2021-02-26T04:10:12.364" v="6165" actId="1076"/>
          <ac:picMkLst>
            <pc:docMk/>
            <pc:sldMk cId="965048645" sldId="295"/>
            <ac:picMk id="10" creationId="{EA86673F-9636-45F6-96C7-CACABDF3EF9B}"/>
          </ac:picMkLst>
        </pc:picChg>
        <pc:picChg chg="del mod">
          <ac:chgData name="Gustavo  paredes" userId="237c4cbf-6e2c-4d16-a68c-b3c758f06549" providerId="ADAL" clId="{74668229-3E85-4F87-AD78-16A1D8DB5874}" dt="2021-02-26T00:09:33.094" v="3509" actId="478"/>
          <ac:picMkLst>
            <pc:docMk/>
            <pc:sldMk cId="965048645" sldId="295"/>
            <ac:picMk id="12" creationId="{580AD3D3-13B8-4058-8DB5-58210544A467}"/>
          </ac:picMkLst>
        </pc:picChg>
        <pc:picChg chg="del">
          <ac:chgData name="Gustavo  paredes" userId="237c4cbf-6e2c-4d16-a68c-b3c758f06549" providerId="ADAL" clId="{74668229-3E85-4F87-AD78-16A1D8DB5874}" dt="2021-02-26T00:06:45.577" v="3326" actId="478"/>
          <ac:picMkLst>
            <pc:docMk/>
            <pc:sldMk cId="965048645" sldId="295"/>
            <ac:picMk id="17" creationId="{BC2EE7BE-2577-4714-A697-17D6FE884115}"/>
          </ac:picMkLst>
        </pc:picChg>
        <pc:picChg chg="del">
          <ac:chgData name="Gustavo  paredes" userId="237c4cbf-6e2c-4d16-a68c-b3c758f06549" providerId="ADAL" clId="{74668229-3E85-4F87-AD78-16A1D8DB5874}" dt="2021-02-26T00:07:05.958" v="3334" actId="478"/>
          <ac:picMkLst>
            <pc:docMk/>
            <pc:sldMk cId="965048645" sldId="295"/>
            <ac:picMk id="18" creationId="{0C8FB091-4A90-4815-9F31-FBA6AF8E00D8}"/>
          </ac:picMkLst>
        </pc:picChg>
        <pc:picChg chg="del mod">
          <ac:chgData name="Gustavo  paredes" userId="237c4cbf-6e2c-4d16-a68c-b3c758f06549" providerId="ADAL" clId="{74668229-3E85-4F87-AD78-16A1D8DB5874}" dt="2021-02-26T00:06:55.076" v="3329" actId="478"/>
          <ac:picMkLst>
            <pc:docMk/>
            <pc:sldMk cId="965048645" sldId="295"/>
            <ac:picMk id="19" creationId="{392C8AEC-B6E6-4FF6-AE53-A1748BC2D478}"/>
          </ac:picMkLst>
        </pc:picChg>
        <pc:picChg chg="del mod">
          <ac:chgData name="Gustavo  paredes" userId="237c4cbf-6e2c-4d16-a68c-b3c758f06549" providerId="ADAL" clId="{74668229-3E85-4F87-AD78-16A1D8DB5874}" dt="2021-02-26T00:06:56.386" v="3330" actId="478"/>
          <ac:picMkLst>
            <pc:docMk/>
            <pc:sldMk cId="965048645" sldId="295"/>
            <ac:picMk id="20" creationId="{5B569640-11D5-4003-A876-5D8FD3C523F6}"/>
          </ac:picMkLst>
        </pc:picChg>
      </pc:sldChg>
      <pc:sldChg chg="addSp delSp modSp mod delAnim modAnim">
        <pc:chgData name="Gustavo  paredes" userId="237c4cbf-6e2c-4d16-a68c-b3c758f06549" providerId="ADAL" clId="{74668229-3E85-4F87-AD78-16A1D8DB5874}" dt="2021-02-26T15:34:45.976" v="9982" actId="14100"/>
        <pc:sldMkLst>
          <pc:docMk/>
          <pc:sldMk cId="1583427289" sldId="296"/>
        </pc:sldMkLst>
        <pc:spChg chg="mod">
          <ac:chgData name="Gustavo  paredes" userId="237c4cbf-6e2c-4d16-a68c-b3c758f06549" providerId="ADAL" clId="{74668229-3E85-4F87-AD78-16A1D8DB5874}" dt="2021-02-26T05:45:42.640" v="7580" actId="20577"/>
          <ac:spMkLst>
            <pc:docMk/>
            <pc:sldMk cId="1583427289" sldId="296"/>
            <ac:spMk id="2" creationId="{9D46647E-CED7-481B-952F-C38AD0269D6F}"/>
          </ac:spMkLst>
        </pc:spChg>
        <pc:spChg chg="mod">
          <ac:chgData name="Gustavo  paredes" userId="237c4cbf-6e2c-4d16-a68c-b3c758f06549" providerId="ADAL" clId="{74668229-3E85-4F87-AD78-16A1D8DB5874}" dt="2021-02-26T15:34:06.352" v="9976" actId="255"/>
          <ac:spMkLst>
            <pc:docMk/>
            <pc:sldMk cId="1583427289" sldId="296"/>
            <ac:spMk id="3" creationId="{14BCE476-3827-4B1B-9616-6B0EC10BE671}"/>
          </ac:spMkLst>
        </pc:spChg>
        <pc:spChg chg="del">
          <ac:chgData name="Gustavo  paredes" userId="237c4cbf-6e2c-4d16-a68c-b3c758f06549" providerId="ADAL" clId="{74668229-3E85-4F87-AD78-16A1D8DB5874}" dt="2021-02-26T04:58:58.180" v="6719" actId="478"/>
          <ac:spMkLst>
            <pc:docMk/>
            <pc:sldMk cId="1583427289" sldId="296"/>
            <ac:spMk id="4" creationId="{8BF00C45-6B43-4CF9-9FF7-F1319534641D}"/>
          </ac:spMkLst>
        </pc:spChg>
        <pc:spChg chg="del">
          <ac:chgData name="Gustavo  paredes" userId="237c4cbf-6e2c-4d16-a68c-b3c758f06549" providerId="ADAL" clId="{74668229-3E85-4F87-AD78-16A1D8DB5874}" dt="2021-02-26T05:02:49.387" v="6744" actId="478"/>
          <ac:spMkLst>
            <pc:docMk/>
            <pc:sldMk cId="1583427289" sldId="296"/>
            <ac:spMk id="11" creationId="{AA7D67EB-ABD1-4F88-9590-841905E5D786}"/>
          </ac:spMkLst>
        </pc:spChg>
        <pc:spChg chg="add mod">
          <ac:chgData name="Gustavo  paredes" userId="237c4cbf-6e2c-4d16-a68c-b3c758f06549" providerId="ADAL" clId="{74668229-3E85-4F87-AD78-16A1D8DB5874}" dt="2021-02-26T15:34:42.540" v="9981" actId="1076"/>
          <ac:spMkLst>
            <pc:docMk/>
            <pc:sldMk cId="1583427289" sldId="296"/>
            <ac:spMk id="16" creationId="{7FD1FFAA-4E2C-48B7-BD0B-E1F8C565690B}"/>
          </ac:spMkLst>
        </pc:spChg>
        <pc:spChg chg="add mod">
          <ac:chgData name="Gustavo  paredes" userId="237c4cbf-6e2c-4d16-a68c-b3c758f06549" providerId="ADAL" clId="{74668229-3E85-4F87-AD78-16A1D8DB5874}" dt="2021-02-26T15:34:45.976" v="9982" actId="14100"/>
          <ac:spMkLst>
            <pc:docMk/>
            <pc:sldMk cId="1583427289" sldId="296"/>
            <ac:spMk id="18" creationId="{416D79A6-5F2A-4C7A-8D60-81C8F818B248}"/>
          </ac:spMkLst>
        </pc:spChg>
        <pc:picChg chg="del">
          <ac:chgData name="Gustavo  paredes" userId="237c4cbf-6e2c-4d16-a68c-b3c758f06549" providerId="ADAL" clId="{74668229-3E85-4F87-AD78-16A1D8DB5874}" dt="2021-02-26T04:59:04.080" v="6720" actId="478"/>
          <ac:picMkLst>
            <pc:docMk/>
            <pc:sldMk cId="1583427289" sldId="296"/>
            <ac:picMk id="5" creationId="{DF579552-5DA5-4FD9-876F-209FA5A43EF5}"/>
          </ac:picMkLst>
        </pc:picChg>
        <pc:picChg chg="del">
          <ac:chgData name="Gustavo  paredes" userId="237c4cbf-6e2c-4d16-a68c-b3c758f06549" providerId="ADAL" clId="{74668229-3E85-4F87-AD78-16A1D8DB5874}" dt="2021-02-26T04:59:09.231" v="6722" actId="478"/>
          <ac:picMkLst>
            <pc:docMk/>
            <pc:sldMk cId="1583427289" sldId="296"/>
            <ac:picMk id="6" creationId="{30062131-7A51-453D-983C-7FE734FF9664}"/>
          </ac:picMkLst>
        </pc:picChg>
        <pc:picChg chg="del">
          <ac:chgData name="Gustavo  paredes" userId="237c4cbf-6e2c-4d16-a68c-b3c758f06549" providerId="ADAL" clId="{74668229-3E85-4F87-AD78-16A1D8DB5874}" dt="2021-02-26T04:59:06.178" v="6721" actId="478"/>
          <ac:picMkLst>
            <pc:docMk/>
            <pc:sldMk cId="1583427289" sldId="296"/>
            <ac:picMk id="7" creationId="{F6F7F62B-E8B8-4575-B6CA-E2B8C97F666A}"/>
          </ac:picMkLst>
        </pc:picChg>
        <pc:picChg chg="add del mod">
          <ac:chgData name="Gustavo  paredes" userId="237c4cbf-6e2c-4d16-a68c-b3c758f06549" providerId="ADAL" clId="{74668229-3E85-4F87-AD78-16A1D8DB5874}" dt="2021-02-26T05:04:56.553" v="6798" actId="21"/>
          <ac:picMkLst>
            <pc:docMk/>
            <pc:sldMk cId="1583427289" sldId="296"/>
            <ac:picMk id="9" creationId="{091D9EA7-2C99-4521-BE24-B607E6FFB5C4}"/>
          </ac:picMkLst>
        </pc:picChg>
        <pc:picChg chg="del">
          <ac:chgData name="Gustavo  paredes" userId="237c4cbf-6e2c-4d16-a68c-b3c758f06549" providerId="ADAL" clId="{74668229-3E85-4F87-AD78-16A1D8DB5874}" dt="2021-02-26T05:03:20.491" v="6795" actId="478"/>
          <ac:picMkLst>
            <pc:docMk/>
            <pc:sldMk cId="1583427289" sldId="296"/>
            <ac:picMk id="10" creationId="{1767440A-C639-4AFE-BEE4-C82062010513}"/>
          </ac:picMkLst>
        </pc:picChg>
        <pc:picChg chg="add mod">
          <ac:chgData name="Gustavo  paredes" userId="237c4cbf-6e2c-4d16-a68c-b3c758f06549" providerId="ADAL" clId="{74668229-3E85-4F87-AD78-16A1D8DB5874}" dt="2021-02-26T05:12:52.849" v="6938" actId="1076"/>
          <ac:picMkLst>
            <pc:docMk/>
            <pc:sldMk cId="1583427289" sldId="296"/>
            <ac:picMk id="13" creationId="{603B1BAB-DFE8-475A-88D8-64751CDEB0E7}"/>
          </ac:picMkLst>
        </pc:picChg>
        <pc:picChg chg="add mod">
          <ac:chgData name="Gustavo  paredes" userId="237c4cbf-6e2c-4d16-a68c-b3c758f06549" providerId="ADAL" clId="{74668229-3E85-4F87-AD78-16A1D8DB5874}" dt="2021-02-26T15:34:35.138" v="9979" actId="1076"/>
          <ac:picMkLst>
            <pc:docMk/>
            <pc:sldMk cId="1583427289" sldId="296"/>
            <ac:picMk id="15" creationId="{513513C9-D13F-484A-A988-4F143838BEBC}"/>
          </ac:picMkLst>
        </pc:picChg>
      </pc:sldChg>
      <pc:sldChg chg="addSp delSp modSp mod delAnim modAnim modNotesTx">
        <pc:chgData name="Gustavo  paredes" userId="237c4cbf-6e2c-4d16-a68c-b3c758f06549" providerId="ADAL" clId="{74668229-3E85-4F87-AD78-16A1D8DB5874}" dt="2021-02-26T16:43:51.295" v="10097" actId="20577"/>
        <pc:sldMkLst>
          <pc:docMk/>
          <pc:sldMk cId="297446341" sldId="297"/>
        </pc:sldMkLst>
        <pc:spChg chg="mod">
          <ac:chgData name="Gustavo  paredes" userId="237c4cbf-6e2c-4d16-a68c-b3c758f06549" providerId="ADAL" clId="{74668229-3E85-4F87-AD78-16A1D8DB5874}" dt="2021-02-25T23:46:28.941" v="3092" actId="1076"/>
          <ac:spMkLst>
            <pc:docMk/>
            <pc:sldMk cId="297446341" sldId="297"/>
            <ac:spMk id="2" creationId="{28BB43CA-6EE2-4CF2-8F64-B3BDDC8751F0}"/>
          </ac:spMkLst>
        </pc:spChg>
        <pc:spChg chg="mod">
          <ac:chgData name="Gustavo  paredes" userId="237c4cbf-6e2c-4d16-a68c-b3c758f06549" providerId="ADAL" clId="{74668229-3E85-4F87-AD78-16A1D8DB5874}" dt="2021-02-25T23:14:11.559" v="2656" actId="20577"/>
          <ac:spMkLst>
            <pc:docMk/>
            <pc:sldMk cId="297446341" sldId="297"/>
            <ac:spMk id="13" creationId="{5CAF2D83-D401-4530-81E4-A4DB6725434E}"/>
          </ac:spMkLst>
        </pc:spChg>
        <pc:spChg chg="mod">
          <ac:chgData name="Gustavo  paredes" userId="237c4cbf-6e2c-4d16-a68c-b3c758f06549" providerId="ADAL" clId="{74668229-3E85-4F87-AD78-16A1D8DB5874}" dt="2021-02-25T23:15:25.735" v="2681" actId="20577"/>
          <ac:spMkLst>
            <pc:docMk/>
            <pc:sldMk cId="297446341" sldId="297"/>
            <ac:spMk id="14" creationId="{3F3F3DD5-0D7E-4B99-8A95-35FB931E73E4}"/>
          </ac:spMkLst>
        </pc:spChg>
        <pc:spChg chg="del">
          <ac:chgData name="Gustavo  paredes" userId="237c4cbf-6e2c-4d16-a68c-b3c758f06549" providerId="ADAL" clId="{74668229-3E85-4F87-AD78-16A1D8DB5874}" dt="2021-02-25T23:06:33.883" v="2614" actId="478"/>
          <ac:spMkLst>
            <pc:docMk/>
            <pc:sldMk cId="297446341" sldId="297"/>
            <ac:spMk id="18" creationId="{86CAE00E-0761-4921-92CD-EE7EB89D3036}"/>
          </ac:spMkLst>
        </pc:spChg>
        <pc:picChg chg="add mod">
          <ac:chgData name="Gustavo  paredes" userId="237c4cbf-6e2c-4d16-a68c-b3c758f06549" providerId="ADAL" clId="{74668229-3E85-4F87-AD78-16A1D8DB5874}" dt="2021-02-25T23:26:33.706" v="2714" actId="1076"/>
          <ac:picMkLst>
            <pc:docMk/>
            <pc:sldMk cId="297446341" sldId="297"/>
            <ac:picMk id="5" creationId="{8251EAF4-2DF8-4EC8-852A-47B78C59A650}"/>
          </ac:picMkLst>
        </pc:picChg>
        <pc:picChg chg="mod">
          <ac:chgData name="Gustavo  paredes" userId="237c4cbf-6e2c-4d16-a68c-b3c758f06549" providerId="ADAL" clId="{74668229-3E85-4F87-AD78-16A1D8DB5874}" dt="2021-02-25T23:16:06.211" v="2682" actId="14100"/>
          <ac:picMkLst>
            <pc:docMk/>
            <pc:sldMk cId="297446341" sldId="297"/>
            <ac:picMk id="6" creationId="{BF7295FE-E0FA-4247-835D-6ACCBD37FE48}"/>
          </ac:picMkLst>
        </pc:picChg>
        <pc:picChg chg="del mod">
          <ac:chgData name="Gustavo  paredes" userId="237c4cbf-6e2c-4d16-a68c-b3c758f06549" providerId="ADAL" clId="{74668229-3E85-4F87-AD78-16A1D8DB5874}" dt="2021-02-25T23:26:06.258" v="2706" actId="478"/>
          <ac:picMkLst>
            <pc:docMk/>
            <pc:sldMk cId="297446341" sldId="297"/>
            <ac:picMk id="9" creationId="{D3F52039-2EED-4ABE-82B8-B02B9B0DE0FB}"/>
          </ac:picMkLst>
        </pc:picChg>
        <pc:picChg chg="mod">
          <ac:chgData name="Gustavo  paredes" userId="237c4cbf-6e2c-4d16-a68c-b3c758f06549" providerId="ADAL" clId="{74668229-3E85-4F87-AD78-16A1D8DB5874}" dt="2021-02-25T23:26:37.298" v="2716" actId="1076"/>
          <ac:picMkLst>
            <pc:docMk/>
            <pc:sldMk cId="297446341" sldId="297"/>
            <ac:picMk id="16" creationId="{761A03D9-3A0F-4FAA-852E-4296C0356EB0}"/>
          </ac:picMkLst>
        </pc:picChg>
      </pc:sldChg>
      <pc:sldChg chg="addSp delSp modSp mod addAnim delAnim modAnim modNotesTx">
        <pc:chgData name="Gustavo  paredes" userId="237c4cbf-6e2c-4d16-a68c-b3c758f06549" providerId="ADAL" clId="{74668229-3E85-4F87-AD78-16A1D8DB5874}" dt="2021-02-26T04:56:57.812" v="6714"/>
        <pc:sldMkLst>
          <pc:docMk/>
          <pc:sldMk cId="1159590630" sldId="298"/>
        </pc:sldMkLst>
        <pc:spChg chg="mod">
          <ac:chgData name="Gustavo  paredes" userId="237c4cbf-6e2c-4d16-a68c-b3c758f06549" providerId="ADAL" clId="{74668229-3E85-4F87-AD78-16A1D8DB5874}" dt="2021-02-25T23:46:35.800" v="3093" actId="255"/>
          <ac:spMkLst>
            <pc:docMk/>
            <pc:sldMk cId="1159590630" sldId="298"/>
            <ac:spMk id="2" creationId="{28BB43CA-6EE2-4CF2-8F64-B3BDDC8751F0}"/>
          </ac:spMkLst>
        </pc:spChg>
        <pc:spChg chg="del">
          <ac:chgData name="Gustavo  paredes" userId="237c4cbf-6e2c-4d16-a68c-b3c758f06549" providerId="ADAL" clId="{74668229-3E85-4F87-AD78-16A1D8DB5874}" dt="2021-02-26T00:22:47.202" v="3779" actId="478"/>
          <ac:spMkLst>
            <pc:docMk/>
            <pc:sldMk cId="1159590630" sldId="298"/>
            <ac:spMk id="4" creationId="{1F13087F-F6C9-419D-B0FA-DAE6B1D8D758}"/>
          </ac:spMkLst>
        </pc:spChg>
        <pc:spChg chg="mod">
          <ac:chgData name="Gustavo  paredes" userId="237c4cbf-6e2c-4d16-a68c-b3c758f06549" providerId="ADAL" clId="{74668229-3E85-4F87-AD78-16A1D8DB5874}" dt="2021-02-26T00:31:24.221" v="3835" actId="20577"/>
          <ac:spMkLst>
            <pc:docMk/>
            <pc:sldMk cId="1159590630" sldId="298"/>
            <ac:spMk id="12" creationId="{F1EFFF6A-44C4-43F1-8275-696AF3629C46}"/>
          </ac:spMkLst>
        </pc:spChg>
        <pc:spChg chg="del mod">
          <ac:chgData name="Gustavo  paredes" userId="237c4cbf-6e2c-4d16-a68c-b3c758f06549" providerId="ADAL" clId="{74668229-3E85-4F87-AD78-16A1D8DB5874}" dt="2021-02-25T23:07:45.591" v="2629" actId="478"/>
          <ac:spMkLst>
            <pc:docMk/>
            <pc:sldMk cId="1159590630" sldId="298"/>
            <ac:spMk id="17" creationId="{182AE819-0978-4A5D-BD27-79C46BD91E4B}"/>
          </ac:spMkLst>
        </pc:spChg>
        <pc:picChg chg="add mod">
          <ac:chgData name="Gustavo  paredes" userId="237c4cbf-6e2c-4d16-a68c-b3c758f06549" providerId="ADAL" clId="{74668229-3E85-4F87-AD78-16A1D8DB5874}" dt="2021-02-26T00:22:34.076" v="3778"/>
          <ac:picMkLst>
            <pc:docMk/>
            <pc:sldMk cId="1159590630" sldId="298"/>
            <ac:picMk id="6" creationId="{415B90E6-1E56-478D-9A7C-8DF26A3F3709}"/>
          </ac:picMkLst>
        </pc:picChg>
        <pc:picChg chg="add mod">
          <ac:chgData name="Gustavo  paredes" userId="237c4cbf-6e2c-4d16-a68c-b3c758f06549" providerId="ADAL" clId="{74668229-3E85-4F87-AD78-16A1D8DB5874}" dt="2021-02-26T00:30:35.746" v="3830"/>
          <ac:picMkLst>
            <pc:docMk/>
            <pc:sldMk cId="1159590630" sldId="298"/>
            <ac:picMk id="8" creationId="{5B65346C-04A9-4B75-BE78-180A11852057}"/>
          </ac:picMkLst>
        </pc:picChg>
        <pc:picChg chg="del mod">
          <ac:chgData name="Gustavo  paredes" userId="237c4cbf-6e2c-4d16-a68c-b3c758f06549" providerId="ADAL" clId="{74668229-3E85-4F87-AD78-16A1D8DB5874}" dt="2021-02-26T00:22:26.813" v="3775" actId="478"/>
          <ac:picMkLst>
            <pc:docMk/>
            <pc:sldMk cId="1159590630" sldId="298"/>
            <ac:picMk id="11" creationId="{D9FD9173-D2F1-4946-9E07-06AF7DF7F085}"/>
          </ac:picMkLst>
        </pc:picChg>
        <pc:picChg chg="mod">
          <ac:chgData name="Gustavo  paredes" userId="237c4cbf-6e2c-4d16-a68c-b3c758f06549" providerId="ADAL" clId="{74668229-3E85-4F87-AD78-16A1D8DB5874}" dt="2021-02-25T23:07:24.365" v="2625"/>
          <ac:picMkLst>
            <pc:docMk/>
            <pc:sldMk cId="1159590630" sldId="298"/>
            <ac:picMk id="19" creationId="{A9904EB4-2B5E-432A-9DBE-8AE3633D5B0C}"/>
          </ac:picMkLst>
        </pc:picChg>
        <pc:picChg chg="add del mod">
          <ac:chgData name="Gustavo  paredes" userId="237c4cbf-6e2c-4d16-a68c-b3c758f06549" providerId="ADAL" clId="{74668229-3E85-4F87-AD78-16A1D8DB5874}" dt="2021-02-26T00:30:20.645" v="3825" actId="478"/>
          <ac:picMkLst>
            <pc:docMk/>
            <pc:sldMk cId="1159590630" sldId="298"/>
            <ac:picMk id="20" creationId="{C5EA498A-9B21-4C5F-86B2-E361FE6F869F}"/>
          </ac:picMkLst>
        </pc:picChg>
      </pc:sldChg>
      <pc:sldChg chg="addSp delSp modSp mod modAnim modNotesTx">
        <pc:chgData name="Gustavo  paredes" userId="237c4cbf-6e2c-4d16-a68c-b3c758f06549" providerId="ADAL" clId="{74668229-3E85-4F87-AD78-16A1D8DB5874}" dt="2021-02-26T01:34:35.748" v="4653" actId="1076"/>
        <pc:sldMkLst>
          <pc:docMk/>
          <pc:sldMk cId="2219760305" sldId="300"/>
        </pc:sldMkLst>
        <pc:spChg chg="mod">
          <ac:chgData name="Gustavo  paredes" userId="237c4cbf-6e2c-4d16-a68c-b3c758f06549" providerId="ADAL" clId="{74668229-3E85-4F87-AD78-16A1D8DB5874}" dt="2021-02-25T23:48:12.093" v="3111" actId="1076"/>
          <ac:spMkLst>
            <pc:docMk/>
            <pc:sldMk cId="2219760305" sldId="300"/>
            <ac:spMk id="2" creationId="{531C32F2-8E13-4D6F-9F02-0F2F58D25636}"/>
          </ac:spMkLst>
        </pc:spChg>
        <pc:spChg chg="mod">
          <ac:chgData name="Gustavo  paredes" userId="237c4cbf-6e2c-4d16-a68c-b3c758f06549" providerId="ADAL" clId="{74668229-3E85-4F87-AD78-16A1D8DB5874}" dt="2021-02-26T01:33:42.945" v="4640" actId="14100"/>
          <ac:spMkLst>
            <pc:docMk/>
            <pc:sldMk cId="2219760305" sldId="300"/>
            <ac:spMk id="3" creationId="{7EDBBA02-F7D4-43B1-BD72-3F055B82B93E}"/>
          </ac:spMkLst>
        </pc:spChg>
        <pc:spChg chg="del mod">
          <ac:chgData name="Gustavo  paredes" userId="237c4cbf-6e2c-4d16-a68c-b3c758f06549" providerId="ADAL" clId="{74668229-3E85-4F87-AD78-16A1D8DB5874}" dt="2021-02-26T00:45:20.750" v="4165" actId="478"/>
          <ac:spMkLst>
            <pc:docMk/>
            <pc:sldMk cId="2219760305" sldId="300"/>
            <ac:spMk id="4" creationId="{7E91C313-6F08-4F59-B9E8-296C110E4682}"/>
          </ac:spMkLst>
        </pc:spChg>
        <pc:spChg chg="add mod">
          <ac:chgData name="Gustavo  paredes" userId="237c4cbf-6e2c-4d16-a68c-b3c758f06549" providerId="ADAL" clId="{74668229-3E85-4F87-AD78-16A1D8DB5874}" dt="2021-02-26T01:33:56.600" v="4642" actId="1076"/>
          <ac:spMkLst>
            <pc:docMk/>
            <pc:sldMk cId="2219760305" sldId="300"/>
            <ac:spMk id="5" creationId="{1BA6B06C-CA36-4DC6-B5B7-383A48C3E158}"/>
          </ac:spMkLst>
        </pc:spChg>
        <pc:spChg chg="add mod">
          <ac:chgData name="Gustavo  paredes" userId="237c4cbf-6e2c-4d16-a68c-b3c758f06549" providerId="ADAL" clId="{74668229-3E85-4F87-AD78-16A1D8DB5874}" dt="2021-02-26T01:33:53.188" v="4641" actId="1076"/>
          <ac:spMkLst>
            <pc:docMk/>
            <pc:sldMk cId="2219760305" sldId="300"/>
            <ac:spMk id="14" creationId="{B2AD659B-E654-4FF8-9EA4-4A8AB55B7E40}"/>
          </ac:spMkLst>
        </pc:spChg>
        <pc:spChg chg="mod">
          <ac:chgData name="Gustavo  paredes" userId="237c4cbf-6e2c-4d16-a68c-b3c758f06549" providerId="ADAL" clId="{74668229-3E85-4F87-AD78-16A1D8DB5874}" dt="2021-02-26T01:33:01.937" v="4626" actId="1076"/>
          <ac:spMkLst>
            <pc:docMk/>
            <pc:sldMk cId="2219760305" sldId="300"/>
            <ac:spMk id="25" creationId="{668B8188-6FE0-40F5-A8D8-3C698C41AE36}"/>
          </ac:spMkLst>
        </pc:spChg>
        <pc:spChg chg="mod">
          <ac:chgData name="Gustavo  paredes" userId="237c4cbf-6e2c-4d16-a68c-b3c758f06549" providerId="ADAL" clId="{74668229-3E85-4F87-AD78-16A1D8DB5874}" dt="2021-02-26T01:34:22.305" v="4649" actId="14100"/>
          <ac:spMkLst>
            <pc:docMk/>
            <pc:sldMk cId="2219760305" sldId="300"/>
            <ac:spMk id="31" creationId="{A6C1429A-8B74-467E-8973-A6243FB71363}"/>
          </ac:spMkLst>
        </pc:spChg>
        <pc:picChg chg="mod">
          <ac:chgData name="Gustavo  paredes" userId="237c4cbf-6e2c-4d16-a68c-b3c758f06549" providerId="ADAL" clId="{74668229-3E85-4F87-AD78-16A1D8DB5874}" dt="2021-02-26T01:33:29.689" v="4637" actId="1076"/>
          <ac:picMkLst>
            <pc:docMk/>
            <pc:sldMk cId="2219760305" sldId="300"/>
            <ac:picMk id="13" creationId="{A4CC6E9E-1340-4251-9D95-CC7E0157B528}"/>
          </ac:picMkLst>
        </pc:picChg>
        <pc:picChg chg="mod">
          <ac:chgData name="Gustavo  paredes" userId="237c4cbf-6e2c-4d16-a68c-b3c758f06549" providerId="ADAL" clId="{74668229-3E85-4F87-AD78-16A1D8DB5874}" dt="2021-02-26T01:34:35.748" v="4653" actId="1076"/>
          <ac:picMkLst>
            <pc:docMk/>
            <pc:sldMk cId="2219760305" sldId="300"/>
            <ac:picMk id="19" creationId="{8CF78186-FB84-4A2A-833A-30B0DC959002}"/>
          </ac:picMkLst>
        </pc:picChg>
        <pc:picChg chg="mod">
          <ac:chgData name="Gustavo  paredes" userId="237c4cbf-6e2c-4d16-a68c-b3c758f06549" providerId="ADAL" clId="{74668229-3E85-4F87-AD78-16A1D8DB5874}" dt="2021-02-26T01:33:25.805" v="4636" actId="1076"/>
          <ac:picMkLst>
            <pc:docMk/>
            <pc:sldMk cId="2219760305" sldId="300"/>
            <ac:picMk id="21" creationId="{08A3B1A5-C5D3-4FB5-90E3-CAA4C2A1B468}"/>
          </ac:picMkLst>
        </pc:picChg>
        <pc:picChg chg="mod">
          <ac:chgData name="Gustavo  paredes" userId="237c4cbf-6e2c-4d16-a68c-b3c758f06549" providerId="ADAL" clId="{74668229-3E85-4F87-AD78-16A1D8DB5874}" dt="2021-02-26T01:34:13.248" v="4646" actId="1076"/>
          <ac:picMkLst>
            <pc:docMk/>
            <pc:sldMk cId="2219760305" sldId="300"/>
            <ac:picMk id="29" creationId="{F582E635-39D0-4C0B-BFE8-599261EC620D}"/>
          </ac:picMkLst>
        </pc:picChg>
        <pc:picChg chg="mod">
          <ac:chgData name="Gustavo  paredes" userId="237c4cbf-6e2c-4d16-a68c-b3c758f06549" providerId="ADAL" clId="{74668229-3E85-4F87-AD78-16A1D8DB5874}" dt="2021-02-26T01:34:02.877" v="4644" actId="1076"/>
          <ac:picMkLst>
            <pc:docMk/>
            <pc:sldMk cId="2219760305" sldId="300"/>
            <ac:picMk id="33" creationId="{66E7E258-E336-40BA-A6C9-4048104AC06B}"/>
          </ac:picMkLst>
        </pc:picChg>
      </pc:sldChg>
      <pc:sldChg chg="modSp mod">
        <pc:chgData name="Gustavo  paredes" userId="237c4cbf-6e2c-4d16-a68c-b3c758f06549" providerId="ADAL" clId="{74668229-3E85-4F87-AD78-16A1D8DB5874}" dt="2021-02-25T19:58:18.883" v="209" actId="1076"/>
        <pc:sldMkLst>
          <pc:docMk/>
          <pc:sldMk cId="1385996619" sldId="301"/>
        </pc:sldMkLst>
        <pc:picChg chg="mod">
          <ac:chgData name="Gustavo  paredes" userId="237c4cbf-6e2c-4d16-a68c-b3c758f06549" providerId="ADAL" clId="{74668229-3E85-4F87-AD78-16A1D8DB5874}" dt="2021-02-25T19:58:18.883" v="209" actId="1076"/>
          <ac:picMkLst>
            <pc:docMk/>
            <pc:sldMk cId="1385996619" sldId="301"/>
            <ac:picMk id="2" creationId="{FF44D759-F5CE-4EA9-BC5C-10A33770A19B}"/>
          </ac:picMkLst>
        </pc:picChg>
      </pc:sldChg>
      <pc:sldChg chg="addSp delSp modSp mod">
        <pc:chgData name="Gustavo  paredes" userId="237c4cbf-6e2c-4d16-a68c-b3c758f06549" providerId="ADAL" clId="{74668229-3E85-4F87-AD78-16A1D8DB5874}" dt="2021-02-25T19:59:12.075" v="214" actId="1076"/>
        <pc:sldMkLst>
          <pc:docMk/>
          <pc:sldMk cId="3746684579" sldId="302"/>
        </pc:sldMkLst>
        <pc:picChg chg="del">
          <ac:chgData name="Gustavo  paredes" userId="237c4cbf-6e2c-4d16-a68c-b3c758f06549" providerId="ADAL" clId="{74668229-3E85-4F87-AD78-16A1D8DB5874}" dt="2021-02-25T19:58:22.596" v="210" actId="478"/>
          <ac:picMkLst>
            <pc:docMk/>
            <pc:sldMk cId="3746684579" sldId="302"/>
            <ac:picMk id="3" creationId="{F7E380A6-B8DA-41BB-8374-D66906086CD1}"/>
          </ac:picMkLst>
        </pc:picChg>
        <pc:picChg chg="add mod">
          <ac:chgData name="Gustavo  paredes" userId="237c4cbf-6e2c-4d16-a68c-b3c758f06549" providerId="ADAL" clId="{74668229-3E85-4F87-AD78-16A1D8DB5874}" dt="2021-02-25T19:59:12.075" v="214" actId="1076"/>
          <ac:picMkLst>
            <pc:docMk/>
            <pc:sldMk cId="3746684579" sldId="302"/>
            <ac:picMk id="4" creationId="{AFBB2010-2067-4919-B8C7-1619DC2FE739}"/>
          </ac:picMkLst>
        </pc:picChg>
      </pc:sldChg>
      <pc:sldChg chg="modSp mod">
        <pc:chgData name="Gustavo  paredes" userId="237c4cbf-6e2c-4d16-a68c-b3c758f06549" providerId="ADAL" clId="{74668229-3E85-4F87-AD78-16A1D8DB5874}" dt="2021-02-25T23:43:52.209" v="3071" actId="255"/>
        <pc:sldMkLst>
          <pc:docMk/>
          <pc:sldMk cId="166453100" sldId="303"/>
        </pc:sldMkLst>
        <pc:spChg chg="mod">
          <ac:chgData name="Gustavo  paredes" userId="237c4cbf-6e2c-4d16-a68c-b3c758f06549" providerId="ADAL" clId="{74668229-3E85-4F87-AD78-16A1D8DB5874}" dt="2021-02-25T21:14:15.593" v="1494" actId="20577"/>
          <ac:spMkLst>
            <pc:docMk/>
            <pc:sldMk cId="166453100" sldId="303"/>
            <ac:spMk id="4" creationId="{4E3F2F5A-F5F5-4AF7-9A50-6021DCABFF10}"/>
          </ac:spMkLst>
        </pc:spChg>
        <pc:spChg chg="mod">
          <ac:chgData name="Gustavo  paredes" userId="237c4cbf-6e2c-4d16-a68c-b3c758f06549" providerId="ADAL" clId="{74668229-3E85-4F87-AD78-16A1D8DB5874}" dt="2021-02-25T23:43:52.209" v="3071" actId="255"/>
          <ac:spMkLst>
            <pc:docMk/>
            <pc:sldMk cId="166453100" sldId="303"/>
            <ac:spMk id="6" creationId="{76A24BED-DDD9-44D4-AF3A-848D8CB5D557}"/>
          </ac:spMkLst>
        </pc:spChg>
      </pc:sldChg>
      <pc:sldChg chg="modSp del mod">
        <pc:chgData name="Gustavo  paredes" userId="237c4cbf-6e2c-4d16-a68c-b3c758f06549" providerId="ADAL" clId="{74668229-3E85-4F87-AD78-16A1D8DB5874}" dt="2021-02-26T00:32:56.325" v="3887" actId="47"/>
        <pc:sldMkLst>
          <pc:docMk/>
          <pc:sldMk cId="706825679" sldId="304"/>
        </pc:sldMkLst>
        <pc:spChg chg="mod">
          <ac:chgData name="Gustavo  paredes" userId="237c4cbf-6e2c-4d16-a68c-b3c758f06549" providerId="ADAL" clId="{74668229-3E85-4F87-AD78-16A1D8DB5874}" dt="2021-02-25T23:47:11.705" v="3098" actId="1076"/>
          <ac:spMkLst>
            <pc:docMk/>
            <pc:sldMk cId="706825679" sldId="304"/>
            <ac:spMk id="4" creationId="{F8E1DB93-6190-4C69-9D40-9F18B61E448B}"/>
          </ac:spMkLst>
        </pc:spChg>
        <pc:spChg chg="mod">
          <ac:chgData name="Gustavo  paredes" userId="237c4cbf-6e2c-4d16-a68c-b3c758f06549" providerId="ADAL" clId="{74668229-3E85-4F87-AD78-16A1D8DB5874}" dt="2021-02-25T18:52:57.503" v="15" actId="20577"/>
          <ac:spMkLst>
            <pc:docMk/>
            <pc:sldMk cId="706825679" sldId="304"/>
            <ac:spMk id="7" creationId="{CABAD5D8-43C3-4A88-BFED-BD4A2FCBE724}"/>
          </ac:spMkLst>
        </pc:spChg>
      </pc:sldChg>
      <pc:sldChg chg="new del">
        <pc:chgData name="Gustavo  paredes" userId="237c4cbf-6e2c-4d16-a68c-b3c758f06549" providerId="ADAL" clId="{74668229-3E85-4F87-AD78-16A1D8DB5874}" dt="2021-02-25T20:01:28.956" v="217" actId="47"/>
        <pc:sldMkLst>
          <pc:docMk/>
          <pc:sldMk cId="247020787" sldId="305"/>
        </pc:sldMkLst>
      </pc:sldChg>
      <pc:sldChg chg="addSp delSp modSp add mod modNotesTx">
        <pc:chgData name="Gustavo  paredes" userId="237c4cbf-6e2c-4d16-a68c-b3c758f06549" providerId="ADAL" clId="{74668229-3E85-4F87-AD78-16A1D8DB5874}" dt="2021-02-26T00:16:36.679" v="3770" actId="207"/>
        <pc:sldMkLst>
          <pc:docMk/>
          <pc:sldMk cId="214263670" sldId="306"/>
        </pc:sldMkLst>
        <pc:spChg chg="add del mod">
          <ac:chgData name="Gustavo  paredes" userId="237c4cbf-6e2c-4d16-a68c-b3c758f06549" providerId="ADAL" clId="{74668229-3E85-4F87-AD78-16A1D8DB5874}" dt="2021-02-25T20:15:04.497" v="478" actId="478"/>
          <ac:spMkLst>
            <pc:docMk/>
            <pc:sldMk cId="214263670" sldId="306"/>
            <ac:spMk id="2" creationId="{9511113A-9C24-42EC-86DB-F766E4437E7B}"/>
          </ac:spMkLst>
        </pc:spChg>
        <pc:spChg chg="add mod">
          <ac:chgData name="Gustavo  paredes" userId="237c4cbf-6e2c-4d16-a68c-b3c758f06549" providerId="ADAL" clId="{74668229-3E85-4F87-AD78-16A1D8DB5874}" dt="2021-02-26T00:16:36.679" v="3770" actId="207"/>
          <ac:spMkLst>
            <pc:docMk/>
            <pc:sldMk cId="214263670" sldId="306"/>
            <ac:spMk id="5" creationId="{EB422F1B-F6D6-40F5-8C11-06AE260F9FFC}"/>
          </ac:spMkLst>
        </pc:spChg>
        <pc:spChg chg="mod">
          <ac:chgData name="Gustavo  paredes" userId="237c4cbf-6e2c-4d16-a68c-b3c758f06549" providerId="ADAL" clId="{74668229-3E85-4F87-AD78-16A1D8DB5874}" dt="2021-02-25T23:44:07.652" v="3073" actId="255"/>
          <ac:spMkLst>
            <pc:docMk/>
            <pc:sldMk cId="214263670" sldId="306"/>
            <ac:spMk id="6" creationId="{31730E17-51A4-4AA3-AEEE-D52B3697D0D7}"/>
          </ac:spMkLst>
        </pc:spChg>
        <pc:spChg chg="add mod">
          <ac:chgData name="Gustavo  paredes" userId="237c4cbf-6e2c-4d16-a68c-b3c758f06549" providerId="ADAL" clId="{74668229-3E85-4F87-AD78-16A1D8DB5874}" dt="2021-02-25T20:29:49.266" v="658" actId="1076"/>
          <ac:spMkLst>
            <pc:docMk/>
            <pc:sldMk cId="214263670" sldId="306"/>
            <ac:spMk id="7" creationId="{A14EA4F5-BBE8-49F4-94CD-BCDAA181BBF2}"/>
          </ac:spMkLst>
        </pc:spChg>
        <pc:spChg chg="add mod">
          <ac:chgData name="Gustavo  paredes" userId="237c4cbf-6e2c-4d16-a68c-b3c758f06549" providerId="ADAL" clId="{74668229-3E85-4F87-AD78-16A1D8DB5874}" dt="2021-02-25T20:29:55.530" v="659" actId="1076"/>
          <ac:spMkLst>
            <pc:docMk/>
            <pc:sldMk cId="214263670" sldId="306"/>
            <ac:spMk id="8" creationId="{C09C75C1-91BE-487C-BBF7-23359B619C51}"/>
          </ac:spMkLst>
        </pc:spChg>
        <pc:spChg chg="add mod">
          <ac:chgData name="Gustavo  paredes" userId="237c4cbf-6e2c-4d16-a68c-b3c758f06549" providerId="ADAL" clId="{74668229-3E85-4F87-AD78-16A1D8DB5874}" dt="2021-02-25T20:30:00.822" v="660" actId="1076"/>
          <ac:spMkLst>
            <pc:docMk/>
            <pc:sldMk cId="214263670" sldId="306"/>
            <ac:spMk id="9" creationId="{38FDA537-428C-4ECC-8927-E47A16939790}"/>
          </ac:spMkLst>
        </pc:spChg>
        <pc:spChg chg="add mod">
          <ac:chgData name="Gustavo  paredes" userId="237c4cbf-6e2c-4d16-a68c-b3c758f06549" providerId="ADAL" clId="{74668229-3E85-4F87-AD78-16A1D8DB5874}" dt="2021-02-25T20:30:16.938" v="662" actId="1076"/>
          <ac:spMkLst>
            <pc:docMk/>
            <pc:sldMk cId="214263670" sldId="306"/>
            <ac:spMk id="10" creationId="{6527C9FB-06F5-4962-8B82-EB1F35E64628}"/>
          </ac:spMkLst>
        </pc:spChg>
        <pc:spChg chg="add mod">
          <ac:chgData name="Gustavo  paredes" userId="237c4cbf-6e2c-4d16-a68c-b3c758f06549" providerId="ADAL" clId="{74668229-3E85-4F87-AD78-16A1D8DB5874}" dt="2021-02-25T20:30:08.970" v="661" actId="1076"/>
          <ac:spMkLst>
            <pc:docMk/>
            <pc:sldMk cId="214263670" sldId="306"/>
            <ac:spMk id="11" creationId="{FAE8E26A-C744-470A-99FB-2AE9D8F0EE1F}"/>
          </ac:spMkLst>
        </pc:spChg>
        <pc:spChg chg="add mod">
          <ac:chgData name="Gustavo  paredes" userId="237c4cbf-6e2c-4d16-a68c-b3c758f06549" providerId="ADAL" clId="{74668229-3E85-4F87-AD78-16A1D8DB5874}" dt="2021-02-25T20:30:45.506" v="664" actId="1076"/>
          <ac:spMkLst>
            <pc:docMk/>
            <pc:sldMk cId="214263670" sldId="306"/>
            <ac:spMk id="12" creationId="{F4E4929C-154B-4B33-B660-F2AF10D3545D}"/>
          </ac:spMkLst>
        </pc:spChg>
        <pc:spChg chg="add mod">
          <ac:chgData name="Gustavo  paredes" userId="237c4cbf-6e2c-4d16-a68c-b3c758f06549" providerId="ADAL" clId="{74668229-3E85-4F87-AD78-16A1D8DB5874}" dt="2021-02-25T20:30:50.666" v="665" actId="1076"/>
          <ac:spMkLst>
            <pc:docMk/>
            <pc:sldMk cId="214263670" sldId="306"/>
            <ac:spMk id="13" creationId="{53989A38-9542-4767-8C22-7309B16688A1}"/>
          </ac:spMkLst>
        </pc:spChg>
        <pc:spChg chg="add mod">
          <ac:chgData name="Gustavo  paredes" userId="237c4cbf-6e2c-4d16-a68c-b3c758f06549" providerId="ADAL" clId="{74668229-3E85-4F87-AD78-16A1D8DB5874}" dt="2021-02-25T20:30:56.798" v="666" actId="1076"/>
          <ac:spMkLst>
            <pc:docMk/>
            <pc:sldMk cId="214263670" sldId="306"/>
            <ac:spMk id="14" creationId="{13C891AB-FFF9-450F-869D-51F0B72962A9}"/>
          </ac:spMkLst>
        </pc:spChg>
        <pc:spChg chg="add mod">
          <ac:chgData name="Gustavo  paredes" userId="237c4cbf-6e2c-4d16-a68c-b3c758f06549" providerId="ADAL" clId="{74668229-3E85-4F87-AD78-16A1D8DB5874}" dt="2021-02-25T20:31:02.402" v="667" actId="1076"/>
          <ac:spMkLst>
            <pc:docMk/>
            <pc:sldMk cId="214263670" sldId="306"/>
            <ac:spMk id="15" creationId="{B28E53FE-2EA9-466A-9DCC-5386E8E6C0BD}"/>
          </ac:spMkLst>
        </pc:spChg>
        <pc:spChg chg="add del mod">
          <ac:chgData name="Gustavo  paredes" userId="237c4cbf-6e2c-4d16-a68c-b3c758f06549" providerId="ADAL" clId="{74668229-3E85-4F87-AD78-16A1D8DB5874}" dt="2021-02-25T20:25:30.174" v="605" actId="478"/>
          <ac:spMkLst>
            <pc:docMk/>
            <pc:sldMk cId="214263670" sldId="306"/>
            <ac:spMk id="16" creationId="{C580D525-3E28-484A-B50E-9515D9E6D258}"/>
          </ac:spMkLst>
        </pc:spChg>
        <pc:spChg chg="add mod">
          <ac:chgData name="Gustavo  paredes" userId="237c4cbf-6e2c-4d16-a68c-b3c758f06549" providerId="ADAL" clId="{74668229-3E85-4F87-AD78-16A1D8DB5874}" dt="2021-02-25T20:31:07.346" v="668" actId="1076"/>
          <ac:spMkLst>
            <pc:docMk/>
            <pc:sldMk cId="214263670" sldId="306"/>
            <ac:spMk id="17" creationId="{638B3687-D973-4CC6-B524-8DC4EF4FB871}"/>
          </ac:spMkLst>
        </pc:spChg>
        <pc:picChg chg="del">
          <ac:chgData name="Gustavo  paredes" userId="237c4cbf-6e2c-4d16-a68c-b3c758f06549" providerId="ADAL" clId="{74668229-3E85-4F87-AD78-16A1D8DB5874}" dt="2021-02-25T20:01:31.242" v="218" actId="478"/>
          <ac:picMkLst>
            <pc:docMk/>
            <pc:sldMk cId="214263670" sldId="306"/>
            <ac:picMk id="4" creationId="{AFBB2010-2067-4919-B8C7-1619DC2FE739}"/>
          </ac:picMkLst>
        </pc:picChg>
        <pc:picChg chg="add mod ord">
          <ac:chgData name="Gustavo  paredes" userId="237c4cbf-6e2c-4d16-a68c-b3c758f06549" providerId="ADAL" clId="{74668229-3E85-4F87-AD78-16A1D8DB5874}" dt="2021-02-25T20:28:47.519" v="642" actId="167"/>
          <ac:picMkLst>
            <pc:docMk/>
            <pc:sldMk cId="214263670" sldId="306"/>
            <ac:picMk id="19" creationId="{8B45A3EF-E254-4172-A60F-B042203C8EE7}"/>
          </ac:picMkLst>
        </pc:picChg>
      </pc:sldChg>
      <pc:sldChg chg="addSp delSp modSp add mod modAnim">
        <pc:chgData name="Gustavo  paredes" userId="237c4cbf-6e2c-4d16-a68c-b3c758f06549" providerId="ADAL" clId="{74668229-3E85-4F87-AD78-16A1D8DB5874}" dt="2021-02-26T05:11:28.390" v="6928"/>
        <pc:sldMkLst>
          <pc:docMk/>
          <pc:sldMk cId="2483824498" sldId="307"/>
        </pc:sldMkLst>
        <pc:spChg chg="add mod ord">
          <ac:chgData name="Gustavo  paredes" userId="237c4cbf-6e2c-4d16-a68c-b3c758f06549" providerId="ADAL" clId="{74668229-3E85-4F87-AD78-16A1D8DB5874}" dt="2021-02-25T22:16:27.930" v="1842" actId="113"/>
          <ac:spMkLst>
            <pc:docMk/>
            <pc:sldMk cId="2483824498" sldId="307"/>
            <ac:spMk id="5" creationId="{9A0B8B72-EDE7-404C-962A-777247AD805A}"/>
          </ac:spMkLst>
        </pc:spChg>
        <pc:spChg chg="del mod">
          <ac:chgData name="Gustavo  paredes" userId="237c4cbf-6e2c-4d16-a68c-b3c758f06549" providerId="ADAL" clId="{74668229-3E85-4F87-AD78-16A1D8DB5874}" dt="2021-02-25T23:44:52.117" v="3080" actId="478"/>
          <ac:spMkLst>
            <pc:docMk/>
            <pc:sldMk cId="2483824498" sldId="307"/>
            <ac:spMk id="6" creationId="{31730E17-51A4-4AA3-AEEE-D52B3697D0D7}"/>
          </ac:spMkLst>
        </pc:spChg>
        <pc:spChg chg="add del mod">
          <ac:chgData name="Gustavo  paredes" userId="237c4cbf-6e2c-4d16-a68c-b3c758f06549" providerId="ADAL" clId="{74668229-3E85-4F87-AD78-16A1D8DB5874}" dt="2021-02-25T22:01:07.483" v="1608" actId="478"/>
          <ac:spMkLst>
            <pc:docMk/>
            <pc:sldMk cId="2483824498" sldId="307"/>
            <ac:spMk id="8" creationId="{4E0B533B-EA57-4738-A927-41C6983E801A}"/>
          </ac:spMkLst>
        </pc:spChg>
        <pc:spChg chg="add del mod">
          <ac:chgData name="Gustavo  paredes" userId="237c4cbf-6e2c-4d16-a68c-b3c758f06549" providerId="ADAL" clId="{74668229-3E85-4F87-AD78-16A1D8DB5874}" dt="2021-02-25T22:01:05.548" v="1607" actId="478"/>
          <ac:spMkLst>
            <pc:docMk/>
            <pc:sldMk cId="2483824498" sldId="307"/>
            <ac:spMk id="9" creationId="{95BA6EAD-4B96-47F4-ADD3-4DDD3D0DC5DF}"/>
          </ac:spMkLst>
        </pc:spChg>
        <pc:spChg chg="add mod">
          <ac:chgData name="Gustavo  paredes" userId="237c4cbf-6e2c-4d16-a68c-b3c758f06549" providerId="ADAL" clId="{74668229-3E85-4F87-AD78-16A1D8DB5874}" dt="2021-02-25T23:44:45.879" v="3078" actId="255"/>
          <ac:spMkLst>
            <pc:docMk/>
            <pc:sldMk cId="2483824498" sldId="307"/>
            <ac:spMk id="11" creationId="{9FB3618D-5245-4452-BB40-F272329C89E0}"/>
          </ac:spMkLst>
        </pc:spChg>
        <pc:spChg chg="add del mod">
          <ac:chgData name="Gustavo  paredes" userId="237c4cbf-6e2c-4d16-a68c-b3c758f06549" providerId="ADAL" clId="{74668229-3E85-4F87-AD78-16A1D8DB5874}" dt="2021-02-25T22:01:09.649" v="1609" actId="478"/>
          <ac:spMkLst>
            <pc:docMk/>
            <pc:sldMk cId="2483824498" sldId="307"/>
            <ac:spMk id="12" creationId="{5D4B1E0A-E6FC-44B9-99B5-AEAFE491BC1A}"/>
          </ac:spMkLst>
        </pc:spChg>
        <pc:spChg chg="add mod">
          <ac:chgData name="Gustavo  paredes" userId="237c4cbf-6e2c-4d16-a68c-b3c758f06549" providerId="ADAL" clId="{74668229-3E85-4F87-AD78-16A1D8DB5874}" dt="2021-02-25T22:16:31.210" v="1843" actId="14100"/>
          <ac:spMkLst>
            <pc:docMk/>
            <pc:sldMk cId="2483824498" sldId="307"/>
            <ac:spMk id="13" creationId="{87211451-3402-429E-982A-E481B7A092FD}"/>
          </ac:spMkLst>
        </pc:spChg>
        <pc:spChg chg="add mod">
          <ac:chgData name="Gustavo  paredes" userId="237c4cbf-6e2c-4d16-a68c-b3c758f06549" providerId="ADAL" clId="{74668229-3E85-4F87-AD78-16A1D8DB5874}" dt="2021-02-26T00:15:33.030" v="3752" actId="207"/>
          <ac:spMkLst>
            <pc:docMk/>
            <pc:sldMk cId="2483824498" sldId="307"/>
            <ac:spMk id="14" creationId="{2FB0CED0-A63F-4622-A40C-DA738C06B223}"/>
          </ac:spMkLst>
        </pc:spChg>
        <pc:spChg chg="add mod">
          <ac:chgData name="Gustavo  paredes" userId="237c4cbf-6e2c-4d16-a68c-b3c758f06549" providerId="ADAL" clId="{74668229-3E85-4F87-AD78-16A1D8DB5874}" dt="2021-02-25T22:16:37.039" v="1845" actId="14100"/>
          <ac:spMkLst>
            <pc:docMk/>
            <pc:sldMk cId="2483824498" sldId="307"/>
            <ac:spMk id="15" creationId="{123D86D0-340F-4F8E-A5BC-76AC04F96D46}"/>
          </ac:spMkLst>
        </pc:spChg>
        <pc:spChg chg="add mod">
          <ac:chgData name="Gustavo  paredes" userId="237c4cbf-6e2c-4d16-a68c-b3c758f06549" providerId="ADAL" clId="{74668229-3E85-4F87-AD78-16A1D8DB5874}" dt="2021-02-25T22:16:39.844" v="1846" actId="14100"/>
          <ac:spMkLst>
            <pc:docMk/>
            <pc:sldMk cId="2483824498" sldId="307"/>
            <ac:spMk id="16" creationId="{116091B5-77BA-4611-A9DC-D330611C88F1}"/>
          </ac:spMkLst>
        </pc:spChg>
        <pc:spChg chg="add del mod">
          <ac:chgData name="Gustavo  paredes" userId="237c4cbf-6e2c-4d16-a68c-b3c758f06549" providerId="ADAL" clId="{74668229-3E85-4F87-AD78-16A1D8DB5874}" dt="2021-02-25T22:15:30.393" v="1831" actId="478"/>
          <ac:spMkLst>
            <pc:docMk/>
            <pc:sldMk cId="2483824498" sldId="307"/>
            <ac:spMk id="17" creationId="{A3A10597-E6FF-4C9B-811D-151065763754}"/>
          </ac:spMkLst>
        </pc:spChg>
        <pc:spChg chg="add del mod">
          <ac:chgData name="Gustavo  paredes" userId="237c4cbf-6e2c-4d16-a68c-b3c758f06549" providerId="ADAL" clId="{74668229-3E85-4F87-AD78-16A1D8DB5874}" dt="2021-02-25T22:15:29.258" v="1830" actId="478"/>
          <ac:spMkLst>
            <pc:docMk/>
            <pc:sldMk cId="2483824498" sldId="307"/>
            <ac:spMk id="18" creationId="{49ECEE75-A648-45B6-980C-C4AF4805F102}"/>
          </ac:spMkLst>
        </pc:spChg>
        <pc:spChg chg="add del mod">
          <ac:chgData name="Gustavo  paredes" userId="237c4cbf-6e2c-4d16-a68c-b3c758f06549" providerId="ADAL" clId="{74668229-3E85-4F87-AD78-16A1D8DB5874}" dt="2021-02-25T22:15:27.904" v="1829" actId="478"/>
          <ac:spMkLst>
            <pc:docMk/>
            <pc:sldMk cId="2483824498" sldId="307"/>
            <ac:spMk id="19" creationId="{79D98313-D7A5-4DF0-918D-047B15158A80}"/>
          </ac:spMkLst>
        </pc:spChg>
        <pc:picChg chg="del">
          <ac:chgData name="Gustavo  paredes" userId="237c4cbf-6e2c-4d16-a68c-b3c758f06549" providerId="ADAL" clId="{74668229-3E85-4F87-AD78-16A1D8DB5874}" dt="2021-02-25T20:39:43.132" v="681" actId="478"/>
          <ac:picMkLst>
            <pc:docMk/>
            <pc:sldMk cId="2483824498" sldId="307"/>
            <ac:picMk id="4" creationId="{AFBB2010-2067-4919-B8C7-1619DC2FE739}"/>
          </ac:picMkLst>
        </pc:picChg>
        <pc:picChg chg="add mod ord">
          <ac:chgData name="Gustavo  paredes" userId="237c4cbf-6e2c-4d16-a68c-b3c758f06549" providerId="ADAL" clId="{74668229-3E85-4F87-AD78-16A1D8DB5874}" dt="2021-02-25T20:40:21.315" v="685" actId="167"/>
          <ac:picMkLst>
            <pc:docMk/>
            <pc:sldMk cId="2483824498" sldId="307"/>
            <ac:picMk id="7" creationId="{52FEAB03-AE9C-4251-A820-85ACB2DA1447}"/>
          </ac:picMkLst>
        </pc:picChg>
        <pc:picChg chg="add mod">
          <ac:chgData name="Gustavo  paredes" userId="237c4cbf-6e2c-4d16-a68c-b3c758f06549" providerId="ADAL" clId="{74668229-3E85-4F87-AD78-16A1D8DB5874}" dt="2021-02-25T22:01:01.721" v="1606"/>
          <ac:picMkLst>
            <pc:docMk/>
            <pc:sldMk cId="2483824498" sldId="307"/>
            <ac:picMk id="10" creationId="{ECA1F975-5CA7-489B-9B77-911B8D095AE4}"/>
          </ac:picMkLst>
        </pc:picChg>
      </pc:sldChg>
      <pc:sldChg chg="addSp delSp modSp add del mod modAnim modNotesTx">
        <pc:chgData name="Gustavo  paredes" userId="237c4cbf-6e2c-4d16-a68c-b3c758f06549" providerId="ADAL" clId="{74668229-3E85-4F87-AD78-16A1D8DB5874}" dt="2021-02-25T21:41:24.526" v="1499" actId="47"/>
        <pc:sldMkLst>
          <pc:docMk/>
          <pc:sldMk cId="3537455395" sldId="308"/>
        </pc:sldMkLst>
        <pc:spChg chg="mod">
          <ac:chgData name="Gustavo  paredes" userId="237c4cbf-6e2c-4d16-a68c-b3c758f06549" providerId="ADAL" clId="{74668229-3E85-4F87-AD78-16A1D8DB5874}" dt="2021-02-25T21:03:46.694" v="1130" actId="20577"/>
          <ac:spMkLst>
            <pc:docMk/>
            <pc:sldMk cId="3537455395" sldId="308"/>
            <ac:spMk id="5" creationId="{9A0B8B72-EDE7-404C-962A-777247AD805A}"/>
          </ac:spMkLst>
        </pc:spChg>
        <pc:spChg chg="add mod">
          <ac:chgData name="Gustavo  paredes" userId="237c4cbf-6e2c-4d16-a68c-b3c758f06549" providerId="ADAL" clId="{74668229-3E85-4F87-AD78-16A1D8DB5874}" dt="2021-02-25T21:04:23.984" v="1175" actId="1076"/>
          <ac:spMkLst>
            <pc:docMk/>
            <pc:sldMk cId="3537455395" sldId="308"/>
            <ac:spMk id="15" creationId="{E2B09D6B-4410-4EBE-B6BB-21C7115DD326}"/>
          </ac:spMkLst>
        </pc:spChg>
        <pc:spChg chg="add del mod">
          <ac:chgData name="Gustavo  paredes" userId="237c4cbf-6e2c-4d16-a68c-b3c758f06549" providerId="ADAL" clId="{74668229-3E85-4F87-AD78-16A1D8DB5874}" dt="2021-02-25T21:04:44.328" v="1181"/>
          <ac:spMkLst>
            <pc:docMk/>
            <pc:sldMk cId="3537455395" sldId="308"/>
            <ac:spMk id="16" creationId="{7E1B29F5-C9E7-42F9-96A0-796BF90DB4C7}"/>
          </ac:spMkLst>
        </pc:spChg>
        <pc:spChg chg="add mod">
          <ac:chgData name="Gustavo  paredes" userId="237c4cbf-6e2c-4d16-a68c-b3c758f06549" providerId="ADAL" clId="{74668229-3E85-4F87-AD78-16A1D8DB5874}" dt="2021-02-25T21:05:02.632" v="1214" actId="1076"/>
          <ac:spMkLst>
            <pc:docMk/>
            <pc:sldMk cId="3537455395" sldId="308"/>
            <ac:spMk id="17" creationId="{9B2C2D1E-5308-4502-B222-0478E02A2782}"/>
          </ac:spMkLst>
        </pc:spChg>
        <pc:spChg chg="add mod">
          <ac:chgData name="Gustavo  paredes" userId="237c4cbf-6e2c-4d16-a68c-b3c758f06549" providerId="ADAL" clId="{74668229-3E85-4F87-AD78-16A1D8DB5874}" dt="2021-02-25T21:05:33.028" v="1249" actId="20577"/>
          <ac:spMkLst>
            <pc:docMk/>
            <pc:sldMk cId="3537455395" sldId="308"/>
            <ac:spMk id="18" creationId="{12EABEFC-FCF6-433E-B939-DB64EC42F6B6}"/>
          </ac:spMkLst>
        </pc:spChg>
        <pc:spChg chg="add mod">
          <ac:chgData name="Gustavo  paredes" userId="237c4cbf-6e2c-4d16-a68c-b3c758f06549" providerId="ADAL" clId="{74668229-3E85-4F87-AD78-16A1D8DB5874}" dt="2021-02-25T21:05:44.305" v="1253" actId="20577"/>
          <ac:spMkLst>
            <pc:docMk/>
            <pc:sldMk cId="3537455395" sldId="308"/>
            <ac:spMk id="19" creationId="{DBE0C758-04E6-4EB7-A5C8-5F6F2A4D2FD4}"/>
          </ac:spMkLst>
        </pc:spChg>
        <pc:picChg chg="add mod">
          <ac:chgData name="Gustavo  paredes" userId="237c4cbf-6e2c-4d16-a68c-b3c758f06549" providerId="ADAL" clId="{74668229-3E85-4F87-AD78-16A1D8DB5874}" dt="2021-02-25T21:04:26.688" v="1177" actId="1076"/>
          <ac:picMkLst>
            <pc:docMk/>
            <pc:sldMk cId="3537455395" sldId="308"/>
            <ac:picMk id="3" creationId="{DDC8EC6E-54EC-4CD4-B5FA-3EADCF3160DB}"/>
          </ac:picMkLst>
        </pc:picChg>
        <pc:picChg chg="add mod">
          <ac:chgData name="Gustavo  paredes" userId="237c4cbf-6e2c-4d16-a68c-b3c758f06549" providerId="ADAL" clId="{74668229-3E85-4F87-AD78-16A1D8DB5874}" dt="2021-02-25T21:04:31.845" v="1178" actId="1076"/>
          <ac:picMkLst>
            <pc:docMk/>
            <pc:sldMk cId="3537455395" sldId="308"/>
            <ac:picMk id="8" creationId="{DA5228C9-51E2-4739-ADAE-4A7351F256A3}"/>
          </ac:picMkLst>
        </pc:picChg>
        <pc:picChg chg="add mod">
          <ac:chgData name="Gustavo  paredes" userId="237c4cbf-6e2c-4d16-a68c-b3c758f06549" providerId="ADAL" clId="{74668229-3E85-4F87-AD78-16A1D8DB5874}" dt="2021-02-25T21:04:19.708" v="1174" actId="1076"/>
          <ac:picMkLst>
            <pc:docMk/>
            <pc:sldMk cId="3537455395" sldId="308"/>
            <ac:picMk id="10" creationId="{E7EDA727-73AF-47A2-8BA3-A146A7327B62}"/>
          </ac:picMkLst>
        </pc:picChg>
        <pc:picChg chg="add del">
          <ac:chgData name="Gustavo  paredes" userId="237c4cbf-6e2c-4d16-a68c-b3c758f06549" providerId="ADAL" clId="{74668229-3E85-4F87-AD78-16A1D8DB5874}" dt="2021-02-25T20:56:18.125" v="1081" actId="22"/>
          <ac:picMkLst>
            <pc:docMk/>
            <pc:sldMk cId="3537455395" sldId="308"/>
            <ac:picMk id="12" creationId="{C31627C0-2FE7-471C-8F7B-CD164AA0EBA2}"/>
          </ac:picMkLst>
        </pc:picChg>
        <pc:picChg chg="add mod">
          <ac:chgData name="Gustavo  paredes" userId="237c4cbf-6e2c-4d16-a68c-b3c758f06549" providerId="ADAL" clId="{74668229-3E85-4F87-AD78-16A1D8DB5874}" dt="2021-02-25T21:04:34.128" v="1179" actId="1076"/>
          <ac:picMkLst>
            <pc:docMk/>
            <pc:sldMk cId="3537455395" sldId="308"/>
            <ac:picMk id="14" creationId="{68CE43E8-A829-4D92-9AB2-D8BB41A98C14}"/>
          </ac:picMkLst>
        </pc:picChg>
      </pc:sldChg>
      <pc:sldChg chg="modSp add mod modNotesTx">
        <pc:chgData name="Gustavo  paredes" userId="237c4cbf-6e2c-4d16-a68c-b3c758f06549" providerId="ADAL" clId="{74668229-3E85-4F87-AD78-16A1D8DB5874}" dt="2021-02-26T16:32:50.801" v="10062" actId="20577"/>
        <pc:sldMkLst>
          <pc:docMk/>
          <pc:sldMk cId="42151647" sldId="309"/>
        </pc:sldMkLst>
        <pc:spChg chg="mod">
          <ac:chgData name="Gustavo  paredes" userId="237c4cbf-6e2c-4d16-a68c-b3c758f06549" providerId="ADAL" clId="{74668229-3E85-4F87-AD78-16A1D8DB5874}" dt="2021-02-25T23:43:57.795" v="3072" actId="255"/>
          <ac:spMkLst>
            <pc:docMk/>
            <pc:sldMk cId="42151647" sldId="309"/>
            <ac:spMk id="6" creationId="{31730E17-51A4-4AA3-AEEE-D52B3697D0D7}"/>
          </ac:spMkLst>
        </pc:spChg>
      </pc:sldChg>
      <pc:sldChg chg="modSp mod">
        <pc:chgData name="Gustavo  paredes" userId="237c4cbf-6e2c-4d16-a68c-b3c758f06549" providerId="ADAL" clId="{74668229-3E85-4F87-AD78-16A1D8DB5874}" dt="2021-02-26T00:16:41.697" v="3771" actId="207"/>
        <pc:sldMkLst>
          <pc:docMk/>
          <pc:sldMk cId="103126464" sldId="310"/>
        </pc:sldMkLst>
        <pc:spChg chg="mod">
          <ac:chgData name="Gustavo  paredes" userId="237c4cbf-6e2c-4d16-a68c-b3c758f06549" providerId="ADAL" clId="{74668229-3E85-4F87-AD78-16A1D8DB5874}" dt="2021-02-26T00:16:41.697" v="3771" actId="207"/>
          <ac:spMkLst>
            <pc:docMk/>
            <pc:sldMk cId="103126464" sldId="310"/>
            <ac:spMk id="2" creationId="{E768A59E-3B6F-42D1-851A-565844464DF0}"/>
          </ac:spMkLst>
        </pc:spChg>
        <pc:spChg chg="mod">
          <ac:chgData name="Gustavo  paredes" userId="237c4cbf-6e2c-4d16-a68c-b3c758f06549" providerId="ADAL" clId="{74668229-3E85-4F87-AD78-16A1D8DB5874}" dt="2021-02-25T23:44:17.983" v="3075" actId="255"/>
          <ac:spMkLst>
            <pc:docMk/>
            <pc:sldMk cId="103126464" sldId="310"/>
            <ac:spMk id="4" creationId="{28CEDE4D-05A1-4C2E-A3DC-C18F8CAC526D}"/>
          </ac:spMkLst>
        </pc:spChg>
      </pc:sldChg>
      <pc:sldChg chg="modSp mod">
        <pc:chgData name="Gustavo  paredes" userId="237c4cbf-6e2c-4d16-a68c-b3c758f06549" providerId="ADAL" clId="{74668229-3E85-4F87-AD78-16A1D8DB5874}" dt="2021-02-25T23:44:32.689" v="3077" actId="255"/>
        <pc:sldMkLst>
          <pc:docMk/>
          <pc:sldMk cId="1028363586" sldId="311"/>
        </pc:sldMkLst>
        <pc:spChg chg="mod">
          <ac:chgData name="Gustavo  paredes" userId="237c4cbf-6e2c-4d16-a68c-b3c758f06549" providerId="ADAL" clId="{74668229-3E85-4F87-AD78-16A1D8DB5874}" dt="2021-02-25T23:44:32.689" v="3077" actId="255"/>
          <ac:spMkLst>
            <pc:docMk/>
            <pc:sldMk cId="1028363586" sldId="311"/>
            <ac:spMk id="6" creationId="{31730E17-51A4-4AA3-AEEE-D52B3697D0D7}"/>
          </ac:spMkLst>
        </pc:spChg>
      </pc:sldChg>
      <pc:sldChg chg="addSp delSp modSp add mod">
        <pc:chgData name="Gustavo  paredes" userId="237c4cbf-6e2c-4d16-a68c-b3c758f06549" providerId="ADAL" clId="{74668229-3E85-4F87-AD78-16A1D8DB5874}" dt="2021-02-25T22:20:07.121" v="2064" actId="1076"/>
        <pc:sldMkLst>
          <pc:docMk/>
          <pc:sldMk cId="2544640244" sldId="311"/>
        </pc:sldMkLst>
        <pc:spChg chg="del">
          <ac:chgData name="Gustavo  paredes" userId="237c4cbf-6e2c-4d16-a68c-b3c758f06549" providerId="ADAL" clId="{74668229-3E85-4F87-AD78-16A1D8DB5874}" dt="2021-02-25T22:15:07.325" v="1824" actId="478"/>
          <ac:spMkLst>
            <pc:docMk/>
            <pc:sldMk cId="2544640244" sldId="311"/>
            <ac:spMk id="5" creationId="{9A0B8B72-EDE7-404C-962A-777247AD805A}"/>
          </ac:spMkLst>
        </pc:spChg>
        <pc:spChg chg="del">
          <ac:chgData name="Gustavo  paredes" userId="237c4cbf-6e2c-4d16-a68c-b3c758f06549" providerId="ADAL" clId="{74668229-3E85-4F87-AD78-16A1D8DB5874}" dt="2021-02-25T22:15:05.558" v="1823" actId="478"/>
          <ac:spMkLst>
            <pc:docMk/>
            <pc:sldMk cId="2544640244" sldId="311"/>
            <ac:spMk id="13" creationId="{87211451-3402-429E-982A-E481B7A092FD}"/>
          </ac:spMkLst>
        </pc:spChg>
        <pc:spChg chg="del">
          <ac:chgData name="Gustavo  paredes" userId="237c4cbf-6e2c-4d16-a68c-b3c758f06549" providerId="ADAL" clId="{74668229-3E85-4F87-AD78-16A1D8DB5874}" dt="2021-02-25T22:15:03.926" v="1822" actId="478"/>
          <ac:spMkLst>
            <pc:docMk/>
            <pc:sldMk cId="2544640244" sldId="311"/>
            <ac:spMk id="14" creationId="{2FB0CED0-A63F-4622-A40C-DA738C06B223}"/>
          </ac:spMkLst>
        </pc:spChg>
        <pc:spChg chg="del">
          <ac:chgData name="Gustavo  paredes" userId="237c4cbf-6e2c-4d16-a68c-b3c758f06549" providerId="ADAL" clId="{74668229-3E85-4F87-AD78-16A1D8DB5874}" dt="2021-02-25T22:15:00.172" v="1820" actId="478"/>
          <ac:spMkLst>
            <pc:docMk/>
            <pc:sldMk cId="2544640244" sldId="311"/>
            <ac:spMk id="15" creationId="{123D86D0-340F-4F8E-A5BC-76AC04F96D46}"/>
          </ac:spMkLst>
        </pc:spChg>
        <pc:spChg chg="del">
          <ac:chgData name="Gustavo  paredes" userId="237c4cbf-6e2c-4d16-a68c-b3c758f06549" providerId="ADAL" clId="{74668229-3E85-4F87-AD78-16A1D8DB5874}" dt="2021-02-25T22:15:01.585" v="1821" actId="478"/>
          <ac:spMkLst>
            <pc:docMk/>
            <pc:sldMk cId="2544640244" sldId="311"/>
            <ac:spMk id="16" creationId="{116091B5-77BA-4611-A9DC-D330611C88F1}"/>
          </ac:spMkLst>
        </pc:spChg>
        <pc:spChg chg="mod">
          <ac:chgData name="Gustavo  paredes" userId="237c4cbf-6e2c-4d16-a68c-b3c758f06549" providerId="ADAL" clId="{74668229-3E85-4F87-AD78-16A1D8DB5874}" dt="2021-02-25T22:17:01.630" v="1849" actId="14100"/>
          <ac:spMkLst>
            <pc:docMk/>
            <pc:sldMk cId="2544640244" sldId="311"/>
            <ac:spMk id="17" creationId="{A3A10597-E6FF-4C9B-811D-151065763754}"/>
          </ac:spMkLst>
        </pc:spChg>
        <pc:spChg chg="mod">
          <ac:chgData name="Gustavo  paredes" userId="237c4cbf-6e2c-4d16-a68c-b3c758f06549" providerId="ADAL" clId="{74668229-3E85-4F87-AD78-16A1D8DB5874}" dt="2021-02-25T22:19:29.389" v="2052" actId="1076"/>
          <ac:spMkLst>
            <pc:docMk/>
            <pc:sldMk cId="2544640244" sldId="311"/>
            <ac:spMk id="18" creationId="{49ECEE75-A648-45B6-980C-C4AF4805F102}"/>
          </ac:spMkLst>
        </pc:spChg>
        <pc:spChg chg="mod">
          <ac:chgData name="Gustavo  paredes" userId="237c4cbf-6e2c-4d16-a68c-b3c758f06549" providerId="ADAL" clId="{74668229-3E85-4F87-AD78-16A1D8DB5874}" dt="2021-02-25T22:19:31.769" v="2053" actId="1076"/>
          <ac:spMkLst>
            <pc:docMk/>
            <pc:sldMk cId="2544640244" sldId="311"/>
            <ac:spMk id="19" creationId="{79D98313-D7A5-4DF0-918D-047B15158A80}"/>
          </ac:spMkLst>
        </pc:spChg>
        <pc:spChg chg="add mod">
          <ac:chgData name="Gustavo  paredes" userId="237c4cbf-6e2c-4d16-a68c-b3c758f06549" providerId="ADAL" clId="{74668229-3E85-4F87-AD78-16A1D8DB5874}" dt="2021-02-25T22:20:02.345" v="2063" actId="1076"/>
          <ac:spMkLst>
            <pc:docMk/>
            <pc:sldMk cId="2544640244" sldId="311"/>
            <ac:spMk id="20" creationId="{3A894AE7-533B-4FC2-BAF5-4115F2E22221}"/>
          </ac:spMkLst>
        </pc:spChg>
        <pc:spChg chg="add mod">
          <ac:chgData name="Gustavo  paredes" userId="237c4cbf-6e2c-4d16-a68c-b3c758f06549" providerId="ADAL" clId="{74668229-3E85-4F87-AD78-16A1D8DB5874}" dt="2021-02-25T22:20:07.121" v="2064" actId="1076"/>
          <ac:spMkLst>
            <pc:docMk/>
            <pc:sldMk cId="2544640244" sldId="311"/>
            <ac:spMk id="21" creationId="{A1EABBEC-E73A-444F-BE5A-0282BEF5F48A}"/>
          </ac:spMkLst>
        </pc:spChg>
      </pc:sldChg>
      <pc:sldChg chg="modSp mod modNotesTx">
        <pc:chgData name="Gustavo  paredes" userId="237c4cbf-6e2c-4d16-a68c-b3c758f06549" providerId="ADAL" clId="{74668229-3E85-4F87-AD78-16A1D8DB5874}" dt="2021-02-25T23:44:25.225" v="3076" actId="255"/>
        <pc:sldMkLst>
          <pc:docMk/>
          <pc:sldMk cId="327105326" sldId="312"/>
        </pc:sldMkLst>
        <pc:spChg chg="mod">
          <ac:chgData name="Gustavo  paredes" userId="237c4cbf-6e2c-4d16-a68c-b3c758f06549" providerId="ADAL" clId="{74668229-3E85-4F87-AD78-16A1D8DB5874}" dt="2021-02-25T23:44:25.225" v="3076" actId="255"/>
          <ac:spMkLst>
            <pc:docMk/>
            <pc:sldMk cId="327105326" sldId="312"/>
            <ac:spMk id="6" creationId="{31730E17-51A4-4AA3-AEEE-D52B3697D0D7}"/>
          </ac:spMkLst>
        </pc:spChg>
      </pc:sldChg>
      <pc:sldChg chg="addSp delSp modSp mod modAnim">
        <pc:chgData name="Gustavo  paredes" userId="237c4cbf-6e2c-4d16-a68c-b3c758f06549" providerId="ADAL" clId="{74668229-3E85-4F87-AD78-16A1D8DB5874}" dt="2021-02-26T15:32:42.938" v="9975" actId="255"/>
        <pc:sldMkLst>
          <pc:docMk/>
          <pc:sldMk cId="2544640244" sldId="313"/>
        </pc:sldMkLst>
        <pc:spChg chg="mod">
          <ac:chgData name="Gustavo  paredes" userId="237c4cbf-6e2c-4d16-a68c-b3c758f06549" providerId="ADAL" clId="{74668229-3E85-4F87-AD78-16A1D8DB5874}" dt="2021-02-26T15:32:42.938" v="9975" actId="255"/>
          <ac:spMkLst>
            <pc:docMk/>
            <pc:sldMk cId="2544640244" sldId="313"/>
            <ac:spMk id="6" creationId="{31730E17-51A4-4AA3-AEEE-D52B3697D0D7}"/>
          </ac:spMkLst>
        </pc:spChg>
        <pc:spChg chg="del mod">
          <ac:chgData name="Gustavo  paredes" userId="237c4cbf-6e2c-4d16-a68c-b3c758f06549" providerId="ADAL" clId="{74668229-3E85-4F87-AD78-16A1D8DB5874}" dt="2021-02-25T23:45:05.360" v="3083" actId="478"/>
          <ac:spMkLst>
            <pc:docMk/>
            <pc:sldMk cId="2544640244" sldId="313"/>
            <ac:spMk id="11" creationId="{9FB3618D-5245-4452-BB40-F272329C89E0}"/>
          </ac:spMkLst>
        </pc:spChg>
        <pc:spChg chg="mod">
          <ac:chgData name="Gustavo  paredes" userId="237c4cbf-6e2c-4d16-a68c-b3c758f06549" providerId="ADAL" clId="{74668229-3E85-4F87-AD78-16A1D8DB5874}" dt="2021-02-26T00:16:26.733" v="3769" actId="20577"/>
          <ac:spMkLst>
            <pc:docMk/>
            <pc:sldMk cId="2544640244" sldId="313"/>
            <ac:spMk id="18" creationId="{49ECEE75-A648-45B6-980C-C4AF4805F102}"/>
          </ac:spMkLst>
        </pc:spChg>
        <pc:spChg chg="mod">
          <ac:chgData name="Gustavo  paredes" userId="237c4cbf-6e2c-4d16-a68c-b3c758f06549" providerId="ADAL" clId="{74668229-3E85-4F87-AD78-16A1D8DB5874}" dt="2021-02-25T22:31:16.876" v="2156" actId="1076"/>
          <ac:spMkLst>
            <pc:docMk/>
            <pc:sldMk cId="2544640244" sldId="313"/>
            <ac:spMk id="19" creationId="{79D98313-D7A5-4DF0-918D-047B15158A80}"/>
          </ac:spMkLst>
        </pc:spChg>
        <pc:spChg chg="mod">
          <ac:chgData name="Gustavo  paredes" userId="237c4cbf-6e2c-4d16-a68c-b3c758f06549" providerId="ADAL" clId="{74668229-3E85-4F87-AD78-16A1D8DB5874}" dt="2021-02-25T22:45:20.391" v="2548" actId="14100"/>
          <ac:spMkLst>
            <pc:docMk/>
            <pc:sldMk cId="2544640244" sldId="313"/>
            <ac:spMk id="20" creationId="{3A894AE7-533B-4FC2-BAF5-4115F2E22221}"/>
          </ac:spMkLst>
        </pc:spChg>
        <pc:spChg chg="mod">
          <ac:chgData name="Gustavo  paredes" userId="237c4cbf-6e2c-4d16-a68c-b3c758f06549" providerId="ADAL" clId="{74668229-3E85-4F87-AD78-16A1D8DB5874}" dt="2021-02-25T22:45:36.692" v="2553" actId="1076"/>
          <ac:spMkLst>
            <pc:docMk/>
            <pc:sldMk cId="2544640244" sldId="313"/>
            <ac:spMk id="21" creationId="{A1EABBEC-E73A-444F-BE5A-0282BEF5F48A}"/>
          </ac:spMkLst>
        </pc:spChg>
        <pc:spChg chg="add mod">
          <ac:chgData name="Gustavo  paredes" userId="237c4cbf-6e2c-4d16-a68c-b3c758f06549" providerId="ADAL" clId="{74668229-3E85-4F87-AD78-16A1D8DB5874}" dt="2021-02-25T22:45:53.809" v="2556" actId="1076"/>
          <ac:spMkLst>
            <pc:docMk/>
            <pc:sldMk cId="2544640244" sldId="313"/>
            <ac:spMk id="22" creationId="{833F200B-8002-482B-9F9F-7F8F6146BA56}"/>
          </ac:spMkLst>
        </pc:spChg>
        <pc:spChg chg="add del mod">
          <ac:chgData name="Gustavo  paredes" userId="237c4cbf-6e2c-4d16-a68c-b3c758f06549" providerId="ADAL" clId="{74668229-3E85-4F87-AD78-16A1D8DB5874}" dt="2021-02-25T22:44:48.144" v="2545" actId="478"/>
          <ac:spMkLst>
            <pc:docMk/>
            <pc:sldMk cId="2544640244" sldId="313"/>
            <ac:spMk id="23" creationId="{D4D2D341-C28E-4F23-B888-C693E4CB544B}"/>
          </ac:spMkLst>
        </pc:spChg>
        <pc:spChg chg="add del mod">
          <ac:chgData name="Gustavo  paredes" userId="237c4cbf-6e2c-4d16-a68c-b3c758f06549" providerId="ADAL" clId="{74668229-3E85-4F87-AD78-16A1D8DB5874}" dt="2021-02-25T22:30:39.186" v="2145" actId="478"/>
          <ac:spMkLst>
            <pc:docMk/>
            <pc:sldMk cId="2544640244" sldId="313"/>
            <ac:spMk id="24" creationId="{36D44BDF-5E5E-49C1-8D52-3767EBB93052}"/>
          </ac:spMkLst>
        </pc:spChg>
        <pc:spChg chg="add del mod">
          <ac:chgData name="Gustavo  paredes" userId="237c4cbf-6e2c-4d16-a68c-b3c758f06549" providerId="ADAL" clId="{74668229-3E85-4F87-AD78-16A1D8DB5874}" dt="2021-02-25T22:30:37.621" v="2144" actId="478"/>
          <ac:spMkLst>
            <pc:docMk/>
            <pc:sldMk cId="2544640244" sldId="313"/>
            <ac:spMk id="25" creationId="{34192B91-F801-4221-9B5D-CE822F015411}"/>
          </ac:spMkLst>
        </pc:spChg>
        <pc:spChg chg="add mod">
          <ac:chgData name="Gustavo  paredes" userId="237c4cbf-6e2c-4d16-a68c-b3c758f06549" providerId="ADAL" clId="{74668229-3E85-4F87-AD78-16A1D8DB5874}" dt="2021-02-25T22:45:49.393" v="2555" actId="1076"/>
          <ac:spMkLst>
            <pc:docMk/>
            <pc:sldMk cId="2544640244" sldId="313"/>
            <ac:spMk id="26" creationId="{78855576-DC08-41FC-A018-C6C54B0387D6}"/>
          </ac:spMkLst>
        </pc:spChg>
      </pc:sldChg>
      <pc:sldChg chg="addSp delSp modSp add mod modAnim">
        <pc:chgData name="Gustavo  paredes" userId="237c4cbf-6e2c-4d16-a68c-b3c758f06549" providerId="ADAL" clId="{74668229-3E85-4F87-AD78-16A1D8DB5874}" dt="2021-02-26T16:37:17.539" v="10065"/>
        <pc:sldMkLst>
          <pc:docMk/>
          <pc:sldMk cId="544978954" sldId="314"/>
        </pc:sldMkLst>
        <pc:spChg chg="mod">
          <ac:chgData name="Gustavo  paredes" userId="237c4cbf-6e2c-4d16-a68c-b3c758f06549" providerId="ADAL" clId="{74668229-3E85-4F87-AD78-16A1D8DB5874}" dt="2021-02-26T16:37:07.273" v="10063" actId="207"/>
          <ac:spMkLst>
            <pc:docMk/>
            <pc:sldMk cId="544978954" sldId="314"/>
            <ac:spMk id="2" creationId="{BF19547A-653F-4C04-A4D5-8E530CA4D0AE}"/>
          </ac:spMkLst>
        </pc:spChg>
        <pc:spChg chg="del">
          <ac:chgData name="Gustavo  paredes" userId="237c4cbf-6e2c-4d16-a68c-b3c758f06549" providerId="ADAL" clId="{74668229-3E85-4F87-AD78-16A1D8DB5874}" dt="2021-02-26T15:32:25.657" v="9972" actId="478"/>
          <ac:spMkLst>
            <pc:docMk/>
            <pc:sldMk cId="544978954" sldId="314"/>
            <ac:spMk id="6" creationId="{31730E17-51A4-4AA3-AEEE-D52B3697D0D7}"/>
          </ac:spMkLst>
        </pc:spChg>
        <pc:spChg chg="mod">
          <ac:chgData name="Gustavo  paredes" userId="237c4cbf-6e2c-4d16-a68c-b3c758f06549" providerId="ADAL" clId="{74668229-3E85-4F87-AD78-16A1D8DB5874}" dt="2021-02-26T15:32:33.124" v="9974" actId="1076"/>
          <ac:spMkLst>
            <pc:docMk/>
            <pc:sldMk cId="544978954" sldId="314"/>
            <ac:spMk id="11" creationId="{9FB3618D-5245-4452-BB40-F272329C89E0}"/>
          </ac:spMkLst>
        </pc:spChg>
        <pc:spChg chg="add mod">
          <ac:chgData name="Gustavo  paredes" userId="237c4cbf-6e2c-4d16-a68c-b3c758f06549" providerId="ADAL" clId="{74668229-3E85-4F87-AD78-16A1D8DB5874}" dt="2021-02-25T22:32:38.609" v="2171" actId="207"/>
          <ac:spMkLst>
            <pc:docMk/>
            <pc:sldMk cId="544978954" sldId="314"/>
            <ac:spMk id="15" creationId="{63B2C261-07CF-43BD-8255-9E8676ECA27F}"/>
          </ac:spMkLst>
        </pc:spChg>
        <pc:spChg chg="add mod">
          <ac:chgData name="Gustavo  paredes" userId="237c4cbf-6e2c-4d16-a68c-b3c758f06549" providerId="ADAL" clId="{74668229-3E85-4F87-AD78-16A1D8DB5874}" dt="2021-02-25T22:33:19.242" v="2178" actId="207"/>
          <ac:spMkLst>
            <pc:docMk/>
            <pc:sldMk cId="544978954" sldId="314"/>
            <ac:spMk id="16" creationId="{4285B12C-6544-4E1C-92C8-12F8A94D63CF}"/>
          </ac:spMkLst>
        </pc:spChg>
        <pc:spChg chg="del">
          <ac:chgData name="Gustavo  paredes" userId="237c4cbf-6e2c-4d16-a68c-b3c758f06549" providerId="ADAL" clId="{74668229-3E85-4F87-AD78-16A1D8DB5874}" dt="2021-02-25T22:30:10.132" v="2134" actId="478"/>
          <ac:spMkLst>
            <pc:docMk/>
            <pc:sldMk cId="544978954" sldId="314"/>
            <ac:spMk id="18" creationId="{49ECEE75-A648-45B6-980C-C4AF4805F102}"/>
          </ac:spMkLst>
        </pc:spChg>
        <pc:spChg chg="del">
          <ac:chgData name="Gustavo  paredes" userId="237c4cbf-6e2c-4d16-a68c-b3c758f06549" providerId="ADAL" clId="{74668229-3E85-4F87-AD78-16A1D8DB5874}" dt="2021-02-25T22:30:11.453" v="2135" actId="478"/>
          <ac:spMkLst>
            <pc:docMk/>
            <pc:sldMk cId="544978954" sldId="314"/>
            <ac:spMk id="19" creationId="{79D98313-D7A5-4DF0-918D-047B15158A80}"/>
          </ac:spMkLst>
        </pc:spChg>
        <pc:spChg chg="del">
          <ac:chgData name="Gustavo  paredes" userId="237c4cbf-6e2c-4d16-a68c-b3c758f06549" providerId="ADAL" clId="{74668229-3E85-4F87-AD78-16A1D8DB5874}" dt="2021-02-25T22:30:12.769" v="2136" actId="478"/>
          <ac:spMkLst>
            <pc:docMk/>
            <pc:sldMk cId="544978954" sldId="314"/>
            <ac:spMk id="20" creationId="{3A894AE7-533B-4FC2-BAF5-4115F2E22221}"/>
          </ac:spMkLst>
        </pc:spChg>
        <pc:spChg chg="del">
          <ac:chgData name="Gustavo  paredes" userId="237c4cbf-6e2c-4d16-a68c-b3c758f06549" providerId="ADAL" clId="{74668229-3E85-4F87-AD78-16A1D8DB5874}" dt="2021-02-25T22:30:14.006" v="2137" actId="478"/>
          <ac:spMkLst>
            <pc:docMk/>
            <pc:sldMk cId="544978954" sldId="314"/>
            <ac:spMk id="21" creationId="{A1EABBEC-E73A-444F-BE5A-0282BEF5F48A}"/>
          </ac:spMkLst>
        </pc:spChg>
        <pc:spChg chg="del">
          <ac:chgData name="Gustavo  paredes" userId="237c4cbf-6e2c-4d16-a68c-b3c758f06549" providerId="ADAL" clId="{74668229-3E85-4F87-AD78-16A1D8DB5874}" dt="2021-02-25T22:30:15.659" v="2138" actId="478"/>
          <ac:spMkLst>
            <pc:docMk/>
            <pc:sldMk cId="544978954" sldId="314"/>
            <ac:spMk id="22" creationId="{833F200B-8002-482B-9F9F-7F8F6146BA56}"/>
          </ac:spMkLst>
        </pc:spChg>
        <pc:spChg chg="del mod">
          <ac:chgData name="Gustavo  paredes" userId="237c4cbf-6e2c-4d16-a68c-b3c758f06549" providerId="ADAL" clId="{74668229-3E85-4F87-AD78-16A1D8DB5874}" dt="2021-02-25T22:30:23.686" v="2140" actId="478"/>
          <ac:spMkLst>
            <pc:docMk/>
            <pc:sldMk cId="544978954" sldId="314"/>
            <ac:spMk id="23" creationId="{D4D2D341-C28E-4F23-B888-C693E4CB544B}"/>
          </ac:spMkLst>
        </pc:spChg>
        <pc:spChg chg="mod">
          <ac:chgData name="Gustavo  paredes" userId="237c4cbf-6e2c-4d16-a68c-b3c758f06549" providerId="ADAL" clId="{74668229-3E85-4F87-AD78-16A1D8DB5874}" dt="2021-02-25T22:30:27.885" v="2141" actId="1076"/>
          <ac:spMkLst>
            <pc:docMk/>
            <pc:sldMk cId="544978954" sldId="314"/>
            <ac:spMk id="24" creationId="{36D44BDF-5E5E-49C1-8D52-3767EBB93052}"/>
          </ac:spMkLst>
        </pc:spChg>
        <pc:spChg chg="mod">
          <ac:chgData name="Gustavo  paredes" userId="237c4cbf-6e2c-4d16-a68c-b3c758f06549" providerId="ADAL" clId="{74668229-3E85-4F87-AD78-16A1D8DB5874}" dt="2021-02-25T22:31:55.145" v="2161" actId="1076"/>
          <ac:spMkLst>
            <pc:docMk/>
            <pc:sldMk cId="544978954" sldId="314"/>
            <ac:spMk id="25" creationId="{34192B91-F801-4221-9B5D-CE822F015411}"/>
          </ac:spMkLst>
        </pc:spChg>
        <pc:spChg chg="add mod">
          <ac:chgData name="Gustavo  paredes" userId="237c4cbf-6e2c-4d16-a68c-b3c758f06549" providerId="ADAL" clId="{74668229-3E85-4F87-AD78-16A1D8DB5874}" dt="2021-02-25T22:36:09.626" v="2188" actId="313"/>
          <ac:spMkLst>
            <pc:docMk/>
            <pc:sldMk cId="544978954" sldId="314"/>
            <ac:spMk id="26" creationId="{44C602DA-ABB4-4B13-9560-F0433822DBC6}"/>
          </ac:spMkLst>
        </pc:spChg>
        <pc:spChg chg="add mod">
          <ac:chgData name="Gustavo  paredes" userId="237c4cbf-6e2c-4d16-a68c-b3c758f06549" providerId="ADAL" clId="{74668229-3E85-4F87-AD78-16A1D8DB5874}" dt="2021-02-25T22:37:03.481" v="2198" actId="207"/>
          <ac:spMkLst>
            <pc:docMk/>
            <pc:sldMk cId="544978954" sldId="314"/>
            <ac:spMk id="27" creationId="{BB9E3206-FBEB-42E7-A814-5004D124B14B}"/>
          </ac:spMkLst>
        </pc:spChg>
      </pc:sldChg>
      <pc:sldChg chg="del">
        <pc:chgData name="Gustavo  paredes" userId="237c4cbf-6e2c-4d16-a68c-b3c758f06549" providerId="ADAL" clId="{74668229-3E85-4F87-AD78-16A1D8DB5874}" dt="2021-02-26T07:37:10.204" v="9856" actId="47"/>
        <pc:sldMkLst>
          <pc:docMk/>
          <pc:sldMk cId="333995752" sldId="315"/>
        </pc:sldMkLst>
      </pc:sldChg>
      <pc:sldChg chg="addSp delSp modSp add mod addAnim delAnim modAnim">
        <pc:chgData name="Gustavo  paredes" userId="237c4cbf-6e2c-4d16-a68c-b3c758f06549" providerId="ADAL" clId="{74668229-3E85-4F87-AD78-16A1D8DB5874}" dt="2021-02-26T04:33:43.826" v="6488"/>
        <pc:sldMkLst>
          <pc:docMk/>
          <pc:sldMk cId="3061190373" sldId="316"/>
        </pc:sldMkLst>
        <pc:spChg chg="mod">
          <ac:chgData name="Gustavo  paredes" userId="237c4cbf-6e2c-4d16-a68c-b3c758f06549" providerId="ADAL" clId="{74668229-3E85-4F87-AD78-16A1D8DB5874}" dt="2021-02-26T01:35:18.204" v="4659" actId="1076"/>
          <ac:spMkLst>
            <pc:docMk/>
            <pc:sldMk cId="3061190373" sldId="316"/>
            <ac:spMk id="2" creationId="{9D46647E-CED7-481B-952F-C38AD0269D6F}"/>
          </ac:spMkLst>
        </pc:spChg>
        <pc:spChg chg="del mod">
          <ac:chgData name="Gustavo  paredes" userId="237c4cbf-6e2c-4d16-a68c-b3c758f06549" providerId="ADAL" clId="{74668229-3E85-4F87-AD78-16A1D8DB5874}" dt="2021-02-26T01:57:25.618" v="5042" actId="478"/>
          <ac:spMkLst>
            <pc:docMk/>
            <pc:sldMk cId="3061190373" sldId="316"/>
            <ac:spMk id="3" creationId="{14BCE476-3827-4B1B-9616-6B0EC10BE671}"/>
          </ac:spMkLst>
        </pc:spChg>
        <pc:spChg chg="del">
          <ac:chgData name="Gustavo  paredes" userId="237c4cbf-6e2c-4d16-a68c-b3c758f06549" providerId="ADAL" clId="{74668229-3E85-4F87-AD78-16A1D8DB5874}" dt="2021-02-26T02:00:04.699" v="5067" actId="478"/>
          <ac:spMkLst>
            <pc:docMk/>
            <pc:sldMk cId="3061190373" sldId="316"/>
            <ac:spMk id="4" creationId="{A1A8E9DD-267F-4AEE-8658-4D3D8B1E3A4F}"/>
          </ac:spMkLst>
        </pc:spChg>
        <pc:spChg chg="add mod">
          <ac:chgData name="Gustavo  paredes" userId="237c4cbf-6e2c-4d16-a68c-b3c758f06549" providerId="ADAL" clId="{74668229-3E85-4F87-AD78-16A1D8DB5874}" dt="2021-02-26T04:29:59.617" v="6472" actId="20577"/>
          <ac:spMkLst>
            <pc:docMk/>
            <pc:sldMk cId="3061190373" sldId="316"/>
            <ac:spMk id="12" creationId="{C6D909D4-7686-407D-B4B8-152F8AF56707}"/>
          </ac:spMkLst>
        </pc:spChg>
        <pc:spChg chg="mod">
          <ac:chgData name="Gustavo  paredes" userId="237c4cbf-6e2c-4d16-a68c-b3c758f06549" providerId="ADAL" clId="{74668229-3E85-4F87-AD78-16A1D8DB5874}" dt="2021-02-26T04:20:17.447" v="6227" actId="1076"/>
          <ac:spMkLst>
            <pc:docMk/>
            <pc:sldMk cId="3061190373" sldId="316"/>
            <ac:spMk id="14" creationId="{6390E2B4-A633-416A-B997-BF93DCF6CFE7}"/>
          </ac:spMkLst>
        </pc:spChg>
        <pc:spChg chg="add mod">
          <ac:chgData name="Gustavo  paredes" userId="237c4cbf-6e2c-4d16-a68c-b3c758f06549" providerId="ADAL" clId="{74668229-3E85-4F87-AD78-16A1D8DB5874}" dt="2021-02-26T04:20:20.692" v="6228" actId="1076"/>
          <ac:spMkLst>
            <pc:docMk/>
            <pc:sldMk cId="3061190373" sldId="316"/>
            <ac:spMk id="16" creationId="{18F58B39-76E0-4E18-B6D2-A637058EFBDF}"/>
          </ac:spMkLst>
        </pc:spChg>
        <pc:spChg chg="add mod">
          <ac:chgData name="Gustavo  paredes" userId="237c4cbf-6e2c-4d16-a68c-b3c758f06549" providerId="ADAL" clId="{74668229-3E85-4F87-AD78-16A1D8DB5874}" dt="2021-02-26T04:29:29.631" v="6416" actId="20577"/>
          <ac:spMkLst>
            <pc:docMk/>
            <pc:sldMk cId="3061190373" sldId="316"/>
            <ac:spMk id="21" creationId="{D5047A95-A01D-4468-8183-9F75782E77AF}"/>
          </ac:spMkLst>
        </pc:spChg>
        <pc:spChg chg="add del mod">
          <ac:chgData name="Gustavo  paredes" userId="237c4cbf-6e2c-4d16-a68c-b3c758f06549" providerId="ADAL" clId="{74668229-3E85-4F87-AD78-16A1D8DB5874}" dt="2021-02-26T04:19:24.539" v="6216" actId="478"/>
          <ac:spMkLst>
            <pc:docMk/>
            <pc:sldMk cId="3061190373" sldId="316"/>
            <ac:spMk id="24" creationId="{6A687349-185C-4E5A-A26B-07B0061F86D7}"/>
          </ac:spMkLst>
        </pc:spChg>
        <pc:picChg chg="del">
          <ac:chgData name="Gustavo  paredes" userId="237c4cbf-6e2c-4d16-a68c-b3c758f06549" providerId="ADAL" clId="{74668229-3E85-4F87-AD78-16A1D8DB5874}" dt="2021-02-26T01:56:07.849" v="5040" actId="478"/>
          <ac:picMkLst>
            <pc:docMk/>
            <pc:sldMk cId="3061190373" sldId="316"/>
            <ac:picMk id="6" creationId="{6B1759CA-ED13-45DF-908E-FB2F3B983266}"/>
          </ac:picMkLst>
        </pc:picChg>
        <pc:picChg chg="add mod">
          <ac:chgData name="Gustavo  paredes" userId="237c4cbf-6e2c-4d16-a68c-b3c758f06549" providerId="ADAL" clId="{74668229-3E85-4F87-AD78-16A1D8DB5874}" dt="2021-02-26T04:20:14.063" v="6226" actId="1076"/>
          <ac:picMkLst>
            <pc:docMk/>
            <pc:sldMk cId="3061190373" sldId="316"/>
            <ac:picMk id="7" creationId="{F2CF7720-4B07-499C-8F09-F26288FA5ABB}"/>
          </ac:picMkLst>
        </pc:picChg>
        <pc:picChg chg="del">
          <ac:chgData name="Gustavo  paredes" userId="237c4cbf-6e2c-4d16-a68c-b3c758f06549" providerId="ADAL" clId="{74668229-3E85-4F87-AD78-16A1D8DB5874}" dt="2021-02-26T01:56:06.053" v="5038" actId="478"/>
          <ac:picMkLst>
            <pc:docMk/>
            <pc:sldMk cId="3061190373" sldId="316"/>
            <ac:picMk id="8" creationId="{DB4347B0-980E-4BD5-B362-DF8536AF3D77}"/>
          </ac:picMkLst>
        </pc:picChg>
        <pc:picChg chg="add mod">
          <ac:chgData name="Gustavo  paredes" userId="237c4cbf-6e2c-4d16-a68c-b3c758f06549" providerId="ADAL" clId="{74668229-3E85-4F87-AD78-16A1D8DB5874}" dt="2021-02-26T04:30:22.791" v="6475" actId="1076"/>
          <ac:picMkLst>
            <pc:docMk/>
            <pc:sldMk cId="3061190373" sldId="316"/>
            <ac:picMk id="11" creationId="{237EF4A3-8E21-495B-BD9F-E21E4632ED78}"/>
          </ac:picMkLst>
        </pc:picChg>
        <pc:picChg chg="del">
          <ac:chgData name="Gustavo  paredes" userId="237c4cbf-6e2c-4d16-a68c-b3c758f06549" providerId="ADAL" clId="{74668229-3E85-4F87-AD78-16A1D8DB5874}" dt="2021-02-26T01:58:44.838" v="5053" actId="478"/>
          <ac:picMkLst>
            <pc:docMk/>
            <pc:sldMk cId="3061190373" sldId="316"/>
            <ac:picMk id="12" creationId="{580AD3D3-13B8-4058-8DB5-58210544A467}"/>
          </ac:picMkLst>
        </pc:picChg>
        <pc:picChg chg="add del mod">
          <ac:chgData name="Gustavo  paredes" userId="237c4cbf-6e2c-4d16-a68c-b3c758f06549" providerId="ADAL" clId="{74668229-3E85-4F87-AD78-16A1D8DB5874}" dt="2021-02-26T04:30:25.819" v="6476" actId="1076"/>
          <ac:picMkLst>
            <pc:docMk/>
            <pc:sldMk cId="3061190373" sldId="316"/>
            <ac:picMk id="15" creationId="{61BFE184-9FB4-4FF8-9A89-A2A019BB228B}"/>
          </ac:picMkLst>
        </pc:picChg>
        <pc:picChg chg="del mod">
          <ac:chgData name="Gustavo  paredes" userId="237c4cbf-6e2c-4d16-a68c-b3c758f06549" providerId="ADAL" clId="{74668229-3E85-4F87-AD78-16A1D8DB5874}" dt="2021-02-26T02:00:24.371" v="5069" actId="478"/>
          <ac:picMkLst>
            <pc:docMk/>
            <pc:sldMk cId="3061190373" sldId="316"/>
            <ac:picMk id="17" creationId="{BC2EE7BE-2577-4714-A697-17D6FE884115}"/>
          </ac:picMkLst>
        </pc:picChg>
        <pc:picChg chg="del">
          <ac:chgData name="Gustavo  paredes" userId="237c4cbf-6e2c-4d16-a68c-b3c758f06549" providerId="ADAL" clId="{74668229-3E85-4F87-AD78-16A1D8DB5874}" dt="2021-02-26T01:56:07.187" v="5039" actId="478"/>
          <ac:picMkLst>
            <pc:docMk/>
            <pc:sldMk cId="3061190373" sldId="316"/>
            <ac:picMk id="18" creationId="{0C8FB091-4A90-4815-9F31-FBA6AF8E00D8}"/>
          </ac:picMkLst>
        </pc:picChg>
        <pc:picChg chg="del mod">
          <ac:chgData name="Gustavo  paredes" userId="237c4cbf-6e2c-4d16-a68c-b3c758f06549" providerId="ADAL" clId="{74668229-3E85-4F87-AD78-16A1D8DB5874}" dt="2021-02-26T02:01:41.432" v="5075" actId="478"/>
          <ac:picMkLst>
            <pc:docMk/>
            <pc:sldMk cId="3061190373" sldId="316"/>
            <ac:picMk id="19" creationId="{392C8AEC-B6E6-4FF6-AE53-A1748BC2D478}"/>
          </ac:picMkLst>
        </pc:picChg>
        <pc:picChg chg="del mod">
          <ac:chgData name="Gustavo  paredes" userId="237c4cbf-6e2c-4d16-a68c-b3c758f06549" providerId="ADAL" clId="{74668229-3E85-4F87-AD78-16A1D8DB5874}" dt="2021-02-26T02:01:58.333" v="5081" actId="478"/>
          <ac:picMkLst>
            <pc:docMk/>
            <pc:sldMk cId="3061190373" sldId="316"/>
            <ac:picMk id="20" creationId="{5B569640-11D5-4003-A876-5D8FD3C523F6}"/>
          </ac:picMkLst>
        </pc:picChg>
        <pc:picChg chg="add del mod">
          <ac:chgData name="Gustavo  paredes" userId="237c4cbf-6e2c-4d16-a68c-b3c758f06549" providerId="ADAL" clId="{74668229-3E85-4F87-AD78-16A1D8DB5874}" dt="2021-02-26T04:19:22.767" v="6215" actId="478"/>
          <ac:picMkLst>
            <pc:docMk/>
            <pc:sldMk cId="3061190373" sldId="316"/>
            <ac:picMk id="23" creationId="{2DEB451A-F8B7-400A-BB68-8BFF2148EDC3}"/>
          </ac:picMkLst>
        </pc:picChg>
      </pc:sldChg>
      <pc:sldChg chg="addSp delSp modSp add mod delAnim modAnim modNotesTx">
        <pc:chgData name="Gustavo  paredes" userId="237c4cbf-6e2c-4d16-a68c-b3c758f06549" providerId="ADAL" clId="{74668229-3E85-4F87-AD78-16A1D8DB5874}" dt="2021-02-26T05:52:46.705" v="7637" actId="20577"/>
        <pc:sldMkLst>
          <pc:docMk/>
          <pc:sldMk cId="3504484626" sldId="317"/>
        </pc:sldMkLst>
        <pc:spChg chg="mod">
          <ac:chgData name="Gustavo  paredes" userId="237c4cbf-6e2c-4d16-a68c-b3c758f06549" providerId="ADAL" clId="{74668229-3E85-4F87-AD78-16A1D8DB5874}" dt="2021-02-26T01:35:10.312" v="4657" actId="1076"/>
          <ac:spMkLst>
            <pc:docMk/>
            <pc:sldMk cId="3504484626" sldId="317"/>
            <ac:spMk id="2" creationId="{9D46647E-CED7-481B-952F-C38AD0269D6F}"/>
          </ac:spMkLst>
        </pc:spChg>
        <pc:spChg chg="mod">
          <ac:chgData name="Gustavo  paredes" userId="237c4cbf-6e2c-4d16-a68c-b3c758f06549" providerId="ADAL" clId="{74668229-3E85-4F87-AD78-16A1D8DB5874}" dt="2021-02-26T04:17:22.460" v="6199" actId="1076"/>
          <ac:spMkLst>
            <pc:docMk/>
            <pc:sldMk cId="3504484626" sldId="317"/>
            <ac:spMk id="3" creationId="{14BCE476-3827-4B1B-9616-6B0EC10BE671}"/>
          </ac:spMkLst>
        </pc:spChg>
        <pc:spChg chg="add mod">
          <ac:chgData name="Gustavo  paredes" userId="237c4cbf-6e2c-4d16-a68c-b3c758f06549" providerId="ADAL" clId="{74668229-3E85-4F87-AD78-16A1D8DB5874}" dt="2021-02-26T04:17:25.967" v="6200" actId="1076"/>
          <ac:spMkLst>
            <pc:docMk/>
            <pc:sldMk cId="3504484626" sldId="317"/>
            <ac:spMk id="12" creationId="{C9AD4A6E-14C3-49D3-BD4B-2B106B04C3CD}"/>
          </ac:spMkLst>
        </pc:spChg>
        <pc:spChg chg="add mod">
          <ac:chgData name="Gustavo  paredes" userId="237c4cbf-6e2c-4d16-a68c-b3c758f06549" providerId="ADAL" clId="{74668229-3E85-4F87-AD78-16A1D8DB5874}" dt="2021-02-26T04:16:41.046" v="6192" actId="20577"/>
          <ac:spMkLst>
            <pc:docMk/>
            <pc:sldMk cId="3504484626" sldId="317"/>
            <ac:spMk id="13" creationId="{125A4CED-D650-40F7-BE35-453A9380E950}"/>
          </ac:spMkLst>
        </pc:spChg>
        <pc:spChg chg="del">
          <ac:chgData name="Gustavo  paredes" userId="237c4cbf-6e2c-4d16-a68c-b3c758f06549" providerId="ADAL" clId="{74668229-3E85-4F87-AD78-16A1D8DB5874}" dt="2021-02-26T00:13:12.496" v="3728" actId="478"/>
          <ac:spMkLst>
            <pc:docMk/>
            <pc:sldMk cId="3504484626" sldId="317"/>
            <ac:spMk id="14" creationId="{6390E2B4-A633-416A-B997-BF93DCF6CFE7}"/>
          </ac:spMkLst>
        </pc:spChg>
        <pc:spChg chg="del">
          <ac:chgData name="Gustavo  paredes" userId="237c4cbf-6e2c-4d16-a68c-b3c758f06549" providerId="ADAL" clId="{74668229-3E85-4F87-AD78-16A1D8DB5874}" dt="2021-02-26T00:13:05.508" v="3726" actId="478"/>
          <ac:spMkLst>
            <pc:docMk/>
            <pc:sldMk cId="3504484626" sldId="317"/>
            <ac:spMk id="21" creationId="{1DF8DF98-1847-40F4-854C-596A942D509E}"/>
          </ac:spMkLst>
        </pc:spChg>
        <pc:picChg chg="add mod">
          <ac:chgData name="Gustavo  paredes" userId="237c4cbf-6e2c-4d16-a68c-b3c758f06549" providerId="ADAL" clId="{74668229-3E85-4F87-AD78-16A1D8DB5874}" dt="2021-02-26T04:32:50.855" v="6478" actId="1076"/>
          <ac:picMkLst>
            <pc:docMk/>
            <pc:sldMk cId="3504484626" sldId="317"/>
            <ac:picMk id="5" creationId="{9B4CC7E0-0E32-4690-8F47-DCC8EB7508A9}"/>
          </ac:picMkLst>
        </pc:picChg>
        <pc:picChg chg="del">
          <ac:chgData name="Gustavo  paredes" userId="237c4cbf-6e2c-4d16-a68c-b3c758f06549" providerId="ADAL" clId="{74668229-3E85-4F87-AD78-16A1D8DB5874}" dt="2021-02-26T00:13:14.602" v="3729" actId="478"/>
          <ac:picMkLst>
            <pc:docMk/>
            <pc:sldMk cId="3504484626" sldId="317"/>
            <ac:picMk id="7" creationId="{1FCEBD26-2BAD-4B9A-8F04-18C6DDF6F511}"/>
          </ac:picMkLst>
        </pc:picChg>
        <pc:picChg chg="add mod">
          <ac:chgData name="Gustavo  paredes" userId="237c4cbf-6e2c-4d16-a68c-b3c758f06549" providerId="ADAL" clId="{74668229-3E85-4F87-AD78-16A1D8DB5874}" dt="2021-02-26T04:17:18.048" v="6198" actId="1076"/>
          <ac:picMkLst>
            <pc:docMk/>
            <pc:sldMk cId="3504484626" sldId="317"/>
            <ac:picMk id="8" creationId="{73BB07E7-CA3E-4367-BDF1-517C217DC81F}"/>
          </ac:picMkLst>
        </pc:picChg>
        <pc:picChg chg="add mod">
          <ac:chgData name="Gustavo  paredes" userId="237c4cbf-6e2c-4d16-a68c-b3c758f06549" providerId="ADAL" clId="{74668229-3E85-4F87-AD78-16A1D8DB5874}" dt="2021-02-26T04:32:58.092" v="6480" actId="1076"/>
          <ac:picMkLst>
            <pc:docMk/>
            <pc:sldMk cId="3504484626" sldId="317"/>
            <ac:picMk id="9" creationId="{BCC5F632-8E89-4A6D-BCFA-27368BA49A9C}"/>
          </ac:picMkLst>
        </pc:picChg>
        <pc:picChg chg="del">
          <ac:chgData name="Gustavo  paredes" userId="237c4cbf-6e2c-4d16-a68c-b3c758f06549" providerId="ADAL" clId="{74668229-3E85-4F87-AD78-16A1D8DB5874}" dt="2021-02-26T00:13:07.621" v="3727" actId="478"/>
          <ac:picMkLst>
            <pc:docMk/>
            <pc:sldMk cId="3504484626" sldId="317"/>
            <ac:picMk id="10" creationId="{EA86673F-9636-45F6-96C7-CACABDF3EF9B}"/>
          </ac:picMkLst>
        </pc:picChg>
      </pc:sldChg>
      <pc:sldChg chg="modSp del mod">
        <pc:chgData name="Gustavo  paredes" userId="237c4cbf-6e2c-4d16-a68c-b3c758f06549" providerId="ADAL" clId="{74668229-3E85-4F87-AD78-16A1D8DB5874}" dt="2021-02-26T07:27:44.095" v="9051" actId="47"/>
        <pc:sldMkLst>
          <pc:docMk/>
          <pc:sldMk cId="2162892758" sldId="318"/>
        </pc:sldMkLst>
        <pc:spChg chg="mod">
          <ac:chgData name="Gustavo  paredes" userId="237c4cbf-6e2c-4d16-a68c-b3c758f06549" providerId="ADAL" clId="{74668229-3E85-4F87-AD78-16A1D8DB5874}" dt="2021-02-26T07:18:16.295" v="8914" actId="20577"/>
          <ac:spMkLst>
            <pc:docMk/>
            <pc:sldMk cId="2162892758" sldId="318"/>
            <ac:spMk id="2" creationId="{C8C76919-C208-40AD-8674-5879F6477554}"/>
          </ac:spMkLst>
        </pc:spChg>
      </pc:sldChg>
      <pc:sldChg chg="addSp delSp modSp add mod delAnim modAnim modNotesTx">
        <pc:chgData name="Gustavo  paredes" userId="237c4cbf-6e2c-4d16-a68c-b3c758f06549" providerId="ADAL" clId="{74668229-3E85-4F87-AD78-16A1D8DB5874}" dt="2021-02-26T16:59:51.350" v="10121" actId="20577"/>
        <pc:sldMkLst>
          <pc:docMk/>
          <pc:sldMk cId="2197947257" sldId="319"/>
        </pc:sldMkLst>
        <pc:spChg chg="mod">
          <ac:chgData name="Gustavo  paredes" userId="237c4cbf-6e2c-4d16-a68c-b3c758f06549" providerId="ADAL" clId="{74668229-3E85-4F87-AD78-16A1D8DB5874}" dt="2021-02-26T01:09:29.454" v="4563" actId="20577"/>
          <ac:spMkLst>
            <pc:docMk/>
            <pc:sldMk cId="2197947257" sldId="319"/>
            <ac:spMk id="3" creationId="{C88E8C6B-1830-425B-9B2F-102CB5AF05A2}"/>
          </ac:spMkLst>
        </pc:spChg>
        <pc:spChg chg="mod">
          <ac:chgData name="Gustavo  paredes" userId="237c4cbf-6e2c-4d16-a68c-b3c758f06549" providerId="ADAL" clId="{74668229-3E85-4F87-AD78-16A1D8DB5874}" dt="2021-02-26T01:03:18.717" v="4539" actId="1076"/>
          <ac:spMkLst>
            <pc:docMk/>
            <pc:sldMk cId="2197947257" sldId="319"/>
            <ac:spMk id="8" creationId="{00E7D3CB-F6FA-4D0A-BC8A-5D05162A254F}"/>
          </ac:spMkLst>
        </pc:spChg>
        <pc:spChg chg="add mod">
          <ac:chgData name="Gustavo  paredes" userId="237c4cbf-6e2c-4d16-a68c-b3c758f06549" providerId="ADAL" clId="{74668229-3E85-4F87-AD78-16A1D8DB5874}" dt="2021-02-26T01:02:29.014" v="4532" actId="1076"/>
          <ac:spMkLst>
            <pc:docMk/>
            <pc:sldMk cId="2197947257" sldId="319"/>
            <ac:spMk id="13" creationId="{86A268B1-F5F9-422B-A54F-AF90917BD5ED}"/>
          </ac:spMkLst>
        </pc:spChg>
        <pc:picChg chg="add mod">
          <ac:chgData name="Gustavo  paredes" userId="237c4cbf-6e2c-4d16-a68c-b3c758f06549" providerId="ADAL" clId="{74668229-3E85-4F87-AD78-16A1D8DB5874}" dt="2021-02-26T01:13:10.254" v="4570" actId="1076"/>
          <ac:picMkLst>
            <pc:docMk/>
            <pc:sldMk cId="2197947257" sldId="319"/>
            <ac:picMk id="9" creationId="{F35617FA-F974-4341-8997-E44860E18FAC}"/>
          </ac:picMkLst>
        </pc:picChg>
        <pc:picChg chg="del mod">
          <ac:chgData name="Gustavo  paredes" userId="237c4cbf-6e2c-4d16-a68c-b3c758f06549" providerId="ADAL" clId="{74668229-3E85-4F87-AD78-16A1D8DB5874}" dt="2021-02-26T00:58:17.555" v="4278" actId="478"/>
          <ac:picMkLst>
            <pc:docMk/>
            <pc:sldMk cId="2197947257" sldId="319"/>
            <ac:picMk id="10" creationId="{4BB2F710-021E-4BF4-865E-4206AB684B29}"/>
          </ac:picMkLst>
        </pc:picChg>
        <pc:picChg chg="add mod">
          <ac:chgData name="Gustavo  paredes" userId="237c4cbf-6e2c-4d16-a68c-b3c758f06549" providerId="ADAL" clId="{74668229-3E85-4F87-AD78-16A1D8DB5874}" dt="2021-02-26T01:10:09.681" v="4564" actId="14100"/>
          <ac:picMkLst>
            <pc:docMk/>
            <pc:sldMk cId="2197947257" sldId="319"/>
            <ac:picMk id="11" creationId="{6D6777E7-139D-490F-BEEA-DA59AC8FDF59}"/>
          </ac:picMkLst>
        </pc:picChg>
        <pc:picChg chg="del">
          <ac:chgData name="Gustavo  paredes" userId="237c4cbf-6e2c-4d16-a68c-b3c758f06549" providerId="ADAL" clId="{74668229-3E85-4F87-AD78-16A1D8DB5874}" dt="2021-02-26T00:58:11.807" v="4275" actId="478"/>
          <ac:picMkLst>
            <pc:docMk/>
            <pc:sldMk cId="2197947257" sldId="319"/>
            <ac:picMk id="12" creationId="{9541B379-B1EB-4881-ABB4-B87F5B207BF7}"/>
          </ac:picMkLst>
        </pc:picChg>
        <pc:picChg chg="del">
          <ac:chgData name="Gustavo  paredes" userId="237c4cbf-6e2c-4d16-a68c-b3c758f06549" providerId="ADAL" clId="{74668229-3E85-4F87-AD78-16A1D8DB5874}" dt="2021-02-26T00:58:14.751" v="4276" actId="478"/>
          <ac:picMkLst>
            <pc:docMk/>
            <pc:sldMk cId="2197947257" sldId="319"/>
            <ac:picMk id="14" creationId="{B34BDD0C-9D38-4131-8521-363AFEC10090}"/>
          </ac:picMkLst>
        </pc:picChg>
        <pc:picChg chg="mod">
          <ac:chgData name="Gustavo  paredes" userId="237c4cbf-6e2c-4d16-a68c-b3c758f06549" providerId="ADAL" clId="{74668229-3E85-4F87-AD78-16A1D8DB5874}" dt="2021-02-26T01:07:08.358" v="4546" actId="1076"/>
          <ac:picMkLst>
            <pc:docMk/>
            <pc:sldMk cId="2197947257" sldId="319"/>
            <ac:picMk id="16" creationId="{BF7BA568-8950-480F-8216-5BB38DB620B9}"/>
          </ac:picMkLst>
        </pc:picChg>
      </pc:sldChg>
      <pc:sldChg chg="addSp delSp modSp add del mod addAnim delAnim modAnim modNotesTx">
        <pc:chgData name="Gustavo  paredes" userId="237c4cbf-6e2c-4d16-a68c-b3c758f06549" providerId="ADAL" clId="{74668229-3E85-4F87-AD78-16A1D8DB5874}" dt="2021-02-26T04:34:46.040" v="6500" actId="47"/>
        <pc:sldMkLst>
          <pc:docMk/>
          <pc:sldMk cId="989299453" sldId="320"/>
        </pc:sldMkLst>
        <pc:spChg chg="mod">
          <ac:chgData name="Gustavo  paredes" userId="237c4cbf-6e2c-4d16-a68c-b3c758f06549" providerId="ADAL" clId="{74668229-3E85-4F87-AD78-16A1D8DB5874}" dt="2021-02-26T02:19:44.367" v="5536" actId="20577"/>
          <ac:spMkLst>
            <pc:docMk/>
            <pc:sldMk cId="989299453" sldId="320"/>
            <ac:spMk id="2" creationId="{9D46647E-CED7-481B-952F-C38AD0269D6F}"/>
          </ac:spMkLst>
        </pc:spChg>
        <pc:spChg chg="add del mod">
          <ac:chgData name="Gustavo  paredes" userId="237c4cbf-6e2c-4d16-a68c-b3c758f06549" providerId="ADAL" clId="{74668229-3E85-4F87-AD78-16A1D8DB5874}" dt="2021-02-26T04:21:11.311" v="6241" actId="21"/>
          <ac:spMkLst>
            <pc:docMk/>
            <pc:sldMk cId="989299453" sldId="320"/>
            <ac:spMk id="13" creationId="{14BF3E07-7815-4975-B487-27716BE13680}"/>
          </ac:spMkLst>
        </pc:spChg>
        <pc:spChg chg="del">
          <ac:chgData name="Gustavo  paredes" userId="237c4cbf-6e2c-4d16-a68c-b3c758f06549" providerId="ADAL" clId="{74668229-3E85-4F87-AD78-16A1D8DB5874}" dt="2021-02-26T02:12:11.135" v="5198" actId="478"/>
          <ac:spMkLst>
            <pc:docMk/>
            <pc:sldMk cId="989299453" sldId="320"/>
            <ac:spMk id="14" creationId="{6390E2B4-A633-416A-B997-BF93DCF6CFE7}"/>
          </ac:spMkLst>
        </pc:spChg>
        <pc:spChg chg="del">
          <ac:chgData name="Gustavo  paredes" userId="237c4cbf-6e2c-4d16-a68c-b3c758f06549" providerId="ADAL" clId="{74668229-3E85-4F87-AD78-16A1D8DB5874}" dt="2021-02-26T02:12:09.821" v="5197" actId="478"/>
          <ac:spMkLst>
            <pc:docMk/>
            <pc:sldMk cId="989299453" sldId="320"/>
            <ac:spMk id="16" creationId="{18F58B39-76E0-4E18-B6D2-A637058EFBDF}"/>
          </ac:spMkLst>
        </pc:spChg>
        <pc:spChg chg="add del mod">
          <ac:chgData name="Gustavo  paredes" userId="237c4cbf-6e2c-4d16-a68c-b3c758f06549" providerId="ADAL" clId="{74668229-3E85-4F87-AD78-16A1D8DB5874}" dt="2021-02-26T04:21:56.733" v="6247" actId="21"/>
          <ac:spMkLst>
            <pc:docMk/>
            <pc:sldMk cId="989299453" sldId="320"/>
            <ac:spMk id="17" creationId="{300079B8-63A0-41E6-A9C2-9ABEB111599F}"/>
          </ac:spMkLst>
        </pc:spChg>
        <pc:spChg chg="del mod">
          <ac:chgData name="Gustavo  paredes" userId="237c4cbf-6e2c-4d16-a68c-b3c758f06549" providerId="ADAL" clId="{74668229-3E85-4F87-AD78-16A1D8DB5874}" dt="2021-02-26T04:34:18.297" v="6494" actId="21"/>
          <ac:spMkLst>
            <pc:docMk/>
            <pc:sldMk cId="989299453" sldId="320"/>
            <ac:spMk id="21" creationId="{D5047A95-A01D-4468-8183-9F75782E77AF}"/>
          </ac:spMkLst>
        </pc:spChg>
        <pc:spChg chg="del">
          <ac:chgData name="Gustavo  paredes" userId="237c4cbf-6e2c-4d16-a68c-b3c758f06549" providerId="ADAL" clId="{74668229-3E85-4F87-AD78-16A1D8DB5874}" dt="2021-02-26T02:12:07.471" v="5195" actId="478"/>
          <ac:spMkLst>
            <pc:docMk/>
            <pc:sldMk cId="989299453" sldId="320"/>
            <ac:spMk id="24" creationId="{6A687349-185C-4E5A-A26B-07B0061F86D7}"/>
          </ac:spMkLst>
        </pc:spChg>
        <pc:picChg chg="add del mod">
          <ac:chgData name="Gustavo  paredes" userId="237c4cbf-6e2c-4d16-a68c-b3c758f06549" providerId="ADAL" clId="{74668229-3E85-4F87-AD78-16A1D8DB5874}" dt="2021-02-26T04:34:34.747" v="6497" actId="21"/>
          <ac:picMkLst>
            <pc:docMk/>
            <pc:sldMk cId="989299453" sldId="320"/>
            <ac:picMk id="4" creationId="{393F7565-0CF7-40A9-AEA8-613BF2231274}"/>
          </ac:picMkLst>
        </pc:picChg>
        <pc:picChg chg="add del mod">
          <ac:chgData name="Gustavo  paredes" userId="237c4cbf-6e2c-4d16-a68c-b3c758f06549" providerId="ADAL" clId="{74668229-3E85-4F87-AD78-16A1D8DB5874}" dt="2021-02-26T04:21:31.128" v="6244" actId="21"/>
          <ac:picMkLst>
            <pc:docMk/>
            <pc:sldMk cId="989299453" sldId="320"/>
            <ac:picMk id="6" creationId="{D64CBC46-465B-4299-BFAC-C348265F19A7}"/>
          </ac:picMkLst>
        </pc:picChg>
        <pc:picChg chg="del">
          <ac:chgData name="Gustavo  paredes" userId="237c4cbf-6e2c-4d16-a68c-b3c758f06549" providerId="ADAL" clId="{74668229-3E85-4F87-AD78-16A1D8DB5874}" dt="2021-02-26T02:12:08.085" v="5196" actId="478"/>
          <ac:picMkLst>
            <pc:docMk/>
            <pc:sldMk cId="989299453" sldId="320"/>
            <ac:picMk id="7" creationId="{F2CF7720-4B07-499C-8F09-F26288FA5ABB}"/>
          </ac:picMkLst>
        </pc:picChg>
        <pc:picChg chg="del">
          <ac:chgData name="Gustavo  paredes" userId="237c4cbf-6e2c-4d16-a68c-b3c758f06549" providerId="ADAL" clId="{74668229-3E85-4F87-AD78-16A1D8DB5874}" dt="2021-02-26T02:12:12.271" v="5200" actId="478"/>
          <ac:picMkLst>
            <pc:docMk/>
            <pc:sldMk cId="989299453" sldId="320"/>
            <ac:picMk id="11" creationId="{237EF4A3-8E21-495B-BD9F-E21E4632ED78}"/>
          </ac:picMkLst>
        </pc:picChg>
        <pc:picChg chg="del">
          <ac:chgData name="Gustavo  paredes" userId="237c4cbf-6e2c-4d16-a68c-b3c758f06549" providerId="ADAL" clId="{74668229-3E85-4F87-AD78-16A1D8DB5874}" dt="2021-02-26T02:12:11.747" v="5199" actId="478"/>
          <ac:picMkLst>
            <pc:docMk/>
            <pc:sldMk cId="989299453" sldId="320"/>
            <ac:picMk id="15" creationId="{61BFE184-9FB4-4FF8-9A89-A2A019BB228B}"/>
          </ac:picMkLst>
        </pc:picChg>
        <pc:picChg chg="del">
          <ac:chgData name="Gustavo  paredes" userId="237c4cbf-6e2c-4d16-a68c-b3c758f06549" providerId="ADAL" clId="{74668229-3E85-4F87-AD78-16A1D8DB5874}" dt="2021-02-26T02:12:05.788" v="5194" actId="478"/>
          <ac:picMkLst>
            <pc:docMk/>
            <pc:sldMk cId="989299453" sldId="320"/>
            <ac:picMk id="23" creationId="{2DEB451A-F8B7-400A-BB68-8BFF2148EDC3}"/>
          </ac:picMkLst>
        </pc:picChg>
      </pc:sldChg>
      <pc:sldChg chg="add del">
        <pc:chgData name="Gustavo  paredes" userId="237c4cbf-6e2c-4d16-a68c-b3c758f06549" providerId="ADAL" clId="{74668229-3E85-4F87-AD78-16A1D8DB5874}" dt="2021-02-26T01:56:02.652" v="5037" actId="47"/>
        <pc:sldMkLst>
          <pc:docMk/>
          <pc:sldMk cId="2413611192" sldId="320"/>
        </pc:sldMkLst>
      </pc:sldChg>
      <pc:sldChg chg="addSp delSp modSp add mod delAnim modAnim modNotesTx">
        <pc:chgData name="Gustavo  paredes" userId="237c4cbf-6e2c-4d16-a68c-b3c758f06549" providerId="ADAL" clId="{74668229-3E85-4F87-AD78-16A1D8DB5874}" dt="2021-02-26T05:20:39.022" v="7405" actId="6549"/>
        <pc:sldMkLst>
          <pc:docMk/>
          <pc:sldMk cId="763114469" sldId="321"/>
        </pc:sldMkLst>
        <pc:spChg chg="add mod">
          <ac:chgData name="Gustavo  paredes" userId="237c4cbf-6e2c-4d16-a68c-b3c758f06549" providerId="ADAL" clId="{74668229-3E85-4F87-AD78-16A1D8DB5874}" dt="2021-02-26T02:30:36.794" v="5812" actId="20577"/>
          <ac:spMkLst>
            <pc:docMk/>
            <pc:sldMk cId="763114469" sldId="321"/>
            <ac:spMk id="12" creationId="{3E2FEEDD-3E50-4F63-9F60-4A81E1D9DCF3}"/>
          </ac:spMkLst>
        </pc:spChg>
        <pc:spChg chg="mod">
          <ac:chgData name="Gustavo  paredes" userId="237c4cbf-6e2c-4d16-a68c-b3c758f06549" providerId="ADAL" clId="{74668229-3E85-4F87-AD78-16A1D8DB5874}" dt="2021-02-26T02:24:08.575" v="5696" actId="20577"/>
          <ac:spMkLst>
            <pc:docMk/>
            <pc:sldMk cId="763114469" sldId="321"/>
            <ac:spMk id="13" creationId="{14BF3E07-7815-4975-B487-27716BE13680}"/>
          </ac:spMkLst>
        </pc:spChg>
        <pc:spChg chg="del">
          <ac:chgData name="Gustavo  paredes" userId="237c4cbf-6e2c-4d16-a68c-b3c758f06549" providerId="ADAL" clId="{74668229-3E85-4F87-AD78-16A1D8DB5874}" dt="2021-02-26T02:23:47.339" v="5656" actId="478"/>
          <ac:spMkLst>
            <pc:docMk/>
            <pc:sldMk cId="763114469" sldId="321"/>
            <ac:spMk id="17" creationId="{300079B8-63A0-41E6-A9C2-9ABEB111599F}"/>
          </ac:spMkLst>
        </pc:spChg>
        <pc:spChg chg="del">
          <ac:chgData name="Gustavo  paredes" userId="237c4cbf-6e2c-4d16-a68c-b3c758f06549" providerId="ADAL" clId="{74668229-3E85-4F87-AD78-16A1D8DB5874}" dt="2021-02-26T02:23:45.596" v="5655" actId="478"/>
          <ac:spMkLst>
            <pc:docMk/>
            <pc:sldMk cId="763114469" sldId="321"/>
            <ac:spMk id="21" creationId="{D5047A95-A01D-4468-8183-9F75782E77AF}"/>
          </ac:spMkLst>
        </pc:spChg>
        <pc:picChg chg="del">
          <ac:chgData name="Gustavo  paredes" userId="237c4cbf-6e2c-4d16-a68c-b3c758f06549" providerId="ADAL" clId="{74668229-3E85-4F87-AD78-16A1D8DB5874}" dt="2021-02-26T02:23:44.119" v="5654" actId="478"/>
          <ac:picMkLst>
            <pc:docMk/>
            <pc:sldMk cId="763114469" sldId="321"/>
            <ac:picMk id="4" creationId="{393F7565-0CF7-40A9-AEA8-613BF2231274}"/>
          </ac:picMkLst>
        </pc:picChg>
        <pc:picChg chg="add mod">
          <ac:chgData name="Gustavo  paredes" userId="237c4cbf-6e2c-4d16-a68c-b3c758f06549" providerId="ADAL" clId="{74668229-3E85-4F87-AD78-16A1D8DB5874}" dt="2021-02-26T04:40:48.023" v="6525" actId="1076"/>
          <ac:picMkLst>
            <pc:docMk/>
            <pc:sldMk cId="763114469" sldId="321"/>
            <ac:picMk id="4" creationId="{6C61F1C5-F994-4DF5-B03F-6C601EE07BD1}"/>
          </ac:picMkLst>
        </pc:picChg>
        <pc:picChg chg="add mod">
          <ac:chgData name="Gustavo  paredes" userId="237c4cbf-6e2c-4d16-a68c-b3c758f06549" providerId="ADAL" clId="{74668229-3E85-4F87-AD78-16A1D8DB5874}" dt="2021-02-26T02:26:36.462" v="5702" actId="1076"/>
          <ac:picMkLst>
            <pc:docMk/>
            <pc:sldMk cId="763114469" sldId="321"/>
            <ac:picMk id="5" creationId="{DAE24378-24D7-4F98-888E-A2238BD2EEE7}"/>
          </ac:picMkLst>
        </pc:picChg>
        <pc:picChg chg="del">
          <ac:chgData name="Gustavo  paredes" userId="237c4cbf-6e2c-4d16-a68c-b3c758f06549" providerId="ADAL" clId="{74668229-3E85-4F87-AD78-16A1D8DB5874}" dt="2021-02-26T02:23:48.145" v="5657" actId="478"/>
          <ac:picMkLst>
            <pc:docMk/>
            <pc:sldMk cId="763114469" sldId="321"/>
            <ac:picMk id="6" creationId="{D64CBC46-465B-4299-BFAC-C348265F19A7}"/>
          </ac:picMkLst>
        </pc:picChg>
        <pc:picChg chg="add del mod">
          <ac:chgData name="Gustavo  paredes" userId="237c4cbf-6e2c-4d16-a68c-b3c758f06549" providerId="ADAL" clId="{74668229-3E85-4F87-AD78-16A1D8DB5874}" dt="2021-02-26T04:40:42.664" v="6523" actId="478"/>
          <ac:picMkLst>
            <pc:docMk/>
            <pc:sldMk cId="763114469" sldId="321"/>
            <ac:picMk id="8" creationId="{A56134AE-F076-490C-89AF-70134176EB5A}"/>
          </ac:picMkLst>
        </pc:picChg>
      </pc:sldChg>
      <pc:sldChg chg="addSp delSp modSp add mod delAnim modAnim modNotesTx">
        <pc:chgData name="Gustavo  paredes" userId="237c4cbf-6e2c-4d16-a68c-b3c758f06549" providerId="ADAL" clId="{74668229-3E85-4F87-AD78-16A1D8DB5874}" dt="2021-02-26T05:59:57.756" v="7726" actId="20577"/>
        <pc:sldMkLst>
          <pc:docMk/>
          <pc:sldMk cId="2111765306" sldId="322"/>
        </pc:sldMkLst>
        <pc:spChg chg="del">
          <ac:chgData name="Gustavo  paredes" userId="237c4cbf-6e2c-4d16-a68c-b3c758f06549" providerId="ADAL" clId="{74668229-3E85-4F87-AD78-16A1D8DB5874}" dt="2021-02-26T02:41:32.531" v="5825" actId="478"/>
          <ac:spMkLst>
            <pc:docMk/>
            <pc:sldMk cId="2111765306" sldId="322"/>
            <ac:spMk id="12" creationId="{3E2FEEDD-3E50-4F63-9F60-4A81E1D9DCF3}"/>
          </ac:spMkLst>
        </pc:spChg>
        <pc:spChg chg="mod">
          <ac:chgData name="Gustavo  paredes" userId="237c4cbf-6e2c-4d16-a68c-b3c758f06549" providerId="ADAL" clId="{74668229-3E85-4F87-AD78-16A1D8DB5874}" dt="2021-02-26T05:59:57.756" v="7726" actId="20577"/>
          <ac:spMkLst>
            <pc:docMk/>
            <pc:sldMk cId="2111765306" sldId="322"/>
            <ac:spMk id="13" creationId="{14BF3E07-7815-4975-B487-27716BE13680}"/>
          </ac:spMkLst>
        </pc:spChg>
        <pc:picChg chg="add del mod">
          <ac:chgData name="Gustavo  paredes" userId="237c4cbf-6e2c-4d16-a68c-b3c758f06549" providerId="ADAL" clId="{74668229-3E85-4F87-AD78-16A1D8DB5874}" dt="2021-02-26T04:40:54.319" v="6526" actId="21"/>
          <ac:picMkLst>
            <pc:docMk/>
            <pc:sldMk cId="2111765306" sldId="322"/>
            <ac:picMk id="4" creationId="{64379A37-304F-4E3A-974C-89B44B36D5FA}"/>
          </ac:picMkLst>
        </pc:picChg>
        <pc:picChg chg="del">
          <ac:chgData name="Gustavo  paredes" userId="237c4cbf-6e2c-4d16-a68c-b3c758f06549" providerId="ADAL" clId="{74668229-3E85-4F87-AD78-16A1D8DB5874}" dt="2021-02-26T02:41:28.665" v="5823" actId="478"/>
          <ac:picMkLst>
            <pc:docMk/>
            <pc:sldMk cId="2111765306" sldId="322"/>
            <ac:picMk id="5" creationId="{DAE24378-24D7-4F98-888E-A2238BD2EEE7}"/>
          </ac:picMkLst>
        </pc:picChg>
        <pc:picChg chg="add mod">
          <ac:chgData name="Gustavo  paredes" userId="237c4cbf-6e2c-4d16-a68c-b3c758f06549" providerId="ADAL" clId="{74668229-3E85-4F87-AD78-16A1D8DB5874}" dt="2021-02-26T04:42:44.127" v="6585" actId="1076"/>
          <ac:picMkLst>
            <pc:docMk/>
            <pc:sldMk cId="2111765306" sldId="322"/>
            <ac:picMk id="5" creationId="{E6C2ACF1-48B3-4992-9A61-9C66E8467E48}"/>
          </ac:picMkLst>
        </pc:picChg>
        <pc:picChg chg="add mod">
          <ac:chgData name="Gustavo  paredes" userId="237c4cbf-6e2c-4d16-a68c-b3c758f06549" providerId="ADAL" clId="{74668229-3E85-4F87-AD78-16A1D8DB5874}" dt="2021-02-26T04:43:07.922" v="6602" actId="1076"/>
          <ac:picMkLst>
            <pc:docMk/>
            <pc:sldMk cId="2111765306" sldId="322"/>
            <ac:picMk id="7" creationId="{A65B2879-3C19-4109-9DC2-37075266FB50}"/>
          </ac:picMkLst>
        </pc:picChg>
        <pc:picChg chg="del">
          <ac:chgData name="Gustavo  paredes" userId="237c4cbf-6e2c-4d16-a68c-b3c758f06549" providerId="ADAL" clId="{74668229-3E85-4F87-AD78-16A1D8DB5874}" dt="2021-02-26T02:41:30.169" v="5824" actId="478"/>
          <ac:picMkLst>
            <pc:docMk/>
            <pc:sldMk cId="2111765306" sldId="322"/>
            <ac:picMk id="8" creationId="{A56134AE-F076-490C-89AF-70134176EB5A}"/>
          </ac:picMkLst>
        </pc:picChg>
        <pc:picChg chg="add mod">
          <ac:chgData name="Gustavo  paredes" userId="237c4cbf-6e2c-4d16-a68c-b3c758f06549" providerId="ADAL" clId="{74668229-3E85-4F87-AD78-16A1D8DB5874}" dt="2021-02-26T04:46:08.965" v="6614" actId="1037"/>
          <ac:picMkLst>
            <pc:docMk/>
            <pc:sldMk cId="2111765306" sldId="322"/>
            <ac:picMk id="9" creationId="{08202A59-1B6E-41A6-9B96-A606E69D81E8}"/>
          </ac:picMkLst>
        </pc:picChg>
        <pc:picChg chg="add mod">
          <ac:chgData name="Gustavo  paredes" userId="237c4cbf-6e2c-4d16-a68c-b3c758f06549" providerId="ADAL" clId="{74668229-3E85-4F87-AD78-16A1D8DB5874}" dt="2021-02-26T04:43:06.647" v="6601" actId="1076"/>
          <ac:picMkLst>
            <pc:docMk/>
            <pc:sldMk cId="2111765306" sldId="322"/>
            <ac:picMk id="10" creationId="{2BDB2DC1-1D91-4436-908D-89B89637A753}"/>
          </ac:picMkLst>
        </pc:picChg>
      </pc:sldChg>
      <pc:sldChg chg="addSp delSp modSp add mod delAnim modAnim">
        <pc:chgData name="Gustavo  paredes" userId="237c4cbf-6e2c-4d16-a68c-b3c758f06549" providerId="ADAL" clId="{74668229-3E85-4F87-AD78-16A1D8DB5874}" dt="2021-02-26T05:22:36.284" v="7438" actId="20577"/>
        <pc:sldMkLst>
          <pc:docMk/>
          <pc:sldMk cId="3454736778" sldId="323"/>
        </pc:sldMkLst>
        <pc:spChg chg="mod">
          <ac:chgData name="Gustavo  paredes" userId="237c4cbf-6e2c-4d16-a68c-b3c758f06549" providerId="ADAL" clId="{74668229-3E85-4F87-AD78-16A1D8DB5874}" dt="2021-02-26T05:22:36.284" v="7438" actId="20577"/>
          <ac:spMkLst>
            <pc:docMk/>
            <pc:sldMk cId="3454736778" sldId="323"/>
            <ac:spMk id="2" creationId="{9D46647E-CED7-481B-952F-C38AD0269D6F}"/>
          </ac:spMkLst>
        </pc:spChg>
        <pc:spChg chg="add del mod">
          <ac:chgData name="Gustavo  paredes" userId="237c4cbf-6e2c-4d16-a68c-b3c758f06549" providerId="ADAL" clId="{74668229-3E85-4F87-AD78-16A1D8DB5874}" dt="2021-02-26T04:13:03.020" v="6181" actId="478"/>
          <ac:spMkLst>
            <pc:docMk/>
            <pc:sldMk cId="3454736778" sldId="323"/>
            <ac:spMk id="9" creationId="{9523668A-97A9-43DF-A61D-69262F0BD233}"/>
          </ac:spMkLst>
        </pc:spChg>
        <pc:spChg chg="add mod">
          <ac:chgData name="Gustavo  paredes" userId="237c4cbf-6e2c-4d16-a68c-b3c758f06549" providerId="ADAL" clId="{74668229-3E85-4F87-AD78-16A1D8DB5874}" dt="2021-02-26T04:43:29.219" v="6606" actId="20577"/>
          <ac:spMkLst>
            <pc:docMk/>
            <pc:sldMk cId="3454736778" sldId="323"/>
            <ac:spMk id="11" creationId="{24EFF72D-99A5-4736-A136-4BF0CA5E31BE}"/>
          </ac:spMkLst>
        </pc:spChg>
        <pc:spChg chg="mod">
          <ac:chgData name="Gustavo  paredes" userId="237c4cbf-6e2c-4d16-a68c-b3c758f06549" providerId="ADAL" clId="{74668229-3E85-4F87-AD78-16A1D8DB5874}" dt="2021-02-26T04:43:22.402" v="6605" actId="20577"/>
          <ac:spMkLst>
            <pc:docMk/>
            <pc:sldMk cId="3454736778" sldId="323"/>
            <ac:spMk id="13" creationId="{14BF3E07-7815-4975-B487-27716BE13680}"/>
          </ac:spMkLst>
        </pc:spChg>
        <pc:picChg chg="del">
          <ac:chgData name="Gustavo  paredes" userId="237c4cbf-6e2c-4d16-a68c-b3c758f06549" providerId="ADAL" clId="{74668229-3E85-4F87-AD78-16A1D8DB5874}" dt="2021-02-26T03:54:42.333" v="6023" actId="478"/>
          <ac:picMkLst>
            <pc:docMk/>
            <pc:sldMk cId="3454736778" sldId="323"/>
            <ac:picMk id="4" creationId="{64379A37-304F-4E3A-974C-89B44B36D5FA}"/>
          </ac:picMkLst>
        </pc:picChg>
        <pc:picChg chg="add del mod">
          <ac:chgData name="Gustavo  paredes" userId="237c4cbf-6e2c-4d16-a68c-b3c758f06549" providerId="ADAL" clId="{74668229-3E85-4F87-AD78-16A1D8DB5874}" dt="2021-02-26T04:42:57.663" v="6598" actId="21"/>
          <ac:picMkLst>
            <pc:docMk/>
            <pc:sldMk cId="3454736778" sldId="323"/>
            <ac:picMk id="5" creationId="{EB389531-3B91-47FC-895C-89B66137CF58}"/>
          </ac:picMkLst>
        </pc:picChg>
        <pc:picChg chg="del">
          <ac:chgData name="Gustavo  paredes" userId="237c4cbf-6e2c-4d16-a68c-b3c758f06549" providerId="ADAL" clId="{74668229-3E85-4F87-AD78-16A1D8DB5874}" dt="2021-02-26T03:54:41.732" v="6022" actId="478"/>
          <ac:picMkLst>
            <pc:docMk/>
            <pc:sldMk cId="3454736778" sldId="323"/>
            <ac:picMk id="7" creationId="{A65B2879-3C19-4109-9DC2-37075266FB50}"/>
          </ac:picMkLst>
        </pc:picChg>
        <pc:picChg chg="add mod">
          <ac:chgData name="Gustavo  paredes" userId="237c4cbf-6e2c-4d16-a68c-b3c758f06549" providerId="ADAL" clId="{74668229-3E85-4F87-AD78-16A1D8DB5874}" dt="2021-02-26T04:36:11.423" v="6505" actId="1076"/>
          <ac:picMkLst>
            <pc:docMk/>
            <pc:sldMk cId="3454736778" sldId="323"/>
            <ac:picMk id="8" creationId="{ABBC2ED5-74E5-4BA1-9FD9-353983B4B7BC}"/>
          </ac:picMkLst>
        </pc:picChg>
        <pc:picChg chg="del">
          <ac:chgData name="Gustavo  paredes" userId="237c4cbf-6e2c-4d16-a68c-b3c758f06549" providerId="ADAL" clId="{74668229-3E85-4F87-AD78-16A1D8DB5874}" dt="2021-02-26T03:54:41.053" v="6021" actId="478"/>
          <ac:picMkLst>
            <pc:docMk/>
            <pc:sldMk cId="3454736778" sldId="323"/>
            <ac:picMk id="10" creationId="{2BDB2DC1-1D91-4436-908D-89B89637A753}"/>
          </ac:picMkLst>
        </pc:picChg>
        <pc:picChg chg="add del mod">
          <ac:chgData name="Gustavo  paredes" userId="237c4cbf-6e2c-4d16-a68c-b3c758f06549" providerId="ADAL" clId="{74668229-3E85-4F87-AD78-16A1D8DB5874}" dt="2021-02-26T04:13:06.314" v="6182" actId="21"/>
          <ac:picMkLst>
            <pc:docMk/>
            <pc:sldMk cId="3454736778" sldId="323"/>
            <ac:picMk id="12" creationId="{4F273D7C-669C-40D2-89A5-6DDB278D2836}"/>
          </ac:picMkLst>
        </pc:picChg>
        <pc:picChg chg="add mod">
          <ac:chgData name="Gustavo  paredes" userId="237c4cbf-6e2c-4d16-a68c-b3c758f06549" providerId="ADAL" clId="{74668229-3E85-4F87-AD78-16A1D8DB5874}" dt="2021-02-26T04:16:14.270" v="6189"/>
          <ac:picMkLst>
            <pc:docMk/>
            <pc:sldMk cId="3454736778" sldId="323"/>
            <ac:picMk id="15" creationId="{180CD61D-2DAE-4587-B5BE-8A96DA144833}"/>
          </ac:picMkLst>
        </pc:picChg>
      </pc:sldChg>
      <pc:sldChg chg="addSp delSp modSp add mod delAnim">
        <pc:chgData name="Gustavo  paredes" userId="237c4cbf-6e2c-4d16-a68c-b3c758f06549" providerId="ADAL" clId="{74668229-3E85-4F87-AD78-16A1D8DB5874}" dt="2021-02-26T15:37:09.736" v="9983" actId="255"/>
        <pc:sldMkLst>
          <pc:docMk/>
          <pc:sldMk cId="461762473" sldId="324"/>
        </pc:sldMkLst>
        <pc:spChg chg="mod">
          <ac:chgData name="Gustavo  paredes" userId="237c4cbf-6e2c-4d16-a68c-b3c758f06549" providerId="ADAL" clId="{74668229-3E85-4F87-AD78-16A1D8DB5874}" dt="2021-02-26T15:37:09.736" v="9983" actId="255"/>
          <ac:spMkLst>
            <pc:docMk/>
            <pc:sldMk cId="461762473" sldId="324"/>
            <ac:spMk id="2" creationId="{9D46647E-CED7-481B-952F-C38AD0269D6F}"/>
          </ac:spMkLst>
        </pc:spChg>
        <pc:spChg chg="mod">
          <ac:chgData name="Gustavo  paredes" userId="237c4cbf-6e2c-4d16-a68c-b3c758f06549" providerId="ADAL" clId="{74668229-3E85-4F87-AD78-16A1D8DB5874}" dt="2021-02-26T04:50:39.977" v="6702" actId="20577"/>
          <ac:spMkLst>
            <pc:docMk/>
            <pc:sldMk cId="461762473" sldId="324"/>
            <ac:spMk id="3" creationId="{14BCE476-3827-4B1B-9616-6B0EC10BE671}"/>
          </ac:spMkLst>
        </pc:spChg>
        <pc:spChg chg="del">
          <ac:chgData name="Gustavo  paredes" userId="237c4cbf-6e2c-4d16-a68c-b3c758f06549" providerId="ADAL" clId="{74668229-3E85-4F87-AD78-16A1D8DB5874}" dt="2021-02-26T04:16:54.930" v="6193" actId="478"/>
          <ac:spMkLst>
            <pc:docMk/>
            <pc:sldMk cId="461762473" sldId="324"/>
            <ac:spMk id="4" creationId="{8BF00C45-6B43-4CF9-9FF7-F1319534641D}"/>
          </ac:spMkLst>
        </pc:spChg>
        <pc:spChg chg="del">
          <ac:chgData name="Gustavo  paredes" userId="237c4cbf-6e2c-4d16-a68c-b3c758f06549" providerId="ADAL" clId="{74668229-3E85-4F87-AD78-16A1D8DB5874}" dt="2021-02-26T04:49:33.022" v="6630" actId="478"/>
          <ac:spMkLst>
            <pc:docMk/>
            <pc:sldMk cId="461762473" sldId="324"/>
            <ac:spMk id="11" creationId="{AA7D67EB-ABD1-4F88-9590-841905E5D786}"/>
          </ac:spMkLst>
        </pc:spChg>
        <pc:picChg chg="del">
          <ac:chgData name="Gustavo  paredes" userId="237c4cbf-6e2c-4d16-a68c-b3c758f06549" providerId="ADAL" clId="{74668229-3E85-4F87-AD78-16A1D8DB5874}" dt="2021-02-26T04:17:00.099" v="6196" actId="478"/>
          <ac:picMkLst>
            <pc:docMk/>
            <pc:sldMk cId="461762473" sldId="324"/>
            <ac:picMk id="5" creationId="{DF579552-5DA5-4FD9-876F-209FA5A43EF5}"/>
          </ac:picMkLst>
        </pc:picChg>
        <pc:picChg chg="del">
          <ac:chgData name="Gustavo  paredes" userId="237c4cbf-6e2c-4d16-a68c-b3c758f06549" providerId="ADAL" clId="{74668229-3E85-4F87-AD78-16A1D8DB5874}" dt="2021-02-26T04:16:58.540" v="6195" actId="478"/>
          <ac:picMkLst>
            <pc:docMk/>
            <pc:sldMk cId="461762473" sldId="324"/>
            <ac:picMk id="6" creationId="{30062131-7A51-453D-983C-7FE734FF9664}"/>
          </ac:picMkLst>
        </pc:picChg>
        <pc:picChg chg="del">
          <ac:chgData name="Gustavo  paredes" userId="237c4cbf-6e2c-4d16-a68c-b3c758f06549" providerId="ADAL" clId="{74668229-3E85-4F87-AD78-16A1D8DB5874}" dt="2021-02-26T04:16:56.617" v="6194" actId="478"/>
          <ac:picMkLst>
            <pc:docMk/>
            <pc:sldMk cId="461762473" sldId="324"/>
            <ac:picMk id="7" creationId="{F6F7F62B-E8B8-4575-B6CA-E2B8C97F666A}"/>
          </ac:picMkLst>
        </pc:picChg>
        <pc:picChg chg="add del mod">
          <ac:chgData name="Gustavo  paredes" userId="237c4cbf-6e2c-4d16-a68c-b3c758f06549" providerId="ADAL" clId="{74668229-3E85-4F87-AD78-16A1D8DB5874}" dt="2021-02-26T04:55:27.270" v="6707" actId="478"/>
          <ac:picMkLst>
            <pc:docMk/>
            <pc:sldMk cId="461762473" sldId="324"/>
            <ac:picMk id="9" creationId="{155C3BBE-0EB8-4D3D-9323-40663110F111}"/>
          </ac:picMkLst>
        </pc:picChg>
        <pc:picChg chg="del">
          <ac:chgData name="Gustavo  paredes" userId="237c4cbf-6e2c-4d16-a68c-b3c758f06549" providerId="ADAL" clId="{74668229-3E85-4F87-AD78-16A1D8DB5874}" dt="2021-02-26T04:49:34.529" v="6631" actId="478"/>
          <ac:picMkLst>
            <pc:docMk/>
            <pc:sldMk cId="461762473" sldId="324"/>
            <ac:picMk id="10" creationId="{1767440A-C639-4AFE-BEE4-C82062010513}"/>
          </ac:picMkLst>
        </pc:picChg>
        <pc:picChg chg="add del mod">
          <ac:chgData name="Gustavo  paredes" userId="237c4cbf-6e2c-4d16-a68c-b3c758f06549" providerId="ADAL" clId="{74668229-3E85-4F87-AD78-16A1D8DB5874}" dt="2021-02-26T04:51:57.617" v="6706" actId="21"/>
          <ac:picMkLst>
            <pc:docMk/>
            <pc:sldMk cId="461762473" sldId="324"/>
            <ac:picMk id="13" creationId="{DB84E8E9-7D0A-46CB-A6CE-9528D191DDB2}"/>
          </ac:picMkLst>
        </pc:picChg>
        <pc:picChg chg="add mod">
          <ac:chgData name="Gustavo  paredes" userId="237c4cbf-6e2c-4d16-a68c-b3c758f06549" providerId="ADAL" clId="{74668229-3E85-4F87-AD78-16A1D8DB5874}" dt="2021-02-26T04:55:42.821" v="6713" actId="1076"/>
          <ac:picMkLst>
            <pc:docMk/>
            <pc:sldMk cId="461762473" sldId="324"/>
            <ac:picMk id="15" creationId="{B7335618-6EA0-467C-93E6-01C704629FC8}"/>
          </ac:picMkLst>
        </pc:picChg>
      </pc:sldChg>
      <pc:sldChg chg="addSp delSp modSp add mod delAnim modAnim">
        <pc:chgData name="Gustavo  paredes" userId="237c4cbf-6e2c-4d16-a68c-b3c758f06549" providerId="ADAL" clId="{74668229-3E85-4F87-AD78-16A1D8DB5874}" dt="2021-02-26T04:35:38.431" v="6504"/>
        <pc:sldMkLst>
          <pc:docMk/>
          <pc:sldMk cId="1132386791" sldId="325"/>
        </pc:sldMkLst>
        <pc:spChg chg="add mod">
          <ac:chgData name="Gustavo  paredes" userId="237c4cbf-6e2c-4d16-a68c-b3c758f06549" providerId="ADAL" clId="{74668229-3E85-4F87-AD78-16A1D8DB5874}" dt="2021-02-26T04:34:00.007" v="6490" actId="1076"/>
          <ac:spMkLst>
            <pc:docMk/>
            <pc:sldMk cId="1132386791" sldId="325"/>
            <ac:spMk id="12" creationId="{D471A5B5-5BB4-4657-A7D7-CC09AD8F91A7}"/>
          </ac:spMkLst>
        </pc:spChg>
        <pc:spChg chg="del">
          <ac:chgData name="Gustavo  paredes" userId="237c4cbf-6e2c-4d16-a68c-b3c758f06549" providerId="ADAL" clId="{74668229-3E85-4F87-AD78-16A1D8DB5874}" dt="2021-02-26T04:20:51.155" v="6237" actId="478"/>
          <ac:spMkLst>
            <pc:docMk/>
            <pc:sldMk cId="1132386791" sldId="325"/>
            <ac:spMk id="14" creationId="{6390E2B4-A633-416A-B997-BF93DCF6CFE7}"/>
          </ac:spMkLst>
        </pc:spChg>
        <pc:spChg chg="del">
          <ac:chgData name="Gustavo  paredes" userId="237c4cbf-6e2c-4d16-a68c-b3c758f06549" providerId="ADAL" clId="{74668229-3E85-4F87-AD78-16A1D8DB5874}" dt="2021-02-26T04:20:49.376" v="6235" actId="478"/>
          <ac:spMkLst>
            <pc:docMk/>
            <pc:sldMk cId="1132386791" sldId="325"/>
            <ac:spMk id="16" creationId="{18F58B39-76E0-4E18-B6D2-A637058EFBDF}"/>
          </ac:spMkLst>
        </pc:spChg>
        <pc:spChg chg="add mod">
          <ac:chgData name="Gustavo  paredes" userId="237c4cbf-6e2c-4d16-a68c-b3c758f06549" providerId="ADAL" clId="{74668229-3E85-4F87-AD78-16A1D8DB5874}" dt="2021-02-26T04:34:07.127" v="6492" actId="1076"/>
          <ac:spMkLst>
            <pc:docMk/>
            <pc:sldMk cId="1132386791" sldId="325"/>
            <ac:spMk id="17" creationId="{6D7D9CB5-11E5-440F-B418-603CB8F33D75}"/>
          </ac:spMkLst>
        </pc:spChg>
        <pc:spChg chg="add del mod">
          <ac:chgData name="Gustavo  paredes" userId="237c4cbf-6e2c-4d16-a68c-b3c758f06549" providerId="ADAL" clId="{74668229-3E85-4F87-AD78-16A1D8DB5874}" dt="2021-02-26T04:23:19.015" v="6254" actId="478"/>
          <ac:spMkLst>
            <pc:docMk/>
            <pc:sldMk cId="1132386791" sldId="325"/>
            <ac:spMk id="18" creationId="{9F1E2C3A-C370-4330-BF84-9EA7AF57BA17}"/>
          </ac:spMkLst>
        </pc:spChg>
        <pc:spChg chg="add mod">
          <ac:chgData name="Gustavo  paredes" userId="237c4cbf-6e2c-4d16-a68c-b3c758f06549" providerId="ADAL" clId="{74668229-3E85-4F87-AD78-16A1D8DB5874}" dt="2021-02-26T04:34:12.691" v="6493" actId="1076"/>
          <ac:spMkLst>
            <pc:docMk/>
            <pc:sldMk cId="1132386791" sldId="325"/>
            <ac:spMk id="19" creationId="{ADB84C2A-68BC-4B04-B196-3B1CB882BD11}"/>
          </ac:spMkLst>
        </pc:spChg>
        <pc:spChg chg="add del mod">
          <ac:chgData name="Gustavo  paredes" userId="237c4cbf-6e2c-4d16-a68c-b3c758f06549" providerId="ADAL" clId="{74668229-3E85-4F87-AD78-16A1D8DB5874}" dt="2021-02-26T04:24:03.839" v="6258"/>
          <ac:spMkLst>
            <pc:docMk/>
            <pc:sldMk cId="1132386791" sldId="325"/>
            <ac:spMk id="20" creationId="{0302AAE1-769C-47E7-BCFC-BA2DD253328A}"/>
          </ac:spMkLst>
        </pc:spChg>
        <pc:spChg chg="del">
          <ac:chgData name="Gustavo  paredes" userId="237c4cbf-6e2c-4d16-a68c-b3c758f06549" providerId="ADAL" clId="{74668229-3E85-4F87-AD78-16A1D8DB5874}" dt="2021-02-26T04:20:52.247" v="6238" actId="478"/>
          <ac:spMkLst>
            <pc:docMk/>
            <pc:sldMk cId="1132386791" sldId="325"/>
            <ac:spMk id="21" creationId="{D5047A95-A01D-4468-8183-9F75782E77AF}"/>
          </ac:spMkLst>
        </pc:spChg>
        <pc:spChg chg="add mod">
          <ac:chgData name="Gustavo  paredes" userId="237c4cbf-6e2c-4d16-a68c-b3c758f06549" providerId="ADAL" clId="{74668229-3E85-4F87-AD78-16A1D8DB5874}" dt="2021-02-26T04:34:31.844" v="6496" actId="1076"/>
          <ac:spMkLst>
            <pc:docMk/>
            <pc:sldMk cId="1132386791" sldId="325"/>
            <ac:spMk id="22" creationId="{73452FBE-EC78-47D6-A078-5149165AB18B}"/>
          </ac:spMkLst>
        </pc:spChg>
        <pc:spChg chg="del mod">
          <ac:chgData name="Gustavo  paredes" userId="237c4cbf-6e2c-4d16-a68c-b3c758f06549" providerId="ADAL" clId="{74668229-3E85-4F87-AD78-16A1D8DB5874}" dt="2021-02-26T04:33:56.593" v="6489" actId="478"/>
          <ac:spMkLst>
            <pc:docMk/>
            <pc:sldMk cId="1132386791" sldId="325"/>
            <ac:spMk id="24" creationId="{6A687349-185C-4E5A-A26B-07B0061F86D7}"/>
          </ac:spMkLst>
        </pc:spChg>
        <pc:picChg chg="del">
          <ac:chgData name="Gustavo  paredes" userId="237c4cbf-6e2c-4d16-a68c-b3c758f06549" providerId="ADAL" clId="{74668229-3E85-4F87-AD78-16A1D8DB5874}" dt="2021-02-26T04:20:50.112" v="6236" actId="478"/>
          <ac:picMkLst>
            <pc:docMk/>
            <pc:sldMk cId="1132386791" sldId="325"/>
            <ac:picMk id="7" creationId="{F2CF7720-4B07-499C-8F09-F26288FA5ABB}"/>
          </ac:picMkLst>
        </pc:picChg>
        <pc:picChg chg="del">
          <ac:chgData name="Gustavo  paredes" userId="237c4cbf-6e2c-4d16-a68c-b3c758f06549" providerId="ADAL" clId="{74668229-3E85-4F87-AD78-16A1D8DB5874}" dt="2021-02-26T04:20:46.812" v="6233" actId="478"/>
          <ac:picMkLst>
            <pc:docMk/>
            <pc:sldMk cId="1132386791" sldId="325"/>
            <ac:picMk id="11" creationId="{237EF4A3-8E21-495B-BD9F-E21E4632ED78}"/>
          </ac:picMkLst>
        </pc:picChg>
        <pc:picChg chg="add mod">
          <ac:chgData name="Gustavo  paredes" userId="237c4cbf-6e2c-4d16-a68c-b3c758f06549" providerId="ADAL" clId="{74668229-3E85-4F87-AD78-16A1D8DB5874}" dt="2021-02-26T04:34:03.071" v="6491" actId="1076"/>
          <ac:picMkLst>
            <pc:docMk/>
            <pc:sldMk cId="1132386791" sldId="325"/>
            <ac:picMk id="13" creationId="{971E3575-4D21-4C7A-83EE-B3A063BC95AF}"/>
          </ac:picMkLst>
        </pc:picChg>
        <pc:picChg chg="del">
          <ac:chgData name="Gustavo  paredes" userId="237c4cbf-6e2c-4d16-a68c-b3c758f06549" providerId="ADAL" clId="{74668229-3E85-4F87-AD78-16A1D8DB5874}" dt="2021-02-26T04:20:47.570" v="6234" actId="478"/>
          <ac:picMkLst>
            <pc:docMk/>
            <pc:sldMk cId="1132386791" sldId="325"/>
            <ac:picMk id="15" creationId="{61BFE184-9FB4-4FF8-9A89-A2A019BB228B}"/>
          </ac:picMkLst>
        </pc:picChg>
        <pc:picChg chg="del mod">
          <ac:chgData name="Gustavo  paredes" userId="237c4cbf-6e2c-4d16-a68c-b3c758f06549" providerId="ADAL" clId="{74668229-3E85-4F87-AD78-16A1D8DB5874}" dt="2021-02-26T04:32:45.266" v="6477" actId="21"/>
          <ac:picMkLst>
            <pc:docMk/>
            <pc:sldMk cId="1132386791" sldId="325"/>
            <ac:picMk id="23" creationId="{2DEB451A-F8B7-400A-BB68-8BFF2148EDC3}"/>
          </ac:picMkLst>
        </pc:picChg>
        <pc:picChg chg="add mod">
          <ac:chgData name="Gustavo  paredes" userId="237c4cbf-6e2c-4d16-a68c-b3c758f06549" providerId="ADAL" clId="{74668229-3E85-4F87-AD78-16A1D8DB5874}" dt="2021-02-26T04:34:39.616" v="6499" actId="1076"/>
          <ac:picMkLst>
            <pc:docMk/>
            <pc:sldMk cId="1132386791" sldId="325"/>
            <ac:picMk id="25" creationId="{9E46290D-D908-4FA5-8244-C7182F5F286F}"/>
          </ac:picMkLst>
        </pc:picChg>
      </pc:sldChg>
      <pc:sldChg chg="add del">
        <pc:chgData name="Gustavo  paredes" userId="237c4cbf-6e2c-4d16-a68c-b3c758f06549" providerId="ADAL" clId="{74668229-3E85-4F87-AD78-16A1D8DB5874}" dt="2021-02-26T04:19:02.581" v="6207"/>
        <pc:sldMkLst>
          <pc:docMk/>
          <pc:sldMk cId="1853225572" sldId="325"/>
        </pc:sldMkLst>
      </pc:sldChg>
      <pc:sldChg chg="addSp delSp modSp add mod delAnim modAnim modNotesTx">
        <pc:chgData name="Gustavo  paredes" userId="237c4cbf-6e2c-4d16-a68c-b3c758f06549" providerId="ADAL" clId="{74668229-3E85-4F87-AD78-16A1D8DB5874}" dt="2021-02-26T15:37:51.061" v="9984" actId="255"/>
        <pc:sldMkLst>
          <pc:docMk/>
          <pc:sldMk cId="1308599579" sldId="326"/>
        </pc:sldMkLst>
        <pc:spChg chg="mod">
          <ac:chgData name="Gustavo  paredes" userId="237c4cbf-6e2c-4d16-a68c-b3c758f06549" providerId="ADAL" clId="{74668229-3E85-4F87-AD78-16A1D8DB5874}" dt="2021-02-26T05:14:01.586" v="6958" actId="20577"/>
          <ac:spMkLst>
            <pc:docMk/>
            <pc:sldMk cId="1308599579" sldId="326"/>
            <ac:spMk id="2" creationId="{9D46647E-CED7-481B-952F-C38AD0269D6F}"/>
          </ac:spMkLst>
        </pc:spChg>
        <pc:spChg chg="mod">
          <ac:chgData name="Gustavo  paredes" userId="237c4cbf-6e2c-4d16-a68c-b3c758f06549" providerId="ADAL" clId="{74668229-3E85-4F87-AD78-16A1D8DB5874}" dt="2021-02-26T05:59:00.183" v="7715" actId="1076"/>
          <ac:spMkLst>
            <pc:docMk/>
            <pc:sldMk cId="1308599579" sldId="326"/>
            <ac:spMk id="3" creationId="{14BCE476-3827-4B1B-9616-6B0EC10BE671}"/>
          </ac:spMkLst>
        </pc:spChg>
        <pc:spChg chg="add mod">
          <ac:chgData name="Gustavo  paredes" userId="237c4cbf-6e2c-4d16-a68c-b3c758f06549" providerId="ADAL" clId="{74668229-3E85-4F87-AD78-16A1D8DB5874}" dt="2021-02-26T05:59:14.903" v="7718" actId="1076"/>
          <ac:spMkLst>
            <pc:docMk/>
            <pc:sldMk cId="1308599579" sldId="326"/>
            <ac:spMk id="11" creationId="{2E22CB04-489E-4268-97D5-D9B19200E437}"/>
          </ac:spMkLst>
        </pc:spChg>
        <pc:spChg chg="del">
          <ac:chgData name="Gustavo  paredes" userId="237c4cbf-6e2c-4d16-a68c-b3c758f06549" providerId="ADAL" clId="{74668229-3E85-4F87-AD78-16A1D8DB5874}" dt="2021-02-26T05:13:50.748" v="6945" actId="478"/>
          <ac:spMkLst>
            <pc:docMk/>
            <pc:sldMk cId="1308599579" sldId="326"/>
            <ac:spMk id="14" creationId="{6390E2B4-A633-416A-B997-BF93DCF6CFE7}"/>
          </ac:spMkLst>
        </pc:spChg>
        <pc:spChg chg="add mod">
          <ac:chgData name="Gustavo  paredes" userId="237c4cbf-6e2c-4d16-a68c-b3c758f06549" providerId="ADAL" clId="{74668229-3E85-4F87-AD78-16A1D8DB5874}" dt="2021-02-26T06:01:35.963" v="7740" actId="1076"/>
          <ac:spMkLst>
            <pc:docMk/>
            <pc:sldMk cId="1308599579" sldId="326"/>
            <ac:spMk id="15" creationId="{66C42E43-5B41-4F52-B2F6-3E2E9C64CEB4}"/>
          </ac:spMkLst>
        </pc:spChg>
        <pc:spChg chg="add mod">
          <ac:chgData name="Gustavo  paredes" userId="237c4cbf-6e2c-4d16-a68c-b3c758f06549" providerId="ADAL" clId="{74668229-3E85-4F87-AD78-16A1D8DB5874}" dt="2021-02-26T06:01:33.443" v="7739" actId="1076"/>
          <ac:spMkLst>
            <pc:docMk/>
            <pc:sldMk cId="1308599579" sldId="326"/>
            <ac:spMk id="18" creationId="{3C2FEC47-A3A5-4BA4-9BDC-20AF43166B99}"/>
          </ac:spMkLst>
        </pc:spChg>
        <pc:spChg chg="add mod">
          <ac:chgData name="Gustavo  paredes" userId="237c4cbf-6e2c-4d16-a68c-b3c758f06549" providerId="ADAL" clId="{74668229-3E85-4F87-AD78-16A1D8DB5874}" dt="2021-02-26T15:37:51.061" v="9984" actId="255"/>
          <ac:spMkLst>
            <pc:docMk/>
            <pc:sldMk cId="1308599579" sldId="326"/>
            <ac:spMk id="20" creationId="{DA41268B-72CE-41D8-9052-56E447ADC3BF}"/>
          </ac:spMkLst>
        </pc:spChg>
        <pc:spChg chg="del">
          <ac:chgData name="Gustavo  paredes" userId="237c4cbf-6e2c-4d16-a68c-b3c758f06549" providerId="ADAL" clId="{74668229-3E85-4F87-AD78-16A1D8DB5874}" dt="2021-02-26T05:13:49.564" v="6944" actId="478"/>
          <ac:spMkLst>
            <pc:docMk/>
            <pc:sldMk cId="1308599579" sldId="326"/>
            <ac:spMk id="21" creationId="{1DF8DF98-1847-40F4-854C-596A942D509E}"/>
          </ac:spMkLst>
        </pc:spChg>
        <pc:picChg chg="del">
          <ac:chgData name="Gustavo  paredes" userId="237c4cbf-6e2c-4d16-a68c-b3c758f06549" providerId="ADAL" clId="{74668229-3E85-4F87-AD78-16A1D8DB5874}" dt="2021-02-26T05:13:52.391" v="6947" actId="478"/>
          <ac:picMkLst>
            <pc:docMk/>
            <pc:sldMk cId="1308599579" sldId="326"/>
            <ac:picMk id="5" creationId="{A40A3878-2D00-4A0A-857F-2FC1DA8ACDBB}"/>
          </ac:picMkLst>
        </pc:picChg>
        <pc:picChg chg="add mod">
          <ac:chgData name="Gustavo  paredes" userId="237c4cbf-6e2c-4d16-a68c-b3c758f06549" providerId="ADAL" clId="{74668229-3E85-4F87-AD78-16A1D8DB5874}" dt="2021-02-26T05:59:19.530" v="7719" actId="1076"/>
          <ac:picMkLst>
            <pc:docMk/>
            <pc:sldMk cId="1308599579" sldId="326"/>
            <ac:picMk id="6" creationId="{ACF5BAFA-969E-40B4-B051-41B954585F1D}"/>
          </ac:picMkLst>
        </pc:picChg>
        <pc:picChg chg="del">
          <ac:chgData name="Gustavo  paredes" userId="237c4cbf-6e2c-4d16-a68c-b3c758f06549" providerId="ADAL" clId="{74668229-3E85-4F87-AD78-16A1D8DB5874}" dt="2021-02-26T05:13:51.749" v="6946" actId="478"/>
          <ac:picMkLst>
            <pc:docMk/>
            <pc:sldMk cId="1308599579" sldId="326"/>
            <ac:picMk id="7" creationId="{1FCEBD26-2BAD-4B9A-8F04-18C6DDF6F511}"/>
          </ac:picMkLst>
        </pc:picChg>
        <pc:picChg chg="del">
          <ac:chgData name="Gustavo  paredes" userId="237c4cbf-6e2c-4d16-a68c-b3c758f06549" providerId="ADAL" clId="{74668229-3E85-4F87-AD78-16A1D8DB5874}" dt="2021-02-26T05:13:53.156" v="6948" actId="478"/>
          <ac:picMkLst>
            <pc:docMk/>
            <pc:sldMk cId="1308599579" sldId="326"/>
            <ac:picMk id="8" creationId="{97AE0BF0-A6C2-469D-8D05-A5FDAB5B6310}"/>
          </ac:picMkLst>
        </pc:picChg>
        <pc:picChg chg="del">
          <ac:chgData name="Gustavo  paredes" userId="237c4cbf-6e2c-4d16-a68c-b3c758f06549" providerId="ADAL" clId="{74668229-3E85-4F87-AD78-16A1D8DB5874}" dt="2021-02-26T05:13:47.698" v="6943" actId="478"/>
          <ac:picMkLst>
            <pc:docMk/>
            <pc:sldMk cId="1308599579" sldId="326"/>
            <ac:picMk id="10" creationId="{EA86673F-9636-45F6-96C7-CACABDF3EF9B}"/>
          </ac:picMkLst>
        </pc:picChg>
        <pc:picChg chg="add mod">
          <ac:chgData name="Gustavo  paredes" userId="237c4cbf-6e2c-4d16-a68c-b3c758f06549" providerId="ADAL" clId="{74668229-3E85-4F87-AD78-16A1D8DB5874}" dt="2021-02-26T06:01:26.255" v="7738" actId="1076"/>
          <ac:picMkLst>
            <pc:docMk/>
            <pc:sldMk cId="1308599579" sldId="326"/>
            <ac:picMk id="12" creationId="{30B5A61C-5D7E-4812-B4B9-D5FFB7902425}"/>
          </ac:picMkLst>
        </pc:picChg>
        <pc:picChg chg="add mod">
          <ac:chgData name="Gustavo  paredes" userId="237c4cbf-6e2c-4d16-a68c-b3c758f06549" providerId="ADAL" clId="{74668229-3E85-4F87-AD78-16A1D8DB5874}" dt="2021-02-26T06:01:16.235" v="7734" actId="1076"/>
          <ac:picMkLst>
            <pc:docMk/>
            <pc:sldMk cId="1308599579" sldId="326"/>
            <ac:picMk id="16" creationId="{2014CF9A-3188-4142-AA70-70F0EB38A672}"/>
          </ac:picMkLst>
        </pc:picChg>
        <pc:picChg chg="add mod">
          <ac:chgData name="Gustavo  paredes" userId="237c4cbf-6e2c-4d16-a68c-b3c758f06549" providerId="ADAL" clId="{74668229-3E85-4F87-AD78-16A1D8DB5874}" dt="2021-02-26T06:01:17.741" v="7735" actId="1076"/>
          <ac:picMkLst>
            <pc:docMk/>
            <pc:sldMk cId="1308599579" sldId="326"/>
            <ac:picMk id="22" creationId="{CA9BE971-F124-439F-B91A-F19BD943348B}"/>
          </ac:picMkLst>
        </pc:picChg>
      </pc:sldChg>
      <pc:sldChg chg="addSp delSp modSp add mod delAnim modAnim modNotesTx">
        <pc:chgData name="Gustavo  paredes" userId="237c4cbf-6e2c-4d16-a68c-b3c758f06549" providerId="ADAL" clId="{74668229-3E85-4F87-AD78-16A1D8DB5874}" dt="2021-02-26T15:44:21.098" v="10009" actId="255"/>
        <pc:sldMkLst>
          <pc:docMk/>
          <pc:sldMk cId="223737285" sldId="327"/>
        </pc:sldMkLst>
        <pc:spChg chg="del">
          <ac:chgData name="Gustavo  paredes" userId="237c4cbf-6e2c-4d16-a68c-b3c758f06549" providerId="ADAL" clId="{74668229-3E85-4F87-AD78-16A1D8DB5874}" dt="2021-02-26T06:08:40.319" v="7851" actId="478"/>
          <ac:spMkLst>
            <pc:docMk/>
            <pc:sldMk cId="223737285" sldId="327"/>
            <ac:spMk id="11" creationId="{2E22CB04-489E-4268-97D5-D9B19200E437}"/>
          </ac:spMkLst>
        </pc:spChg>
        <pc:spChg chg="add mod">
          <ac:chgData name="Gustavo  paredes" userId="237c4cbf-6e2c-4d16-a68c-b3c758f06549" providerId="ADAL" clId="{74668229-3E85-4F87-AD78-16A1D8DB5874}" dt="2021-02-26T15:44:21.098" v="10009" actId="255"/>
          <ac:spMkLst>
            <pc:docMk/>
            <pc:sldMk cId="223737285" sldId="327"/>
            <ac:spMk id="13" creationId="{70C43D9F-C120-4A53-868A-0D844A60DEA9}"/>
          </ac:spMkLst>
        </pc:spChg>
        <pc:spChg chg="del">
          <ac:chgData name="Gustavo  paredes" userId="237c4cbf-6e2c-4d16-a68c-b3c758f06549" providerId="ADAL" clId="{74668229-3E85-4F87-AD78-16A1D8DB5874}" dt="2021-02-26T06:08:41.855" v="7852" actId="478"/>
          <ac:spMkLst>
            <pc:docMk/>
            <pc:sldMk cId="223737285" sldId="327"/>
            <ac:spMk id="15" creationId="{66C42E43-5B41-4F52-B2F6-3E2E9C64CEB4}"/>
          </ac:spMkLst>
        </pc:spChg>
        <pc:spChg chg="add mod">
          <ac:chgData name="Gustavo  paredes" userId="237c4cbf-6e2c-4d16-a68c-b3c758f06549" providerId="ADAL" clId="{74668229-3E85-4F87-AD78-16A1D8DB5874}" dt="2021-02-26T06:16:27.942" v="7930" actId="1076"/>
          <ac:spMkLst>
            <pc:docMk/>
            <pc:sldMk cId="223737285" sldId="327"/>
            <ac:spMk id="16" creationId="{76321C87-EEEE-4718-85F3-BFD05C37ADFF}"/>
          </ac:spMkLst>
        </pc:spChg>
        <pc:spChg chg="del">
          <ac:chgData name="Gustavo  paredes" userId="237c4cbf-6e2c-4d16-a68c-b3c758f06549" providerId="ADAL" clId="{74668229-3E85-4F87-AD78-16A1D8DB5874}" dt="2021-02-26T06:08:36.185" v="7848" actId="478"/>
          <ac:spMkLst>
            <pc:docMk/>
            <pc:sldMk cId="223737285" sldId="327"/>
            <ac:spMk id="18" creationId="{3C2FEC47-A3A5-4BA4-9BDC-20AF43166B99}"/>
          </ac:spMkLst>
        </pc:spChg>
        <pc:spChg chg="add mod">
          <ac:chgData name="Gustavo  paredes" userId="237c4cbf-6e2c-4d16-a68c-b3c758f06549" providerId="ADAL" clId="{74668229-3E85-4F87-AD78-16A1D8DB5874}" dt="2021-02-26T15:44:12.485" v="10008" actId="20577"/>
          <ac:spMkLst>
            <pc:docMk/>
            <pc:sldMk cId="223737285" sldId="327"/>
            <ac:spMk id="19" creationId="{454CEABE-5417-4CF2-AAFD-3EA0E27D2986}"/>
          </ac:spMkLst>
        </pc:spChg>
        <pc:spChg chg="del mod">
          <ac:chgData name="Gustavo  paredes" userId="237c4cbf-6e2c-4d16-a68c-b3c758f06549" providerId="ADAL" clId="{74668229-3E85-4F87-AD78-16A1D8DB5874}" dt="2021-02-26T06:12:44.984" v="7891" actId="478"/>
          <ac:spMkLst>
            <pc:docMk/>
            <pc:sldMk cId="223737285" sldId="327"/>
            <ac:spMk id="20" creationId="{DA41268B-72CE-41D8-9052-56E447ADC3BF}"/>
          </ac:spMkLst>
        </pc:spChg>
        <pc:spChg chg="add mod">
          <ac:chgData name="Gustavo  paredes" userId="237c4cbf-6e2c-4d16-a68c-b3c758f06549" providerId="ADAL" clId="{74668229-3E85-4F87-AD78-16A1D8DB5874}" dt="2021-02-26T15:41:30.056" v="9988" actId="255"/>
          <ac:spMkLst>
            <pc:docMk/>
            <pc:sldMk cId="223737285" sldId="327"/>
            <ac:spMk id="21" creationId="{1260E8A0-9867-43FD-A780-3621F6984914}"/>
          </ac:spMkLst>
        </pc:spChg>
        <pc:picChg chg="add del">
          <ac:chgData name="Gustavo  paredes" userId="237c4cbf-6e2c-4d16-a68c-b3c758f06549" providerId="ADAL" clId="{74668229-3E85-4F87-AD78-16A1D8DB5874}" dt="2021-02-26T06:11:31.472" v="7868" actId="21"/>
          <ac:picMkLst>
            <pc:docMk/>
            <pc:sldMk cId="223737285" sldId="327"/>
            <ac:picMk id="4" creationId="{B8D4E12C-C3A1-42AD-A633-56E4779E3609}"/>
          </ac:picMkLst>
        </pc:picChg>
        <pc:picChg chg="del">
          <ac:chgData name="Gustavo  paredes" userId="237c4cbf-6e2c-4d16-a68c-b3c758f06549" providerId="ADAL" clId="{74668229-3E85-4F87-AD78-16A1D8DB5874}" dt="2021-02-26T06:08:38.868" v="7850" actId="478"/>
          <ac:picMkLst>
            <pc:docMk/>
            <pc:sldMk cId="223737285" sldId="327"/>
            <ac:picMk id="5" creationId="{D7C43288-76E4-43F6-8124-FD3E7B349C4B}"/>
          </ac:picMkLst>
        </pc:picChg>
        <pc:picChg chg="del">
          <ac:chgData name="Gustavo  paredes" userId="237c4cbf-6e2c-4d16-a68c-b3c758f06549" providerId="ADAL" clId="{74668229-3E85-4F87-AD78-16A1D8DB5874}" dt="2021-02-26T06:08:36.695" v="7849" actId="478"/>
          <ac:picMkLst>
            <pc:docMk/>
            <pc:sldMk cId="223737285" sldId="327"/>
            <ac:picMk id="8" creationId="{79C0D9A3-7EEB-4762-8956-E76275F34CFC}"/>
          </ac:picMkLst>
        </pc:picChg>
        <pc:picChg chg="add mod">
          <ac:chgData name="Gustavo  paredes" userId="237c4cbf-6e2c-4d16-a68c-b3c758f06549" providerId="ADAL" clId="{74668229-3E85-4F87-AD78-16A1D8DB5874}" dt="2021-02-26T06:16:30.646" v="7931" actId="1076"/>
          <ac:picMkLst>
            <pc:docMk/>
            <pc:sldMk cId="223737285" sldId="327"/>
            <ac:picMk id="9" creationId="{1BB8C26A-8C4B-4F44-BC51-1E143C9FB3A3}"/>
          </ac:picMkLst>
        </pc:picChg>
        <pc:picChg chg="del">
          <ac:chgData name="Gustavo  paredes" userId="237c4cbf-6e2c-4d16-a68c-b3c758f06549" providerId="ADAL" clId="{74668229-3E85-4F87-AD78-16A1D8DB5874}" dt="2021-02-26T06:08:34.433" v="7847" actId="478"/>
          <ac:picMkLst>
            <pc:docMk/>
            <pc:sldMk cId="223737285" sldId="327"/>
            <ac:picMk id="10" creationId="{D347D4FC-7128-4F18-9295-717EA0A3E81D}"/>
          </ac:picMkLst>
        </pc:picChg>
        <pc:picChg chg="add mod">
          <ac:chgData name="Gustavo  paredes" userId="237c4cbf-6e2c-4d16-a68c-b3c758f06549" providerId="ADAL" clId="{74668229-3E85-4F87-AD78-16A1D8DB5874}" dt="2021-02-26T06:16:24.502" v="7929" actId="1076"/>
          <ac:picMkLst>
            <pc:docMk/>
            <pc:sldMk cId="223737285" sldId="327"/>
            <ac:picMk id="14" creationId="{31BF78CA-565D-4DBB-B554-541679D30EF1}"/>
          </ac:picMkLst>
        </pc:picChg>
        <pc:picChg chg="add mod">
          <ac:chgData name="Gustavo  paredes" userId="237c4cbf-6e2c-4d16-a68c-b3c758f06549" providerId="ADAL" clId="{74668229-3E85-4F87-AD78-16A1D8DB5874}" dt="2021-02-26T06:18:04.582" v="7997" actId="1076"/>
          <ac:picMkLst>
            <pc:docMk/>
            <pc:sldMk cId="223737285" sldId="327"/>
            <ac:picMk id="17" creationId="{68069167-BC47-459B-99EB-233541DA6672}"/>
          </ac:picMkLst>
        </pc:picChg>
        <pc:picChg chg="add mod">
          <ac:chgData name="Gustavo  paredes" userId="237c4cbf-6e2c-4d16-a68c-b3c758f06549" providerId="ADAL" clId="{74668229-3E85-4F87-AD78-16A1D8DB5874}" dt="2021-02-26T06:19:04.454" v="8004" actId="1076"/>
          <ac:picMkLst>
            <pc:docMk/>
            <pc:sldMk cId="223737285" sldId="327"/>
            <ac:picMk id="23" creationId="{56068E53-5293-46AF-B5A7-E84AB68DA9DF}"/>
          </ac:picMkLst>
        </pc:picChg>
      </pc:sldChg>
      <pc:sldChg chg="addSp delSp modSp add del mod delAnim">
        <pc:chgData name="Gustavo  paredes" userId="237c4cbf-6e2c-4d16-a68c-b3c758f06549" providerId="ADAL" clId="{74668229-3E85-4F87-AD78-16A1D8DB5874}" dt="2021-02-26T06:08:26.549" v="7845" actId="2696"/>
        <pc:sldMkLst>
          <pc:docMk/>
          <pc:sldMk cId="1552049596" sldId="327"/>
        </pc:sldMkLst>
        <pc:spChg chg="del">
          <ac:chgData name="Gustavo  paredes" userId="237c4cbf-6e2c-4d16-a68c-b3c758f06549" providerId="ADAL" clId="{74668229-3E85-4F87-AD78-16A1D8DB5874}" dt="2021-02-26T06:03:07.451" v="7749" actId="478"/>
          <ac:spMkLst>
            <pc:docMk/>
            <pc:sldMk cId="1552049596" sldId="327"/>
            <ac:spMk id="3" creationId="{14BCE476-3827-4B1B-9616-6B0EC10BE671}"/>
          </ac:spMkLst>
        </pc:spChg>
        <pc:spChg chg="mod">
          <ac:chgData name="Gustavo  paredes" userId="237c4cbf-6e2c-4d16-a68c-b3c758f06549" providerId="ADAL" clId="{74668229-3E85-4F87-AD78-16A1D8DB5874}" dt="2021-02-26T06:03:13.299" v="7750" actId="1076"/>
          <ac:spMkLst>
            <pc:docMk/>
            <pc:sldMk cId="1552049596" sldId="327"/>
            <ac:spMk id="11" creationId="{2E22CB04-489E-4268-97D5-D9B19200E437}"/>
          </ac:spMkLst>
        </pc:spChg>
        <pc:spChg chg="mod">
          <ac:chgData name="Gustavo  paredes" userId="237c4cbf-6e2c-4d16-a68c-b3c758f06549" providerId="ADAL" clId="{74668229-3E85-4F87-AD78-16A1D8DB5874}" dt="2021-02-26T06:05:03.539" v="7759" actId="1076"/>
          <ac:spMkLst>
            <pc:docMk/>
            <pc:sldMk cId="1552049596" sldId="327"/>
            <ac:spMk id="15" creationId="{66C42E43-5B41-4F52-B2F6-3E2E9C64CEB4}"/>
          </ac:spMkLst>
        </pc:spChg>
        <pc:spChg chg="mod">
          <ac:chgData name="Gustavo  paredes" userId="237c4cbf-6e2c-4d16-a68c-b3c758f06549" providerId="ADAL" clId="{74668229-3E85-4F87-AD78-16A1D8DB5874}" dt="2021-02-26T06:06:41.279" v="7800" actId="20577"/>
          <ac:spMkLst>
            <pc:docMk/>
            <pc:sldMk cId="1552049596" sldId="327"/>
            <ac:spMk id="18" creationId="{3C2FEC47-A3A5-4BA4-9BDC-20AF43166B99}"/>
          </ac:spMkLst>
        </pc:spChg>
        <pc:spChg chg="mod">
          <ac:chgData name="Gustavo  paredes" userId="237c4cbf-6e2c-4d16-a68c-b3c758f06549" providerId="ADAL" clId="{74668229-3E85-4F87-AD78-16A1D8DB5874}" dt="2021-02-26T06:04:53.827" v="7755" actId="1076"/>
          <ac:spMkLst>
            <pc:docMk/>
            <pc:sldMk cId="1552049596" sldId="327"/>
            <ac:spMk id="20" creationId="{DA41268B-72CE-41D8-9052-56E447ADC3BF}"/>
          </ac:spMkLst>
        </pc:spChg>
        <pc:picChg chg="add mod">
          <ac:chgData name="Gustavo  paredes" userId="237c4cbf-6e2c-4d16-a68c-b3c758f06549" providerId="ADAL" clId="{74668229-3E85-4F87-AD78-16A1D8DB5874}" dt="2021-02-26T06:03:49.311" v="7753" actId="1076"/>
          <ac:picMkLst>
            <pc:docMk/>
            <pc:sldMk cId="1552049596" sldId="327"/>
            <ac:picMk id="5" creationId="{D7C43288-76E4-43F6-8124-FD3E7B349C4B}"/>
          </ac:picMkLst>
        </pc:picChg>
        <pc:picChg chg="del">
          <ac:chgData name="Gustavo  paredes" userId="237c4cbf-6e2c-4d16-a68c-b3c758f06549" providerId="ADAL" clId="{74668229-3E85-4F87-AD78-16A1D8DB5874}" dt="2021-02-26T06:03:15.019" v="7751" actId="478"/>
          <ac:picMkLst>
            <pc:docMk/>
            <pc:sldMk cId="1552049596" sldId="327"/>
            <ac:picMk id="6" creationId="{ACF5BAFA-969E-40B4-B051-41B954585F1D}"/>
          </ac:picMkLst>
        </pc:picChg>
        <pc:picChg chg="add mod">
          <ac:chgData name="Gustavo  paredes" userId="237c4cbf-6e2c-4d16-a68c-b3c758f06549" providerId="ADAL" clId="{74668229-3E85-4F87-AD78-16A1D8DB5874}" dt="2021-02-26T06:05:14.827" v="7761" actId="1076"/>
          <ac:picMkLst>
            <pc:docMk/>
            <pc:sldMk cId="1552049596" sldId="327"/>
            <ac:picMk id="8" creationId="{79C0D9A3-7EEB-4762-8956-E76275F34CFC}"/>
          </ac:picMkLst>
        </pc:picChg>
        <pc:picChg chg="add mod">
          <ac:chgData name="Gustavo  paredes" userId="237c4cbf-6e2c-4d16-a68c-b3c758f06549" providerId="ADAL" clId="{74668229-3E85-4F87-AD78-16A1D8DB5874}" dt="2021-02-26T06:06:43.270" v="7801" actId="1076"/>
          <ac:picMkLst>
            <pc:docMk/>
            <pc:sldMk cId="1552049596" sldId="327"/>
            <ac:picMk id="10" creationId="{D347D4FC-7128-4F18-9295-717EA0A3E81D}"/>
          </ac:picMkLst>
        </pc:picChg>
        <pc:picChg chg="del">
          <ac:chgData name="Gustavo  paredes" userId="237c4cbf-6e2c-4d16-a68c-b3c758f06549" providerId="ADAL" clId="{74668229-3E85-4F87-AD78-16A1D8DB5874}" dt="2021-02-26T06:04:57.879" v="7758" actId="478"/>
          <ac:picMkLst>
            <pc:docMk/>
            <pc:sldMk cId="1552049596" sldId="327"/>
            <ac:picMk id="12" creationId="{30B5A61C-5D7E-4812-B4B9-D5FFB7902425}"/>
          </ac:picMkLst>
        </pc:picChg>
        <pc:picChg chg="del mod">
          <ac:chgData name="Gustavo  paredes" userId="237c4cbf-6e2c-4d16-a68c-b3c758f06549" providerId="ADAL" clId="{74668229-3E85-4F87-AD78-16A1D8DB5874}" dt="2021-02-26T06:05:37.182" v="7762" actId="478"/>
          <ac:picMkLst>
            <pc:docMk/>
            <pc:sldMk cId="1552049596" sldId="327"/>
            <ac:picMk id="16" creationId="{2014CF9A-3188-4142-AA70-70F0EB38A672}"/>
          </ac:picMkLst>
        </pc:picChg>
        <pc:picChg chg="del">
          <ac:chgData name="Gustavo  paredes" userId="237c4cbf-6e2c-4d16-a68c-b3c758f06549" providerId="ADAL" clId="{74668229-3E85-4F87-AD78-16A1D8DB5874}" dt="2021-02-26T06:04:51.001" v="7754" actId="478"/>
          <ac:picMkLst>
            <pc:docMk/>
            <pc:sldMk cId="1552049596" sldId="327"/>
            <ac:picMk id="22" creationId="{CA9BE971-F124-439F-B91A-F19BD943348B}"/>
          </ac:picMkLst>
        </pc:picChg>
      </pc:sldChg>
      <pc:sldChg chg="addSp delSp modSp add mod delAnim modAnim modNotesTx">
        <pc:chgData name="Gustavo  paredes" userId="237c4cbf-6e2c-4d16-a68c-b3c758f06549" providerId="ADAL" clId="{74668229-3E85-4F87-AD78-16A1D8DB5874}" dt="2021-02-26T15:42:46.450" v="10000" actId="20577"/>
        <pc:sldMkLst>
          <pc:docMk/>
          <pc:sldMk cId="1999238269" sldId="328"/>
        </pc:sldMkLst>
        <pc:spChg chg="mod">
          <ac:chgData name="Gustavo  paredes" userId="237c4cbf-6e2c-4d16-a68c-b3c758f06549" providerId="ADAL" clId="{74668229-3E85-4F87-AD78-16A1D8DB5874}" dt="2021-02-26T06:11:51.802" v="7883" actId="1076"/>
          <ac:spMkLst>
            <pc:docMk/>
            <pc:sldMk cId="1999238269" sldId="328"/>
            <ac:spMk id="11" creationId="{2E22CB04-489E-4268-97D5-D9B19200E437}"/>
          </ac:spMkLst>
        </pc:spChg>
        <pc:spChg chg="add del mod">
          <ac:chgData name="Gustavo  paredes" userId="237c4cbf-6e2c-4d16-a68c-b3c758f06549" providerId="ADAL" clId="{74668229-3E85-4F87-AD78-16A1D8DB5874}" dt="2021-02-26T06:07:00.415" v="7805"/>
          <ac:spMkLst>
            <pc:docMk/>
            <pc:sldMk cId="1999238269" sldId="328"/>
            <ac:spMk id="12" creationId="{454A8373-9AED-4D8F-9E44-4DB89276450A}"/>
          </ac:spMkLst>
        </pc:spChg>
        <pc:spChg chg="add mod">
          <ac:chgData name="Gustavo  paredes" userId="237c4cbf-6e2c-4d16-a68c-b3c758f06549" providerId="ADAL" clId="{74668229-3E85-4F87-AD78-16A1D8DB5874}" dt="2021-02-26T15:41:09.866" v="9987" actId="14100"/>
          <ac:spMkLst>
            <pc:docMk/>
            <pc:sldMk cId="1999238269" sldId="328"/>
            <ac:spMk id="13" creationId="{55D9EC59-3089-4350-A63E-52091BCD5CF0}"/>
          </ac:spMkLst>
        </pc:spChg>
        <pc:spChg chg="mod">
          <ac:chgData name="Gustavo  paredes" userId="237c4cbf-6e2c-4d16-a68c-b3c758f06549" providerId="ADAL" clId="{74668229-3E85-4F87-AD78-16A1D8DB5874}" dt="2021-02-26T06:11:55.291" v="7884" actId="1076"/>
          <ac:spMkLst>
            <pc:docMk/>
            <pc:sldMk cId="1999238269" sldId="328"/>
            <ac:spMk id="15" creationId="{66C42E43-5B41-4F52-B2F6-3E2E9C64CEB4}"/>
          </ac:spMkLst>
        </pc:spChg>
        <pc:spChg chg="mod">
          <ac:chgData name="Gustavo  paredes" userId="237c4cbf-6e2c-4d16-a68c-b3c758f06549" providerId="ADAL" clId="{74668229-3E85-4F87-AD78-16A1D8DB5874}" dt="2021-02-26T15:42:46.450" v="10000" actId="20577"/>
          <ac:spMkLst>
            <pc:docMk/>
            <pc:sldMk cId="1999238269" sldId="328"/>
            <ac:spMk id="18" creationId="{3C2FEC47-A3A5-4BA4-9BDC-20AF43166B99}"/>
          </ac:spMkLst>
        </pc:spChg>
        <pc:spChg chg="del">
          <ac:chgData name="Gustavo  paredes" userId="237c4cbf-6e2c-4d16-a68c-b3c758f06549" providerId="ADAL" clId="{74668229-3E85-4F87-AD78-16A1D8DB5874}" dt="2021-02-26T06:06:53.322" v="7803" actId="478"/>
          <ac:spMkLst>
            <pc:docMk/>
            <pc:sldMk cId="1999238269" sldId="328"/>
            <ac:spMk id="20" creationId="{DA41268B-72CE-41D8-9052-56E447ADC3BF}"/>
          </ac:spMkLst>
        </pc:spChg>
        <pc:picChg chg="del mod">
          <ac:chgData name="Gustavo  paredes" userId="237c4cbf-6e2c-4d16-a68c-b3c758f06549" providerId="ADAL" clId="{74668229-3E85-4F87-AD78-16A1D8DB5874}" dt="2021-02-26T06:10:55.077" v="7862" actId="21"/>
          <ac:picMkLst>
            <pc:docMk/>
            <pc:sldMk cId="1999238269" sldId="328"/>
            <ac:picMk id="10" creationId="{D347D4FC-7128-4F18-9295-717EA0A3E81D}"/>
          </ac:picMkLst>
        </pc:picChg>
        <pc:picChg chg="add mod">
          <ac:chgData name="Gustavo  paredes" userId="237c4cbf-6e2c-4d16-a68c-b3c758f06549" providerId="ADAL" clId="{74668229-3E85-4F87-AD78-16A1D8DB5874}" dt="2021-02-26T06:11:37.520" v="7870" actId="1076"/>
          <ac:picMkLst>
            <pc:docMk/>
            <pc:sldMk cId="1999238269" sldId="328"/>
            <ac:picMk id="14" creationId="{23B378A1-FF41-4F41-8F56-788FFC3C76FC}"/>
          </ac:picMkLst>
        </pc:picChg>
      </pc:sldChg>
      <pc:sldChg chg="addSp delSp modSp add mod delAnim modNotesTx">
        <pc:chgData name="Gustavo  paredes" userId="237c4cbf-6e2c-4d16-a68c-b3c758f06549" providerId="ADAL" clId="{74668229-3E85-4F87-AD78-16A1D8DB5874}" dt="2021-02-26T15:44:51.964" v="10011" actId="255"/>
        <pc:sldMkLst>
          <pc:docMk/>
          <pc:sldMk cId="3933233839" sldId="329"/>
        </pc:sldMkLst>
        <pc:spChg chg="mod">
          <ac:chgData name="Gustavo  paredes" userId="237c4cbf-6e2c-4d16-a68c-b3c758f06549" providerId="ADAL" clId="{74668229-3E85-4F87-AD78-16A1D8DB5874}" dt="2021-02-26T15:44:51.964" v="10011" actId="255"/>
          <ac:spMkLst>
            <pc:docMk/>
            <pc:sldMk cId="3933233839" sldId="329"/>
            <ac:spMk id="2" creationId="{9D46647E-CED7-481B-952F-C38AD0269D6F}"/>
          </ac:spMkLst>
        </pc:spChg>
        <pc:spChg chg="mod">
          <ac:chgData name="Gustavo  paredes" userId="237c4cbf-6e2c-4d16-a68c-b3c758f06549" providerId="ADAL" clId="{74668229-3E85-4F87-AD78-16A1D8DB5874}" dt="2021-02-26T15:44:39.079" v="10010" actId="255"/>
          <ac:spMkLst>
            <pc:docMk/>
            <pc:sldMk cId="3933233839" sldId="329"/>
            <ac:spMk id="13" creationId="{70C43D9F-C120-4A53-868A-0D844A60DEA9}"/>
          </ac:spMkLst>
        </pc:spChg>
        <pc:spChg chg="del">
          <ac:chgData name="Gustavo  paredes" userId="237c4cbf-6e2c-4d16-a68c-b3c758f06549" providerId="ADAL" clId="{74668229-3E85-4F87-AD78-16A1D8DB5874}" dt="2021-02-26T06:21:35.838" v="8111" actId="478"/>
          <ac:spMkLst>
            <pc:docMk/>
            <pc:sldMk cId="3933233839" sldId="329"/>
            <ac:spMk id="16" creationId="{76321C87-EEEE-4718-85F3-BFD05C37ADFF}"/>
          </ac:spMkLst>
        </pc:spChg>
        <pc:spChg chg="del">
          <ac:chgData name="Gustavo  paredes" userId="237c4cbf-6e2c-4d16-a68c-b3c758f06549" providerId="ADAL" clId="{74668229-3E85-4F87-AD78-16A1D8DB5874}" dt="2021-02-26T06:21:35.838" v="8111" actId="478"/>
          <ac:spMkLst>
            <pc:docMk/>
            <pc:sldMk cId="3933233839" sldId="329"/>
            <ac:spMk id="19" creationId="{454CEABE-5417-4CF2-AAFD-3EA0E27D2986}"/>
          </ac:spMkLst>
        </pc:spChg>
        <pc:spChg chg="del">
          <ac:chgData name="Gustavo  paredes" userId="237c4cbf-6e2c-4d16-a68c-b3c758f06549" providerId="ADAL" clId="{74668229-3E85-4F87-AD78-16A1D8DB5874}" dt="2021-02-26T06:21:35.838" v="8111" actId="478"/>
          <ac:spMkLst>
            <pc:docMk/>
            <pc:sldMk cId="3933233839" sldId="329"/>
            <ac:spMk id="21" creationId="{1260E8A0-9867-43FD-A780-3621F6984914}"/>
          </ac:spMkLst>
        </pc:spChg>
        <pc:picChg chg="add mod">
          <ac:chgData name="Gustavo  paredes" userId="237c4cbf-6e2c-4d16-a68c-b3c758f06549" providerId="ADAL" clId="{74668229-3E85-4F87-AD78-16A1D8DB5874}" dt="2021-02-26T06:27:47.434" v="8279" actId="1076"/>
          <ac:picMkLst>
            <pc:docMk/>
            <pc:sldMk cId="3933233839" sldId="329"/>
            <ac:picMk id="4" creationId="{F0D41AD2-DFA6-4C84-8C90-2DC5FD00C732}"/>
          </ac:picMkLst>
        </pc:picChg>
        <pc:picChg chg="add mod">
          <ac:chgData name="Gustavo  paredes" userId="237c4cbf-6e2c-4d16-a68c-b3c758f06549" providerId="ADAL" clId="{74668229-3E85-4F87-AD78-16A1D8DB5874}" dt="2021-02-26T06:27:42.302" v="8278" actId="1076"/>
          <ac:picMkLst>
            <pc:docMk/>
            <pc:sldMk cId="3933233839" sldId="329"/>
            <ac:picMk id="6" creationId="{AB4E41B0-2EA1-47C0-9411-167B6A02D7B2}"/>
          </ac:picMkLst>
        </pc:picChg>
        <pc:picChg chg="del">
          <ac:chgData name="Gustavo  paredes" userId="237c4cbf-6e2c-4d16-a68c-b3c758f06549" providerId="ADAL" clId="{74668229-3E85-4F87-AD78-16A1D8DB5874}" dt="2021-02-26T06:21:35.838" v="8111" actId="478"/>
          <ac:picMkLst>
            <pc:docMk/>
            <pc:sldMk cId="3933233839" sldId="329"/>
            <ac:picMk id="9" creationId="{1BB8C26A-8C4B-4F44-BC51-1E143C9FB3A3}"/>
          </ac:picMkLst>
        </pc:picChg>
        <pc:picChg chg="del">
          <ac:chgData name="Gustavo  paredes" userId="237c4cbf-6e2c-4d16-a68c-b3c758f06549" providerId="ADAL" clId="{74668229-3E85-4F87-AD78-16A1D8DB5874}" dt="2021-02-26T06:21:37.789" v="8112" actId="478"/>
          <ac:picMkLst>
            <pc:docMk/>
            <pc:sldMk cId="3933233839" sldId="329"/>
            <ac:picMk id="14" creationId="{31BF78CA-565D-4DBB-B554-541679D30EF1}"/>
          </ac:picMkLst>
        </pc:picChg>
        <pc:picChg chg="del">
          <ac:chgData name="Gustavo  paredes" userId="237c4cbf-6e2c-4d16-a68c-b3c758f06549" providerId="ADAL" clId="{74668229-3E85-4F87-AD78-16A1D8DB5874}" dt="2021-02-26T06:21:35.838" v="8111" actId="478"/>
          <ac:picMkLst>
            <pc:docMk/>
            <pc:sldMk cId="3933233839" sldId="329"/>
            <ac:picMk id="17" creationId="{68069167-BC47-459B-99EB-233541DA6672}"/>
          </ac:picMkLst>
        </pc:picChg>
        <pc:picChg chg="del">
          <ac:chgData name="Gustavo  paredes" userId="237c4cbf-6e2c-4d16-a68c-b3c758f06549" providerId="ADAL" clId="{74668229-3E85-4F87-AD78-16A1D8DB5874}" dt="2021-02-26T06:21:35.838" v="8111" actId="478"/>
          <ac:picMkLst>
            <pc:docMk/>
            <pc:sldMk cId="3933233839" sldId="329"/>
            <ac:picMk id="23" creationId="{56068E53-5293-46AF-B5A7-E84AB68DA9DF}"/>
          </ac:picMkLst>
        </pc:picChg>
      </pc:sldChg>
      <pc:sldChg chg="addSp delSp modSp add mod modAnim modNotesTx">
        <pc:chgData name="Gustavo  paredes" userId="237c4cbf-6e2c-4d16-a68c-b3c758f06549" providerId="ADAL" clId="{74668229-3E85-4F87-AD78-16A1D8DB5874}" dt="2021-02-26T15:52:10.544" v="10045" actId="1076"/>
        <pc:sldMkLst>
          <pc:docMk/>
          <pc:sldMk cId="3532237770" sldId="330"/>
        </pc:sldMkLst>
        <pc:spChg chg="add del mod">
          <ac:chgData name="Gustavo  paredes" userId="237c4cbf-6e2c-4d16-a68c-b3c758f06549" providerId="ADAL" clId="{74668229-3E85-4F87-AD78-16A1D8DB5874}" dt="2021-02-26T15:47:11.197" v="10023" actId="478"/>
          <ac:spMkLst>
            <pc:docMk/>
            <pc:sldMk cId="3532237770" sldId="330"/>
            <ac:spMk id="12" creationId="{D748C48E-1882-4809-9C58-45927CC7789E}"/>
          </ac:spMkLst>
        </pc:spChg>
        <pc:spChg chg="mod">
          <ac:chgData name="Gustavo  paredes" userId="237c4cbf-6e2c-4d16-a68c-b3c758f06549" providerId="ADAL" clId="{74668229-3E85-4F87-AD78-16A1D8DB5874}" dt="2021-02-26T15:45:58.784" v="10012" actId="255"/>
          <ac:spMkLst>
            <pc:docMk/>
            <pc:sldMk cId="3532237770" sldId="330"/>
            <ac:spMk id="13" creationId="{70C43D9F-C120-4A53-868A-0D844A60DEA9}"/>
          </ac:spMkLst>
        </pc:spChg>
        <pc:picChg chg="del">
          <ac:chgData name="Gustavo  paredes" userId="237c4cbf-6e2c-4d16-a68c-b3c758f06549" providerId="ADAL" clId="{74668229-3E85-4F87-AD78-16A1D8DB5874}" dt="2021-02-26T06:28:22.433" v="8282" actId="478"/>
          <ac:picMkLst>
            <pc:docMk/>
            <pc:sldMk cId="3532237770" sldId="330"/>
            <ac:picMk id="4" creationId="{F0D41AD2-DFA6-4C84-8C90-2DC5FD00C732}"/>
          </ac:picMkLst>
        </pc:picChg>
        <pc:picChg chg="add mod">
          <ac:chgData name="Gustavo  paredes" userId="237c4cbf-6e2c-4d16-a68c-b3c758f06549" providerId="ADAL" clId="{74668229-3E85-4F87-AD78-16A1D8DB5874}" dt="2021-02-26T15:46:25.509" v="10016" actId="1076"/>
          <ac:picMkLst>
            <pc:docMk/>
            <pc:sldMk cId="3532237770" sldId="330"/>
            <ac:picMk id="5" creationId="{32CF64CB-0FCA-48E6-9AA0-8656219466CE}"/>
          </ac:picMkLst>
        </pc:picChg>
        <pc:picChg chg="del">
          <ac:chgData name="Gustavo  paredes" userId="237c4cbf-6e2c-4d16-a68c-b3c758f06549" providerId="ADAL" clId="{74668229-3E85-4F87-AD78-16A1D8DB5874}" dt="2021-02-26T06:28:21.758" v="8281" actId="478"/>
          <ac:picMkLst>
            <pc:docMk/>
            <pc:sldMk cId="3532237770" sldId="330"/>
            <ac:picMk id="6" creationId="{AB4E41B0-2EA1-47C0-9411-167B6A02D7B2}"/>
          </ac:picMkLst>
        </pc:picChg>
        <pc:picChg chg="add mod">
          <ac:chgData name="Gustavo  paredes" userId="237c4cbf-6e2c-4d16-a68c-b3c758f06549" providerId="ADAL" clId="{74668229-3E85-4F87-AD78-16A1D8DB5874}" dt="2021-02-26T15:46:30.872" v="10017" actId="1076"/>
          <ac:picMkLst>
            <pc:docMk/>
            <pc:sldMk cId="3532237770" sldId="330"/>
            <ac:picMk id="8" creationId="{D45522BA-2443-4488-905B-F145997E553D}"/>
          </ac:picMkLst>
        </pc:picChg>
        <pc:picChg chg="add mod">
          <ac:chgData name="Gustavo  paredes" userId="237c4cbf-6e2c-4d16-a68c-b3c758f06549" providerId="ADAL" clId="{74668229-3E85-4F87-AD78-16A1D8DB5874}" dt="2021-02-26T15:52:10.544" v="10045" actId="1076"/>
          <ac:picMkLst>
            <pc:docMk/>
            <pc:sldMk cId="3532237770" sldId="330"/>
            <ac:picMk id="10" creationId="{F1D59FDD-43B5-4695-942C-C94C9DE578E0}"/>
          </ac:picMkLst>
        </pc:picChg>
      </pc:sldChg>
      <pc:sldChg chg="addSp delSp modSp add mod delAnim">
        <pc:chgData name="Gustavo  paredes" userId="237c4cbf-6e2c-4d16-a68c-b3c758f06549" providerId="ADAL" clId="{74668229-3E85-4F87-AD78-16A1D8DB5874}" dt="2021-02-26T15:47:47.837" v="10024" actId="255"/>
        <pc:sldMkLst>
          <pc:docMk/>
          <pc:sldMk cId="2579416133" sldId="331"/>
        </pc:sldMkLst>
        <pc:spChg chg="add mod">
          <ac:chgData name="Gustavo  paredes" userId="237c4cbf-6e2c-4d16-a68c-b3c758f06549" providerId="ADAL" clId="{74668229-3E85-4F87-AD78-16A1D8DB5874}" dt="2021-02-26T06:36:49.791" v="8485" actId="14100"/>
          <ac:spMkLst>
            <pc:docMk/>
            <pc:sldMk cId="2579416133" sldId="331"/>
            <ac:spMk id="11" creationId="{687E0654-F577-441E-A220-8B65C0243BF6}"/>
          </ac:spMkLst>
        </pc:spChg>
        <pc:spChg chg="mod">
          <ac:chgData name="Gustavo  paredes" userId="237c4cbf-6e2c-4d16-a68c-b3c758f06549" providerId="ADAL" clId="{74668229-3E85-4F87-AD78-16A1D8DB5874}" dt="2021-02-26T15:47:47.837" v="10024" actId="255"/>
          <ac:spMkLst>
            <pc:docMk/>
            <pc:sldMk cId="2579416133" sldId="331"/>
            <ac:spMk id="13" creationId="{70C43D9F-C120-4A53-868A-0D844A60DEA9}"/>
          </ac:spMkLst>
        </pc:spChg>
        <pc:picChg chg="add mod">
          <ac:chgData name="Gustavo  paredes" userId="237c4cbf-6e2c-4d16-a68c-b3c758f06549" providerId="ADAL" clId="{74668229-3E85-4F87-AD78-16A1D8DB5874}" dt="2021-02-26T06:35:43.326" v="8471" actId="14100"/>
          <ac:picMkLst>
            <pc:docMk/>
            <pc:sldMk cId="2579416133" sldId="331"/>
            <ac:picMk id="4" creationId="{8BFC7C17-516E-4FFF-89B7-F42D9D801B9B}"/>
          </ac:picMkLst>
        </pc:picChg>
        <pc:picChg chg="del">
          <ac:chgData name="Gustavo  paredes" userId="237c4cbf-6e2c-4d16-a68c-b3c758f06549" providerId="ADAL" clId="{74668229-3E85-4F87-AD78-16A1D8DB5874}" dt="2021-02-26T06:34:00.109" v="8387" actId="478"/>
          <ac:picMkLst>
            <pc:docMk/>
            <pc:sldMk cId="2579416133" sldId="331"/>
            <ac:picMk id="5" creationId="{32CF64CB-0FCA-48E6-9AA0-8656219466CE}"/>
          </ac:picMkLst>
        </pc:picChg>
        <pc:picChg chg="del">
          <ac:chgData name="Gustavo  paredes" userId="237c4cbf-6e2c-4d16-a68c-b3c758f06549" providerId="ADAL" clId="{74668229-3E85-4F87-AD78-16A1D8DB5874}" dt="2021-02-26T06:33:59.310" v="8386" actId="478"/>
          <ac:picMkLst>
            <pc:docMk/>
            <pc:sldMk cId="2579416133" sldId="331"/>
            <ac:picMk id="8" creationId="{D45522BA-2443-4488-905B-F145997E553D}"/>
          </ac:picMkLst>
        </pc:picChg>
        <pc:picChg chg="del">
          <ac:chgData name="Gustavo  paredes" userId="237c4cbf-6e2c-4d16-a68c-b3c758f06549" providerId="ADAL" clId="{74668229-3E85-4F87-AD78-16A1D8DB5874}" dt="2021-02-26T06:33:58.754" v="8385" actId="478"/>
          <ac:picMkLst>
            <pc:docMk/>
            <pc:sldMk cId="2579416133" sldId="331"/>
            <ac:picMk id="10" creationId="{F1D59FDD-43B5-4695-942C-C94C9DE578E0}"/>
          </ac:picMkLst>
        </pc:picChg>
      </pc:sldChg>
      <pc:sldChg chg="addSp delSp modSp add mod">
        <pc:chgData name="Gustavo  paredes" userId="237c4cbf-6e2c-4d16-a68c-b3c758f06549" providerId="ADAL" clId="{74668229-3E85-4F87-AD78-16A1D8DB5874}" dt="2021-02-26T15:50:45.791" v="10037" actId="255"/>
        <pc:sldMkLst>
          <pc:docMk/>
          <pc:sldMk cId="3383906569" sldId="332"/>
        </pc:sldMkLst>
        <pc:spChg chg="mod">
          <ac:chgData name="Gustavo  paredes" userId="237c4cbf-6e2c-4d16-a68c-b3c758f06549" providerId="ADAL" clId="{74668229-3E85-4F87-AD78-16A1D8DB5874}" dt="2021-02-26T15:50:45.791" v="10037" actId="255"/>
          <ac:spMkLst>
            <pc:docMk/>
            <pc:sldMk cId="3383906569" sldId="332"/>
            <ac:spMk id="2" creationId="{9D46647E-CED7-481B-952F-C38AD0269D6F}"/>
          </ac:spMkLst>
        </pc:spChg>
        <pc:spChg chg="del">
          <ac:chgData name="Gustavo  paredes" userId="237c4cbf-6e2c-4d16-a68c-b3c758f06549" providerId="ADAL" clId="{74668229-3E85-4F87-AD78-16A1D8DB5874}" dt="2021-02-26T06:37:16.465" v="8488" actId="478"/>
          <ac:spMkLst>
            <pc:docMk/>
            <pc:sldMk cId="3383906569" sldId="332"/>
            <ac:spMk id="11" creationId="{687E0654-F577-441E-A220-8B65C0243BF6}"/>
          </ac:spMkLst>
        </pc:spChg>
        <pc:spChg chg="mod">
          <ac:chgData name="Gustavo  paredes" userId="237c4cbf-6e2c-4d16-a68c-b3c758f06549" providerId="ADAL" clId="{74668229-3E85-4F87-AD78-16A1D8DB5874}" dt="2021-02-26T15:48:05.544" v="10025" actId="255"/>
          <ac:spMkLst>
            <pc:docMk/>
            <pc:sldMk cId="3383906569" sldId="332"/>
            <ac:spMk id="13" creationId="{70C43D9F-C120-4A53-868A-0D844A60DEA9}"/>
          </ac:spMkLst>
        </pc:spChg>
        <pc:picChg chg="del">
          <ac:chgData name="Gustavo  paredes" userId="237c4cbf-6e2c-4d16-a68c-b3c758f06549" providerId="ADAL" clId="{74668229-3E85-4F87-AD78-16A1D8DB5874}" dt="2021-02-26T06:37:13.989" v="8487" actId="478"/>
          <ac:picMkLst>
            <pc:docMk/>
            <pc:sldMk cId="3383906569" sldId="332"/>
            <ac:picMk id="4" creationId="{8BFC7C17-516E-4FFF-89B7-F42D9D801B9B}"/>
          </ac:picMkLst>
        </pc:picChg>
        <pc:picChg chg="add mod">
          <ac:chgData name="Gustavo  paredes" userId="237c4cbf-6e2c-4d16-a68c-b3c758f06549" providerId="ADAL" clId="{74668229-3E85-4F87-AD78-16A1D8DB5874}" dt="2021-02-26T15:48:09.840" v="10026" actId="14100"/>
          <ac:picMkLst>
            <pc:docMk/>
            <pc:sldMk cId="3383906569" sldId="332"/>
            <ac:picMk id="5" creationId="{44A682E8-C667-416A-99A1-ED41FBC4F4DC}"/>
          </ac:picMkLst>
        </pc:picChg>
      </pc:sldChg>
      <pc:sldChg chg="addSp delSp modSp add mod modAnim">
        <pc:chgData name="Gustavo  paredes" userId="237c4cbf-6e2c-4d16-a68c-b3c758f06549" providerId="ADAL" clId="{74668229-3E85-4F87-AD78-16A1D8DB5874}" dt="2021-02-26T15:50:39.169" v="10036" actId="255"/>
        <pc:sldMkLst>
          <pc:docMk/>
          <pc:sldMk cId="3951211905" sldId="333"/>
        </pc:sldMkLst>
        <pc:spChg chg="mod">
          <ac:chgData name="Gustavo  paredes" userId="237c4cbf-6e2c-4d16-a68c-b3c758f06549" providerId="ADAL" clId="{74668229-3E85-4F87-AD78-16A1D8DB5874}" dt="2021-02-26T15:50:39.169" v="10036" actId="255"/>
          <ac:spMkLst>
            <pc:docMk/>
            <pc:sldMk cId="3951211905" sldId="333"/>
            <ac:spMk id="2" creationId="{9D46647E-CED7-481B-952F-C38AD0269D6F}"/>
          </ac:spMkLst>
        </pc:spChg>
        <pc:spChg chg="add mod">
          <ac:chgData name="Gustavo  paredes" userId="237c4cbf-6e2c-4d16-a68c-b3c758f06549" providerId="ADAL" clId="{74668229-3E85-4F87-AD78-16A1D8DB5874}" dt="2021-02-26T15:48:20.836" v="10028" actId="255"/>
          <ac:spMkLst>
            <pc:docMk/>
            <pc:sldMk cId="3951211905" sldId="333"/>
            <ac:spMk id="9" creationId="{1A933B03-A012-4C0F-9CBE-BE072512B8D3}"/>
          </ac:spMkLst>
        </pc:spChg>
        <pc:spChg chg="mod">
          <ac:chgData name="Gustavo  paredes" userId="237c4cbf-6e2c-4d16-a68c-b3c758f06549" providerId="ADAL" clId="{74668229-3E85-4F87-AD78-16A1D8DB5874}" dt="2021-02-26T15:48:17.023" v="10027" actId="255"/>
          <ac:spMkLst>
            <pc:docMk/>
            <pc:sldMk cId="3951211905" sldId="333"/>
            <ac:spMk id="13" creationId="{70C43D9F-C120-4A53-868A-0D844A60DEA9}"/>
          </ac:spMkLst>
        </pc:spChg>
        <pc:spChg chg="add mod">
          <ac:chgData name="Gustavo  paredes" userId="237c4cbf-6e2c-4d16-a68c-b3c758f06549" providerId="ADAL" clId="{74668229-3E85-4F87-AD78-16A1D8DB5874}" dt="2021-02-26T15:48:27.700" v="10029" actId="255"/>
          <ac:spMkLst>
            <pc:docMk/>
            <pc:sldMk cId="3951211905" sldId="333"/>
            <ac:spMk id="16" creationId="{7E90E5AB-B253-4B59-BE89-EAC7B1001FBB}"/>
          </ac:spMkLst>
        </pc:spChg>
        <pc:spChg chg="add mod">
          <ac:chgData name="Gustavo  paredes" userId="237c4cbf-6e2c-4d16-a68c-b3c758f06549" providerId="ADAL" clId="{74668229-3E85-4F87-AD78-16A1D8DB5874}" dt="2021-02-26T15:48:31.765" v="10030" actId="255"/>
          <ac:spMkLst>
            <pc:docMk/>
            <pc:sldMk cId="3951211905" sldId="333"/>
            <ac:spMk id="19" creationId="{FE510658-FC38-48BA-893A-669C2D26AF73}"/>
          </ac:spMkLst>
        </pc:spChg>
        <pc:picChg chg="add mod">
          <ac:chgData name="Gustavo  paredes" userId="237c4cbf-6e2c-4d16-a68c-b3c758f06549" providerId="ADAL" clId="{74668229-3E85-4F87-AD78-16A1D8DB5874}" dt="2021-02-26T06:46:02.413" v="8625" actId="1076"/>
          <ac:picMkLst>
            <pc:docMk/>
            <pc:sldMk cId="3951211905" sldId="333"/>
            <ac:picMk id="4" creationId="{E094F589-72D0-48A5-A56F-5982FEC05264}"/>
          </ac:picMkLst>
        </pc:picChg>
        <pc:picChg chg="del">
          <ac:chgData name="Gustavo  paredes" userId="237c4cbf-6e2c-4d16-a68c-b3c758f06549" providerId="ADAL" clId="{74668229-3E85-4F87-AD78-16A1D8DB5874}" dt="2021-02-26T06:43:56.273" v="8576" actId="478"/>
          <ac:picMkLst>
            <pc:docMk/>
            <pc:sldMk cId="3951211905" sldId="333"/>
            <ac:picMk id="5" creationId="{44A682E8-C667-416A-99A1-ED41FBC4F4DC}"/>
          </ac:picMkLst>
        </pc:picChg>
        <pc:picChg chg="add mod">
          <ac:chgData name="Gustavo  paredes" userId="237c4cbf-6e2c-4d16-a68c-b3c758f06549" providerId="ADAL" clId="{74668229-3E85-4F87-AD78-16A1D8DB5874}" dt="2021-02-26T07:10:35.992" v="8627" actId="1076"/>
          <ac:picMkLst>
            <pc:docMk/>
            <pc:sldMk cId="3951211905" sldId="333"/>
            <ac:picMk id="7" creationId="{399203A9-0CC9-4CF5-BCA9-6B6240CFF0FE}"/>
          </ac:picMkLst>
        </pc:picChg>
        <pc:picChg chg="add mod">
          <ac:chgData name="Gustavo  paredes" userId="237c4cbf-6e2c-4d16-a68c-b3c758f06549" providerId="ADAL" clId="{74668229-3E85-4F87-AD78-16A1D8DB5874}" dt="2021-02-26T07:12:42.678" v="8727" actId="1076"/>
          <ac:picMkLst>
            <pc:docMk/>
            <pc:sldMk cId="3951211905" sldId="333"/>
            <ac:picMk id="10" creationId="{9836D6E6-F542-48EE-A550-0654F07D80A8}"/>
          </ac:picMkLst>
        </pc:picChg>
        <pc:picChg chg="add mod">
          <ac:chgData name="Gustavo  paredes" userId="237c4cbf-6e2c-4d16-a68c-b3c758f06549" providerId="ADAL" clId="{74668229-3E85-4F87-AD78-16A1D8DB5874}" dt="2021-02-26T07:13:46.126" v="8734" actId="1076"/>
          <ac:picMkLst>
            <pc:docMk/>
            <pc:sldMk cId="3951211905" sldId="333"/>
            <ac:picMk id="12" creationId="{C0696C75-25EC-441F-9B3F-2EFFDC9FDC79}"/>
          </ac:picMkLst>
        </pc:picChg>
        <pc:picChg chg="add del">
          <ac:chgData name="Gustavo  paredes" userId="237c4cbf-6e2c-4d16-a68c-b3c758f06549" providerId="ADAL" clId="{74668229-3E85-4F87-AD78-16A1D8DB5874}" dt="2021-02-26T07:13:59.730" v="8736" actId="22"/>
          <ac:picMkLst>
            <pc:docMk/>
            <pc:sldMk cId="3951211905" sldId="333"/>
            <ac:picMk id="15" creationId="{93002AA3-9F88-4BC3-8C9F-DEA1F0123462}"/>
          </ac:picMkLst>
        </pc:picChg>
        <pc:picChg chg="add mod">
          <ac:chgData name="Gustavo  paredes" userId="237c4cbf-6e2c-4d16-a68c-b3c758f06549" providerId="ADAL" clId="{74668229-3E85-4F87-AD78-16A1D8DB5874}" dt="2021-02-26T07:15:14.409" v="8841" actId="14100"/>
          <ac:picMkLst>
            <pc:docMk/>
            <pc:sldMk cId="3951211905" sldId="333"/>
            <ac:picMk id="18" creationId="{F3A74F62-7DB1-4158-A63F-FA331038B057}"/>
          </ac:picMkLst>
        </pc:picChg>
      </pc:sldChg>
      <pc:sldChg chg="addSp delSp modSp add mod modAnim">
        <pc:chgData name="Gustavo  paredes" userId="237c4cbf-6e2c-4d16-a68c-b3c758f06549" providerId="ADAL" clId="{74668229-3E85-4F87-AD78-16A1D8DB5874}" dt="2021-02-26T17:56:40.525" v="10221" actId="14100"/>
        <pc:sldMkLst>
          <pc:docMk/>
          <pc:sldMk cId="1887979070" sldId="334"/>
        </pc:sldMkLst>
        <pc:spChg chg="mod">
          <ac:chgData name="Gustavo  paredes" userId="237c4cbf-6e2c-4d16-a68c-b3c758f06549" providerId="ADAL" clId="{74668229-3E85-4F87-AD78-16A1D8DB5874}" dt="2021-02-26T15:50:30.387" v="10035" actId="255"/>
          <ac:spMkLst>
            <pc:docMk/>
            <pc:sldMk cId="1887979070" sldId="334"/>
            <ac:spMk id="2" creationId="{531C32F2-8E13-4D6F-9F02-0F2F58D25636}"/>
          </ac:spMkLst>
        </pc:spChg>
        <pc:spChg chg="add mod">
          <ac:chgData name="Gustavo  paredes" userId="237c4cbf-6e2c-4d16-a68c-b3c758f06549" providerId="ADAL" clId="{74668229-3E85-4F87-AD78-16A1D8DB5874}" dt="2021-02-26T15:49:09.782" v="10031" actId="255"/>
          <ac:spMkLst>
            <pc:docMk/>
            <pc:sldMk cId="1887979070" sldId="334"/>
            <ac:spMk id="4" creationId="{CDBB7DAC-A782-4AAA-BA5A-04A8C52D9099}"/>
          </ac:spMkLst>
        </pc:spChg>
        <pc:spChg chg="add del mod">
          <ac:chgData name="Gustavo  paredes" userId="237c4cbf-6e2c-4d16-a68c-b3c758f06549" providerId="ADAL" clId="{74668229-3E85-4F87-AD78-16A1D8DB5874}" dt="2021-02-26T07:21:40.972" v="8965" actId="478"/>
          <ac:spMkLst>
            <pc:docMk/>
            <pc:sldMk cId="1887979070" sldId="334"/>
            <ac:spMk id="5" creationId="{A53DAC05-146C-4471-901B-63D976334E94}"/>
          </ac:spMkLst>
        </pc:spChg>
        <pc:spChg chg="add mod">
          <ac:chgData name="Gustavo  paredes" userId="237c4cbf-6e2c-4d16-a68c-b3c758f06549" providerId="ADAL" clId="{74668229-3E85-4F87-AD78-16A1D8DB5874}" dt="2021-02-26T17:56:40.525" v="10221" actId="14100"/>
          <ac:spMkLst>
            <pc:docMk/>
            <pc:sldMk cId="1887979070" sldId="334"/>
            <ac:spMk id="6" creationId="{1F10078A-90D4-4736-928E-6E735D7A23F4}"/>
          </ac:spMkLst>
        </pc:spChg>
        <pc:spChg chg="add mod">
          <ac:chgData name="Gustavo  paredes" userId="237c4cbf-6e2c-4d16-a68c-b3c758f06549" providerId="ADAL" clId="{74668229-3E85-4F87-AD78-16A1D8DB5874}" dt="2021-02-26T15:49:09.782" v="10031" actId="255"/>
          <ac:spMkLst>
            <pc:docMk/>
            <pc:sldMk cId="1887979070" sldId="334"/>
            <ac:spMk id="7" creationId="{F60E7AD7-5E8D-4B43-807D-C65643818DBD}"/>
          </ac:spMkLst>
        </pc:spChg>
        <pc:spChg chg="del mod">
          <ac:chgData name="Gustavo  paredes" userId="237c4cbf-6e2c-4d16-a68c-b3c758f06549" providerId="ADAL" clId="{74668229-3E85-4F87-AD78-16A1D8DB5874}" dt="2021-02-26T07:18:36.537" v="8917" actId="478"/>
          <ac:spMkLst>
            <pc:docMk/>
            <pc:sldMk cId="1887979070" sldId="334"/>
            <ac:spMk id="8" creationId="{0D2BEF01-37D5-4FD2-991B-DDE87986DA37}"/>
          </ac:spMkLst>
        </pc:spChg>
        <pc:spChg chg="add mod">
          <ac:chgData name="Gustavo  paredes" userId="237c4cbf-6e2c-4d16-a68c-b3c758f06549" providerId="ADAL" clId="{74668229-3E85-4F87-AD78-16A1D8DB5874}" dt="2021-02-26T15:49:09.782" v="10031" actId="255"/>
          <ac:spMkLst>
            <pc:docMk/>
            <pc:sldMk cId="1887979070" sldId="334"/>
            <ac:spMk id="9" creationId="{432F22D3-A02F-44D6-80E1-AB859A0F3737}"/>
          </ac:spMkLst>
        </pc:spChg>
        <pc:spChg chg="add mod">
          <ac:chgData name="Gustavo  paredes" userId="237c4cbf-6e2c-4d16-a68c-b3c758f06549" providerId="ADAL" clId="{74668229-3E85-4F87-AD78-16A1D8DB5874}" dt="2021-02-26T15:49:09.782" v="10031" actId="255"/>
          <ac:spMkLst>
            <pc:docMk/>
            <pc:sldMk cId="1887979070" sldId="334"/>
            <ac:spMk id="10" creationId="{E7D21BF9-F0CF-45DD-9FCC-9E211E8FFA1C}"/>
          </ac:spMkLst>
        </pc:spChg>
        <pc:spChg chg="add mod">
          <ac:chgData name="Gustavo  paredes" userId="237c4cbf-6e2c-4d16-a68c-b3c758f06549" providerId="ADAL" clId="{74668229-3E85-4F87-AD78-16A1D8DB5874}" dt="2021-02-26T15:49:09.782" v="10031" actId="255"/>
          <ac:spMkLst>
            <pc:docMk/>
            <pc:sldMk cId="1887979070" sldId="334"/>
            <ac:spMk id="11" creationId="{BAF95113-E3F9-46B0-BE22-9CF418AC8EC8}"/>
          </ac:spMkLst>
        </pc:spChg>
        <pc:spChg chg="add del">
          <ac:chgData name="Gustavo  paredes" userId="237c4cbf-6e2c-4d16-a68c-b3c758f06549" providerId="ADAL" clId="{74668229-3E85-4F87-AD78-16A1D8DB5874}" dt="2021-02-26T07:26:34.736" v="9035" actId="22"/>
          <ac:spMkLst>
            <pc:docMk/>
            <pc:sldMk cId="1887979070" sldId="334"/>
            <ac:spMk id="13" creationId="{EF4B2E7F-877E-4AC7-AE75-40B9C7ADE28B}"/>
          </ac:spMkLst>
        </pc:spChg>
        <pc:spChg chg="add del">
          <ac:chgData name="Gustavo  paredes" userId="237c4cbf-6e2c-4d16-a68c-b3c758f06549" providerId="ADAL" clId="{74668229-3E85-4F87-AD78-16A1D8DB5874}" dt="2021-02-26T07:26:39.168" v="9037" actId="22"/>
          <ac:spMkLst>
            <pc:docMk/>
            <pc:sldMk cId="1887979070" sldId="334"/>
            <ac:spMk id="15" creationId="{816A665E-D194-4821-AE77-1B6E15263662}"/>
          </ac:spMkLst>
        </pc:spChg>
        <pc:spChg chg="add mod">
          <ac:chgData name="Gustavo  paredes" userId="237c4cbf-6e2c-4d16-a68c-b3c758f06549" providerId="ADAL" clId="{74668229-3E85-4F87-AD78-16A1D8DB5874}" dt="2021-02-26T15:49:09.782" v="10031" actId="255"/>
          <ac:spMkLst>
            <pc:docMk/>
            <pc:sldMk cId="1887979070" sldId="334"/>
            <ac:spMk id="17" creationId="{F318A96F-6F24-44AE-8187-7B6C85452D51}"/>
          </ac:spMkLst>
        </pc:spChg>
        <pc:spChg chg="add mod">
          <ac:chgData name="Gustavo  paredes" userId="237c4cbf-6e2c-4d16-a68c-b3c758f06549" providerId="ADAL" clId="{74668229-3E85-4F87-AD78-16A1D8DB5874}" dt="2021-02-26T15:49:09.782" v="10031" actId="255"/>
          <ac:spMkLst>
            <pc:docMk/>
            <pc:sldMk cId="1887979070" sldId="334"/>
            <ac:spMk id="19" creationId="{001E02AE-A578-4C86-9041-04AEAEAE2C64}"/>
          </ac:spMkLst>
        </pc:spChg>
      </pc:sldChg>
      <pc:sldChg chg="addSp delSp modSp add mod delAnim modAnim">
        <pc:chgData name="Gustavo  paredes" userId="237c4cbf-6e2c-4d16-a68c-b3c758f06549" providerId="ADAL" clId="{74668229-3E85-4F87-AD78-16A1D8DB5874}" dt="2021-02-26T17:56:06.631" v="10202" actId="20577"/>
        <pc:sldMkLst>
          <pc:docMk/>
          <pc:sldMk cId="1994377624" sldId="335"/>
        </pc:sldMkLst>
        <pc:spChg chg="mod">
          <ac:chgData name="Gustavo  paredes" userId="237c4cbf-6e2c-4d16-a68c-b3c758f06549" providerId="ADAL" clId="{74668229-3E85-4F87-AD78-16A1D8DB5874}" dt="2021-02-26T15:51:17.268" v="10044" actId="255"/>
          <ac:spMkLst>
            <pc:docMk/>
            <pc:sldMk cId="1994377624" sldId="335"/>
            <ac:spMk id="2" creationId="{531C32F2-8E13-4D6F-9F02-0F2F58D25636}"/>
          </ac:spMkLst>
        </pc:spChg>
        <pc:spChg chg="del mod">
          <ac:chgData name="Gustavo  paredes" userId="237c4cbf-6e2c-4d16-a68c-b3c758f06549" providerId="ADAL" clId="{74668229-3E85-4F87-AD78-16A1D8DB5874}" dt="2021-02-26T07:31:11.411" v="9274" actId="478"/>
          <ac:spMkLst>
            <pc:docMk/>
            <pc:sldMk cId="1994377624" sldId="335"/>
            <ac:spMk id="4" creationId="{CDBB7DAC-A782-4AAA-BA5A-04A8C52D9099}"/>
          </ac:spMkLst>
        </pc:spChg>
        <pc:spChg chg="del">
          <ac:chgData name="Gustavo  paredes" userId="237c4cbf-6e2c-4d16-a68c-b3c758f06549" providerId="ADAL" clId="{74668229-3E85-4F87-AD78-16A1D8DB5874}" dt="2021-02-26T07:28:57.350" v="9094" actId="478"/>
          <ac:spMkLst>
            <pc:docMk/>
            <pc:sldMk cId="1994377624" sldId="335"/>
            <ac:spMk id="6" creationId="{1F10078A-90D4-4736-928E-6E735D7A23F4}"/>
          </ac:spMkLst>
        </pc:spChg>
        <pc:spChg chg="mod">
          <ac:chgData name="Gustavo  paredes" userId="237c4cbf-6e2c-4d16-a68c-b3c758f06549" providerId="ADAL" clId="{74668229-3E85-4F87-AD78-16A1D8DB5874}" dt="2021-02-26T15:51:08.392" v="10043" actId="20577"/>
          <ac:spMkLst>
            <pc:docMk/>
            <pc:sldMk cId="1994377624" sldId="335"/>
            <ac:spMk id="7" creationId="{F60E7AD7-5E8D-4B43-807D-C65643818DBD}"/>
          </ac:spMkLst>
        </pc:spChg>
        <pc:spChg chg="add mod">
          <ac:chgData name="Gustavo  paredes" userId="237c4cbf-6e2c-4d16-a68c-b3c758f06549" providerId="ADAL" clId="{74668229-3E85-4F87-AD78-16A1D8DB5874}" dt="2021-02-26T07:36:14.658" v="9849" actId="1076"/>
          <ac:spMkLst>
            <pc:docMk/>
            <pc:sldMk cId="1994377624" sldId="335"/>
            <ac:spMk id="8" creationId="{8E02D948-FB5F-4DD5-9E0A-E1C260366E67}"/>
          </ac:spMkLst>
        </pc:spChg>
        <pc:spChg chg="mod">
          <ac:chgData name="Gustavo  paredes" userId="237c4cbf-6e2c-4d16-a68c-b3c758f06549" providerId="ADAL" clId="{74668229-3E85-4F87-AD78-16A1D8DB5874}" dt="2021-02-26T15:49:22.920" v="10033" actId="2711"/>
          <ac:spMkLst>
            <pc:docMk/>
            <pc:sldMk cId="1994377624" sldId="335"/>
            <ac:spMk id="9" creationId="{432F22D3-A02F-44D6-80E1-AB859A0F3737}"/>
          </ac:spMkLst>
        </pc:spChg>
        <pc:spChg chg="mod">
          <ac:chgData name="Gustavo  paredes" userId="237c4cbf-6e2c-4d16-a68c-b3c758f06549" providerId="ADAL" clId="{74668229-3E85-4F87-AD78-16A1D8DB5874}" dt="2021-02-26T15:49:22.920" v="10033" actId="2711"/>
          <ac:spMkLst>
            <pc:docMk/>
            <pc:sldMk cId="1994377624" sldId="335"/>
            <ac:spMk id="10" creationId="{E7D21BF9-F0CF-45DD-9FCC-9E211E8FFA1C}"/>
          </ac:spMkLst>
        </pc:spChg>
        <pc:spChg chg="mod">
          <ac:chgData name="Gustavo  paredes" userId="237c4cbf-6e2c-4d16-a68c-b3c758f06549" providerId="ADAL" clId="{74668229-3E85-4F87-AD78-16A1D8DB5874}" dt="2021-02-26T17:56:06.631" v="10202" actId="20577"/>
          <ac:spMkLst>
            <pc:docMk/>
            <pc:sldMk cId="1994377624" sldId="335"/>
            <ac:spMk id="11" creationId="{BAF95113-E3F9-46B0-BE22-9CF418AC8EC8}"/>
          </ac:spMkLst>
        </pc:spChg>
        <pc:spChg chg="add del mod">
          <ac:chgData name="Gustavo  paredes" userId="237c4cbf-6e2c-4d16-a68c-b3c758f06549" providerId="ADAL" clId="{74668229-3E85-4F87-AD78-16A1D8DB5874}" dt="2021-02-26T07:34:11.410" v="9691" actId="478"/>
          <ac:spMkLst>
            <pc:docMk/>
            <pc:sldMk cId="1994377624" sldId="335"/>
            <ac:spMk id="12" creationId="{D7DA505A-DDF0-41B7-AFE8-EC33E1CE40DE}"/>
          </ac:spMkLst>
        </pc:spChg>
        <pc:spChg chg="add del mod">
          <ac:chgData name="Gustavo  paredes" userId="237c4cbf-6e2c-4d16-a68c-b3c758f06549" providerId="ADAL" clId="{74668229-3E85-4F87-AD78-16A1D8DB5874}" dt="2021-02-26T07:35:19.722" v="9834" actId="478"/>
          <ac:spMkLst>
            <pc:docMk/>
            <pc:sldMk cId="1994377624" sldId="335"/>
            <ac:spMk id="14" creationId="{1D37A2CB-A648-46B1-8EAC-66FCD49C62D9}"/>
          </ac:spMkLst>
        </pc:spChg>
        <pc:spChg chg="del">
          <ac:chgData name="Gustavo  paredes" userId="237c4cbf-6e2c-4d16-a68c-b3c758f06549" providerId="ADAL" clId="{74668229-3E85-4F87-AD78-16A1D8DB5874}" dt="2021-02-26T07:34:27.804" v="9693" actId="478"/>
          <ac:spMkLst>
            <pc:docMk/>
            <pc:sldMk cId="1994377624" sldId="335"/>
            <ac:spMk id="17" creationId="{F318A96F-6F24-44AE-8187-7B6C85452D51}"/>
          </ac:spMkLst>
        </pc:spChg>
        <pc:spChg chg="del">
          <ac:chgData name="Gustavo  paredes" userId="237c4cbf-6e2c-4d16-a68c-b3c758f06549" providerId="ADAL" clId="{74668229-3E85-4F87-AD78-16A1D8DB5874}" dt="2021-02-26T07:34:29.453" v="9694" actId="478"/>
          <ac:spMkLst>
            <pc:docMk/>
            <pc:sldMk cId="1994377624" sldId="335"/>
            <ac:spMk id="19" creationId="{001E02AE-A578-4C86-9041-04AEAEAE2C64}"/>
          </ac:spMkLst>
        </pc:spChg>
      </pc:sldChg>
      <pc:sldChg chg="addSp delSp modSp new add del mod delAnim modAnim">
        <pc:chgData name="Gustavo  paredes" userId="237c4cbf-6e2c-4d16-a68c-b3c758f06549" providerId="ADAL" clId="{74668229-3E85-4F87-AD78-16A1D8DB5874}" dt="2021-02-26T15:30:01.742" v="9915" actId="47"/>
        <pc:sldMkLst>
          <pc:docMk/>
          <pc:sldMk cId="4256848479" sldId="336"/>
        </pc:sldMkLst>
        <pc:picChg chg="add del mod">
          <ac:chgData name="Gustavo  paredes" userId="237c4cbf-6e2c-4d16-a68c-b3c758f06549" providerId="ADAL" clId="{74668229-3E85-4F87-AD78-16A1D8DB5874}" dt="2021-02-26T15:26:04.938" v="9894" actId="21"/>
          <ac:picMkLst>
            <pc:docMk/>
            <pc:sldMk cId="4256848479" sldId="336"/>
            <ac:picMk id="2" creationId="{7440E335-0407-4D8C-B104-6F76C0F3C417}"/>
          </ac:picMkLst>
        </pc:picChg>
      </pc:sldChg>
      <pc:sldChg chg="new del">
        <pc:chgData name="Gustavo  paredes" userId="237c4cbf-6e2c-4d16-a68c-b3c758f06549" providerId="ADAL" clId="{74668229-3E85-4F87-AD78-16A1D8DB5874}" dt="2021-02-26T15:25:32.277" v="9888" actId="47"/>
        <pc:sldMkLst>
          <pc:docMk/>
          <pc:sldMk cId="306591370" sldId="337"/>
        </pc:sldMkLst>
      </pc:sldChg>
      <pc:sldChg chg="add del">
        <pc:chgData name="Gustavo  paredes" userId="237c4cbf-6e2c-4d16-a68c-b3c758f06549" providerId="ADAL" clId="{74668229-3E85-4F87-AD78-16A1D8DB5874}" dt="2021-02-26T15:29:30.492" v="9909"/>
        <pc:sldMkLst>
          <pc:docMk/>
          <pc:sldMk cId="2017846822" sldId="337"/>
        </pc:sldMkLst>
      </pc:sldChg>
      <pc:sldChg chg="add">
        <pc:chgData name="Gustavo  paredes" userId="237c4cbf-6e2c-4d16-a68c-b3c758f06549" providerId="ADAL" clId="{74668229-3E85-4F87-AD78-16A1D8DB5874}" dt="2021-02-26T15:30:03.986" v="9916"/>
        <pc:sldMkLst>
          <pc:docMk/>
          <pc:sldMk cId="2607087446" sldId="337"/>
        </pc:sldMkLst>
      </pc:sldChg>
      <pc:sldChg chg="delSp modSp add del mod delAnim">
        <pc:chgData name="Gustavo  paredes" userId="237c4cbf-6e2c-4d16-a68c-b3c758f06549" providerId="ADAL" clId="{74668229-3E85-4F87-AD78-16A1D8DB5874}" dt="2021-02-26T15:29:55.862" v="9914" actId="2696"/>
        <pc:sldMkLst>
          <pc:docMk/>
          <pc:sldMk cId="3816674061" sldId="337"/>
        </pc:sldMkLst>
        <pc:spChg chg="del">
          <ac:chgData name="Gustavo  paredes" userId="237c4cbf-6e2c-4d16-a68c-b3c758f06549" providerId="ADAL" clId="{74668229-3E85-4F87-AD78-16A1D8DB5874}" dt="2021-02-26T15:25:41.301" v="9892" actId="478"/>
          <ac:spMkLst>
            <pc:docMk/>
            <pc:sldMk cId="3816674061" sldId="337"/>
            <ac:spMk id="15" creationId="{69D3A883-1F77-455E-BDC5-D28BE50AE238}"/>
          </ac:spMkLst>
        </pc:spChg>
        <pc:spChg chg="del">
          <ac:chgData name="Gustavo  paredes" userId="237c4cbf-6e2c-4d16-a68c-b3c758f06549" providerId="ADAL" clId="{74668229-3E85-4F87-AD78-16A1D8DB5874}" dt="2021-02-26T15:25:37.613" v="9890" actId="478"/>
          <ac:spMkLst>
            <pc:docMk/>
            <pc:sldMk cId="3816674061" sldId="337"/>
            <ac:spMk id="16" creationId="{27804C12-1635-41E2-BAA5-CAF703204012}"/>
          </ac:spMkLst>
        </pc:spChg>
        <pc:spChg chg="del">
          <ac:chgData name="Gustavo  paredes" userId="237c4cbf-6e2c-4d16-a68c-b3c758f06549" providerId="ADAL" clId="{74668229-3E85-4F87-AD78-16A1D8DB5874}" dt="2021-02-26T15:25:39.321" v="9891" actId="478"/>
          <ac:spMkLst>
            <pc:docMk/>
            <pc:sldMk cId="3816674061" sldId="337"/>
            <ac:spMk id="17" creationId="{5EE9C4DD-0524-414D-8BB7-8FDFA7825EE4}"/>
          </ac:spMkLst>
        </pc:spChg>
        <pc:grpChg chg="mod">
          <ac:chgData name="Gustavo  paredes" userId="237c4cbf-6e2c-4d16-a68c-b3c758f06549" providerId="ADAL" clId="{74668229-3E85-4F87-AD78-16A1D8DB5874}" dt="2021-02-26T15:25:45.501" v="9893" actId="1076"/>
          <ac:grpSpMkLst>
            <pc:docMk/>
            <pc:sldMk cId="3816674061" sldId="337"/>
            <ac:grpSpMk id="5" creationId="{F235C7B7-34B0-4A3F-8074-7D9C32D11921}"/>
          </ac:grpSpMkLst>
        </pc:grpChg>
        <pc:grpChg chg="mod">
          <ac:chgData name="Gustavo  paredes" userId="237c4cbf-6e2c-4d16-a68c-b3c758f06549" providerId="ADAL" clId="{74668229-3E85-4F87-AD78-16A1D8DB5874}" dt="2021-02-26T15:25:45.501" v="9893" actId="1076"/>
          <ac:grpSpMkLst>
            <pc:docMk/>
            <pc:sldMk cId="3816674061" sldId="337"/>
            <ac:grpSpMk id="8" creationId="{BCEE2A6C-8264-4A32-B4E5-6B233E40D32A}"/>
          </ac:grpSpMkLst>
        </pc:grpChg>
        <pc:grpChg chg="mod">
          <ac:chgData name="Gustavo  paredes" userId="237c4cbf-6e2c-4d16-a68c-b3c758f06549" providerId="ADAL" clId="{74668229-3E85-4F87-AD78-16A1D8DB5874}" dt="2021-02-26T15:25:45.501" v="9893" actId="1076"/>
          <ac:grpSpMkLst>
            <pc:docMk/>
            <pc:sldMk cId="3816674061" sldId="337"/>
            <ac:grpSpMk id="11" creationId="{E5881D4B-A72D-4B73-8D6F-8F37BD191DAD}"/>
          </ac:grpSpMkLst>
        </pc:grpChg>
        <pc:picChg chg="mod">
          <ac:chgData name="Gustavo  paredes" userId="237c4cbf-6e2c-4d16-a68c-b3c758f06549" providerId="ADAL" clId="{74668229-3E85-4F87-AD78-16A1D8DB5874}" dt="2021-02-26T15:25:45.501" v="9893" actId="1076"/>
          <ac:picMkLst>
            <pc:docMk/>
            <pc:sldMk cId="3816674061" sldId="337"/>
            <ac:picMk id="4" creationId="{5AF023D8-A95D-47DF-A195-DC9748BA0EBC}"/>
          </ac:picMkLst>
        </pc:picChg>
      </pc:sldChg>
    </pc:docChg>
  </pc:docChgLst>
  <pc:docChgLst>
    <pc:chgData name="Usuario invitado" userId="S::urn:spo:anon#354deb801d3e4dc720b1174405437d32d9748f2a2862c44916b0a5ab4e64068b::" providerId="AD" clId="Web-{C948C9B7-EB1F-F580-0DB7-D18782635F4C}"/>
    <pc:docChg chg="modSld">
      <pc:chgData name="Usuario invitado" userId="S::urn:spo:anon#354deb801d3e4dc720b1174405437d32d9748f2a2862c44916b0a5ab4e64068b::" providerId="AD" clId="Web-{C948C9B7-EB1F-F580-0DB7-D18782635F4C}" dt="2021-02-25T22:24:28.865" v="103" actId="20577"/>
      <pc:docMkLst>
        <pc:docMk/>
      </pc:docMkLst>
      <pc:sldChg chg="modSp">
        <pc:chgData name="Usuario invitado" userId="S::urn:spo:anon#354deb801d3e4dc720b1174405437d32d9748f2a2862c44916b0a5ab4e64068b::" providerId="AD" clId="Web-{C948C9B7-EB1F-F580-0DB7-D18782635F4C}" dt="2021-02-25T22:22:23.160" v="52" actId="20577"/>
        <pc:sldMkLst>
          <pc:docMk/>
          <pc:sldMk cId="214263670" sldId="306"/>
        </pc:sldMkLst>
        <pc:spChg chg="mod">
          <ac:chgData name="Usuario invitado" userId="S::urn:spo:anon#354deb801d3e4dc720b1174405437d32d9748f2a2862c44916b0a5ab4e64068b::" providerId="AD" clId="Web-{C948C9B7-EB1F-F580-0DB7-D18782635F4C}" dt="2021-02-25T22:22:23.160" v="52" actId="20577"/>
          <ac:spMkLst>
            <pc:docMk/>
            <pc:sldMk cId="214263670" sldId="306"/>
            <ac:spMk id="5" creationId="{EB422F1B-F6D6-40F5-8C11-06AE260F9FFC}"/>
          </ac:spMkLst>
        </pc:spChg>
      </pc:sldChg>
      <pc:sldChg chg="modSp">
        <pc:chgData name="Usuario invitado" userId="S::urn:spo:anon#354deb801d3e4dc720b1174405437d32d9748f2a2862c44916b0a5ab4e64068b::" providerId="AD" clId="Web-{C948C9B7-EB1F-F580-0DB7-D18782635F4C}" dt="2021-02-25T22:24:28.865" v="103" actId="20577"/>
        <pc:sldMkLst>
          <pc:docMk/>
          <pc:sldMk cId="103126464" sldId="310"/>
        </pc:sldMkLst>
        <pc:spChg chg="mod">
          <ac:chgData name="Usuario invitado" userId="S::urn:spo:anon#354deb801d3e4dc720b1174405437d32d9748f2a2862c44916b0a5ab4e64068b::" providerId="AD" clId="Web-{C948C9B7-EB1F-F580-0DB7-D18782635F4C}" dt="2021-02-25T22:24:28.865" v="103" actId="20577"/>
          <ac:spMkLst>
            <pc:docMk/>
            <pc:sldMk cId="103126464" sldId="310"/>
            <ac:spMk id="2" creationId="{E768A59E-3B6F-42D1-851A-565844464DF0}"/>
          </ac:spMkLst>
        </pc:spChg>
      </pc:sldChg>
    </pc:docChg>
  </pc:docChgLst>
  <pc:docChgLst>
    <pc:chgData name="Usuario invitado" userId="S::urn:spo:anon#354deb801d3e4dc720b1174405437d32d9748f2a2862c44916b0a5ab4e64068b::" providerId="AD" clId="Web-{76BB5D20-365B-724D-70B9-7252F645D2D7}"/>
    <pc:docChg chg="modSld">
      <pc:chgData name="Usuario invitado" userId="S::urn:spo:anon#354deb801d3e4dc720b1174405437d32d9748f2a2862c44916b0a5ab4e64068b::" providerId="AD" clId="Web-{76BB5D20-365B-724D-70B9-7252F645D2D7}" dt="2021-02-25T18:59:00.393" v="1" actId="20577"/>
      <pc:docMkLst>
        <pc:docMk/>
      </pc:docMkLst>
      <pc:sldChg chg="modSp">
        <pc:chgData name="Usuario invitado" userId="S::urn:spo:anon#354deb801d3e4dc720b1174405437d32d9748f2a2862c44916b0a5ab4e64068b::" providerId="AD" clId="Web-{76BB5D20-365B-724D-70B9-7252F645D2D7}" dt="2021-02-25T18:59:00.393" v="1" actId="20577"/>
        <pc:sldMkLst>
          <pc:docMk/>
          <pc:sldMk cId="509751546" sldId="256"/>
        </pc:sldMkLst>
        <pc:spChg chg="mod">
          <ac:chgData name="Usuario invitado" userId="S::urn:spo:anon#354deb801d3e4dc720b1174405437d32d9748f2a2862c44916b0a5ab4e64068b::" providerId="AD" clId="Web-{76BB5D20-365B-724D-70B9-7252F645D2D7}" dt="2021-02-25T18:59:00.393" v="1" actId="20577"/>
          <ac:spMkLst>
            <pc:docMk/>
            <pc:sldMk cId="509751546" sldId="256"/>
            <ac:spMk id="3" creationId="{41CAD057-867E-4956-8D03-F0EF4888DD6E}"/>
          </ac:spMkLst>
        </pc:spChg>
        <pc:spChg chg="mod">
          <ac:chgData name="Usuario invitado" userId="S::urn:spo:anon#354deb801d3e4dc720b1174405437d32d9748f2a2862c44916b0a5ab4e64068b::" providerId="AD" clId="Web-{76BB5D20-365B-724D-70B9-7252F645D2D7}" dt="2021-02-25T18:58:59.924" v="0" actId="20577"/>
          <ac:spMkLst>
            <pc:docMk/>
            <pc:sldMk cId="509751546" sldId="256"/>
            <ac:spMk id="4" creationId="{D2C20E62-CBDF-4C05-A98F-D5DB6354D12C}"/>
          </ac:spMkLst>
        </pc:spChg>
      </pc:sldChg>
    </pc:docChg>
  </pc:docChgLst>
  <pc:docChgLst>
    <pc:chgData name="Usuario invitado" userId="S::urn:spo:anon#354deb801d3e4dc720b1174405437d32d9748f2a2862c44916b0a5ab4e64068b::" providerId="AD" clId="Web-{394A298B-0C68-40DB-A699-FDD23E4BD77B}"/>
    <pc:docChg chg="modSld">
      <pc:chgData name="Usuario invitado" userId="S::urn:spo:anon#354deb801d3e4dc720b1174405437d32d9748f2a2862c44916b0a5ab4e64068b::" providerId="AD" clId="Web-{394A298B-0C68-40DB-A699-FDD23E4BD77B}" dt="2021-02-25T22:37:03.294" v="4" actId="1076"/>
      <pc:docMkLst>
        <pc:docMk/>
      </pc:docMkLst>
      <pc:sldChg chg="modSp">
        <pc:chgData name="Usuario invitado" userId="S::urn:spo:anon#354deb801d3e4dc720b1174405437d32d9748f2a2862c44916b0a5ab4e64068b::" providerId="AD" clId="Web-{394A298B-0C68-40DB-A699-FDD23E4BD77B}" dt="2021-02-25T22:37:03.294" v="4" actId="1076"/>
        <pc:sldMkLst>
          <pc:docMk/>
          <pc:sldMk cId="385794489" sldId="259"/>
        </pc:sldMkLst>
        <pc:spChg chg="mod">
          <ac:chgData name="Usuario invitado" userId="S::urn:spo:anon#354deb801d3e4dc720b1174405437d32d9748f2a2862c44916b0a5ab4e64068b::" providerId="AD" clId="Web-{394A298B-0C68-40DB-A699-FDD23E4BD77B}" dt="2021-02-25T22:37:03.294" v="4" actId="1076"/>
          <ac:spMkLst>
            <pc:docMk/>
            <pc:sldMk cId="385794489" sldId="259"/>
            <ac:spMk id="5" creationId="{12648479-C9C5-49CB-A929-B087D6B5E623}"/>
          </ac:spMkLst>
        </pc:spChg>
      </pc:sldChg>
      <pc:sldChg chg="modSp">
        <pc:chgData name="Usuario invitado" userId="S::urn:spo:anon#354deb801d3e4dc720b1174405437d32d9748f2a2862c44916b0a5ab4e64068b::" providerId="AD" clId="Web-{394A298B-0C68-40DB-A699-FDD23E4BD77B}" dt="2021-02-25T22:35:33.963" v="2" actId="14100"/>
        <pc:sldMkLst>
          <pc:docMk/>
          <pc:sldMk cId="103126464" sldId="310"/>
        </pc:sldMkLst>
        <pc:spChg chg="mod">
          <ac:chgData name="Usuario invitado" userId="S::urn:spo:anon#354deb801d3e4dc720b1174405437d32d9748f2a2862c44916b0a5ab4e64068b::" providerId="AD" clId="Web-{394A298B-0C68-40DB-A699-FDD23E4BD77B}" dt="2021-02-25T22:35:33.963" v="2" actId="14100"/>
          <ac:spMkLst>
            <pc:docMk/>
            <pc:sldMk cId="103126464" sldId="310"/>
            <ac:spMk id="2" creationId="{E768A59E-3B6F-42D1-851A-565844464DF0}"/>
          </ac:spMkLst>
        </pc:spChg>
      </pc:sldChg>
    </pc:docChg>
  </pc:docChgLst>
  <pc:docChgLst>
    <pc:chgData name="Usuario invitado" userId="S::urn:spo:anon#354deb801d3e4dc720b1174405437d32d9748f2a2862c44916b0a5ab4e64068b::" providerId="AD" clId="Web-{23F198A3-ADB7-B258-DFBE-B0D0656B77E3}"/>
    <pc:docChg chg="modSld">
      <pc:chgData name="Usuario invitado" userId="S::urn:spo:anon#354deb801d3e4dc720b1174405437d32d9748f2a2862c44916b0a5ab4e64068b::" providerId="AD" clId="Web-{23F198A3-ADB7-B258-DFBE-B0D0656B77E3}" dt="2021-02-25T19:22:49.461" v="286" actId="20577"/>
      <pc:docMkLst>
        <pc:docMk/>
      </pc:docMkLst>
      <pc:sldChg chg="addSp delSp modSp">
        <pc:chgData name="Usuario invitado" userId="S::urn:spo:anon#354deb801d3e4dc720b1174405437d32d9748f2a2862c44916b0a5ab4e64068b::" providerId="AD" clId="Web-{23F198A3-ADB7-B258-DFBE-B0D0656B77E3}" dt="2021-02-25T19:22:37.117" v="285" actId="20577"/>
        <pc:sldMkLst>
          <pc:docMk/>
          <pc:sldMk cId="509751546" sldId="256"/>
        </pc:sldMkLst>
        <pc:spChg chg="add del mod">
          <ac:chgData name="Usuario invitado" userId="S::urn:spo:anon#354deb801d3e4dc720b1174405437d32d9748f2a2862c44916b0a5ab4e64068b::" providerId="AD" clId="Web-{23F198A3-ADB7-B258-DFBE-B0D0656B77E3}" dt="2021-02-25T19:10:12.412" v="3"/>
          <ac:spMkLst>
            <pc:docMk/>
            <pc:sldMk cId="509751546" sldId="256"/>
            <ac:spMk id="2" creationId="{69204A04-B044-4D7B-8755-41A69B3A86A8}"/>
          </ac:spMkLst>
        </pc:spChg>
        <pc:spChg chg="mod">
          <ac:chgData name="Usuario invitado" userId="S::urn:spo:anon#354deb801d3e4dc720b1174405437d32d9748f2a2862c44916b0a5ab4e64068b::" providerId="AD" clId="Web-{23F198A3-ADB7-B258-DFBE-B0D0656B77E3}" dt="2021-02-25T19:22:18.961" v="283" actId="20577"/>
          <ac:spMkLst>
            <pc:docMk/>
            <pc:sldMk cId="509751546" sldId="256"/>
            <ac:spMk id="3" creationId="{41CAD057-867E-4956-8D03-F0EF4888DD6E}"/>
          </ac:spMkLst>
        </pc:spChg>
        <pc:spChg chg="mod">
          <ac:chgData name="Usuario invitado" userId="S::urn:spo:anon#354deb801d3e4dc720b1174405437d32d9748f2a2862c44916b0a5ab4e64068b::" providerId="AD" clId="Web-{23F198A3-ADB7-B258-DFBE-B0D0656B77E3}" dt="2021-02-25T19:11:18.086" v="15" actId="1076"/>
          <ac:spMkLst>
            <pc:docMk/>
            <pc:sldMk cId="509751546" sldId="256"/>
            <ac:spMk id="4" creationId="{D2C20E62-CBDF-4C05-A98F-D5DB6354D12C}"/>
          </ac:spMkLst>
        </pc:spChg>
        <pc:spChg chg="add del mod">
          <ac:chgData name="Usuario invitado" userId="S::urn:spo:anon#354deb801d3e4dc720b1174405437d32d9748f2a2862c44916b0a5ab4e64068b::" providerId="AD" clId="Web-{23F198A3-ADB7-B258-DFBE-B0D0656B77E3}" dt="2021-02-25T19:10:34.054" v="8"/>
          <ac:spMkLst>
            <pc:docMk/>
            <pc:sldMk cId="509751546" sldId="256"/>
            <ac:spMk id="5" creationId="{1317F52C-E3A7-47AB-AA6A-703A76A63730}"/>
          </ac:spMkLst>
        </pc:spChg>
        <pc:spChg chg="add mod">
          <ac:chgData name="Usuario invitado" userId="S::urn:spo:anon#354deb801d3e4dc720b1174405437d32d9748f2a2862c44916b0a5ab4e64068b::" providerId="AD" clId="Web-{23F198A3-ADB7-B258-DFBE-B0D0656B77E3}" dt="2021-02-25T19:22:37.117" v="285" actId="20577"/>
          <ac:spMkLst>
            <pc:docMk/>
            <pc:sldMk cId="509751546" sldId="256"/>
            <ac:spMk id="6" creationId="{47183D61-6DDE-4ACA-B37B-A279F9D0FEAF}"/>
          </ac:spMkLst>
        </pc:spChg>
      </pc:sldChg>
      <pc:sldChg chg="delSp modSp">
        <pc:chgData name="Usuario invitado" userId="S::urn:spo:anon#354deb801d3e4dc720b1174405437d32d9748f2a2862c44916b0a5ab4e64068b::" providerId="AD" clId="Web-{23F198A3-ADB7-B258-DFBE-B0D0656B77E3}" dt="2021-02-25T19:22:49.461" v="286" actId="20577"/>
        <pc:sldMkLst>
          <pc:docMk/>
          <pc:sldMk cId="166453100" sldId="303"/>
        </pc:sldMkLst>
        <pc:spChg chg="mod">
          <ac:chgData name="Usuario invitado" userId="S::urn:spo:anon#354deb801d3e4dc720b1174405437d32d9748f2a2862c44916b0a5ab4e64068b::" providerId="AD" clId="Web-{23F198A3-ADB7-B258-DFBE-B0D0656B77E3}" dt="2021-02-25T19:22:49.461" v="286" actId="20577"/>
          <ac:spMkLst>
            <pc:docMk/>
            <pc:sldMk cId="166453100" sldId="303"/>
            <ac:spMk id="4" creationId="{4E3F2F5A-F5F5-4AF7-9A50-6021DCABFF10}"/>
          </ac:spMkLst>
        </pc:spChg>
        <pc:spChg chg="del">
          <ac:chgData name="Usuario invitado" userId="S::urn:spo:anon#354deb801d3e4dc720b1174405437d32d9748f2a2862c44916b0a5ab4e64068b::" providerId="AD" clId="Web-{23F198A3-ADB7-B258-DFBE-B0D0656B77E3}" dt="2021-02-25T19:16:28.187" v="173"/>
          <ac:spMkLst>
            <pc:docMk/>
            <pc:sldMk cId="166453100" sldId="303"/>
            <ac:spMk id="6" creationId="{31730E17-51A4-4AA3-AEEE-D52B3697D0D7}"/>
          </ac:spMkLst>
        </pc:spChg>
        <pc:picChg chg="del">
          <ac:chgData name="Usuario invitado" userId="S::urn:spo:anon#354deb801d3e4dc720b1174405437d32d9748f2a2862c44916b0a5ab4e64068b::" providerId="AD" clId="Web-{23F198A3-ADB7-B258-DFBE-B0D0656B77E3}" dt="2021-02-25T19:12:40.322" v="18"/>
          <ac:picMkLst>
            <pc:docMk/>
            <pc:sldMk cId="166453100" sldId="303"/>
            <ac:picMk id="2" creationId="{6723C073-42C7-4E34-AB7B-E223BC00D2D9}"/>
          </ac:picMkLst>
        </pc:picChg>
      </pc:sldChg>
    </pc:docChg>
  </pc:docChgLst>
  <pc:docChgLst>
    <pc:chgData name="Guest User" userId="S::urn:spo:anon#354deb801d3e4dc720b1174405437d32d9748f2a2862c44916b0a5ab4e64068b::" providerId="AD" clId="Web-{9BF656B8-4419-4C00-9922-9CD6337AC95E}"/>
    <pc:docChg chg="modSld">
      <pc:chgData name="Guest User" userId="S::urn:spo:anon#354deb801d3e4dc720b1174405437d32d9748f2a2862c44916b0a5ab4e64068b::" providerId="AD" clId="Web-{9BF656B8-4419-4C00-9922-9CD6337AC95E}" dt="2021-02-25T23:15:53.016" v="83" actId="20577"/>
      <pc:docMkLst>
        <pc:docMk/>
      </pc:docMkLst>
      <pc:sldChg chg="modSp">
        <pc:chgData name="Guest User" userId="S::urn:spo:anon#354deb801d3e4dc720b1174405437d32d9748f2a2862c44916b0a5ab4e64068b::" providerId="AD" clId="Web-{9BF656B8-4419-4C00-9922-9CD6337AC95E}" dt="2021-02-25T23:03:29.094" v="61" actId="20577"/>
        <pc:sldMkLst>
          <pc:docMk/>
          <pc:sldMk cId="3372290751" sldId="258"/>
        </pc:sldMkLst>
        <pc:spChg chg="mod">
          <ac:chgData name="Guest User" userId="S::urn:spo:anon#354deb801d3e4dc720b1174405437d32d9748f2a2862c44916b0a5ab4e64068b::" providerId="AD" clId="Web-{9BF656B8-4419-4C00-9922-9CD6337AC95E}" dt="2021-02-25T23:03:29.094" v="61" actId="20577"/>
          <ac:spMkLst>
            <pc:docMk/>
            <pc:sldMk cId="3372290751" sldId="258"/>
            <ac:spMk id="6" creationId="{6DD70AF0-FA01-4248-AB46-C53F23840C9D}"/>
          </ac:spMkLst>
        </pc:spChg>
        <pc:spChg chg="mod">
          <ac:chgData name="Guest User" userId="S::urn:spo:anon#354deb801d3e4dc720b1174405437d32d9748f2a2862c44916b0a5ab4e64068b::" providerId="AD" clId="Web-{9BF656B8-4419-4C00-9922-9CD6337AC95E}" dt="2021-02-25T23:02:26.296" v="60" actId="20577"/>
          <ac:spMkLst>
            <pc:docMk/>
            <pc:sldMk cId="3372290751" sldId="258"/>
            <ac:spMk id="9" creationId="{CBEE53A4-AF2A-4B3A-BF4F-DD7767D1E944}"/>
          </ac:spMkLst>
        </pc:spChg>
      </pc:sldChg>
      <pc:sldChg chg="modSp">
        <pc:chgData name="Guest User" userId="S::urn:spo:anon#354deb801d3e4dc720b1174405437d32d9748f2a2862c44916b0a5ab4e64068b::" providerId="AD" clId="Web-{9BF656B8-4419-4C00-9922-9CD6337AC95E}" dt="2021-02-25T23:07:09.548" v="69" actId="14100"/>
        <pc:sldMkLst>
          <pc:docMk/>
          <pc:sldMk cId="385794489" sldId="259"/>
        </pc:sldMkLst>
        <pc:spChg chg="mod">
          <ac:chgData name="Guest User" userId="S::urn:spo:anon#354deb801d3e4dc720b1174405437d32d9748f2a2862c44916b0a5ab4e64068b::" providerId="AD" clId="Web-{9BF656B8-4419-4C00-9922-9CD6337AC95E}" dt="2021-02-25T23:05:51.718" v="63" actId="14100"/>
          <ac:spMkLst>
            <pc:docMk/>
            <pc:sldMk cId="385794489" sldId="259"/>
            <ac:spMk id="3" creationId="{302FCC41-F955-43C6-A577-2AA618A1B8CD}"/>
          </ac:spMkLst>
        </pc:spChg>
        <pc:spChg chg="mod">
          <ac:chgData name="Guest User" userId="S::urn:spo:anon#354deb801d3e4dc720b1174405437d32d9748f2a2862c44916b0a5ab4e64068b::" providerId="AD" clId="Web-{9BF656B8-4419-4C00-9922-9CD6337AC95E}" dt="2021-02-25T23:07:05.313" v="67" actId="1076"/>
          <ac:spMkLst>
            <pc:docMk/>
            <pc:sldMk cId="385794489" sldId="259"/>
            <ac:spMk id="4" creationId="{28027CEB-F7E8-4C28-B379-7A1E5856D6D9}"/>
          </ac:spMkLst>
        </pc:spChg>
        <pc:spChg chg="mod">
          <ac:chgData name="Guest User" userId="S::urn:spo:anon#354deb801d3e4dc720b1174405437d32d9748f2a2862c44916b0a5ab4e64068b::" providerId="AD" clId="Web-{9BF656B8-4419-4C00-9922-9CD6337AC95E}" dt="2021-02-25T23:06:48.610" v="65" actId="1076"/>
          <ac:spMkLst>
            <pc:docMk/>
            <pc:sldMk cId="385794489" sldId="259"/>
            <ac:spMk id="5" creationId="{12648479-C9C5-49CB-A929-B087D6B5E623}"/>
          </ac:spMkLst>
        </pc:spChg>
        <pc:spChg chg="mod">
          <ac:chgData name="Guest User" userId="S::urn:spo:anon#354deb801d3e4dc720b1174405437d32d9748f2a2862c44916b0a5ab4e64068b::" providerId="AD" clId="Web-{9BF656B8-4419-4C00-9922-9CD6337AC95E}" dt="2021-02-25T23:07:05.329" v="68" actId="1076"/>
          <ac:spMkLst>
            <pc:docMk/>
            <pc:sldMk cId="385794489" sldId="259"/>
            <ac:spMk id="17" creationId="{52D7DFCB-E231-4861-A391-CB1684AFEF3C}"/>
          </ac:spMkLst>
        </pc:spChg>
        <pc:grpChg chg="mod">
          <ac:chgData name="Guest User" userId="S::urn:spo:anon#354deb801d3e4dc720b1174405437d32d9748f2a2862c44916b0a5ab4e64068b::" providerId="AD" clId="Web-{9BF656B8-4419-4C00-9922-9CD6337AC95E}" dt="2021-02-25T23:06:34.219" v="64" actId="1076"/>
          <ac:grpSpMkLst>
            <pc:docMk/>
            <pc:sldMk cId="385794489" sldId="259"/>
            <ac:grpSpMk id="6" creationId="{4CDDCE1E-4AA6-4D0F-9AB3-79C47AB18276}"/>
          </ac:grpSpMkLst>
        </pc:grpChg>
        <pc:picChg chg="mod">
          <ac:chgData name="Guest User" userId="S::urn:spo:anon#354deb801d3e4dc720b1174405437d32d9748f2a2862c44916b0a5ab4e64068b::" providerId="AD" clId="Web-{9BF656B8-4419-4C00-9922-9CD6337AC95E}" dt="2021-02-25T23:06:54.126" v="66" actId="14100"/>
          <ac:picMkLst>
            <pc:docMk/>
            <pc:sldMk cId="385794489" sldId="259"/>
            <ac:picMk id="9" creationId="{594481B5-ED42-42BC-8528-786457F652A2}"/>
          </ac:picMkLst>
        </pc:picChg>
        <pc:picChg chg="mod">
          <ac:chgData name="Guest User" userId="S::urn:spo:anon#354deb801d3e4dc720b1174405437d32d9748f2a2862c44916b0a5ab4e64068b::" providerId="AD" clId="Web-{9BF656B8-4419-4C00-9922-9CD6337AC95E}" dt="2021-02-25T23:07:09.548" v="69" actId="14100"/>
          <ac:picMkLst>
            <pc:docMk/>
            <pc:sldMk cId="385794489" sldId="259"/>
            <ac:picMk id="16" creationId="{C7995EA5-1DF4-46B7-A54A-36BBB3D45EC3}"/>
          </ac:picMkLst>
        </pc:picChg>
      </pc:sldChg>
      <pc:sldChg chg="modSp">
        <pc:chgData name="Guest User" userId="S::urn:spo:anon#354deb801d3e4dc720b1174405437d32d9748f2a2862c44916b0a5ab4e64068b::" providerId="AD" clId="Web-{9BF656B8-4419-4C00-9922-9CD6337AC95E}" dt="2021-02-25T23:15:53.016" v="83" actId="20577"/>
        <pc:sldMkLst>
          <pc:docMk/>
          <pc:sldMk cId="297446341" sldId="297"/>
        </pc:sldMkLst>
        <pc:spChg chg="mod">
          <ac:chgData name="Guest User" userId="S::urn:spo:anon#354deb801d3e4dc720b1174405437d32d9748f2a2862c44916b0a5ab4e64068b::" providerId="AD" clId="Web-{9BF656B8-4419-4C00-9922-9CD6337AC95E}" dt="2021-02-25T23:10:55.742" v="73" actId="20577"/>
          <ac:spMkLst>
            <pc:docMk/>
            <pc:sldMk cId="297446341" sldId="297"/>
            <ac:spMk id="3" creationId="{C3497D83-7D12-47BF-806F-FCB65182C41A}"/>
          </ac:spMkLst>
        </pc:spChg>
        <pc:spChg chg="mod">
          <ac:chgData name="Guest User" userId="S::urn:spo:anon#354deb801d3e4dc720b1174405437d32d9748f2a2862c44916b0a5ab4e64068b::" providerId="AD" clId="Web-{9BF656B8-4419-4C00-9922-9CD6337AC95E}" dt="2021-02-25T23:11:31.962" v="76" actId="20577"/>
          <ac:spMkLst>
            <pc:docMk/>
            <pc:sldMk cId="297446341" sldId="297"/>
            <ac:spMk id="13" creationId="{5CAF2D83-D401-4530-81E4-A4DB6725434E}"/>
          </ac:spMkLst>
        </pc:spChg>
        <pc:spChg chg="mod">
          <ac:chgData name="Guest User" userId="S::urn:spo:anon#354deb801d3e4dc720b1174405437d32d9748f2a2862c44916b0a5ab4e64068b::" providerId="AD" clId="Web-{9BF656B8-4419-4C00-9922-9CD6337AC95E}" dt="2021-02-25T23:15:53.016" v="83" actId="20577"/>
          <ac:spMkLst>
            <pc:docMk/>
            <pc:sldMk cId="297446341" sldId="297"/>
            <ac:spMk id="14" creationId="{3F3F3DD5-0D7E-4B99-8A95-35FB931E73E4}"/>
          </ac:spMkLst>
        </pc:spChg>
      </pc:sldChg>
      <pc:sldChg chg="modSp">
        <pc:chgData name="Guest User" userId="S::urn:spo:anon#354deb801d3e4dc720b1174405437d32d9748f2a2862c44916b0a5ab4e64068b::" providerId="AD" clId="Web-{9BF656B8-4419-4C00-9922-9CD6337AC95E}" dt="2021-02-25T22:46:16.126" v="2" actId="20577"/>
        <pc:sldMkLst>
          <pc:docMk/>
          <pc:sldMk cId="166453100" sldId="303"/>
        </pc:sldMkLst>
        <pc:spChg chg="mod">
          <ac:chgData name="Guest User" userId="S::urn:spo:anon#354deb801d3e4dc720b1174405437d32d9748f2a2862c44916b0a5ab4e64068b::" providerId="AD" clId="Web-{9BF656B8-4419-4C00-9922-9CD6337AC95E}" dt="2021-02-25T22:46:16.126" v="2" actId="20577"/>
          <ac:spMkLst>
            <pc:docMk/>
            <pc:sldMk cId="166453100" sldId="303"/>
            <ac:spMk id="4" creationId="{4E3F2F5A-F5F5-4AF7-9A50-6021DCABFF10}"/>
          </ac:spMkLst>
        </pc:spChg>
      </pc:sldChg>
    </pc:docChg>
  </pc:docChgLst>
  <pc:docChgLst>
    <pc:chgData name="Usuario invitado" userId="S::urn:spo:anon#354deb801d3e4dc720b1174405437d32d9748f2a2862c44916b0a5ab4e64068b::" providerId="AD" clId="Web-{48E1664B-4A9A-FBFE-E547-78FA153E6BCC}"/>
    <pc:docChg chg="addSld delSld modSld">
      <pc:chgData name="Usuario invitado" userId="S::urn:spo:anon#354deb801d3e4dc720b1174405437d32d9748f2a2862c44916b0a5ab4e64068b::" providerId="AD" clId="Web-{48E1664B-4A9A-FBFE-E547-78FA153E6BCC}" dt="2021-02-25T22:02:11.777" v="285" actId="20577"/>
      <pc:docMkLst>
        <pc:docMk/>
      </pc:docMkLst>
      <pc:sldChg chg="del">
        <pc:chgData name="Usuario invitado" userId="S::urn:spo:anon#354deb801d3e4dc720b1174405437d32d9748f2a2862c44916b0a5ab4e64068b::" providerId="AD" clId="Web-{48E1664B-4A9A-FBFE-E547-78FA153E6BCC}" dt="2021-02-25T22:01:46.495" v="281"/>
        <pc:sldMkLst>
          <pc:docMk/>
          <pc:sldMk cId="1385996619" sldId="301"/>
        </pc:sldMkLst>
      </pc:sldChg>
      <pc:sldChg chg="modSp del">
        <pc:chgData name="Usuario invitado" userId="S::urn:spo:anon#354deb801d3e4dc720b1174405437d32d9748f2a2862c44916b0a5ab4e64068b::" providerId="AD" clId="Web-{48E1664B-4A9A-FBFE-E547-78FA153E6BCC}" dt="2021-02-25T22:01:46.495" v="280"/>
        <pc:sldMkLst>
          <pc:docMk/>
          <pc:sldMk cId="3746684579" sldId="302"/>
        </pc:sldMkLst>
        <pc:picChg chg="mod">
          <ac:chgData name="Usuario invitado" userId="S::urn:spo:anon#354deb801d3e4dc720b1174405437d32d9748f2a2862c44916b0a5ab4e64068b::" providerId="AD" clId="Web-{48E1664B-4A9A-FBFE-E547-78FA153E6BCC}" dt="2021-02-25T20:47:06.429" v="0" actId="1076"/>
          <ac:picMkLst>
            <pc:docMk/>
            <pc:sldMk cId="3746684579" sldId="302"/>
            <ac:picMk id="4" creationId="{AFBB2010-2067-4919-B8C7-1619DC2FE739}"/>
          </ac:picMkLst>
        </pc:picChg>
      </pc:sldChg>
      <pc:sldChg chg="addSp delSp modSp">
        <pc:chgData name="Usuario invitado" userId="S::urn:spo:anon#354deb801d3e4dc720b1174405437d32d9748f2a2862c44916b0a5ab4e64068b::" providerId="AD" clId="Web-{48E1664B-4A9A-FBFE-E547-78FA153E6BCC}" dt="2021-02-25T22:02:11.777" v="285" actId="20577"/>
        <pc:sldMkLst>
          <pc:docMk/>
          <pc:sldMk cId="214263670" sldId="306"/>
        </pc:sldMkLst>
        <pc:spChg chg="add del mod">
          <ac:chgData name="Usuario invitado" userId="S::urn:spo:anon#354deb801d3e4dc720b1174405437d32d9748f2a2862c44916b0a5ab4e64068b::" providerId="AD" clId="Web-{48E1664B-4A9A-FBFE-E547-78FA153E6BCC}" dt="2021-02-25T22:02:11.777" v="285" actId="20577"/>
          <ac:spMkLst>
            <pc:docMk/>
            <pc:sldMk cId="214263670" sldId="306"/>
            <ac:spMk id="5" creationId="{EB422F1B-F6D6-40F5-8C11-06AE260F9FFC}"/>
          </ac:spMkLst>
        </pc:spChg>
        <pc:spChg chg="add del mod">
          <ac:chgData name="Usuario invitado" userId="S::urn:spo:anon#354deb801d3e4dc720b1174405437d32d9748f2a2862c44916b0a5ab4e64068b::" providerId="AD" clId="Web-{48E1664B-4A9A-FBFE-E547-78FA153E6BCC}" dt="2021-02-25T21:46:07.823" v="66"/>
          <ac:spMkLst>
            <pc:docMk/>
            <pc:sldMk cId="214263670" sldId="306"/>
            <ac:spMk id="7" creationId="{A14EA4F5-BBE8-49F4-94CD-BCDAA181BBF2}"/>
          </ac:spMkLst>
        </pc:spChg>
        <pc:spChg chg="del mod">
          <ac:chgData name="Usuario invitado" userId="S::urn:spo:anon#354deb801d3e4dc720b1174405437d32d9748f2a2862c44916b0a5ab4e64068b::" providerId="AD" clId="Web-{48E1664B-4A9A-FBFE-E547-78FA153E6BCC}" dt="2021-02-25T21:45:52.619" v="63"/>
          <ac:spMkLst>
            <pc:docMk/>
            <pc:sldMk cId="214263670" sldId="306"/>
            <ac:spMk id="8" creationId="{C09C75C1-91BE-487C-BBF7-23359B619C51}"/>
          </ac:spMkLst>
        </pc:spChg>
        <pc:spChg chg="del mod">
          <ac:chgData name="Usuario invitado" userId="S::urn:spo:anon#354deb801d3e4dc720b1174405437d32d9748f2a2862c44916b0a5ab4e64068b::" providerId="AD" clId="Web-{48E1664B-4A9A-FBFE-E547-78FA153E6BCC}" dt="2021-02-25T21:45:24.759" v="56"/>
          <ac:spMkLst>
            <pc:docMk/>
            <pc:sldMk cId="214263670" sldId="306"/>
            <ac:spMk id="9" creationId="{38FDA537-428C-4ECC-8927-E47A16939790}"/>
          </ac:spMkLst>
        </pc:spChg>
        <pc:spChg chg="del mod">
          <ac:chgData name="Usuario invitado" userId="S::urn:spo:anon#354deb801d3e4dc720b1174405437d32d9748f2a2862c44916b0a5ab4e64068b::" providerId="AD" clId="Web-{48E1664B-4A9A-FBFE-E547-78FA153E6BCC}" dt="2021-02-25T21:47:03.281" v="91"/>
          <ac:spMkLst>
            <pc:docMk/>
            <pc:sldMk cId="214263670" sldId="306"/>
            <ac:spMk id="10" creationId="{6527C9FB-06F5-4962-8B82-EB1F35E64628}"/>
          </ac:spMkLst>
        </pc:spChg>
        <pc:spChg chg="add del mod">
          <ac:chgData name="Usuario invitado" userId="S::urn:spo:anon#354deb801d3e4dc720b1174405437d32d9748f2a2862c44916b0a5ab4e64068b::" providerId="AD" clId="Web-{48E1664B-4A9A-FBFE-E547-78FA153E6BCC}" dt="2021-02-25T21:46:22.463" v="72"/>
          <ac:spMkLst>
            <pc:docMk/>
            <pc:sldMk cId="214263670" sldId="306"/>
            <ac:spMk id="11" creationId="{FAE8E26A-C744-470A-99FB-2AE9D8F0EE1F}"/>
          </ac:spMkLst>
        </pc:spChg>
        <pc:spChg chg="del mod">
          <ac:chgData name="Usuario invitado" userId="S::urn:spo:anon#354deb801d3e4dc720b1174405437d32d9748f2a2862c44916b0a5ab4e64068b::" providerId="AD" clId="Web-{48E1664B-4A9A-FBFE-E547-78FA153E6BCC}" dt="2021-02-25T21:47:40.141" v="106"/>
          <ac:spMkLst>
            <pc:docMk/>
            <pc:sldMk cId="214263670" sldId="306"/>
            <ac:spMk id="12" creationId="{F4E4929C-154B-4B33-B660-F2AF10D3545D}"/>
          </ac:spMkLst>
        </pc:spChg>
        <pc:spChg chg="del mod">
          <ac:chgData name="Usuario invitado" userId="S::urn:spo:anon#354deb801d3e4dc720b1174405437d32d9748f2a2862c44916b0a5ab4e64068b::" providerId="AD" clId="Web-{48E1664B-4A9A-FBFE-E547-78FA153E6BCC}" dt="2021-02-25T21:47:49.579" v="114"/>
          <ac:spMkLst>
            <pc:docMk/>
            <pc:sldMk cId="214263670" sldId="306"/>
            <ac:spMk id="13" creationId="{53989A38-9542-4767-8C22-7309B16688A1}"/>
          </ac:spMkLst>
        </pc:spChg>
        <pc:spChg chg="add del mod">
          <ac:chgData name="Usuario invitado" userId="S::urn:spo:anon#354deb801d3e4dc720b1174405437d32d9748f2a2862c44916b0a5ab4e64068b::" providerId="AD" clId="Web-{48E1664B-4A9A-FBFE-E547-78FA153E6BCC}" dt="2021-02-25T21:50:35.912" v="154"/>
          <ac:spMkLst>
            <pc:docMk/>
            <pc:sldMk cId="214263670" sldId="306"/>
            <ac:spMk id="14" creationId="{13C891AB-FFF9-450F-869D-51F0B72962A9}"/>
          </ac:spMkLst>
        </pc:spChg>
        <pc:spChg chg="del mod">
          <ac:chgData name="Usuario invitado" userId="S::urn:spo:anon#354deb801d3e4dc720b1174405437d32d9748f2a2862c44916b0a5ab4e64068b::" providerId="AD" clId="Web-{48E1664B-4A9A-FBFE-E547-78FA153E6BCC}" dt="2021-02-25T21:50:16.349" v="144"/>
          <ac:spMkLst>
            <pc:docMk/>
            <pc:sldMk cId="214263670" sldId="306"/>
            <ac:spMk id="15" creationId="{B28E53FE-2EA9-466A-9DCC-5386E8E6C0BD}"/>
          </ac:spMkLst>
        </pc:spChg>
        <pc:spChg chg="del mod">
          <ac:chgData name="Usuario invitado" userId="S::urn:spo:anon#354deb801d3e4dc720b1174405437d32d9748f2a2862c44916b0a5ab4e64068b::" providerId="AD" clId="Web-{48E1664B-4A9A-FBFE-E547-78FA153E6BCC}" dt="2021-02-25T21:50:41.006" v="155"/>
          <ac:spMkLst>
            <pc:docMk/>
            <pc:sldMk cId="214263670" sldId="306"/>
            <ac:spMk id="17" creationId="{638B3687-D973-4CC6-B524-8DC4EF4FB871}"/>
          </ac:spMkLst>
        </pc:spChg>
      </pc:sldChg>
      <pc:sldChg chg="addSp modSp new">
        <pc:chgData name="Usuario invitado" userId="S::urn:spo:anon#354deb801d3e4dc720b1174405437d32d9748f2a2862c44916b0a5ab4e64068b::" providerId="AD" clId="Web-{48E1664B-4A9A-FBFE-E547-78FA153E6BCC}" dt="2021-02-25T22:00:04.320" v="279" actId="20577"/>
        <pc:sldMkLst>
          <pc:docMk/>
          <pc:sldMk cId="103126464" sldId="310"/>
        </pc:sldMkLst>
        <pc:spChg chg="add mod">
          <ac:chgData name="Usuario invitado" userId="S::urn:spo:anon#354deb801d3e4dc720b1174405437d32d9748f2a2862c44916b0a5ab4e64068b::" providerId="AD" clId="Web-{48E1664B-4A9A-FBFE-E547-78FA153E6BCC}" dt="2021-02-25T22:00:04.320" v="279" actId="20577"/>
          <ac:spMkLst>
            <pc:docMk/>
            <pc:sldMk cId="103126464" sldId="310"/>
            <ac:spMk id="2" creationId="{E768A59E-3B6F-42D1-851A-565844464DF0}"/>
          </ac:spMkLst>
        </pc:spChg>
        <pc:spChg chg="add">
          <ac:chgData name="Usuario invitado" userId="S::urn:spo:anon#354deb801d3e4dc720b1174405437d32d9748f2a2862c44916b0a5ab4e64068b::" providerId="AD" clId="Web-{48E1664B-4A9A-FBFE-E547-78FA153E6BCC}" dt="2021-02-25T21:58:46.740" v="273"/>
          <ac:spMkLst>
            <pc:docMk/>
            <pc:sldMk cId="103126464" sldId="310"/>
            <ac:spMk id="4" creationId="{28CEDE4D-05A1-4C2E-A3DC-C18F8CAC526D}"/>
          </ac:spMkLst>
        </pc:spChg>
      </pc:sldChg>
      <pc:sldChg chg="add">
        <pc:chgData name="Usuario invitado" userId="S::urn:spo:anon#354deb801d3e4dc720b1174405437d32d9748f2a2862c44916b0a5ab4e64068b::" providerId="AD" clId="Web-{48E1664B-4A9A-FBFE-E547-78FA153E6BCC}" dt="2021-02-25T22:01:51.324" v="282"/>
        <pc:sldMkLst>
          <pc:docMk/>
          <pc:sldMk cId="1028363586" sldId="311"/>
        </pc:sldMkLst>
      </pc:sldChg>
      <pc:sldChg chg="add">
        <pc:chgData name="Usuario invitado" userId="S::urn:spo:anon#354deb801d3e4dc720b1174405437d32d9748f2a2862c44916b0a5ab4e64068b::" providerId="AD" clId="Web-{48E1664B-4A9A-FBFE-E547-78FA153E6BCC}" dt="2021-02-25T22:01:51.621" v="283"/>
        <pc:sldMkLst>
          <pc:docMk/>
          <pc:sldMk cId="327105326" sldId="312"/>
        </pc:sldMkLst>
      </pc:sldChg>
    </pc:docChg>
  </pc:docChgLst>
  <pc:docChgLst>
    <pc:chgData name="Gustavo  paredes" userId="S::gustavo.paredes@umich.mx::237c4cbf-6e2c-4d16-a68c-b3c758f06549" providerId="AD" clId="Web-{03CFAE9F-E039-B000-C8EE-72ACD132C95C}"/>
    <pc:docChg chg="modSld">
      <pc:chgData name="Gustavo  paredes" userId="S::gustavo.paredes@umich.mx::237c4cbf-6e2c-4d16-a68c-b3c758f06549" providerId="AD" clId="Web-{03CFAE9F-E039-B000-C8EE-72ACD132C95C}" dt="2021-02-25T19:56:57.721" v="5" actId="14100"/>
      <pc:docMkLst>
        <pc:docMk/>
      </pc:docMkLst>
      <pc:sldChg chg="addSp delSp modSp">
        <pc:chgData name="Gustavo  paredes" userId="S::gustavo.paredes@umich.mx::237c4cbf-6e2c-4d16-a68c-b3c758f06549" providerId="AD" clId="Web-{03CFAE9F-E039-B000-C8EE-72ACD132C95C}" dt="2021-02-25T19:56:57.721" v="5" actId="14100"/>
        <pc:sldMkLst>
          <pc:docMk/>
          <pc:sldMk cId="1385996619" sldId="301"/>
        </pc:sldMkLst>
        <pc:picChg chg="add mod">
          <ac:chgData name="Gustavo  paredes" userId="S::gustavo.paredes@umich.mx::237c4cbf-6e2c-4d16-a68c-b3c758f06549" providerId="AD" clId="Web-{03CFAE9F-E039-B000-C8EE-72ACD132C95C}" dt="2021-02-25T19:56:57.721" v="5" actId="14100"/>
          <ac:picMkLst>
            <pc:docMk/>
            <pc:sldMk cId="1385996619" sldId="301"/>
            <ac:picMk id="2" creationId="{FF44D759-F5CE-4EA9-BC5C-10A33770A19B}"/>
          </ac:picMkLst>
        </pc:picChg>
        <pc:picChg chg="del">
          <ac:chgData name="Gustavo  paredes" userId="S::gustavo.paredes@umich.mx::237c4cbf-6e2c-4d16-a68c-b3c758f06549" providerId="AD" clId="Web-{03CFAE9F-E039-B000-C8EE-72ACD132C95C}" dt="2021-02-25T19:56:35.267" v="0"/>
          <ac:picMkLst>
            <pc:docMk/>
            <pc:sldMk cId="1385996619" sldId="301"/>
            <ac:picMk id="5" creationId="{5095D47E-E1E5-4E97-8C83-944F1EF826DA}"/>
          </ac:picMkLst>
        </pc:picChg>
      </pc:sldChg>
    </pc:docChg>
  </pc:docChgLst>
  <pc:docChgLst>
    <pc:chgData name="Usuario invitado" userId="S::urn:spo:anon#354deb801d3e4dc720b1174405437d32d9748f2a2862c44916b0a5ab4e64068b::" providerId="AD" clId="Web-{5F1A675C-DD2F-4908-A93A-06A3EA1ABEFE}"/>
    <pc:docChg chg="modSld">
      <pc:chgData name="Usuario invitado" userId="S::urn:spo:anon#354deb801d3e4dc720b1174405437d32d9748f2a2862c44916b0a5ab4e64068b::" providerId="AD" clId="Web-{5F1A675C-DD2F-4908-A93A-06A3EA1ABEFE}" dt="2021-02-25T18:51:01.222" v="14" actId="20577"/>
      <pc:docMkLst>
        <pc:docMk/>
      </pc:docMkLst>
      <pc:sldChg chg="addSp delSp modSp mod setBg setClrOvrMap">
        <pc:chgData name="Usuario invitado" userId="S::urn:spo:anon#354deb801d3e4dc720b1174405437d32d9748f2a2862c44916b0a5ab4e64068b::" providerId="AD" clId="Web-{5F1A675C-DD2F-4908-A93A-06A3EA1ABEFE}" dt="2021-02-25T18:51:01.222" v="14" actId="20577"/>
        <pc:sldMkLst>
          <pc:docMk/>
          <pc:sldMk cId="509751546" sldId="256"/>
        </pc:sldMkLst>
        <pc:spChg chg="mod">
          <ac:chgData name="Usuario invitado" userId="S::urn:spo:anon#354deb801d3e4dc720b1174405437d32d9748f2a2862c44916b0a5ab4e64068b::" providerId="AD" clId="Web-{5F1A675C-DD2F-4908-A93A-06A3EA1ABEFE}" dt="2021-02-25T18:50:27.924" v="11" actId="14100"/>
          <ac:spMkLst>
            <pc:docMk/>
            <pc:sldMk cId="509751546" sldId="256"/>
            <ac:spMk id="3" creationId="{41CAD057-867E-4956-8D03-F0EF4888DD6E}"/>
          </ac:spMkLst>
        </pc:spChg>
        <pc:spChg chg="mod ord">
          <ac:chgData name="Usuario invitado" userId="S::urn:spo:anon#354deb801d3e4dc720b1174405437d32d9748f2a2862c44916b0a5ab4e64068b::" providerId="AD" clId="Web-{5F1A675C-DD2F-4908-A93A-06A3EA1ABEFE}" dt="2021-02-25T18:51:01.222" v="14" actId="20577"/>
          <ac:spMkLst>
            <pc:docMk/>
            <pc:sldMk cId="509751546" sldId="256"/>
            <ac:spMk id="4" creationId="{D2C20E62-CBDF-4C05-A98F-D5DB6354D12C}"/>
          </ac:spMkLst>
        </pc:spChg>
        <pc:spChg chg="add del">
          <ac:chgData name="Usuario invitado" userId="S::urn:spo:anon#354deb801d3e4dc720b1174405437d32d9748f2a2862c44916b0a5ab4e64068b::" providerId="AD" clId="Web-{5F1A675C-DD2F-4908-A93A-06A3EA1ABEFE}" dt="2021-02-25T18:37:36.949" v="4"/>
          <ac:spMkLst>
            <pc:docMk/>
            <pc:sldMk cId="509751546" sldId="256"/>
            <ac:spMk id="9" creationId="{57ABABA7-0420-4200-9B65-1C1967CE9373}"/>
          </ac:spMkLst>
        </pc:spChg>
        <pc:spChg chg="add del">
          <ac:chgData name="Usuario invitado" userId="S::urn:spo:anon#354deb801d3e4dc720b1174405437d32d9748f2a2862c44916b0a5ab4e64068b::" providerId="AD" clId="Web-{5F1A675C-DD2F-4908-A93A-06A3EA1ABEFE}" dt="2021-02-25T18:37:36.949" v="4"/>
          <ac:spMkLst>
            <pc:docMk/>
            <pc:sldMk cId="509751546" sldId="256"/>
            <ac:spMk id="25" creationId="{8576F020-8157-45CE-B1D9-6FA47AFEB4FA}"/>
          </ac:spMkLst>
        </pc:spChg>
        <pc:spChg chg="add">
          <ac:chgData name="Usuario invitado" userId="S::urn:spo:anon#354deb801d3e4dc720b1174405437d32d9748f2a2862c44916b0a5ab4e64068b::" providerId="AD" clId="Web-{5F1A675C-DD2F-4908-A93A-06A3EA1ABEFE}" dt="2021-02-25T18:37:36.949" v="4"/>
          <ac:spMkLst>
            <pc:docMk/>
            <pc:sldMk cId="509751546" sldId="256"/>
            <ac:spMk id="30" creationId="{F81819F9-8CAC-4A6C-8F06-0482027F9736}"/>
          </ac:spMkLst>
        </pc:spChg>
        <pc:spChg chg="add">
          <ac:chgData name="Usuario invitado" userId="S::urn:spo:anon#354deb801d3e4dc720b1174405437d32d9748f2a2862c44916b0a5ab4e64068b::" providerId="AD" clId="Web-{5F1A675C-DD2F-4908-A93A-06A3EA1ABEFE}" dt="2021-02-25T18:37:36.949" v="4"/>
          <ac:spMkLst>
            <pc:docMk/>
            <pc:sldMk cId="509751546" sldId="256"/>
            <ac:spMk id="32" creationId="{4A98CC08-AEC2-4E8F-8F52-0F5C6372DB4F}"/>
          </ac:spMkLst>
        </pc:spChg>
        <pc:spChg chg="add">
          <ac:chgData name="Usuario invitado" userId="S::urn:spo:anon#354deb801d3e4dc720b1174405437d32d9748f2a2862c44916b0a5ab4e64068b::" providerId="AD" clId="Web-{5F1A675C-DD2F-4908-A93A-06A3EA1ABEFE}" dt="2021-02-25T18:37:36.949" v="4"/>
          <ac:spMkLst>
            <pc:docMk/>
            <pc:sldMk cId="509751546" sldId="256"/>
            <ac:spMk id="62" creationId="{1310EFE2-B91D-47E7-B117-C2A802800A7C}"/>
          </ac:spMkLst>
        </pc:spChg>
        <pc:grpChg chg="add del">
          <ac:chgData name="Usuario invitado" userId="S::urn:spo:anon#354deb801d3e4dc720b1174405437d32d9748f2a2862c44916b0a5ab4e64068b::" providerId="AD" clId="Web-{5F1A675C-DD2F-4908-A93A-06A3EA1ABEFE}" dt="2021-02-25T18:37:36.949" v="4"/>
          <ac:grpSpMkLst>
            <pc:docMk/>
            <pc:sldMk cId="509751546" sldId="256"/>
            <ac:grpSpMk id="11" creationId="{7A03E380-9CD1-4ABA-A763-9F9D252B8908}"/>
          </ac:grpSpMkLst>
        </pc:grpChg>
        <pc:grpChg chg="add">
          <ac:chgData name="Usuario invitado" userId="S::urn:spo:anon#354deb801d3e4dc720b1174405437d32d9748f2a2862c44916b0a5ab4e64068b::" providerId="AD" clId="Web-{5F1A675C-DD2F-4908-A93A-06A3EA1ABEFE}" dt="2021-02-25T18:37:36.949" v="4"/>
          <ac:grpSpMkLst>
            <pc:docMk/>
            <pc:sldMk cId="509751546" sldId="256"/>
            <ac:grpSpMk id="34" creationId="{5D1545E6-EB3C-4478-A661-A2CA963F129C}"/>
          </ac:grpSpMkLst>
        </pc:grpChg>
        <pc:grpChg chg="add">
          <ac:chgData name="Usuario invitado" userId="S::urn:spo:anon#354deb801d3e4dc720b1174405437d32d9748f2a2862c44916b0a5ab4e64068b::" providerId="AD" clId="Web-{5F1A675C-DD2F-4908-A93A-06A3EA1ABEFE}" dt="2021-02-25T18:37:36.949" v="4"/>
          <ac:grpSpMkLst>
            <pc:docMk/>
            <pc:sldMk cId="509751546" sldId="256"/>
            <ac:grpSpMk id="48" creationId="{40A75861-F6C5-44A9-B161-B03701CBDE0C}"/>
          </ac:grpSpMkLst>
        </pc:grpChg>
      </pc:sldChg>
      <pc:sldChg chg="addSp modSp">
        <pc:chgData name="Usuario invitado" userId="S::urn:spo:anon#354deb801d3e4dc720b1174405437d32d9748f2a2862c44916b0a5ab4e64068b::" providerId="AD" clId="Web-{5F1A675C-DD2F-4908-A93A-06A3EA1ABEFE}" dt="2021-02-25T18:21:36.798" v="2" actId="1076"/>
        <pc:sldMkLst>
          <pc:docMk/>
          <pc:sldMk cId="166453100" sldId="303"/>
        </pc:sldMkLst>
        <pc:picChg chg="add mod">
          <ac:chgData name="Usuario invitado" userId="S::urn:spo:anon#354deb801d3e4dc720b1174405437d32d9748f2a2862c44916b0a5ab4e64068b::" providerId="AD" clId="Web-{5F1A675C-DD2F-4908-A93A-06A3EA1ABEFE}" dt="2021-02-25T18:21:36.798" v="2" actId="1076"/>
          <ac:picMkLst>
            <pc:docMk/>
            <pc:sldMk cId="166453100" sldId="303"/>
            <ac:picMk id="2" creationId="{6723C073-42C7-4E34-AB7B-E223BC00D2D9}"/>
          </ac:picMkLst>
        </pc:picChg>
      </pc:sldChg>
    </pc:docChg>
  </pc:docChgLst>
  <pc:docChgLst>
    <pc:chgData name="Guest User" userId="S::urn:spo:anon#354deb801d3e4dc720b1174405437d32d9748f2a2862c44916b0a5ab4e64068b::" providerId="AD" clId="Web-{11F7CE06-6E96-E432-0C78-370276A1D281}"/>
    <pc:docChg chg="modSld">
      <pc:chgData name="Guest User" userId="S::urn:spo:anon#354deb801d3e4dc720b1174405437d32d9748f2a2862c44916b0a5ab4e64068b::" providerId="AD" clId="Web-{11F7CE06-6E96-E432-0C78-370276A1D281}" dt="2021-02-26T05:25:33.831" v="100" actId="20577"/>
      <pc:docMkLst>
        <pc:docMk/>
      </pc:docMkLst>
      <pc:sldChg chg="modSp">
        <pc:chgData name="Guest User" userId="S::urn:spo:anon#354deb801d3e4dc720b1174405437d32d9748f2a2862c44916b0a5ab4e64068b::" providerId="AD" clId="Web-{11F7CE06-6E96-E432-0C78-370276A1D281}" dt="2021-02-26T05:25:33.831" v="100" actId="20577"/>
        <pc:sldMkLst>
          <pc:docMk/>
          <pc:sldMk cId="2688980015" sldId="272"/>
        </pc:sldMkLst>
        <pc:spChg chg="mod">
          <ac:chgData name="Guest User" userId="S::urn:spo:anon#354deb801d3e4dc720b1174405437d32d9748f2a2862c44916b0a5ab4e64068b::" providerId="AD" clId="Web-{11F7CE06-6E96-E432-0C78-370276A1D281}" dt="2021-02-26T05:25:33.831" v="100" actId="20577"/>
          <ac:spMkLst>
            <pc:docMk/>
            <pc:sldMk cId="2688980015" sldId="272"/>
            <ac:spMk id="8" creationId="{0D2BEF01-37D5-4FD2-991B-DDE87986DA37}"/>
          </ac:spMkLst>
        </pc:spChg>
      </pc:sldChg>
      <pc:sldChg chg="modSp">
        <pc:chgData name="Guest User" userId="S::urn:spo:anon#354deb801d3e4dc720b1174405437d32d9748f2a2862c44916b0a5ab4e64068b::" providerId="AD" clId="Web-{11F7CE06-6E96-E432-0C78-370276A1D281}" dt="2021-02-26T05:24:21.656" v="98" actId="20577"/>
        <pc:sldMkLst>
          <pc:docMk/>
          <pc:sldMk cId="1583427289" sldId="296"/>
        </pc:sldMkLst>
        <pc:spChg chg="mod">
          <ac:chgData name="Guest User" userId="S::urn:spo:anon#354deb801d3e4dc720b1174405437d32d9748f2a2862c44916b0a5ab4e64068b::" providerId="AD" clId="Web-{11F7CE06-6E96-E432-0C78-370276A1D281}" dt="2021-02-26T05:24:21.656" v="98" actId="20577"/>
          <ac:spMkLst>
            <pc:docMk/>
            <pc:sldMk cId="1583427289" sldId="296"/>
            <ac:spMk id="2" creationId="{9D46647E-CED7-481B-952F-C38AD0269D6F}"/>
          </ac:spMkLst>
        </pc:spChg>
        <pc:spChg chg="mod">
          <ac:chgData name="Guest User" userId="S::urn:spo:anon#354deb801d3e4dc720b1174405437d32d9748f2a2862c44916b0a5ab4e64068b::" providerId="AD" clId="Web-{11F7CE06-6E96-E432-0C78-370276A1D281}" dt="2021-02-26T05:23:55.374" v="93" actId="1076"/>
          <ac:spMkLst>
            <pc:docMk/>
            <pc:sldMk cId="1583427289" sldId="296"/>
            <ac:spMk id="16" creationId="{7FD1FFAA-4E2C-48B7-BD0B-E1F8C565690B}"/>
          </ac:spMkLst>
        </pc:spChg>
        <pc:spChg chg="mod">
          <ac:chgData name="Guest User" userId="S::urn:spo:anon#354deb801d3e4dc720b1174405437d32d9748f2a2862c44916b0a5ab4e64068b::" providerId="AD" clId="Web-{11F7CE06-6E96-E432-0C78-370276A1D281}" dt="2021-02-26T05:24:00.421" v="94" actId="1076"/>
          <ac:spMkLst>
            <pc:docMk/>
            <pc:sldMk cId="1583427289" sldId="296"/>
            <ac:spMk id="18" creationId="{416D79A6-5F2A-4C7A-8D60-81C8F818B248}"/>
          </ac:spMkLst>
        </pc:spChg>
        <pc:picChg chg="mod">
          <ac:chgData name="Guest User" userId="S::urn:spo:anon#354deb801d3e4dc720b1174405437d32d9748f2a2862c44916b0a5ab4e64068b::" providerId="AD" clId="Web-{11F7CE06-6E96-E432-0C78-370276A1D281}" dt="2021-02-26T05:24:09.953" v="96" actId="14100"/>
          <ac:picMkLst>
            <pc:docMk/>
            <pc:sldMk cId="1583427289" sldId="296"/>
            <ac:picMk id="13" creationId="{603B1BAB-DFE8-475A-88D8-64751CDEB0E7}"/>
          </ac:picMkLst>
        </pc:picChg>
        <pc:picChg chg="mod">
          <ac:chgData name="Guest User" userId="S::urn:spo:anon#354deb801d3e4dc720b1174405437d32d9748f2a2862c44916b0a5ab4e64068b::" providerId="AD" clId="Web-{11F7CE06-6E96-E432-0C78-370276A1D281}" dt="2021-02-26T05:23:49.343" v="92" actId="1076"/>
          <ac:picMkLst>
            <pc:docMk/>
            <pc:sldMk cId="1583427289" sldId="296"/>
            <ac:picMk id="15" creationId="{513513C9-D13F-484A-A988-4F143838BEBC}"/>
          </ac:picMkLst>
        </pc:picChg>
      </pc:sldChg>
      <pc:sldChg chg="modSp">
        <pc:chgData name="Guest User" userId="S::urn:spo:anon#354deb801d3e4dc720b1174405437d32d9748f2a2862c44916b0a5ab4e64068b::" providerId="AD" clId="Web-{11F7CE06-6E96-E432-0C78-370276A1D281}" dt="2021-02-26T04:38:04.785" v="31" actId="1076"/>
        <pc:sldMkLst>
          <pc:docMk/>
          <pc:sldMk cId="3061190373" sldId="316"/>
        </pc:sldMkLst>
        <pc:spChg chg="mod">
          <ac:chgData name="Guest User" userId="S::urn:spo:anon#354deb801d3e4dc720b1174405437d32d9748f2a2862c44916b0a5ab4e64068b::" providerId="AD" clId="Web-{11F7CE06-6E96-E432-0C78-370276A1D281}" dt="2021-02-26T04:37:28.361" v="22" actId="1076"/>
          <ac:spMkLst>
            <pc:docMk/>
            <pc:sldMk cId="3061190373" sldId="316"/>
            <ac:spMk id="14" creationId="{6390E2B4-A633-416A-B997-BF93DCF6CFE7}"/>
          </ac:spMkLst>
        </pc:spChg>
        <pc:spChg chg="mod">
          <ac:chgData name="Guest User" userId="S::urn:spo:anon#354deb801d3e4dc720b1174405437d32d9748f2a2862c44916b0a5ab4e64068b::" providerId="AD" clId="Web-{11F7CE06-6E96-E432-0C78-370276A1D281}" dt="2021-02-26T04:37:12.813" v="18" actId="1076"/>
          <ac:spMkLst>
            <pc:docMk/>
            <pc:sldMk cId="3061190373" sldId="316"/>
            <ac:spMk id="21" creationId="{D5047A95-A01D-4468-8183-9F75782E77AF}"/>
          </ac:spMkLst>
        </pc:spChg>
        <pc:picChg chg="mod">
          <ac:chgData name="Guest User" userId="S::urn:spo:anon#354deb801d3e4dc720b1174405437d32d9748f2a2862c44916b0a5ab4e64068b::" providerId="AD" clId="Web-{11F7CE06-6E96-E432-0C78-370276A1D281}" dt="2021-02-26T04:37:19.813" v="19" actId="1076"/>
          <ac:picMkLst>
            <pc:docMk/>
            <pc:sldMk cId="3061190373" sldId="316"/>
            <ac:picMk id="7" creationId="{F2CF7720-4B07-499C-8F09-F26288FA5ABB}"/>
          </ac:picMkLst>
        </pc:picChg>
        <pc:picChg chg="mod">
          <ac:chgData name="Guest User" userId="S::urn:spo:anon#354deb801d3e4dc720b1174405437d32d9748f2a2862c44916b0a5ab4e64068b::" providerId="AD" clId="Web-{11F7CE06-6E96-E432-0C78-370276A1D281}" dt="2021-02-26T04:38:04.785" v="31" actId="1076"/>
          <ac:picMkLst>
            <pc:docMk/>
            <pc:sldMk cId="3061190373" sldId="316"/>
            <ac:picMk id="11" creationId="{237EF4A3-8E21-495B-BD9F-E21E4632ED78}"/>
          </ac:picMkLst>
        </pc:picChg>
        <pc:picChg chg="mod">
          <ac:chgData name="Guest User" userId="S::urn:spo:anon#354deb801d3e4dc720b1174405437d32d9748f2a2862c44916b0a5ab4e64068b::" providerId="AD" clId="Web-{11F7CE06-6E96-E432-0C78-370276A1D281}" dt="2021-02-26T04:38:01.956" v="30" actId="1076"/>
          <ac:picMkLst>
            <pc:docMk/>
            <pc:sldMk cId="3061190373" sldId="316"/>
            <ac:picMk id="15" creationId="{61BFE184-9FB4-4FF8-9A89-A2A019BB228B}"/>
          </ac:picMkLst>
        </pc:picChg>
      </pc:sldChg>
      <pc:sldChg chg="modSp">
        <pc:chgData name="Guest User" userId="S::urn:spo:anon#354deb801d3e4dc720b1174405437d32d9748f2a2862c44916b0a5ab4e64068b::" providerId="AD" clId="Web-{11F7CE06-6E96-E432-0C78-370276A1D281}" dt="2021-02-26T04:36:26.498" v="17" actId="1076"/>
        <pc:sldMkLst>
          <pc:docMk/>
          <pc:sldMk cId="3504484626" sldId="317"/>
        </pc:sldMkLst>
        <pc:spChg chg="mod">
          <ac:chgData name="Guest User" userId="S::urn:spo:anon#354deb801d3e4dc720b1174405437d32d9748f2a2862c44916b0a5ab4e64068b::" providerId="AD" clId="Web-{11F7CE06-6E96-E432-0C78-370276A1D281}" dt="2021-02-26T04:36:10.575" v="13" actId="1076"/>
          <ac:spMkLst>
            <pc:docMk/>
            <pc:sldMk cId="3504484626" sldId="317"/>
            <ac:spMk id="3" creationId="{14BCE476-3827-4B1B-9616-6B0EC10BE671}"/>
          </ac:spMkLst>
        </pc:spChg>
        <pc:picChg chg="mod">
          <ac:chgData name="Guest User" userId="S::urn:spo:anon#354deb801d3e4dc720b1174405437d32d9748f2a2862c44916b0a5ab4e64068b::" providerId="AD" clId="Web-{11F7CE06-6E96-E432-0C78-370276A1D281}" dt="2021-02-26T04:36:26.498" v="17" actId="1076"/>
          <ac:picMkLst>
            <pc:docMk/>
            <pc:sldMk cId="3504484626" sldId="317"/>
            <ac:picMk id="5" creationId="{9B4CC7E0-0E32-4690-8F47-DCC8EB7508A9}"/>
          </ac:picMkLst>
        </pc:picChg>
        <pc:picChg chg="mod">
          <ac:chgData name="Guest User" userId="S::urn:spo:anon#354deb801d3e4dc720b1174405437d32d9748f2a2862c44916b0a5ab4e64068b::" providerId="AD" clId="Web-{11F7CE06-6E96-E432-0C78-370276A1D281}" dt="2021-02-26T04:36:04.653" v="12" actId="1076"/>
          <ac:picMkLst>
            <pc:docMk/>
            <pc:sldMk cId="3504484626" sldId="317"/>
            <ac:picMk id="8" creationId="{73BB07E7-CA3E-4367-BDF1-517C217DC81F}"/>
          </ac:picMkLst>
        </pc:picChg>
        <pc:picChg chg="mod">
          <ac:chgData name="Guest User" userId="S::urn:spo:anon#354deb801d3e4dc720b1174405437d32d9748f2a2862c44916b0a5ab4e64068b::" providerId="AD" clId="Web-{11F7CE06-6E96-E432-0C78-370276A1D281}" dt="2021-02-26T04:36:17.529" v="15" actId="1076"/>
          <ac:picMkLst>
            <pc:docMk/>
            <pc:sldMk cId="3504484626" sldId="317"/>
            <ac:picMk id="9" creationId="{BCC5F632-8E89-4A6D-BCFA-27368BA49A9C}"/>
          </ac:picMkLst>
        </pc:picChg>
      </pc:sldChg>
      <pc:sldChg chg="delSp modSp">
        <pc:chgData name="Guest User" userId="S::urn:spo:anon#354deb801d3e4dc720b1174405437d32d9748f2a2862c44916b0a5ab4e64068b::" providerId="AD" clId="Web-{11F7CE06-6E96-E432-0C78-370276A1D281}" dt="2021-02-26T04:47:13.565" v="75" actId="20577"/>
        <pc:sldMkLst>
          <pc:docMk/>
          <pc:sldMk cId="2111765306" sldId="322"/>
        </pc:sldMkLst>
        <pc:spChg chg="mod">
          <ac:chgData name="Guest User" userId="S::urn:spo:anon#354deb801d3e4dc720b1174405437d32d9748f2a2862c44916b0a5ab4e64068b::" providerId="AD" clId="Web-{11F7CE06-6E96-E432-0C78-370276A1D281}" dt="2021-02-26T04:47:13.565" v="75" actId="20577"/>
          <ac:spMkLst>
            <pc:docMk/>
            <pc:sldMk cId="2111765306" sldId="322"/>
            <ac:spMk id="13" creationId="{14BF3E07-7815-4975-B487-27716BE13680}"/>
          </ac:spMkLst>
        </pc:spChg>
        <pc:picChg chg="mod">
          <ac:chgData name="Guest User" userId="S::urn:spo:anon#354deb801d3e4dc720b1174405437d32d9748f2a2862c44916b0a5ab4e64068b::" providerId="AD" clId="Web-{11F7CE06-6E96-E432-0C78-370276A1D281}" dt="2021-02-26T04:47:02.095" v="71" actId="1076"/>
          <ac:picMkLst>
            <pc:docMk/>
            <pc:sldMk cId="2111765306" sldId="322"/>
            <ac:picMk id="5" creationId="{E6C2ACF1-48B3-4992-9A61-9C66E8467E48}"/>
          </ac:picMkLst>
        </pc:picChg>
        <pc:picChg chg="mod">
          <ac:chgData name="Guest User" userId="S::urn:spo:anon#354deb801d3e4dc720b1174405437d32d9748f2a2862c44916b0a5ab4e64068b::" providerId="AD" clId="Web-{11F7CE06-6E96-E432-0C78-370276A1D281}" dt="2021-02-26T04:47:09.236" v="73" actId="14100"/>
          <ac:picMkLst>
            <pc:docMk/>
            <pc:sldMk cId="2111765306" sldId="322"/>
            <ac:picMk id="7" creationId="{A65B2879-3C19-4109-9DC2-37075266FB50}"/>
          </ac:picMkLst>
        </pc:picChg>
        <pc:picChg chg="del mod">
          <ac:chgData name="Guest User" userId="S::urn:spo:anon#354deb801d3e4dc720b1174405437d32d9748f2a2862c44916b0a5ab4e64068b::" providerId="AD" clId="Web-{11F7CE06-6E96-E432-0C78-370276A1D281}" dt="2021-02-26T04:46:47.876" v="67"/>
          <ac:picMkLst>
            <pc:docMk/>
            <pc:sldMk cId="2111765306" sldId="322"/>
            <ac:picMk id="9" creationId="{08202A59-1B6E-41A6-9B96-A606E69D81E8}"/>
          </ac:picMkLst>
        </pc:picChg>
        <pc:picChg chg="mod">
          <ac:chgData name="Guest User" userId="S::urn:spo:anon#354deb801d3e4dc720b1174405437d32d9748f2a2862c44916b0a5ab4e64068b::" providerId="AD" clId="Web-{11F7CE06-6E96-E432-0C78-370276A1D281}" dt="2021-02-26T04:47:05.767" v="72" actId="14100"/>
          <ac:picMkLst>
            <pc:docMk/>
            <pc:sldMk cId="2111765306" sldId="322"/>
            <ac:picMk id="10" creationId="{2BDB2DC1-1D91-4436-908D-89B89637A753}"/>
          </ac:picMkLst>
        </pc:picChg>
      </pc:sldChg>
      <pc:sldChg chg="modSp">
        <pc:chgData name="Guest User" userId="S::urn:spo:anon#354deb801d3e4dc720b1174405437d32d9748f2a2862c44916b0a5ab4e64068b::" providerId="AD" clId="Web-{11F7CE06-6E96-E432-0C78-370276A1D281}" dt="2021-02-26T04:48:51.679" v="86" actId="1076"/>
        <pc:sldMkLst>
          <pc:docMk/>
          <pc:sldMk cId="3454736778" sldId="323"/>
        </pc:sldMkLst>
        <pc:spChg chg="mod">
          <ac:chgData name="Guest User" userId="S::urn:spo:anon#354deb801d3e4dc720b1174405437d32d9748f2a2862c44916b0a5ab4e64068b::" providerId="AD" clId="Web-{11F7CE06-6E96-E432-0C78-370276A1D281}" dt="2021-02-26T04:48:20.865" v="82" actId="1076"/>
          <ac:spMkLst>
            <pc:docMk/>
            <pc:sldMk cId="3454736778" sldId="323"/>
            <ac:spMk id="11" creationId="{24EFF72D-99A5-4736-A136-4BF0CA5E31BE}"/>
          </ac:spMkLst>
        </pc:spChg>
        <pc:picChg chg="mod">
          <ac:chgData name="Guest User" userId="S::urn:spo:anon#354deb801d3e4dc720b1174405437d32d9748f2a2862c44916b0a5ab4e64068b::" providerId="AD" clId="Web-{11F7CE06-6E96-E432-0C78-370276A1D281}" dt="2021-02-26T04:48:45.804" v="84" actId="1076"/>
          <ac:picMkLst>
            <pc:docMk/>
            <pc:sldMk cId="3454736778" sldId="323"/>
            <ac:picMk id="8" creationId="{ABBC2ED5-74E5-4BA1-9FD9-353983B4B7BC}"/>
          </ac:picMkLst>
        </pc:picChg>
        <pc:picChg chg="mod">
          <ac:chgData name="Guest User" userId="S::urn:spo:anon#354deb801d3e4dc720b1174405437d32d9748f2a2862c44916b0a5ab4e64068b::" providerId="AD" clId="Web-{11F7CE06-6E96-E432-0C78-370276A1D281}" dt="2021-02-26T04:48:51.679" v="86" actId="1076"/>
          <ac:picMkLst>
            <pc:docMk/>
            <pc:sldMk cId="3454736778" sldId="323"/>
            <ac:picMk id="15" creationId="{180CD61D-2DAE-4587-B5BE-8A96DA144833}"/>
          </ac:picMkLst>
        </pc:picChg>
      </pc:sldChg>
      <pc:sldChg chg="modSp">
        <pc:chgData name="Guest User" userId="S::urn:spo:anon#354deb801d3e4dc720b1174405437d32d9748f2a2862c44916b0a5ab4e64068b::" providerId="AD" clId="Web-{11F7CE06-6E96-E432-0C78-370276A1D281}" dt="2021-02-26T05:23:14.077" v="89" actId="1076"/>
        <pc:sldMkLst>
          <pc:docMk/>
          <pc:sldMk cId="461762473" sldId="324"/>
        </pc:sldMkLst>
        <pc:spChg chg="mod">
          <ac:chgData name="Guest User" userId="S::urn:spo:anon#354deb801d3e4dc720b1174405437d32d9748f2a2862c44916b0a5ab4e64068b::" providerId="AD" clId="Web-{11F7CE06-6E96-E432-0C78-370276A1D281}" dt="2021-02-26T05:23:04.280" v="87" actId="1076"/>
          <ac:spMkLst>
            <pc:docMk/>
            <pc:sldMk cId="461762473" sldId="324"/>
            <ac:spMk id="3" creationId="{14BCE476-3827-4B1B-9616-6B0EC10BE671}"/>
          </ac:spMkLst>
        </pc:spChg>
        <pc:picChg chg="mod">
          <ac:chgData name="Guest User" userId="S::urn:spo:anon#354deb801d3e4dc720b1174405437d32d9748f2a2862c44916b0a5ab4e64068b::" providerId="AD" clId="Web-{11F7CE06-6E96-E432-0C78-370276A1D281}" dt="2021-02-26T05:23:14.077" v="89" actId="1076"/>
          <ac:picMkLst>
            <pc:docMk/>
            <pc:sldMk cId="461762473" sldId="324"/>
            <ac:picMk id="15" creationId="{B7335618-6EA0-467C-93E6-01C704629FC8}"/>
          </ac:picMkLst>
        </pc:picChg>
      </pc:sldChg>
      <pc:sldChg chg="modSp">
        <pc:chgData name="Guest User" userId="S::urn:spo:anon#354deb801d3e4dc720b1174405437d32d9748f2a2862c44916b0a5ab4e64068b::" providerId="AD" clId="Web-{11F7CE06-6E96-E432-0C78-370276A1D281}" dt="2021-02-26T04:39:04.788" v="32" actId="1076"/>
        <pc:sldMkLst>
          <pc:docMk/>
          <pc:sldMk cId="1132386791" sldId="325"/>
        </pc:sldMkLst>
        <pc:spChg chg="mod">
          <ac:chgData name="Guest User" userId="S::urn:spo:anon#354deb801d3e4dc720b1174405437d32d9748f2a2862c44916b0a5ab4e64068b::" providerId="AD" clId="Web-{11F7CE06-6E96-E432-0C78-370276A1D281}" dt="2021-02-26T04:28:08.313" v="7" actId="1076"/>
          <ac:spMkLst>
            <pc:docMk/>
            <pc:sldMk cId="1132386791" sldId="325"/>
            <ac:spMk id="17" creationId="{6D7D9CB5-11E5-440F-B418-603CB8F33D75}"/>
          </ac:spMkLst>
        </pc:spChg>
        <pc:spChg chg="mod">
          <ac:chgData name="Guest User" userId="S::urn:spo:anon#354deb801d3e4dc720b1174405437d32d9748f2a2862c44916b0a5ab4e64068b::" providerId="AD" clId="Web-{11F7CE06-6E96-E432-0C78-370276A1D281}" dt="2021-02-26T04:39:04.788" v="32" actId="1076"/>
          <ac:spMkLst>
            <pc:docMk/>
            <pc:sldMk cId="1132386791" sldId="325"/>
            <ac:spMk id="19" creationId="{ADB84C2A-68BC-4B04-B196-3B1CB882BD11}"/>
          </ac:spMkLst>
        </pc:spChg>
      </pc:sldChg>
    </pc:docChg>
  </pc:docChgLst>
  <pc:docChgLst>
    <pc:chgData name="Gustavo  paredes" userId="S::gustavo.paredes@umich.mx::237c4cbf-6e2c-4d16-a68c-b3c758f06549" providerId="AD" clId="Web-{E7FE8FCF-563F-6E34-2577-B76DC135C584}"/>
    <pc:docChg chg="addSld modSld">
      <pc:chgData name="Gustavo  paredes" userId="S::gustavo.paredes@umich.mx::237c4cbf-6e2c-4d16-a68c-b3c758f06549" providerId="AD" clId="Web-{E7FE8FCF-563F-6E34-2577-B76DC135C584}" dt="2021-02-25T18:52:27.280" v="213" actId="20577"/>
      <pc:docMkLst>
        <pc:docMk/>
      </pc:docMkLst>
      <pc:sldChg chg="addSp delSp modSp">
        <pc:chgData name="Gustavo  paredes" userId="S::gustavo.paredes@umich.mx::237c4cbf-6e2c-4d16-a68c-b3c758f06549" providerId="AD" clId="Web-{E7FE8FCF-563F-6E34-2577-B76DC135C584}" dt="2021-02-25T17:52:33.814" v="1"/>
        <pc:sldMkLst>
          <pc:docMk/>
          <pc:sldMk cId="2959832115" sldId="265"/>
        </pc:sldMkLst>
        <pc:picChg chg="add del mod">
          <ac:chgData name="Gustavo  paredes" userId="S::gustavo.paredes@umich.mx::237c4cbf-6e2c-4d16-a68c-b3c758f06549" providerId="AD" clId="Web-{E7FE8FCF-563F-6E34-2577-B76DC135C584}" dt="2021-02-25T17:52:33.814" v="1"/>
          <ac:picMkLst>
            <pc:docMk/>
            <pc:sldMk cId="2959832115" sldId="265"/>
            <ac:picMk id="4" creationId="{341574D7-7EE2-4130-903B-E7F0E7B9F1D0}"/>
          </ac:picMkLst>
        </pc:picChg>
      </pc:sldChg>
      <pc:sldChg chg="addSp delSp modSp new">
        <pc:chgData name="Gustavo  paredes" userId="S::gustavo.paredes@umich.mx::237c4cbf-6e2c-4d16-a68c-b3c758f06549" providerId="AD" clId="Web-{E7FE8FCF-563F-6E34-2577-B76DC135C584}" dt="2021-02-25T18:52:27.280" v="213" actId="20577"/>
        <pc:sldMkLst>
          <pc:docMk/>
          <pc:sldMk cId="706825679" sldId="304"/>
        </pc:sldMkLst>
        <pc:spChg chg="add mod">
          <ac:chgData name="Gustavo  paredes" userId="S::gustavo.paredes@umich.mx::237c4cbf-6e2c-4d16-a68c-b3c758f06549" providerId="AD" clId="Web-{E7FE8FCF-563F-6E34-2577-B76DC135C584}" dt="2021-02-25T17:54:25.426" v="44" actId="14100"/>
          <ac:spMkLst>
            <pc:docMk/>
            <pc:sldMk cId="706825679" sldId="304"/>
            <ac:spMk id="4" creationId="{F8E1DB93-6190-4C69-9D40-9F18B61E448B}"/>
          </ac:spMkLst>
        </pc:spChg>
        <pc:spChg chg="add mod">
          <ac:chgData name="Gustavo  paredes" userId="S::gustavo.paredes@umich.mx::237c4cbf-6e2c-4d16-a68c-b3c758f06549" providerId="AD" clId="Web-{E7FE8FCF-563F-6E34-2577-B76DC135C584}" dt="2021-02-25T18:01:17.655" v="131" actId="20577"/>
          <ac:spMkLst>
            <pc:docMk/>
            <pc:sldMk cId="706825679" sldId="304"/>
            <ac:spMk id="6" creationId="{D3967ED5-50C9-4937-81FD-6ADBEDFADE1C}"/>
          </ac:spMkLst>
        </pc:spChg>
        <pc:spChg chg="add mod">
          <ac:chgData name="Gustavo  paredes" userId="S::gustavo.paredes@umich.mx::237c4cbf-6e2c-4d16-a68c-b3c758f06549" providerId="AD" clId="Web-{E7FE8FCF-563F-6E34-2577-B76DC135C584}" dt="2021-02-25T18:52:27.280" v="213" actId="20577"/>
          <ac:spMkLst>
            <pc:docMk/>
            <pc:sldMk cId="706825679" sldId="304"/>
            <ac:spMk id="7" creationId="{CABAD5D8-43C3-4A88-BFED-BD4A2FCBE724}"/>
          </ac:spMkLst>
        </pc:spChg>
        <pc:picChg chg="add del mod">
          <ac:chgData name="Gustavo  paredes" userId="S::gustavo.paredes@umich.mx::237c4cbf-6e2c-4d16-a68c-b3c758f06549" providerId="AD" clId="Web-{E7FE8FCF-563F-6E34-2577-B76DC135C584}" dt="2021-02-25T17:53:03.799" v="4"/>
          <ac:picMkLst>
            <pc:docMk/>
            <pc:sldMk cId="706825679" sldId="304"/>
            <ac:picMk id="2" creationId="{E07EC3B0-2E3E-44FA-865F-057105BF7402}"/>
          </ac:picMkLst>
        </pc:picChg>
      </pc:sldChg>
    </pc:docChg>
  </pc:docChgLst>
  <pc:docChgLst>
    <pc:chgData name="Guest User" userId="S::urn:spo:anon#354deb801d3e4dc720b1174405437d32d9748f2a2862c44916b0a5ab4e64068b::" providerId="AD" clId="Web-{00000000-0000-0000-0000-000000000000}"/>
    <pc:docChg chg="modSld">
      <pc:chgData name="Guest User" userId="S::urn:spo:anon#354deb801d3e4dc720b1174405437d32d9748f2a2862c44916b0a5ab4e64068b::" providerId="AD" clId="Web-{00000000-0000-0000-0000-000000000000}" dt="2021-02-26T15:10:03.237" v="39" actId="20577"/>
      <pc:docMkLst>
        <pc:docMk/>
      </pc:docMkLst>
      <pc:sldChg chg="modSp">
        <pc:chgData name="Guest User" userId="S::urn:spo:anon#354deb801d3e4dc720b1174405437d32d9748f2a2862c44916b0a5ab4e64068b::" providerId="AD" clId="Web-{00000000-0000-0000-0000-000000000000}" dt="2021-02-26T15:10:03.237" v="39" actId="20577"/>
        <pc:sldMkLst>
          <pc:docMk/>
          <pc:sldMk cId="2163410096" sldId="257"/>
        </pc:sldMkLst>
        <pc:spChg chg="mod">
          <ac:chgData name="Guest User" userId="S::urn:spo:anon#354deb801d3e4dc720b1174405437d32d9748f2a2862c44916b0a5ab4e64068b::" providerId="AD" clId="Web-{00000000-0000-0000-0000-000000000000}" dt="2021-02-26T15:10:03.237" v="39" actId="20577"/>
          <ac:spMkLst>
            <pc:docMk/>
            <pc:sldMk cId="2163410096" sldId="257"/>
            <ac:spMk id="15" creationId="{69D3A883-1F77-455E-BDC5-D28BE50AE238}"/>
          </ac:spMkLst>
        </pc:spChg>
        <pc:spChg chg="mod">
          <ac:chgData name="Guest User" userId="S::urn:spo:anon#354deb801d3e4dc720b1174405437d32d9748f2a2862c44916b0a5ab4e64068b::" providerId="AD" clId="Web-{00000000-0000-0000-0000-000000000000}" dt="2021-02-26T15:09:50.830" v="38" actId="20577"/>
          <ac:spMkLst>
            <pc:docMk/>
            <pc:sldMk cId="2163410096" sldId="257"/>
            <ac:spMk id="17" creationId="{5EE9C4DD-0524-414D-8BB7-8FDFA7825EE4}"/>
          </ac:spMkLst>
        </pc:spChg>
      </pc:sldChg>
      <pc:sldChg chg="modSp">
        <pc:chgData name="Guest User" userId="S::urn:spo:anon#354deb801d3e4dc720b1174405437d32d9748f2a2862c44916b0a5ab4e64068b::" providerId="AD" clId="Web-{00000000-0000-0000-0000-000000000000}" dt="2021-02-26T00:43:25.045" v="2" actId="14100"/>
        <pc:sldMkLst>
          <pc:docMk/>
          <pc:sldMk cId="3916365322" sldId="263"/>
        </pc:sldMkLst>
        <pc:spChg chg="mod">
          <ac:chgData name="Guest User" userId="S::urn:spo:anon#354deb801d3e4dc720b1174405437d32d9748f2a2862c44916b0a5ab4e64068b::" providerId="AD" clId="Web-{00000000-0000-0000-0000-000000000000}" dt="2021-02-26T00:43:25.045" v="2" actId="14100"/>
          <ac:spMkLst>
            <pc:docMk/>
            <pc:sldMk cId="3916365322" sldId="263"/>
            <ac:spMk id="3" creationId="{D9E0BD54-16AB-4DF0-887F-0B3552F68696}"/>
          </ac:spMkLst>
        </pc:spChg>
      </pc:sldChg>
      <pc:sldChg chg="modSp">
        <pc:chgData name="Guest User" userId="S::urn:spo:anon#354deb801d3e4dc720b1174405437d32d9748f2a2862c44916b0a5ab4e64068b::" providerId="AD" clId="Web-{00000000-0000-0000-0000-000000000000}" dt="2021-02-26T01:06:03.525" v="5" actId="14100"/>
        <pc:sldMkLst>
          <pc:docMk/>
          <pc:sldMk cId="3815615298" sldId="267"/>
        </pc:sldMkLst>
        <pc:picChg chg="mod">
          <ac:chgData name="Guest User" userId="S::urn:spo:anon#354deb801d3e4dc720b1174405437d32d9748f2a2862c44916b0a5ab4e64068b::" providerId="AD" clId="Web-{00000000-0000-0000-0000-000000000000}" dt="2021-02-26T01:06:03.525" v="5" actId="14100"/>
          <ac:picMkLst>
            <pc:docMk/>
            <pc:sldMk cId="3815615298" sldId="267"/>
            <ac:picMk id="12" creationId="{9541B379-B1EB-4881-ABB4-B87F5B207BF7}"/>
          </ac:picMkLst>
        </pc:picChg>
      </pc:sldChg>
      <pc:sldChg chg="modSp">
        <pc:chgData name="Guest User" userId="S::urn:spo:anon#354deb801d3e4dc720b1174405437d32d9748f2a2862c44916b0a5ab4e64068b::" providerId="AD" clId="Web-{00000000-0000-0000-0000-000000000000}" dt="2021-02-26T00:18:35.246" v="1" actId="20577"/>
        <pc:sldMkLst>
          <pc:docMk/>
          <pc:sldMk cId="214263670" sldId="306"/>
        </pc:sldMkLst>
        <pc:spChg chg="mod">
          <ac:chgData name="Guest User" userId="S::urn:spo:anon#354deb801d3e4dc720b1174405437d32d9748f2a2862c44916b0a5ab4e64068b::" providerId="AD" clId="Web-{00000000-0000-0000-0000-000000000000}" dt="2021-02-26T00:18:35.246" v="1" actId="20577"/>
          <ac:spMkLst>
            <pc:docMk/>
            <pc:sldMk cId="214263670" sldId="306"/>
            <ac:spMk id="5" creationId="{EB422F1B-F6D6-40F5-8C11-06AE260F9FFC}"/>
          </ac:spMkLst>
        </pc:spChg>
      </pc:sldChg>
      <pc:sldChg chg="modSp">
        <pc:chgData name="Guest User" userId="S::urn:spo:anon#354deb801d3e4dc720b1174405437d32d9748f2a2862c44916b0a5ab4e64068b::" providerId="AD" clId="Web-{00000000-0000-0000-0000-000000000000}" dt="2021-02-26T14:46:41.434" v="11" actId="20577"/>
        <pc:sldMkLst>
          <pc:docMk/>
          <pc:sldMk cId="2544640244" sldId="313"/>
        </pc:sldMkLst>
        <pc:spChg chg="mod">
          <ac:chgData name="Guest User" userId="S::urn:spo:anon#354deb801d3e4dc720b1174405437d32d9748f2a2862c44916b0a5ab4e64068b::" providerId="AD" clId="Web-{00000000-0000-0000-0000-000000000000}" dt="2021-02-26T14:46:41.434" v="11" actId="20577"/>
          <ac:spMkLst>
            <pc:docMk/>
            <pc:sldMk cId="2544640244" sldId="313"/>
            <ac:spMk id="18" creationId="{49ECEE75-A648-45B6-980C-C4AF4805F102}"/>
          </ac:spMkLst>
        </pc:spChg>
      </pc:sldChg>
      <pc:sldChg chg="modSp">
        <pc:chgData name="Guest User" userId="S::urn:spo:anon#354deb801d3e4dc720b1174405437d32d9748f2a2862c44916b0a5ab4e64068b::" providerId="AD" clId="Web-{00000000-0000-0000-0000-000000000000}" dt="2021-02-26T14:48:13.877" v="13"/>
        <pc:sldMkLst>
          <pc:docMk/>
          <pc:sldMk cId="544978954" sldId="314"/>
        </pc:sldMkLst>
        <pc:spChg chg="mod">
          <ac:chgData name="Guest User" userId="S::urn:spo:anon#354deb801d3e4dc720b1174405437d32d9748f2a2862c44916b0a5ab4e64068b::" providerId="AD" clId="Web-{00000000-0000-0000-0000-000000000000}" dt="2021-02-26T14:48:13.877" v="13"/>
          <ac:spMkLst>
            <pc:docMk/>
            <pc:sldMk cId="544978954" sldId="314"/>
            <ac:spMk id="2" creationId="{BF19547A-653F-4C04-A4D5-8E530CA4D0AE}"/>
          </ac:spMkLst>
        </pc:spChg>
      </pc:sldChg>
      <pc:sldChg chg="modSp">
        <pc:chgData name="Guest User" userId="S::urn:spo:anon#354deb801d3e4dc720b1174405437d32d9748f2a2862c44916b0a5ab4e64068b::" providerId="AD" clId="Web-{00000000-0000-0000-0000-000000000000}" dt="2021-02-26T01:06:25.089" v="6" actId="14100"/>
        <pc:sldMkLst>
          <pc:docMk/>
          <pc:sldMk cId="2197947257" sldId="319"/>
        </pc:sldMkLst>
        <pc:picChg chg="mod">
          <ac:chgData name="Guest User" userId="S::urn:spo:anon#354deb801d3e4dc720b1174405437d32d9748f2a2862c44916b0a5ab4e64068b::" providerId="AD" clId="Web-{00000000-0000-0000-0000-000000000000}" dt="2021-02-26T01:06:25.089" v="6" actId="14100"/>
          <ac:picMkLst>
            <pc:docMk/>
            <pc:sldMk cId="2197947257" sldId="319"/>
            <ac:picMk id="9" creationId="{F35617FA-F974-4341-8997-E44860E18FAC}"/>
          </ac:picMkLst>
        </pc:picChg>
      </pc:sldChg>
    </pc:docChg>
  </pc:docChgLst>
  <pc:docChgLst>
    <pc:chgData name="Usuario invitado" userId="S::urn:spo:anon#354deb801d3e4dc720b1174405437d32d9748f2a2862c44916b0a5ab4e64068b::" providerId="AD" clId="Web-{A23AAF25-2A04-71D0-B079-6E582533A32F}"/>
    <pc:docChg chg="modSld">
      <pc:chgData name="Usuario invitado" userId="S::urn:spo:anon#354deb801d3e4dc720b1174405437d32d9748f2a2862c44916b0a5ab4e64068b::" providerId="AD" clId="Web-{A23AAF25-2A04-71D0-B079-6E582533A32F}" dt="2021-02-25T19:39:01.037" v="22"/>
      <pc:docMkLst>
        <pc:docMk/>
      </pc:docMkLst>
      <pc:sldChg chg="modSp">
        <pc:chgData name="Usuario invitado" userId="S::urn:spo:anon#354deb801d3e4dc720b1174405437d32d9748f2a2862c44916b0a5ab4e64068b::" providerId="AD" clId="Web-{A23AAF25-2A04-71D0-B079-6E582533A32F}" dt="2021-02-25T19:36:48.108" v="17" actId="1076"/>
        <pc:sldMkLst>
          <pc:docMk/>
          <pc:sldMk cId="2163410096" sldId="257"/>
        </pc:sldMkLst>
        <pc:spChg chg="mod">
          <ac:chgData name="Usuario invitado" userId="S::urn:spo:anon#354deb801d3e4dc720b1174405437d32d9748f2a2862c44916b0a5ab4e64068b::" providerId="AD" clId="Web-{A23AAF25-2A04-71D0-B079-6E582533A32F}" dt="2021-02-25T19:36:29.326" v="15" actId="1076"/>
          <ac:spMkLst>
            <pc:docMk/>
            <pc:sldMk cId="2163410096" sldId="257"/>
            <ac:spMk id="7" creationId="{D02D4D5E-41FA-4663-BD72-D8F835083366}"/>
          </ac:spMkLst>
        </pc:spChg>
        <pc:spChg chg="mod">
          <ac:chgData name="Usuario invitado" userId="S::urn:spo:anon#354deb801d3e4dc720b1174405437d32d9748f2a2862c44916b0a5ab4e64068b::" providerId="AD" clId="Web-{A23AAF25-2A04-71D0-B079-6E582533A32F}" dt="2021-02-25T19:36:34.248" v="16" actId="1076"/>
          <ac:spMkLst>
            <pc:docMk/>
            <pc:sldMk cId="2163410096" sldId="257"/>
            <ac:spMk id="10" creationId="{4FA38794-84FA-42F7-AE73-592960FA7466}"/>
          </ac:spMkLst>
        </pc:spChg>
        <pc:spChg chg="mod">
          <ac:chgData name="Usuario invitado" userId="S::urn:spo:anon#354deb801d3e4dc720b1174405437d32d9748f2a2862c44916b0a5ab4e64068b::" providerId="AD" clId="Web-{A23AAF25-2A04-71D0-B079-6E582533A32F}" dt="2021-02-25T19:36:48.108" v="17" actId="1076"/>
          <ac:spMkLst>
            <pc:docMk/>
            <pc:sldMk cId="2163410096" sldId="257"/>
            <ac:spMk id="13" creationId="{8156E72E-A132-4DFA-94C3-31F970738A56}"/>
          </ac:spMkLst>
        </pc:spChg>
        <pc:spChg chg="mod">
          <ac:chgData name="Usuario invitado" userId="S::urn:spo:anon#354deb801d3e4dc720b1174405437d32d9748f2a2862c44916b0a5ab4e64068b::" providerId="AD" clId="Web-{A23AAF25-2A04-71D0-B079-6E582533A32F}" dt="2021-02-25T19:34:43.773" v="2" actId="20577"/>
          <ac:spMkLst>
            <pc:docMk/>
            <pc:sldMk cId="2163410096" sldId="257"/>
            <ac:spMk id="16" creationId="{27804C12-1635-41E2-BAA5-CAF703204012}"/>
          </ac:spMkLst>
        </pc:spChg>
        <pc:grpChg chg="mod">
          <ac:chgData name="Usuario invitado" userId="S::urn:spo:anon#354deb801d3e4dc720b1174405437d32d9748f2a2862c44916b0a5ab4e64068b::" providerId="AD" clId="Web-{A23AAF25-2A04-71D0-B079-6E582533A32F}" dt="2021-02-25T19:36:03.215" v="10" actId="14100"/>
          <ac:grpSpMkLst>
            <pc:docMk/>
            <pc:sldMk cId="2163410096" sldId="257"/>
            <ac:grpSpMk id="11" creationId="{E5881D4B-A72D-4B73-8D6F-8F37BD191DAD}"/>
          </ac:grpSpMkLst>
        </pc:grpChg>
      </pc:sldChg>
      <pc:sldChg chg="modSp mod modShow">
        <pc:chgData name="Usuario invitado" userId="S::urn:spo:anon#354deb801d3e4dc720b1174405437d32d9748f2a2862c44916b0a5ab4e64068b::" providerId="AD" clId="Web-{A23AAF25-2A04-71D0-B079-6E582533A32F}" dt="2021-02-25T19:39:01.037" v="22"/>
        <pc:sldMkLst>
          <pc:docMk/>
          <pc:sldMk cId="385794489" sldId="259"/>
        </pc:sldMkLst>
        <pc:spChg chg="mod">
          <ac:chgData name="Usuario invitado" userId="S::urn:spo:anon#354deb801d3e4dc720b1174405437d32d9748f2a2862c44916b0a5ab4e64068b::" providerId="AD" clId="Web-{A23AAF25-2A04-71D0-B079-6E582533A32F}" dt="2021-02-25T19:38:07.394" v="19" actId="14100"/>
          <ac:spMkLst>
            <pc:docMk/>
            <pc:sldMk cId="385794489" sldId="259"/>
            <ac:spMk id="7" creationId="{71854670-BA6A-495F-8905-BE92643D4E8F}"/>
          </ac:spMkLst>
        </pc:spChg>
        <pc:grpChg chg="mod">
          <ac:chgData name="Usuario invitado" userId="S::urn:spo:anon#354deb801d3e4dc720b1174405437d32d9748f2a2862c44916b0a5ab4e64068b::" providerId="AD" clId="Web-{A23AAF25-2A04-71D0-B079-6E582533A32F}" dt="2021-02-25T19:38:12.910" v="20" actId="1076"/>
          <ac:grpSpMkLst>
            <pc:docMk/>
            <pc:sldMk cId="385794489" sldId="259"/>
            <ac:grpSpMk id="6" creationId="{4CDDCE1E-4AA6-4D0F-9AB3-79C47AB18276}"/>
          </ac:grpSpMkLst>
        </pc:grpChg>
        <pc:picChg chg="mod">
          <ac:chgData name="Usuario invitado" userId="S::urn:spo:anon#354deb801d3e4dc720b1174405437d32d9748f2a2862c44916b0a5ab4e64068b::" providerId="AD" clId="Web-{A23AAF25-2A04-71D0-B079-6E582533A32F}" dt="2021-02-25T19:38:17.504" v="21" actId="1076"/>
          <ac:picMkLst>
            <pc:docMk/>
            <pc:sldMk cId="385794489" sldId="259"/>
            <ac:picMk id="8" creationId="{E978C4E1-FEC3-4686-9291-88C8CF92073D}"/>
          </ac:picMkLst>
        </pc:picChg>
      </pc:sldChg>
    </pc:docChg>
  </pc:docChgLst>
  <pc:docChgLst>
    <pc:chgData name="Usuario invitado" userId="S::urn:spo:anon#354deb801d3e4dc720b1174405437d32d9748f2a2862c44916b0a5ab4e64068b::" providerId="AD" clId="Web-{00000000-0000-0000-0000-000000000000}"/>
    <pc:docChg chg="addSld modSld">
      <pc:chgData name="Usuario invitado" userId="S::urn:spo:anon#354deb801d3e4dc720b1174405437d32d9748f2a2862c44916b0a5ab4e64068b::" providerId="AD" clId="Web-{00000000-0000-0000-0000-000000000000}" dt="2021-02-26T01:54:19.333" v="1113"/>
      <pc:docMkLst>
        <pc:docMk/>
      </pc:docMkLst>
      <pc:sldChg chg="addSp delSp modSp">
        <pc:chgData name="Usuario invitado" userId="S::urn:spo:anon#354deb801d3e4dc720b1174405437d32d9748f2a2862c44916b0a5ab4e64068b::" providerId="AD" clId="Web-{00000000-0000-0000-0000-000000000000}" dt="2021-02-26T00:07:52.206" v="498"/>
        <pc:sldMkLst>
          <pc:docMk/>
          <pc:sldMk cId="3916365322" sldId="263"/>
        </pc:sldMkLst>
        <pc:spChg chg="add mod">
          <ac:chgData name="Usuario invitado" userId="S::urn:spo:anon#354deb801d3e4dc720b1174405437d32d9748f2a2862c44916b0a5ab4e64068b::" providerId="AD" clId="Web-{00000000-0000-0000-0000-000000000000}" dt="2021-02-26T00:07:52.206" v="498"/>
          <ac:spMkLst>
            <pc:docMk/>
            <pc:sldMk cId="3916365322" sldId="263"/>
            <ac:spMk id="5" creationId="{677455DE-A2C0-4A25-907F-A848C8A8064E}"/>
          </ac:spMkLst>
        </pc:spChg>
        <pc:spChg chg="add del">
          <ac:chgData name="Usuario invitado" userId="S::urn:spo:anon#354deb801d3e4dc720b1174405437d32d9748f2a2862c44916b0a5ab4e64068b::" providerId="AD" clId="Web-{00000000-0000-0000-0000-000000000000}" dt="2021-02-26T00:07:24.002" v="487"/>
          <ac:spMkLst>
            <pc:docMk/>
            <pc:sldMk cId="3916365322" sldId="263"/>
            <ac:spMk id="8" creationId="{2E76578F-F242-42E4-A517-3763C71F4995}"/>
          </ac:spMkLst>
        </pc:spChg>
      </pc:sldChg>
      <pc:sldChg chg="addSp modSp">
        <pc:chgData name="Usuario invitado" userId="S::urn:spo:anon#354deb801d3e4dc720b1174405437d32d9748f2a2862c44916b0a5ab4e64068b::" providerId="AD" clId="Web-{00000000-0000-0000-0000-000000000000}" dt="2021-02-26T00:09:47.380" v="515" actId="20577"/>
        <pc:sldMkLst>
          <pc:docMk/>
          <pc:sldMk cId="2959832115" sldId="265"/>
        </pc:sldMkLst>
        <pc:spChg chg="mod">
          <ac:chgData name="Usuario invitado" userId="S::urn:spo:anon#354deb801d3e4dc720b1174405437d32d9748f2a2862c44916b0a5ab4e64068b::" providerId="AD" clId="Web-{00000000-0000-0000-0000-000000000000}" dt="2021-02-26T00:02:09.153" v="382" actId="20577"/>
          <ac:spMkLst>
            <pc:docMk/>
            <pc:sldMk cId="2959832115" sldId="265"/>
            <ac:spMk id="3" creationId="{33CF6F16-2A46-48D3-9CC4-05A493EA5878}"/>
          </ac:spMkLst>
        </pc:spChg>
        <pc:spChg chg="add mod">
          <ac:chgData name="Usuario invitado" userId="S::urn:spo:anon#354deb801d3e4dc720b1174405437d32d9748f2a2862c44916b0a5ab4e64068b::" providerId="AD" clId="Web-{00000000-0000-0000-0000-000000000000}" dt="2021-02-26T00:09:47.380" v="515" actId="20577"/>
          <ac:spMkLst>
            <pc:docMk/>
            <pc:sldMk cId="2959832115" sldId="265"/>
            <ac:spMk id="4" creationId="{D44BD178-E1AA-432E-9D1F-A0C0B14C1F8D}"/>
          </ac:spMkLst>
        </pc:spChg>
        <pc:spChg chg="mod">
          <ac:chgData name="Usuario invitado" userId="S::urn:spo:anon#354deb801d3e4dc720b1174405437d32d9748f2a2862c44916b0a5ab4e64068b::" providerId="AD" clId="Web-{00000000-0000-0000-0000-000000000000}" dt="2021-02-26T00:02:27.919" v="384" actId="20577"/>
          <ac:spMkLst>
            <pc:docMk/>
            <pc:sldMk cId="2959832115" sldId="265"/>
            <ac:spMk id="5" creationId="{B7B5FBC3-3BF8-4E12-9BF1-8EEC64B5D17E}"/>
          </ac:spMkLst>
        </pc:spChg>
      </pc:sldChg>
      <pc:sldChg chg="delSp modSp delAnim">
        <pc:chgData name="Usuario invitado" userId="S::urn:spo:anon#354deb801d3e4dc720b1174405437d32d9748f2a2862c44916b0a5ab4e64068b::" providerId="AD" clId="Web-{00000000-0000-0000-0000-000000000000}" dt="2021-02-26T01:07:29.819" v="1010" actId="20577"/>
        <pc:sldMkLst>
          <pc:docMk/>
          <pc:sldMk cId="2688980015" sldId="272"/>
        </pc:sldMkLst>
        <pc:spChg chg="mod">
          <ac:chgData name="Usuario invitado" userId="S::urn:spo:anon#354deb801d3e4dc720b1174405437d32d9748f2a2862c44916b0a5ab4e64068b::" providerId="AD" clId="Web-{00000000-0000-0000-0000-000000000000}" dt="2021-02-26T01:07:29.819" v="1010" actId="20577"/>
          <ac:spMkLst>
            <pc:docMk/>
            <pc:sldMk cId="2688980015" sldId="272"/>
            <ac:spMk id="8" creationId="{0D2BEF01-37D5-4FD2-991B-DDE87986DA37}"/>
          </ac:spMkLst>
        </pc:spChg>
        <pc:spChg chg="del">
          <ac:chgData name="Usuario invitado" userId="S::urn:spo:anon#354deb801d3e4dc720b1174405437d32d9748f2a2862c44916b0a5ab4e64068b::" providerId="AD" clId="Web-{00000000-0000-0000-0000-000000000000}" dt="2021-02-26T00:31:41.232" v="592"/>
          <ac:spMkLst>
            <pc:docMk/>
            <pc:sldMk cId="2688980015" sldId="272"/>
            <ac:spMk id="11" creationId="{593AB00B-12B7-400A-B303-3F16B9E96E62}"/>
          </ac:spMkLst>
        </pc:spChg>
        <pc:spChg chg="del mod">
          <ac:chgData name="Usuario invitado" userId="S::urn:spo:anon#354deb801d3e4dc720b1174405437d32d9748f2a2862c44916b0a5ab4e64068b::" providerId="AD" clId="Web-{00000000-0000-0000-0000-000000000000}" dt="2021-02-26T00:46:20.170" v="760"/>
          <ac:spMkLst>
            <pc:docMk/>
            <pc:sldMk cId="2688980015" sldId="272"/>
            <ac:spMk id="14" creationId="{EE64C6FF-B431-4CB7-A7E0-1E6C3B79155F}"/>
          </ac:spMkLst>
        </pc:spChg>
      </pc:sldChg>
      <pc:sldChg chg="addSp modSp">
        <pc:chgData name="Usuario invitado" userId="S::urn:spo:anon#354deb801d3e4dc720b1174405437d32d9748f2a2862c44916b0a5ab4e64068b::" providerId="AD" clId="Web-{00000000-0000-0000-0000-000000000000}" dt="2021-02-26T01:13:07.731" v="1108" actId="20577"/>
        <pc:sldMkLst>
          <pc:docMk/>
          <pc:sldMk cId="2884692823" sldId="292"/>
        </pc:sldMkLst>
        <pc:spChg chg="add mod">
          <ac:chgData name="Usuario invitado" userId="S::urn:spo:anon#354deb801d3e4dc720b1174405437d32d9748f2a2862c44916b0a5ab4e64068b::" providerId="AD" clId="Web-{00000000-0000-0000-0000-000000000000}" dt="2021-02-26T01:13:07.731" v="1108" actId="20577"/>
          <ac:spMkLst>
            <pc:docMk/>
            <pc:sldMk cId="2884692823" sldId="292"/>
            <ac:spMk id="4" creationId="{B86C3CB3-B871-47AC-BF15-4BC5EDCC2CA1}"/>
          </ac:spMkLst>
        </pc:spChg>
      </pc:sldChg>
      <pc:sldChg chg="addSp delSp">
        <pc:chgData name="Usuario invitado" userId="S::urn:spo:anon#354deb801d3e4dc720b1174405437d32d9748f2a2862c44916b0a5ab4e64068b::" providerId="AD" clId="Web-{00000000-0000-0000-0000-000000000000}" dt="2021-02-26T01:13:34.528" v="1111"/>
        <pc:sldMkLst>
          <pc:docMk/>
          <pc:sldMk cId="1745645729" sldId="293"/>
        </pc:sldMkLst>
        <pc:spChg chg="add del">
          <ac:chgData name="Usuario invitado" userId="S::urn:spo:anon#354deb801d3e4dc720b1174405437d32d9748f2a2862c44916b0a5ab4e64068b::" providerId="AD" clId="Web-{00000000-0000-0000-0000-000000000000}" dt="2021-02-26T01:13:25.622" v="1110"/>
          <ac:spMkLst>
            <pc:docMk/>
            <pc:sldMk cId="1745645729" sldId="293"/>
            <ac:spMk id="4" creationId="{9F715DD6-2BD1-40EF-B0BC-E9C172DFBC51}"/>
          </ac:spMkLst>
        </pc:spChg>
        <pc:spChg chg="add">
          <ac:chgData name="Usuario invitado" userId="S::urn:spo:anon#354deb801d3e4dc720b1174405437d32d9748f2a2862c44916b0a5ab4e64068b::" providerId="AD" clId="Web-{00000000-0000-0000-0000-000000000000}" dt="2021-02-26T01:13:34.528" v="1111"/>
          <ac:spMkLst>
            <pc:docMk/>
            <pc:sldMk cId="1745645729" sldId="293"/>
            <ac:spMk id="6" creationId="{CD1361C3-D98A-42DB-AECA-A3C0EA6A0430}"/>
          </ac:spMkLst>
        </pc:spChg>
      </pc:sldChg>
      <pc:sldChg chg="addSp delSp modSp">
        <pc:chgData name="Usuario invitado" userId="S::urn:spo:anon#354deb801d3e4dc720b1174405437d32d9748f2a2862c44916b0a5ab4e64068b::" providerId="AD" clId="Web-{00000000-0000-0000-0000-000000000000}" dt="2021-02-26T00:24:28.084" v="577"/>
        <pc:sldMkLst>
          <pc:docMk/>
          <pc:sldMk cId="965048645" sldId="295"/>
        </pc:sldMkLst>
        <pc:spChg chg="add del">
          <ac:chgData name="Usuario invitado" userId="S::urn:spo:anon#354deb801d3e4dc720b1174405437d32d9748f2a2862c44916b0a5ab4e64068b::" providerId="AD" clId="Web-{00000000-0000-0000-0000-000000000000}" dt="2021-02-26T00:24:28.084" v="577"/>
          <ac:spMkLst>
            <pc:docMk/>
            <pc:sldMk cId="965048645" sldId="295"/>
            <ac:spMk id="4" creationId="{478DA0E6-6D2B-446C-8991-E514F0F1D087}"/>
          </ac:spMkLst>
        </pc:spChg>
        <pc:spChg chg="mod">
          <ac:chgData name="Usuario invitado" userId="S::urn:spo:anon#354deb801d3e4dc720b1174405437d32d9748f2a2862c44916b0a5ab4e64068b::" providerId="AD" clId="Web-{00000000-0000-0000-0000-000000000000}" dt="2021-02-26T00:24:20.318" v="576" actId="20577"/>
          <ac:spMkLst>
            <pc:docMk/>
            <pc:sldMk cId="965048645" sldId="295"/>
            <ac:spMk id="21" creationId="{1DF8DF98-1847-40F4-854C-596A942D509E}"/>
          </ac:spMkLst>
        </pc:spChg>
      </pc:sldChg>
      <pc:sldChg chg="addSp modSp addCm delCm">
        <pc:chgData name="Usuario invitado" userId="S::urn:spo:anon#354deb801d3e4dc720b1174405437d32d9748f2a2862c44916b0a5ab4e64068b::" providerId="AD" clId="Web-{00000000-0000-0000-0000-000000000000}" dt="2021-02-26T01:54:19.333" v="1113"/>
        <pc:sldMkLst>
          <pc:docMk/>
          <pc:sldMk cId="1583427289" sldId="296"/>
        </pc:sldMkLst>
        <pc:spChg chg="add mod">
          <ac:chgData name="Usuario invitado" userId="S::urn:spo:anon#354deb801d3e4dc720b1174405437d32d9748f2a2862c44916b0a5ab4e64068b::" providerId="AD" clId="Web-{00000000-0000-0000-0000-000000000000}" dt="2021-02-26T01:10:02.103" v="1062" actId="20577"/>
          <ac:spMkLst>
            <pc:docMk/>
            <pc:sldMk cId="1583427289" sldId="296"/>
            <ac:spMk id="4" creationId="{8BF00C45-6B43-4CF9-9FF7-F1319534641D}"/>
          </ac:spMkLst>
        </pc:spChg>
      </pc:sldChg>
      <pc:sldChg chg="addSp modSp">
        <pc:chgData name="Usuario invitado" userId="S::urn:spo:anon#354deb801d3e4dc720b1174405437d32d9748f2a2862c44916b0a5ab4e64068b::" providerId="AD" clId="Web-{00000000-0000-0000-0000-000000000000}" dt="2021-02-26T00:06:08.939" v="484"/>
        <pc:sldMkLst>
          <pc:docMk/>
          <pc:sldMk cId="1159590630" sldId="298"/>
        </pc:sldMkLst>
        <pc:spChg chg="add mod">
          <ac:chgData name="Usuario invitado" userId="S::urn:spo:anon#354deb801d3e4dc720b1174405437d32d9748f2a2862c44916b0a5ab4e64068b::" providerId="AD" clId="Web-{00000000-0000-0000-0000-000000000000}" dt="2021-02-26T00:06:08.939" v="484"/>
          <ac:spMkLst>
            <pc:docMk/>
            <pc:sldMk cId="1159590630" sldId="298"/>
            <ac:spMk id="4" creationId="{1F13087F-F6C9-419D-B0FA-DAE6B1D8D758}"/>
          </ac:spMkLst>
        </pc:spChg>
      </pc:sldChg>
      <pc:sldChg chg="modSp">
        <pc:chgData name="Usuario invitado" userId="S::urn:spo:anon#354deb801d3e4dc720b1174405437d32d9748f2a2862c44916b0a5ab4e64068b::" providerId="AD" clId="Web-{00000000-0000-0000-0000-000000000000}" dt="2021-02-25T23:59:01.790" v="380" actId="20577"/>
        <pc:sldMkLst>
          <pc:docMk/>
          <pc:sldMk cId="706825679" sldId="304"/>
        </pc:sldMkLst>
        <pc:spChg chg="mod">
          <ac:chgData name="Usuario invitado" userId="S::urn:spo:anon#354deb801d3e4dc720b1174405437d32d9748f2a2862c44916b0a5ab4e64068b::" providerId="AD" clId="Web-{00000000-0000-0000-0000-000000000000}" dt="2021-02-25T23:59:01.790" v="380" actId="20577"/>
          <ac:spMkLst>
            <pc:docMk/>
            <pc:sldMk cId="706825679" sldId="304"/>
            <ac:spMk id="7" creationId="{CABAD5D8-43C3-4A88-BFED-BD4A2FCBE724}"/>
          </ac:spMkLst>
        </pc:spChg>
      </pc:sldChg>
      <pc:sldChg chg="modSp">
        <pc:chgData name="Usuario invitado" userId="S::urn:spo:anon#354deb801d3e4dc720b1174405437d32d9748f2a2862c44916b0a5ab4e64068b::" providerId="AD" clId="Web-{00000000-0000-0000-0000-000000000000}" dt="2021-02-25T22:30:59.837" v="6" actId="20577"/>
        <pc:sldMkLst>
          <pc:docMk/>
          <pc:sldMk cId="214263670" sldId="306"/>
        </pc:sldMkLst>
        <pc:spChg chg="mod">
          <ac:chgData name="Usuario invitado" userId="S::urn:spo:anon#354deb801d3e4dc720b1174405437d32d9748f2a2862c44916b0a5ab4e64068b::" providerId="AD" clId="Web-{00000000-0000-0000-0000-000000000000}" dt="2021-02-25T22:30:59.837" v="6" actId="20577"/>
          <ac:spMkLst>
            <pc:docMk/>
            <pc:sldMk cId="214263670" sldId="306"/>
            <ac:spMk id="5" creationId="{EB422F1B-F6D6-40F5-8C11-06AE260F9FFC}"/>
          </ac:spMkLst>
        </pc:spChg>
      </pc:sldChg>
      <pc:sldChg chg="addSp delSp modSp delAnim">
        <pc:chgData name="Usuario invitado" userId="S::urn:spo:anon#354deb801d3e4dc720b1174405437d32d9748f2a2862c44916b0a5ab4e64068b::" providerId="AD" clId="Web-{00000000-0000-0000-0000-000000000000}" dt="2021-02-25T22:52:01.289" v="146" actId="20577"/>
        <pc:sldMkLst>
          <pc:docMk/>
          <pc:sldMk cId="2483824498" sldId="307"/>
        </pc:sldMkLst>
        <pc:spChg chg="mod">
          <ac:chgData name="Usuario invitado" userId="S::urn:spo:anon#354deb801d3e4dc720b1174405437d32d9748f2a2862c44916b0a5ab4e64068b::" providerId="AD" clId="Web-{00000000-0000-0000-0000-000000000000}" dt="2021-02-25T22:51:44.070" v="139" actId="20577"/>
          <ac:spMkLst>
            <pc:docMk/>
            <pc:sldMk cId="2483824498" sldId="307"/>
            <ac:spMk id="5" creationId="{9A0B8B72-EDE7-404C-962A-777247AD805A}"/>
          </ac:spMkLst>
        </pc:spChg>
        <pc:spChg chg="add del mod">
          <ac:chgData name="Usuario invitado" userId="S::urn:spo:anon#354deb801d3e4dc720b1174405437d32d9748f2a2862c44916b0a5ab4e64068b::" providerId="AD" clId="Web-{00000000-0000-0000-0000-000000000000}" dt="2021-02-25T22:46:10.562" v="70"/>
          <ac:spMkLst>
            <pc:docMk/>
            <pc:sldMk cId="2483824498" sldId="307"/>
            <ac:spMk id="13" creationId="{87211451-3402-429E-982A-E481B7A092FD}"/>
          </ac:spMkLst>
        </pc:spChg>
        <pc:spChg chg="add del mod">
          <ac:chgData name="Usuario invitado" userId="S::urn:spo:anon#354deb801d3e4dc720b1174405437d32d9748f2a2862c44916b0a5ab4e64068b::" providerId="AD" clId="Web-{00000000-0000-0000-0000-000000000000}" dt="2021-02-25T22:52:01.289" v="146" actId="20577"/>
          <ac:spMkLst>
            <pc:docMk/>
            <pc:sldMk cId="2483824498" sldId="307"/>
            <ac:spMk id="14" creationId="{2FB0CED0-A63F-4622-A40C-DA738C06B223}"/>
          </ac:spMkLst>
        </pc:spChg>
        <pc:spChg chg="add del mod">
          <ac:chgData name="Usuario invitado" userId="S::urn:spo:anon#354deb801d3e4dc720b1174405437d32d9748f2a2862c44916b0a5ab4e64068b::" providerId="AD" clId="Web-{00000000-0000-0000-0000-000000000000}" dt="2021-02-25T22:46:51.313" v="82"/>
          <ac:spMkLst>
            <pc:docMk/>
            <pc:sldMk cId="2483824498" sldId="307"/>
            <ac:spMk id="15" creationId="{123D86D0-340F-4F8E-A5BC-76AC04F96D46}"/>
          </ac:spMkLst>
        </pc:spChg>
        <pc:spChg chg="del mod">
          <ac:chgData name="Usuario invitado" userId="S::urn:spo:anon#354deb801d3e4dc720b1174405437d32d9748f2a2862c44916b0a5ab4e64068b::" providerId="AD" clId="Web-{00000000-0000-0000-0000-000000000000}" dt="2021-02-25T22:47:03.251" v="90"/>
          <ac:spMkLst>
            <pc:docMk/>
            <pc:sldMk cId="2483824498" sldId="307"/>
            <ac:spMk id="16" creationId="{116091B5-77BA-4611-A9DC-D330611C88F1}"/>
          </ac:spMkLst>
        </pc:spChg>
      </pc:sldChg>
      <pc:sldChg chg="modSp">
        <pc:chgData name="Usuario invitado" userId="S::urn:spo:anon#354deb801d3e4dc720b1174405437d32d9748f2a2862c44916b0a5ab4e64068b::" providerId="AD" clId="Web-{00000000-0000-0000-0000-000000000000}" dt="2021-02-25T22:33:14.622" v="14" actId="1076"/>
        <pc:sldMkLst>
          <pc:docMk/>
          <pc:sldMk cId="103126464" sldId="310"/>
        </pc:sldMkLst>
        <pc:spChg chg="mod">
          <ac:chgData name="Usuario invitado" userId="S::urn:spo:anon#354deb801d3e4dc720b1174405437d32d9748f2a2862c44916b0a5ab4e64068b::" providerId="AD" clId="Web-{00000000-0000-0000-0000-000000000000}" dt="2021-02-25T22:33:14.622" v="14" actId="1076"/>
          <ac:spMkLst>
            <pc:docMk/>
            <pc:sldMk cId="103126464" sldId="310"/>
            <ac:spMk id="2" creationId="{E768A59E-3B6F-42D1-851A-565844464DF0}"/>
          </ac:spMkLst>
        </pc:spChg>
      </pc:sldChg>
      <pc:sldChg chg="delSp modSp addAnim delAnim">
        <pc:chgData name="Usuario invitado" userId="S::urn:spo:anon#354deb801d3e4dc720b1174405437d32d9748f2a2862c44916b0a5ab4e64068b::" providerId="AD" clId="Web-{00000000-0000-0000-0000-000000000000}" dt="2021-02-25T23:03:10.694" v="307" actId="20577"/>
        <pc:sldMkLst>
          <pc:docMk/>
          <pc:sldMk cId="2544640244" sldId="313"/>
        </pc:sldMkLst>
        <pc:spChg chg="mod">
          <ac:chgData name="Usuario invitado" userId="S::urn:spo:anon#354deb801d3e4dc720b1174405437d32d9748f2a2862c44916b0a5ab4e64068b::" providerId="AD" clId="Web-{00000000-0000-0000-0000-000000000000}" dt="2021-02-25T23:00:53.691" v="295" actId="20577"/>
          <ac:spMkLst>
            <pc:docMk/>
            <pc:sldMk cId="2544640244" sldId="313"/>
            <ac:spMk id="17" creationId="{A3A10597-E6FF-4C9B-811D-151065763754}"/>
          </ac:spMkLst>
        </pc:spChg>
        <pc:spChg chg="mod">
          <ac:chgData name="Usuario invitado" userId="S::urn:spo:anon#354deb801d3e4dc720b1174405437d32d9748f2a2862c44916b0a5ab4e64068b::" providerId="AD" clId="Web-{00000000-0000-0000-0000-000000000000}" dt="2021-02-25T23:03:10.694" v="307" actId="20577"/>
          <ac:spMkLst>
            <pc:docMk/>
            <pc:sldMk cId="2544640244" sldId="313"/>
            <ac:spMk id="18" creationId="{49ECEE75-A648-45B6-980C-C4AF4805F102}"/>
          </ac:spMkLst>
        </pc:spChg>
        <pc:spChg chg="del mod">
          <ac:chgData name="Usuario invitado" userId="S::urn:spo:anon#354deb801d3e4dc720b1174405437d32d9748f2a2862c44916b0a5ab4e64068b::" providerId="AD" clId="Web-{00000000-0000-0000-0000-000000000000}" dt="2021-02-25T22:54:57.543" v="174"/>
          <ac:spMkLst>
            <pc:docMk/>
            <pc:sldMk cId="2544640244" sldId="313"/>
            <ac:spMk id="19" creationId="{79D98313-D7A5-4DF0-918D-047B15158A80}"/>
          </ac:spMkLst>
        </pc:spChg>
        <pc:spChg chg="del mod">
          <ac:chgData name="Usuario invitado" userId="S::urn:spo:anon#354deb801d3e4dc720b1174405437d32d9748f2a2862c44916b0a5ab4e64068b::" providerId="AD" clId="Web-{00000000-0000-0000-0000-000000000000}" dt="2021-02-25T22:55:09.340" v="182"/>
          <ac:spMkLst>
            <pc:docMk/>
            <pc:sldMk cId="2544640244" sldId="313"/>
            <ac:spMk id="20" creationId="{3A894AE7-533B-4FC2-BAF5-4115F2E22221}"/>
          </ac:spMkLst>
        </pc:spChg>
        <pc:spChg chg="del mod">
          <ac:chgData name="Usuario invitado" userId="S::urn:spo:anon#354deb801d3e4dc720b1174405437d32d9748f2a2862c44916b0a5ab4e64068b::" providerId="AD" clId="Web-{00000000-0000-0000-0000-000000000000}" dt="2021-02-25T22:56:08.685" v="200"/>
          <ac:spMkLst>
            <pc:docMk/>
            <pc:sldMk cId="2544640244" sldId="313"/>
            <ac:spMk id="21" creationId="{A1EABBEC-E73A-444F-BE5A-0282BEF5F48A}"/>
          </ac:spMkLst>
        </pc:spChg>
        <pc:spChg chg="del mod">
          <ac:chgData name="Usuario invitado" userId="S::urn:spo:anon#354deb801d3e4dc720b1174405437d32d9748f2a2862c44916b0a5ab4e64068b::" providerId="AD" clId="Web-{00000000-0000-0000-0000-000000000000}" dt="2021-02-25T22:56:23.717" v="207"/>
          <ac:spMkLst>
            <pc:docMk/>
            <pc:sldMk cId="2544640244" sldId="313"/>
            <ac:spMk id="22" creationId="{833F200B-8002-482B-9F9F-7F8F6146BA56}"/>
          </ac:spMkLst>
        </pc:spChg>
        <pc:spChg chg="del">
          <ac:chgData name="Usuario invitado" userId="S::urn:spo:anon#354deb801d3e4dc720b1174405437d32d9748f2a2862c44916b0a5ab4e64068b::" providerId="AD" clId="Web-{00000000-0000-0000-0000-000000000000}" dt="2021-02-25T22:56:36.826" v="212"/>
          <ac:spMkLst>
            <pc:docMk/>
            <pc:sldMk cId="2544640244" sldId="313"/>
            <ac:spMk id="26" creationId="{78855576-DC08-41FC-A018-C6C54B0387D6}"/>
          </ac:spMkLst>
        </pc:spChg>
      </pc:sldChg>
      <pc:sldChg chg="addSp modSp">
        <pc:chgData name="Usuario invitado" userId="S::urn:spo:anon#354deb801d3e4dc720b1174405437d32d9748f2a2862c44916b0a5ab4e64068b::" providerId="AD" clId="Web-{00000000-0000-0000-0000-000000000000}" dt="2021-02-26T00:29:07.401" v="591" actId="1076"/>
        <pc:sldMkLst>
          <pc:docMk/>
          <pc:sldMk cId="3061190373" sldId="316"/>
        </pc:sldMkLst>
        <pc:spChg chg="add mod">
          <ac:chgData name="Usuario invitado" userId="S::urn:spo:anon#354deb801d3e4dc720b1174405437d32d9748f2a2862c44916b0a5ab4e64068b::" providerId="AD" clId="Web-{00000000-0000-0000-0000-000000000000}" dt="2021-02-26T00:29:07.401" v="591" actId="1076"/>
          <ac:spMkLst>
            <pc:docMk/>
            <pc:sldMk cId="3061190373" sldId="316"/>
            <ac:spMk id="4" creationId="{A1A8E9DD-267F-4AEE-8658-4D3D8B1E3A4F}"/>
          </ac:spMkLst>
        </pc:spChg>
      </pc:sldChg>
      <pc:sldChg chg="addSp modSp new">
        <pc:chgData name="Usuario invitado" userId="S::urn:spo:anon#354deb801d3e4dc720b1174405437d32d9748f2a2862c44916b0a5ab4e64068b::" providerId="AD" clId="Web-{00000000-0000-0000-0000-000000000000}" dt="2021-02-26T01:06:54.740" v="1009" actId="20577"/>
        <pc:sldMkLst>
          <pc:docMk/>
          <pc:sldMk cId="2162892758" sldId="318"/>
        </pc:sldMkLst>
        <pc:spChg chg="add mod">
          <ac:chgData name="Usuario invitado" userId="S::urn:spo:anon#354deb801d3e4dc720b1174405437d32d9748f2a2862c44916b0a5ab4e64068b::" providerId="AD" clId="Web-{00000000-0000-0000-0000-000000000000}" dt="2021-02-26T01:06:54.740" v="1009" actId="20577"/>
          <ac:spMkLst>
            <pc:docMk/>
            <pc:sldMk cId="2162892758" sldId="318"/>
            <ac:spMk id="2" creationId="{C8C76919-C208-40AD-8674-5879F6477554}"/>
          </ac:spMkLst>
        </pc:spChg>
        <pc:spChg chg="add">
          <ac:chgData name="Usuario invitado" userId="S::urn:spo:anon#354deb801d3e4dc720b1174405437d32d9748f2a2862c44916b0a5ab4e64068b::" providerId="AD" clId="Web-{00000000-0000-0000-0000-000000000000}" dt="2021-02-26T00:53:35.491" v="856"/>
          <ac:spMkLst>
            <pc:docMk/>
            <pc:sldMk cId="2162892758" sldId="318"/>
            <ac:spMk id="4" creationId="{F419B94D-FCDA-4802-8858-ABCF52680541}"/>
          </ac:spMkLst>
        </pc:spChg>
      </pc:sldChg>
    </pc:docChg>
  </pc:docChgLst>
  <pc:docChgLst>
    <pc:chgData name="Guest User" userId="S::urn:spo:anon#354deb801d3e4dc720b1174405437d32d9748f2a2862c44916b0a5ab4e64068b::" providerId="AD" clId="Web-{55B652EE-4607-8ADB-D963-297A9AD67D83}"/>
    <pc:docChg chg="modSld">
      <pc:chgData name="Guest User" userId="S::urn:spo:anon#354deb801d3e4dc720b1174405437d32d9748f2a2862c44916b0a5ab4e64068b::" providerId="AD" clId="Web-{55B652EE-4607-8ADB-D963-297A9AD67D83}" dt="2021-02-26T15:54:19.006" v="110" actId="1076"/>
      <pc:docMkLst>
        <pc:docMk/>
      </pc:docMkLst>
      <pc:sldChg chg="modSp">
        <pc:chgData name="Guest User" userId="S::urn:spo:anon#354deb801d3e4dc720b1174405437d32d9748f2a2862c44916b0a5ab4e64068b::" providerId="AD" clId="Web-{55B652EE-4607-8ADB-D963-297A9AD67D83}" dt="2021-02-26T15:54:19.006" v="110" actId="1076"/>
        <pc:sldMkLst>
          <pc:docMk/>
          <pc:sldMk cId="3187646053" sldId="290"/>
        </pc:sldMkLst>
        <pc:picChg chg="mod">
          <ac:chgData name="Guest User" userId="S::urn:spo:anon#354deb801d3e4dc720b1174405437d32d9748f2a2862c44916b0a5ab4e64068b::" providerId="AD" clId="Web-{55B652EE-4607-8ADB-D963-297A9AD67D83}" dt="2021-02-26T15:54:19.006" v="110" actId="1076"/>
          <ac:picMkLst>
            <pc:docMk/>
            <pc:sldMk cId="3187646053" sldId="290"/>
            <ac:picMk id="5" creationId="{3D6C9567-E9C5-4588-B57A-0FFA1CC61A82}"/>
          </ac:picMkLst>
        </pc:picChg>
      </pc:sldChg>
      <pc:sldChg chg="modSp">
        <pc:chgData name="Guest User" userId="S::urn:spo:anon#354deb801d3e4dc720b1174405437d32d9748f2a2862c44916b0a5ab4e64068b::" providerId="AD" clId="Web-{55B652EE-4607-8ADB-D963-297A9AD67D83}" dt="2021-02-26T15:35:25.398" v="10" actId="20577"/>
        <pc:sldMkLst>
          <pc:docMk/>
          <pc:sldMk cId="1745645729" sldId="293"/>
        </pc:sldMkLst>
        <pc:spChg chg="mod">
          <ac:chgData name="Guest User" userId="S::urn:spo:anon#354deb801d3e4dc720b1174405437d32d9748f2a2862c44916b0a5ab4e64068b::" providerId="AD" clId="Web-{55B652EE-4607-8ADB-D963-297A9AD67D83}" dt="2021-02-26T15:35:25.398" v="10" actId="20577"/>
          <ac:spMkLst>
            <pc:docMk/>
            <pc:sldMk cId="1745645729" sldId="293"/>
            <ac:spMk id="2" creationId="{9D46647E-CED7-481B-952F-C38AD0269D6F}"/>
          </ac:spMkLst>
        </pc:spChg>
      </pc:sldChg>
      <pc:sldChg chg="modSp">
        <pc:chgData name="Guest User" userId="S::urn:spo:anon#354deb801d3e4dc720b1174405437d32d9748f2a2862c44916b0a5ab4e64068b::" providerId="AD" clId="Web-{55B652EE-4607-8ADB-D963-297A9AD67D83}" dt="2021-02-26T15:35:41.024" v="11" actId="20577"/>
        <pc:sldMkLst>
          <pc:docMk/>
          <pc:sldMk cId="965048645" sldId="295"/>
        </pc:sldMkLst>
        <pc:spChg chg="mod">
          <ac:chgData name="Guest User" userId="S::urn:spo:anon#354deb801d3e4dc720b1174405437d32d9748f2a2862c44916b0a5ab4e64068b::" providerId="AD" clId="Web-{55B652EE-4607-8ADB-D963-297A9AD67D83}" dt="2021-02-26T15:35:41.024" v="11" actId="20577"/>
          <ac:spMkLst>
            <pc:docMk/>
            <pc:sldMk cId="965048645" sldId="295"/>
            <ac:spMk id="2" creationId="{9D46647E-CED7-481B-952F-C38AD0269D6F}"/>
          </ac:spMkLst>
        </pc:spChg>
      </pc:sldChg>
      <pc:sldChg chg="modSp">
        <pc:chgData name="Guest User" userId="S::urn:spo:anon#354deb801d3e4dc720b1174405437d32d9748f2a2862c44916b0a5ab4e64068b::" providerId="AD" clId="Web-{55B652EE-4607-8ADB-D963-297A9AD67D83}" dt="2021-02-26T15:53:46.770" v="107" actId="1076"/>
        <pc:sldMkLst>
          <pc:docMk/>
          <pc:sldMk cId="1583427289" sldId="296"/>
        </pc:sldMkLst>
        <pc:spChg chg="mod">
          <ac:chgData name="Guest User" userId="S::urn:spo:anon#354deb801d3e4dc720b1174405437d32d9748f2a2862c44916b0a5ab4e64068b::" providerId="AD" clId="Web-{55B652EE-4607-8ADB-D963-297A9AD67D83}" dt="2021-02-26T15:37:05.544" v="21" actId="20577"/>
          <ac:spMkLst>
            <pc:docMk/>
            <pc:sldMk cId="1583427289" sldId="296"/>
            <ac:spMk id="2" creationId="{9D46647E-CED7-481B-952F-C38AD0269D6F}"/>
          </ac:spMkLst>
        </pc:spChg>
        <pc:spChg chg="mod">
          <ac:chgData name="Guest User" userId="S::urn:spo:anon#354deb801d3e4dc720b1174405437d32d9748f2a2862c44916b0a5ab4e64068b::" providerId="AD" clId="Web-{55B652EE-4607-8ADB-D963-297A9AD67D83}" dt="2021-02-26T15:53:39.348" v="105" actId="1076"/>
          <ac:spMkLst>
            <pc:docMk/>
            <pc:sldMk cId="1583427289" sldId="296"/>
            <ac:spMk id="18" creationId="{416D79A6-5F2A-4C7A-8D60-81C8F818B248}"/>
          </ac:spMkLst>
        </pc:spChg>
        <pc:picChg chg="mod">
          <ac:chgData name="Guest User" userId="S::urn:spo:anon#354deb801d3e4dc720b1174405437d32d9748f2a2862c44916b0a5ab4e64068b::" providerId="AD" clId="Web-{55B652EE-4607-8ADB-D963-297A9AD67D83}" dt="2021-02-26T15:53:46.770" v="107" actId="1076"/>
          <ac:picMkLst>
            <pc:docMk/>
            <pc:sldMk cId="1583427289" sldId="296"/>
            <ac:picMk id="13" creationId="{603B1BAB-DFE8-475A-88D8-64751CDEB0E7}"/>
          </ac:picMkLst>
        </pc:picChg>
      </pc:sldChg>
      <pc:sldChg chg="modSp">
        <pc:chgData name="Guest User" userId="S::urn:spo:anon#354deb801d3e4dc720b1174405437d32d9748f2a2862c44916b0a5ab4e64068b::" providerId="AD" clId="Web-{55B652EE-4607-8ADB-D963-297A9AD67D83}" dt="2021-02-26T15:24:26.409" v="8" actId="20577"/>
        <pc:sldMkLst>
          <pc:docMk/>
          <pc:sldMk cId="166453100" sldId="303"/>
        </pc:sldMkLst>
        <pc:spChg chg="mod">
          <ac:chgData name="Guest User" userId="S::urn:spo:anon#354deb801d3e4dc720b1174405437d32d9748f2a2862c44916b0a5ab4e64068b::" providerId="AD" clId="Web-{55B652EE-4607-8ADB-D963-297A9AD67D83}" dt="2021-02-26T15:24:26.409" v="8" actId="20577"/>
          <ac:spMkLst>
            <pc:docMk/>
            <pc:sldMk cId="166453100" sldId="303"/>
            <ac:spMk id="4" creationId="{4E3F2F5A-F5F5-4AF7-9A50-6021DCABFF10}"/>
          </ac:spMkLst>
        </pc:spChg>
      </pc:sldChg>
      <pc:sldChg chg="modSp">
        <pc:chgData name="Guest User" userId="S::urn:spo:anon#354deb801d3e4dc720b1174405437d32d9748f2a2862c44916b0a5ab4e64068b::" providerId="AD" clId="Web-{55B652EE-4607-8ADB-D963-297A9AD67D83}" dt="2021-02-26T15:35:58.822" v="13" actId="20577"/>
        <pc:sldMkLst>
          <pc:docMk/>
          <pc:sldMk cId="3061190373" sldId="316"/>
        </pc:sldMkLst>
        <pc:spChg chg="mod">
          <ac:chgData name="Guest User" userId="S::urn:spo:anon#354deb801d3e4dc720b1174405437d32d9748f2a2862c44916b0a5ab4e64068b::" providerId="AD" clId="Web-{55B652EE-4607-8ADB-D963-297A9AD67D83}" dt="2021-02-26T15:35:58.822" v="13" actId="20577"/>
          <ac:spMkLst>
            <pc:docMk/>
            <pc:sldMk cId="3061190373" sldId="316"/>
            <ac:spMk id="2" creationId="{9D46647E-CED7-481B-952F-C38AD0269D6F}"/>
          </ac:spMkLst>
        </pc:spChg>
      </pc:sldChg>
      <pc:sldChg chg="modSp">
        <pc:chgData name="Guest User" userId="S::urn:spo:anon#354deb801d3e4dc720b1174405437d32d9748f2a2862c44916b0a5ab4e64068b::" providerId="AD" clId="Web-{55B652EE-4607-8ADB-D963-297A9AD67D83}" dt="2021-02-26T15:35:50.024" v="12" actId="20577"/>
        <pc:sldMkLst>
          <pc:docMk/>
          <pc:sldMk cId="3504484626" sldId="317"/>
        </pc:sldMkLst>
        <pc:spChg chg="mod">
          <ac:chgData name="Guest User" userId="S::urn:spo:anon#354deb801d3e4dc720b1174405437d32d9748f2a2862c44916b0a5ab4e64068b::" providerId="AD" clId="Web-{55B652EE-4607-8ADB-D963-297A9AD67D83}" dt="2021-02-26T15:35:50.024" v="12" actId="20577"/>
          <ac:spMkLst>
            <pc:docMk/>
            <pc:sldMk cId="3504484626" sldId="317"/>
            <ac:spMk id="2" creationId="{9D46647E-CED7-481B-952F-C38AD0269D6F}"/>
          </ac:spMkLst>
        </pc:spChg>
      </pc:sldChg>
      <pc:sldChg chg="modSp">
        <pc:chgData name="Guest User" userId="S::urn:spo:anon#354deb801d3e4dc720b1174405437d32d9748f2a2862c44916b0a5ab4e64068b::" providerId="AD" clId="Web-{55B652EE-4607-8ADB-D963-297A9AD67D83}" dt="2021-02-26T15:36:24.385" v="17" actId="20577"/>
        <pc:sldMkLst>
          <pc:docMk/>
          <pc:sldMk cId="763114469" sldId="321"/>
        </pc:sldMkLst>
        <pc:spChg chg="mod">
          <ac:chgData name="Guest User" userId="S::urn:spo:anon#354deb801d3e4dc720b1174405437d32d9748f2a2862c44916b0a5ab4e64068b::" providerId="AD" clId="Web-{55B652EE-4607-8ADB-D963-297A9AD67D83}" dt="2021-02-26T15:36:24.385" v="17" actId="20577"/>
          <ac:spMkLst>
            <pc:docMk/>
            <pc:sldMk cId="763114469" sldId="321"/>
            <ac:spMk id="2" creationId="{9D46647E-CED7-481B-952F-C38AD0269D6F}"/>
          </ac:spMkLst>
        </pc:spChg>
      </pc:sldChg>
      <pc:sldChg chg="modSp">
        <pc:chgData name="Guest User" userId="S::urn:spo:anon#354deb801d3e4dc720b1174405437d32d9748f2a2862c44916b0a5ab4e64068b::" providerId="AD" clId="Web-{55B652EE-4607-8ADB-D963-297A9AD67D83}" dt="2021-02-26T15:36:36.245" v="18" actId="20577"/>
        <pc:sldMkLst>
          <pc:docMk/>
          <pc:sldMk cId="2111765306" sldId="322"/>
        </pc:sldMkLst>
        <pc:spChg chg="mod">
          <ac:chgData name="Guest User" userId="S::urn:spo:anon#354deb801d3e4dc720b1174405437d32d9748f2a2862c44916b0a5ab4e64068b::" providerId="AD" clId="Web-{55B652EE-4607-8ADB-D963-297A9AD67D83}" dt="2021-02-26T15:36:36.245" v="18" actId="20577"/>
          <ac:spMkLst>
            <pc:docMk/>
            <pc:sldMk cId="2111765306" sldId="322"/>
            <ac:spMk id="2" creationId="{9D46647E-CED7-481B-952F-C38AD0269D6F}"/>
          </ac:spMkLst>
        </pc:spChg>
      </pc:sldChg>
      <pc:sldChg chg="modSp">
        <pc:chgData name="Guest User" userId="S::urn:spo:anon#354deb801d3e4dc720b1174405437d32d9748f2a2862c44916b0a5ab4e64068b::" providerId="AD" clId="Web-{55B652EE-4607-8ADB-D963-297A9AD67D83}" dt="2021-02-26T15:36:44.824" v="19" actId="20577"/>
        <pc:sldMkLst>
          <pc:docMk/>
          <pc:sldMk cId="3454736778" sldId="323"/>
        </pc:sldMkLst>
        <pc:spChg chg="mod">
          <ac:chgData name="Guest User" userId="S::urn:spo:anon#354deb801d3e4dc720b1174405437d32d9748f2a2862c44916b0a5ab4e64068b::" providerId="AD" clId="Web-{55B652EE-4607-8ADB-D963-297A9AD67D83}" dt="2021-02-26T15:36:44.824" v="19" actId="20577"/>
          <ac:spMkLst>
            <pc:docMk/>
            <pc:sldMk cId="3454736778" sldId="323"/>
            <ac:spMk id="2" creationId="{9D46647E-CED7-481B-952F-C38AD0269D6F}"/>
          </ac:spMkLst>
        </pc:spChg>
      </pc:sldChg>
      <pc:sldChg chg="modSp">
        <pc:chgData name="Guest User" userId="S::urn:spo:anon#354deb801d3e4dc720b1174405437d32d9748f2a2862c44916b0a5ab4e64068b::" providerId="AD" clId="Web-{55B652EE-4607-8ADB-D963-297A9AD67D83}" dt="2021-02-26T15:53:52.520" v="108" actId="14100"/>
        <pc:sldMkLst>
          <pc:docMk/>
          <pc:sldMk cId="461762473" sldId="324"/>
        </pc:sldMkLst>
        <pc:spChg chg="mod">
          <ac:chgData name="Guest User" userId="S::urn:spo:anon#354deb801d3e4dc720b1174405437d32d9748f2a2862c44916b0a5ab4e64068b::" providerId="AD" clId="Web-{55B652EE-4607-8ADB-D963-297A9AD67D83}" dt="2021-02-26T15:36:57.512" v="20" actId="20577"/>
          <ac:spMkLst>
            <pc:docMk/>
            <pc:sldMk cId="461762473" sldId="324"/>
            <ac:spMk id="2" creationId="{9D46647E-CED7-481B-952F-C38AD0269D6F}"/>
          </ac:spMkLst>
        </pc:spChg>
        <pc:spChg chg="mod">
          <ac:chgData name="Guest User" userId="S::urn:spo:anon#354deb801d3e4dc720b1174405437d32d9748f2a2862c44916b0a5ab4e64068b::" providerId="AD" clId="Web-{55B652EE-4607-8ADB-D963-297A9AD67D83}" dt="2021-02-26T15:34:18.801" v="9"/>
          <ac:spMkLst>
            <pc:docMk/>
            <pc:sldMk cId="461762473" sldId="324"/>
            <ac:spMk id="3" creationId="{14BCE476-3827-4B1B-9616-6B0EC10BE671}"/>
          </ac:spMkLst>
        </pc:spChg>
        <pc:picChg chg="mod">
          <ac:chgData name="Guest User" userId="S::urn:spo:anon#354deb801d3e4dc720b1174405437d32d9748f2a2862c44916b0a5ab4e64068b::" providerId="AD" clId="Web-{55B652EE-4607-8ADB-D963-297A9AD67D83}" dt="2021-02-26T15:53:52.520" v="108" actId="14100"/>
          <ac:picMkLst>
            <pc:docMk/>
            <pc:sldMk cId="461762473" sldId="324"/>
            <ac:picMk id="15" creationId="{B7335618-6EA0-467C-93E6-01C704629FC8}"/>
          </ac:picMkLst>
        </pc:picChg>
      </pc:sldChg>
      <pc:sldChg chg="modSp">
        <pc:chgData name="Guest User" userId="S::urn:spo:anon#354deb801d3e4dc720b1174405437d32d9748f2a2862c44916b0a5ab4e64068b::" providerId="AD" clId="Web-{55B652EE-4607-8ADB-D963-297A9AD67D83}" dt="2021-02-26T15:36:08.010" v="14" actId="20577"/>
        <pc:sldMkLst>
          <pc:docMk/>
          <pc:sldMk cId="1132386791" sldId="325"/>
        </pc:sldMkLst>
        <pc:spChg chg="mod">
          <ac:chgData name="Guest User" userId="S::urn:spo:anon#354deb801d3e4dc720b1174405437d32d9748f2a2862c44916b0a5ab4e64068b::" providerId="AD" clId="Web-{55B652EE-4607-8ADB-D963-297A9AD67D83}" dt="2021-02-26T15:36:08.010" v="14" actId="20577"/>
          <ac:spMkLst>
            <pc:docMk/>
            <pc:sldMk cId="1132386791" sldId="325"/>
            <ac:spMk id="2" creationId="{9D46647E-CED7-481B-952F-C38AD0269D6F}"/>
          </ac:spMkLst>
        </pc:spChg>
      </pc:sldChg>
      <pc:sldChg chg="modSp">
        <pc:chgData name="Guest User" userId="S::urn:spo:anon#354deb801d3e4dc720b1174405437d32d9748f2a2862c44916b0a5ab4e64068b::" providerId="AD" clId="Web-{55B652EE-4607-8ADB-D963-297A9AD67D83}" dt="2021-02-26T15:40:34.805" v="37" actId="14100"/>
        <pc:sldMkLst>
          <pc:docMk/>
          <pc:sldMk cId="1308599579" sldId="326"/>
        </pc:sldMkLst>
        <pc:spChg chg="mod">
          <ac:chgData name="Guest User" userId="S::urn:spo:anon#354deb801d3e4dc720b1174405437d32d9748f2a2862c44916b0a5ab4e64068b::" providerId="AD" clId="Web-{55B652EE-4607-8ADB-D963-297A9AD67D83}" dt="2021-02-26T15:37:33.874" v="22" actId="20577"/>
          <ac:spMkLst>
            <pc:docMk/>
            <pc:sldMk cId="1308599579" sldId="326"/>
            <ac:spMk id="2" creationId="{9D46647E-CED7-481B-952F-C38AD0269D6F}"/>
          </ac:spMkLst>
        </pc:spChg>
        <pc:picChg chg="mod">
          <ac:chgData name="Guest User" userId="S::urn:spo:anon#354deb801d3e4dc720b1174405437d32d9748f2a2862c44916b0a5ab4e64068b::" providerId="AD" clId="Web-{55B652EE-4607-8ADB-D963-297A9AD67D83}" dt="2021-02-26T15:40:34.805" v="37" actId="14100"/>
          <ac:picMkLst>
            <pc:docMk/>
            <pc:sldMk cId="1308599579" sldId="326"/>
            <ac:picMk id="12" creationId="{30B5A61C-5D7E-4812-B4B9-D5FFB7902425}"/>
          </ac:picMkLst>
        </pc:picChg>
        <pc:picChg chg="mod">
          <ac:chgData name="Guest User" userId="S::urn:spo:anon#354deb801d3e4dc720b1174405437d32d9748f2a2862c44916b0a5ab4e64068b::" providerId="AD" clId="Web-{55B652EE-4607-8ADB-D963-297A9AD67D83}" dt="2021-02-26T15:40:21.836" v="35" actId="14100"/>
          <ac:picMkLst>
            <pc:docMk/>
            <pc:sldMk cId="1308599579" sldId="326"/>
            <ac:picMk id="16" creationId="{2014CF9A-3188-4142-AA70-70F0EB38A672}"/>
          </ac:picMkLst>
        </pc:picChg>
        <pc:picChg chg="mod">
          <ac:chgData name="Guest User" userId="S::urn:spo:anon#354deb801d3e4dc720b1174405437d32d9748f2a2862c44916b0a5ab4e64068b::" providerId="AD" clId="Web-{55B652EE-4607-8ADB-D963-297A9AD67D83}" dt="2021-02-26T15:40:26.977" v="36" actId="14100"/>
          <ac:picMkLst>
            <pc:docMk/>
            <pc:sldMk cId="1308599579" sldId="326"/>
            <ac:picMk id="22" creationId="{CA9BE971-F124-439F-B91A-F19BD943348B}"/>
          </ac:picMkLst>
        </pc:picChg>
      </pc:sldChg>
      <pc:sldChg chg="modSp">
        <pc:chgData name="Guest User" userId="S::urn:spo:anon#354deb801d3e4dc720b1174405437d32d9748f2a2862c44916b0a5ab4e64068b::" providerId="AD" clId="Web-{55B652EE-4607-8ADB-D963-297A9AD67D83}" dt="2021-02-26T15:44:46.553" v="55" actId="1076"/>
        <pc:sldMkLst>
          <pc:docMk/>
          <pc:sldMk cId="223737285" sldId="327"/>
        </pc:sldMkLst>
        <pc:spChg chg="mod">
          <ac:chgData name="Guest User" userId="S::urn:spo:anon#354deb801d3e4dc720b1174405437d32d9748f2a2862c44916b0a5ab4e64068b::" providerId="AD" clId="Web-{55B652EE-4607-8ADB-D963-297A9AD67D83}" dt="2021-02-26T15:41:26.011" v="38" actId="20577"/>
          <ac:spMkLst>
            <pc:docMk/>
            <pc:sldMk cId="223737285" sldId="327"/>
            <ac:spMk id="2" creationId="{9D46647E-CED7-481B-952F-C38AD0269D6F}"/>
          </ac:spMkLst>
        </pc:spChg>
        <pc:picChg chg="mod">
          <ac:chgData name="Guest User" userId="S::urn:spo:anon#354deb801d3e4dc720b1174405437d32d9748f2a2862c44916b0a5ab4e64068b::" providerId="AD" clId="Web-{55B652EE-4607-8ADB-D963-297A9AD67D83}" dt="2021-02-26T15:44:26.599" v="52" actId="14100"/>
          <ac:picMkLst>
            <pc:docMk/>
            <pc:sldMk cId="223737285" sldId="327"/>
            <ac:picMk id="9" creationId="{1BB8C26A-8C4B-4F44-BC51-1E143C9FB3A3}"/>
          </ac:picMkLst>
        </pc:picChg>
        <pc:picChg chg="mod">
          <ac:chgData name="Guest User" userId="S::urn:spo:anon#354deb801d3e4dc720b1174405437d32d9748f2a2862c44916b0a5ab4e64068b::" providerId="AD" clId="Web-{55B652EE-4607-8ADB-D963-297A9AD67D83}" dt="2021-02-26T15:44:46.553" v="55" actId="1076"/>
          <ac:picMkLst>
            <pc:docMk/>
            <pc:sldMk cId="223737285" sldId="327"/>
            <ac:picMk id="14" creationId="{31BF78CA-565D-4DBB-B554-541679D30EF1}"/>
          </ac:picMkLst>
        </pc:picChg>
        <pc:picChg chg="mod">
          <ac:chgData name="Guest User" userId="S::urn:spo:anon#354deb801d3e4dc720b1174405437d32d9748f2a2862c44916b0a5ab4e64068b::" providerId="AD" clId="Web-{55B652EE-4607-8ADB-D963-297A9AD67D83}" dt="2021-02-26T15:44:20.333" v="51" actId="14100"/>
          <ac:picMkLst>
            <pc:docMk/>
            <pc:sldMk cId="223737285" sldId="327"/>
            <ac:picMk id="17" creationId="{68069167-BC47-459B-99EB-233541DA6672}"/>
          </ac:picMkLst>
        </pc:picChg>
      </pc:sldChg>
      <pc:sldChg chg="modSp">
        <pc:chgData name="Guest User" userId="S::urn:spo:anon#354deb801d3e4dc720b1174405437d32d9748f2a2862c44916b0a5ab4e64068b::" providerId="AD" clId="Web-{55B652EE-4607-8ADB-D963-297A9AD67D83}" dt="2021-02-26T15:42:29.687" v="50" actId="20577"/>
        <pc:sldMkLst>
          <pc:docMk/>
          <pc:sldMk cId="1999238269" sldId="328"/>
        </pc:sldMkLst>
        <pc:spChg chg="mod">
          <ac:chgData name="Guest User" userId="S::urn:spo:anon#354deb801d3e4dc720b1174405437d32d9748f2a2862c44916b0a5ab4e64068b::" providerId="AD" clId="Web-{55B652EE-4607-8ADB-D963-297A9AD67D83}" dt="2021-02-26T15:39:38.021" v="23" actId="20577"/>
          <ac:spMkLst>
            <pc:docMk/>
            <pc:sldMk cId="1999238269" sldId="328"/>
            <ac:spMk id="2" creationId="{9D46647E-CED7-481B-952F-C38AD0269D6F}"/>
          </ac:spMkLst>
        </pc:spChg>
        <pc:spChg chg="mod">
          <ac:chgData name="Guest User" userId="S::urn:spo:anon#354deb801d3e4dc720b1174405437d32d9748f2a2862c44916b0a5ab4e64068b::" providerId="AD" clId="Web-{55B652EE-4607-8ADB-D963-297A9AD67D83}" dt="2021-02-26T15:42:10.842" v="44" actId="1076"/>
          <ac:spMkLst>
            <pc:docMk/>
            <pc:sldMk cId="1999238269" sldId="328"/>
            <ac:spMk id="13" creationId="{55D9EC59-3089-4350-A63E-52091BCD5CF0}"/>
          </ac:spMkLst>
        </pc:spChg>
        <pc:spChg chg="mod">
          <ac:chgData name="Guest User" userId="S::urn:spo:anon#354deb801d3e4dc720b1174405437d32d9748f2a2862c44916b0a5ab4e64068b::" providerId="AD" clId="Web-{55B652EE-4607-8ADB-D963-297A9AD67D83}" dt="2021-02-26T15:42:29.687" v="50" actId="20577"/>
          <ac:spMkLst>
            <pc:docMk/>
            <pc:sldMk cId="1999238269" sldId="328"/>
            <ac:spMk id="18" creationId="{3C2FEC47-A3A5-4BA4-9BDC-20AF43166B99}"/>
          </ac:spMkLst>
        </pc:spChg>
        <pc:picChg chg="mod">
          <ac:chgData name="Guest User" userId="S::urn:spo:anon#354deb801d3e4dc720b1174405437d32d9748f2a2862c44916b0a5ab4e64068b::" providerId="AD" clId="Web-{55B652EE-4607-8ADB-D963-297A9AD67D83}" dt="2021-02-26T15:42:02.326" v="42" actId="14100"/>
          <ac:picMkLst>
            <pc:docMk/>
            <pc:sldMk cId="1999238269" sldId="328"/>
            <ac:picMk id="5" creationId="{D7C43288-76E4-43F6-8124-FD3E7B349C4B}"/>
          </ac:picMkLst>
        </pc:picChg>
        <pc:picChg chg="mod">
          <ac:chgData name="Guest User" userId="S::urn:spo:anon#354deb801d3e4dc720b1174405437d32d9748f2a2862c44916b0a5ab4e64068b::" providerId="AD" clId="Web-{55B652EE-4607-8ADB-D963-297A9AD67D83}" dt="2021-02-26T15:42:07.060" v="43" actId="1076"/>
          <ac:picMkLst>
            <pc:docMk/>
            <pc:sldMk cId="1999238269" sldId="328"/>
            <ac:picMk id="14" creationId="{23B378A1-FF41-4F41-8F56-788FFC3C76FC}"/>
          </ac:picMkLst>
        </pc:picChg>
      </pc:sldChg>
      <pc:sldChg chg="modSp">
        <pc:chgData name="Guest User" userId="S::urn:spo:anon#354deb801d3e4dc720b1174405437d32d9748f2a2862c44916b0a5ab4e64068b::" providerId="AD" clId="Web-{55B652EE-4607-8ADB-D963-297A9AD67D83}" dt="2021-02-26T15:45:48.854" v="64" actId="1076"/>
        <pc:sldMkLst>
          <pc:docMk/>
          <pc:sldMk cId="3933233839" sldId="329"/>
        </pc:sldMkLst>
        <pc:spChg chg="mod">
          <ac:chgData name="Guest User" userId="S::urn:spo:anon#354deb801d3e4dc720b1174405437d32d9748f2a2862c44916b0a5ab4e64068b::" providerId="AD" clId="Web-{55B652EE-4607-8ADB-D963-297A9AD67D83}" dt="2021-02-26T15:45:03.335" v="56" actId="20577"/>
          <ac:spMkLst>
            <pc:docMk/>
            <pc:sldMk cId="3933233839" sldId="329"/>
            <ac:spMk id="2" creationId="{9D46647E-CED7-481B-952F-C38AD0269D6F}"/>
          </ac:spMkLst>
        </pc:spChg>
        <pc:spChg chg="mod">
          <ac:chgData name="Guest User" userId="S::urn:spo:anon#354deb801d3e4dc720b1174405437d32d9748f2a2862c44916b0a5ab4e64068b::" providerId="AD" clId="Web-{55B652EE-4607-8ADB-D963-297A9AD67D83}" dt="2021-02-26T15:45:21.086" v="57" actId="1076"/>
          <ac:spMkLst>
            <pc:docMk/>
            <pc:sldMk cId="3933233839" sldId="329"/>
            <ac:spMk id="13" creationId="{70C43D9F-C120-4A53-868A-0D844A60DEA9}"/>
          </ac:spMkLst>
        </pc:spChg>
        <pc:picChg chg="mod">
          <ac:chgData name="Guest User" userId="S::urn:spo:anon#354deb801d3e4dc720b1174405437d32d9748f2a2862c44916b0a5ab4e64068b::" providerId="AD" clId="Web-{55B652EE-4607-8ADB-D963-297A9AD67D83}" dt="2021-02-26T15:45:39.447" v="61" actId="1076"/>
          <ac:picMkLst>
            <pc:docMk/>
            <pc:sldMk cId="3933233839" sldId="329"/>
            <ac:picMk id="4" creationId="{F0D41AD2-DFA6-4C84-8C90-2DC5FD00C732}"/>
          </ac:picMkLst>
        </pc:picChg>
        <pc:picChg chg="mod">
          <ac:chgData name="Guest User" userId="S::urn:spo:anon#354deb801d3e4dc720b1174405437d32d9748f2a2862c44916b0a5ab4e64068b::" providerId="AD" clId="Web-{55B652EE-4607-8ADB-D963-297A9AD67D83}" dt="2021-02-26T15:45:48.854" v="64" actId="1076"/>
          <ac:picMkLst>
            <pc:docMk/>
            <pc:sldMk cId="3933233839" sldId="329"/>
            <ac:picMk id="6" creationId="{AB4E41B0-2EA1-47C0-9411-167B6A02D7B2}"/>
          </ac:picMkLst>
        </pc:picChg>
      </pc:sldChg>
      <pc:sldChg chg="delSp modSp">
        <pc:chgData name="Guest User" userId="S::urn:spo:anon#354deb801d3e4dc720b1174405437d32d9748f2a2862c44916b0a5ab4e64068b::" providerId="AD" clId="Web-{55B652EE-4607-8ADB-D963-297A9AD67D83}" dt="2021-02-26T15:47:24.093" v="71" actId="1076"/>
        <pc:sldMkLst>
          <pc:docMk/>
          <pc:sldMk cId="3532237770" sldId="330"/>
        </pc:sldMkLst>
        <pc:spChg chg="mod">
          <ac:chgData name="Guest User" userId="S::urn:spo:anon#354deb801d3e4dc720b1174405437d32d9748f2a2862c44916b0a5ab4e64068b::" providerId="AD" clId="Web-{55B652EE-4607-8ADB-D963-297A9AD67D83}" dt="2021-02-26T15:45:59.338" v="65" actId="20577"/>
          <ac:spMkLst>
            <pc:docMk/>
            <pc:sldMk cId="3532237770" sldId="330"/>
            <ac:spMk id="2" creationId="{9D46647E-CED7-481B-952F-C38AD0269D6F}"/>
          </ac:spMkLst>
        </pc:spChg>
        <pc:spChg chg="del">
          <ac:chgData name="Guest User" userId="S::urn:spo:anon#354deb801d3e4dc720b1174405437d32d9748f2a2862c44916b0a5ab4e64068b::" providerId="AD" clId="Web-{55B652EE-4607-8ADB-D963-297A9AD67D83}" dt="2021-02-26T15:47:07.655" v="67"/>
          <ac:spMkLst>
            <pc:docMk/>
            <pc:sldMk cId="3532237770" sldId="330"/>
            <ac:spMk id="12" creationId="{D748C48E-1882-4809-9C58-45927CC7789E}"/>
          </ac:spMkLst>
        </pc:spChg>
        <pc:spChg chg="mod">
          <ac:chgData name="Guest User" userId="S::urn:spo:anon#354deb801d3e4dc720b1174405437d32d9748f2a2862c44916b0a5ab4e64068b::" providerId="AD" clId="Web-{55B652EE-4607-8ADB-D963-297A9AD67D83}" dt="2021-02-26T15:47:24.093" v="71" actId="1076"/>
          <ac:spMkLst>
            <pc:docMk/>
            <pc:sldMk cId="3532237770" sldId="330"/>
            <ac:spMk id="13" creationId="{70C43D9F-C120-4A53-868A-0D844A60DEA9}"/>
          </ac:spMkLst>
        </pc:spChg>
        <pc:picChg chg="mod">
          <ac:chgData name="Guest User" userId="S::urn:spo:anon#354deb801d3e4dc720b1174405437d32d9748f2a2862c44916b0a5ab4e64068b::" providerId="AD" clId="Web-{55B652EE-4607-8ADB-D963-297A9AD67D83}" dt="2021-02-26T15:47:21.421" v="70" actId="1076"/>
          <ac:picMkLst>
            <pc:docMk/>
            <pc:sldMk cId="3532237770" sldId="330"/>
            <ac:picMk id="10" creationId="{F1D59FDD-43B5-4695-942C-C94C9DE578E0}"/>
          </ac:picMkLst>
        </pc:picChg>
      </pc:sldChg>
      <pc:sldChg chg="delSp modSp">
        <pc:chgData name="Guest User" userId="S::urn:spo:anon#354deb801d3e4dc720b1174405437d32d9748f2a2862c44916b0a5ab4e64068b::" providerId="AD" clId="Web-{55B652EE-4607-8ADB-D963-297A9AD67D83}" dt="2021-02-26T15:48:35.472" v="77" actId="1076"/>
        <pc:sldMkLst>
          <pc:docMk/>
          <pc:sldMk cId="2579416133" sldId="331"/>
        </pc:sldMkLst>
        <pc:spChg chg="mod">
          <ac:chgData name="Guest User" userId="S::urn:spo:anon#354deb801d3e4dc720b1174405437d32d9748f2a2862c44916b0a5ab4e64068b::" providerId="AD" clId="Web-{55B652EE-4607-8ADB-D963-297A9AD67D83}" dt="2021-02-26T15:48:11.502" v="75" actId="20577"/>
          <ac:spMkLst>
            <pc:docMk/>
            <pc:sldMk cId="2579416133" sldId="331"/>
            <ac:spMk id="2" creationId="{9D46647E-CED7-481B-952F-C38AD0269D6F}"/>
          </ac:spMkLst>
        </pc:spChg>
        <pc:spChg chg="del">
          <ac:chgData name="Guest User" userId="S::urn:spo:anon#354deb801d3e4dc720b1174405437d32d9748f2a2862c44916b0a5ab4e64068b::" providerId="AD" clId="Web-{55B652EE-4607-8ADB-D963-297A9AD67D83}" dt="2021-02-26T15:47:53.595" v="72"/>
          <ac:spMkLst>
            <pc:docMk/>
            <pc:sldMk cId="2579416133" sldId="331"/>
            <ac:spMk id="11" creationId="{687E0654-F577-441E-A220-8B65C0243BF6}"/>
          </ac:spMkLst>
        </pc:spChg>
        <pc:picChg chg="mod">
          <ac:chgData name="Guest User" userId="S::urn:spo:anon#354deb801d3e4dc720b1174405437d32d9748f2a2862c44916b0a5ab4e64068b::" providerId="AD" clId="Web-{55B652EE-4607-8ADB-D963-297A9AD67D83}" dt="2021-02-26T15:48:35.472" v="77" actId="1076"/>
          <ac:picMkLst>
            <pc:docMk/>
            <pc:sldMk cId="2579416133" sldId="331"/>
            <ac:picMk id="4" creationId="{8BFC7C17-516E-4FFF-89B7-F42D9D801B9B}"/>
          </ac:picMkLst>
        </pc:picChg>
      </pc:sldChg>
      <pc:sldChg chg="modSp">
        <pc:chgData name="Guest User" userId="S::urn:spo:anon#354deb801d3e4dc720b1174405437d32d9748f2a2862c44916b0a5ab4e64068b::" providerId="AD" clId="Web-{55B652EE-4607-8ADB-D963-297A9AD67D83}" dt="2021-02-26T15:48:44.754" v="79" actId="14100"/>
        <pc:sldMkLst>
          <pc:docMk/>
          <pc:sldMk cId="3383906569" sldId="332"/>
        </pc:sldMkLst>
        <pc:picChg chg="mod">
          <ac:chgData name="Guest User" userId="S::urn:spo:anon#354deb801d3e4dc720b1174405437d32d9748f2a2862c44916b0a5ab4e64068b::" providerId="AD" clId="Web-{55B652EE-4607-8ADB-D963-297A9AD67D83}" dt="2021-02-26T15:48:44.754" v="79" actId="14100"/>
          <ac:picMkLst>
            <pc:docMk/>
            <pc:sldMk cId="3383906569" sldId="332"/>
            <ac:picMk id="5" creationId="{44A682E8-C667-416A-99A1-ED41FBC4F4DC}"/>
          </ac:picMkLst>
        </pc:picChg>
      </pc:sldChg>
      <pc:sldChg chg="modSp">
        <pc:chgData name="Guest User" userId="S::urn:spo:anon#354deb801d3e4dc720b1174405437d32d9748f2a2862c44916b0a5ab4e64068b::" providerId="AD" clId="Web-{55B652EE-4607-8ADB-D963-297A9AD67D83}" dt="2021-02-26T15:49:43.913" v="81" actId="20577"/>
        <pc:sldMkLst>
          <pc:docMk/>
          <pc:sldMk cId="3951211905" sldId="333"/>
        </pc:sldMkLst>
        <pc:spChg chg="mod">
          <ac:chgData name="Guest User" userId="S::urn:spo:anon#354deb801d3e4dc720b1174405437d32d9748f2a2862c44916b0a5ab4e64068b::" providerId="AD" clId="Web-{55B652EE-4607-8ADB-D963-297A9AD67D83}" dt="2021-02-26T15:49:43.913" v="81" actId="20577"/>
          <ac:spMkLst>
            <pc:docMk/>
            <pc:sldMk cId="3951211905" sldId="333"/>
            <ac:spMk id="2" creationId="{9D46647E-CED7-481B-952F-C38AD0269D6F}"/>
          </ac:spMkLst>
        </pc:spChg>
        <pc:picChg chg="mod">
          <ac:chgData name="Guest User" userId="S::urn:spo:anon#354deb801d3e4dc720b1174405437d32d9748f2a2862c44916b0a5ab4e64068b::" providerId="AD" clId="Web-{55B652EE-4607-8ADB-D963-297A9AD67D83}" dt="2021-02-26T15:49:37.038" v="80" actId="14100"/>
          <ac:picMkLst>
            <pc:docMk/>
            <pc:sldMk cId="3951211905" sldId="333"/>
            <ac:picMk id="7" creationId="{399203A9-0CC9-4CF5-BCA9-6B6240CFF0FE}"/>
          </ac:picMkLst>
        </pc:picChg>
      </pc:sldChg>
      <pc:sldChg chg="modSp">
        <pc:chgData name="Guest User" userId="S::urn:spo:anon#354deb801d3e4dc720b1174405437d32d9748f2a2862c44916b0a5ab4e64068b::" providerId="AD" clId="Web-{55B652EE-4607-8ADB-D963-297A9AD67D83}" dt="2021-02-26T15:52:01.358" v="95" actId="20577"/>
        <pc:sldMkLst>
          <pc:docMk/>
          <pc:sldMk cId="1887979070" sldId="334"/>
        </pc:sldMkLst>
        <pc:spChg chg="mod">
          <ac:chgData name="Guest User" userId="S::urn:spo:anon#354deb801d3e4dc720b1174405437d32d9748f2a2862c44916b0a5ab4e64068b::" providerId="AD" clId="Web-{55B652EE-4607-8ADB-D963-297A9AD67D83}" dt="2021-02-26T15:52:01.358" v="95" actId="20577"/>
          <ac:spMkLst>
            <pc:docMk/>
            <pc:sldMk cId="1887979070" sldId="334"/>
            <ac:spMk id="19" creationId="{001E02AE-A578-4C86-9041-04AEAEAE2C64}"/>
          </ac:spMkLst>
        </pc:spChg>
      </pc:sldChg>
      <pc:sldChg chg="modSp">
        <pc:chgData name="Guest User" userId="S::urn:spo:anon#354deb801d3e4dc720b1174405437d32d9748f2a2862c44916b0a5ab4e64068b::" providerId="AD" clId="Web-{55B652EE-4607-8ADB-D963-297A9AD67D83}" dt="2021-02-26T15:51:14.887" v="87" actId="20577"/>
        <pc:sldMkLst>
          <pc:docMk/>
          <pc:sldMk cId="1994377624" sldId="335"/>
        </pc:sldMkLst>
        <pc:spChg chg="mod">
          <ac:chgData name="Guest User" userId="S::urn:spo:anon#354deb801d3e4dc720b1174405437d32d9748f2a2862c44916b0a5ab4e64068b::" providerId="AD" clId="Web-{55B652EE-4607-8ADB-D963-297A9AD67D83}" dt="2021-02-26T15:51:14.887" v="87" actId="20577"/>
          <ac:spMkLst>
            <pc:docMk/>
            <pc:sldMk cId="1994377624" sldId="335"/>
            <ac:spMk id="2" creationId="{531C32F2-8E13-4D6F-9F02-0F2F58D25636}"/>
          </ac:spMkLst>
        </pc:spChg>
        <pc:spChg chg="mod">
          <ac:chgData name="Guest User" userId="S::urn:spo:anon#354deb801d3e4dc720b1174405437d32d9748f2a2862c44916b0a5ab4e64068b::" providerId="AD" clId="Web-{55B652EE-4607-8ADB-D963-297A9AD67D83}" dt="2021-02-26T15:50:42.291" v="86" actId="20577"/>
          <ac:spMkLst>
            <pc:docMk/>
            <pc:sldMk cId="1994377624" sldId="335"/>
            <ac:spMk id="10" creationId="{E7D21BF9-F0CF-45DD-9FCC-9E211E8FFA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9186-AC2D-430F-898C-0F03DF226D39}" type="datetimeFigureOut">
              <a:rPr lang="es-MX" smtClean="0"/>
              <a:t>09/09/22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4C588-1E68-40DE-BF23-67D93F47A53E}" type="slidenum">
              <a:rPr lang="es-MX" smtClean="0"/>
              <a:t>‹#›</a:t>
            </a:fld>
            <a:endParaRPr lang="es-MX"/>
          </a:p>
        </p:txBody>
      </p:sp>
    </p:spTree>
    <p:extLst>
      <p:ext uri="{BB962C8B-B14F-4D97-AF65-F5344CB8AC3E}">
        <p14:creationId xmlns:p14="http://schemas.microsoft.com/office/powerpoint/2010/main" val="126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184C588-1E68-40DE-BF23-67D93F47A53E}" type="slidenum">
              <a:rPr lang="es-MX" smtClean="0"/>
              <a:t>1</a:t>
            </a:fld>
            <a:endParaRPr lang="es-MX"/>
          </a:p>
        </p:txBody>
      </p:sp>
    </p:spTree>
    <p:extLst>
      <p:ext uri="{BB962C8B-B14F-4D97-AF65-F5344CB8AC3E}">
        <p14:creationId xmlns:p14="http://schemas.microsoft.com/office/powerpoint/2010/main" val="2150441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4 fermiones a un punto  no es </a:t>
            </a:r>
            <a:r>
              <a:rPr lang="es-MX" dirty="0" err="1"/>
              <a:t>renormalizable</a:t>
            </a:r>
            <a:r>
              <a:rPr lang="es-MX" dirty="0"/>
              <a:t>, </a:t>
            </a:r>
            <a:r>
              <a:rPr lang="es-MX" dirty="0" err="1"/>
              <a:t>Z’s</a:t>
            </a:r>
            <a:r>
              <a:rPr lang="es-MX" dirty="0"/>
              <a:t> =1.</a:t>
            </a:r>
          </a:p>
          <a:p>
            <a:r>
              <a:rPr lang="es-MX" dirty="0"/>
              <a:t>M es una constante.</a:t>
            </a:r>
          </a:p>
          <a:p>
            <a:r>
              <a:rPr lang="es-MX" dirty="0"/>
              <a:t>Función gamma-incompleta.</a:t>
            </a:r>
          </a:p>
          <a:p>
            <a:r>
              <a:rPr lang="es-MX" dirty="0"/>
              <a:t>f es el sabor del quark</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17</a:t>
            </a:fld>
            <a:endParaRPr lang="es-MX"/>
          </a:p>
        </p:txBody>
      </p:sp>
    </p:spTree>
    <p:extLst>
      <p:ext uri="{BB962C8B-B14F-4D97-AF65-F5344CB8AC3E}">
        <p14:creationId xmlns:p14="http://schemas.microsoft.com/office/powerpoint/2010/main" val="227017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Consideramos mu=</a:t>
            </a:r>
            <a:r>
              <a:rPr lang="es-MX" err="1"/>
              <a:t>md</a:t>
            </a:r>
            <a:r>
              <a:rPr lang="es-MX"/>
              <a:t> por la simetría de isospín. </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18</a:t>
            </a:fld>
            <a:endParaRPr lang="es-MX"/>
          </a:p>
        </p:txBody>
      </p:sp>
    </p:spTree>
    <p:extLst>
      <p:ext uri="{BB962C8B-B14F-4D97-AF65-F5344CB8AC3E}">
        <p14:creationId xmlns:p14="http://schemas.microsoft.com/office/powerpoint/2010/main" val="266299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Índices de color r, s, t, u</a:t>
            </a:r>
          </a:p>
          <a:p>
            <a:endParaRPr lang="es-MX" dirty="0"/>
          </a:p>
          <a:p>
            <a:r>
              <a:rPr lang="es-MX" dirty="0"/>
              <a:t>F1 y f2 son los sabores del quark y </a:t>
            </a:r>
            <a:r>
              <a:rPr lang="es-MX" dirty="0" err="1"/>
              <a:t>antiquark</a:t>
            </a:r>
            <a:r>
              <a:rPr lang="es-MX" dirty="0"/>
              <a:t> </a:t>
            </a:r>
          </a:p>
          <a:p>
            <a:r>
              <a:rPr lang="es-MX" dirty="0"/>
              <a:t>H es el </a:t>
            </a:r>
            <a:r>
              <a:rPr lang="es-MX" dirty="0" err="1"/>
              <a:t>meson</a:t>
            </a:r>
            <a:r>
              <a:rPr lang="es-MX" dirty="0"/>
              <a:t> como pi, rho </a:t>
            </a:r>
            <a:r>
              <a:rPr lang="es-MX" dirty="0" err="1"/>
              <a:t>etc</a:t>
            </a:r>
            <a:endParaRPr lang="es-MX" dirty="0"/>
          </a:p>
        </p:txBody>
      </p:sp>
      <p:sp>
        <p:nvSpPr>
          <p:cNvPr id="4" name="Marcador de número de diapositiva 3"/>
          <p:cNvSpPr>
            <a:spLocks noGrp="1"/>
          </p:cNvSpPr>
          <p:nvPr>
            <p:ph type="sldNum" sz="quarter" idx="5"/>
          </p:nvPr>
        </p:nvSpPr>
        <p:spPr/>
        <p:txBody>
          <a:bodyPr/>
          <a:lstStyle/>
          <a:p>
            <a:fld id="{3184C588-1E68-40DE-BF23-67D93F47A53E}" type="slidenum">
              <a:rPr lang="es-MX" smtClean="0"/>
              <a:t>19</a:t>
            </a:fld>
            <a:endParaRPr lang="es-MX"/>
          </a:p>
        </p:txBody>
      </p:sp>
    </p:spTree>
    <p:extLst>
      <p:ext uri="{BB962C8B-B14F-4D97-AF65-F5344CB8AC3E}">
        <p14:creationId xmlns:p14="http://schemas.microsoft.com/office/powerpoint/2010/main" val="1873851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a:t>T matrices de </a:t>
            </a:r>
            <a:r>
              <a:rPr lang="es-MX" err="1"/>
              <a:t>Paulli</a:t>
            </a:r>
            <a:r>
              <a:rPr lang="es-MX"/>
              <a:t> </a:t>
            </a:r>
          </a:p>
          <a:p>
            <a:r>
              <a:rPr lang="es-MX"/>
              <a:t>C= (-1)^{L+S}</a:t>
            </a:r>
          </a:p>
          <a:p>
            <a:r>
              <a:rPr lang="es-MX"/>
              <a:t>k, P momento relativo y total del par quark-</a:t>
            </a:r>
            <a:r>
              <a:rPr lang="es-MX" err="1"/>
              <a:t>antiquark</a:t>
            </a:r>
            <a:endParaRPr lang="es-MX"/>
          </a:p>
          <a:p>
            <a:r>
              <a:rPr lang="es-MX"/>
              <a:t>E, F, G y H funciones escalares de Lorentz de k^2 y </a:t>
            </a:r>
            <a:r>
              <a:rPr lang="es-MX" err="1"/>
              <a:t>k.P</a:t>
            </a:r>
            <a:r>
              <a:rPr lang="es-MX"/>
              <a:t> </a:t>
            </a:r>
          </a:p>
          <a:p>
            <a:endParaRPr lang="es-MX"/>
          </a:p>
        </p:txBody>
      </p:sp>
      <p:sp>
        <p:nvSpPr>
          <p:cNvPr id="4" name="Marcador de número de diapositiva 3"/>
          <p:cNvSpPr>
            <a:spLocks noGrp="1"/>
          </p:cNvSpPr>
          <p:nvPr>
            <p:ph type="sldNum" sz="quarter" idx="5"/>
          </p:nvPr>
        </p:nvSpPr>
        <p:spPr/>
        <p:txBody>
          <a:bodyPr/>
          <a:lstStyle/>
          <a:p>
            <a:fld id="{3184C588-1E68-40DE-BF23-67D93F47A53E}" type="slidenum">
              <a:rPr lang="es-MX" smtClean="0"/>
              <a:t>20</a:t>
            </a:fld>
            <a:endParaRPr lang="es-MX"/>
          </a:p>
        </p:txBody>
      </p:sp>
    </p:spTree>
    <p:extLst>
      <p:ext uri="{BB962C8B-B14F-4D97-AF65-F5344CB8AC3E}">
        <p14:creationId xmlns:p14="http://schemas.microsoft.com/office/powerpoint/2010/main" val="847760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BSA se normalizan a 1 para Q^2 yendo a cero. </a:t>
            </a:r>
            <a:endParaRPr/>
          </a:p>
          <a:p>
            <a:pPr marL="0" lvl="0" indent="0" algn="l" rtl="0">
              <a:spcBef>
                <a:spcPts val="0"/>
              </a:spcBef>
              <a:spcAft>
                <a:spcPts val="0"/>
              </a:spcAft>
              <a:buNone/>
            </a:pPr>
            <a:r>
              <a:rPr lang="es-MX"/>
              <a:t>Ahora se habla sobre diquarks. </a:t>
            </a:r>
            <a:endParaRPr/>
          </a:p>
          <a:p>
            <a:pPr marL="0" lvl="0" indent="0" algn="l" rtl="0">
              <a:spcBef>
                <a:spcPts val="0"/>
              </a:spcBef>
              <a:spcAft>
                <a:spcPts val="0"/>
              </a:spcAft>
              <a:buNone/>
            </a:pPr>
            <a:r>
              <a:rPr lang="es-MX"/>
              <a:t>Parejas de paridad de los mesones.</a:t>
            </a:r>
            <a:endParaRPr/>
          </a:p>
          <a:p>
            <a:pPr marL="0" lvl="0" indent="0" algn="l" rtl="0">
              <a:spcBef>
                <a:spcPts val="0"/>
              </a:spcBef>
              <a:spcAft>
                <a:spcPts val="0"/>
              </a:spcAft>
              <a:buNone/>
            </a:pPr>
            <a:endParaRPr/>
          </a:p>
        </p:txBody>
      </p:sp>
      <p:sp>
        <p:nvSpPr>
          <p:cNvPr id="490" name="Google Shape;49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BSA se normalizan a 1 para Q^2 yendo a cero. </a:t>
            </a:r>
            <a:endParaRPr/>
          </a:p>
          <a:p>
            <a:pPr marL="0" lvl="0" indent="0" algn="l" rtl="0">
              <a:spcBef>
                <a:spcPts val="0"/>
              </a:spcBef>
              <a:spcAft>
                <a:spcPts val="0"/>
              </a:spcAft>
              <a:buNone/>
            </a:pPr>
            <a:r>
              <a:rPr lang="es-MX"/>
              <a:t>Ahora se habla sobre diquarks. </a:t>
            </a:r>
            <a:endParaRPr/>
          </a:p>
          <a:p>
            <a:pPr marL="0" lvl="0" indent="0" algn="l" rtl="0">
              <a:spcBef>
                <a:spcPts val="0"/>
              </a:spcBef>
              <a:spcAft>
                <a:spcPts val="0"/>
              </a:spcAft>
              <a:buNone/>
            </a:pPr>
            <a:r>
              <a:rPr lang="es-MX"/>
              <a:t>Parejas de paridad de los mesones.</a:t>
            </a:r>
            <a:endParaRPr/>
          </a:p>
          <a:p>
            <a:pPr marL="0" lvl="0" indent="0" algn="l" rtl="0">
              <a:spcBef>
                <a:spcPts val="0"/>
              </a:spcBef>
              <a:spcAft>
                <a:spcPts val="0"/>
              </a:spcAft>
              <a:buNone/>
            </a:pPr>
            <a:r>
              <a:rPr lang="es-MX"/>
              <a:t>Usamos M= M_R</a:t>
            </a:r>
            <a:endParaRPr/>
          </a:p>
          <a:p>
            <a:pPr marL="0" lvl="0" indent="0" algn="l" rtl="0">
              <a:spcBef>
                <a:spcPts val="0"/>
              </a:spcBef>
              <a:spcAft>
                <a:spcPts val="0"/>
              </a:spcAft>
              <a:buNone/>
            </a:pPr>
            <a:r>
              <a:rPr lang="es-MX"/>
              <a:t>air = fuerza de interacción en el infrarrojo/mg</a:t>
            </a:r>
            <a:endParaRPr/>
          </a:p>
        </p:txBody>
      </p:sp>
      <p:sp>
        <p:nvSpPr>
          <p:cNvPr id="517" name="Google Shape;51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Fue una idea introducida para describir al barión como compuesto de dos partículas un quark y un </a:t>
            </a:r>
            <a:r>
              <a:rPr lang="es-MX" dirty="0" err="1"/>
              <a:t>diquark</a:t>
            </a:r>
            <a:r>
              <a:rPr lang="es-MX" dirty="0"/>
              <a:t> .</a:t>
            </a:r>
          </a:p>
          <a:p>
            <a:r>
              <a:rPr lang="es-MX" dirty="0"/>
              <a:t>Reduce en problema de 3 cuerpos a dos.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Los </a:t>
            </a:r>
            <a:r>
              <a:rPr lang="es-MX" dirty="0" err="1"/>
              <a:t>diquarks</a:t>
            </a:r>
            <a:r>
              <a:rPr lang="es-MX" dirty="0"/>
              <a:t> 0⁺ y 1⁺ son pareja de paridad de los mesones π y ρ. Por lo tanto la ecuación de BS que describe estos mesones es la misma que describe la dinámica de los </a:t>
            </a:r>
            <a:r>
              <a:rPr lang="es-MX" dirty="0" err="1"/>
              <a:t>diquarks</a:t>
            </a:r>
            <a:r>
              <a:rPr lang="es-MX" dirty="0"/>
              <a:t> correspondientes.</a:t>
            </a:r>
          </a:p>
          <a:p>
            <a:endParaRPr lang="es-MX" dirty="0"/>
          </a:p>
        </p:txBody>
      </p:sp>
      <p:sp>
        <p:nvSpPr>
          <p:cNvPr id="4" name="Marcador de número de diapositiva 3"/>
          <p:cNvSpPr>
            <a:spLocks noGrp="1"/>
          </p:cNvSpPr>
          <p:nvPr>
            <p:ph type="sldNum" sz="quarter" idx="5"/>
          </p:nvPr>
        </p:nvSpPr>
        <p:spPr/>
        <p:txBody>
          <a:bodyPr/>
          <a:lstStyle/>
          <a:p>
            <a:fld id="{471A2248-B904-4D88-9A64-44BF0714150D}" type="slidenum">
              <a:rPr lang="es-MX" smtClean="0"/>
              <a:t>25</a:t>
            </a:fld>
            <a:endParaRPr lang="es-MX"/>
          </a:p>
        </p:txBody>
      </p:sp>
    </p:spTree>
    <p:extLst>
      <p:ext uri="{BB962C8B-B14F-4D97-AF65-F5344CB8AC3E}">
        <p14:creationId xmlns:p14="http://schemas.microsoft.com/office/powerpoint/2010/main" val="1456714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a:t>Canal </a:t>
            </a:r>
            <a:r>
              <a:rPr lang="es-MX" err="1"/>
              <a:t>av</a:t>
            </a:r>
            <a:r>
              <a:rPr lang="es-MX"/>
              <a:t> mas pesado y el </a:t>
            </a:r>
            <a:r>
              <a:rPr lang="es-MX" err="1"/>
              <a:t>pseudoescalar</a:t>
            </a:r>
            <a:r>
              <a:rPr lang="es-MX"/>
              <a:t> mas ligero.</a:t>
            </a:r>
          </a:p>
          <a:p>
            <a:r>
              <a:rPr lang="es-MX"/>
              <a:t>Pion teorema de </a:t>
            </a:r>
            <a:r>
              <a:rPr lang="es-MX" err="1"/>
              <a:t>Goldstone</a:t>
            </a:r>
            <a:r>
              <a:rPr lang="es-MX"/>
              <a:t> que predice una partícula no masiva. Cuando se rompe una simetría continua.</a:t>
            </a:r>
          </a:p>
          <a:p>
            <a:r>
              <a:rPr lang="es-MX"/>
              <a:t>Los resultados de los </a:t>
            </a:r>
            <a:r>
              <a:rPr lang="es-MX" err="1"/>
              <a:t>diquarks</a:t>
            </a:r>
            <a:r>
              <a:rPr lang="es-MX"/>
              <a:t> son novedosos, comparamos  calculando los bariones</a:t>
            </a:r>
          </a:p>
          <a:p>
            <a:endParaRPr lang="es-MX"/>
          </a:p>
          <a:p>
            <a:endParaRPr lang="es-MX"/>
          </a:p>
          <a:p>
            <a:endParaRPr lang="es-MX"/>
          </a:p>
        </p:txBody>
      </p:sp>
      <p:sp>
        <p:nvSpPr>
          <p:cNvPr id="4" name="Marcador de número de diapositiva 3"/>
          <p:cNvSpPr>
            <a:spLocks noGrp="1"/>
          </p:cNvSpPr>
          <p:nvPr>
            <p:ph type="sldNum" sz="quarter" idx="5"/>
          </p:nvPr>
        </p:nvSpPr>
        <p:spPr/>
        <p:txBody>
          <a:bodyPr/>
          <a:lstStyle/>
          <a:p>
            <a:fld id="{3184C588-1E68-40DE-BF23-67D93F47A53E}" type="slidenum">
              <a:rPr lang="es-MX" smtClean="0"/>
              <a:t>27</a:t>
            </a:fld>
            <a:endParaRPr lang="es-MX"/>
          </a:p>
        </p:txBody>
      </p:sp>
    </p:spTree>
    <p:extLst>
      <p:ext uri="{BB962C8B-B14F-4D97-AF65-F5344CB8AC3E}">
        <p14:creationId xmlns:p14="http://schemas.microsoft.com/office/powerpoint/2010/main" val="110710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Multipletes de hadrones se acomodan según </a:t>
            </a:r>
            <a:r>
              <a:rPr lang="es-MX" dirty="0" err="1"/>
              <a:t>sun</a:t>
            </a:r>
            <a:r>
              <a:rPr lang="es-MX" dirty="0"/>
              <a:t> números cuánticos en planos de Y hipercarga, I isospín , Carga Q </a:t>
            </a:r>
            <a:r>
              <a:rPr lang="es-MX" dirty="0" err="1"/>
              <a:t>etc</a:t>
            </a:r>
            <a:endParaRPr lang="es-MX" dirty="0"/>
          </a:p>
          <a:p>
            <a:r>
              <a:rPr lang="es-MX" dirty="0"/>
              <a:t>Bases de </a:t>
            </a:r>
            <a:r>
              <a:rPr lang="es-MX" dirty="0" err="1"/>
              <a:t>barione</a:t>
            </a:r>
            <a:r>
              <a:rPr lang="es-MX" dirty="0"/>
              <a:t> calculadas y/o </a:t>
            </a:r>
            <a:r>
              <a:rPr lang="es-MX" dirty="0" err="1"/>
              <a:t>obsrvadas</a:t>
            </a:r>
            <a:r>
              <a:rPr lang="es-MX" dirty="0"/>
              <a:t>, los mas pesados no todos calculados.</a:t>
            </a:r>
          </a:p>
          <a:p>
            <a:r>
              <a:rPr lang="es-MX" dirty="0"/>
              <a:t>2X \</a:t>
            </a:r>
            <a:r>
              <a:rPr lang="es-MX" dirty="0" err="1"/>
              <a:t>overline</a:t>
            </a:r>
            <a:r>
              <a:rPr lang="es-MX" dirty="0"/>
              <a:t>{2}=3+1</a:t>
            </a:r>
          </a:p>
          <a:p>
            <a:r>
              <a:rPr lang="es-MX" dirty="0"/>
              <a:t>3X \</a:t>
            </a:r>
            <a:r>
              <a:rPr lang="es-MX" dirty="0" err="1"/>
              <a:t>overline</a:t>
            </a:r>
            <a:r>
              <a:rPr lang="es-MX" dirty="0"/>
              <a:t>{3}=8+1</a:t>
            </a:r>
          </a:p>
          <a:p>
            <a:r>
              <a:rPr lang="es-MX" dirty="0"/>
              <a:t>3X3X3=10+8+8+1</a:t>
            </a:r>
          </a:p>
          <a:p>
            <a:r>
              <a:rPr lang="es-MX" dirty="0"/>
              <a:t>4X4X4=20+20+20+4</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3</a:t>
            </a:fld>
            <a:endParaRPr lang="es-MX"/>
          </a:p>
        </p:txBody>
      </p:sp>
    </p:spTree>
    <p:extLst>
      <p:ext uri="{BB962C8B-B14F-4D97-AF65-F5344CB8AC3E}">
        <p14:creationId xmlns:p14="http://schemas.microsoft.com/office/powerpoint/2010/main" val="3305654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Canal av mas pesado y el pseudoescalar mas ligero.</a:t>
            </a:r>
            <a:endParaRPr/>
          </a:p>
          <a:p>
            <a:pPr marL="0" lvl="0" indent="0" algn="l" rtl="0">
              <a:spcBef>
                <a:spcPts val="0"/>
              </a:spcBef>
              <a:spcAft>
                <a:spcPts val="0"/>
              </a:spcAft>
              <a:buNone/>
            </a:pPr>
            <a:r>
              <a:rPr lang="es-MX"/>
              <a:t>Pion teorema de Goldstone que predice una partícula no masiva. Cuando se rompe una simetría continua.</a:t>
            </a:r>
            <a:endParaRPr/>
          </a:p>
          <a:p>
            <a:pPr marL="0" lvl="0" indent="0" algn="l" rtl="0">
              <a:spcBef>
                <a:spcPts val="0"/>
              </a:spcBef>
              <a:spcAft>
                <a:spcPts val="0"/>
              </a:spcAft>
              <a:buNone/>
            </a:pPr>
            <a:r>
              <a:rPr lang="es-MX"/>
              <a:t>Los resultados de los diquarks son novedosos, comparamos  calculando los bariones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91" name="Google Shape;59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28</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Canal av mas pesado y el pseudoescalar mas ligero.</a:t>
            </a:r>
            <a:endParaRPr/>
          </a:p>
          <a:p>
            <a:pPr marL="0" lvl="0" indent="0" algn="l" rtl="0">
              <a:spcBef>
                <a:spcPts val="0"/>
              </a:spcBef>
              <a:spcAft>
                <a:spcPts val="0"/>
              </a:spcAft>
              <a:buNone/>
            </a:pPr>
            <a:r>
              <a:rPr lang="es-MX"/>
              <a:t>Pion teorema de Goldstone que predice una partícula no masiva. Cuando se rompe una simetría continua.</a:t>
            </a:r>
            <a:endParaRPr/>
          </a:p>
          <a:p>
            <a:pPr marL="0" lvl="0" indent="0" algn="l" rtl="0">
              <a:spcBef>
                <a:spcPts val="0"/>
              </a:spcBef>
              <a:spcAft>
                <a:spcPts val="0"/>
              </a:spcAft>
              <a:buNone/>
            </a:pPr>
            <a:r>
              <a:rPr lang="es-MX"/>
              <a:t>Los resultados de los diquarks son novedosos, comparamos  calculando los bariones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99" name="Google Shape;59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Y, hipercarga </a:t>
            </a:r>
          </a:p>
          <a:p>
            <a:r>
              <a:rPr lang="es-MX" dirty="0"/>
              <a:t>I isospín </a:t>
            </a:r>
          </a:p>
          <a:p>
            <a:r>
              <a:rPr lang="es-MX" dirty="0"/>
              <a:t>Hay mas reglas por ejemplo relacionan el canal </a:t>
            </a:r>
            <a:r>
              <a:rPr lang="es-MX" dirty="0" err="1"/>
              <a:t>ps</a:t>
            </a:r>
            <a:r>
              <a:rPr lang="es-MX" dirty="0"/>
              <a:t> con el V.</a:t>
            </a:r>
          </a:p>
          <a:p>
            <a:r>
              <a:rPr lang="es-MX" dirty="0"/>
              <a:t>Los cálculos de los diquark’s se revisan al calcular los bariones.</a:t>
            </a:r>
          </a:p>
          <a:p>
            <a:r>
              <a:rPr lang="es-MX" dirty="0"/>
              <a:t>0</a:t>
            </a:r>
          </a:p>
          <a:p>
            <a:r>
              <a:rPr lang="es-MX" dirty="0"/>
              <a:t>0.02</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30</a:t>
            </a:fld>
            <a:endParaRPr lang="es-MX"/>
          </a:p>
        </p:txBody>
      </p:sp>
    </p:spTree>
    <p:extLst>
      <p:ext uri="{BB962C8B-B14F-4D97-AF65-F5344CB8AC3E}">
        <p14:creationId xmlns:p14="http://schemas.microsoft.com/office/powerpoint/2010/main" val="255499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71A2248-B904-4D88-9A64-44BF0714150D}" type="slidenum">
              <a:rPr lang="es-MX" smtClean="0"/>
              <a:t>31</a:t>
            </a:fld>
            <a:endParaRPr lang="es-MX"/>
          </a:p>
        </p:txBody>
      </p:sp>
    </p:spTree>
    <p:extLst>
      <p:ext uri="{BB962C8B-B14F-4D97-AF65-F5344CB8AC3E}">
        <p14:creationId xmlns:p14="http://schemas.microsoft.com/office/powerpoint/2010/main" val="2770455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71A2248-B904-4D88-9A64-44BF0714150D}" type="slidenum">
              <a:rPr lang="es-MX" smtClean="0"/>
              <a:t>32</a:t>
            </a:fld>
            <a:endParaRPr lang="es-MX"/>
          </a:p>
        </p:txBody>
      </p:sp>
    </p:spTree>
    <p:extLst>
      <p:ext uri="{BB962C8B-B14F-4D97-AF65-F5344CB8AC3E}">
        <p14:creationId xmlns:p14="http://schemas.microsoft.com/office/powerpoint/2010/main" val="2021936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33</a:t>
            </a:fld>
            <a:endParaRPr lang="es-MX"/>
          </a:p>
        </p:txBody>
      </p:sp>
    </p:spTree>
    <p:extLst>
      <p:ext uri="{BB962C8B-B14F-4D97-AF65-F5344CB8AC3E}">
        <p14:creationId xmlns:p14="http://schemas.microsoft.com/office/powerpoint/2010/main" val="4062544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Ver </a:t>
            </a:r>
            <a:r>
              <a:rPr lang="es-MX" dirty="0" err="1"/>
              <a:t>t^f</a:t>
            </a:r>
            <a:r>
              <a:rPr lang="es-MX" dirty="0"/>
              <a:t> para describir se emite q1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U amplitud de </a:t>
            </a:r>
            <a:r>
              <a:rPr lang="es-MX" dirty="0" err="1"/>
              <a:t>Faddeev</a:t>
            </a:r>
            <a:r>
              <a:rPr lang="es-MX" dirty="0"/>
              <a:t>  y Psi</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M = </a:t>
            </a:r>
            <a:r>
              <a:rPr lang="es-MX" dirty="0" err="1"/>
              <a:t>kernel</a:t>
            </a:r>
            <a:r>
              <a:rPr lang="es-MX" dirty="0"/>
              <a:t> de </a:t>
            </a:r>
            <a:r>
              <a:rPr lang="es-MX" dirty="0" err="1"/>
              <a:t>interaciones</a:t>
            </a:r>
            <a:r>
              <a:rPr lang="es-MX" dirty="0"/>
              <a:t> </a:t>
            </a:r>
          </a:p>
        </p:txBody>
      </p:sp>
      <p:sp>
        <p:nvSpPr>
          <p:cNvPr id="4" name="Marcador de número de diapositiva 3"/>
          <p:cNvSpPr>
            <a:spLocks noGrp="1"/>
          </p:cNvSpPr>
          <p:nvPr>
            <p:ph type="sldNum" sz="quarter" idx="5"/>
          </p:nvPr>
        </p:nvSpPr>
        <p:spPr/>
        <p:txBody>
          <a:bodyPr/>
          <a:lstStyle/>
          <a:p>
            <a:fld id="{471A2248-B904-4D88-9A64-44BF0714150D}" type="slidenum">
              <a:rPr lang="es-MX" smtClean="0"/>
              <a:t>34</a:t>
            </a:fld>
            <a:endParaRPr lang="es-MX"/>
          </a:p>
        </p:txBody>
      </p:sp>
    </p:spTree>
    <p:extLst>
      <p:ext uri="{BB962C8B-B14F-4D97-AF65-F5344CB8AC3E}">
        <p14:creationId xmlns:p14="http://schemas.microsoft.com/office/powerpoint/2010/main" val="410466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35</a:t>
            </a:fld>
            <a:endParaRPr lang="es-MX"/>
          </a:p>
        </p:txBody>
      </p:sp>
    </p:spTree>
    <p:extLst>
      <p:ext uri="{BB962C8B-B14F-4D97-AF65-F5344CB8AC3E}">
        <p14:creationId xmlns:p14="http://schemas.microsoft.com/office/powerpoint/2010/main" val="3395487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36</a:t>
            </a:fld>
            <a:endParaRPr lang="es-MX"/>
          </a:p>
        </p:txBody>
      </p:sp>
    </p:spTree>
    <p:extLst>
      <p:ext uri="{BB962C8B-B14F-4D97-AF65-F5344CB8AC3E}">
        <p14:creationId xmlns:p14="http://schemas.microsoft.com/office/powerpoint/2010/main" val="744470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a:p>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37</a:t>
            </a:fld>
            <a:endParaRPr lang="es-MX"/>
          </a:p>
        </p:txBody>
      </p:sp>
    </p:spTree>
    <p:extLst>
      <p:ext uri="{BB962C8B-B14F-4D97-AF65-F5344CB8AC3E}">
        <p14:creationId xmlns:p14="http://schemas.microsoft.com/office/powerpoint/2010/main" val="290555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Literatura referente al modelo de CI </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4</a:t>
            </a:fld>
            <a:endParaRPr lang="es-MX"/>
          </a:p>
        </p:txBody>
      </p:sp>
    </p:spTree>
    <p:extLst>
      <p:ext uri="{BB962C8B-B14F-4D97-AF65-F5344CB8AC3E}">
        <p14:creationId xmlns:p14="http://schemas.microsoft.com/office/powerpoint/2010/main" val="456660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Se hizo un cambio de variable con F para incluir la integral y la traza </a:t>
            </a:r>
          </a:p>
        </p:txBody>
      </p:sp>
      <p:sp>
        <p:nvSpPr>
          <p:cNvPr id="4" name="Marcador de número de diapositiva 3"/>
          <p:cNvSpPr>
            <a:spLocks noGrp="1"/>
          </p:cNvSpPr>
          <p:nvPr>
            <p:ph type="sldNum" sz="quarter" idx="5"/>
          </p:nvPr>
        </p:nvSpPr>
        <p:spPr/>
        <p:txBody>
          <a:bodyPr/>
          <a:lstStyle/>
          <a:p>
            <a:fld id="{471A2248-B904-4D88-9A64-44BF0714150D}" type="slidenum">
              <a:rPr lang="es-MX" smtClean="0"/>
              <a:t>38</a:t>
            </a:fld>
            <a:endParaRPr lang="es-MX"/>
          </a:p>
        </p:txBody>
      </p:sp>
    </p:spTree>
    <p:extLst>
      <p:ext uri="{BB962C8B-B14F-4D97-AF65-F5344CB8AC3E}">
        <p14:creationId xmlns:p14="http://schemas.microsoft.com/office/powerpoint/2010/main" val="405372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Se hizo un cambio de variable con F para incluir la integral y la traza </a:t>
                </a:r>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39</a:t>
            </a:fld>
            <a:endParaRPr lang="es-MX"/>
          </a:p>
        </p:txBody>
      </p:sp>
    </p:spTree>
    <p:extLst>
      <p:ext uri="{BB962C8B-B14F-4D97-AF65-F5344CB8AC3E}">
        <p14:creationId xmlns:p14="http://schemas.microsoft.com/office/powerpoint/2010/main" val="35128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71A2248-B904-4D88-9A64-44BF0714150D}" type="slidenum">
              <a:rPr lang="es-MX" smtClean="0"/>
              <a:t>40</a:t>
            </a:fld>
            <a:endParaRPr lang="es-MX"/>
          </a:p>
        </p:txBody>
      </p:sp>
    </p:spTree>
    <p:extLst>
      <p:ext uri="{BB962C8B-B14F-4D97-AF65-F5344CB8AC3E}">
        <p14:creationId xmlns:p14="http://schemas.microsoft.com/office/powerpoint/2010/main" val="3703270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471A2248-B904-4D88-9A64-44BF0714150D}" type="slidenum">
              <a:rPr lang="es-MX" smtClean="0"/>
              <a:t>41</a:t>
            </a:fld>
            <a:endParaRPr lang="es-MX"/>
          </a:p>
        </p:txBody>
      </p:sp>
    </p:spTree>
    <p:extLst>
      <p:ext uri="{BB962C8B-B14F-4D97-AF65-F5344CB8AC3E}">
        <p14:creationId xmlns:p14="http://schemas.microsoft.com/office/powerpoint/2010/main" val="30905800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algn="l"/>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43</a:t>
            </a:fld>
            <a:endParaRPr lang="es-MX"/>
          </a:p>
        </p:txBody>
      </p:sp>
    </p:spTree>
    <p:extLst>
      <p:ext uri="{BB962C8B-B14F-4D97-AF65-F5344CB8AC3E}">
        <p14:creationId xmlns:p14="http://schemas.microsoft.com/office/powerpoint/2010/main" val="2313905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algn="l"/>
            <a:r>
              <a:rPr lang="es-MX" dirty="0"/>
              <a:t>Error del 2% en las graficas </a:t>
            </a:r>
          </a:p>
        </p:txBody>
      </p:sp>
      <p:sp>
        <p:nvSpPr>
          <p:cNvPr id="4" name="Marcador de número de diapositiva 3"/>
          <p:cNvSpPr>
            <a:spLocks noGrp="1"/>
          </p:cNvSpPr>
          <p:nvPr>
            <p:ph type="sldNum" sz="quarter" idx="5"/>
          </p:nvPr>
        </p:nvSpPr>
        <p:spPr/>
        <p:txBody>
          <a:bodyPr/>
          <a:lstStyle/>
          <a:p>
            <a:fld id="{471A2248-B904-4D88-9A64-44BF0714150D}" type="slidenum">
              <a:rPr lang="es-MX" smtClean="0"/>
              <a:t>44</a:t>
            </a:fld>
            <a:endParaRPr lang="es-MX"/>
          </a:p>
        </p:txBody>
      </p:sp>
    </p:spTree>
    <p:extLst>
      <p:ext uri="{BB962C8B-B14F-4D97-AF65-F5344CB8AC3E}">
        <p14:creationId xmlns:p14="http://schemas.microsoft.com/office/powerpoint/2010/main" val="1043997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algn="l"/>
                <a:r>
                  <a:rPr lang="es-MX"/>
                  <a:t>Error del 2% en las graficas </a:t>
                </a:r>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45</a:t>
            </a:fld>
            <a:endParaRPr lang="es-MX"/>
          </a:p>
        </p:txBody>
      </p:sp>
    </p:spTree>
    <p:extLst>
      <p:ext uri="{BB962C8B-B14F-4D97-AF65-F5344CB8AC3E}">
        <p14:creationId xmlns:p14="http://schemas.microsoft.com/office/powerpoint/2010/main" val="4016830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algn="l"/>
                <a:r>
                  <a:rPr lang="es-MX"/>
                  <a:t>Error del 2% en las graficas </a:t>
                </a:r>
                <a:endParaRPr lang="es-MX"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a:t>Los </a:t>
                </a:r>
                <a:r>
                  <a:rPr lang="es-MX" sz="1200" b="1" err="1"/>
                  <a:t>diquarks</a:t>
                </a:r>
                <a:r>
                  <a:rPr lang="es-MX" sz="1200" b="1"/>
                  <a:t> escalar </a:t>
                </a:r>
                <a:r>
                  <a:rPr lang="es-MX" sz="1200" b="1" i="0">
                    <a:latin typeface="Cambria Math" panose="02040503050406030204" pitchFamily="18" charset="0"/>
                  </a:rPr>
                  <a:t>𝟎^+</a:t>
                </a:r>
                <a:r>
                  <a:rPr lang="es-MX" sz="1200" b="1"/>
                  <a:t> y a-v </a:t>
                </a:r>
                <a:r>
                  <a:rPr lang="es-MX" sz="1200" b="1" i="0">
                    <a:latin typeface="Cambria Math" panose="02040503050406030204" pitchFamily="18" charset="0"/>
                  </a:rPr>
                  <a:t>𝟏^+</a:t>
                </a:r>
                <a:r>
                  <a:rPr lang="es-MX" sz="1200" b="1"/>
                  <a:t> tienen la misma paridad que los nucleones, por lo tanto se espera que sean un componente domínate en el nucleón. </a:t>
                </a:r>
              </a:p>
              <a:p>
                <a:r>
                  <a:rPr lang="es-MX" sz="1200" b="1"/>
                  <a:t>Entonces podemos desprecias las contribuciones de los otros </a:t>
                </a:r>
                <a:r>
                  <a:rPr lang="es-MX" sz="1200" b="1" err="1"/>
                  <a:t>diquarks</a:t>
                </a:r>
                <a:r>
                  <a:rPr lang="es-MX" sz="1200" b="1"/>
                  <a:t>.</a:t>
                </a: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r>
                  <a:rPr lang="es-MX"/>
                  <a:t>Además, estos </a:t>
                </a:r>
                <a:r>
                  <a:rPr lang="es-MX" err="1"/>
                  <a:t>diquarks</a:t>
                </a:r>
                <a:r>
                  <a:rPr lang="es-MX"/>
                  <a:t> son muy pesados y no pueden formar parte de los bariones del estado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Los </a:t>
                </a:r>
                <a:r>
                  <a:rPr lang="es-MX" err="1"/>
                  <a:t>diquarks</a:t>
                </a:r>
                <a:r>
                  <a:rPr lang="es-MX"/>
                  <a:t> 0⁺ y 1⁺ son pareja de paridad de los mesones π y ρ. Por lo tanto la ecuación de BS que describe estos mesones es la misma que describe la dinámica de los </a:t>
                </a:r>
                <a:r>
                  <a:rPr lang="es-MX" err="1"/>
                  <a:t>diquarks</a:t>
                </a:r>
                <a:r>
                  <a:rPr lang="es-MX"/>
                  <a:t> correspondientes.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Tiene el mismo spin y paridad que el </a:t>
                </a:r>
                <a:r>
                  <a:rPr lang="es-MX" err="1"/>
                  <a:t>proton</a:t>
                </a:r>
                <a:r>
                  <a:rPr lang="es-MX"/>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Para construir la paridad positiva del </a:t>
                </a:r>
                <a:r>
                  <a:rPr lang="es-MX" err="1"/>
                  <a:t>nucleon</a:t>
                </a:r>
                <a:r>
                  <a:rPr lang="es-MX"/>
                  <a:t>, usamos los </a:t>
                </a:r>
                <a:r>
                  <a:rPr lang="es-MX" err="1"/>
                  <a:t>diquarks</a:t>
                </a:r>
                <a:r>
                  <a:rPr lang="es-MX"/>
                  <a:t> relacionados con ρ y π.</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pPr marL="0" marR="0" lvl="0" indent="0" algn="l" defTabSz="914400" rtl="0" eaLnBrk="1" fontAlgn="auto" latinLnBrk="0" hangingPunct="1">
                  <a:lnSpc>
                    <a:spcPct val="100000"/>
                  </a:lnSpc>
                  <a:spcBef>
                    <a:spcPts val="0"/>
                  </a:spcBef>
                  <a:spcAft>
                    <a:spcPts val="0"/>
                  </a:spcAft>
                  <a:buClrTx/>
                  <a:buSzTx/>
                  <a:buFontTx/>
                  <a:buNone/>
                  <a:tabLst/>
                  <a:defRPr/>
                </a:pPr>
                <a:endParaRPr lang="es-MX"/>
              </a:p>
              <a:p>
                <a:endParaRPr lang="es-MX"/>
              </a:p>
            </p:txBody>
          </p:sp>
        </mc:Fallback>
      </mc:AlternateContent>
      <p:sp>
        <p:nvSpPr>
          <p:cNvPr id="4" name="Marcador de número de diapositiva 3"/>
          <p:cNvSpPr>
            <a:spLocks noGrp="1"/>
          </p:cNvSpPr>
          <p:nvPr>
            <p:ph type="sldNum" sz="quarter" idx="5"/>
          </p:nvPr>
        </p:nvSpPr>
        <p:spPr/>
        <p:txBody>
          <a:bodyPr/>
          <a:lstStyle/>
          <a:p>
            <a:fld id="{471A2248-B904-4D88-9A64-44BF0714150D}" type="slidenum">
              <a:rPr lang="es-MX" smtClean="0"/>
              <a:t>46</a:t>
            </a:fld>
            <a:endParaRPr lang="es-MX"/>
          </a:p>
        </p:txBody>
      </p:sp>
    </p:spTree>
    <p:extLst>
      <p:ext uri="{BB962C8B-B14F-4D97-AF65-F5344CB8AC3E}">
        <p14:creationId xmlns:p14="http://schemas.microsoft.com/office/powerpoint/2010/main" val="1485260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184C588-1E68-40DE-BF23-67D93F47A53E}" type="slidenum">
              <a:rPr lang="es-MX" smtClean="0"/>
              <a:t>47</a:t>
            </a:fld>
            <a:endParaRPr lang="es-MX"/>
          </a:p>
        </p:txBody>
      </p:sp>
    </p:spTree>
    <p:extLst>
      <p:ext uri="{BB962C8B-B14F-4D97-AF65-F5344CB8AC3E}">
        <p14:creationId xmlns:p14="http://schemas.microsoft.com/office/powerpoint/2010/main" val="413676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Resumen de las partículas utilizando CI</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6</a:t>
            </a:fld>
            <a:endParaRPr lang="es-MX"/>
          </a:p>
        </p:txBody>
      </p:sp>
    </p:spTree>
    <p:extLst>
      <p:ext uri="{BB962C8B-B14F-4D97-AF65-F5344CB8AC3E}">
        <p14:creationId xmlns:p14="http://schemas.microsoft.com/office/powerpoint/2010/main" val="983254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5" name="Google Shape;7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Una tercera masa es l</a:t>
            </a:r>
            <a:r>
              <a:rPr lang="es-MX" sz="1200" dirty="0"/>
              <a:t>a masa </a:t>
            </a:r>
            <a:r>
              <a:rPr lang="es-MX" sz="1400" b="1" u="sng" dirty="0"/>
              <a:t>Desnuda</a:t>
            </a:r>
            <a:r>
              <a:rPr lang="es-MX" sz="1200" dirty="0"/>
              <a:t> es la que aparece en el Lagrangiano desnudo.</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11</a:t>
            </a:fld>
            <a:endParaRPr lang="es-MX"/>
          </a:p>
        </p:txBody>
      </p:sp>
    </p:spTree>
    <p:extLst>
      <p:ext uri="{BB962C8B-B14F-4D97-AF65-F5344CB8AC3E}">
        <p14:creationId xmlns:p14="http://schemas.microsoft.com/office/powerpoint/2010/main" val="262647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Realce en el infrarrojo con respecto a la masa corriente. </a:t>
            </a:r>
          </a:p>
          <a:p>
            <a:r>
              <a:rPr lang="es-MX" dirty="0"/>
              <a:t>A medida que aumenta la masa corriente de los quarks los efectos de la DCSB son menores.</a:t>
            </a:r>
          </a:p>
          <a:p>
            <a:r>
              <a:rPr lang="es-MX" dirty="0"/>
              <a:t>Incluso en una masa corriente cero “limite quiral” hay generación dinámica de masas </a:t>
            </a:r>
          </a:p>
          <a:p>
            <a:r>
              <a:rPr lang="es-MX" dirty="0"/>
              <a:t>dynamic breaking of chiral symmetry</a:t>
            </a:r>
          </a:p>
          <a:p>
            <a:endParaRPr lang="es-MX" dirty="0"/>
          </a:p>
        </p:txBody>
      </p:sp>
      <p:sp>
        <p:nvSpPr>
          <p:cNvPr id="4" name="Marcador de número de diapositiva 3"/>
          <p:cNvSpPr>
            <a:spLocks noGrp="1"/>
          </p:cNvSpPr>
          <p:nvPr>
            <p:ph type="sldNum" sz="quarter" idx="5"/>
          </p:nvPr>
        </p:nvSpPr>
        <p:spPr/>
        <p:txBody>
          <a:bodyPr/>
          <a:lstStyle/>
          <a:p>
            <a:fld id="{3184C588-1E68-40DE-BF23-67D93F47A53E}" type="slidenum">
              <a:rPr lang="es-MX" smtClean="0"/>
              <a:t>12</a:t>
            </a:fld>
            <a:endParaRPr lang="es-MX"/>
          </a:p>
        </p:txBody>
      </p:sp>
    </p:spTree>
    <p:extLst>
      <p:ext uri="{BB962C8B-B14F-4D97-AF65-F5344CB8AC3E}">
        <p14:creationId xmlns:p14="http://schemas.microsoft.com/office/powerpoint/2010/main" val="297144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.Exactas, invariantes de </a:t>
            </a:r>
            <a:r>
              <a:rPr lang="es-MX" dirty="0" err="1"/>
              <a:t>poincare</a:t>
            </a:r>
            <a:r>
              <a:rPr lang="es-MX" dirty="0"/>
              <a:t> (Lorentz + translaciones esp. </a:t>
            </a:r>
            <a:r>
              <a:rPr lang="es-MX" dirty="0" err="1"/>
              <a:t>minkoski</a:t>
            </a:r>
            <a:r>
              <a:rPr lang="es-MX" dirty="0"/>
              <a:t>), infinitas en número,</a:t>
            </a:r>
          </a:p>
          <a:p>
            <a:r>
              <a:rPr lang="es-MX" dirty="0"/>
              <a:t>Consistentes con confinamiento, DCSB y QCD </a:t>
            </a:r>
            <a:r>
              <a:rPr lang="es-MX" dirty="0" err="1"/>
              <a:t>perturbativa</a:t>
            </a:r>
            <a:r>
              <a:rPr lang="es-MX" dirty="0"/>
              <a:t>.</a:t>
            </a:r>
          </a:p>
          <a:p>
            <a:r>
              <a:rPr lang="es-MX" dirty="0"/>
              <a:t>En el espacio </a:t>
            </a:r>
            <a:r>
              <a:rPr lang="es-MX" dirty="0" err="1"/>
              <a:t>Euclideano</a:t>
            </a:r>
            <a:r>
              <a:rPr lang="es-MX" dirty="0"/>
              <a:t>.  Vértice completo = vértice a nivel árbol – corrección al vértice al gluon y al propagador de quark,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DEBEMOS TRUNCARLAS.</a:t>
            </a:r>
          </a:p>
          <a:p>
            <a:endParaRPr lang="es-MX" dirty="0"/>
          </a:p>
        </p:txBody>
      </p:sp>
      <p:sp>
        <p:nvSpPr>
          <p:cNvPr id="4" name="Marcador de número de diapositiva 3"/>
          <p:cNvSpPr>
            <a:spLocks noGrp="1"/>
          </p:cNvSpPr>
          <p:nvPr>
            <p:ph type="sldNum" sz="quarter" idx="5"/>
          </p:nvPr>
        </p:nvSpPr>
        <p:spPr/>
        <p:txBody>
          <a:bodyPr/>
          <a:lstStyle/>
          <a:p>
            <a:fld id="{3184C588-1E68-40DE-BF23-67D93F47A53E}" type="slidenum">
              <a:rPr lang="es-MX" smtClean="0"/>
              <a:t>14</a:t>
            </a:fld>
            <a:endParaRPr lang="es-MX"/>
          </a:p>
        </p:txBody>
      </p:sp>
    </p:spTree>
    <p:extLst>
      <p:ext uri="{BB962C8B-B14F-4D97-AF65-F5344CB8AC3E}">
        <p14:creationId xmlns:p14="http://schemas.microsoft.com/office/powerpoint/2010/main" val="202092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El propagador no depende del momento </a:t>
            </a:r>
          </a:p>
          <a:p>
            <a:r>
              <a:rPr lang="es-MX" dirty="0"/>
              <a:t>mg=escala de masa del gluon generada dinámicamente. </a:t>
            </a:r>
          </a:p>
          <a:p>
            <a:r>
              <a:rPr lang="es-MX" dirty="0"/>
              <a:t>air = fuerza de interacción en el infrarrojo. Matrices de </a:t>
            </a:r>
            <a:r>
              <a:rPr lang="es-MX" dirty="0" err="1"/>
              <a:t>GellMann</a:t>
            </a:r>
            <a:endParaRPr lang="es-MX" dirty="0"/>
          </a:p>
          <a:p>
            <a:r>
              <a:rPr lang="es-MX" dirty="0"/>
              <a:t>IC reproduce muy bien las masas y las constantes de decaimiento. </a:t>
            </a:r>
          </a:p>
          <a:p>
            <a:r>
              <a:rPr lang="es-MX" dirty="0"/>
              <a:t>Simple de usar</a:t>
            </a:r>
          </a:p>
          <a:p>
            <a:r>
              <a:rPr lang="es-MX" dirty="0"/>
              <a:t>Buenas aproximaciones para Q^2 pequeñas. (momentos pequeños)</a:t>
            </a:r>
          </a:p>
          <a:p>
            <a:r>
              <a:rPr lang="es-MX" dirty="0"/>
              <a:t>Sustituto útil, en dominios donde QCD es incapaz de entrar.</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15</a:t>
            </a:fld>
            <a:endParaRPr lang="es-MX"/>
          </a:p>
        </p:txBody>
      </p:sp>
    </p:spTree>
    <p:extLst>
      <p:ext uri="{BB962C8B-B14F-4D97-AF65-F5344CB8AC3E}">
        <p14:creationId xmlns:p14="http://schemas.microsoft.com/office/powerpoint/2010/main" val="48629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MX" dirty="0"/>
              <a:t>El propagador no depende del momento </a:t>
            </a:r>
          </a:p>
          <a:p>
            <a:r>
              <a:rPr lang="es-MX" dirty="0"/>
              <a:t>mg=escala de masa del gluon generada dinámicamente. </a:t>
            </a:r>
          </a:p>
          <a:p>
            <a:r>
              <a:rPr lang="es-MX" dirty="0"/>
              <a:t>air = fuerza de interacción en el infrarrojo. Matrices de </a:t>
            </a:r>
            <a:r>
              <a:rPr lang="es-MX" dirty="0" err="1"/>
              <a:t>GellMann</a:t>
            </a:r>
            <a:endParaRPr lang="es-MX" dirty="0"/>
          </a:p>
          <a:p>
            <a:r>
              <a:rPr lang="es-MX" dirty="0"/>
              <a:t>IC reproduce muy bien las masas y las constantes de decaimiento. </a:t>
            </a:r>
          </a:p>
          <a:p>
            <a:r>
              <a:rPr lang="es-MX" dirty="0"/>
              <a:t>Simple de usar</a:t>
            </a:r>
          </a:p>
          <a:p>
            <a:r>
              <a:rPr lang="es-MX" dirty="0"/>
              <a:t>Buenas aproximaciones para Q^2 pequeñas. (momentos pequeños)</a:t>
            </a:r>
          </a:p>
          <a:p>
            <a:r>
              <a:rPr lang="es-MX" dirty="0"/>
              <a:t>Sustituto útil, en dominios donde QCD es incapaz de entrar.</a:t>
            </a:r>
          </a:p>
        </p:txBody>
      </p:sp>
      <p:sp>
        <p:nvSpPr>
          <p:cNvPr id="4" name="Marcador de número de diapositiva 3"/>
          <p:cNvSpPr>
            <a:spLocks noGrp="1"/>
          </p:cNvSpPr>
          <p:nvPr>
            <p:ph type="sldNum" sz="quarter" idx="5"/>
          </p:nvPr>
        </p:nvSpPr>
        <p:spPr/>
        <p:txBody>
          <a:bodyPr/>
          <a:lstStyle/>
          <a:p>
            <a:fld id="{3184C588-1E68-40DE-BF23-67D93F47A53E}" type="slidenum">
              <a:rPr lang="es-MX" smtClean="0"/>
              <a:t>16</a:t>
            </a:fld>
            <a:endParaRPr lang="es-MX"/>
          </a:p>
        </p:txBody>
      </p:sp>
    </p:spTree>
    <p:extLst>
      <p:ext uri="{BB962C8B-B14F-4D97-AF65-F5344CB8AC3E}">
        <p14:creationId xmlns:p14="http://schemas.microsoft.com/office/powerpoint/2010/main" val="49353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1089071B-435D-4449-B8A3-8ABC09FC930D}"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8742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31EACFE-2893-D04F-88F0-AE07789C322C}"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0027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D43B6E3-D9DA-334A-820B-6312B4FDC4F1}"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941227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B45A8AA-65AD-F742-AC0A-1D648C8AC77C}"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79114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3AFC5578-826D-874A-8C03-9DA89D883F2F}"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94920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46BDB4D-3C99-2C4D-AF93-2D281605A89B}"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9074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A4726558-7982-F94D-83A8-9D1FF16386AE}"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4516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5750DAE-53EE-AD4C-A995-8B5A05641255}"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0462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D813D94A-06E2-D444-A486-0119D6DA2404}"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4477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58FFA8-0799-9A4D-80D8-248ED11C939B}" type="datetime1">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9327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96AC3042-216B-BF4B-8E9D-7056ACC92EA5}"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922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07E0726-70C1-6C44-8609-617B339DCB13}" type="datetime1">
              <a:rPr lang="en-US" smtClean="0"/>
              <a:t>9/9/22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006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536EAE95-2947-1C4C-913F-0F64C314CBFE}" type="datetime1">
              <a:rPr lang="en-US" smtClean="0"/>
              <a:t>9/9/22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701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DF2DA-9F4E-1B4F-A750-6B8B6B3F0B78}" type="datetime1">
              <a:rPr lang="en-US" smtClean="0"/>
              <a:t>9/9/22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8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D322AD-0CE4-764B-A172-FD7C8CAC2C6D}"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47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E2BE56-97F8-F549-BF72-651FD54BD048}" type="datetime1">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088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256CE3-EB97-904F-B12B-24EED49C2801}" type="datetime1">
              <a:rPr lang="en-US" smtClean="0"/>
              <a:t>9/9/22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4672097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0.png"/><Relationship Id="rId7" Type="http://schemas.openxmlformats.org/officeDocument/2006/relationships/image" Target="../media/image17.jpeg"/><Relationship Id="rId2"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0.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70.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830.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41CAD057-867E-4956-8D03-F0EF4888DD6E}"/>
              </a:ext>
            </a:extLst>
          </p:cNvPr>
          <p:cNvSpPr>
            <a:spLocks noGrp="1"/>
          </p:cNvSpPr>
          <p:nvPr>
            <p:ph type="subTitle" idx="1"/>
          </p:nvPr>
        </p:nvSpPr>
        <p:spPr>
          <a:xfrm>
            <a:off x="6422571" y="3360851"/>
            <a:ext cx="4648200" cy="1460005"/>
          </a:xfrm>
        </p:spPr>
        <p:txBody>
          <a:bodyPr>
            <a:normAutofit/>
          </a:bodyPr>
          <a:lstStyle/>
          <a:p>
            <a:pPr>
              <a:lnSpc>
                <a:spcPct val="90000"/>
              </a:lnSpc>
            </a:pPr>
            <a:r>
              <a:rPr lang="es-MX" b="1" dirty="0">
                <a:solidFill>
                  <a:schemeClr val="tx1"/>
                </a:solidFill>
              </a:rPr>
              <a:t>Gustavo Paredes Torres</a:t>
            </a:r>
          </a:p>
          <a:p>
            <a:r>
              <a:rPr lang="es-MX" b="1" dirty="0">
                <a:solidFill>
                  <a:schemeClr val="tx1"/>
                </a:solidFill>
                <a:cs typeface="Segoe UI"/>
              </a:rPr>
              <a:t>Dra. Laura Xiomara Gutiérrez Guerrero </a:t>
            </a:r>
            <a:r>
              <a:rPr lang="en-US" dirty="0">
                <a:solidFill>
                  <a:schemeClr val="tx1"/>
                </a:solidFill>
                <a:cs typeface="Segoe UI"/>
              </a:rPr>
              <a:t>​</a:t>
            </a:r>
          </a:p>
          <a:p>
            <a:r>
              <a:rPr lang="es-MX" b="1" dirty="0">
                <a:solidFill>
                  <a:schemeClr val="tx1"/>
                </a:solidFill>
                <a:cs typeface="Segoe UI"/>
              </a:rPr>
              <a:t>Dr. Adnan Bashir </a:t>
            </a:r>
          </a:p>
          <a:p>
            <a:pPr algn="ctr">
              <a:lnSpc>
                <a:spcPct val="90000"/>
              </a:lnSpc>
            </a:pPr>
            <a:endParaRPr lang="es-ES" dirty="0">
              <a:solidFill>
                <a:schemeClr val="tx1"/>
              </a:solidFill>
            </a:endParaRPr>
          </a:p>
          <a:p>
            <a:pPr>
              <a:lnSpc>
                <a:spcPct val="90000"/>
              </a:lnSpc>
            </a:pPr>
            <a:endParaRPr lang="es-MX" b="1" dirty="0"/>
          </a:p>
        </p:txBody>
      </p:sp>
      <p:sp>
        <p:nvSpPr>
          <p:cNvPr id="4" name="Título 1">
            <a:extLst>
              <a:ext uri="{FF2B5EF4-FFF2-40B4-BE49-F238E27FC236}">
                <a16:creationId xmlns:a16="http://schemas.microsoft.com/office/drawing/2014/main" id="{D2C20E62-CBDF-4C05-A98F-D5DB6354D12C}"/>
              </a:ext>
            </a:extLst>
          </p:cNvPr>
          <p:cNvSpPr>
            <a:spLocks noGrp="1"/>
          </p:cNvSpPr>
          <p:nvPr>
            <p:ph type="ctrTitle"/>
          </p:nvPr>
        </p:nvSpPr>
        <p:spPr>
          <a:xfrm>
            <a:off x="3455975" y="1087688"/>
            <a:ext cx="8131550" cy="1460006"/>
          </a:xfrm>
        </p:spPr>
        <p:txBody>
          <a:bodyPr>
            <a:normAutofit/>
          </a:bodyPr>
          <a:lstStyle/>
          <a:p>
            <a:pPr algn="ctr">
              <a:lnSpc>
                <a:spcPct val="90000"/>
              </a:lnSpc>
            </a:pPr>
            <a:r>
              <a:rPr lang="es-MX" sz="5000" b="1" dirty="0"/>
              <a:t>Mass of Excited Mesons</a:t>
            </a:r>
          </a:p>
        </p:txBody>
      </p:sp>
      <p:sp>
        <p:nvSpPr>
          <p:cNvPr id="32" name="Rectangle 31">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5"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6"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7"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8"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9"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0"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1"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2"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3"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4"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5"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6"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8" name="Group 47">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49"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0"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1"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2"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3"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4"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5"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6"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7"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8"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59"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0"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pic>
        <p:nvPicPr>
          <p:cNvPr id="7" name="Imagen 6">
            <a:extLst>
              <a:ext uri="{FF2B5EF4-FFF2-40B4-BE49-F238E27FC236}">
                <a16:creationId xmlns:a16="http://schemas.microsoft.com/office/drawing/2014/main" id="{01A9DFC7-9A08-4834-B80C-90FF3CEC4BB6}"/>
              </a:ext>
            </a:extLst>
          </p:cNvPr>
          <p:cNvPicPr>
            <a:picLocks noChangeAspect="1"/>
          </p:cNvPicPr>
          <p:nvPr/>
        </p:nvPicPr>
        <p:blipFill>
          <a:blip r:embed="rId3"/>
          <a:stretch>
            <a:fillRect/>
          </a:stretch>
        </p:blipFill>
        <p:spPr>
          <a:xfrm>
            <a:off x="157963" y="104359"/>
            <a:ext cx="2519091" cy="2877956"/>
          </a:xfrm>
          <a:prstGeom prst="rect">
            <a:avLst/>
          </a:prstGeom>
        </p:spPr>
      </p:pic>
      <p:pic>
        <p:nvPicPr>
          <p:cNvPr id="9" name="Imagen 8">
            <a:extLst>
              <a:ext uri="{FF2B5EF4-FFF2-40B4-BE49-F238E27FC236}">
                <a16:creationId xmlns:a16="http://schemas.microsoft.com/office/drawing/2014/main" id="{C9535BBB-3C24-449A-B86A-FB4C55BA3C7B}"/>
              </a:ext>
            </a:extLst>
          </p:cNvPr>
          <p:cNvPicPr>
            <a:picLocks noChangeAspect="1"/>
          </p:cNvPicPr>
          <p:nvPr/>
        </p:nvPicPr>
        <p:blipFill>
          <a:blip r:embed="rId4"/>
          <a:stretch>
            <a:fillRect/>
          </a:stretch>
        </p:blipFill>
        <p:spPr>
          <a:xfrm>
            <a:off x="253795" y="4264275"/>
            <a:ext cx="2340871" cy="2340871"/>
          </a:xfrm>
          <a:prstGeom prst="rect">
            <a:avLst/>
          </a:prstGeom>
        </p:spPr>
      </p:pic>
      <p:pic>
        <p:nvPicPr>
          <p:cNvPr id="10" name="Picture 9">
            <a:extLst>
              <a:ext uri="{FF2B5EF4-FFF2-40B4-BE49-F238E27FC236}">
                <a16:creationId xmlns:a16="http://schemas.microsoft.com/office/drawing/2014/main" id="{CE8A619A-54E0-4D9D-4856-44BBD6D69E38}"/>
              </a:ext>
            </a:extLst>
          </p:cNvPr>
          <p:cNvPicPr>
            <a:picLocks noChangeAspect="1"/>
          </p:cNvPicPr>
          <p:nvPr/>
        </p:nvPicPr>
        <p:blipFill>
          <a:blip r:embed="rId5"/>
          <a:stretch>
            <a:fillRect/>
          </a:stretch>
        </p:blipFill>
        <p:spPr>
          <a:xfrm>
            <a:off x="2863021" y="5382033"/>
            <a:ext cx="9321577" cy="1460005"/>
          </a:xfrm>
          <a:prstGeom prst="rect">
            <a:avLst/>
          </a:prstGeom>
        </p:spPr>
      </p:pic>
    </p:spTree>
    <p:extLst>
      <p:ext uri="{BB962C8B-B14F-4D97-AF65-F5344CB8AC3E}">
        <p14:creationId xmlns:p14="http://schemas.microsoft.com/office/powerpoint/2010/main" val="50975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9FB3618D-5245-4452-BB40-F272329C89E0}"/>
              </a:ext>
            </a:extLst>
          </p:cNvPr>
          <p:cNvSpPr txBox="1">
            <a:spLocks/>
          </p:cNvSpPr>
          <p:nvPr/>
        </p:nvSpPr>
        <p:spPr>
          <a:xfrm>
            <a:off x="8460755" y="108838"/>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Introduction</a:t>
            </a:r>
          </a:p>
        </p:txBody>
      </p:sp>
      <p:sp>
        <p:nvSpPr>
          <p:cNvPr id="15" name="CuadroTexto 14">
            <a:extLst>
              <a:ext uri="{FF2B5EF4-FFF2-40B4-BE49-F238E27FC236}">
                <a16:creationId xmlns:a16="http://schemas.microsoft.com/office/drawing/2014/main" id="{63B2C261-07CF-43BD-8255-9E8676ECA27F}"/>
              </a:ext>
            </a:extLst>
          </p:cNvPr>
          <p:cNvSpPr txBox="1"/>
          <p:nvPr/>
        </p:nvSpPr>
        <p:spPr>
          <a:xfrm>
            <a:off x="1172304" y="3195750"/>
            <a:ext cx="10949587" cy="400110"/>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endParaRPr lang="es-MX" sz="2000" b="1">
              <a:solidFill>
                <a:schemeClr val="accent4">
                  <a:lumMod val="50000"/>
                </a:schemeClr>
              </a:solidFill>
              <a:latin typeface="PGTOH P+ Publico Text"/>
            </a:endParaRPr>
          </a:p>
        </p:txBody>
      </p:sp>
      <p:sp>
        <p:nvSpPr>
          <p:cNvPr id="26" name="CuadroTexto 25">
            <a:extLst>
              <a:ext uri="{FF2B5EF4-FFF2-40B4-BE49-F238E27FC236}">
                <a16:creationId xmlns:a16="http://schemas.microsoft.com/office/drawing/2014/main" id="{44C602DA-ABB4-4B13-9560-F0433822DBC6}"/>
              </a:ext>
            </a:extLst>
          </p:cNvPr>
          <p:cNvSpPr txBox="1"/>
          <p:nvPr/>
        </p:nvSpPr>
        <p:spPr>
          <a:xfrm>
            <a:off x="1172303" y="4346314"/>
            <a:ext cx="10949587" cy="400110"/>
          </a:xfrm>
          <a:prstGeom prst="rect">
            <a:avLst/>
          </a:prstGeom>
          <a:noFill/>
        </p:spPr>
        <p:txBody>
          <a:bodyPr wrap="square" lIns="91440" tIns="45720" rIns="91440" bIns="45720" anchor="t">
            <a:spAutoFit/>
          </a:bodyPr>
          <a:lstStyle/>
          <a:p>
            <a:pPr marL="171450" indent="-171450" algn="l">
              <a:buFont typeface="Arial" panose="020B0604020202020204" pitchFamily="34" charset="0"/>
              <a:buChar char="•"/>
            </a:pPr>
            <a:endParaRPr lang="es-MX" sz="2000" b="1">
              <a:solidFill>
                <a:schemeClr val="accent4">
                  <a:lumMod val="50000"/>
                </a:schemeClr>
              </a:solidFill>
              <a:latin typeface="PGTOH P+ Publico Text"/>
            </a:endParaRPr>
          </a:p>
        </p:txBody>
      </p:sp>
      <p:sp>
        <p:nvSpPr>
          <p:cNvPr id="2" name="CuadroTexto 1">
            <a:extLst>
              <a:ext uri="{FF2B5EF4-FFF2-40B4-BE49-F238E27FC236}">
                <a16:creationId xmlns:a16="http://schemas.microsoft.com/office/drawing/2014/main" id="{BF19547A-653F-4C04-A4D5-8E530CA4D0AE}"/>
              </a:ext>
            </a:extLst>
          </p:cNvPr>
          <p:cNvSpPr txBox="1"/>
          <p:nvPr/>
        </p:nvSpPr>
        <p:spPr>
          <a:xfrm>
            <a:off x="855217" y="1306497"/>
            <a:ext cx="1100682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s-MX" sz="2000" b="1" dirty="0"/>
              <a:t>The constituent model of the quark (CQM1, CQM2).</a:t>
            </a:r>
          </a:p>
          <a:p>
            <a:r>
              <a:rPr lang="es-MX" sz="2000" b="1" dirty="0">
                <a:solidFill>
                  <a:srgbClr val="3F1C6A"/>
                </a:solidFill>
                <a:latin typeface="Century Gothic"/>
              </a:rPr>
              <a:t>    J. Vijande, H. </a:t>
            </a:r>
            <a:r>
              <a:rPr lang="es-MX" sz="2000" b="1" dirty="0" err="1">
                <a:solidFill>
                  <a:srgbClr val="3F1C6A"/>
                </a:solidFill>
                <a:latin typeface="Century Gothic"/>
              </a:rPr>
              <a:t>Garcilazo</a:t>
            </a:r>
            <a:r>
              <a:rPr lang="es-MX" sz="2000" b="1" dirty="0">
                <a:solidFill>
                  <a:srgbClr val="3F1C6A"/>
                </a:solidFill>
                <a:latin typeface="Century Gothic"/>
              </a:rPr>
              <a:t>, A. </a:t>
            </a:r>
            <a:r>
              <a:rPr lang="es-MX" sz="2000" b="1" dirty="0" err="1">
                <a:solidFill>
                  <a:srgbClr val="3F1C6A"/>
                </a:solidFill>
                <a:latin typeface="Century Gothic"/>
              </a:rPr>
              <a:t>Valcarce</a:t>
            </a:r>
            <a:r>
              <a:rPr lang="es-MX" sz="2000" b="1" dirty="0">
                <a:solidFill>
                  <a:srgbClr val="3F1C6A"/>
                </a:solidFill>
                <a:latin typeface="Century Gothic"/>
              </a:rPr>
              <a:t>, and F. </a:t>
            </a:r>
            <a:r>
              <a:rPr lang="es-MX" sz="2000" b="1" dirty="0" err="1">
                <a:solidFill>
                  <a:srgbClr val="3F1C6A"/>
                </a:solidFill>
                <a:latin typeface="Century Gothic"/>
              </a:rPr>
              <a:t>Fernandez</a:t>
            </a:r>
            <a:r>
              <a:rPr lang="es-MX" sz="2000" b="1" dirty="0">
                <a:solidFill>
                  <a:srgbClr val="3F1C6A"/>
                </a:solidFill>
                <a:latin typeface="Century Gothic"/>
              </a:rPr>
              <a:t>, </a:t>
            </a:r>
            <a:r>
              <a:rPr lang="es-MX" sz="2000" b="1" dirty="0" err="1">
                <a:solidFill>
                  <a:srgbClr val="3F1C6A"/>
                </a:solidFill>
                <a:latin typeface="Century Gothic"/>
              </a:rPr>
              <a:t>PhyS</a:t>
            </a:r>
            <a:r>
              <a:rPr lang="es-MX" sz="2000" b="1" dirty="0">
                <a:solidFill>
                  <a:srgbClr val="3F1C6A"/>
                </a:solidFill>
                <a:latin typeface="Century Gothic"/>
              </a:rPr>
              <a:t>. Rev. D70, 054022 (2014)</a:t>
            </a:r>
            <a:endParaRPr lang="es-MX" sz="2000" dirty="0">
              <a:latin typeface="Century Gothic"/>
            </a:endParaRPr>
          </a:p>
          <a:p>
            <a:endParaRPr lang="es-MX" sz="2000" b="1" dirty="0">
              <a:solidFill>
                <a:srgbClr val="3F1C6A"/>
              </a:solidFill>
              <a:latin typeface="Century Gothic"/>
              <a:cs typeface="Arial"/>
            </a:endParaRPr>
          </a:p>
          <a:p>
            <a:pPr marL="342900" indent="-342900">
              <a:buFont typeface="Arial"/>
              <a:buChar char="•"/>
            </a:pPr>
            <a:r>
              <a:rPr lang="es-MX" sz="2000" b="1" dirty="0">
                <a:solidFill>
                  <a:srgbClr val="000000"/>
                </a:solidFill>
                <a:cs typeface="Arial"/>
              </a:rPr>
              <a:t>Relativistic quark model (RQM).</a:t>
            </a:r>
          </a:p>
          <a:p>
            <a:r>
              <a:rPr lang="es-MX" sz="2000" b="1" dirty="0">
                <a:solidFill>
                  <a:schemeClr val="accent4">
                    <a:lumMod val="50000"/>
                  </a:schemeClr>
                </a:solidFill>
                <a:latin typeface="Century Gothic"/>
                <a:cs typeface="Arial"/>
              </a:rPr>
              <a:t>    A. P. </a:t>
            </a:r>
            <a:r>
              <a:rPr lang="es-MX" sz="2000" b="1" dirty="0" err="1">
                <a:solidFill>
                  <a:schemeClr val="accent4">
                    <a:lumMod val="50000"/>
                  </a:schemeClr>
                </a:solidFill>
                <a:latin typeface="Century Gothic"/>
                <a:cs typeface="Arial"/>
              </a:rPr>
              <a:t>Martynenko</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Phys</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Lett</a:t>
            </a:r>
            <a:r>
              <a:rPr lang="es-MX" sz="2000" b="1" dirty="0">
                <a:solidFill>
                  <a:schemeClr val="accent4">
                    <a:lumMod val="50000"/>
                  </a:schemeClr>
                </a:solidFill>
                <a:latin typeface="Century Gothic"/>
                <a:cs typeface="Arial"/>
              </a:rPr>
              <a:t>. B 663, 317 (2008). </a:t>
            </a:r>
            <a:endParaRPr lang="es-MX" sz="2000" dirty="0">
              <a:solidFill>
                <a:schemeClr val="accent4">
                  <a:lumMod val="50000"/>
                </a:schemeClr>
              </a:solidFill>
              <a:latin typeface="Century Gothic"/>
            </a:endParaRPr>
          </a:p>
          <a:p>
            <a:endParaRPr lang="es-MX" sz="2000" b="1" dirty="0">
              <a:solidFill>
                <a:schemeClr val="accent4">
                  <a:lumMod val="50000"/>
                </a:schemeClr>
              </a:solidFill>
              <a:latin typeface="Century Gothic"/>
              <a:cs typeface="Arial"/>
            </a:endParaRPr>
          </a:p>
          <a:p>
            <a:pPr marL="342900" indent="-342900">
              <a:buFont typeface="Arial"/>
              <a:buChar char="•"/>
            </a:pPr>
            <a:r>
              <a:rPr lang="es-MX" sz="2000" b="1" dirty="0" err="1">
                <a:solidFill>
                  <a:srgbClr val="000000"/>
                </a:solidFill>
                <a:latin typeface="Century Gothic"/>
                <a:cs typeface="Arial"/>
              </a:rPr>
              <a:t>Instanton</a:t>
            </a:r>
            <a:r>
              <a:rPr lang="es-MX" sz="2000" b="1" dirty="0">
                <a:solidFill>
                  <a:srgbClr val="000000"/>
                </a:solidFill>
                <a:latin typeface="Century Gothic"/>
                <a:cs typeface="Arial"/>
              </a:rPr>
              <a:t> quark </a:t>
            </a:r>
            <a:r>
              <a:rPr lang="es-MX" sz="2000" b="1" dirty="0" err="1">
                <a:solidFill>
                  <a:srgbClr val="000000"/>
                </a:solidFill>
                <a:latin typeface="Century Gothic"/>
                <a:cs typeface="Arial"/>
              </a:rPr>
              <a:t>model</a:t>
            </a:r>
            <a:r>
              <a:rPr lang="es-MX" sz="2000" b="1" dirty="0">
                <a:solidFill>
                  <a:srgbClr val="000000"/>
                </a:solidFill>
                <a:latin typeface="Century Gothic"/>
                <a:cs typeface="Arial"/>
              </a:rPr>
              <a:t> (IQM).</a:t>
            </a:r>
          </a:p>
          <a:p>
            <a:r>
              <a:rPr lang="es-MX" sz="2000" b="1" dirty="0">
                <a:solidFill>
                  <a:srgbClr val="000000"/>
                </a:solidFill>
                <a:latin typeface="Century Gothic"/>
                <a:cs typeface="Arial"/>
              </a:rPr>
              <a:t>    </a:t>
            </a:r>
            <a:r>
              <a:rPr lang="es-MX" sz="2000" b="1" dirty="0">
                <a:solidFill>
                  <a:schemeClr val="accent4">
                    <a:lumMod val="50000"/>
                  </a:schemeClr>
                </a:solidFill>
                <a:latin typeface="Century Gothic"/>
                <a:cs typeface="Arial"/>
              </a:rPr>
              <a:t>S. </a:t>
            </a:r>
            <a:r>
              <a:rPr lang="es-MX" sz="2000" b="1" dirty="0" err="1">
                <a:solidFill>
                  <a:schemeClr val="accent4">
                    <a:lumMod val="50000"/>
                  </a:schemeClr>
                </a:solidFill>
                <a:latin typeface="Century Gothic"/>
                <a:cs typeface="Arial"/>
              </a:rPr>
              <a:t>Migura</a:t>
            </a:r>
            <a:r>
              <a:rPr lang="es-MX" sz="2000" b="1" dirty="0">
                <a:solidFill>
                  <a:schemeClr val="accent4">
                    <a:lumMod val="50000"/>
                  </a:schemeClr>
                </a:solidFill>
                <a:latin typeface="Century Gothic"/>
                <a:cs typeface="Arial"/>
              </a:rPr>
              <a:t>, D. Merten, B. </a:t>
            </a:r>
            <a:r>
              <a:rPr lang="es-MX" sz="2000" b="1" dirty="0" err="1">
                <a:solidFill>
                  <a:schemeClr val="accent4">
                    <a:lumMod val="50000"/>
                  </a:schemeClr>
                </a:solidFill>
                <a:latin typeface="Century Gothic"/>
                <a:cs typeface="Arial"/>
              </a:rPr>
              <a:t>Metsch</a:t>
            </a:r>
            <a:r>
              <a:rPr lang="es-MX" sz="2000" b="1" dirty="0">
                <a:solidFill>
                  <a:schemeClr val="accent4">
                    <a:lumMod val="50000"/>
                  </a:schemeClr>
                </a:solidFill>
                <a:latin typeface="Century Gothic"/>
                <a:cs typeface="Arial"/>
              </a:rPr>
              <a:t>, and H.-R. Petry, </a:t>
            </a:r>
            <a:r>
              <a:rPr lang="es-MX" sz="2000" b="1" dirty="0" err="1">
                <a:solidFill>
                  <a:schemeClr val="accent4">
                    <a:lumMod val="50000"/>
                  </a:schemeClr>
                </a:solidFill>
                <a:latin typeface="Century Gothic"/>
                <a:cs typeface="Arial"/>
              </a:rPr>
              <a:t>Eur</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Phys</a:t>
            </a:r>
            <a:r>
              <a:rPr lang="es-MX" sz="2000" b="1" dirty="0">
                <a:solidFill>
                  <a:schemeClr val="accent4">
                    <a:lumMod val="50000"/>
                  </a:schemeClr>
                </a:solidFill>
                <a:latin typeface="Century Gothic"/>
                <a:cs typeface="Arial"/>
              </a:rPr>
              <a:t>. J. A 28, 41 (2006). </a:t>
            </a:r>
            <a:endParaRPr lang="es-MX" sz="2000" dirty="0">
              <a:solidFill>
                <a:schemeClr val="accent4">
                  <a:lumMod val="50000"/>
                </a:schemeClr>
              </a:solidFill>
              <a:latin typeface="Century Gothic"/>
            </a:endParaRPr>
          </a:p>
          <a:p>
            <a:endParaRPr lang="es-MX" sz="2000" b="1" dirty="0">
              <a:solidFill>
                <a:schemeClr val="accent4">
                  <a:lumMod val="50000"/>
                </a:schemeClr>
              </a:solidFill>
              <a:latin typeface="Century Gothic"/>
              <a:cs typeface="Arial"/>
            </a:endParaRPr>
          </a:p>
          <a:p>
            <a:pPr marL="342900" indent="-342900">
              <a:buFont typeface="Arial"/>
              <a:buChar char="•"/>
            </a:pPr>
            <a:r>
              <a:rPr lang="es-MX" sz="2000" b="1" dirty="0" err="1">
                <a:latin typeface="Century Gothic"/>
                <a:cs typeface="Arial"/>
              </a:rPr>
              <a:t>Hypercentral</a:t>
            </a:r>
            <a:r>
              <a:rPr lang="es-MX" sz="2000" b="1" dirty="0">
                <a:latin typeface="Century Gothic"/>
                <a:cs typeface="Arial"/>
              </a:rPr>
              <a:t> </a:t>
            </a:r>
            <a:r>
              <a:rPr lang="es-MX" sz="2000" b="1" dirty="0" err="1">
                <a:latin typeface="Century Gothic"/>
                <a:cs typeface="Arial"/>
              </a:rPr>
              <a:t>model</a:t>
            </a:r>
            <a:r>
              <a:rPr lang="es-MX" sz="2000" b="1" dirty="0">
                <a:latin typeface="Century Gothic"/>
                <a:cs typeface="Arial"/>
              </a:rPr>
              <a:t> (HCM). </a:t>
            </a:r>
            <a:endParaRPr lang="es-MX" sz="2000" b="1" dirty="0">
              <a:solidFill>
                <a:srgbClr val="000000"/>
              </a:solidFill>
              <a:latin typeface="Century Gothic"/>
              <a:cs typeface="Arial"/>
            </a:endParaRPr>
          </a:p>
          <a:p>
            <a:r>
              <a:rPr lang="es-MX" sz="2000" b="1" dirty="0">
                <a:solidFill>
                  <a:schemeClr val="accent4">
                    <a:lumMod val="50000"/>
                  </a:schemeClr>
                </a:solidFill>
                <a:latin typeface="Century Gothic"/>
                <a:cs typeface="Arial"/>
              </a:rPr>
              <a:t>     B. Patel, A. </a:t>
            </a:r>
            <a:r>
              <a:rPr lang="es-MX" sz="2000" b="1" dirty="0" err="1">
                <a:solidFill>
                  <a:schemeClr val="accent4">
                    <a:lumMod val="50000"/>
                  </a:schemeClr>
                </a:solidFill>
                <a:latin typeface="Century Gothic"/>
                <a:cs typeface="Arial"/>
              </a:rPr>
              <a:t>Majethiya</a:t>
            </a:r>
            <a:r>
              <a:rPr lang="es-MX" sz="2000" b="1" dirty="0">
                <a:solidFill>
                  <a:schemeClr val="accent4">
                    <a:lumMod val="50000"/>
                  </a:schemeClr>
                </a:solidFill>
                <a:latin typeface="Century Gothic"/>
                <a:cs typeface="Arial"/>
              </a:rPr>
              <a:t>, and P. C. </a:t>
            </a:r>
            <a:r>
              <a:rPr lang="es-MX" sz="2000" b="1" dirty="0" err="1">
                <a:solidFill>
                  <a:schemeClr val="accent4">
                    <a:lumMod val="50000"/>
                  </a:schemeClr>
                </a:solidFill>
                <a:latin typeface="Century Gothic"/>
                <a:cs typeface="Arial"/>
              </a:rPr>
              <a:t>Vinodkumar</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Pramana</a:t>
            </a:r>
            <a:r>
              <a:rPr lang="es-MX" sz="2000" b="1" dirty="0">
                <a:solidFill>
                  <a:schemeClr val="accent4">
                    <a:lumMod val="50000"/>
                  </a:schemeClr>
                </a:solidFill>
                <a:latin typeface="Century Gothic"/>
                <a:cs typeface="Arial"/>
              </a:rPr>
              <a:t> 72, 679 (2009). </a:t>
            </a:r>
            <a:endParaRPr lang="es-MX" sz="2000" dirty="0">
              <a:solidFill>
                <a:schemeClr val="accent4">
                  <a:lumMod val="50000"/>
                </a:schemeClr>
              </a:solidFill>
              <a:latin typeface="Century Gothic"/>
            </a:endParaRPr>
          </a:p>
          <a:p>
            <a:endParaRPr lang="es-MX" sz="2000" b="1" dirty="0">
              <a:solidFill>
                <a:schemeClr val="accent4">
                  <a:lumMod val="50000"/>
                </a:schemeClr>
              </a:solidFill>
              <a:latin typeface="Century Gothic"/>
              <a:cs typeface="Arial"/>
            </a:endParaRPr>
          </a:p>
          <a:p>
            <a:pPr marL="342900" indent="-342900">
              <a:buFont typeface="Arial"/>
              <a:buChar char="•"/>
            </a:pPr>
            <a:r>
              <a:rPr lang="en-US" sz="2000" b="1" dirty="0">
                <a:solidFill>
                  <a:srgbClr val="000000"/>
                </a:solidFill>
                <a:latin typeface="Century Gothic"/>
                <a:cs typeface="Arial"/>
              </a:rPr>
              <a:t>QCD sum rules (SR).</a:t>
            </a:r>
          </a:p>
          <a:p>
            <a:r>
              <a:rPr lang="en-US" sz="2000" b="1" dirty="0">
                <a:solidFill>
                  <a:schemeClr val="accent4">
                    <a:lumMod val="50000"/>
                  </a:schemeClr>
                </a:solidFill>
                <a:latin typeface="Century Gothic"/>
                <a:cs typeface="Arial"/>
              </a:rPr>
              <a:t>     J.-R. Zhang and M.-Q. Huang, Phys. Lett. B 674, 28 (2009). </a:t>
            </a:r>
            <a:endParaRPr lang="en-US" sz="2000" dirty="0">
              <a:solidFill>
                <a:schemeClr val="accent4">
                  <a:lumMod val="50000"/>
                </a:schemeClr>
              </a:solidFill>
              <a:latin typeface="Century Gothic"/>
            </a:endParaRPr>
          </a:p>
          <a:p>
            <a:endParaRPr lang="en-US" sz="2000" b="1" dirty="0">
              <a:solidFill>
                <a:schemeClr val="accent4">
                  <a:lumMod val="50000"/>
                </a:schemeClr>
              </a:solidFill>
              <a:latin typeface="Century Gothic"/>
              <a:cs typeface="Arial"/>
            </a:endParaRPr>
          </a:p>
          <a:p>
            <a:pPr marL="342900" indent="-342900">
              <a:buFont typeface="Arial"/>
              <a:buChar char="•"/>
            </a:pPr>
            <a:r>
              <a:rPr lang="es-MX" sz="2000" b="1" dirty="0">
                <a:solidFill>
                  <a:srgbClr val="000000"/>
                </a:solidFill>
                <a:cs typeface="Arial"/>
              </a:rPr>
              <a:t>Non-Relativistic QCD (NRQCD).</a:t>
            </a:r>
          </a:p>
          <a:p>
            <a:r>
              <a:rPr lang="es-MX" sz="2000" b="1" dirty="0">
                <a:solidFill>
                  <a:schemeClr val="accent4">
                    <a:lumMod val="50000"/>
                  </a:schemeClr>
                </a:solidFill>
                <a:latin typeface="Century Gothic"/>
                <a:cs typeface="Arial"/>
              </a:rPr>
              <a:t>     F. J. Llanes-Estrada, O. I. </a:t>
            </a:r>
            <a:r>
              <a:rPr lang="es-MX" sz="2000" b="1" dirty="0" err="1">
                <a:solidFill>
                  <a:schemeClr val="accent4">
                    <a:lumMod val="50000"/>
                  </a:schemeClr>
                </a:solidFill>
                <a:latin typeface="Century Gothic"/>
                <a:cs typeface="Arial"/>
              </a:rPr>
              <a:t>Pavlova</a:t>
            </a:r>
            <a:r>
              <a:rPr lang="es-MX" sz="2000" b="1" dirty="0">
                <a:solidFill>
                  <a:schemeClr val="accent4">
                    <a:lumMod val="50000"/>
                  </a:schemeClr>
                </a:solidFill>
                <a:latin typeface="Century Gothic"/>
                <a:cs typeface="Arial"/>
              </a:rPr>
              <a:t>, and R. Williams, </a:t>
            </a:r>
            <a:r>
              <a:rPr lang="es-MX" sz="2000" b="1" dirty="0" err="1">
                <a:solidFill>
                  <a:schemeClr val="accent4">
                    <a:lumMod val="50000"/>
                  </a:schemeClr>
                </a:solidFill>
                <a:latin typeface="Century Gothic"/>
                <a:cs typeface="Arial"/>
              </a:rPr>
              <a:t>Eur</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Phys</a:t>
            </a:r>
            <a:r>
              <a:rPr lang="es-MX" sz="2000" b="1" dirty="0">
                <a:solidFill>
                  <a:schemeClr val="accent4">
                    <a:lumMod val="50000"/>
                  </a:schemeClr>
                </a:solidFill>
                <a:latin typeface="Century Gothic"/>
                <a:cs typeface="Arial"/>
              </a:rPr>
              <a:t>. J. C 72, 2019 (2012). </a:t>
            </a:r>
            <a:endParaRPr lang="en-US" sz="2000" dirty="0">
              <a:solidFill>
                <a:schemeClr val="accent4">
                  <a:lumMod val="50000"/>
                </a:schemeClr>
              </a:solidFill>
              <a:latin typeface="Century Gothic"/>
              <a:cs typeface="Arial"/>
            </a:endParaRPr>
          </a:p>
          <a:p>
            <a:pPr marL="342900" indent="-342900">
              <a:buFont typeface="Arial"/>
              <a:buChar char="•"/>
            </a:pPr>
            <a:endParaRPr lang="es-MX" sz="2000" b="1" dirty="0">
              <a:solidFill>
                <a:schemeClr val="accent4">
                  <a:lumMod val="50000"/>
                </a:schemeClr>
              </a:solidFill>
              <a:latin typeface="Century Gothic"/>
              <a:cs typeface="Arial"/>
            </a:endParaRPr>
          </a:p>
        </p:txBody>
      </p:sp>
      <p:sp>
        <p:nvSpPr>
          <p:cNvPr id="3" name="Slide Number Placeholder 2">
            <a:extLst>
              <a:ext uri="{FF2B5EF4-FFF2-40B4-BE49-F238E27FC236}">
                <a16:creationId xmlns:a16="http://schemas.microsoft.com/office/drawing/2014/main" id="{AA36D63D-3D4A-C7DB-18B7-D8925A84EE0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544978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7D060D37-83E9-4E4A-AEE5-7EC1E223D65B}"/>
              </a:ext>
            </a:extLst>
          </p:cNvPr>
          <p:cNvSpPr txBox="1">
            <a:spLocks/>
          </p:cNvSpPr>
          <p:nvPr/>
        </p:nvSpPr>
        <p:spPr>
          <a:xfrm>
            <a:off x="8657688" y="125101"/>
            <a:ext cx="4969565"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QUARK’s MASS</a:t>
            </a:r>
          </a:p>
        </p:txBody>
      </p:sp>
      <p:sp>
        <p:nvSpPr>
          <p:cNvPr id="15" name="CuadroTexto 14">
            <a:extLst>
              <a:ext uri="{FF2B5EF4-FFF2-40B4-BE49-F238E27FC236}">
                <a16:creationId xmlns:a16="http://schemas.microsoft.com/office/drawing/2014/main" id="{69D3A883-1F77-455E-BDC5-D28BE50AE238}"/>
              </a:ext>
            </a:extLst>
          </p:cNvPr>
          <p:cNvSpPr txBox="1"/>
          <p:nvPr/>
        </p:nvSpPr>
        <p:spPr>
          <a:xfrm>
            <a:off x="6944139" y="3821553"/>
            <a:ext cx="5124743" cy="1323439"/>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MX" sz="2000" b="1" dirty="0"/>
              <a:t>Due to interactions, quarks and gluons acquire constituent/dressed mass dynamically within hadrons. </a:t>
            </a:r>
            <a:endParaRPr lang="es-MX" dirty="0"/>
          </a:p>
          <a:p>
            <a:pPr algn="just"/>
            <a:endParaRPr lang="es-MX" sz="2000" b="1" dirty="0"/>
          </a:p>
        </p:txBody>
      </p:sp>
      <p:sp>
        <p:nvSpPr>
          <p:cNvPr id="16" name="CuadroTexto 15">
            <a:extLst>
              <a:ext uri="{FF2B5EF4-FFF2-40B4-BE49-F238E27FC236}">
                <a16:creationId xmlns:a16="http://schemas.microsoft.com/office/drawing/2014/main" id="{27804C12-1635-41E2-BAA5-CAF703204012}"/>
              </a:ext>
            </a:extLst>
          </p:cNvPr>
          <p:cNvSpPr txBox="1"/>
          <p:nvPr/>
        </p:nvSpPr>
        <p:spPr>
          <a:xfrm>
            <a:off x="6944139" y="1451901"/>
            <a:ext cx="4540312" cy="707886"/>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MX" sz="2000" b="1" dirty="0"/>
              <a:t>We can distinguish among two different types of quark masses.</a:t>
            </a:r>
          </a:p>
        </p:txBody>
      </p:sp>
      <p:sp>
        <p:nvSpPr>
          <p:cNvPr id="17" name="CuadroTexto 16">
            <a:extLst>
              <a:ext uri="{FF2B5EF4-FFF2-40B4-BE49-F238E27FC236}">
                <a16:creationId xmlns:a16="http://schemas.microsoft.com/office/drawing/2014/main" id="{5EE9C4DD-0524-414D-8BB7-8FDFA7825EE4}"/>
              </a:ext>
            </a:extLst>
          </p:cNvPr>
          <p:cNvSpPr txBox="1"/>
          <p:nvPr/>
        </p:nvSpPr>
        <p:spPr>
          <a:xfrm>
            <a:off x="6944139" y="2482838"/>
            <a:ext cx="4650291" cy="1015663"/>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MX" sz="2000" b="1" dirty="0"/>
              <a:t>The current mass that appears in the renormalized Lagrangian of QCD.</a:t>
            </a:r>
          </a:p>
        </p:txBody>
      </p:sp>
      <p:pic>
        <p:nvPicPr>
          <p:cNvPr id="18" name="Picture 9" descr="animation-1">
            <a:extLst>
              <a:ext uri="{FF2B5EF4-FFF2-40B4-BE49-F238E27FC236}">
                <a16:creationId xmlns:a16="http://schemas.microsoft.com/office/drawing/2014/main" id="{EBCC0153-4D12-493A-B1AD-8CF99A1CDD2B}"/>
              </a:ext>
            </a:extLst>
          </p:cNvPr>
          <p:cNvPicPr>
            <a:picLocks noChangeAspect="1" noChangeArrowheads="1"/>
          </p:cNvPicPr>
          <p:nvPr/>
        </p:nvPicPr>
        <p:blipFill>
          <a:blip r:embed="rId3"/>
          <a:srcRect/>
          <a:stretch>
            <a:fillRect/>
          </a:stretch>
        </p:blipFill>
        <p:spPr bwMode="auto">
          <a:xfrm>
            <a:off x="1473636" y="1509435"/>
            <a:ext cx="4395856" cy="4281370"/>
          </a:xfrm>
          <a:prstGeom prst="rect">
            <a:avLst/>
          </a:prstGeom>
          <a:noFill/>
          <a:ln w="9525">
            <a:noFill/>
            <a:miter lim="800000"/>
            <a:headEnd/>
            <a:tailEnd/>
          </a:ln>
          <a:effectLst>
            <a:outerShdw blurRad="50800" dist="38100" dir="2700000" algn="tl" rotWithShape="0">
              <a:prstClr val="black">
                <a:alpha val="40000"/>
              </a:prstClr>
            </a:outerShdw>
          </a:effectLst>
        </p:spPr>
      </p:pic>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C502D1C8-8758-429A-8516-1B75EB49399C}"/>
                  </a:ext>
                </a:extLst>
              </p:cNvPr>
              <p:cNvSpPr txBox="1"/>
              <p:nvPr/>
            </p:nvSpPr>
            <p:spPr>
              <a:xfrm>
                <a:off x="7447855" y="5775821"/>
                <a:ext cx="3642857" cy="643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000" b="1" i="1" smtClean="0">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𝒖</m:t>
                          </m:r>
                        </m:sub>
                      </m:sSub>
                      <m:r>
                        <a:rPr lang="es-MX" sz="2000" b="1" i="1">
                          <a:latin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𝒖</m:t>
                          </m:r>
                        </m:sub>
                      </m:sSub>
                      <m:r>
                        <a:rPr lang="es-MX" sz="2000" b="1" i="1">
                          <a:latin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𝒅</m:t>
                          </m:r>
                        </m:sub>
                      </m:sSub>
                      <m:r>
                        <a:rPr lang="es-MX" sz="2000" b="1" i="1">
                          <a:latin typeface="Cambria Math" panose="02040503050406030204" pitchFamily="18" charset="0"/>
                          <a:ea typeface="Cambria Math" panose="02040503050406030204" pitchFamily="18" charset="0"/>
                        </a:rPr>
                        <m:t>≃</m:t>
                      </m:r>
                      <m:r>
                        <a:rPr lang="es-MX" sz="2000" b="1" i="1">
                          <a:latin typeface="Cambria Math" panose="02040503050406030204" pitchFamily="18" charset="0"/>
                          <a:ea typeface="Cambria Math" panose="02040503050406030204" pitchFamily="18" charset="0"/>
                        </a:rPr>
                        <m:t>𝟏𝟎</m:t>
                      </m:r>
                      <m:r>
                        <a:rPr lang="es-MX" sz="2000" b="1" i="1">
                          <a:latin typeface="Cambria Math" panose="02040503050406030204" pitchFamily="18" charset="0"/>
                          <a:ea typeface="Cambria Math" panose="02040503050406030204" pitchFamily="18" charset="0"/>
                        </a:rPr>
                        <m:t> </m:t>
                      </m:r>
                      <m:r>
                        <a:rPr lang="es-MX" sz="2000" b="1" i="1">
                          <a:latin typeface="Cambria Math" panose="02040503050406030204" pitchFamily="18" charset="0"/>
                          <a:ea typeface="Cambria Math" panose="02040503050406030204" pitchFamily="18" charset="0"/>
                        </a:rPr>
                        <m:t>𝑴𝒆𝑽</m:t>
                      </m:r>
                    </m:oMath>
                  </m:oMathPara>
                </a14:m>
                <a:endParaRPr lang="es-MX" sz="2000" b="1" i="1" dirty="0">
                  <a:ea typeface="Cambria Math" panose="02040503050406030204" pitchFamily="18" charset="0"/>
                </a:endParaRPr>
              </a:p>
              <a:p>
                <a:r>
                  <a:rPr lang="es-MX" sz="2000" b="1" i="1" dirty="0"/>
                  <a:t>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𝒑𝒓𝒐𝒕</m:t>
                        </m:r>
                        <m:r>
                          <a:rPr lang="en-US" sz="2000" b="1" i="1" smtClean="0">
                            <a:latin typeface="Cambria Math" panose="02040503050406030204" pitchFamily="18" charset="0"/>
                          </a:rPr>
                          <m:t>𝒐</m:t>
                        </m:r>
                        <m:r>
                          <a:rPr lang="es-MX" sz="2000" b="1" i="1">
                            <a:latin typeface="Cambria Math" panose="02040503050406030204" pitchFamily="18" charset="0"/>
                          </a:rPr>
                          <m:t>𝒏</m:t>
                        </m:r>
                      </m:sub>
                    </m:sSub>
                    <m:r>
                      <a:rPr lang="es-MX" sz="2000" b="1" i="1">
                        <a:latin typeface="Cambria Math" panose="02040503050406030204" pitchFamily="18" charset="0"/>
                        <a:ea typeface="Cambria Math" panose="02040503050406030204" pitchFamily="18" charset="0"/>
                      </a:rPr>
                      <m:t>≈</m:t>
                    </m:r>
                    <m:r>
                      <a:rPr lang="es-MX" sz="2000" b="1" i="1">
                        <a:latin typeface="Cambria Math" panose="02040503050406030204" pitchFamily="18" charset="0"/>
                        <a:ea typeface="Cambria Math" panose="02040503050406030204" pitchFamily="18" charset="0"/>
                      </a:rPr>
                      <m:t>𝟏𝟎𝟎𝟎</m:t>
                    </m:r>
                    <m:r>
                      <a:rPr lang="es-MX" sz="2000" b="1" i="1">
                        <a:latin typeface="Cambria Math" panose="02040503050406030204" pitchFamily="18" charset="0"/>
                        <a:ea typeface="Cambria Math" panose="02040503050406030204" pitchFamily="18" charset="0"/>
                      </a:rPr>
                      <m:t> </m:t>
                    </m:r>
                    <m:r>
                      <a:rPr lang="es-MX" sz="2000" b="1" i="1">
                        <a:latin typeface="Cambria Math" panose="02040503050406030204" pitchFamily="18" charset="0"/>
                        <a:ea typeface="Cambria Math" panose="02040503050406030204" pitchFamily="18" charset="0"/>
                      </a:rPr>
                      <m:t>𝑴𝒆𝑽</m:t>
                    </m:r>
                  </m:oMath>
                </a14:m>
                <a:endParaRPr lang="es-MX" sz="2000" b="1" i="1" dirty="0"/>
              </a:p>
            </p:txBody>
          </p:sp>
        </mc:Choice>
        <mc:Fallback xmlns="">
          <p:sp>
            <p:nvSpPr>
              <p:cNvPr id="19" name="CuadroTexto 18">
                <a:extLst>
                  <a:ext uri="{FF2B5EF4-FFF2-40B4-BE49-F238E27FC236}">
                    <a16:creationId xmlns:a16="http://schemas.microsoft.com/office/drawing/2014/main" id="{C502D1C8-8758-429A-8516-1B75EB49399C}"/>
                  </a:ext>
                </a:extLst>
              </p:cNvPr>
              <p:cNvSpPr txBox="1">
                <a:spLocks noRot="1" noChangeAspect="1" noMove="1" noResize="1" noEditPoints="1" noAdjustHandles="1" noChangeArrowheads="1" noChangeShapeType="1" noTextEdit="1"/>
              </p:cNvSpPr>
              <p:nvPr/>
            </p:nvSpPr>
            <p:spPr>
              <a:xfrm>
                <a:off x="7447855" y="5775821"/>
                <a:ext cx="3642857" cy="643061"/>
              </a:xfrm>
              <a:prstGeom prst="rect">
                <a:avLst/>
              </a:prstGeom>
              <a:blipFill>
                <a:blip r:embed="rId4"/>
                <a:stretch>
                  <a:fillRect r="-1389" b="-13462"/>
                </a:stretch>
              </a:blipFill>
            </p:spPr>
            <p:txBody>
              <a:bodyPr/>
              <a:lstStyle/>
              <a:p>
                <a:r>
                  <a:rPr lang="es-MX">
                    <a:noFill/>
                  </a:rPr>
                  <a:t> </a:t>
                </a:r>
              </a:p>
            </p:txBody>
          </p:sp>
        </mc:Fallback>
      </mc:AlternateContent>
      <p:sp>
        <p:nvSpPr>
          <p:cNvPr id="2" name="Slide Number Placeholder 1">
            <a:extLst>
              <a:ext uri="{FF2B5EF4-FFF2-40B4-BE49-F238E27FC236}">
                <a16:creationId xmlns:a16="http://schemas.microsoft.com/office/drawing/2014/main" id="{DCC64EDE-70DA-987D-C8F7-B19D78FCDC2A}"/>
              </a:ext>
            </a:extLst>
          </p:cNvPr>
          <p:cNvSpPr>
            <a:spLocks noGrp="1"/>
          </p:cNvSpPr>
          <p:nvPr>
            <p:ph type="sldNum" sz="quarter" idx="12"/>
          </p:nvPr>
        </p:nvSpPr>
        <p:spPr/>
        <p:txBody>
          <a:bodyPr/>
          <a:lstStyle/>
          <a:p>
            <a:fld id="{D57F1E4F-1CFF-5643-939E-217C01CDF565}" type="slidenum">
              <a:rPr lang="en-US" smtClean="0"/>
              <a:pPr/>
              <a:t>11</a:t>
            </a:fld>
            <a:endParaRPr lang="en-US"/>
          </a:p>
        </p:txBody>
      </p:sp>
    </p:spTree>
    <p:extLst>
      <p:ext uri="{BB962C8B-B14F-4D97-AF65-F5344CB8AC3E}">
        <p14:creationId xmlns:p14="http://schemas.microsoft.com/office/powerpoint/2010/main" val="21634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16975DC-E0C2-4215-9577-1356815C8F97}"/>
              </a:ext>
            </a:extLst>
          </p:cNvPr>
          <p:cNvSpPr txBox="1">
            <a:spLocks/>
          </p:cNvSpPr>
          <p:nvPr/>
        </p:nvSpPr>
        <p:spPr>
          <a:xfrm>
            <a:off x="5746319" y="83859"/>
            <a:ext cx="6445681"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Current vs constituent mass</a:t>
            </a:r>
          </a:p>
        </p:txBody>
      </p:sp>
      <p:sp>
        <p:nvSpPr>
          <p:cNvPr id="7" name="CuadroTexto 6">
            <a:extLst>
              <a:ext uri="{FF2B5EF4-FFF2-40B4-BE49-F238E27FC236}">
                <a16:creationId xmlns:a16="http://schemas.microsoft.com/office/drawing/2014/main" id="{E8DDB737-ACA8-45C1-A6A1-192284C2C3E4}"/>
              </a:ext>
            </a:extLst>
          </p:cNvPr>
          <p:cNvSpPr txBox="1"/>
          <p:nvPr/>
        </p:nvSpPr>
        <p:spPr>
          <a:xfrm>
            <a:off x="500524" y="1276333"/>
            <a:ext cx="11370833" cy="707886"/>
          </a:xfrm>
          <a:prstGeom prst="rect">
            <a:avLst/>
          </a:prstGeom>
          <a:noFill/>
        </p:spPr>
        <p:txBody>
          <a:bodyPr wrap="square" rtlCol="0">
            <a:spAutoFit/>
          </a:bodyPr>
          <a:lstStyle/>
          <a:p>
            <a:pPr marL="285750" indent="-285750">
              <a:buFont typeface="Arial" panose="020B0604020202020204" pitchFamily="34" charset="0"/>
              <a:buChar char="•"/>
            </a:pPr>
            <a:r>
              <a:rPr lang="es-MX" sz="2000" b="1" dirty="0"/>
              <a:t>The breaking of chiral symmetry causes the difference between the current and constituent masses.</a:t>
            </a:r>
          </a:p>
        </p:txBody>
      </p:sp>
      <p:sp>
        <p:nvSpPr>
          <p:cNvPr id="9" name="CuadroTexto 8">
            <a:extLst>
              <a:ext uri="{FF2B5EF4-FFF2-40B4-BE49-F238E27FC236}">
                <a16:creationId xmlns:a16="http://schemas.microsoft.com/office/drawing/2014/main" id="{CBEE53A4-AF2A-4B3A-BF4F-DD7767D1E944}"/>
              </a:ext>
            </a:extLst>
          </p:cNvPr>
          <p:cNvSpPr txBox="1"/>
          <p:nvPr/>
        </p:nvSpPr>
        <p:spPr>
          <a:xfrm>
            <a:off x="500524" y="1984219"/>
            <a:ext cx="11506596" cy="7078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About the same mass is generated for each quark (300 MeV); for the heavier quarks it is less noticeable because of the large value of their explicit mass. </a:t>
            </a:r>
          </a:p>
        </p:txBody>
      </p:sp>
      <p:sp>
        <p:nvSpPr>
          <p:cNvPr id="6" name="CuadroTexto 5">
            <a:extLst>
              <a:ext uri="{FF2B5EF4-FFF2-40B4-BE49-F238E27FC236}">
                <a16:creationId xmlns:a16="http://schemas.microsoft.com/office/drawing/2014/main" id="{6DD70AF0-FA01-4248-AB46-C53F23840C9D}"/>
              </a:ext>
            </a:extLst>
          </p:cNvPr>
          <p:cNvSpPr txBox="1"/>
          <p:nvPr/>
        </p:nvSpPr>
        <p:spPr>
          <a:xfrm>
            <a:off x="500523" y="2778476"/>
            <a:ext cx="11370833" cy="400110"/>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s-MX" sz="2000" b="1" dirty="0"/>
              <a:t>DCSB is the mechanism that generates 98% of the mass of visible matter.</a:t>
            </a:r>
          </a:p>
        </p:txBody>
      </p:sp>
      <p:pic>
        <p:nvPicPr>
          <p:cNvPr id="10" name="Imagen 9">
            <a:extLst>
              <a:ext uri="{FF2B5EF4-FFF2-40B4-BE49-F238E27FC236}">
                <a16:creationId xmlns:a16="http://schemas.microsoft.com/office/drawing/2014/main" id="{0AA45CA1-D813-4E81-87D2-64237162250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103000"/>
                    </a14:imgEffect>
                  </a14:imgLayer>
                </a14:imgProps>
              </a:ext>
            </a:extLst>
          </a:blip>
          <a:stretch>
            <a:fillRect/>
          </a:stretch>
        </p:blipFill>
        <p:spPr>
          <a:xfrm>
            <a:off x="2648508" y="3213568"/>
            <a:ext cx="7155891" cy="3577946"/>
          </a:xfrm>
          <a:prstGeom prst="rect">
            <a:avLst/>
          </a:prstGeom>
        </p:spPr>
      </p:pic>
      <p:sp>
        <p:nvSpPr>
          <p:cNvPr id="2" name="Slide Number Placeholder 1">
            <a:extLst>
              <a:ext uri="{FF2B5EF4-FFF2-40B4-BE49-F238E27FC236}">
                <a16:creationId xmlns:a16="http://schemas.microsoft.com/office/drawing/2014/main" id="{E2D52C98-75A7-92AB-C440-20EDB72AAB3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37229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CCF23A-07D2-46AE-BF94-8E8537A6B1F1}"/>
              </a:ext>
            </a:extLst>
          </p:cNvPr>
          <p:cNvSpPr txBox="1">
            <a:spLocks/>
          </p:cNvSpPr>
          <p:nvPr/>
        </p:nvSpPr>
        <p:spPr>
          <a:xfrm>
            <a:off x="3551585" y="126283"/>
            <a:ext cx="8388781"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Hadrones: Mesones y bariones</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02FCC41-F955-43C6-A577-2AA618A1B8CD}"/>
                  </a:ext>
                </a:extLst>
              </p:cNvPr>
              <p:cNvSpPr txBox="1"/>
              <p:nvPr/>
            </p:nvSpPr>
            <p:spPr>
              <a:xfrm>
                <a:off x="296171" y="1251806"/>
                <a:ext cx="11773399" cy="414487"/>
              </a:xfrm>
              <a:prstGeom prst="rect">
                <a:avLst/>
              </a:prstGeom>
              <a:noFill/>
            </p:spPr>
            <p:txBody>
              <a:bodyPr wrap="square" rtlCol="0">
                <a:spAutoFit/>
              </a:bodyPr>
              <a:lstStyle/>
              <a:p>
                <a:pPr marL="285750" indent="-285750">
                  <a:buFont typeface="Arial" panose="020B0604020202020204" pitchFamily="34" charset="0"/>
                  <a:buChar char="•"/>
                </a:pPr>
                <a:r>
                  <a:rPr lang="es-MX" sz="2000" b="1" dirty="0"/>
                  <a:t>La materia visible esta constituida por protones y neutrones (</a:t>
                </a:r>
                <a14:m>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𝒆</m:t>
                        </m:r>
                      </m:e>
                      <m:sup>
                        <m:r>
                          <a:rPr lang="es-MX" sz="2000" b="1" i="1">
                            <a:latin typeface="Cambria Math" panose="02040503050406030204" pitchFamily="18" charset="0"/>
                          </a:rPr>
                          <m:t>−</m:t>
                        </m:r>
                      </m:sup>
                    </m:sSup>
                    <m:r>
                      <a:rPr lang="es-MX" sz="2000" b="1" i="1">
                        <a:latin typeface="Cambria Math" panose="02040503050406030204" pitchFamily="18" charset="0"/>
                      </a:rPr>
                      <m:t>,</m:t>
                    </m:r>
                    <m:r>
                      <a:rPr lang="es-MX" sz="2000" b="1" i="1">
                        <a:latin typeface="Cambria Math" panose="02040503050406030204" pitchFamily="18" charset="0"/>
                      </a:rPr>
                      <m:t>𝒖</m:t>
                    </m:r>
                    <m:r>
                      <a:rPr lang="es-MX" sz="2000" b="1" i="1">
                        <a:latin typeface="Cambria Math" panose="02040503050406030204" pitchFamily="18" charset="0"/>
                      </a:rPr>
                      <m:t> </m:t>
                    </m:r>
                    <m:r>
                      <a:rPr lang="es-MX" sz="2000" b="1" i="1">
                        <a:latin typeface="Cambria Math" panose="02040503050406030204" pitchFamily="18" charset="0"/>
                      </a:rPr>
                      <m:t>𝒚</m:t>
                    </m:r>
                    <m:r>
                      <a:rPr lang="es-MX" sz="2000" b="1" i="1">
                        <a:latin typeface="Cambria Math" panose="02040503050406030204" pitchFamily="18" charset="0"/>
                      </a:rPr>
                      <m:t> </m:t>
                    </m:r>
                    <m:r>
                      <a:rPr lang="es-MX" sz="2000" b="1" i="1">
                        <a:latin typeface="Cambria Math" panose="02040503050406030204" pitchFamily="18" charset="0"/>
                      </a:rPr>
                      <m:t>𝒅</m:t>
                    </m:r>
                  </m:oMath>
                </a14:m>
                <a:r>
                  <a:rPr lang="es-MX" sz="2000" b="1" dirty="0"/>
                  <a:t>) llamados Bariones</a:t>
                </a:r>
                <a:r>
                  <a:rPr lang="es-MX" sz="2000" dirty="0"/>
                  <a:t>.</a:t>
                </a:r>
              </a:p>
            </p:txBody>
          </p:sp>
        </mc:Choice>
        <mc:Fallback xmlns="">
          <p:sp>
            <p:nvSpPr>
              <p:cNvPr id="3" name="CuadroTexto 2">
                <a:extLst>
                  <a:ext uri="{FF2B5EF4-FFF2-40B4-BE49-F238E27FC236}">
                    <a16:creationId xmlns:a16="http://schemas.microsoft.com/office/drawing/2014/main" id="{302FCC41-F955-43C6-A577-2AA618A1B8CD}"/>
                  </a:ext>
                </a:extLst>
              </p:cNvPr>
              <p:cNvSpPr txBox="1">
                <a:spLocks noRot="1" noChangeAspect="1" noMove="1" noResize="1" noEditPoints="1" noAdjustHandles="1" noChangeArrowheads="1" noChangeShapeType="1" noTextEdit="1"/>
              </p:cNvSpPr>
              <p:nvPr/>
            </p:nvSpPr>
            <p:spPr>
              <a:xfrm>
                <a:off x="296171" y="1251806"/>
                <a:ext cx="11773399" cy="414487"/>
              </a:xfrm>
              <a:prstGeom prst="rect">
                <a:avLst/>
              </a:prstGeom>
              <a:blipFill>
                <a:blip r:embed="rId2"/>
                <a:stretch>
                  <a:fillRect l="-466" t="-7353" b="-22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8027CEB-F7E8-4C28-B379-7A1E5856D6D9}"/>
                  </a:ext>
                </a:extLst>
              </p:cNvPr>
              <p:cNvSpPr txBox="1"/>
              <p:nvPr/>
            </p:nvSpPr>
            <p:spPr>
              <a:xfrm>
                <a:off x="296170" y="1848393"/>
                <a:ext cx="5651446" cy="535468"/>
              </a:xfrm>
              <a:prstGeom prst="rect">
                <a:avLst/>
              </a:prstGeom>
              <a:noFill/>
            </p:spPr>
            <p:txBody>
              <a:bodyPr wrap="square" rtlCol="0">
                <a:spAutoFit/>
              </a:bodyPr>
              <a:lstStyle/>
              <a:p>
                <a:pPr marL="285750" indent="-285750">
                  <a:buFont typeface="Arial" panose="020B0604020202020204" pitchFamily="34" charset="0"/>
                  <a:buChar char="•"/>
                </a:pPr>
                <a:r>
                  <a:rPr lang="es-MX" sz="2000" b="1" dirty="0"/>
                  <a:t>Los Bariones (</a:t>
                </a:r>
                <a14:m>
                  <m:oMath xmlns:m="http://schemas.openxmlformats.org/officeDocument/2006/math">
                    <m:r>
                      <a:rPr lang="es-MX" sz="2000" b="1" i="1">
                        <a:latin typeface="Cambria Math" panose="02040503050406030204" pitchFamily="18" charset="0"/>
                      </a:rPr>
                      <m:t>𝒒𝒒𝒒</m:t>
                    </m:r>
                  </m:oMath>
                </a14:m>
                <a:r>
                  <a:rPr lang="es-MX" sz="2000" b="1" dirty="0"/>
                  <a:t>). Son fermiones </a:t>
                </a:r>
                <a14:m>
                  <m:oMath xmlns:m="http://schemas.openxmlformats.org/officeDocument/2006/math">
                    <m:r>
                      <a:rPr lang="es-MX" sz="2000" b="1" i="1">
                        <a:latin typeface="Cambria Math" panose="02040503050406030204" pitchFamily="18" charset="0"/>
                      </a:rPr>
                      <m:t>𝒔</m:t>
                    </m:r>
                    <m:r>
                      <a:rPr lang="es-MX" sz="2000" b="1" i="1">
                        <a:latin typeface="Cambria Math" panose="02040503050406030204" pitchFamily="18" charset="0"/>
                      </a:rPr>
                      <m:t>=</m:t>
                    </m:r>
                    <m:f>
                      <m:fPr>
                        <m:ctrlPr>
                          <a:rPr lang="es-MX" sz="2000" b="1" i="1">
                            <a:latin typeface="Cambria Math" panose="02040503050406030204" pitchFamily="18" charset="0"/>
                          </a:rPr>
                        </m:ctrlPr>
                      </m:fPr>
                      <m:num>
                        <m:r>
                          <a:rPr lang="es-MX" sz="2000" b="1" i="1">
                            <a:latin typeface="Cambria Math" panose="02040503050406030204" pitchFamily="18" charset="0"/>
                          </a:rPr>
                          <m:t>𝟏</m:t>
                        </m:r>
                      </m:num>
                      <m:den>
                        <m:r>
                          <a:rPr lang="es-MX" sz="2000" b="1" i="1">
                            <a:latin typeface="Cambria Math" panose="02040503050406030204" pitchFamily="18" charset="0"/>
                          </a:rPr>
                          <m:t>𝟐</m:t>
                        </m:r>
                      </m:den>
                    </m:f>
                    <m:r>
                      <a:rPr lang="es-MX" sz="2000" b="1" i="1" smtClean="0">
                        <a:latin typeface="Cambria Math" panose="02040503050406030204" pitchFamily="18" charset="0"/>
                      </a:rPr>
                      <m:t>,</m:t>
                    </m:r>
                    <m:f>
                      <m:fPr>
                        <m:ctrlPr>
                          <a:rPr lang="es-MX" sz="2000" b="1" i="1">
                            <a:latin typeface="Cambria Math" panose="02040503050406030204" pitchFamily="18" charset="0"/>
                          </a:rPr>
                        </m:ctrlPr>
                      </m:fPr>
                      <m:num>
                        <m:r>
                          <a:rPr lang="es-MX" sz="2000" b="1" i="1" smtClean="0">
                            <a:latin typeface="Cambria Math" panose="02040503050406030204" pitchFamily="18" charset="0"/>
                          </a:rPr>
                          <m:t>𝟑</m:t>
                        </m:r>
                      </m:num>
                      <m:den>
                        <m:r>
                          <a:rPr lang="es-MX" sz="2000" b="1" i="1" smtClean="0">
                            <a:latin typeface="Cambria Math" panose="02040503050406030204" pitchFamily="18" charset="0"/>
                          </a:rPr>
                          <m:t>𝟐</m:t>
                        </m:r>
                      </m:den>
                    </m:f>
                  </m:oMath>
                </a14:m>
                <a:endParaRPr lang="es-MX" sz="2000" b="1" dirty="0"/>
              </a:p>
            </p:txBody>
          </p:sp>
        </mc:Choice>
        <mc:Fallback xmlns="">
          <p:sp>
            <p:nvSpPr>
              <p:cNvPr id="4" name="CuadroTexto 3">
                <a:extLst>
                  <a:ext uri="{FF2B5EF4-FFF2-40B4-BE49-F238E27FC236}">
                    <a16:creationId xmlns:a16="http://schemas.microsoft.com/office/drawing/2014/main" id="{28027CEB-F7E8-4C28-B379-7A1E5856D6D9}"/>
                  </a:ext>
                </a:extLst>
              </p:cNvPr>
              <p:cNvSpPr txBox="1">
                <a:spLocks noRot="1" noChangeAspect="1" noMove="1" noResize="1" noEditPoints="1" noAdjustHandles="1" noChangeArrowheads="1" noChangeShapeType="1" noTextEdit="1"/>
              </p:cNvSpPr>
              <p:nvPr/>
            </p:nvSpPr>
            <p:spPr>
              <a:xfrm>
                <a:off x="296170" y="1848393"/>
                <a:ext cx="5651446" cy="535468"/>
              </a:xfrm>
              <a:prstGeom prst="rect">
                <a:avLst/>
              </a:prstGeom>
              <a:blipFill>
                <a:blip r:embed="rId3"/>
                <a:stretch>
                  <a:fillRect l="-971"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12648479-C9C5-49CB-A929-B087D6B5E623}"/>
                  </a:ext>
                </a:extLst>
              </p:cNvPr>
              <p:cNvSpPr txBox="1"/>
              <p:nvPr/>
            </p:nvSpPr>
            <p:spPr>
              <a:xfrm>
                <a:off x="5988985" y="1943730"/>
                <a:ext cx="5434070" cy="400110"/>
              </a:xfrm>
              <a:prstGeom prst="rect">
                <a:avLst/>
              </a:prstGeom>
              <a:noFill/>
            </p:spPr>
            <p:txBody>
              <a:bodyPr wrap="square" rtlCol="0">
                <a:spAutoFit/>
              </a:bodyPr>
              <a:lstStyle/>
              <a:p>
                <a:pPr marL="285750" indent="-285750">
                  <a:buFont typeface="Arial" panose="020B0604020202020204" pitchFamily="34" charset="0"/>
                  <a:buChar char="•"/>
                </a:pPr>
                <a:r>
                  <a:rPr lang="es-MX" sz="2000" b="1"/>
                  <a:t>Mesones (</a:t>
                </a:r>
                <a14:m>
                  <m:oMath xmlns:m="http://schemas.openxmlformats.org/officeDocument/2006/math">
                    <m:r>
                      <a:rPr lang="es-MX" sz="2000" b="1">
                        <a:latin typeface="Cambria Math" panose="02040503050406030204" pitchFamily="18" charset="0"/>
                      </a:rPr>
                      <m:t>𝐪</m:t>
                    </m:r>
                    <m:acc>
                      <m:accPr>
                        <m:chr m:val="̅"/>
                        <m:ctrlPr>
                          <a:rPr lang="es-MX" sz="2000" b="1" i="1">
                            <a:latin typeface="Cambria Math" panose="02040503050406030204" pitchFamily="18" charset="0"/>
                          </a:rPr>
                        </m:ctrlPr>
                      </m:accPr>
                      <m:e>
                        <m:r>
                          <a:rPr lang="es-MX" sz="2000" b="1" i="1">
                            <a:latin typeface="Cambria Math" panose="02040503050406030204" pitchFamily="18" charset="0"/>
                          </a:rPr>
                          <m:t>𝒒</m:t>
                        </m:r>
                      </m:e>
                    </m:acc>
                  </m:oMath>
                </a14:m>
                <a:r>
                  <a:rPr lang="es-MX" sz="2000" b="1"/>
                  <a:t>). Son Bosones </a:t>
                </a:r>
                <a14:m>
                  <m:oMath xmlns:m="http://schemas.openxmlformats.org/officeDocument/2006/math">
                    <m:r>
                      <a:rPr lang="es-MX" sz="2000" b="1" i="1">
                        <a:latin typeface="Cambria Math" panose="02040503050406030204" pitchFamily="18" charset="0"/>
                      </a:rPr>
                      <m:t>𝒔</m:t>
                    </m:r>
                    <m:r>
                      <a:rPr lang="es-MX" sz="2000" b="1" i="1">
                        <a:latin typeface="Cambria Math" panose="02040503050406030204" pitchFamily="18" charset="0"/>
                      </a:rPr>
                      <m:t>=</m:t>
                    </m:r>
                    <m:r>
                      <a:rPr lang="es-MX" sz="2000" b="1" i="1">
                        <a:latin typeface="Cambria Math" panose="02040503050406030204" pitchFamily="18" charset="0"/>
                      </a:rPr>
                      <m:t>𝟏</m:t>
                    </m:r>
                  </m:oMath>
                </a14:m>
                <a:endParaRPr lang="es-MX" sz="2000" b="1"/>
              </a:p>
            </p:txBody>
          </p:sp>
        </mc:Choice>
        <mc:Fallback xmlns="">
          <p:sp>
            <p:nvSpPr>
              <p:cNvPr id="5" name="CuadroTexto 4">
                <a:extLst>
                  <a:ext uri="{FF2B5EF4-FFF2-40B4-BE49-F238E27FC236}">
                    <a16:creationId xmlns:a16="http://schemas.microsoft.com/office/drawing/2014/main" id="{12648479-C9C5-49CB-A929-B087D6B5E623}"/>
                  </a:ext>
                </a:extLst>
              </p:cNvPr>
              <p:cNvSpPr txBox="1">
                <a:spLocks noRot="1" noChangeAspect="1" noMove="1" noResize="1" noEditPoints="1" noAdjustHandles="1" noChangeArrowheads="1" noChangeShapeType="1" noTextEdit="1"/>
              </p:cNvSpPr>
              <p:nvPr/>
            </p:nvSpPr>
            <p:spPr>
              <a:xfrm>
                <a:off x="5988985" y="1943730"/>
                <a:ext cx="5434070" cy="400110"/>
              </a:xfrm>
              <a:prstGeom prst="rect">
                <a:avLst/>
              </a:prstGeom>
              <a:blipFill>
                <a:blip r:embed="rId4"/>
                <a:stretch>
                  <a:fillRect l="-1009" t="-9231" b="-27692"/>
                </a:stretch>
              </a:blipFill>
            </p:spPr>
            <p:txBody>
              <a:bodyPr/>
              <a:lstStyle/>
              <a:p>
                <a:r>
                  <a:rPr lang="en-US">
                    <a:noFill/>
                  </a:rPr>
                  <a:t> </a:t>
                </a:r>
              </a:p>
            </p:txBody>
          </p:sp>
        </mc:Fallback>
      </mc:AlternateContent>
      <p:grpSp>
        <p:nvGrpSpPr>
          <p:cNvPr id="6" name="Grupo 5">
            <a:extLst>
              <a:ext uri="{FF2B5EF4-FFF2-40B4-BE49-F238E27FC236}">
                <a16:creationId xmlns:a16="http://schemas.microsoft.com/office/drawing/2014/main" id="{4CDDCE1E-4AA6-4D0F-9AB3-79C47AB18276}"/>
              </a:ext>
            </a:extLst>
          </p:cNvPr>
          <p:cNvGrpSpPr/>
          <p:nvPr/>
        </p:nvGrpSpPr>
        <p:grpSpPr>
          <a:xfrm>
            <a:off x="10170948" y="2121455"/>
            <a:ext cx="1873855" cy="1079515"/>
            <a:chOff x="-778092" y="3852060"/>
            <a:chExt cx="2404842" cy="1450091"/>
          </a:xfrm>
        </p:grpSpPr>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71854670-BA6A-495F-8905-BE92643D4E8F}"/>
                    </a:ext>
                  </a:extLst>
                </p:cNvPr>
                <p:cNvSpPr txBox="1"/>
                <p:nvPr/>
              </p:nvSpPr>
              <p:spPr>
                <a:xfrm>
                  <a:off x="-778092" y="4129466"/>
                  <a:ext cx="454018" cy="7441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MX" sz="3600" b="1" i="1">
                                <a:latin typeface="Cambria Math" panose="02040503050406030204" pitchFamily="18" charset="0"/>
                              </a:rPr>
                            </m:ctrlPr>
                          </m:sSupPr>
                          <m:e>
                            <m:r>
                              <a:rPr lang="es-MX" sz="3600" b="1" i="1">
                                <a:latin typeface="Cambria Math" panose="02040503050406030204" pitchFamily="18" charset="0"/>
                                <a:ea typeface="Cambria Math" panose="02040503050406030204" pitchFamily="18" charset="0"/>
                              </a:rPr>
                              <m:t>𝝅</m:t>
                            </m:r>
                          </m:e>
                          <m:sup>
                            <m:r>
                              <a:rPr lang="es-MX" sz="3600" b="1" i="1">
                                <a:latin typeface="Cambria Math" panose="02040503050406030204" pitchFamily="18" charset="0"/>
                                <a:ea typeface="Cambria Math" panose="02040503050406030204" pitchFamily="18" charset="0"/>
                              </a:rPr>
                              <m:t>+</m:t>
                            </m:r>
                          </m:sup>
                        </m:sSup>
                      </m:oMath>
                    </m:oMathPara>
                  </a14:m>
                  <a:endParaRPr lang="es-MX" sz="3600" b="1"/>
                </a:p>
              </p:txBody>
            </p:sp>
          </mc:Choice>
          <mc:Fallback xmlns="">
            <p:sp>
              <p:nvSpPr>
                <p:cNvPr id="7" name="CuadroTexto 6">
                  <a:extLst>
                    <a:ext uri="{FF2B5EF4-FFF2-40B4-BE49-F238E27FC236}">
                      <a16:creationId xmlns:a16="http://schemas.microsoft.com/office/drawing/2014/main" id="{71854670-BA6A-495F-8905-BE92643D4E8F}"/>
                    </a:ext>
                  </a:extLst>
                </p:cNvPr>
                <p:cNvSpPr txBox="1">
                  <a:spLocks noRot="1" noChangeAspect="1" noMove="1" noResize="1" noEditPoints="1" noAdjustHandles="1" noChangeArrowheads="1" noChangeShapeType="1" noTextEdit="1"/>
                </p:cNvSpPr>
                <p:nvPr/>
              </p:nvSpPr>
              <p:spPr>
                <a:xfrm>
                  <a:off x="-778092" y="4129466"/>
                  <a:ext cx="454018" cy="744174"/>
                </a:xfrm>
                <a:prstGeom prst="rect">
                  <a:avLst/>
                </a:prstGeom>
                <a:blipFill>
                  <a:blip r:embed="rId5"/>
                  <a:stretch>
                    <a:fillRect r="-50000"/>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E978C4E1-FEC3-4686-9291-88C8CF92073D}"/>
                </a:ext>
              </a:extLst>
            </p:cNvPr>
            <p:cNvPicPr>
              <a:picLocks noChangeAspect="1"/>
            </p:cNvPicPr>
            <p:nvPr/>
          </p:nvPicPr>
          <p:blipFill>
            <a:blip r:embed="rId6"/>
            <a:stretch>
              <a:fillRect/>
            </a:stretch>
          </p:blipFill>
          <p:spPr>
            <a:xfrm>
              <a:off x="176659" y="3852060"/>
              <a:ext cx="1450091" cy="1450091"/>
            </a:xfrm>
            <a:prstGeom prst="rect">
              <a:avLst/>
            </a:prstGeom>
          </p:spPr>
        </p:pic>
      </p:grpSp>
      <p:pic>
        <p:nvPicPr>
          <p:cNvPr id="9" name="Marcador de contenido 6">
            <a:extLst>
              <a:ext uri="{FF2B5EF4-FFF2-40B4-BE49-F238E27FC236}">
                <a16:creationId xmlns:a16="http://schemas.microsoft.com/office/drawing/2014/main" id="{594481B5-ED42-42BC-8528-786457F652A2}"/>
              </a:ext>
            </a:extLst>
          </p:cNvPr>
          <p:cNvPicPr>
            <a:picLocks noChangeAspect="1"/>
          </p:cNvPicPr>
          <p:nvPr/>
        </p:nvPicPr>
        <p:blipFill>
          <a:blip r:embed="rId7"/>
          <a:stretch>
            <a:fillRect/>
          </a:stretch>
        </p:blipFill>
        <p:spPr>
          <a:xfrm>
            <a:off x="7014449" y="3310685"/>
            <a:ext cx="4401210" cy="3219611"/>
          </a:xfrm>
          <a:prstGeom prst="rect">
            <a:avLst/>
          </a:prstGeom>
        </p:spPr>
      </p:pic>
      <p:grpSp>
        <p:nvGrpSpPr>
          <p:cNvPr id="10" name="Grupo 9">
            <a:extLst>
              <a:ext uri="{FF2B5EF4-FFF2-40B4-BE49-F238E27FC236}">
                <a16:creationId xmlns:a16="http://schemas.microsoft.com/office/drawing/2014/main" id="{175127F4-EAD4-4C05-A189-DDCC98830456}"/>
              </a:ext>
            </a:extLst>
          </p:cNvPr>
          <p:cNvGrpSpPr/>
          <p:nvPr/>
        </p:nvGrpSpPr>
        <p:grpSpPr>
          <a:xfrm>
            <a:off x="28794" y="2826991"/>
            <a:ext cx="1795874" cy="1775552"/>
            <a:chOff x="187773" y="2365776"/>
            <a:chExt cx="1834178" cy="2034815"/>
          </a:xfrm>
        </p:grpSpPr>
        <p:pic>
          <p:nvPicPr>
            <p:cNvPr id="11" name="Imagen 10">
              <a:extLst>
                <a:ext uri="{FF2B5EF4-FFF2-40B4-BE49-F238E27FC236}">
                  <a16:creationId xmlns:a16="http://schemas.microsoft.com/office/drawing/2014/main" id="{3643CD9B-C5B7-4133-A5E2-A9A99AC415CD}"/>
                </a:ext>
              </a:extLst>
            </p:cNvPr>
            <p:cNvPicPr>
              <a:picLocks noChangeAspect="1"/>
            </p:cNvPicPr>
            <p:nvPr/>
          </p:nvPicPr>
          <p:blipFill>
            <a:blip r:embed="rId8"/>
            <a:stretch>
              <a:fillRect/>
            </a:stretch>
          </p:blipFill>
          <p:spPr>
            <a:xfrm>
              <a:off x="187773" y="2365776"/>
              <a:ext cx="1834178" cy="1834178"/>
            </a:xfrm>
            <a:prstGeom prst="rect">
              <a:avLst/>
            </a:prstGeom>
          </p:spPr>
        </p:pic>
        <p:sp>
          <p:nvSpPr>
            <p:cNvPr id="12" name="CuadroTexto 11">
              <a:extLst>
                <a:ext uri="{FF2B5EF4-FFF2-40B4-BE49-F238E27FC236}">
                  <a16:creationId xmlns:a16="http://schemas.microsoft.com/office/drawing/2014/main" id="{0252F395-82BD-4F21-80CF-F25E2B4083EB}"/>
                </a:ext>
              </a:extLst>
            </p:cNvPr>
            <p:cNvSpPr txBox="1"/>
            <p:nvPr/>
          </p:nvSpPr>
          <p:spPr>
            <a:xfrm>
              <a:off x="593873" y="3977330"/>
              <a:ext cx="1215740" cy="423261"/>
            </a:xfrm>
            <a:prstGeom prst="rect">
              <a:avLst/>
            </a:prstGeom>
            <a:noFill/>
          </p:spPr>
          <p:txBody>
            <a:bodyPr wrap="square" rtlCol="0">
              <a:spAutoFit/>
            </a:bodyPr>
            <a:lstStyle/>
            <a:p>
              <a:r>
                <a:rPr lang="es-MX" b="1"/>
                <a:t>Neutrón</a:t>
              </a:r>
            </a:p>
          </p:txBody>
        </p:sp>
      </p:grpSp>
      <p:grpSp>
        <p:nvGrpSpPr>
          <p:cNvPr id="13" name="Grupo 12">
            <a:extLst>
              <a:ext uri="{FF2B5EF4-FFF2-40B4-BE49-F238E27FC236}">
                <a16:creationId xmlns:a16="http://schemas.microsoft.com/office/drawing/2014/main" id="{5E2AC743-B20F-4D74-91D2-85B542BC6DCD}"/>
              </a:ext>
            </a:extLst>
          </p:cNvPr>
          <p:cNvGrpSpPr/>
          <p:nvPr/>
        </p:nvGrpSpPr>
        <p:grpSpPr>
          <a:xfrm>
            <a:off x="40425" y="4688648"/>
            <a:ext cx="1834178" cy="2018844"/>
            <a:chOff x="187773" y="4484700"/>
            <a:chExt cx="1834178" cy="2018844"/>
          </a:xfrm>
        </p:grpSpPr>
        <p:pic>
          <p:nvPicPr>
            <p:cNvPr id="14" name="Imagen 13">
              <a:extLst>
                <a:ext uri="{FF2B5EF4-FFF2-40B4-BE49-F238E27FC236}">
                  <a16:creationId xmlns:a16="http://schemas.microsoft.com/office/drawing/2014/main" id="{68A3FB99-C46C-4FCD-BDE6-C2A4772AE212}"/>
                </a:ext>
              </a:extLst>
            </p:cNvPr>
            <p:cNvPicPr>
              <a:picLocks noChangeAspect="1"/>
            </p:cNvPicPr>
            <p:nvPr/>
          </p:nvPicPr>
          <p:blipFill>
            <a:blip r:embed="rId9"/>
            <a:stretch>
              <a:fillRect/>
            </a:stretch>
          </p:blipFill>
          <p:spPr>
            <a:xfrm>
              <a:off x="187773" y="4484700"/>
              <a:ext cx="1834178" cy="1834178"/>
            </a:xfrm>
            <a:prstGeom prst="rect">
              <a:avLst/>
            </a:prstGeom>
          </p:spPr>
        </p:pic>
        <p:sp>
          <p:nvSpPr>
            <p:cNvPr id="15" name="CuadroTexto 14">
              <a:extLst>
                <a:ext uri="{FF2B5EF4-FFF2-40B4-BE49-F238E27FC236}">
                  <a16:creationId xmlns:a16="http://schemas.microsoft.com/office/drawing/2014/main" id="{30332760-7B56-47A6-BD57-8E15781355FA}"/>
                </a:ext>
              </a:extLst>
            </p:cNvPr>
            <p:cNvSpPr txBox="1"/>
            <p:nvPr/>
          </p:nvSpPr>
          <p:spPr>
            <a:xfrm>
              <a:off x="585319" y="6134212"/>
              <a:ext cx="1021976" cy="369332"/>
            </a:xfrm>
            <a:prstGeom prst="rect">
              <a:avLst/>
            </a:prstGeom>
            <a:noFill/>
          </p:spPr>
          <p:txBody>
            <a:bodyPr wrap="square" rtlCol="0">
              <a:spAutoFit/>
            </a:bodyPr>
            <a:lstStyle/>
            <a:p>
              <a:r>
                <a:rPr lang="es-MX" b="1"/>
                <a:t>Protón</a:t>
              </a:r>
            </a:p>
          </p:txBody>
        </p:sp>
      </p:grpSp>
      <p:pic>
        <p:nvPicPr>
          <p:cNvPr id="16" name="Marcador de contenido 4">
            <a:extLst>
              <a:ext uri="{FF2B5EF4-FFF2-40B4-BE49-F238E27FC236}">
                <a16:creationId xmlns:a16="http://schemas.microsoft.com/office/drawing/2014/main" id="{C7995EA5-1DF4-46B7-A54A-36BBB3D45EC3}"/>
              </a:ext>
            </a:extLst>
          </p:cNvPr>
          <p:cNvPicPr>
            <a:picLocks noChangeAspect="1"/>
          </p:cNvPicPr>
          <p:nvPr/>
        </p:nvPicPr>
        <p:blipFill>
          <a:blip r:embed="rId10"/>
          <a:stretch>
            <a:fillRect/>
          </a:stretch>
        </p:blipFill>
        <p:spPr>
          <a:xfrm>
            <a:off x="1998000" y="3303217"/>
            <a:ext cx="4314946" cy="3219611"/>
          </a:xfrm>
          <a:prstGeom prst="rect">
            <a:avLst/>
          </a:prstGeom>
        </p:spPr>
      </p:pic>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52D7DFCB-E231-4861-A391-CB1684AFEF3C}"/>
                  </a:ext>
                </a:extLst>
              </p:cNvPr>
              <p:cNvSpPr txBox="1"/>
              <p:nvPr/>
            </p:nvSpPr>
            <p:spPr>
              <a:xfrm>
                <a:off x="1998000" y="2479861"/>
                <a:ext cx="3642857" cy="6430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𝒖</m:t>
                          </m:r>
                        </m:sub>
                      </m:sSub>
                      <m:r>
                        <a:rPr lang="es-MX" sz="2000" b="1" i="1">
                          <a:latin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𝒖</m:t>
                          </m:r>
                        </m:sub>
                      </m:sSub>
                      <m:r>
                        <a:rPr lang="es-MX" sz="2000" b="1" i="1">
                          <a:latin typeface="Cambria Math" panose="02040503050406030204" pitchFamily="18" charset="0"/>
                        </a:rPr>
                        <m:t>+</m:t>
                      </m:r>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𝒅</m:t>
                          </m:r>
                        </m:sub>
                      </m:sSub>
                      <m:r>
                        <a:rPr lang="es-MX" sz="2000" b="1" i="1">
                          <a:latin typeface="Cambria Math" panose="02040503050406030204" pitchFamily="18" charset="0"/>
                          <a:ea typeface="Cambria Math" panose="02040503050406030204" pitchFamily="18" charset="0"/>
                        </a:rPr>
                        <m:t>≃</m:t>
                      </m:r>
                      <m:r>
                        <a:rPr lang="es-MX" sz="2000" b="1" i="1">
                          <a:latin typeface="Cambria Math" panose="02040503050406030204" pitchFamily="18" charset="0"/>
                          <a:ea typeface="Cambria Math" panose="02040503050406030204" pitchFamily="18" charset="0"/>
                        </a:rPr>
                        <m:t>𝟏𝟎</m:t>
                      </m:r>
                      <m:r>
                        <a:rPr lang="es-MX" sz="2000" b="1" i="1">
                          <a:latin typeface="Cambria Math" panose="02040503050406030204" pitchFamily="18" charset="0"/>
                          <a:ea typeface="Cambria Math" panose="02040503050406030204" pitchFamily="18" charset="0"/>
                        </a:rPr>
                        <m:t> </m:t>
                      </m:r>
                      <m:r>
                        <a:rPr lang="es-MX" sz="2000" b="1" i="1">
                          <a:latin typeface="Cambria Math" panose="02040503050406030204" pitchFamily="18" charset="0"/>
                          <a:ea typeface="Cambria Math" panose="02040503050406030204" pitchFamily="18" charset="0"/>
                        </a:rPr>
                        <m:t>𝑴𝒆𝑽</m:t>
                      </m:r>
                    </m:oMath>
                  </m:oMathPara>
                </a14:m>
                <a:endParaRPr lang="es-MX" sz="2000" b="1" i="1" dirty="0">
                  <a:ea typeface="Cambria Math" panose="02040503050406030204" pitchFamily="18" charset="0"/>
                </a:endParaRPr>
              </a:p>
              <a:p>
                <a:r>
                  <a:rPr lang="es-MX" sz="2000" b="1" i="1" dirty="0"/>
                  <a:t>                 </a:t>
                </a:r>
                <a14:m>
                  <m:oMath xmlns:m="http://schemas.openxmlformats.org/officeDocument/2006/math">
                    <m:sSub>
                      <m:sSubPr>
                        <m:ctrlPr>
                          <a:rPr lang="es-MX" sz="2000" b="1" i="1">
                            <a:latin typeface="Cambria Math" panose="02040503050406030204" pitchFamily="18" charset="0"/>
                          </a:rPr>
                        </m:ctrlPr>
                      </m:sSubPr>
                      <m:e>
                        <m:r>
                          <a:rPr lang="es-MX" sz="2000" b="1" i="1">
                            <a:latin typeface="Cambria Math" panose="02040503050406030204" pitchFamily="18" charset="0"/>
                          </a:rPr>
                          <m:t>𝒎</m:t>
                        </m:r>
                      </m:e>
                      <m:sub>
                        <m:r>
                          <a:rPr lang="es-MX" sz="2000" b="1" i="1">
                            <a:latin typeface="Cambria Math" panose="02040503050406030204" pitchFamily="18" charset="0"/>
                          </a:rPr>
                          <m:t>𝒑𝒓𝒐𝒕</m:t>
                        </m:r>
                        <m:r>
                          <a:rPr lang="es-MX" sz="2000" b="1" i="1">
                            <a:latin typeface="Cambria Math" panose="02040503050406030204" pitchFamily="18" charset="0"/>
                          </a:rPr>
                          <m:t>ó</m:t>
                        </m:r>
                        <m:r>
                          <a:rPr lang="es-MX" sz="2000" b="1" i="1">
                            <a:latin typeface="Cambria Math" panose="02040503050406030204" pitchFamily="18" charset="0"/>
                          </a:rPr>
                          <m:t>𝒏</m:t>
                        </m:r>
                      </m:sub>
                    </m:sSub>
                    <m:r>
                      <a:rPr lang="es-MX" sz="2000" b="1" i="1">
                        <a:latin typeface="Cambria Math" panose="02040503050406030204" pitchFamily="18" charset="0"/>
                        <a:ea typeface="Cambria Math" panose="02040503050406030204" pitchFamily="18" charset="0"/>
                      </a:rPr>
                      <m:t>≈</m:t>
                    </m:r>
                    <m:r>
                      <a:rPr lang="es-MX" sz="2000" b="1" i="1">
                        <a:latin typeface="Cambria Math" panose="02040503050406030204" pitchFamily="18" charset="0"/>
                        <a:ea typeface="Cambria Math" panose="02040503050406030204" pitchFamily="18" charset="0"/>
                      </a:rPr>
                      <m:t>𝟏𝟎𝟎𝟎</m:t>
                    </m:r>
                    <m:r>
                      <a:rPr lang="es-MX" sz="2000" b="1" i="1">
                        <a:latin typeface="Cambria Math" panose="02040503050406030204" pitchFamily="18" charset="0"/>
                        <a:ea typeface="Cambria Math" panose="02040503050406030204" pitchFamily="18" charset="0"/>
                      </a:rPr>
                      <m:t> </m:t>
                    </m:r>
                    <m:r>
                      <a:rPr lang="es-MX" sz="2000" b="1" i="1">
                        <a:latin typeface="Cambria Math" panose="02040503050406030204" pitchFamily="18" charset="0"/>
                        <a:ea typeface="Cambria Math" panose="02040503050406030204" pitchFamily="18" charset="0"/>
                      </a:rPr>
                      <m:t>𝑴𝒆𝑽</m:t>
                    </m:r>
                  </m:oMath>
                </a14:m>
                <a:endParaRPr lang="es-MX" sz="2000" b="1" i="1" dirty="0"/>
              </a:p>
            </p:txBody>
          </p:sp>
        </mc:Choice>
        <mc:Fallback xmlns="">
          <p:sp>
            <p:nvSpPr>
              <p:cNvPr id="17" name="CuadroTexto 16">
                <a:extLst>
                  <a:ext uri="{FF2B5EF4-FFF2-40B4-BE49-F238E27FC236}">
                    <a16:creationId xmlns:a16="http://schemas.microsoft.com/office/drawing/2014/main" id="{52D7DFCB-E231-4861-A391-CB1684AFEF3C}"/>
                  </a:ext>
                </a:extLst>
              </p:cNvPr>
              <p:cNvSpPr txBox="1">
                <a:spLocks noRot="1" noChangeAspect="1" noMove="1" noResize="1" noEditPoints="1" noAdjustHandles="1" noChangeArrowheads="1" noChangeShapeType="1" noTextEdit="1"/>
              </p:cNvSpPr>
              <p:nvPr/>
            </p:nvSpPr>
            <p:spPr>
              <a:xfrm>
                <a:off x="1998000" y="2479861"/>
                <a:ext cx="3642857" cy="643061"/>
              </a:xfrm>
              <a:prstGeom prst="rect">
                <a:avLst/>
              </a:prstGeom>
              <a:blipFill>
                <a:blip r:embed="rId11"/>
                <a:stretch>
                  <a:fillRect b="-15238"/>
                </a:stretch>
              </a:blipFill>
            </p:spPr>
            <p:txBody>
              <a:bodyPr/>
              <a:lstStyle/>
              <a:p>
                <a:r>
                  <a:rPr lang="en-US">
                    <a:noFill/>
                  </a:rPr>
                  <a:t> </a:t>
                </a:r>
              </a:p>
            </p:txBody>
          </p:sp>
        </mc:Fallback>
      </mc:AlternateContent>
      <p:sp>
        <p:nvSpPr>
          <p:cNvPr id="18" name="Slide Number Placeholder 17">
            <a:extLst>
              <a:ext uri="{FF2B5EF4-FFF2-40B4-BE49-F238E27FC236}">
                <a16:creationId xmlns:a16="http://schemas.microsoft.com/office/drawing/2014/main" id="{74786BDD-8AD1-61DA-1ABF-BAA79CC1E9F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857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187C9-FAE7-4D3B-80E8-B49597F345E0}"/>
              </a:ext>
            </a:extLst>
          </p:cNvPr>
          <p:cNvSpPr txBox="1">
            <a:spLocks/>
          </p:cNvSpPr>
          <p:nvPr/>
        </p:nvSpPr>
        <p:spPr>
          <a:xfrm>
            <a:off x="2368540" y="180970"/>
            <a:ext cx="9434734" cy="754116"/>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dirty="0">
                <a:solidFill>
                  <a:schemeClr val="tx1">
                    <a:lumMod val="95000"/>
                    <a:lumOff val="5000"/>
                  </a:schemeClr>
                </a:solidFill>
              </a:rPr>
              <a:t>SDE FOR THE QUARK PROPAGATOR</a:t>
            </a:r>
          </a:p>
        </p:txBody>
      </p:sp>
      <p:pic>
        <p:nvPicPr>
          <p:cNvPr id="3" name="Imagen 2">
            <a:extLst>
              <a:ext uri="{FF2B5EF4-FFF2-40B4-BE49-F238E27FC236}">
                <a16:creationId xmlns:a16="http://schemas.microsoft.com/office/drawing/2014/main" id="{768F43C2-6A67-4CA9-AF40-89DCB3517E72}"/>
              </a:ext>
            </a:extLst>
          </p:cNvPr>
          <p:cNvPicPr>
            <a:picLocks noChangeAspect="1"/>
          </p:cNvPicPr>
          <p:nvPr/>
        </p:nvPicPr>
        <p:blipFill>
          <a:blip r:embed="rId3">
            <a:duotone>
              <a:prstClr val="black"/>
              <a:schemeClr val="accent6">
                <a:tint val="45000"/>
                <a:satMod val="400000"/>
              </a:schemeClr>
            </a:duotone>
          </a:blip>
          <a:stretch>
            <a:fillRect/>
          </a:stretch>
        </p:blipFill>
        <p:spPr>
          <a:xfrm>
            <a:off x="2657424" y="1771852"/>
            <a:ext cx="7441096" cy="1842720"/>
          </a:xfrm>
          <a:prstGeom prst="rect">
            <a:avLst/>
          </a:prstGeom>
        </p:spPr>
      </p:pic>
      <p:pic>
        <p:nvPicPr>
          <p:cNvPr id="4" name="Imagen 3">
            <a:extLst>
              <a:ext uri="{FF2B5EF4-FFF2-40B4-BE49-F238E27FC236}">
                <a16:creationId xmlns:a16="http://schemas.microsoft.com/office/drawing/2014/main" id="{DE7A33A1-70CC-4373-913F-3C1BEC2B19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62277" y="3531884"/>
            <a:ext cx="9921181" cy="1045471"/>
          </a:xfrm>
          <a:prstGeom prst="rect">
            <a:avLst/>
          </a:prstGeom>
        </p:spPr>
      </p:pic>
      <p:grpSp>
        <p:nvGrpSpPr>
          <p:cNvPr id="5" name="Grupo 4">
            <a:extLst>
              <a:ext uri="{FF2B5EF4-FFF2-40B4-BE49-F238E27FC236}">
                <a16:creationId xmlns:a16="http://schemas.microsoft.com/office/drawing/2014/main" id="{05069418-CB91-4D19-B9CD-08BD9B417A8A}"/>
              </a:ext>
            </a:extLst>
          </p:cNvPr>
          <p:cNvGrpSpPr/>
          <p:nvPr/>
        </p:nvGrpSpPr>
        <p:grpSpPr>
          <a:xfrm>
            <a:off x="5025434" y="5564575"/>
            <a:ext cx="5754703" cy="1003258"/>
            <a:chOff x="3379304" y="5643284"/>
            <a:chExt cx="5467900" cy="1182957"/>
          </a:xfrm>
        </p:grpSpPr>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36FA822B-8FC4-4E3F-8426-E386F8AAACBA}"/>
                    </a:ext>
                  </a:extLst>
                </p:cNvPr>
                <p:cNvSpPr txBox="1"/>
                <p:nvPr/>
              </p:nvSpPr>
              <p:spPr>
                <a:xfrm>
                  <a:off x="4899148" y="6354465"/>
                  <a:ext cx="3175961" cy="471776"/>
                </a:xfrm>
                <a:prstGeom prst="rect">
                  <a:avLst/>
                </a:prstGeom>
                <a:noFill/>
              </p:spPr>
              <p:txBody>
                <a:bodyPr wrap="square" rtlCol="0">
                  <a:spAutoFit/>
                </a:bodyPr>
                <a:lstStyle/>
                <a:p>
                  <a14:m>
                    <m:oMath xmlns:m="http://schemas.openxmlformats.org/officeDocument/2006/math">
                      <m:r>
                        <a:rPr lang="el-GR" sz="2000" b="1">
                          <a:latin typeface="Cambria Math" panose="02040503050406030204" pitchFamily="18" charset="0"/>
                          <a:ea typeface="Cambria Math" panose="02040503050406030204" pitchFamily="18" charset="0"/>
                        </a:rPr>
                        <m:t>𝚺</m:t>
                      </m:r>
                      <m:d>
                        <m:dPr>
                          <m:ctrlPr>
                            <a:rPr lang="es-MX" sz="2000" b="1" i="1">
                              <a:latin typeface="Cambria Math" panose="02040503050406030204" pitchFamily="18" charset="0"/>
                              <a:ea typeface="Cambria Math" panose="02040503050406030204" pitchFamily="18" charset="0"/>
                            </a:rPr>
                          </m:ctrlPr>
                        </m:dPr>
                        <m:e>
                          <m:r>
                            <a:rPr lang="es-MX" sz="2000" b="1">
                              <a:latin typeface="Cambria Math" panose="02040503050406030204" pitchFamily="18" charset="0"/>
                              <a:ea typeface="Cambria Math" panose="02040503050406030204" pitchFamily="18" charset="0"/>
                            </a:rPr>
                            <m:t>𝐩</m:t>
                          </m:r>
                        </m:e>
                      </m:d>
                    </m:oMath>
                  </a14:m>
                  <a:r>
                    <a:rPr lang="es-MX" sz="2000" b="1" dirty="0"/>
                    <a:t>  Self-energy</a:t>
                  </a:r>
                </a:p>
              </p:txBody>
            </p:sp>
          </mc:Choice>
          <mc:Fallback xmlns="">
            <p:sp>
              <p:nvSpPr>
                <p:cNvPr id="6" name="CuadroTexto 5">
                  <a:extLst>
                    <a:ext uri="{FF2B5EF4-FFF2-40B4-BE49-F238E27FC236}">
                      <a16:creationId xmlns:a16="http://schemas.microsoft.com/office/drawing/2014/main" id="{36FA822B-8FC4-4E3F-8426-E386F8AAACBA}"/>
                    </a:ext>
                  </a:extLst>
                </p:cNvPr>
                <p:cNvSpPr txBox="1">
                  <a:spLocks noRot="1" noChangeAspect="1" noMove="1" noResize="1" noEditPoints="1" noAdjustHandles="1" noChangeArrowheads="1" noChangeShapeType="1" noTextEdit="1"/>
                </p:cNvSpPr>
                <p:nvPr/>
              </p:nvSpPr>
              <p:spPr>
                <a:xfrm>
                  <a:off x="4899148" y="6354465"/>
                  <a:ext cx="3175961" cy="471776"/>
                </a:xfrm>
                <a:prstGeom prst="rect">
                  <a:avLst/>
                </a:prstGeom>
                <a:blipFill>
                  <a:blip r:embed="rId5"/>
                  <a:stretch>
                    <a:fillRect t="-9375" b="-28125"/>
                  </a:stretch>
                </a:blipFill>
              </p:spPr>
              <p:txBody>
                <a:bodyPr/>
                <a:lstStyle/>
                <a:p>
                  <a:r>
                    <a:rPr lang="es-MX">
                      <a:noFill/>
                    </a:rPr>
                    <a:t> </a:t>
                  </a:r>
                </a:p>
              </p:txBody>
            </p:sp>
          </mc:Fallback>
        </mc:AlternateContent>
        <p:sp>
          <p:nvSpPr>
            <p:cNvPr id="7" name="Cerrar llave 6">
              <a:extLst>
                <a:ext uri="{FF2B5EF4-FFF2-40B4-BE49-F238E27FC236}">
                  <a16:creationId xmlns:a16="http://schemas.microsoft.com/office/drawing/2014/main" id="{A89E4BC8-DDAC-43E1-91B5-9E429CF8E683}"/>
                </a:ext>
              </a:extLst>
            </p:cNvPr>
            <p:cNvSpPr/>
            <p:nvPr/>
          </p:nvSpPr>
          <p:spPr>
            <a:xfrm rot="5400000">
              <a:off x="5790088" y="3232500"/>
              <a:ext cx="646332" cy="5467900"/>
            </a:xfrm>
            <a:prstGeom prst="rightBrace">
              <a:avLst/>
            </a:prstGeom>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grpSp>
      <p:grpSp>
        <p:nvGrpSpPr>
          <p:cNvPr id="8" name="Grupo 7">
            <a:extLst>
              <a:ext uri="{FF2B5EF4-FFF2-40B4-BE49-F238E27FC236}">
                <a16:creationId xmlns:a16="http://schemas.microsoft.com/office/drawing/2014/main" id="{C345DBA6-AA3A-43E4-B043-6D016276D120}"/>
              </a:ext>
            </a:extLst>
          </p:cNvPr>
          <p:cNvGrpSpPr/>
          <p:nvPr/>
        </p:nvGrpSpPr>
        <p:grpSpPr>
          <a:xfrm>
            <a:off x="6742187" y="4371395"/>
            <a:ext cx="2436024" cy="1301357"/>
            <a:chOff x="5218187" y="4371392"/>
            <a:chExt cx="2436024" cy="1301357"/>
          </a:xfrm>
        </p:grpSpPr>
        <p:sp>
          <p:nvSpPr>
            <p:cNvPr id="9" name="CuadroTexto 8">
              <a:extLst>
                <a:ext uri="{FF2B5EF4-FFF2-40B4-BE49-F238E27FC236}">
                  <a16:creationId xmlns:a16="http://schemas.microsoft.com/office/drawing/2014/main" id="{5EBF9773-6556-4E9D-BED1-021D677D278E}"/>
                </a:ext>
              </a:extLst>
            </p:cNvPr>
            <p:cNvSpPr txBox="1"/>
            <p:nvPr/>
          </p:nvSpPr>
          <p:spPr>
            <a:xfrm>
              <a:off x="5218187" y="4964863"/>
              <a:ext cx="2436024" cy="707886"/>
            </a:xfrm>
            <a:prstGeom prst="rect">
              <a:avLst/>
            </a:prstGeom>
            <a:noFill/>
          </p:spPr>
          <p:txBody>
            <a:bodyPr wrap="square" rtlCol="0">
              <a:spAutoFit/>
            </a:bodyPr>
            <a:lstStyle/>
            <a:p>
              <a:r>
                <a:rPr lang="es-MX" sz="2000" b="1" i="1" dirty="0"/>
                <a:t>Dressed gluon propagator</a:t>
              </a:r>
            </a:p>
          </p:txBody>
        </p:sp>
        <p:sp>
          <p:nvSpPr>
            <p:cNvPr id="10" name="Cerrar llave 9">
              <a:extLst>
                <a:ext uri="{FF2B5EF4-FFF2-40B4-BE49-F238E27FC236}">
                  <a16:creationId xmlns:a16="http://schemas.microsoft.com/office/drawing/2014/main" id="{625A4E76-7541-4705-8B04-C90FF4AB927E}"/>
                </a:ext>
              </a:extLst>
            </p:cNvPr>
            <p:cNvSpPr/>
            <p:nvPr/>
          </p:nvSpPr>
          <p:spPr>
            <a:xfrm rot="5400000">
              <a:off x="5862811" y="3789891"/>
              <a:ext cx="479612" cy="1642614"/>
            </a:xfrm>
            <a:prstGeom prst="rightBrace">
              <a:avLst>
                <a:gd name="adj1" fmla="val 8333"/>
                <a:gd name="adj2" fmla="val 49028"/>
              </a:avLst>
            </a:prstGeom>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grpSp>
      <p:grpSp>
        <p:nvGrpSpPr>
          <p:cNvPr id="11" name="Grupo 10">
            <a:extLst>
              <a:ext uri="{FF2B5EF4-FFF2-40B4-BE49-F238E27FC236}">
                <a16:creationId xmlns:a16="http://schemas.microsoft.com/office/drawing/2014/main" id="{AE74BB47-A529-47B0-9117-8CE4F86125AC}"/>
              </a:ext>
            </a:extLst>
          </p:cNvPr>
          <p:cNvGrpSpPr/>
          <p:nvPr/>
        </p:nvGrpSpPr>
        <p:grpSpPr>
          <a:xfrm>
            <a:off x="9461604" y="4378555"/>
            <a:ext cx="2436025" cy="1177991"/>
            <a:chOff x="7114059" y="4591377"/>
            <a:chExt cx="2436025" cy="1177991"/>
          </a:xfrm>
        </p:grpSpPr>
        <p:sp>
          <p:nvSpPr>
            <p:cNvPr id="12" name="CuadroTexto 11">
              <a:extLst>
                <a:ext uri="{FF2B5EF4-FFF2-40B4-BE49-F238E27FC236}">
                  <a16:creationId xmlns:a16="http://schemas.microsoft.com/office/drawing/2014/main" id="{D07185CF-BE38-4A45-A98D-62B12D65A605}"/>
                </a:ext>
              </a:extLst>
            </p:cNvPr>
            <p:cNvSpPr txBox="1"/>
            <p:nvPr/>
          </p:nvSpPr>
          <p:spPr>
            <a:xfrm>
              <a:off x="7114059" y="5061482"/>
              <a:ext cx="2436025" cy="707886"/>
            </a:xfrm>
            <a:prstGeom prst="rect">
              <a:avLst/>
            </a:prstGeom>
            <a:noFill/>
          </p:spPr>
          <p:txBody>
            <a:bodyPr wrap="square" rtlCol="0">
              <a:spAutoFit/>
            </a:bodyPr>
            <a:lstStyle/>
            <a:p>
              <a:r>
                <a:rPr lang="es-MX" sz="2000" b="1" i="1" dirty="0"/>
                <a:t>Dressed quark-gluon vertex</a:t>
              </a:r>
            </a:p>
          </p:txBody>
        </p:sp>
        <p:sp>
          <p:nvSpPr>
            <p:cNvPr id="13" name="Cerrar llave 12">
              <a:extLst>
                <a:ext uri="{FF2B5EF4-FFF2-40B4-BE49-F238E27FC236}">
                  <a16:creationId xmlns:a16="http://schemas.microsoft.com/office/drawing/2014/main" id="{645F2976-1CAA-4605-95E1-9DABC55CFB76}"/>
                </a:ext>
              </a:extLst>
            </p:cNvPr>
            <p:cNvSpPr/>
            <p:nvPr/>
          </p:nvSpPr>
          <p:spPr>
            <a:xfrm rot="5400000">
              <a:off x="7956614" y="4254763"/>
              <a:ext cx="553975" cy="1227204"/>
            </a:xfrm>
            <a:prstGeom prst="rightBrace">
              <a:avLst/>
            </a:prstGeom>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grpSp>
      <p:grpSp>
        <p:nvGrpSpPr>
          <p:cNvPr id="14" name="Grupo 13">
            <a:extLst>
              <a:ext uri="{FF2B5EF4-FFF2-40B4-BE49-F238E27FC236}">
                <a16:creationId xmlns:a16="http://schemas.microsoft.com/office/drawing/2014/main" id="{9B8D3431-FD4C-458F-B46C-B2A3FF6B991D}"/>
              </a:ext>
            </a:extLst>
          </p:cNvPr>
          <p:cNvGrpSpPr/>
          <p:nvPr/>
        </p:nvGrpSpPr>
        <p:grpSpPr>
          <a:xfrm>
            <a:off x="3334853" y="4399346"/>
            <a:ext cx="2393654" cy="1129725"/>
            <a:chOff x="1837630" y="4704143"/>
            <a:chExt cx="2393654" cy="1129725"/>
          </a:xfrm>
        </p:grpSpPr>
        <p:sp>
          <p:nvSpPr>
            <p:cNvPr id="15" name="CuadroTexto 14">
              <a:extLst>
                <a:ext uri="{FF2B5EF4-FFF2-40B4-BE49-F238E27FC236}">
                  <a16:creationId xmlns:a16="http://schemas.microsoft.com/office/drawing/2014/main" id="{34DFA5D8-5255-404A-A478-45E0C0FA83C7}"/>
                </a:ext>
              </a:extLst>
            </p:cNvPr>
            <p:cNvSpPr txBox="1"/>
            <p:nvPr/>
          </p:nvSpPr>
          <p:spPr>
            <a:xfrm>
              <a:off x="1857459" y="5125982"/>
              <a:ext cx="2373825" cy="707886"/>
            </a:xfrm>
            <a:prstGeom prst="rect">
              <a:avLst/>
            </a:prstGeom>
            <a:noFill/>
          </p:spPr>
          <p:txBody>
            <a:bodyPr wrap="square" rtlCol="0">
              <a:spAutoFit/>
            </a:bodyPr>
            <a:lstStyle/>
            <a:p>
              <a:r>
                <a:rPr lang="es-MX" sz="2000" b="1" i="1" dirty="0"/>
                <a:t>Bare propagator, tree level</a:t>
              </a:r>
            </a:p>
          </p:txBody>
        </p:sp>
        <p:sp>
          <p:nvSpPr>
            <p:cNvPr id="16" name="Cerrar llave 15">
              <a:extLst>
                <a:ext uri="{FF2B5EF4-FFF2-40B4-BE49-F238E27FC236}">
                  <a16:creationId xmlns:a16="http://schemas.microsoft.com/office/drawing/2014/main" id="{0D447D2D-A9A2-4A39-B857-AF9DBFFF59E1}"/>
                </a:ext>
              </a:extLst>
            </p:cNvPr>
            <p:cNvSpPr/>
            <p:nvPr/>
          </p:nvSpPr>
          <p:spPr>
            <a:xfrm rot="5400000">
              <a:off x="2249556" y="4292217"/>
              <a:ext cx="423710" cy="1247562"/>
            </a:xfrm>
            <a:prstGeom prst="rightBrace">
              <a:avLst/>
            </a:prstGeom>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grpSp>
      <p:grpSp>
        <p:nvGrpSpPr>
          <p:cNvPr id="17" name="Grupo 16">
            <a:extLst>
              <a:ext uri="{FF2B5EF4-FFF2-40B4-BE49-F238E27FC236}">
                <a16:creationId xmlns:a16="http://schemas.microsoft.com/office/drawing/2014/main" id="{01BDBB78-E6C2-4B9E-A248-3C40D4D23208}"/>
              </a:ext>
            </a:extLst>
          </p:cNvPr>
          <p:cNvGrpSpPr/>
          <p:nvPr/>
        </p:nvGrpSpPr>
        <p:grpSpPr>
          <a:xfrm>
            <a:off x="850777" y="4375679"/>
            <a:ext cx="2373825" cy="1450968"/>
            <a:chOff x="-511197" y="4692283"/>
            <a:chExt cx="2373825" cy="1450968"/>
          </a:xfrm>
        </p:grpSpPr>
        <p:sp>
          <p:nvSpPr>
            <p:cNvPr id="18" name="CuadroTexto 17">
              <a:extLst>
                <a:ext uri="{FF2B5EF4-FFF2-40B4-BE49-F238E27FC236}">
                  <a16:creationId xmlns:a16="http://schemas.microsoft.com/office/drawing/2014/main" id="{56A46E9F-4142-4E17-A251-42DFE68C51EB}"/>
                </a:ext>
              </a:extLst>
            </p:cNvPr>
            <p:cNvSpPr txBox="1"/>
            <p:nvPr/>
          </p:nvSpPr>
          <p:spPr>
            <a:xfrm>
              <a:off x="-511197" y="5127588"/>
              <a:ext cx="2373825" cy="1015663"/>
            </a:xfrm>
            <a:prstGeom prst="rect">
              <a:avLst/>
            </a:prstGeom>
            <a:noFill/>
          </p:spPr>
          <p:txBody>
            <a:bodyPr wrap="square" rtlCol="0">
              <a:spAutoFit/>
            </a:bodyPr>
            <a:lstStyle/>
            <a:p>
              <a:r>
                <a:rPr lang="es-MX" sz="2000" b="1" i="1" dirty="0"/>
                <a:t>Complete Propagator, dressed</a:t>
              </a:r>
            </a:p>
          </p:txBody>
        </p:sp>
        <p:sp>
          <p:nvSpPr>
            <p:cNvPr id="19" name="Cerrar llave 18">
              <a:extLst>
                <a:ext uri="{FF2B5EF4-FFF2-40B4-BE49-F238E27FC236}">
                  <a16:creationId xmlns:a16="http://schemas.microsoft.com/office/drawing/2014/main" id="{6EC627D3-AB21-4CD4-80D1-91DB7362312E}"/>
                </a:ext>
              </a:extLst>
            </p:cNvPr>
            <p:cNvSpPr/>
            <p:nvPr/>
          </p:nvSpPr>
          <p:spPr>
            <a:xfrm rot="5400000">
              <a:off x="811423" y="4280357"/>
              <a:ext cx="423710" cy="1247562"/>
            </a:xfrm>
            <a:prstGeom prst="rightBrace">
              <a:avLst/>
            </a:prstGeom>
          </p:spPr>
          <p:style>
            <a:lnRef idx="3">
              <a:schemeClr val="accent1"/>
            </a:lnRef>
            <a:fillRef idx="0">
              <a:schemeClr val="accent1"/>
            </a:fillRef>
            <a:effectRef idx="2">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ln w="0"/>
                <a:solidFill>
                  <a:schemeClr val="accent1"/>
                </a:solidFill>
                <a:effectLst>
                  <a:outerShdw blurRad="38100" dist="25400" dir="5400000" algn="ctr" rotWithShape="0">
                    <a:srgbClr val="6E747A">
                      <a:alpha val="43000"/>
                    </a:srgbClr>
                  </a:outerShdw>
                </a:effectLst>
              </a:endParaRPr>
            </a:p>
          </p:txBody>
        </p:sp>
      </p:grpSp>
      <p:sp>
        <p:nvSpPr>
          <p:cNvPr id="20" name="CuadroTexto 19">
            <a:extLst>
              <a:ext uri="{FF2B5EF4-FFF2-40B4-BE49-F238E27FC236}">
                <a16:creationId xmlns:a16="http://schemas.microsoft.com/office/drawing/2014/main" id="{858E6FD1-22C0-41E5-80DE-3F2314286D17}"/>
              </a:ext>
            </a:extLst>
          </p:cNvPr>
          <p:cNvSpPr txBox="1"/>
          <p:nvPr/>
        </p:nvSpPr>
        <p:spPr>
          <a:xfrm>
            <a:off x="2368540" y="6137332"/>
            <a:ext cx="2524179" cy="400110"/>
          </a:xfrm>
          <a:prstGeom prst="rect">
            <a:avLst/>
          </a:prstGeom>
          <a:noFill/>
        </p:spPr>
        <p:txBody>
          <a:bodyPr wrap="square" rtlCol="0">
            <a:spAutoFit/>
          </a:bodyPr>
          <a:lstStyle/>
          <a:p>
            <a:r>
              <a:rPr lang="es-MX" b="1" dirty="0"/>
              <a:t> </a:t>
            </a:r>
            <a:r>
              <a:rPr lang="es-MX" sz="2000" b="1" dirty="0"/>
              <a:t>Gap equation </a:t>
            </a:r>
          </a:p>
        </p:txBody>
      </p:sp>
      <p:sp>
        <p:nvSpPr>
          <p:cNvPr id="22" name="CuadroTexto 21">
            <a:extLst>
              <a:ext uri="{FF2B5EF4-FFF2-40B4-BE49-F238E27FC236}">
                <a16:creationId xmlns:a16="http://schemas.microsoft.com/office/drawing/2014/main" id="{FE14F24B-EAE8-4C8C-87ED-84F9F8E324FC}"/>
              </a:ext>
            </a:extLst>
          </p:cNvPr>
          <p:cNvSpPr txBox="1"/>
          <p:nvPr/>
        </p:nvSpPr>
        <p:spPr>
          <a:xfrm>
            <a:off x="1702954" y="981363"/>
            <a:ext cx="9077183"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Ideal for studying non-perturbative phenomena as no assumptions are made about the value of the coupling.</a:t>
            </a:r>
          </a:p>
        </p:txBody>
      </p:sp>
      <p:sp>
        <p:nvSpPr>
          <p:cNvPr id="21" name="Slide Number Placeholder 20">
            <a:extLst>
              <a:ext uri="{FF2B5EF4-FFF2-40B4-BE49-F238E27FC236}">
                <a16:creationId xmlns:a16="http://schemas.microsoft.com/office/drawing/2014/main" id="{D3C8F585-44F4-E5DD-2C1B-682A4527DA73}"/>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2083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B43CA-6EE2-4CF2-8F64-B3BDDC8751F0}"/>
              </a:ext>
            </a:extLst>
          </p:cNvPr>
          <p:cNvSpPr txBox="1">
            <a:spLocks/>
          </p:cNvSpPr>
          <p:nvPr/>
        </p:nvSpPr>
        <p:spPr>
          <a:xfrm>
            <a:off x="2692082" y="146636"/>
            <a:ext cx="9331586" cy="766308"/>
          </a:xfrm>
          <a:prstGeom prst="rect">
            <a:avLst/>
          </a:prstGeom>
        </p:spPr>
        <p:txBody>
          <a:bodyPr lIns="91440" tIns="45720" rIns="91440" bIns="4572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 CONTACT INTERACTION MODEL</a:t>
            </a:r>
          </a:p>
        </p:txBody>
      </p:sp>
      <p:sp>
        <p:nvSpPr>
          <p:cNvPr id="3" name="CuadroTexto 2">
            <a:extLst>
              <a:ext uri="{FF2B5EF4-FFF2-40B4-BE49-F238E27FC236}">
                <a16:creationId xmlns:a16="http://schemas.microsoft.com/office/drawing/2014/main" id="{C3497D83-7D12-47BF-806F-FCB65182C41A}"/>
              </a:ext>
            </a:extLst>
          </p:cNvPr>
          <p:cNvSpPr txBox="1"/>
          <p:nvPr/>
        </p:nvSpPr>
        <p:spPr>
          <a:xfrm>
            <a:off x="282288" y="1237705"/>
            <a:ext cx="11909711" cy="7078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Simplified QCD model, where UV divergences are regularized to preserve QCD symmetries, compatible with confinement and DCSB.</a:t>
            </a:r>
          </a:p>
        </p:txBody>
      </p:sp>
      <p:sp>
        <p:nvSpPr>
          <p:cNvPr id="13" name="CuadroTexto 12">
            <a:extLst>
              <a:ext uri="{FF2B5EF4-FFF2-40B4-BE49-F238E27FC236}">
                <a16:creationId xmlns:a16="http://schemas.microsoft.com/office/drawing/2014/main" id="{5CAF2D83-D401-4530-81E4-A4DB6725434E}"/>
              </a:ext>
            </a:extLst>
          </p:cNvPr>
          <p:cNvSpPr txBox="1"/>
          <p:nvPr/>
        </p:nvSpPr>
        <p:spPr>
          <a:xfrm>
            <a:off x="271402" y="1973620"/>
            <a:ext cx="8467864"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The gluon propagator is considered as a constant:</a:t>
            </a:r>
          </a:p>
        </p:txBody>
      </p:sp>
      <p:sp>
        <p:nvSpPr>
          <p:cNvPr id="14" name="CuadroTexto 13">
            <a:extLst>
              <a:ext uri="{FF2B5EF4-FFF2-40B4-BE49-F238E27FC236}">
                <a16:creationId xmlns:a16="http://schemas.microsoft.com/office/drawing/2014/main" id="{3F3F3DD5-0D7E-4B99-8A95-35FB931E73E4}"/>
              </a:ext>
            </a:extLst>
          </p:cNvPr>
          <p:cNvSpPr txBox="1"/>
          <p:nvPr/>
        </p:nvSpPr>
        <p:spPr>
          <a:xfrm>
            <a:off x="1004846" y="4969419"/>
            <a:ext cx="10925897"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It is one of the most drastic approximations of this model. However, according to our present knowledge, the gluon propagator does become constant in the infrared, at least to the Landau gauge. Therefore, in the Landau gauge it is a very good approximation for all those observables that only depend on infrared physics such as the hadron mass.</a:t>
            </a:r>
          </a:p>
        </p:txBody>
      </p:sp>
      <p:pic>
        <p:nvPicPr>
          <p:cNvPr id="5" name="Imagen 4">
            <a:extLst>
              <a:ext uri="{FF2B5EF4-FFF2-40B4-BE49-F238E27FC236}">
                <a16:creationId xmlns:a16="http://schemas.microsoft.com/office/drawing/2014/main" id="{8251EAF4-2DF8-4EC8-852A-47B78C59A6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0577" y="2703205"/>
            <a:ext cx="9524887" cy="1129948"/>
          </a:xfrm>
          <a:prstGeom prst="rect">
            <a:avLst/>
          </a:prstGeom>
        </p:spPr>
      </p:pic>
      <p:grpSp>
        <p:nvGrpSpPr>
          <p:cNvPr id="10" name="Grupo 9">
            <a:extLst>
              <a:ext uri="{FF2B5EF4-FFF2-40B4-BE49-F238E27FC236}">
                <a16:creationId xmlns:a16="http://schemas.microsoft.com/office/drawing/2014/main" id="{5B5261CF-1B38-C64E-B796-64011EE5173A}"/>
              </a:ext>
            </a:extLst>
          </p:cNvPr>
          <p:cNvGrpSpPr/>
          <p:nvPr/>
        </p:nvGrpSpPr>
        <p:grpSpPr>
          <a:xfrm>
            <a:off x="7838137" y="1914118"/>
            <a:ext cx="3878919" cy="1322936"/>
            <a:chOff x="-606894" y="2822972"/>
            <a:chExt cx="3878919" cy="1322936"/>
          </a:xfrm>
        </p:grpSpPr>
        <p:sp>
          <p:nvSpPr>
            <p:cNvPr id="11" name="Elipse 10">
              <a:extLst>
                <a:ext uri="{FF2B5EF4-FFF2-40B4-BE49-F238E27FC236}">
                  <a16:creationId xmlns:a16="http://schemas.microsoft.com/office/drawing/2014/main" id="{FE9EE433-5BF1-CD43-83CB-1BEC68ECA4FA}"/>
                </a:ext>
              </a:extLst>
            </p:cNvPr>
            <p:cNvSpPr/>
            <p:nvPr/>
          </p:nvSpPr>
          <p:spPr>
            <a:xfrm>
              <a:off x="-606894" y="3608794"/>
              <a:ext cx="560920" cy="53711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cxnSp>
          <p:nvCxnSpPr>
            <p:cNvPr id="12" name="Conector: curvado 11">
              <a:extLst>
                <a:ext uri="{FF2B5EF4-FFF2-40B4-BE49-F238E27FC236}">
                  <a16:creationId xmlns:a16="http://schemas.microsoft.com/office/drawing/2014/main" id="{A975912A-D5D8-954F-9A03-F340752AC946}"/>
                </a:ext>
              </a:extLst>
            </p:cNvPr>
            <p:cNvCxnSpPr>
              <a:cxnSpLocks/>
              <a:stCxn id="18" idx="2"/>
              <a:endCxn id="11" idx="7"/>
            </p:cNvCxnSpPr>
            <p:nvPr/>
          </p:nvCxnSpPr>
          <p:spPr>
            <a:xfrm rot="10800000" flipV="1">
              <a:off x="-128119" y="3276825"/>
              <a:ext cx="633342" cy="410627"/>
            </a:xfrm>
            <a:prstGeom prst="curvedConnector2">
              <a:avLst/>
            </a:prstGeom>
            <a:ln w="28575">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nvGrpSpPr>
            <p:cNvPr id="17" name="Grupo 16">
              <a:extLst>
                <a:ext uri="{FF2B5EF4-FFF2-40B4-BE49-F238E27FC236}">
                  <a16:creationId xmlns:a16="http://schemas.microsoft.com/office/drawing/2014/main" id="{85654B57-E610-DA47-B415-4CAE3DD6D7A6}"/>
                </a:ext>
              </a:extLst>
            </p:cNvPr>
            <p:cNvGrpSpPr/>
            <p:nvPr/>
          </p:nvGrpSpPr>
          <p:grpSpPr>
            <a:xfrm>
              <a:off x="505223" y="2822972"/>
              <a:ext cx="2766802" cy="907708"/>
              <a:chOff x="1333937" y="-45674"/>
              <a:chExt cx="2766802" cy="907708"/>
            </a:xfrm>
          </p:grpSpPr>
          <p:sp>
            <p:nvSpPr>
              <p:cNvPr id="18" name="Elipse 17">
                <a:extLst>
                  <a:ext uri="{FF2B5EF4-FFF2-40B4-BE49-F238E27FC236}">
                    <a16:creationId xmlns:a16="http://schemas.microsoft.com/office/drawing/2014/main" id="{FFBC5420-9AA0-5447-8101-92CC1AE86B6A}"/>
                  </a:ext>
                </a:extLst>
              </p:cNvPr>
              <p:cNvSpPr/>
              <p:nvPr/>
            </p:nvSpPr>
            <p:spPr>
              <a:xfrm>
                <a:off x="1333937" y="-45674"/>
                <a:ext cx="2734548" cy="907708"/>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19" name="CuadroTexto 18">
                <a:extLst>
                  <a:ext uri="{FF2B5EF4-FFF2-40B4-BE49-F238E27FC236}">
                    <a16:creationId xmlns:a16="http://schemas.microsoft.com/office/drawing/2014/main" id="{963C572A-58D6-D645-85BF-848BAF450FFA}"/>
                  </a:ext>
                </a:extLst>
              </p:cNvPr>
              <p:cNvSpPr txBox="1"/>
              <p:nvPr/>
            </p:nvSpPr>
            <p:spPr>
              <a:xfrm>
                <a:off x="1574652" y="-13686"/>
                <a:ext cx="2526087" cy="707886"/>
              </a:xfrm>
              <a:prstGeom prst="rect">
                <a:avLst/>
              </a:prstGeom>
              <a:noFill/>
            </p:spPr>
            <p:txBody>
              <a:bodyPr wrap="square" rtlCol="0">
                <a:spAutoFit/>
              </a:bodyPr>
              <a:lstStyle/>
              <a:p>
                <a:r>
                  <a:rPr lang="es-MX" sz="2000" b="1" dirty="0"/>
                  <a:t>Interaction strength in infrared</a:t>
                </a:r>
              </a:p>
            </p:txBody>
          </p:sp>
        </p:grpSp>
      </p:grpSp>
      <p:grpSp>
        <p:nvGrpSpPr>
          <p:cNvPr id="20" name="Grupo 19">
            <a:extLst>
              <a:ext uri="{FF2B5EF4-FFF2-40B4-BE49-F238E27FC236}">
                <a16:creationId xmlns:a16="http://schemas.microsoft.com/office/drawing/2014/main" id="{F87F062D-056E-024B-9327-561B1A10B072}"/>
              </a:ext>
            </a:extLst>
          </p:cNvPr>
          <p:cNvGrpSpPr/>
          <p:nvPr/>
        </p:nvGrpSpPr>
        <p:grpSpPr>
          <a:xfrm>
            <a:off x="7557677" y="3231532"/>
            <a:ext cx="4287315" cy="1316633"/>
            <a:chOff x="-788203" y="2074032"/>
            <a:chExt cx="4287315" cy="1316633"/>
          </a:xfrm>
        </p:grpSpPr>
        <p:sp>
          <p:nvSpPr>
            <p:cNvPr id="21" name="Elipse 20">
              <a:extLst>
                <a:ext uri="{FF2B5EF4-FFF2-40B4-BE49-F238E27FC236}">
                  <a16:creationId xmlns:a16="http://schemas.microsoft.com/office/drawing/2014/main" id="{79D32990-9033-8340-8B91-3E0B2EBCEF65}"/>
                </a:ext>
              </a:extLst>
            </p:cNvPr>
            <p:cNvSpPr/>
            <p:nvPr/>
          </p:nvSpPr>
          <p:spPr>
            <a:xfrm>
              <a:off x="-788203" y="2074032"/>
              <a:ext cx="560920" cy="53711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cxnSp>
          <p:nvCxnSpPr>
            <p:cNvPr id="22" name="Conector: curvado 11">
              <a:extLst>
                <a:ext uri="{FF2B5EF4-FFF2-40B4-BE49-F238E27FC236}">
                  <a16:creationId xmlns:a16="http://schemas.microsoft.com/office/drawing/2014/main" id="{22F067DC-0CF0-E446-B52B-8346BDD0F0A4}"/>
                </a:ext>
              </a:extLst>
            </p:cNvPr>
            <p:cNvCxnSpPr>
              <a:cxnSpLocks/>
              <a:stCxn id="24" idx="2"/>
              <a:endCxn id="21" idx="5"/>
            </p:cNvCxnSpPr>
            <p:nvPr/>
          </p:nvCxnSpPr>
          <p:spPr>
            <a:xfrm rot="10800000">
              <a:off x="-309427" y="2532488"/>
              <a:ext cx="1055367" cy="589621"/>
            </a:xfrm>
            <a:prstGeom prst="curvedConnector2">
              <a:avLst/>
            </a:prstGeom>
            <a:ln w="28575">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nvGrpSpPr>
            <p:cNvPr id="23" name="Grupo 22">
              <a:extLst>
                <a:ext uri="{FF2B5EF4-FFF2-40B4-BE49-F238E27FC236}">
                  <a16:creationId xmlns:a16="http://schemas.microsoft.com/office/drawing/2014/main" id="{55E48C72-9D46-5241-B9DB-1CE21ED0FC1E}"/>
                </a:ext>
              </a:extLst>
            </p:cNvPr>
            <p:cNvGrpSpPr/>
            <p:nvPr/>
          </p:nvGrpSpPr>
          <p:grpSpPr>
            <a:xfrm>
              <a:off x="745939" y="2853550"/>
              <a:ext cx="2753173" cy="537115"/>
              <a:chOff x="1574653" y="-15096"/>
              <a:chExt cx="2753173" cy="537115"/>
            </a:xfrm>
          </p:grpSpPr>
          <p:sp>
            <p:nvSpPr>
              <p:cNvPr id="24" name="Elipse 23">
                <a:extLst>
                  <a:ext uri="{FF2B5EF4-FFF2-40B4-BE49-F238E27FC236}">
                    <a16:creationId xmlns:a16="http://schemas.microsoft.com/office/drawing/2014/main" id="{4217974A-B294-7041-BECE-36866613A5D6}"/>
                  </a:ext>
                </a:extLst>
              </p:cNvPr>
              <p:cNvSpPr/>
              <p:nvPr/>
            </p:nvSpPr>
            <p:spPr>
              <a:xfrm>
                <a:off x="1574653" y="-15096"/>
                <a:ext cx="2411895" cy="537115"/>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25" name="CuadroTexto 24">
                <a:extLst>
                  <a:ext uri="{FF2B5EF4-FFF2-40B4-BE49-F238E27FC236}">
                    <a16:creationId xmlns:a16="http://schemas.microsoft.com/office/drawing/2014/main" id="{118A54A3-0BB6-FB4D-AB03-FF668128D9BD}"/>
                  </a:ext>
                </a:extLst>
              </p:cNvPr>
              <p:cNvSpPr txBox="1"/>
              <p:nvPr/>
            </p:nvSpPr>
            <p:spPr>
              <a:xfrm>
                <a:off x="1707857" y="32542"/>
                <a:ext cx="2619969" cy="400110"/>
              </a:xfrm>
              <a:prstGeom prst="rect">
                <a:avLst/>
              </a:prstGeom>
              <a:noFill/>
            </p:spPr>
            <p:txBody>
              <a:bodyPr wrap="square" rtlCol="0">
                <a:spAutoFit/>
              </a:bodyPr>
              <a:lstStyle/>
              <a:p>
                <a:r>
                  <a:rPr lang="es-MX" sz="2000" b="1" dirty="0"/>
                  <a:t>Gluon mass scale</a:t>
                </a:r>
              </a:p>
            </p:txBody>
          </p:sp>
        </p:grpSp>
      </p:grpSp>
      <p:sp>
        <p:nvSpPr>
          <p:cNvPr id="26" name="Slide Number Placeholder 25">
            <a:extLst>
              <a:ext uri="{FF2B5EF4-FFF2-40B4-BE49-F238E27FC236}">
                <a16:creationId xmlns:a16="http://schemas.microsoft.com/office/drawing/2014/main" id="{EE7FB0B6-3063-6204-398F-747324159FCA}"/>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744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B43CA-6EE2-4CF2-8F64-B3BDDC8751F0}"/>
              </a:ext>
            </a:extLst>
          </p:cNvPr>
          <p:cNvSpPr txBox="1">
            <a:spLocks/>
          </p:cNvSpPr>
          <p:nvPr/>
        </p:nvSpPr>
        <p:spPr>
          <a:xfrm>
            <a:off x="2692082" y="146636"/>
            <a:ext cx="9331586" cy="766308"/>
          </a:xfrm>
          <a:prstGeom prst="rect">
            <a:avLst/>
          </a:prstGeom>
        </p:spPr>
        <p:txBody>
          <a:bodyPr lIns="91440" tIns="45720" rIns="91440" bIns="4572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 CONTACT INTERACTION MODEL</a:t>
            </a:r>
          </a:p>
        </p:txBody>
      </p:sp>
      <p:pic>
        <p:nvPicPr>
          <p:cNvPr id="16" name="Imagen 15">
            <a:extLst>
              <a:ext uri="{FF2B5EF4-FFF2-40B4-BE49-F238E27FC236}">
                <a16:creationId xmlns:a16="http://schemas.microsoft.com/office/drawing/2014/main" id="{761A03D9-3A0F-4FAA-852E-4296C0356EB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64520" y="1792937"/>
            <a:ext cx="3146635" cy="1102667"/>
          </a:xfrm>
          <a:prstGeom prst="rect">
            <a:avLst/>
          </a:prstGeom>
        </p:spPr>
      </p:pic>
      <p:pic>
        <p:nvPicPr>
          <p:cNvPr id="6" name="Imagen 5">
            <a:extLst>
              <a:ext uri="{FF2B5EF4-FFF2-40B4-BE49-F238E27FC236}">
                <a16:creationId xmlns:a16="http://schemas.microsoft.com/office/drawing/2014/main" id="{BF7295FE-E0FA-4247-835D-6ACCBD37FE4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29144" y="3687183"/>
            <a:ext cx="4617385" cy="1051105"/>
          </a:xfrm>
          <a:prstGeom prst="rect">
            <a:avLst/>
          </a:prstGeom>
        </p:spPr>
      </p:pic>
      <p:sp>
        <p:nvSpPr>
          <p:cNvPr id="14" name="CuadroTexto 13">
            <a:extLst>
              <a:ext uri="{FF2B5EF4-FFF2-40B4-BE49-F238E27FC236}">
                <a16:creationId xmlns:a16="http://schemas.microsoft.com/office/drawing/2014/main" id="{3F3F3DD5-0D7E-4B99-8A95-35FB931E73E4}"/>
              </a:ext>
            </a:extLst>
          </p:cNvPr>
          <p:cNvSpPr txBox="1"/>
          <p:nvPr/>
        </p:nvSpPr>
        <p:spPr>
          <a:xfrm>
            <a:off x="1109602" y="1345425"/>
            <a:ext cx="11541336"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The vertex is assumed to be tree level, that is (bare vertex):</a:t>
            </a: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5B00B35B-8790-4C04-BE27-F4888D2315EF}"/>
                  </a:ext>
                </a:extLst>
              </p:cNvPr>
              <p:cNvSpPr txBox="1"/>
              <p:nvPr/>
            </p:nvSpPr>
            <p:spPr>
              <a:xfrm>
                <a:off x="1109602" y="2826544"/>
                <a:ext cx="11541336"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t> Feynman diagram for </a:t>
                </a:r>
                <a14:m>
                  <m:oMath xmlns:m="http://schemas.openxmlformats.org/officeDocument/2006/math">
                    <m:r>
                      <a:rPr lang="es-MX" sz="2000" b="1">
                        <a:latin typeface="Cambria Math" panose="02040503050406030204" pitchFamily="18" charset="0"/>
                      </a:rPr>
                      <m:t>𝐪</m:t>
                    </m:r>
                    <m:acc>
                      <m:accPr>
                        <m:chr m:val="̅"/>
                        <m:ctrlPr>
                          <a:rPr lang="es-MX" sz="2000" b="1" i="1">
                            <a:latin typeface="Cambria Math" panose="02040503050406030204" pitchFamily="18" charset="0"/>
                          </a:rPr>
                        </m:ctrlPr>
                      </m:accPr>
                      <m:e>
                        <m:r>
                          <a:rPr lang="es-MX" sz="2000" b="1" i="1">
                            <a:latin typeface="Cambria Math" panose="02040503050406030204" pitchFamily="18" charset="0"/>
                          </a:rPr>
                          <m:t>𝒒</m:t>
                        </m:r>
                      </m:e>
                    </m:acc>
                  </m:oMath>
                </a14:m>
                <a:r>
                  <a:rPr lang="es-MX" sz="2000" b="1" dirty="0"/>
                  <a:t> scattering:</a:t>
                </a:r>
              </a:p>
            </p:txBody>
          </p:sp>
        </mc:Choice>
        <mc:Fallback xmlns="">
          <p:sp>
            <p:nvSpPr>
              <p:cNvPr id="15" name="CuadroTexto 14">
                <a:extLst>
                  <a:ext uri="{FF2B5EF4-FFF2-40B4-BE49-F238E27FC236}">
                    <a16:creationId xmlns:a16="http://schemas.microsoft.com/office/drawing/2014/main" id="{5B00B35B-8790-4C04-BE27-F4888D2315EF}"/>
                  </a:ext>
                </a:extLst>
              </p:cNvPr>
              <p:cNvSpPr txBox="1">
                <a:spLocks noRot="1" noChangeAspect="1" noMove="1" noResize="1" noEditPoints="1" noAdjustHandles="1" noChangeArrowheads="1" noChangeShapeType="1" noTextEdit="1"/>
              </p:cNvSpPr>
              <p:nvPr/>
            </p:nvSpPr>
            <p:spPr>
              <a:xfrm>
                <a:off x="1109602" y="2826544"/>
                <a:ext cx="11541336" cy="400110"/>
              </a:xfrm>
              <a:prstGeom prst="rect">
                <a:avLst/>
              </a:prstGeom>
              <a:blipFill>
                <a:blip r:embed="rId5"/>
                <a:stretch>
                  <a:fillRect l="-440" t="-9375" b="-28125"/>
                </a:stretch>
              </a:blipFill>
            </p:spPr>
            <p:txBody>
              <a:bodyPr/>
              <a:lstStyle/>
              <a:p>
                <a:r>
                  <a:rPr lang="es-ES_tradnl">
                    <a:noFill/>
                  </a:rPr>
                  <a:t> </a:t>
                </a:r>
              </a:p>
            </p:txBody>
          </p:sp>
        </mc:Fallback>
      </mc:AlternateContent>
      <p:sp>
        <p:nvSpPr>
          <p:cNvPr id="4" name="CuadroTexto 14">
            <a:extLst>
              <a:ext uri="{FF2B5EF4-FFF2-40B4-BE49-F238E27FC236}">
                <a16:creationId xmlns:a16="http://schemas.microsoft.com/office/drawing/2014/main" id="{D2046FAF-6D4D-DC2C-5960-A699505E4031}"/>
              </a:ext>
            </a:extLst>
          </p:cNvPr>
          <p:cNvSpPr txBox="1"/>
          <p:nvPr/>
        </p:nvSpPr>
        <p:spPr>
          <a:xfrm>
            <a:off x="1109602" y="5198817"/>
            <a:ext cx="10091798" cy="1015663"/>
          </a:xfrm>
          <a:prstGeom prst="rect">
            <a:avLst/>
          </a:prstGeom>
          <a:noFill/>
        </p:spPr>
        <p:txBody>
          <a:bodyPr wrap="square" rtlCol="0">
            <a:spAutoFit/>
          </a:bodyPr>
          <a:lstStyle/>
          <a:p>
            <a:pPr marL="285750" indent="-285750">
              <a:buFont typeface="Arial" panose="020B0604020202020204" pitchFamily="34" charset="0"/>
              <a:buChar char="•"/>
            </a:pPr>
            <a:r>
              <a:rPr lang="es-MX" sz="2000" b="1" dirty="0"/>
              <a:t> It is the gauge for which the sensitivity to differences between the bare quark-gluon vertex and the full vertex is less noticeable. Furthermore, it is a gauge that is easily implemented in numerical simulations of regularized QCD lattice.</a:t>
            </a:r>
          </a:p>
        </p:txBody>
      </p:sp>
      <p:sp>
        <p:nvSpPr>
          <p:cNvPr id="7" name="Slide Number Placeholder 6">
            <a:extLst>
              <a:ext uri="{FF2B5EF4-FFF2-40B4-BE49-F238E27FC236}">
                <a16:creationId xmlns:a16="http://schemas.microsoft.com/office/drawing/2014/main" id="{3B21ADEE-6A08-8F2D-43C7-0DEC233E289B}"/>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6617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BB43CA-6EE2-4CF2-8F64-B3BDDC8751F0}"/>
              </a:ext>
            </a:extLst>
          </p:cNvPr>
          <p:cNvSpPr txBox="1">
            <a:spLocks/>
          </p:cNvSpPr>
          <p:nvPr/>
        </p:nvSpPr>
        <p:spPr>
          <a:xfrm>
            <a:off x="2610678" y="141096"/>
            <a:ext cx="9423006" cy="754116"/>
          </a:xfrm>
          <a:prstGeom prst="rect">
            <a:avLst/>
          </a:prstGeom>
        </p:spPr>
        <p:txBody>
          <a:bodyPr lIns="91440" tIns="45720" rIns="91440" bIns="4572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CONTACT INTERACTION MODEL</a:t>
            </a:r>
          </a:p>
        </p:txBody>
      </p:sp>
      <p:sp>
        <p:nvSpPr>
          <p:cNvPr id="3" name="CuadroTexto 2">
            <a:extLst>
              <a:ext uri="{FF2B5EF4-FFF2-40B4-BE49-F238E27FC236}">
                <a16:creationId xmlns:a16="http://schemas.microsoft.com/office/drawing/2014/main" id="{C3497D83-7D12-47BF-806F-FCB65182C41A}"/>
              </a:ext>
            </a:extLst>
          </p:cNvPr>
          <p:cNvSpPr txBox="1"/>
          <p:nvPr/>
        </p:nvSpPr>
        <p:spPr>
          <a:xfrm>
            <a:off x="282288" y="1237705"/>
            <a:ext cx="11909711"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t>With CI the equation of the quark propagator takes the form:</a:t>
            </a:r>
          </a:p>
        </p:txBody>
      </p:sp>
      <p:sp>
        <p:nvSpPr>
          <p:cNvPr id="12" name="CuadroTexto 11">
            <a:extLst>
              <a:ext uri="{FF2B5EF4-FFF2-40B4-BE49-F238E27FC236}">
                <a16:creationId xmlns:a16="http://schemas.microsoft.com/office/drawing/2014/main" id="{F1EFFF6A-44C4-43F1-8275-696AF3629C46}"/>
              </a:ext>
            </a:extLst>
          </p:cNvPr>
          <p:cNvSpPr txBox="1"/>
          <p:nvPr/>
        </p:nvSpPr>
        <p:spPr>
          <a:xfrm>
            <a:off x="282289" y="3236173"/>
            <a:ext cx="11909711" cy="707886"/>
          </a:xfrm>
          <a:prstGeom prst="rect">
            <a:avLst/>
          </a:prstGeom>
          <a:noFill/>
        </p:spPr>
        <p:txBody>
          <a:bodyPr wrap="square" rtlCol="0">
            <a:spAutoFit/>
          </a:bodyPr>
          <a:lstStyle/>
          <a:p>
            <a:pPr marL="285750" indent="-285750">
              <a:buFont typeface="Arial" panose="020B0604020202020204" pitchFamily="34" charset="0"/>
              <a:buChar char="•"/>
            </a:pPr>
            <a:r>
              <a:rPr lang="es-MX" sz="2000" b="1" dirty="0"/>
              <a:t>It has quadratic and logarithmic divergences, that is why it must be regularized, for this, a proper time regularization scheme is used:</a:t>
            </a:r>
          </a:p>
        </p:txBody>
      </p:sp>
      <p:pic>
        <p:nvPicPr>
          <p:cNvPr id="19" name="Imagen 18">
            <a:extLst>
              <a:ext uri="{FF2B5EF4-FFF2-40B4-BE49-F238E27FC236}">
                <a16:creationId xmlns:a16="http://schemas.microsoft.com/office/drawing/2014/main" id="{A9904EB4-2B5E-432A-9DBE-8AE3633D5B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10336" y="4176062"/>
            <a:ext cx="5571328" cy="1153484"/>
          </a:xfrm>
          <a:prstGeom prst="rect">
            <a:avLst/>
          </a:prstGeom>
        </p:spPr>
      </p:pic>
      <p:pic>
        <p:nvPicPr>
          <p:cNvPr id="6" name="Imagen 5">
            <a:extLst>
              <a:ext uri="{FF2B5EF4-FFF2-40B4-BE49-F238E27FC236}">
                <a16:creationId xmlns:a16="http://schemas.microsoft.com/office/drawing/2014/main" id="{415B90E6-1E56-478D-9A7C-8DF26A3F37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10678" y="1839530"/>
            <a:ext cx="6648450" cy="1285875"/>
          </a:xfrm>
          <a:prstGeom prst="rect">
            <a:avLst/>
          </a:prstGeom>
        </p:spPr>
      </p:pic>
      <p:pic>
        <p:nvPicPr>
          <p:cNvPr id="8" name="Imagen 7">
            <a:extLst>
              <a:ext uri="{FF2B5EF4-FFF2-40B4-BE49-F238E27FC236}">
                <a16:creationId xmlns:a16="http://schemas.microsoft.com/office/drawing/2014/main" id="{5B65346C-04A9-4B75-BE78-180A1185205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5077" y="5640563"/>
            <a:ext cx="11621845" cy="776617"/>
          </a:xfrm>
          <a:prstGeom prst="rect">
            <a:avLst/>
          </a:prstGeom>
        </p:spPr>
      </p:pic>
      <p:sp>
        <p:nvSpPr>
          <p:cNvPr id="4" name="Slide Number Placeholder 3">
            <a:extLst>
              <a:ext uri="{FF2B5EF4-FFF2-40B4-BE49-F238E27FC236}">
                <a16:creationId xmlns:a16="http://schemas.microsoft.com/office/drawing/2014/main" id="{649CCC60-B37C-BED8-702A-AD4B8CA11917}"/>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15959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6577B-1916-47B1-9036-411EE2524178}"/>
              </a:ext>
            </a:extLst>
          </p:cNvPr>
          <p:cNvSpPr txBox="1">
            <a:spLocks/>
          </p:cNvSpPr>
          <p:nvPr/>
        </p:nvSpPr>
        <p:spPr>
          <a:xfrm>
            <a:off x="3057993" y="155884"/>
            <a:ext cx="8955211" cy="846614"/>
          </a:xfrm>
          <a:prstGeom prst="rect">
            <a:avLst/>
          </a:prstGeom>
        </p:spPr>
        <p:txBody>
          <a:bodyPr>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QUAKR DRESSED MASS RESULTS.</a:t>
            </a:r>
          </a:p>
        </p:txBody>
      </p:sp>
      <p:sp>
        <p:nvSpPr>
          <p:cNvPr id="3" name="CuadroTexto 2">
            <a:extLst>
              <a:ext uri="{FF2B5EF4-FFF2-40B4-BE49-F238E27FC236}">
                <a16:creationId xmlns:a16="http://schemas.microsoft.com/office/drawing/2014/main" id="{EA13FB5C-7C04-4A6D-BCFE-3791B573FB6C}"/>
              </a:ext>
            </a:extLst>
          </p:cNvPr>
          <p:cNvSpPr txBox="1"/>
          <p:nvPr/>
        </p:nvSpPr>
        <p:spPr>
          <a:xfrm>
            <a:off x="1723481" y="968216"/>
            <a:ext cx="12136357" cy="461665"/>
          </a:xfrm>
          <a:prstGeom prst="rect">
            <a:avLst/>
          </a:prstGeom>
          <a:noFill/>
        </p:spPr>
        <p:txBody>
          <a:bodyPr wrap="square" rtlCol="0">
            <a:spAutoFit/>
          </a:bodyPr>
          <a:lstStyle/>
          <a:p>
            <a:pPr marL="285750" indent="-285750">
              <a:buFont typeface="Arial" panose="020B0604020202020204" pitchFamily="34" charset="0"/>
              <a:buChar char="•"/>
            </a:pPr>
            <a:r>
              <a:rPr lang="es-MX" sz="2000" b="1" dirty="0"/>
              <a:t>Using the following parameters</a:t>
            </a:r>
            <a:r>
              <a:rPr lang="es-MX" sz="2400" b="1" dirty="0"/>
              <a:t>:</a:t>
            </a:r>
          </a:p>
        </p:txBody>
      </p:sp>
      <p:sp>
        <p:nvSpPr>
          <p:cNvPr id="10" name="CuadroTexto 9">
            <a:extLst>
              <a:ext uri="{FF2B5EF4-FFF2-40B4-BE49-F238E27FC236}">
                <a16:creationId xmlns:a16="http://schemas.microsoft.com/office/drawing/2014/main" id="{DC622BB4-3937-4A42-A167-0CAAAB137BAB}"/>
              </a:ext>
            </a:extLst>
          </p:cNvPr>
          <p:cNvSpPr txBox="1"/>
          <p:nvPr/>
        </p:nvSpPr>
        <p:spPr>
          <a:xfrm>
            <a:off x="1062300" y="5624668"/>
            <a:ext cx="10585057" cy="707886"/>
          </a:xfrm>
          <a:prstGeom prst="rect">
            <a:avLst/>
          </a:prstGeom>
          <a:noFill/>
        </p:spPr>
        <p:txBody>
          <a:bodyPr wrap="square" rtlCol="0">
            <a:spAutoFit/>
          </a:bodyPr>
          <a:lstStyle/>
          <a:p>
            <a:pPr marL="285750" indent="-285750">
              <a:buFont typeface="Arial" panose="020B0604020202020204" pitchFamily="34" charset="0"/>
              <a:buChar char="•"/>
            </a:pPr>
            <a:r>
              <a:rPr lang="es-MX" sz="2000" b="1" dirty="0"/>
              <a:t>With these parameters we calculate the masses of bound states of quarks, i.e. mesons and diquarks.</a:t>
            </a:r>
          </a:p>
        </p:txBody>
      </p:sp>
      <p:sp>
        <p:nvSpPr>
          <p:cNvPr id="8" name="CuadroTexto 7">
            <a:extLst>
              <a:ext uri="{FF2B5EF4-FFF2-40B4-BE49-F238E27FC236}">
                <a16:creationId xmlns:a16="http://schemas.microsoft.com/office/drawing/2014/main" id="{9F27BA61-AD90-42BA-9959-C14334422C22}"/>
              </a:ext>
            </a:extLst>
          </p:cNvPr>
          <p:cNvSpPr txBox="1"/>
          <p:nvPr/>
        </p:nvSpPr>
        <p:spPr>
          <a:xfrm>
            <a:off x="5212163" y="4949946"/>
            <a:ext cx="6494378" cy="923330"/>
          </a:xfrm>
          <a:prstGeom prst="rect">
            <a:avLst/>
          </a:prstGeom>
          <a:noFill/>
        </p:spPr>
        <p:txBody>
          <a:bodyPr wrap="square" lIns="91440" tIns="45720" rIns="91440" bIns="45720" rtlCol="0" anchor="t">
            <a:spAutoFit/>
          </a:bodyPr>
          <a:lstStyle/>
          <a:p>
            <a:r>
              <a:rPr lang="en-US" b="1" dirty="0">
                <a:solidFill>
                  <a:schemeClr val="accent4">
                    <a:lumMod val="50000"/>
                  </a:schemeClr>
                </a:solidFill>
              </a:rPr>
              <a:t>L. X. Gutiérrez-Guerrero, A. Bashir, I. C. </a:t>
            </a:r>
            <a:r>
              <a:rPr lang="en-US" b="1" dirty="0" err="1">
                <a:solidFill>
                  <a:schemeClr val="accent4">
                    <a:lumMod val="50000"/>
                  </a:schemeClr>
                </a:solidFill>
              </a:rPr>
              <a:t>Cloët</a:t>
            </a:r>
            <a:r>
              <a:rPr lang="en-US" b="1" dirty="0">
                <a:solidFill>
                  <a:schemeClr val="accent4">
                    <a:lumMod val="50000"/>
                  </a:schemeClr>
                </a:solidFill>
              </a:rPr>
              <a:t>, and C. D. Roberts, Phys. Rev. C, 81, 065202 (2010).</a:t>
            </a:r>
            <a:endParaRPr lang="es-MX" dirty="0">
              <a:solidFill>
                <a:schemeClr val="accent4">
                  <a:lumMod val="50000"/>
                </a:schemeClr>
              </a:solidFill>
              <a:ea typeface="+mn-lt"/>
              <a:cs typeface="+mn-lt"/>
            </a:endParaRPr>
          </a:p>
          <a:p>
            <a:endParaRPr lang="es-MX" b="1" dirty="0">
              <a:solidFill>
                <a:schemeClr val="accent2">
                  <a:lumMod val="50000"/>
                </a:schemeClr>
              </a:solidFill>
            </a:endParaRPr>
          </a:p>
        </p:txBody>
      </p:sp>
      <p:grpSp>
        <p:nvGrpSpPr>
          <p:cNvPr id="5" name="Grupo 4">
            <a:extLst>
              <a:ext uri="{FF2B5EF4-FFF2-40B4-BE49-F238E27FC236}">
                <a16:creationId xmlns:a16="http://schemas.microsoft.com/office/drawing/2014/main" id="{05EDD28F-AFFE-CA48-AEE3-0F888977A2CA}"/>
              </a:ext>
            </a:extLst>
          </p:cNvPr>
          <p:cNvGrpSpPr/>
          <p:nvPr/>
        </p:nvGrpSpPr>
        <p:grpSpPr>
          <a:xfrm>
            <a:off x="646474" y="1925831"/>
            <a:ext cx="4153480" cy="3553321"/>
            <a:chOff x="646474" y="1925831"/>
            <a:chExt cx="4153480" cy="3553321"/>
          </a:xfrm>
        </p:grpSpPr>
        <p:pic>
          <p:nvPicPr>
            <p:cNvPr id="7" name="Imagen 6">
              <a:extLst>
                <a:ext uri="{FF2B5EF4-FFF2-40B4-BE49-F238E27FC236}">
                  <a16:creationId xmlns:a16="http://schemas.microsoft.com/office/drawing/2014/main" id="{1F283322-2479-494C-8E1F-43EC5FE77945}"/>
                </a:ext>
              </a:extLst>
            </p:cNvPr>
            <p:cNvPicPr>
              <a:picLocks noChangeAspect="1"/>
            </p:cNvPicPr>
            <p:nvPr/>
          </p:nvPicPr>
          <p:blipFill>
            <a:blip r:embed="rId3"/>
            <a:stretch>
              <a:fillRect/>
            </a:stretch>
          </p:blipFill>
          <p:spPr>
            <a:xfrm>
              <a:off x="646474" y="1925831"/>
              <a:ext cx="4153480" cy="3553321"/>
            </a:xfrm>
            <a:prstGeom prst="rect">
              <a:avLst/>
            </a:prstGeom>
          </p:spPr>
        </p:pic>
        <p:sp>
          <p:nvSpPr>
            <p:cNvPr id="4" name="CuadroTexto 3">
              <a:extLst>
                <a:ext uri="{FF2B5EF4-FFF2-40B4-BE49-F238E27FC236}">
                  <a16:creationId xmlns:a16="http://schemas.microsoft.com/office/drawing/2014/main" id="{B4733230-3336-6341-BEFA-7652D12316E1}"/>
                </a:ext>
              </a:extLst>
            </p:cNvPr>
            <p:cNvSpPr txBox="1"/>
            <p:nvPr/>
          </p:nvSpPr>
          <p:spPr>
            <a:xfrm>
              <a:off x="1246197" y="3128199"/>
              <a:ext cx="2032512" cy="338554"/>
            </a:xfrm>
            <a:prstGeom prst="rect">
              <a:avLst/>
            </a:prstGeom>
            <a:solidFill>
              <a:schemeClr val="bg1"/>
            </a:solidFill>
          </p:spPr>
          <p:txBody>
            <a:bodyPr wrap="square" rtlCol="0">
              <a:spAutoFit/>
            </a:bodyPr>
            <a:lstStyle/>
            <a:p>
              <a:r>
                <a:rPr lang="es-MX" sz="1600" dirty="0"/>
                <a:t>Heavy parameters</a:t>
              </a:r>
            </a:p>
          </p:txBody>
        </p:sp>
        <p:sp>
          <p:nvSpPr>
            <p:cNvPr id="11" name="CuadroTexto 10">
              <a:extLst>
                <a:ext uri="{FF2B5EF4-FFF2-40B4-BE49-F238E27FC236}">
                  <a16:creationId xmlns:a16="http://schemas.microsoft.com/office/drawing/2014/main" id="{82EAEA8B-16C4-8A4B-8ADA-B29603C40335}"/>
                </a:ext>
              </a:extLst>
            </p:cNvPr>
            <p:cNvSpPr txBox="1"/>
            <p:nvPr/>
          </p:nvSpPr>
          <p:spPr>
            <a:xfrm>
              <a:off x="1325058" y="2400486"/>
              <a:ext cx="1922638" cy="338554"/>
            </a:xfrm>
            <a:prstGeom prst="rect">
              <a:avLst/>
            </a:prstGeom>
            <a:solidFill>
              <a:schemeClr val="bg1"/>
            </a:solidFill>
          </p:spPr>
          <p:txBody>
            <a:bodyPr wrap="square" rtlCol="0">
              <a:spAutoFit/>
            </a:bodyPr>
            <a:lstStyle/>
            <a:p>
              <a:r>
                <a:rPr lang="es-MX" sz="1600" dirty="0"/>
                <a:t>Light parameters</a:t>
              </a:r>
            </a:p>
          </p:txBody>
        </p:sp>
      </p:grpSp>
      <p:grpSp>
        <p:nvGrpSpPr>
          <p:cNvPr id="6" name="Grupo 5">
            <a:extLst>
              <a:ext uri="{FF2B5EF4-FFF2-40B4-BE49-F238E27FC236}">
                <a16:creationId xmlns:a16="http://schemas.microsoft.com/office/drawing/2014/main" id="{8C7BB415-E872-CB41-99DC-E6C237AB03FD}"/>
              </a:ext>
            </a:extLst>
          </p:cNvPr>
          <p:cNvGrpSpPr/>
          <p:nvPr/>
        </p:nvGrpSpPr>
        <p:grpSpPr>
          <a:xfrm>
            <a:off x="4929389" y="2533338"/>
            <a:ext cx="7182664" cy="2333161"/>
            <a:chOff x="4929389" y="2533338"/>
            <a:chExt cx="7182664" cy="2333161"/>
          </a:xfrm>
        </p:grpSpPr>
        <p:pic>
          <p:nvPicPr>
            <p:cNvPr id="9" name="Imagen 8">
              <a:extLst>
                <a:ext uri="{FF2B5EF4-FFF2-40B4-BE49-F238E27FC236}">
                  <a16:creationId xmlns:a16="http://schemas.microsoft.com/office/drawing/2014/main" id="{D4CF1FD2-5065-4E77-BEAD-64F8CB1FC621}"/>
                </a:ext>
              </a:extLst>
            </p:cNvPr>
            <p:cNvPicPr>
              <a:picLocks noChangeAspect="1"/>
            </p:cNvPicPr>
            <p:nvPr/>
          </p:nvPicPr>
          <p:blipFill>
            <a:blip r:embed="rId4"/>
            <a:stretch>
              <a:fillRect/>
            </a:stretch>
          </p:blipFill>
          <p:spPr>
            <a:xfrm>
              <a:off x="4929389" y="2533338"/>
              <a:ext cx="7182664" cy="2333161"/>
            </a:xfrm>
            <a:prstGeom prst="rect">
              <a:avLst/>
            </a:prstGeom>
          </p:spPr>
        </p:pic>
        <p:sp>
          <p:nvSpPr>
            <p:cNvPr id="12" name="CuadroTexto 11">
              <a:extLst>
                <a:ext uri="{FF2B5EF4-FFF2-40B4-BE49-F238E27FC236}">
                  <a16:creationId xmlns:a16="http://schemas.microsoft.com/office/drawing/2014/main" id="{32C42237-836C-8F4F-881E-EACA5564B852}"/>
                </a:ext>
              </a:extLst>
            </p:cNvPr>
            <p:cNvSpPr txBox="1"/>
            <p:nvPr/>
          </p:nvSpPr>
          <p:spPr>
            <a:xfrm>
              <a:off x="7153044" y="2672766"/>
              <a:ext cx="1922638" cy="338554"/>
            </a:xfrm>
            <a:prstGeom prst="rect">
              <a:avLst/>
            </a:prstGeom>
            <a:solidFill>
              <a:schemeClr val="bg1"/>
            </a:solidFill>
          </p:spPr>
          <p:txBody>
            <a:bodyPr wrap="square" rtlCol="0">
              <a:spAutoFit/>
            </a:bodyPr>
            <a:lstStyle/>
            <a:p>
              <a:r>
                <a:rPr lang="es-MX" sz="1600" dirty="0"/>
                <a:t>Light parameters</a:t>
              </a:r>
            </a:p>
          </p:txBody>
        </p:sp>
        <p:sp>
          <p:nvSpPr>
            <p:cNvPr id="13" name="CuadroTexto 12">
              <a:extLst>
                <a:ext uri="{FF2B5EF4-FFF2-40B4-BE49-F238E27FC236}">
                  <a16:creationId xmlns:a16="http://schemas.microsoft.com/office/drawing/2014/main" id="{74B2C24B-2AA9-344F-8EDE-3E35DB2F3782}"/>
                </a:ext>
              </a:extLst>
            </p:cNvPr>
            <p:cNvSpPr txBox="1"/>
            <p:nvPr/>
          </p:nvSpPr>
          <p:spPr>
            <a:xfrm>
              <a:off x="7064190" y="3716939"/>
              <a:ext cx="2032512" cy="338554"/>
            </a:xfrm>
            <a:prstGeom prst="rect">
              <a:avLst/>
            </a:prstGeom>
            <a:solidFill>
              <a:schemeClr val="bg1"/>
            </a:solidFill>
          </p:spPr>
          <p:txBody>
            <a:bodyPr wrap="square" rtlCol="0">
              <a:spAutoFit/>
            </a:bodyPr>
            <a:lstStyle/>
            <a:p>
              <a:r>
                <a:rPr lang="es-MX" sz="1600" dirty="0"/>
                <a:t>Heavy parameters</a:t>
              </a:r>
            </a:p>
          </p:txBody>
        </p:sp>
      </p:grpSp>
      <p:sp>
        <p:nvSpPr>
          <p:cNvPr id="14" name="Slide Number Placeholder 13">
            <a:extLst>
              <a:ext uri="{FF2B5EF4-FFF2-40B4-BE49-F238E27FC236}">
                <a16:creationId xmlns:a16="http://schemas.microsoft.com/office/drawing/2014/main" id="{EEFB1187-CC5A-EF72-D307-8EF5FFB5F1F8}"/>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49923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76F245B4-C785-4BA5-ADB4-CD526F20FE8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33787" y="3188211"/>
            <a:ext cx="5658640" cy="752580"/>
          </a:xfrm>
          <a:prstGeom prst="rect">
            <a:avLst/>
          </a:prstGeom>
        </p:spPr>
      </p:pic>
      <p:pic>
        <p:nvPicPr>
          <p:cNvPr id="29" name="Imagen 28">
            <a:extLst>
              <a:ext uri="{FF2B5EF4-FFF2-40B4-BE49-F238E27FC236}">
                <a16:creationId xmlns:a16="http://schemas.microsoft.com/office/drawing/2014/main" id="{E7BF6A37-E6F2-44CB-8F7B-E9D111DB71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99080" y="4567486"/>
            <a:ext cx="8485703" cy="1700710"/>
          </a:xfrm>
          <a:prstGeom prst="rect">
            <a:avLst/>
          </a:prstGeom>
        </p:spPr>
      </p:pic>
      <p:sp>
        <p:nvSpPr>
          <p:cNvPr id="2" name="Título 1">
            <a:extLst>
              <a:ext uri="{FF2B5EF4-FFF2-40B4-BE49-F238E27FC236}">
                <a16:creationId xmlns:a16="http://schemas.microsoft.com/office/drawing/2014/main" id="{40F3E202-4138-46CA-BFD6-BB5F846357E0}"/>
              </a:ext>
            </a:extLst>
          </p:cNvPr>
          <p:cNvSpPr txBox="1">
            <a:spLocks/>
          </p:cNvSpPr>
          <p:nvPr/>
        </p:nvSpPr>
        <p:spPr>
          <a:xfrm>
            <a:off x="4118736" y="62656"/>
            <a:ext cx="7885043" cy="754116"/>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BETHE-SALPETER EQUATION</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D9E0BD54-16AB-4DF0-887F-0B3552F68696}"/>
                  </a:ext>
                </a:extLst>
              </p:cNvPr>
              <p:cNvSpPr txBox="1"/>
              <p:nvPr/>
            </p:nvSpPr>
            <p:spPr>
              <a:xfrm>
                <a:off x="277625" y="1200866"/>
                <a:ext cx="11800128" cy="461665"/>
              </a:xfrm>
              <a:prstGeom prst="rect">
                <a:avLst/>
              </a:prstGeom>
              <a:noFill/>
            </p:spPr>
            <p:txBody>
              <a:bodyPr wrap="square" rtlCol="0">
                <a:spAutoFit/>
              </a:bodyPr>
              <a:lstStyle/>
              <a:p>
                <a:pPr marL="285750" indent="-285750">
                  <a:buFont typeface="Arial" panose="020B0604020202020204" pitchFamily="34" charset="0"/>
                  <a:buChar char="•"/>
                </a:pPr>
                <a:r>
                  <a:rPr lang="es-MX" sz="2400" b="1" dirty="0"/>
                  <a:t> </a:t>
                </a:r>
                <a:r>
                  <a:rPr lang="es-MX" sz="2000" b="1" dirty="0"/>
                  <a:t>Describes bound states of two particles such as mesons (flavored quarks </a:t>
                </a:r>
                <a14:m>
                  <m:oMath xmlns:m="http://schemas.openxmlformats.org/officeDocument/2006/math">
                    <m:sSub>
                      <m:sSubPr>
                        <m:ctrlPr>
                          <a:rPr lang="es-MX" sz="2000" b="1" i="1" smtClean="0">
                            <a:latin typeface="Cambria Math" panose="02040503050406030204" pitchFamily="18" charset="0"/>
                          </a:rPr>
                        </m:ctrlPr>
                      </m:sSubPr>
                      <m:e>
                        <m:r>
                          <a:rPr lang="es-MX" sz="2000" b="1" i="1" smtClean="0">
                            <a:latin typeface="Cambria Math" panose="02040503050406030204" pitchFamily="18" charset="0"/>
                          </a:rPr>
                          <m:t>𝒇</m:t>
                        </m:r>
                      </m:e>
                      <m:sub>
                        <m:r>
                          <a:rPr lang="es-MX" sz="2000" b="1" i="1" smtClean="0">
                            <a:latin typeface="Cambria Math" panose="02040503050406030204" pitchFamily="18" charset="0"/>
                          </a:rPr>
                          <m:t>𝟏</m:t>
                        </m:r>
                      </m:sub>
                    </m:sSub>
                  </m:oMath>
                </a14:m>
                <a:r>
                  <a:rPr lang="es-MX" sz="2000" b="1" dirty="0"/>
                  <a:t> and </a:t>
                </a:r>
                <a14:m>
                  <m:oMath xmlns:m="http://schemas.openxmlformats.org/officeDocument/2006/math">
                    <m:sSub>
                      <m:sSubPr>
                        <m:ctrlPr>
                          <a:rPr lang="es-MX" sz="2000" b="1" i="1" smtClean="0">
                            <a:latin typeface="Cambria Math" panose="02040503050406030204" pitchFamily="18" charset="0"/>
                          </a:rPr>
                        </m:ctrlPr>
                      </m:sSubPr>
                      <m:e>
                        <m:r>
                          <a:rPr lang="es-MX" sz="2000" b="1" i="1" smtClean="0">
                            <a:latin typeface="Cambria Math" panose="02040503050406030204" pitchFamily="18" charset="0"/>
                          </a:rPr>
                          <m:t>𝒇</m:t>
                        </m:r>
                      </m:e>
                      <m:sub>
                        <m:r>
                          <a:rPr lang="es-MX" sz="2000" b="1" i="1" smtClean="0">
                            <a:latin typeface="Cambria Math" panose="02040503050406030204" pitchFamily="18" charset="0"/>
                          </a:rPr>
                          <m:t>𝟐</m:t>
                        </m:r>
                      </m:sub>
                    </m:sSub>
                  </m:oMath>
                </a14:m>
                <a:r>
                  <a:rPr lang="es-MX" sz="2000" b="1" dirty="0"/>
                  <a:t>).</a:t>
                </a:r>
              </a:p>
            </p:txBody>
          </p:sp>
        </mc:Choice>
        <mc:Fallback xmlns="">
          <p:sp>
            <p:nvSpPr>
              <p:cNvPr id="3" name="CuadroTexto 2">
                <a:extLst>
                  <a:ext uri="{FF2B5EF4-FFF2-40B4-BE49-F238E27FC236}">
                    <a16:creationId xmlns:a16="http://schemas.microsoft.com/office/drawing/2014/main" id="{D9E0BD54-16AB-4DF0-887F-0B3552F68696}"/>
                  </a:ext>
                </a:extLst>
              </p:cNvPr>
              <p:cNvSpPr txBox="1">
                <a:spLocks noRot="1" noChangeAspect="1" noMove="1" noResize="1" noEditPoints="1" noAdjustHandles="1" noChangeArrowheads="1" noChangeShapeType="1" noTextEdit="1"/>
              </p:cNvSpPr>
              <p:nvPr/>
            </p:nvSpPr>
            <p:spPr>
              <a:xfrm>
                <a:off x="277625" y="1200866"/>
                <a:ext cx="11800128" cy="461665"/>
              </a:xfrm>
              <a:prstGeom prst="rect">
                <a:avLst/>
              </a:prstGeom>
              <a:blipFill>
                <a:blip r:embed="rId5"/>
                <a:stretch>
                  <a:fillRect l="-753" t="-2632" b="-26316"/>
                </a:stretch>
              </a:blipFill>
            </p:spPr>
            <p:txBody>
              <a:bodyPr/>
              <a:lstStyle/>
              <a:p>
                <a:r>
                  <a:rPr lang="es-MX">
                    <a:noFill/>
                  </a:rPr>
                  <a:t> </a:t>
                </a:r>
              </a:p>
            </p:txBody>
          </p:sp>
        </mc:Fallback>
      </mc:AlternateContent>
      <p:sp>
        <p:nvSpPr>
          <p:cNvPr id="4" name="CuadroTexto 3">
            <a:extLst>
              <a:ext uri="{FF2B5EF4-FFF2-40B4-BE49-F238E27FC236}">
                <a16:creationId xmlns:a16="http://schemas.microsoft.com/office/drawing/2014/main" id="{CAE179D9-4DD9-4660-9DD9-92DFDF5CE527}"/>
              </a:ext>
            </a:extLst>
          </p:cNvPr>
          <p:cNvSpPr txBox="1"/>
          <p:nvPr/>
        </p:nvSpPr>
        <p:spPr>
          <a:xfrm>
            <a:off x="277625" y="1615848"/>
            <a:ext cx="11541336" cy="461665"/>
          </a:xfrm>
          <a:prstGeom prst="rect">
            <a:avLst/>
          </a:prstGeom>
          <a:noFill/>
        </p:spPr>
        <p:txBody>
          <a:bodyPr wrap="square" rtlCol="0">
            <a:spAutoFit/>
          </a:bodyPr>
          <a:lstStyle/>
          <a:p>
            <a:pPr marL="285750" indent="-285750">
              <a:buFont typeface="Arial" panose="020B0604020202020204" pitchFamily="34" charset="0"/>
              <a:buChar char="•"/>
            </a:pPr>
            <a:r>
              <a:rPr lang="es-MX" sz="2400" b="1" dirty="0"/>
              <a:t> </a:t>
            </a:r>
            <a:r>
              <a:rPr lang="es-MX" sz="2000" b="1" dirty="0"/>
              <a:t>The mesons appear as poles of the Green function.</a:t>
            </a:r>
          </a:p>
        </p:txBody>
      </p:sp>
      <p:sp>
        <p:nvSpPr>
          <p:cNvPr id="6" name="CuadroTexto 5">
            <a:extLst>
              <a:ext uri="{FF2B5EF4-FFF2-40B4-BE49-F238E27FC236}">
                <a16:creationId xmlns:a16="http://schemas.microsoft.com/office/drawing/2014/main" id="{CBE2E36E-6AC2-4B70-8764-A3148D9F36F0}"/>
              </a:ext>
            </a:extLst>
          </p:cNvPr>
          <p:cNvSpPr txBox="1"/>
          <p:nvPr/>
        </p:nvSpPr>
        <p:spPr>
          <a:xfrm>
            <a:off x="345221" y="2386836"/>
            <a:ext cx="5242642"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t>BS equation:</a:t>
            </a:r>
          </a:p>
        </p:txBody>
      </p:sp>
      <p:sp>
        <p:nvSpPr>
          <p:cNvPr id="7" name="CuadroTexto 6">
            <a:extLst>
              <a:ext uri="{FF2B5EF4-FFF2-40B4-BE49-F238E27FC236}">
                <a16:creationId xmlns:a16="http://schemas.microsoft.com/office/drawing/2014/main" id="{C506E4D0-8EB8-410F-A73F-7FA51EC245E0}"/>
              </a:ext>
            </a:extLst>
          </p:cNvPr>
          <p:cNvSpPr txBox="1"/>
          <p:nvPr/>
        </p:nvSpPr>
        <p:spPr>
          <a:xfrm>
            <a:off x="277625" y="3346211"/>
            <a:ext cx="4219424" cy="461665"/>
          </a:xfrm>
          <a:prstGeom prst="rect">
            <a:avLst/>
          </a:prstGeom>
          <a:noFill/>
        </p:spPr>
        <p:txBody>
          <a:bodyPr wrap="square" rtlCol="0">
            <a:spAutoFit/>
          </a:bodyPr>
          <a:lstStyle/>
          <a:p>
            <a:pPr marL="285750" indent="-285750">
              <a:buFont typeface="Arial" panose="020B0604020202020204" pitchFamily="34" charset="0"/>
              <a:buChar char="•"/>
            </a:pPr>
            <a:r>
              <a:rPr lang="es-MX" sz="2400" b="1" dirty="0"/>
              <a:t> </a:t>
            </a:r>
            <a:r>
              <a:rPr lang="es-MX" sz="2000" b="1" dirty="0"/>
              <a:t>BS wave function</a:t>
            </a:r>
            <a:r>
              <a:rPr lang="es-MX" sz="2400" b="1" dirty="0"/>
              <a:t>:</a:t>
            </a:r>
          </a:p>
        </p:txBody>
      </p:sp>
      <p:grpSp>
        <p:nvGrpSpPr>
          <p:cNvPr id="10" name="Grupo 9">
            <a:extLst>
              <a:ext uri="{FF2B5EF4-FFF2-40B4-BE49-F238E27FC236}">
                <a16:creationId xmlns:a16="http://schemas.microsoft.com/office/drawing/2014/main" id="{FF126FD5-1DC6-4892-9CE7-FFF9D1EDA71D}"/>
              </a:ext>
            </a:extLst>
          </p:cNvPr>
          <p:cNvGrpSpPr/>
          <p:nvPr/>
        </p:nvGrpSpPr>
        <p:grpSpPr>
          <a:xfrm>
            <a:off x="487051" y="4242464"/>
            <a:ext cx="2873094" cy="1386485"/>
            <a:chOff x="745939" y="2853550"/>
            <a:chExt cx="2873094" cy="1386485"/>
          </a:xfrm>
        </p:grpSpPr>
        <p:sp>
          <p:nvSpPr>
            <p:cNvPr id="11" name="Elipse 10">
              <a:extLst>
                <a:ext uri="{FF2B5EF4-FFF2-40B4-BE49-F238E27FC236}">
                  <a16:creationId xmlns:a16="http://schemas.microsoft.com/office/drawing/2014/main" id="{4E35AD56-A450-43A4-B6C9-3988A5FB2540}"/>
                </a:ext>
              </a:extLst>
            </p:cNvPr>
            <p:cNvSpPr/>
            <p:nvPr/>
          </p:nvSpPr>
          <p:spPr>
            <a:xfrm>
              <a:off x="3058113" y="3702921"/>
              <a:ext cx="560920" cy="537114"/>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cxnSp>
          <p:nvCxnSpPr>
            <p:cNvPr id="12" name="Conector: curvado 11">
              <a:extLst>
                <a:ext uri="{FF2B5EF4-FFF2-40B4-BE49-F238E27FC236}">
                  <a16:creationId xmlns:a16="http://schemas.microsoft.com/office/drawing/2014/main" id="{AE840D8C-3F00-4BA3-96DC-A42B3EBE356A}"/>
                </a:ext>
              </a:extLst>
            </p:cNvPr>
            <p:cNvCxnSpPr>
              <a:cxnSpLocks/>
              <a:endCxn id="11" idx="2"/>
            </p:cNvCxnSpPr>
            <p:nvPr/>
          </p:nvCxnSpPr>
          <p:spPr>
            <a:xfrm>
              <a:off x="2143959" y="3390665"/>
              <a:ext cx="914154" cy="580813"/>
            </a:xfrm>
            <a:prstGeom prst="curvedConnector3">
              <a:avLst/>
            </a:prstGeom>
            <a:ln w="28575">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grpSp>
          <p:nvGrpSpPr>
            <p:cNvPr id="13" name="Grupo 12">
              <a:extLst>
                <a:ext uri="{FF2B5EF4-FFF2-40B4-BE49-F238E27FC236}">
                  <a16:creationId xmlns:a16="http://schemas.microsoft.com/office/drawing/2014/main" id="{B2448614-EE13-4CBE-9097-665E37D1A9B4}"/>
                </a:ext>
              </a:extLst>
            </p:cNvPr>
            <p:cNvGrpSpPr/>
            <p:nvPr/>
          </p:nvGrpSpPr>
          <p:grpSpPr>
            <a:xfrm>
              <a:off x="745939" y="2853550"/>
              <a:ext cx="2479491" cy="537115"/>
              <a:chOff x="1574653" y="-15096"/>
              <a:chExt cx="2479491" cy="537115"/>
            </a:xfrm>
          </p:grpSpPr>
          <p:sp>
            <p:nvSpPr>
              <p:cNvPr id="15" name="Elipse 14">
                <a:extLst>
                  <a:ext uri="{FF2B5EF4-FFF2-40B4-BE49-F238E27FC236}">
                    <a16:creationId xmlns:a16="http://schemas.microsoft.com/office/drawing/2014/main" id="{6EF93162-1392-4AA6-8FBC-09F94861B383}"/>
                  </a:ext>
                </a:extLst>
              </p:cNvPr>
              <p:cNvSpPr/>
              <p:nvPr/>
            </p:nvSpPr>
            <p:spPr>
              <a:xfrm>
                <a:off x="1574653" y="-15096"/>
                <a:ext cx="2411895" cy="537115"/>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14" name="CuadroTexto 13">
                <a:extLst>
                  <a:ext uri="{FF2B5EF4-FFF2-40B4-BE49-F238E27FC236}">
                    <a16:creationId xmlns:a16="http://schemas.microsoft.com/office/drawing/2014/main" id="{F9DB7CAC-323C-44BB-9277-97D9A7AC061D}"/>
                  </a:ext>
                </a:extLst>
              </p:cNvPr>
              <p:cNvSpPr txBox="1"/>
              <p:nvPr/>
            </p:nvSpPr>
            <p:spPr>
              <a:xfrm>
                <a:off x="1827778" y="32542"/>
                <a:ext cx="2226366" cy="400110"/>
              </a:xfrm>
              <a:prstGeom prst="rect">
                <a:avLst/>
              </a:prstGeom>
              <a:noFill/>
            </p:spPr>
            <p:txBody>
              <a:bodyPr wrap="square" rtlCol="0">
                <a:spAutoFit/>
              </a:bodyPr>
              <a:lstStyle/>
              <a:p>
                <a:r>
                  <a:rPr lang="es-MX" sz="2000" b="1" dirty="0"/>
                  <a:t>BS amplitude</a:t>
                </a:r>
              </a:p>
            </p:txBody>
          </p:sp>
        </p:grpSp>
      </p:grpSp>
      <p:grpSp>
        <p:nvGrpSpPr>
          <p:cNvPr id="22" name="Grupo 21">
            <a:extLst>
              <a:ext uri="{FF2B5EF4-FFF2-40B4-BE49-F238E27FC236}">
                <a16:creationId xmlns:a16="http://schemas.microsoft.com/office/drawing/2014/main" id="{F70F3B78-68E8-4662-8AD4-47722732E07F}"/>
              </a:ext>
            </a:extLst>
          </p:cNvPr>
          <p:cNvGrpSpPr/>
          <p:nvPr/>
        </p:nvGrpSpPr>
        <p:grpSpPr>
          <a:xfrm>
            <a:off x="7169369" y="5116753"/>
            <a:ext cx="5077730" cy="1141548"/>
            <a:chOff x="6897911" y="3828804"/>
            <a:chExt cx="5077730" cy="1141548"/>
          </a:xfrm>
        </p:grpSpPr>
        <p:grpSp>
          <p:nvGrpSpPr>
            <p:cNvPr id="23" name="Grupo 22">
              <a:extLst>
                <a:ext uri="{FF2B5EF4-FFF2-40B4-BE49-F238E27FC236}">
                  <a16:creationId xmlns:a16="http://schemas.microsoft.com/office/drawing/2014/main" id="{04A2E4ED-DEA0-4905-B6B1-27B06AD447C3}"/>
                </a:ext>
              </a:extLst>
            </p:cNvPr>
            <p:cNvGrpSpPr/>
            <p:nvPr/>
          </p:nvGrpSpPr>
          <p:grpSpPr>
            <a:xfrm>
              <a:off x="6897911" y="3828804"/>
              <a:ext cx="4993321" cy="1141548"/>
              <a:chOff x="262909" y="834988"/>
              <a:chExt cx="8299660" cy="1141548"/>
            </a:xfrm>
          </p:grpSpPr>
          <p:sp>
            <p:nvSpPr>
              <p:cNvPr id="25" name="Elipse 24">
                <a:extLst>
                  <a:ext uri="{FF2B5EF4-FFF2-40B4-BE49-F238E27FC236}">
                    <a16:creationId xmlns:a16="http://schemas.microsoft.com/office/drawing/2014/main" id="{D118F6E7-394F-4E3A-88E4-BDC46CED1FF9}"/>
                  </a:ext>
                </a:extLst>
              </p:cNvPr>
              <p:cNvSpPr/>
              <p:nvPr/>
            </p:nvSpPr>
            <p:spPr>
              <a:xfrm>
                <a:off x="262909" y="1448451"/>
                <a:ext cx="715709" cy="528085"/>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cxnSp>
            <p:nvCxnSpPr>
              <p:cNvPr id="26" name="Conector: curvado 25">
                <a:extLst>
                  <a:ext uri="{FF2B5EF4-FFF2-40B4-BE49-F238E27FC236}">
                    <a16:creationId xmlns:a16="http://schemas.microsoft.com/office/drawing/2014/main" id="{AB4D70F9-4062-4FBE-89F2-A02BC6321260}"/>
                  </a:ext>
                </a:extLst>
              </p:cNvPr>
              <p:cNvCxnSpPr>
                <a:cxnSpLocks/>
                <a:stCxn id="27" idx="4"/>
                <a:endCxn id="25" idx="6"/>
              </p:cNvCxnSpPr>
              <p:nvPr/>
            </p:nvCxnSpPr>
            <p:spPr>
              <a:xfrm rot="5400000" flipH="1">
                <a:off x="3767338" y="-1076225"/>
                <a:ext cx="2044" cy="5579483"/>
              </a:xfrm>
              <a:prstGeom prst="curvedConnector4">
                <a:avLst>
                  <a:gd name="adj1" fmla="val -11183953"/>
                  <a:gd name="adj2" fmla="val 67963"/>
                </a:avLst>
              </a:prstGeom>
              <a:ln w="28575">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7" name="Elipse 26">
                <a:extLst>
                  <a:ext uri="{FF2B5EF4-FFF2-40B4-BE49-F238E27FC236}">
                    <a16:creationId xmlns:a16="http://schemas.microsoft.com/office/drawing/2014/main" id="{3FCA069B-3F50-4D8F-9DC1-825661AB0673}"/>
                  </a:ext>
                </a:extLst>
              </p:cNvPr>
              <p:cNvSpPr/>
              <p:nvPr/>
            </p:nvSpPr>
            <p:spPr>
              <a:xfrm>
                <a:off x="4553632" y="834988"/>
                <a:ext cx="4008937" cy="87955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grpSp>
        <p:sp>
          <p:nvSpPr>
            <p:cNvPr id="24" name="CuadroTexto 23">
              <a:extLst>
                <a:ext uri="{FF2B5EF4-FFF2-40B4-BE49-F238E27FC236}">
                  <a16:creationId xmlns:a16="http://schemas.microsoft.com/office/drawing/2014/main" id="{A54BACCB-9CFC-4023-9D4E-0C45701BD55B}"/>
                </a:ext>
              </a:extLst>
            </p:cNvPr>
            <p:cNvSpPr txBox="1"/>
            <p:nvPr/>
          </p:nvSpPr>
          <p:spPr>
            <a:xfrm>
              <a:off x="9900484" y="3897306"/>
              <a:ext cx="2075157" cy="707886"/>
            </a:xfrm>
            <a:prstGeom prst="rect">
              <a:avLst/>
            </a:prstGeom>
            <a:noFill/>
          </p:spPr>
          <p:txBody>
            <a:bodyPr wrap="square" rtlCol="0">
              <a:spAutoFit/>
            </a:bodyPr>
            <a:lstStyle/>
            <a:p>
              <a:r>
                <a:rPr lang="es-MX" sz="2000" b="1" dirty="0"/>
                <a:t>Quark propagator</a:t>
              </a:r>
            </a:p>
          </p:txBody>
        </p:sp>
      </p:grpSp>
      <p:grpSp>
        <p:nvGrpSpPr>
          <p:cNvPr id="16" name="Grupo 15">
            <a:extLst>
              <a:ext uri="{FF2B5EF4-FFF2-40B4-BE49-F238E27FC236}">
                <a16:creationId xmlns:a16="http://schemas.microsoft.com/office/drawing/2014/main" id="{680C41B6-A8C0-45CB-AB90-FB5A85E187B2}"/>
              </a:ext>
            </a:extLst>
          </p:cNvPr>
          <p:cNvGrpSpPr/>
          <p:nvPr/>
        </p:nvGrpSpPr>
        <p:grpSpPr>
          <a:xfrm>
            <a:off x="8408879" y="3828804"/>
            <a:ext cx="3783123" cy="1751266"/>
            <a:chOff x="8408877" y="3828804"/>
            <a:chExt cx="3783123" cy="1751266"/>
          </a:xfrm>
        </p:grpSpPr>
        <p:grpSp>
          <p:nvGrpSpPr>
            <p:cNvPr id="17" name="Grupo 16">
              <a:extLst>
                <a:ext uri="{FF2B5EF4-FFF2-40B4-BE49-F238E27FC236}">
                  <a16:creationId xmlns:a16="http://schemas.microsoft.com/office/drawing/2014/main" id="{4DB2F125-5583-4809-B4CC-5B25276BBED5}"/>
                </a:ext>
              </a:extLst>
            </p:cNvPr>
            <p:cNvGrpSpPr/>
            <p:nvPr/>
          </p:nvGrpSpPr>
          <p:grpSpPr>
            <a:xfrm>
              <a:off x="8408877" y="3828804"/>
              <a:ext cx="3594900" cy="1751266"/>
              <a:chOff x="2774364" y="834988"/>
              <a:chExt cx="5975270" cy="1751266"/>
            </a:xfrm>
          </p:grpSpPr>
          <p:sp>
            <p:nvSpPr>
              <p:cNvPr id="19" name="Elipse 18">
                <a:extLst>
                  <a:ext uri="{FF2B5EF4-FFF2-40B4-BE49-F238E27FC236}">
                    <a16:creationId xmlns:a16="http://schemas.microsoft.com/office/drawing/2014/main" id="{9CB35E4A-9725-4FA9-A8DD-C1F8C01F13AF}"/>
                  </a:ext>
                </a:extLst>
              </p:cNvPr>
              <p:cNvSpPr/>
              <p:nvPr/>
            </p:nvSpPr>
            <p:spPr>
              <a:xfrm>
                <a:off x="2774364" y="2213894"/>
                <a:ext cx="659923" cy="37236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accent1"/>
                  </a:solidFill>
                  <a:effectLst>
                    <a:outerShdw blurRad="38100" dist="25400" dir="5400000" algn="ctr" rotWithShape="0">
                      <a:srgbClr val="6E747A">
                        <a:alpha val="43000"/>
                      </a:srgbClr>
                    </a:outerShdw>
                  </a:effectLst>
                </a:endParaRPr>
              </a:p>
            </p:txBody>
          </p:sp>
          <p:cxnSp>
            <p:nvCxnSpPr>
              <p:cNvPr id="20" name="Conector: curvado 19">
                <a:extLst>
                  <a:ext uri="{FF2B5EF4-FFF2-40B4-BE49-F238E27FC236}">
                    <a16:creationId xmlns:a16="http://schemas.microsoft.com/office/drawing/2014/main" id="{16B341C4-6715-4AAD-8EF8-CF534FE1FFB1}"/>
                  </a:ext>
                </a:extLst>
              </p:cNvPr>
              <p:cNvCxnSpPr>
                <a:cxnSpLocks/>
                <a:stCxn id="21" idx="4"/>
                <a:endCxn id="19" idx="7"/>
              </p:cNvCxnSpPr>
              <p:nvPr/>
            </p:nvCxnSpPr>
            <p:spPr>
              <a:xfrm rot="5400000">
                <a:off x="4764462" y="287719"/>
                <a:ext cx="553887" cy="3407524"/>
              </a:xfrm>
              <a:prstGeom prst="curvedConnector3">
                <a:avLst>
                  <a:gd name="adj1" fmla="val 50000"/>
                </a:avLst>
              </a:prstGeom>
              <a:ln w="28575">
                <a:solidFill>
                  <a:schemeClr val="accent2">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1" name="Elipse 20">
                <a:extLst>
                  <a:ext uri="{FF2B5EF4-FFF2-40B4-BE49-F238E27FC236}">
                    <a16:creationId xmlns:a16="http://schemas.microsoft.com/office/drawing/2014/main" id="{D7AC66E6-C174-401D-96E8-7F2124F5C21A}"/>
                  </a:ext>
                </a:extLst>
              </p:cNvPr>
              <p:cNvSpPr/>
              <p:nvPr/>
            </p:nvSpPr>
            <p:spPr>
              <a:xfrm>
                <a:off x="4740698" y="834988"/>
                <a:ext cx="4008936" cy="879550"/>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w="0"/>
                  <a:solidFill>
                    <a:schemeClr val="tx1"/>
                  </a:solidFill>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DD6545EE-F1D6-445D-B241-A0E8AC497351}"/>
                    </a:ext>
                  </a:extLst>
                </p:cNvPr>
                <p:cNvSpPr txBox="1"/>
                <p:nvPr/>
              </p:nvSpPr>
              <p:spPr>
                <a:xfrm>
                  <a:off x="9928620" y="3897306"/>
                  <a:ext cx="2263380" cy="735138"/>
                </a:xfrm>
                <a:prstGeom prst="rect">
                  <a:avLst/>
                </a:prstGeom>
                <a:noFill/>
              </p:spPr>
              <p:txBody>
                <a:bodyPr wrap="square" rtlCol="0">
                  <a:spAutoFit/>
                </a:bodyPr>
                <a:lstStyle/>
                <a:p>
                  <a:r>
                    <a:rPr lang="es-MX" sz="2000" b="1" dirty="0"/>
                    <a:t>Interaction kernel </a:t>
                  </a:r>
                  <a14:m>
                    <m:oMath xmlns:m="http://schemas.openxmlformats.org/officeDocument/2006/math">
                      <m:r>
                        <a:rPr lang="es-MX" sz="2000" b="1" i="1">
                          <a:latin typeface="Cambria Math" panose="02040503050406030204" pitchFamily="18" charset="0"/>
                        </a:rPr>
                        <m:t>𝒒</m:t>
                      </m:r>
                      <m:acc>
                        <m:accPr>
                          <m:chr m:val="̅"/>
                          <m:ctrlPr>
                            <a:rPr lang="es-MX" sz="2000" b="1" i="1" smtClean="0">
                              <a:latin typeface="Cambria Math" panose="02040503050406030204" pitchFamily="18" charset="0"/>
                            </a:rPr>
                          </m:ctrlPr>
                        </m:accPr>
                        <m:e>
                          <m:r>
                            <a:rPr lang="en-US" sz="2000" b="1" i="1" smtClean="0">
                              <a:latin typeface="Cambria Math" panose="02040503050406030204" pitchFamily="18" charset="0"/>
                            </a:rPr>
                            <m:t>𝒒</m:t>
                          </m:r>
                        </m:e>
                      </m:acc>
                    </m:oMath>
                  </a14:m>
                  <a:endParaRPr lang="es-MX" sz="2000" b="1" dirty="0"/>
                </a:p>
              </p:txBody>
            </p:sp>
          </mc:Choice>
          <mc:Fallback xmlns="">
            <p:sp>
              <p:nvSpPr>
                <p:cNvPr id="18" name="CuadroTexto 17">
                  <a:extLst>
                    <a:ext uri="{FF2B5EF4-FFF2-40B4-BE49-F238E27FC236}">
                      <a16:creationId xmlns:a16="http://schemas.microsoft.com/office/drawing/2014/main" id="{DD6545EE-F1D6-445D-B241-A0E8AC497351}"/>
                    </a:ext>
                  </a:extLst>
                </p:cNvPr>
                <p:cNvSpPr txBox="1">
                  <a:spLocks noRot="1" noChangeAspect="1" noMove="1" noResize="1" noEditPoints="1" noAdjustHandles="1" noChangeArrowheads="1" noChangeShapeType="1" noTextEdit="1"/>
                </p:cNvSpPr>
                <p:nvPr/>
              </p:nvSpPr>
              <p:spPr>
                <a:xfrm>
                  <a:off x="9928620" y="3897306"/>
                  <a:ext cx="2263380" cy="735138"/>
                </a:xfrm>
                <a:prstGeom prst="rect">
                  <a:avLst/>
                </a:prstGeom>
                <a:blipFill>
                  <a:blip r:embed="rId6"/>
                  <a:stretch>
                    <a:fillRect l="-2778" t="-3390" b="-10169"/>
                  </a:stretch>
                </a:blipFill>
              </p:spPr>
              <p:txBody>
                <a:bodyPr/>
                <a:lstStyle/>
                <a:p>
                  <a:r>
                    <a:rPr lang="es-MX">
                      <a:noFill/>
                    </a:rPr>
                    <a:t> </a:t>
                  </a:r>
                </a:p>
              </p:txBody>
            </p:sp>
          </mc:Fallback>
        </mc:AlternateContent>
      </p:grpSp>
      <p:pic>
        <p:nvPicPr>
          <p:cNvPr id="28" name="Imagen 27">
            <a:extLst>
              <a:ext uri="{FF2B5EF4-FFF2-40B4-BE49-F238E27FC236}">
                <a16:creationId xmlns:a16="http://schemas.microsoft.com/office/drawing/2014/main" id="{1296CCFC-F0BD-46AD-817A-9B27CEBFB6F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08508" y="2109918"/>
            <a:ext cx="7382905" cy="1009791"/>
          </a:xfrm>
          <a:prstGeom prst="rect">
            <a:avLst/>
          </a:prstGeom>
        </p:spPr>
      </p:pic>
      <p:sp>
        <p:nvSpPr>
          <p:cNvPr id="30" name="CuadroTexto 29">
            <a:extLst>
              <a:ext uri="{FF2B5EF4-FFF2-40B4-BE49-F238E27FC236}">
                <a16:creationId xmlns:a16="http://schemas.microsoft.com/office/drawing/2014/main" id="{466F376B-C497-41C8-AC8A-32EE44C65416}"/>
              </a:ext>
            </a:extLst>
          </p:cNvPr>
          <p:cNvSpPr txBox="1"/>
          <p:nvPr/>
        </p:nvSpPr>
        <p:spPr>
          <a:xfrm>
            <a:off x="1499080" y="6074615"/>
            <a:ext cx="7248684" cy="984885"/>
          </a:xfrm>
          <a:prstGeom prst="rect">
            <a:avLst/>
          </a:prstGeom>
          <a:noFill/>
        </p:spPr>
        <p:txBody>
          <a:bodyPr wrap="square" lIns="91440" tIns="45720" rIns="91440" bIns="45720" rtlCol="0" anchor="t">
            <a:spAutoFit/>
          </a:bodyPr>
          <a:lstStyle/>
          <a:p>
            <a:endParaRPr lang="es-MX" sz="2000" b="1" dirty="0">
              <a:solidFill>
                <a:schemeClr val="accent2">
                  <a:lumMod val="50000"/>
                </a:schemeClr>
              </a:solidFill>
            </a:endParaRPr>
          </a:p>
          <a:p>
            <a:r>
              <a:rPr lang="es-MX" sz="2000" b="1" dirty="0">
                <a:solidFill>
                  <a:schemeClr val="accent4">
                    <a:lumMod val="50000"/>
                  </a:schemeClr>
                </a:solidFill>
                <a:ea typeface="+mn-lt"/>
                <a:cs typeface="+mn-lt"/>
              </a:rPr>
              <a:t>E. E. </a:t>
            </a:r>
            <a:r>
              <a:rPr lang="es-MX" sz="2000" b="1" dirty="0" err="1">
                <a:solidFill>
                  <a:schemeClr val="accent4">
                    <a:lumMod val="50000"/>
                  </a:schemeClr>
                </a:solidFill>
                <a:ea typeface="+mn-lt"/>
                <a:cs typeface="+mn-lt"/>
              </a:rPr>
              <a:t>Salpeter</a:t>
            </a:r>
            <a:r>
              <a:rPr lang="es-MX" sz="2000" b="1" dirty="0">
                <a:solidFill>
                  <a:schemeClr val="accent4">
                    <a:lumMod val="50000"/>
                  </a:schemeClr>
                </a:solidFill>
                <a:ea typeface="+mn-lt"/>
                <a:cs typeface="+mn-lt"/>
              </a:rPr>
              <a:t> and H. A. Bethe, </a:t>
            </a:r>
            <a:r>
              <a:rPr lang="es-MX" sz="2000" b="1" dirty="0" err="1">
                <a:solidFill>
                  <a:schemeClr val="accent4">
                    <a:lumMod val="50000"/>
                  </a:schemeClr>
                </a:solidFill>
                <a:ea typeface="+mn-lt"/>
                <a:cs typeface="+mn-lt"/>
              </a:rPr>
              <a:t>Phys</a:t>
            </a:r>
            <a:r>
              <a:rPr lang="es-MX" sz="2000" b="1" dirty="0">
                <a:solidFill>
                  <a:schemeClr val="accent4">
                    <a:lumMod val="50000"/>
                  </a:schemeClr>
                </a:solidFill>
                <a:ea typeface="+mn-lt"/>
                <a:cs typeface="+mn-lt"/>
              </a:rPr>
              <a:t>. Rev. 84, 1232 (1951).</a:t>
            </a:r>
            <a:endParaRPr lang="es-MX" sz="2000" b="1" dirty="0">
              <a:solidFill>
                <a:schemeClr val="accent4">
                  <a:lumMod val="50000"/>
                </a:schemeClr>
              </a:solidFill>
            </a:endParaRPr>
          </a:p>
          <a:p>
            <a:endParaRPr lang="es-MX" b="1" dirty="0">
              <a:solidFill>
                <a:schemeClr val="accent2">
                  <a:lumMod val="50000"/>
                </a:schemeClr>
              </a:solidFill>
            </a:endParaRPr>
          </a:p>
        </p:txBody>
      </p:sp>
      <p:sp>
        <p:nvSpPr>
          <p:cNvPr id="5" name="Slide Number Placeholder 4">
            <a:extLst>
              <a:ext uri="{FF2B5EF4-FFF2-40B4-BE49-F238E27FC236}">
                <a16:creationId xmlns:a16="http://schemas.microsoft.com/office/drawing/2014/main" id="{8EF5B20B-3ED3-D69F-27DE-5DA1863F258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9163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3F2F5A-F5F5-4AF7-9A50-6021DCABFF10}"/>
              </a:ext>
            </a:extLst>
          </p:cNvPr>
          <p:cNvSpPr txBox="1"/>
          <p:nvPr/>
        </p:nvSpPr>
        <p:spPr>
          <a:xfrm>
            <a:off x="2124641" y="1254085"/>
            <a:ext cx="8299519"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Introduction</a:t>
            </a:r>
          </a:p>
          <a:p>
            <a:endParaRPr lang="es-MX" sz="2000" b="1" dirty="0"/>
          </a:p>
          <a:p>
            <a:pPr marL="285750" indent="-285750">
              <a:buFont typeface="Arial" panose="020B0604020202020204" pitchFamily="34" charset="0"/>
              <a:buChar char="•"/>
            </a:pPr>
            <a:r>
              <a:rPr lang="es-MX" sz="2000" b="1" dirty="0"/>
              <a:t>Contact Interaction Model</a:t>
            </a:r>
          </a:p>
          <a:p>
            <a:pPr marL="285750" indent="-285750">
              <a:buFont typeface="Arial" panose="020B0604020202020204" pitchFamily="34" charset="0"/>
              <a:buChar char="•"/>
            </a:pPr>
            <a:endParaRPr lang="es-MX" sz="2000" b="1" dirty="0"/>
          </a:p>
          <a:p>
            <a:pPr marL="285750" indent="-285750">
              <a:buFont typeface="Arial" panose="020B0604020202020204" pitchFamily="34" charset="0"/>
              <a:buChar char="•"/>
            </a:pPr>
            <a:r>
              <a:rPr lang="es-MX" sz="2000" b="1" dirty="0"/>
              <a:t>Schwinger–Dyson and Bethe</a:t>
            </a:r>
            <a:r>
              <a:rPr lang="es-MX" sz="2000" b="1" dirty="0">
                <a:ea typeface="+mn-lt"/>
                <a:cs typeface="+mn-lt"/>
              </a:rPr>
              <a:t>–</a:t>
            </a:r>
            <a:r>
              <a:rPr lang="es-MX" sz="2000" b="1" dirty="0"/>
              <a:t>Salpeter equations</a:t>
            </a:r>
          </a:p>
          <a:p>
            <a:pPr marL="285750" indent="-285750">
              <a:buFont typeface="Arial" panose="020B0604020202020204" pitchFamily="34" charset="0"/>
              <a:buChar char="•"/>
            </a:pPr>
            <a:endParaRPr lang="es-MX" sz="2000" b="1" dirty="0"/>
          </a:p>
          <a:p>
            <a:pPr marL="285750" indent="-285750">
              <a:buFont typeface="Arial" panose="020B0604020202020204" pitchFamily="34" charset="0"/>
              <a:buChar char="•"/>
            </a:pPr>
            <a:r>
              <a:rPr lang="es-MX" sz="2000" b="1" dirty="0"/>
              <a:t>Mesons and Diquarks</a:t>
            </a:r>
          </a:p>
          <a:p>
            <a:pPr marL="285750" indent="-285750">
              <a:buFont typeface="Arial" panose="020B0604020202020204" pitchFamily="34" charset="0"/>
              <a:buChar char="•"/>
            </a:pPr>
            <a:endParaRPr lang="es-MX" sz="2000" b="1" dirty="0"/>
          </a:p>
          <a:p>
            <a:pPr marL="285750" indent="-285750">
              <a:buFont typeface="Arial" panose="020B0604020202020204" pitchFamily="34" charset="0"/>
              <a:buChar char="•"/>
            </a:pPr>
            <a:r>
              <a:rPr lang="es-MX" sz="2000" b="1" dirty="0"/>
              <a:t>First Radial Excitation</a:t>
            </a:r>
          </a:p>
          <a:p>
            <a:pPr marL="285750" indent="-285750">
              <a:buFont typeface="Arial" panose="020B0604020202020204" pitchFamily="34" charset="0"/>
              <a:buChar char="•"/>
            </a:pPr>
            <a:endParaRPr lang="es-MX" sz="2000" b="1" dirty="0"/>
          </a:p>
          <a:p>
            <a:pPr marL="285750" indent="-285750">
              <a:buFont typeface="Arial" panose="020B0604020202020204" pitchFamily="34" charset="0"/>
              <a:buChar char="•"/>
            </a:pPr>
            <a:r>
              <a:rPr lang="es-MX" sz="2000" b="1" dirty="0"/>
              <a:t>Results</a:t>
            </a:r>
          </a:p>
          <a:p>
            <a:pPr marL="285750" indent="-285750">
              <a:buFont typeface="Arial" panose="020B0604020202020204" pitchFamily="34" charset="0"/>
              <a:buChar char="•"/>
            </a:pPr>
            <a:endParaRPr lang="es-MX" sz="2000" b="1" dirty="0"/>
          </a:p>
          <a:p>
            <a:pPr marL="285750" indent="-285750">
              <a:buFont typeface="Arial" panose="020B0604020202020204" pitchFamily="34" charset="0"/>
              <a:buChar char="•"/>
            </a:pPr>
            <a:r>
              <a:rPr lang="es-MX" sz="2000" b="1" dirty="0"/>
              <a:t>Conclusions</a:t>
            </a:r>
          </a:p>
        </p:txBody>
      </p:sp>
      <p:sp>
        <p:nvSpPr>
          <p:cNvPr id="6" name="Título 1">
            <a:extLst>
              <a:ext uri="{FF2B5EF4-FFF2-40B4-BE49-F238E27FC236}">
                <a16:creationId xmlns:a16="http://schemas.microsoft.com/office/drawing/2014/main" id="{76A24BED-DDD9-44D4-AF3A-848D8CB5D557}"/>
              </a:ext>
            </a:extLst>
          </p:cNvPr>
          <p:cNvSpPr txBox="1">
            <a:spLocks/>
          </p:cNvSpPr>
          <p:nvPr/>
        </p:nvSpPr>
        <p:spPr>
          <a:xfrm>
            <a:off x="9277601" y="148054"/>
            <a:ext cx="2382587" cy="559021"/>
          </a:xfrm>
          <a:prstGeom prst="rect">
            <a:avLst/>
          </a:prstGeom>
        </p:spPr>
        <p:txBody>
          <a:bodyPr lIns="91440" tIns="45720" rIns="91440" bIns="45720" anchor="t"/>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contents</a:t>
            </a:r>
          </a:p>
        </p:txBody>
      </p:sp>
      <p:sp>
        <p:nvSpPr>
          <p:cNvPr id="2" name="Slide Number Placeholder 1">
            <a:extLst>
              <a:ext uri="{FF2B5EF4-FFF2-40B4-BE49-F238E27FC236}">
                <a16:creationId xmlns:a16="http://schemas.microsoft.com/office/drawing/2014/main" id="{64B7BB54-0BAF-84FA-4F9E-E536A09D6244}"/>
              </a:ext>
            </a:extLst>
          </p:cNvPr>
          <p:cNvSpPr>
            <a:spLocks noGrp="1"/>
          </p:cNvSpPr>
          <p:nvPr>
            <p:ph type="sldNum" sz="quarter" idx="12"/>
          </p:nvPr>
        </p:nvSpPr>
        <p:spPr/>
        <p:txBody>
          <a:bodyPr/>
          <a:lstStyle/>
          <a:p>
            <a:fld id="{D57F1E4F-1CFF-5643-939E-217C01CDF565}" type="slidenum">
              <a:rPr lang="en-US" smtClean="0"/>
              <a:pPr/>
              <a:t>2</a:t>
            </a:fld>
            <a:endParaRPr lang="en-US"/>
          </a:p>
        </p:txBody>
      </p:sp>
    </p:spTree>
    <p:extLst>
      <p:ext uri="{BB962C8B-B14F-4D97-AF65-F5344CB8AC3E}">
        <p14:creationId xmlns:p14="http://schemas.microsoft.com/office/powerpoint/2010/main" val="16645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365FB-3079-4F4B-BAF9-AE9812358B82}"/>
              </a:ext>
            </a:extLst>
          </p:cNvPr>
          <p:cNvSpPr txBox="1">
            <a:spLocks/>
          </p:cNvSpPr>
          <p:nvPr/>
        </p:nvSpPr>
        <p:spPr>
          <a:xfrm>
            <a:off x="2761489" y="179"/>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BS AMPLITUDES IN CI </a:t>
            </a:r>
          </a:p>
        </p:txBody>
      </p:sp>
      <p:sp>
        <p:nvSpPr>
          <p:cNvPr id="3" name="CuadroTexto 2">
            <a:extLst>
              <a:ext uri="{FF2B5EF4-FFF2-40B4-BE49-F238E27FC236}">
                <a16:creationId xmlns:a16="http://schemas.microsoft.com/office/drawing/2014/main" id="{33CF6F16-2A46-48D3-9CC4-05A493EA5878}"/>
              </a:ext>
            </a:extLst>
          </p:cNvPr>
          <p:cNvSpPr txBox="1"/>
          <p:nvPr/>
        </p:nvSpPr>
        <p:spPr>
          <a:xfrm>
            <a:off x="1014869" y="1578195"/>
            <a:ext cx="3662234"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Mesons types:</a:t>
            </a:r>
          </a:p>
        </p:txBody>
      </p:sp>
      <p:sp>
        <p:nvSpPr>
          <p:cNvPr id="5" name="CuadroTexto 4">
            <a:extLst>
              <a:ext uri="{FF2B5EF4-FFF2-40B4-BE49-F238E27FC236}">
                <a16:creationId xmlns:a16="http://schemas.microsoft.com/office/drawing/2014/main" id="{B7B5FBC3-3BF8-4E12-9BF1-8EEC64B5D17E}"/>
              </a:ext>
            </a:extLst>
          </p:cNvPr>
          <p:cNvSpPr txBox="1"/>
          <p:nvPr/>
        </p:nvSpPr>
        <p:spPr>
          <a:xfrm>
            <a:off x="998353" y="2872717"/>
            <a:ext cx="3028056" cy="4001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MX" sz="2000" b="1" dirty="0"/>
              <a:t>BS amplitude:</a:t>
            </a:r>
          </a:p>
        </p:txBody>
      </p:sp>
      <p:sp>
        <p:nvSpPr>
          <p:cNvPr id="8" name="CuadroTexto 7">
            <a:extLst>
              <a:ext uri="{FF2B5EF4-FFF2-40B4-BE49-F238E27FC236}">
                <a16:creationId xmlns:a16="http://schemas.microsoft.com/office/drawing/2014/main" id="{EDD683E9-9261-4480-94A7-9E011911E79F}"/>
              </a:ext>
            </a:extLst>
          </p:cNvPr>
          <p:cNvSpPr txBox="1"/>
          <p:nvPr/>
        </p:nvSpPr>
        <p:spPr>
          <a:xfrm>
            <a:off x="1014869" y="4855642"/>
            <a:ext cx="4166731" cy="1015663"/>
          </a:xfrm>
          <a:prstGeom prst="rect">
            <a:avLst/>
          </a:prstGeom>
          <a:noFill/>
        </p:spPr>
        <p:txBody>
          <a:bodyPr wrap="square" rtlCol="0">
            <a:spAutoFit/>
          </a:bodyPr>
          <a:lstStyle/>
          <a:p>
            <a:pPr marL="285750" indent="-285750">
              <a:buFont typeface="Arial" panose="020B0604020202020204" pitchFamily="34" charset="0"/>
              <a:buChar char="•"/>
            </a:pPr>
            <a:r>
              <a:rPr lang="es-MX" sz="2000" b="1" dirty="0"/>
              <a:t>In the CI Model the BSA does not depend on k, the relative momentum:</a:t>
            </a:r>
          </a:p>
        </p:txBody>
      </p:sp>
      <p:pic>
        <p:nvPicPr>
          <p:cNvPr id="12" name="Imagen 11">
            <a:extLst>
              <a:ext uri="{FF2B5EF4-FFF2-40B4-BE49-F238E27FC236}">
                <a16:creationId xmlns:a16="http://schemas.microsoft.com/office/drawing/2014/main" id="{F97EF242-86DD-45C9-9C70-853E28E866F8}"/>
              </a:ext>
            </a:extLst>
          </p:cNvPr>
          <p:cNvPicPr>
            <a:picLocks noChangeAspect="1"/>
          </p:cNvPicPr>
          <p:nvPr/>
        </p:nvPicPr>
        <p:blipFill>
          <a:blip r:embed="rId3"/>
          <a:stretch>
            <a:fillRect/>
          </a:stretch>
        </p:blipFill>
        <p:spPr>
          <a:xfrm>
            <a:off x="914636" y="3352773"/>
            <a:ext cx="10668529" cy="830996"/>
          </a:xfrm>
          <a:prstGeom prst="rect">
            <a:avLst/>
          </a:prstGeom>
        </p:spPr>
      </p:pic>
      <p:pic>
        <p:nvPicPr>
          <p:cNvPr id="14" name="Imagen 13">
            <a:extLst>
              <a:ext uri="{FF2B5EF4-FFF2-40B4-BE49-F238E27FC236}">
                <a16:creationId xmlns:a16="http://schemas.microsoft.com/office/drawing/2014/main" id="{668BB0D8-379A-4596-B871-826529FFEDBC}"/>
              </a:ext>
            </a:extLst>
          </p:cNvPr>
          <p:cNvPicPr>
            <a:picLocks noChangeAspect="1"/>
          </p:cNvPicPr>
          <p:nvPr/>
        </p:nvPicPr>
        <p:blipFill>
          <a:blip r:embed="rId4"/>
          <a:stretch>
            <a:fillRect/>
          </a:stretch>
        </p:blipFill>
        <p:spPr>
          <a:xfrm>
            <a:off x="6095999" y="4324391"/>
            <a:ext cx="5487166" cy="2467319"/>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58826EE0-673F-4BDD-8AFB-3F0368CAD99D}"/>
                  </a:ext>
                </a:extLst>
              </p:cNvPr>
              <p:cNvSpPr txBox="1"/>
              <p:nvPr/>
            </p:nvSpPr>
            <p:spPr>
              <a:xfrm>
                <a:off x="1014869" y="6074822"/>
                <a:ext cx="4268331" cy="40011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s-MX" sz="2000" b="1" i="1" smtClean="0">
                            <a:latin typeface="Cambria Math" panose="02040503050406030204" pitchFamily="18" charset="0"/>
                          </a:rPr>
                        </m:ctrlPr>
                      </m:sSubPr>
                      <m:e>
                        <m:r>
                          <a:rPr lang="es-MX" sz="2000" b="1" i="1" smtClean="0">
                            <a:latin typeface="Cambria Math" panose="02040503050406030204" pitchFamily="18" charset="0"/>
                          </a:rPr>
                          <m:t>𝑴</m:t>
                        </m:r>
                      </m:e>
                      <m:sub>
                        <m:r>
                          <a:rPr lang="es-MX" sz="2000" b="1" i="1" smtClean="0">
                            <a:latin typeface="Cambria Math" panose="02040503050406030204" pitchFamily="18" charset="0"/>
                          </a:rPr>
                          <m:t>𝑹</m:t>
                        </m:r>
                      </m:sub>
                    </m:sSub>
                  </m:oMath>
                </a14:m>
                <a:r>
                  <a:rPr lang="es-MX" sz="2000" b="1" dirty="0"/>
                  <a:t> is the reduced mass.</a:t>
                </a:r>
              </a:p>
            </p:txBody>
          </p:sp>
        </mc:Choice>
        <mc:Fallback xmlns="">
          <p:sp>
            <p:nvSpPr>
              <p:cNvPr id="11" name="CuadroTexto 10">
                <a:extLst>
                  <a:ext uri="{FF2B5EF4-FFF2-40B4-BE49-F238E27FC236}">
                    <a16:creationId xmlns:a16="http://schemas.microsoft.com/office/drawing/2014/main" id="{58826EE0-673F-4BDD-8AFB-3F0368CAD99D}"/>
                  </a:ext>
                </a:extLst>
              </p:cNvPr>
              <p:cNvSpPr txBox="1">
                <a:spLocks noRot="1" noChangeAspect="1" noMove="1" noResize="1" noEditPoints="1" noAdjustHandles="1" noChangeArrowheads="1" noChangeShapeType="1" noTextEdit="1"/>
              </p:cNvSpPr>
              <p:nvPr/>
            </p:nvSpPr>
            <p:spPr>
              <a:xfrm>
                <a:off x="1014869" y="6074822"/>
                <a:ext cx="4268331" cy="400110"/>
              </a:xfrm>
              <a:prstGeom prst="rect">
                <a:avLst/>
              </a:prstGeom>
              <a:blipFill>
                <a:blip r:embed="rId5"/>
                <a:stretch>
                  <a:fillRect l="-1183" t="-9375" b="-28125"/>
                </a:stretch>
              </a:blipFill>
            </p:spPr>
            <p:txBody>
              <a:bodyPr/>
              <a:lstStyle/>
              <a:p>
                <a:r>
                  <a:rPr lang="es-MX">
                    <a:noFill/>
                  </a:rPr>
                  <a:t> </a:t>
                </a:r>
              </a:p>
            </p:txBody>
          </p:sp>
        </mc:Fallback>
      </mc:AlternateContent>
      <p:pic>
        <p:nvPicPr>
          <p:cNvPr id="9" name="Imagen 8">
            <a:extLst>
              <a:ext uri="{FF2B5EF4-FFF2-40B4-BE49-F238E27FC236}">
                <a16:creationId xmlns:a16="http://schemas.microsoft.com/office/drawing/2014/main" id="{BFD9AD6B-B8D4-A84F-831C-7C55623C741B}"/>
              </a:ext>
            </a:extLst>
          </p:cNvPr>
          <p:cNvPicPr>
            <a:picLocks noChangeAspect="1"/>
          </p:cNvPicPr>
          <p:nvPr/>
        </p:nvPicPr>
        <p:blipFill>
          <a:blip r:embed="rId6"/>
          <a:stretch>
            <a:fillRect/>
          </a:stretch>
        </p:blipFill>
        <p:spPr>
          <a:xfrm>
            <a:off x="5690544" y="894918"/>
            <a:ext cx="5892622" cy="2317234"/>
          </a:xfrm>
          <a:prstGeom prst="rect">
            <a:avLst/>
          </a:prstGeom>
        </p:spPr>
      </p:pic>
      <p:sp>
        <p:nvSpPr>
          <p:cNvPr id="4" name="Slide Number Placeholder 3">
            <a:extLst>
              <a:ext uri="{FF2B5EF4-FFF2-40B4-BE49-F238E27FC236}">
                <a16:creationId xmlns:a16="http://schemas.microsoft.com/office/drawing/2014/main" id="{DDCCBDC9-CC51-4D6C-093E-2244237F34C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9598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AD1C5-82A3-4244-8839-4A43232F2C1D}"/>
              </a:ext>
            </a:extLst>
          </p:cNvPr>
          <p:cNvSpPr txBox="1">
            <a:spLocks/>
          </p:cNvSpPr>
          <p:nvPr/>
        </p:nvSpPr>
        <p:spPr>
          <a:xfrm>
            <a:off x="3155564" y="123981"/>
            <a:ext cx="8851392" cy="754116"/>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MASSES OF MESONS </a:t>
            </a:r>
          </a:p>
        </p:txBody>
      </p:sp>
      <p:sp>
        <p:nvSpPr>
          <p:cNvPr id="3" name="CuadroTexto 2">
            <a:extLst>
              <a:ext uri="{FF2B5EF4-FFF2-40B4-BE49-F238E27FC236}">
                <a16:creationId xmlns:a16="http://schemas.microsoft.com/office/drawing/2014/main" id="{FCEF037E-4849-47FD-A47B-2B7D24F50B84}"/>
              </a:ext>
            </a:extLst>
          </p:cNvPr>
          <p:cNvSpPr txBox="1"/>
          <p:nvPr/>
        </p:nvSpPr>
        <p:spPr>
          <a:xfrm>
            <a:off x="558748" y="1207180"/>
            <a:ext cx="12046513" cy="461665"/>
          </a:xfrm>
          <a:prstGeom prst="rect">
            <a:avLst/>
          </a:prstGeom>
          <a:noFill/>
        </p:spPr>
        <p:txBody>
          <a:bodyPr wrap="square" rtlCol="0">
            <a:spAutoFit/>
          </a:bodyPr>
          <a:lstStyle/>
          <a:p>
            <a:pPr marL="285750" indent="-285750">
              <a:buFont typeface="Arial" panose="020B0604020202020204" pitchFamily="34" charset="0"/>
              <a:buChar char="•"/>
            </a:pPr>
            <a:r>
              <a:rPr lang="es-MX" sz="2000" b="1" dirty="0"/>
              <a:t>We solve the BS equation in the form of eigenequation</a:t>
            </a:r>
            <a:r>
              <a:rPr lang="es-MX" sz="2400" b="1" dirty="0"/>
              <a:t>:</a:t>
            </a:r>
          </a:p>
        </p:txBody>
      </p:sp>
      <p:sp>
        <p:nvSpPr>
          <p:cNvPr id="5" name="CuadroTexto 4">
            <a:extLst>
              <a:ext uri="{FF2B5EF4-FFF2-40B4-BE49-F238E27FC236}">
                <a16:creationId xmlns:a16="http://schemas.microsoft.com/office/drawing/2014/main" id="{9A5DC5D8-1F92-446D-A33C-EC78A1C5BCBF}"/>
              </a:ext>
            </a:extLst>
          </p:cNvPr>
          <p:cNvSpPr txBox="1"/>
          <p:nvPr/>
        </p:nvSpPr>
        <p:spPr>
          <a:xfrm>
            <a:off x="558748" y="2201761"/>
            <a:ext cx="5950513"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t>We look for the solution with:</a:t>
            </a:r>
          </a:p>
        </p:txBody>
      </p:sp>
      <p:sp>
        <p:nvSpPr>
          <p:cNvPr id="25" name="CuadroTexto 24">
            <a:extLst>
              <a:ext uri="{FF2B5EF4-FFF2-40B4-BE49-F238E27FC236}">
                <a16:creationId xmlns:a16="http://schemas.microsoft.com/office/drawing/2014/main" id="{AFE7C437-11F7-447D-A393-E0F13F1F5918}"/>
              </a:ext>
            </a:extLst>
          </p:cNvPr>
          <p:cNvSpPr txBox="1"/>
          <p:nvPr/>
        </p:nvSpPr>
        <p:spPr>
          <a:xfrm>
            <a:off x="1291978" y="6357775"/>
            <a:ext cx="11391430" cy="400110"/>
          </a:xfrm>
          <a:prstGeom prst="rect">
            <a:avLst/>
          </a:prstGeom>
          <a:noFill/>
        </p:spPr>
        <p:txBody>
          <a:bodyPr wrap="square" lIns="91440" tIns="45720" rIns="91440" bIns="45720" rtlCol="0" anchor="t">
            <a:spAutoFit/>
          </a:bodyPr>
          <a:lstStyle/>
          <a:p>
            <a:r>
              <a:rPr lang="es-MX" sz="2000" b="1" dirty="0">
                <a:solidFill>
                  <a:schemeClr val="accent4">
                    <a:lumMod val="50000"/>
                  </a:schemeClr>
                </a:solidFill>
              </a:rPr>
              <a:t>Marco</a:t>
            </a:r>
            <a:r>
              <a:rPr lang="es-MX" sz="2000" b="1" dirty="0">
                <a:solidFill>
                  <a:schemeClr val="accent4">
                    <a:lumMod val="50000"/>
                  </a:schemeClr>
                </a:solidFill>
                <a:ea typeface="+mn-lt"/>
                <a:cs typeface="+mn-lt"/>
              </a:rPr>
              <a:t> A. Bedolla, J. J. Cobos-Martínez, </a:t>
            </a:r>
            <a:r>
              <a:rPr lang="es-MX" sz="2000" b="1" dirty="0" err="1">
                <a:solidFill>
                  <a:schemeClr val="accent4">
                    <a:lumMod val="50000"/>
                  </a:schemeClr>
                </a:solidFill>
                <a:ea typeface="+mn-lt"/>
                <a:cs typeface="+mn-lt"/>
              </a:rPr>
              <a:t>Adnan</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Bashir</a:t>
            </a:r>
            <a:r>
              <a:rPr lang="es-MX" sz="2000" b="1" dirty="0">
                <a:solidFill>
                  <a:schemeClr val="accent4">
                    <a:lumMod val="50000"/>
                  </a:schemeClr>
                </a:solidFill>
                <a:ea typeface="+mn-lt"/>
                <a:cs typeface="+mn-lt"/>
              </a:rPr>
              <a:t>, </a:t>
            </a:r>
            <a:r>
              <a:rPr lang="en-US" sz="2000" b="1" dirty="0" err="1">
                <a:solidFill>
                  <a:schemeClr val="accent4">
                    <a:lumMod val="50000"/>
                  </a:schemeClr>
                </a:solidFill>
                <a:ea typeface="+mn-lt"/>
                <a:cs typeface="+mn-lt"/>
              </a:rPr>
              <a:t>Phys.Rev.D</a:t>
            </a:r>
            <a:r>
              <a:rPr lang="en-US" sz="2000" b="1" dirty="0">
                <a:solidFill>
                  <a:schemeClr val="accent4">
                    <a:lumMod val="50000"/>
                  </a:schemeClr>
                </a:solidFill>
                <a:ea typeface="+mn-lt"/>
                <a:cs typeface="+mn-lt"/>
              </a:rPr>
              <a:t>, 92, 054031 (2015).</a:t>
            </a:r>
            <a:r>
              <a:rPr lang="en-US" sz="2000" dirty="0">
                <a:solidFill>
                  <a:schemeClr val="accent4">
                    <a:lumMod val="50000"/>
                  </a:schemeClr>
                </a:solidFill>
                <a:ea typeface="+mn-lt"/>
                <a:cs typeface="+mn-lt"/>
              </a:rPr>
              <a:t> </a:t>
            </a:r>
            <a:endParaRPr lang="es-MX" dirty="0">
              <a:solidFill>
                <a:schemeClr val="accent4">
                  <a:lumMod val="50000"/>
                </a:schemeClr>
              </a:solidFill>
            </a:endParaRPr>
          </a:p>
        </p:txBody>
      </p:sp>
      <p:pic>
        <p:nvPicPr>
          <p:cNvPr id="27" name="Imagen 26">
            <a:extLst>
              <a:ext uri="{FF2B5EF4-FFF2-40B4-BE49-F238E27FC236}">
                <a16:creationId xmlns:a16="http://schemas.microsoft.com/office/drawing/2014/main" id="{958E81C9-2003-4E67-AF50-D000B1D601AB}"/>
              </a:ext>
            </a:extLst>
          </p:cNvPr>
          <p:cNvPicPr>
            <a:picLocks noChangeAspect="1"/>
          </p:cNvPicPr>
          <p:nvPr/>
        </p:nvPicPr>
        <p:blipFill>
          <a:blip r:embed="rId2"/>
          <a:stretch>
            <a:fillRect/>
          </a:stretch>
        </p:blipFill>
        <p:spPr>
          <a:xfrm>
            <a:off x="3386276" y="1614785"/>
            <a:ext cx="6185733" cy="658057"/>
          </a:xfrm>
          <a:prstGeom prst="rect">
            <a:avLst/>
          </a:prstGeom>
        </p:spPr>
      </p:pic>
      <p:pic>
        <p:nvPicPr>
          <p:cNvPr id="29" name="Imagen 28">
            <a:extLst>
              <a:ext uri="{FF2B5EF4-FFF2-40B4-BE49-F238E27FC236}">
                <a16:creationId xmlns:a16="http://schemas.microsoft.com/office/drawing/2014/main" id="{E7869DD2-66D1-4270-BF30-A965BE75762B}"/>
              </a:ext>
            </a:extLst>
          </p:cNvPr>
          <p:cNvPicPr>
            <a:picLocks noChangeAspect="1"/>
          </p:cNvPicPr>
          <p:nvPr/>
        </p:nvPicPr>
        <p:blipFill>
          <a:blip r:embed="rId3"/>
          <a:stretch>
            <a:fillRect/>
          </a:stretch>
        </p:blipFill>
        <p:spPr>
          <a:xfrm>
            <a:off x="4585212" y="2314753"/>
            <a:ext cx="2849732" cy="541578"/>
          </a:xfrm>
          <a:prstGeom prst="rect">
            <a:avLst/>
          </a:prstGeom>
        </p:spPr>
      </p:pic>
      <p:pic>
        <p:nvPicPr>
          <p:cNvPr id="4" name="Imagen 11">
            <a:extLst>
              <a:ext uri="{FF2B5EF4-FFF2-40B4-BE49-F238E27FC236}">
                <a16:creationId xmlns:a16="http://schemas.microsoft.com/office/drawing/2014/main" id="{43005E72-4DD6-4346-4EA3-E8ED422F1C48}"/>
              </a:ext>
            </a:extLst>
          </p:cNvPr>
          <p:cNvPicPr>
            <a:picLocks noChangeAspect="1"/>
          </p:cNvPicPr>
          <p:nvPr/>
        </p:nvPicPr>
        <p:blipFill>
          <a:blip r:embed="rId4"/>
          <a:stretch>
            <a:fillRect/>
          </a:stretch>
        </p:blipFill>
        <p:spPr>
          <a:xfrm>
            <a:off x="2427682" y="3013479"/>
            <a:ext cx="7336636" cy="3143359"/>
          </a:xfrm>
          <a:prstGeom prst="rect">
            <a:avLst/>
          </a:prstGeom>
        </p:spPr>
      </p:pic>
      <p:sp>
        <p:nvSpPr>
          <p:cNvPr id="6" name="Slide Number Placeholder 5">
            <a:extLst>
              <a:ext uri="{FF2B5EF4-FFF2-40B4-BE49-F238E27FC236}">
                <a16:creationId xmlns:a16="http://schemas.microsoft.com/office/drawing/2014/main" id="{07533DA6-3055-DD5C-7B9C-3DE705EC901C}"/>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66441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0"/>
          <p:cNvSpPr txBox="1"/>
          <p:nvPr/>
        </p:nvSpPr>
        <p:spPr>
          <a:xfrm>
            <a:off x="3035809" y="130990"/>
            <a:ext cx="8851392" cy="754116"/>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es-MX" sz="3200" b="1" i="1" dirty="0">
                <a:solidFill>
                  <a:schemeClr val="dk1"/>
                </a:solidFill>
                <a:ea typeface="Century Gothic"/>
                <a:cs typeface="Century Gothic"/>
                <a:sym typeface="Century Gothic"/>
              </a:rPr>
              <a:t>FIRST RADIAL EXCITATION</a:t>
            </a:r>
            <a:endParaRPr dirty="0"/>
          </a:p>
        </p:txBody>
      </p:sp>
      <p:sp>
        <p:nvSpPr>
          <p:cNvPr id="493" name="Google Shape;493;p20"/>
          <p:cNvSpPr txBox="1"/>
          <p:nvPr/>
        </p:nvSpPr>
        <p:spPr>
          <a:xfrm>
            <a:off x="789202" y="1317258"/>
            <a:ext cx="11097999" cy="707886"/>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Estuding radial excited states shows a related zero. This zero is seen from the relative momentum dependence.</a:t>
            </a:r>
            <a:endParaRPr dirty="0"/>
          </a:p>
        </p:txBody>
      </p:sp>
      <p:sp>
        <p:nvSpPr>
          <p:cNvPr id="494" name="Google Shape;494;p20"/>
          <p:cNvSpPr txBox="1"/>
          <p:nvPr/>
        </p:nvSpPr>
        <p:spPr>
          <a:xfrm>
            <a:off x="778756" y="2172800"/>
            <a:ext cx="11097999" cy="40011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From the ABS independent of relative momentum, a zero cannot be obtained.</a:t>
            </a:r>
            <a:endParaRPr dirty="0"/>
          </a:p>
        </p:txBody>
      </p:sp>
      <p:sp>
        <p:nvSpPr>
          <p:cNvPr id="495" name="Google Shape;495;p20"/>
          <p:cNvSpPr txBox="1"/>
          <p:nvPr/>
        </p:nvSpPr>
        <p:spPr>
          <a:xfrm>
            <a:off x="778755" y="2719155"/>
            <a:ext cx="11097999" cy="40011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A zero is inserted by hand in the Interaction Kernel expressions.</a:t>
            </a:r>
            <a:endParaRPr dirty="0"/>
          </a:p>
        </p:txBody>
      </p:sp>
      <p:sp>
        <p:nvSpPr>
          <p:cNvPr id="496" name="Google Shape;496;p20"/>
          <p:cNvSpPr txBox="1"/>
          <p:nvPr/>
        </p:nvSpPr>
        <p:spPr>
          <a:xfrm>
            <a:off x="5633357" y="2977243"/>
            <a:ext cx="6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497" name="Google Shape;497;p20"/>
          <p:cNvPicPr preferRelativeResize="0"/>
          <p:nvPr/>
        </p:nvPicPr>
        <p:blipFill rotWithShape="1">
          <a:blip r:embed="rId3">
            <a:alphaModFix/>
          </a:blip>
          <a:srcRect/>
          <a:stretch/>
        </p:blipFill>
        <p:spPr>
          <a:xfrm>
            <a:off x="562870" y="3265510"/>
            <a:ext cx="4940300" cy="914400"/>
          </a:xfrm>
          <a:prstGeom prst="rect">
            <a:avLst/>
          </a:prstGeom>
          <a:noFill/>
          <a:ln>
            <a:noFill/>
          </a:ln>
        </p:spPr>
      </p:pic>
      <p:sp>
        <p:nvSpPr>
          <p:cNvPr id="501" name="Google Shape;501;p20"/>
          <p:cNvSpPr txBox="1"/>
          <p:nvPr/>
        </p:nvSpPr>
        <p:spPr>
          <a:xfrm>
            <a:off x="1312198" y="5436276"/>
            <a:ext cx="1056455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rgbClr val="3E1C69"/>
                </a:solidFill>
                <a:latin typeface="Century Gothic"/>
                <a:ea typeface="Century Gothic"/>
                <a:cs typeface="Century Gothic"/>
                <a:sym typeface="Century Gothic"/>
              </a:rPr>
              <a:t>[1]   Hannes L. L. Roberts, Lei Chang, Ian C. Cloët , Craig D. Roberts Masses of ground and excited-state hadrons.</a:t>
            </a:r>
            <a:endParaRPr dirty="0"/>
          </a:p>
          <a:p>
            <a:pPr marL="0" marR="0" lvl="0" indent="0" algn="l" rtl="0">
              <a:spcBef>
                <a:spcPts val="0"/>
              </a:spcBef>
              <a:spcAft>
                <a:spcPts val="0"/>
              </a:spcAft>
              <a:buNone/>
            </a:pPr>
            <a:r>
              <a:rPr lang="es-MX" sz="1800" b="1" dirty="0">
                <a:solidFill>
                  <a:srgbClr val="3E1C69"/>
                </a:solidFill>
                <a:latin typeface="Century Gothic"/>
                <a:ea typeface="Century Gothic"/>
                <a:cs typeface="Century Gothic"/>
                <a:sym typeface="Century Gothic"/>
              </a:rPr>
              <a:t>[2]   Chen Chen, Lei Chang, Craig D. Roberts, Shaolong Wan, David J. Wilson </a:t>
            </a:r>
            <a:endParaRPr dirty="0"/>
          </a:p>
          <a:p>
            <a:pPr marL="0" marR="0" lvl="0" indent="0" algn="l" rtl="0">
              <a:spcBef>
                <a:spcPts val="0"/>
              </a:spcBef>
              <a:spcAft>
                <a:spcPts val="0"/>
              </a:spcAft>
              <a:buNone/>
            </a:pPr>
            <a:r>
              <a:rPr lang="es-MX" sz="1800" b="1" dirty="0">
                <a:solidFill>
                  <a:srgbClr val="3E1C69"/>
                </a:solidFill>
                <a:latin typeface="Century Gothic"/>
                <a:ea typeface="Century Gothic"/>
                <a:cs typeface="Century Gothic"/>
                <a:sym typeface="Century Gothic"/>
              </a:rPr>
              <a:t>Spectrum of hadrons with strangeness </a:t>
            </a:r>
            <a:endParaRPr dirty="0"/>
          </a:p>
          <a:p>
            <a:pPr marL="0" marR="0" lvl="0" indent="0" algn="l" rtl="0">
              <a:spcBef>
                <a:spcPts val="0"/>
              </a:spcBef>
              <a:spcAft>
                <a:spcPts val="0"/>
              </a:spcAft>
              <a:buNone/>
            </a:pPr>
            <a:endParaRPr sz="1800" b="1" dirty="0">
              <a:solidFill>
                <a:srgbClr val="3E1C69"/>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rgbClr val="3E1C69"/>
              </a:solidFill>
              <a:latin typeface="Century Gothic"/>
              <a:ea typeface="Century Gothic"/>
              <a:cs typeface="Century Gothic"/>
              <a:sym typeface="Century Gothic"/>
            </a:endParaRPr>
          </a:p>
        </p:txBody>
      </p:sp>
      <p:grpSp>
        <p:nvGrpSpPr>
          <p:cNvPr id="3" name="Group 2">
            <a:extLst>
              <a:ext uri="{FF2B5EF4-FFF2-40B4-BE49-F238E27FC236}">
                <a16:creationId xmlns:a16="http://schemas.microsoft.com/office/drawing/2014/main" id="{C63CC94C-99B7-1842-B95F-9F97A0547D85}"/>
              </a:ext>
            </a:extLst>
          </p:cNvPr>
          <p:cNvGrpSpPr/>
          <p:nvPr/>
        </p:nvGrpSpPr>
        <p:grpSpPr>
          <a:xfrm>
            <a:off x="5965813" y="3228604"/>
            <a:ext cx="6070600" cy="1121714"/>
            <a:chOff x="5965813" y="3262057"/>
            <a:chExt cx="6070600" cy="1121714"/>
          </a:xfrm>
        </p:grpSpPr>
        <p:pic>
          <p:nvPicPr>
            <p:cNvPr id="498" name="Google Shape;498;p20"/>
            <p:cNvPicPr preferRelativeResize="0"/>
            <p:nvPr/>
          </p:nvPicPr>
          <p:blipFill rotWithShape="1">
            <a:blip r:embed="rId4">
              <a:alphaModFix/>
            </a:blip>
            <a:srcRect/>
            <a:stretch/>
          </p:blipFill>
          <p:spPr>
            <a:xfrm>
              <a:off x="5965813" y="3262057"/>
              <a:ext cx="6070600" cy="1079500"/>
            </a:xfrm>
            <a:prstGeom prst="rect">
              <a:avLst/>
            </a:prstGeom>
            <a:noFill/>
            <a:ln>
              <a:noFill/>
            </a:ln>
          </p:spPr>
        </p:pic>
        <p:sp>
          <p:nvSpPr>
            <p:cNvPr id="2" name="TextBox 1">
              <a:extLst>
                <a:ext uri="{FF2B5EF4-FFF2-40B4-BE49-F238E27FC236}">
                  <a16:creationId xmlns:a16="http://schemas.microsoft.com/office/drawing/2014/main" id="{7591CD73-8332-4D40-9A13-14358E2D6757}"/>
                </a:ext>
              </a:extLst>
            </p:cNvPr>
            <p:cNvSpPr txBox="1"/>
            <p:nvPr/>
          </p:nvSpPr>
          <p:spPr>
            <a:xfrm>
              <a:off x="10872439" y="4014439"/>
              <a:ext cx="1163974" cy="369332"/>
            </a:xfrm>
            <a:prstGeom prst="rect">
              <a:avLst/>
            </a:prstGeom>
            <a:noFill/>
          </p:spPr>
          <p:txBody>
            <a:bodyPr wrap="square" rtlCol="0">
              <a:spAutoFit/>
            </a:bodyPr>
            <a:lstStyle/>
            <a:p>
              <a:endParaRPr lang="es-ES_tradnl" dirty="0"/>
            </a:p>
          </p:txBody>
        </p:sp>
      </p:grpSp>
      <p:sp>
        <p:nvSpPr>
          <p:cNvPr id="499" name="Google Shape;499;p20"/>
          <p:cNvSpPr/>
          <p:nvPr/>
        </p:nvSpPr>
        <p:spPr>
          <a:xfrm>
            <a:off x="5552156" y="3580893"/>
            <a:ext cx="462643" cy="315686"/>
          </a:xfrm>
          <a:prstGeom prst="rightArrow">
            <a:avLst>
              <a:gd name="adj1" fmla="val 50000"/>
              <a:gd name="adj2" fmla="val 50000"/>
            </a:avLst>
          </a:prstGeom>
          <a:solidFill>
            <a:schemeClr val="accent1"/>
          </a:solidFill>
          <a:ln w="15875" cap="rnd"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mc:AlternateContent xmlns:mc="http://schemas.openxmlformats.org/markup-compatibility/2006" xmlns:a14="http://schemas.microsoft.com/office/drawing/2010/main">
        <mc:Choice Requires="a14">
          <p:sp>
            <p:nvSpPr>
              <p:cNvPr id="4" name="Google Shape;495;p20">
                <a:extLst>
                  <a:ext uri="{FF2B5EF4-FFF2-40B4-BE49-F238E27FC236}">
                    <a16:creationId xmlns:a16="http://schemas.microsoft.com/office/drawing/2014/main" id="{CD735553-C781-4D89-F4BB-7C712EC143E6}"/>
                  </a:ext>
                </a:extLst>
              </p:cNvPr>
              <p:cNvSpPr txBox="1"/>
              <p:nvPr/>
            </p:nvSpPr>
            <p:spPr>
              <a:xfrm>
                <a:off x="921695" y="4288763"/>
                <a:ext cx="11097999" cy="1054992"/>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Then </a:t>
                </a:r>
                <a14:m>
                  <m:oMath xmlns:m="http://schemas.openxmlformats.org/officeDocument/2006/math">
                    <m:r>
                      <a:rPr lang="en-US" sz="2000" b="1" i="1" smtClean="0">
                        <a:solidFill>
                          <a:schemeClr val="dk1"/>
                        </a:solidFill>
                        <a:latin typeface="Cambria Math" panose="02040503050406030204" pitchFamily="18" charset="0"/>
                        <a:ea typeface="Century Gothic"/>
                        <a:cs typeface="Century Gothic"/>
                        <a:sym typeface="Century Gothic"/>
                      </a:rPr>
                      <m:t>(</m:t>
                    </m:r>
                    <m:r>
                      <a:rPr lang="en-US" sz="2000" b="1" i="1" smtClean="0">
                        <a:solidFill>
                          <a:schemeClr val="dk1"/>
                        </a:solidFill>
                        <a:latin typeface="Cambria Math" panose="02040503050406030204" pitchFamily="18" charset="0"/>
                        <a:ea typeface="Century Gothic"/>
                        <a:cs typeface="Century Gothic"/>
                        <a:sym typeface="Century Gothic"/>
                      </a:rPr>
                      <m:t>𝟏</m:t>
                    </m:r>
                    <m:r>
                      <a:rPr lang="en-US" sz="2000" b="1" i="1" smtClean="0">
                        <a:solidFill>
                          <a:schemeClr val="dk1"/>
                        </a:solidFill>
                        <a:latin typeface="Cambria Math" panose="02040503050406030204" pitchFamily="18" charset="0"/>
                        <a:ea typeface="Century Gothic"/>
                        <a:cs typeface="Century Gothic"/>
                        <a:sym typeface="Century Gothic"/>
                      </a:rPr>
                      <m:t>−</m:t>
                    </m:r>
                    <m:sSub>
                      <m:sSubPr>
                        <m:ctrlPr>
                          <a:rPr lang="en-US" sz="2000" b="1" i="1" smtClean="0">
                            <a:solidFill>
                              <a:schemeClr val="dk1"/>
                            </a:solidFill>
                            <a:latin typeface="Cambria Math" panose="02040503050406030204" pitchFamily="18" charset="0"/>
                            <a:sym typeface="Century Gothic"/>
                          </a:rPr>
                        </m:ctrlPr>
                      </m:sSubPr>
                      <m:e>
                        <m:r>
                          <a:rPr lang="en-US" sz="2000" b="1" i="1" smtClean="0">
                            <a:solidFill>
                              <a:schemeClr val="dk1"/>
                            </a:solidFill>
                            <a:latin typeface="Cambria Math" panose="02040503050406030204" pitchFamily="18" charset="0"/>
                            <a:sym typeface="Century Gothic"/>
                          </a:rPr>
                          <m:t>𝒅</m:t>
                        </m:r>
                      </m:e>
                      <m:sub>
                        <m:r>
                          <a:rPr lang="en-US" sz="2000" b="1" i="1" smtClean="0">
                            <a:solidFill>
                              <a:schemeClr val="dk1"/>
                            </a:solidFill>
                            <a:latin typeface="Cambria Math" panose="02040503050406030204" pitchFamily="18" charset="0"/>
                            <a:sym typeface="Century Gothic"/>
                          </a:rPr>
                          <m:t>𝑭</m:t>
                        </m:r>
                      </m:sub>
                    </m:sSub>
                    <m:sSup>
                      <m:sSupPr>
                        <m:ctrlPr>
                          <a:rPr lang="en-US" sz="2000" b="1" i="1" smtClean="0">
                            <a:solidFill>
                              <a:schemeClr val="dk1"/>
                            </a:solidFill>
                            <a:latin typeface="Cambria Math" panose="02040503050406030204" pitchFamily="18" charset="0"/>
                            <a:sym typeface="Century Gothic"/>
                          </a:rPr>
                        </m:ctrlPr>
                      </m:sSupPr>
                      <m:e>
                        <m:r>
                          <a:rPr lang="en-US" sz="2000" b="1" i="1" smtClean="0">
                            <a:solidFill>
                              <a:schemeClr val="dk1"/>
                            </a:solidFill>
                            <a:latin typeface="Cambria Math" panose="02040503050406030204" pitchFamily="18" charset="0"/>
                            <a:sym typeface="Century Gothic"/>
                          </a:rPr>
                          <m:t> </m:t>
                        </m:r>
                        <m:r>
                          <a:rPr lang="en-US" sz="2000" b="1" i="1" smtClean="0">
                            <a:solidFill>
                              <a:schemeClr val="dk1"/>
                            </a:solidFill>
                            <a:latin typeface="Cambria Math" panose="02040503050406030204" pitchFamily="18" charset="0"/>
                            <a:sym typeface="Century Gothic"/>
                          </a:rPr>
                          <m:t>𝒒</m:t>
                        </m:r>
                      </m:e>
                      <m:sup>
                        <m:r>
                          <a:rPr lang="en-US" sz="2000" b="1" i="1" smtClean="0">
                            <a:solidFill>
                              <a:schemeClr val="dk1"/>
                            </a:solidFill>
                            <a:latin typeface="Cambria Math" panose="02040503050406030204" pitchFamily="18" charset="0"/>
                            <a:sym typeface="Century Gothic"/>
                          </a:rPr>
                          <m:t>𝟐</m:t>
                        </m:r>
                      </m:sup>
                    </m:sSup>
                    <m:r>
                      <a:rPr lang="en-US" sz="2000" b="1" i="1" smtClean="0">
                        <a:solidFill>
                          <a:schemeClr val="dk1"/>
                        </a:solidFill>
                        <a:latin typeface="Cambria Math" panose="02040503050406030204" pitchFamily="18" charset="0"/>
                        <a:sym typeface="Century Gothic"/>
                      </a:rPr>
                      <m:t>)</m:t>
                    </m:r>
                    <m:r>
                      <a:rPr lang="en-US" sz="2000" b="1" i="1" smtClean="0">
                        <a:solidFill>
                          <a:schemeClr val="dk1"/>
                        </a:solidFill>
                        <a:latin typeface="Cambria Math" panose="02040503050406030204" pitchFamily="18" charset="0"/>
                        <a:ea typeface="Cambria Math" panose="02040503050406030204" pitchFamily="18" charset="0"/>
                        <a:sym typeface="Century Gothic"/>
                      </a:rPr>
                      <m:t>→</m:t>
                    </m:r>
                    <m:r>
                      <a:rPr lang="en-US" sz="2000" b="1" i="1" smtClean="0">
                        <a:solidFill>
                          <a:schemeClr val="dk1"/>
                        </a:solidFill>
                        <a:latin typeface="Cambria Math" panose="02040503050406030204" pitchFamily="18" charset="0"/>
                        <a:ea typeface="Cambria Math" panose="02040503050406030204" pitchFamily="18" charset="0"/>
                        <a:sym typeface="Century Gothic"/>
                      </a:rPr>
                      <m:t>𝟎</m:t>
                    </m:r>
                  </m:oMath>
                </a14:m>
                <a:r>
                  <a:rPr lang="es-MX" sz="2000" b="1" dirty="0">
                    <a:solidFill>
                      <a:schemeClr val="dk1"/>
                    </a:solidFill>
                    <a:ea typeface="Century Gothic"/>
                    <a:cs typeface="Century Gothic"/>
                    <a:sym typeface="Century Gothic"/>
                  </a:rPr>
                  <a:t> when </a:t>
                </a:r>
                <a14:m>
                  <m:oMath xmlns:m="http://schemas.openxmlformats.org/officeDocument/2006/math">
                    <m:sSup>
                      <m:sSupPr>
                        <m:ctrlPr>
                          <a:rPr lang="en-US" sz="2000" b="1" i="1" smtClean="0">
                            <a:solidFill>
                              <a:schemeClr val="dk1"/>
                            </a:solidFill>
                            <a:latin typeface="Cambria Math" panose="02040503050406030204" pitchFamily="18" charset="0"/>
                            <a:sym typeface="Century Gothic"/>
                          </a:rPr>
                        </m:ctrlPr>
                      </m:sSupPr>
                      <m:e>
                        <m:r>
                          <a:rPr lang="en-US" sz="2000" b="1" i="1">
                            <a:solidFill>
                              <a:schemeClr val="dk1"/>
                            </a:solidFill>
                            <a:latin typeface="Cambria Math" panose="02040503050406030204" pitchFamily="18" charset="0"/>
                            <a:sym typeface="Century Gothic"/>
                          </a:rPr>
                          <m:t> </m:t>
                        </m:r>
                        <m:r>
                          <a:rPr lang="en-US" sz="2000" b="1" i="1">
                            <a:solidFill>
                              <a:schemeClr val="dk1"/>
                            </a:solidFill>
                            <a:latin typeface="Cambria Math" panose="02040503050406030204" pitchFamily="18" charset="0"/>
                            <a:sym typeface="Century Gothic"/>
                          </a:rPr>
                          <m:t>𝒒</m:t>
                        </m:r>
                      </m:e>
                      <m:sup>
                        <m:r>
                          <a:rPr lang="en-US" sz="2000" b="1" i="1">
                            <a:solidFill>
                              <a:schemeClr val="dk1"/>
                            </a:solidFill>
                            <a:latin typeface="Cambria Math" panose="02040503050406030204" pitchFamily="18" charset="0"/>
                            <a:sym typeface="Century Gothic"/>
                          </a:rPr>
                          <m:t>𝟐</m:t>
                        </m:r>
                      </m:sup>
                    </m:sSup>
                    <m:r>
                      <a:rPr lang="en-US" sz="2000" b="1" i="1" smtClean="0">
                        <a:solidFill>
                          <a:schemeClr val="dk1"/>
                        </a:solidFill>
                        <a:latin typeface="Cambria Math" panose="02040503050406030204" pitchFamily="18" charset="0"/>
                        <a:sym typeface="Century Gothic"/>
                      </a:rPr>
                      <m:t>=</m:t>
                    </m:r>
                    <m:f>
                      <m:fPr>
                        <m:ctrlPr>
                          <a:rPr lang="en-US" sz="2000" b="1" i="1" smtClean="0">
                            <a:solidFill>
                              <a:schemeClr val="dk1"/>
                            </a:solidFill>
                            <a:latin typeface="Cambria Math" panose="02040503050406030204" pitchFamily="18" charset="0"/>
                            <a:sym typeface="Century Gothic"/>
                          </a:rPr>
                        </m:ctrlPr>
                      </m:fPr>
                      <m:num>
                        <m:r>
                          <a:rPr lang="en-US" sz="2000" b="1" i="1" smtClean="0">
                            <a:solidFill>
                              <a:schemeClr val="dk1"/>
                            </a:solidFill>
                            <a:latin typeface="Cambria Math" panose="02040503050406030204" pitchFamily="18" charset="0"/>
                            <a:sym typeface="Century Gothic"/>
                          </a:rPr>
                          <m:t>𝟏</m:t>
                        </m:r>
                      </m:num>
                      <m:den>
                        <m:sSub>
                          <m:sSubPr>
                            <m:ctrlPr>
                              <a:rPr lang="en-US" sz="2000" b="1" i="1" smtClean="0">
                                <a:solidFill>
                                  <a:schemeClr val="dk1"/>
                                </a:solidFill>
                                <a:latin typeface="Cambria Math" panose="02040503050406030204" pitchFamily="18" charset="0"/>
                                <a:sym typeface="Century Gothic"/>
                              </a:rPr>
                            </m:ctrlPr>
                          </m:sSubPr>
                          <m:e>
                            <m:r>
                              <a:rPr lang="en-US" sz="2000" b="1" i="1" smtClean="0">
                                <a:solidFill>
                                  <a:schemeClr val="dk1"/>
                                </a:solidFill>
                                <a:latin typeface="Cambria Math" panose="02040503050406030204" pitchFamily="18" charset="0"/>
                                <a:sym typeface="Century Gothic"/>
                              </a:rPr>
                              <m:t>𝒅</m:t>
                            </m:r>
                          </m:e>
                          <m:sub>
                            <m:r>
                              <a:rPr lang="en-US" sz="2000" b="1" i="1" smtClean="0">
                                <a:solidFill>
                                  <a:schemeClr val="dk1"/>
                                </a:solidFill>
                                <a:latin typeface="Cambria Math" panose="02040503050406030204" pitchFamily="18" charset="0"/>
                                <a:sym typeface="Century Gothic"/>
                              </a:rPr>
                              <m:t>𝑭</m:t>
                            </m:r>
                          </m:sub>
                        </m:sSub>
                      </m:den>
                    </m:f>
                    <m:r>
                      <a:rPr lang="en-US" sz="2000" b="1" i="1">
                        <a:solidFill>
                          <a:schemeClr val="dk1"/>
                        </a:solidFill>
                        <a:latin typeface="Cambria Math" panose="02040503050406030204" pitchFamily="18" charset="0"/>
                        <a:sym typeface="Century Gothic"/>
                      </a:rPr>
                      <m:t> </m:t>
                    </m:r>
                  </m:oMath>
                </a14:m>
                <a:r>
                  <a:rPr lang="es-MX" sz="2000" b="1" dirty="0">
                    <a:solidFill>
                      <a:schemeClr val="dk1"/>
                    </a:solidFill>
                    <a:ea typeface="Century Gothic"/>
                    <a:cs typeface="Century Gothic"/>
                    <a:sym typeface="Century Gothic"/>
                  </a:rPr>
                  <a:t>, in [1] they use </a:t>
                </a:r>
                <a14:m>
                  <m:oMath xmlns:m="http://schemas.openxmlformats.org/officeDocument/2006/math">
                    <m:f>
                      <m:fPr>
                        <m:ctrlPr>
                          <a:rPr lang="en-US" sz="2000" b="1" i="1">
                            <a:solidFill>
                              <a:schemeClr val="dk1"/>
                            </a:solidFill>
                            <a:latin typeface="Cambria Math" panose="02040503050406030204" pitchFamily="18" charset="0"/>
                            <a:sym typeface="Century Gothic"/>
                          </a:rPr>
                        </m:ctrlPr>
                      </m:fPr>
                      <m:num>
                        <m:r>
                          <a:rPr lang="en-US" sz="2000" b="1" i="1">
                            <a:solidFill>
                              <a:schemeClr val="dk1"/>
                            </a:solidFill>
                            <a:latin typeface="Cambria Math" panose="02040503050406030204" pitchFamily="18" charset="0"/>
                            <a:sym typeface="Century Gothic"/>
                          </a:rPr>
                          <m:t>𝟏</m:t>
                        </m:r>
                      </m:num>
                      <m:den>
                        <m:sSub>
                          <m:sSubPr>
                            <m:ctrlPr>
                              <a:rPr lang="en-US" sz="2000" b="1" i="1">
                                <a:solidFill>
                                  <a:schemeClr val="dk1"/>
                                </a:solidFill>
                                <a:latin typeface="Cambria Math" panose="02040503050406030204" pitchFamily="18" charset="0"/>
                                <a:sym typeface="Century Gothic"/>
                              </a:rPr>
                            </m:ctrlPr>
                          </m:sSubPr>
                          <m:e>
                            <m:r>
                              <a:rPr lang="en-US" sz="2000" b="1" i="1">
                                <a:solidFill>
                                  <a:schemeClr val="dk1"/>
                                </a:solidFill>
                                <a:latin typeface="Cambria Math" panose="02040503050406030204" pitchFamily="18" charset="0"/>
                                <a:sym typeface="Century Gothic"/>
                              </a:rPr>
                              <m:t>𝒅</m:t>
                            </m:r>
                          </m:e>
                          <m:sub>
                            <m:r>
                              <a:rPr lang="en-US" sz="2000" b="1" i="1">
                                <a:solidFill>
                                  <a:schemeClr val="dk1"/>
                                </a:solidFill>
                                <a:latin typeface="Cambria Math" panose="02040503050406030204" pitchFamily="18" charset="0"/>
                                <a:sym typeface="Century Gothic"/>
                              </a:rPr>
                              <m:t>𝑭</m:t>
                            </m:r>
                          </m:sub>
                        </m:sSub>
                      </m:den>
                    </m:f>
                    <m:r>
                      <a:rPr lang="en-US" sz="2000" b="1" i="1" smtClean="0">
                        <a:solidFill>
                          <a:schemeClr val="dk1"/>
                        </a:solidFill>
                        <a:latin typeface="Cambria Math" panose="02040503050406030204" pitchFamily="18" charset="0"/>
                        <a:sym typeface="Century Gothic"/>
                      </a:rPr>
                      <m:t>=</m:t>
                    </m:r>
                    <m:sSup>
                      <m:sSupPr>
                        <m:ctrlPr>
                          <a:rPr lang="en-US" sz="2000" b="1" i="1" smtClean="0">
                            <a:solidFill>
                              <a:schemeClr val="dk1"/>
                            </a:solidFill>
                            <a:latin typeface="Cambria Math" panose="02040503050406030204" pitchFamily="18" charset="0"/>
                            <a:sym typeface="Century Gothic"/>
                          </a:rPr>
                        </m:ctrlPr>
                      </m:sSupPr>
                      <m:e>
                        <m:r>
                          <a:rPr lang="en-US" sz="2000" b="1" i="1" smtClean="0">
                            <a:solidFill>
                              <a:schemeClr val="dk1"/>
                            </a:solidFill>
                            <a:latin typeface="Cambria Math" panose="02040503050406030204" pitchFamily="18" charset="0"/>
                            <a:sym typeface="Century Gothic"/>
                          </a:rPr>
                          <m:t>𝑴</m:t>
                        </m:r>
                      </m:e>
                      <m:sup>
                        <m:r>
                          <a:rPr lang="en-US" sz="2000" b="1" i="1" smtClean="0">
                            <a:solidFill>
                              <a:schemeClr val="dk1"/>
                            </a:solidFill>
                            <a:latin typeface="Cambria Math" panose="02040503050406030204" pitchFamily="18" charset="0"/>
                            <a:sym typeface="Century Gothic"/>
                          </a:rPr>
                          <m:t>𝟐</m:t>
                        </m:r>
                      </m:sup>
                    </m:sSup>
                    <m:d>
                      <m:dPr>
                        <m:ctrlPr>
                          <a:rPr lang="en-US" sz="2000" b="1" i="1" smtClean="0">
                            <a:solidFill>
                              <a:schemeClr val="dk1"/>
                            </a:solidFill>
                            <a:latin typeface="Cambria Math" panose="02040503050406030204" pitchFamily="18" charset="0"/>
                            <a:sym typeface="Century Gothic"/>
                          </a:rPr>
                        </m:ctrlPr>
                      </m:dPr>
                      <m:e>
                        <m:r>
                          <a:rPr lang="en-US" sz="2000" b="1" i="1" smtClean="0">
                            <a:solidFill>
                              <a:schemeClr val="dk1"/>
                            </a:solidFill>
                            <a:latin typeface="Cambria Math" panose="02040503050406030204" pitchFamily="18" charset="0"/>
                            <a:sym typeface="Century Gothic"/>
                          </a:rPr>
                          <m:t>𝟏</m:t>
                        </m:r>
                        <m:r>
                          <a:rPr lang="en-US" sz="2000" b="1" i="1" smtClean="0">
                            <a:solidFill>
                              <a:schemeClr val="dk1"/>
                            </a:solidFill>
                            <a:latin typeface="Cambria Math" panose="02040503050406030204" pitchFamily="18" charset="0"/>
                            <a:ea typeface="Cambria Math" panose="02040503050406030204" pitchFamily="18" charset="0"/>
                            <a:sym typeface="Century Gothic"/>
                          </a:rPr>
                          <m:t>±</m:t>
                        </m:r>
                        <m:r>
                          <a:rPr lang="en-US" sz="2000" b="1" i="1" smtClean="0">
                            <a:solidFill>
                              <a:schemeClr val="dk1"/>
                            </a:solidFill>
                            <a:latin typeface="Cambria Math" panose="02040503050406030204" pitchFamily="18" charset="0"/>
                            <a:ea typeface="Cambria Math" panose="02040503050406030204" pitchFamily="18" charset="0"/>
                            <a:sym typeface="Century Gothic"/>
                          </a:rPr>
                          <m:t>𝟎</m:t>
                        </m:r>
                        <m:r>
                          <a:rPr lang="en-US" sz="2000" b="1" i="1" smtClean="0">
                            <a:solidFill>
                              <a:schemeClr val="dk1"/>
                            </a:solidFill>
                            <a:latin typeface="Cambria Math" panose="02040503050406030204" pitchFamily="18" charset="0"/>
                            <a:ea typeface="Cambria Math" panose="02040503050406030204" pitchFamily="18" charset="0"/>
                            <a:sym typeface="Century Gothic"/>
                          </a:rPr>
                          <m:t>.</m:t>
                        </m:r>
                        <m:r>
                          <a:rPr lang="en-US" sz="2000" b="1" i="1" smtClean="0">
                            <a:solidFill>
                              <a:schemeClr val="dk1"/>
                            </a:solidFill>
                            <a:latin typeface="Cambria Math" panose="02040503050406030204" pitchFamily="18" charset="0"/>
                            <a:ea typeface="Cambria Math" panose="02040503050406030204" pitchFamily="18" charset="0"/>
                            <a:sym typeface="Century Gothic"/>
                          </a:rPr>
                          <m:t>𝟐</m:t>
                        </m:r>
                      </m:e>
                    </m:d>
                  </m:oMath>
                </a14:m>
                <a:r>
                  <a:rPr lang="es-MX" sz="2000" b="1" dirty="0">
                    <a:solidFill>
                      <a:schemeClr val="dk1"/>
                    </a:solidFill>
                    <a:ea typeface="Century Gothic"/>
                    <a:cs typeface="Century Gothic"/>
                    <a:sym typeface="Century Gothic"/>
                  </a:rPr>
                  <a:t>,and in [2] they use </a:t>
                </a:r>
                <a14:m>
                  <m:oMath xmlns:m="http://schemas.openxmlformats.org/officeDocument/2006/math">
                    <m:f>
                      <m:fPr>
                        <m:ctrlPr>
                          <a:rPr lang="en-US" sz="2000" b="1" i="1">
                            <a:solidFill>
                              <a:schemeClr val="dk1"/>
                            </a:solidFill>
                            <a:latin typeface="Cambria Math" panose="02040503050406030204" pitchFamily="18" charset="0"/>
                            <a:sym typeface="Century Gothic"/>
                          </a:rPr>
                        </m:ctrlPr>
                      </m:fPr>
                      <m:num>
                        <m:r>
                          <a:rPr lang="en-US" sz="2000" b="1" i="1">
                            <a:solidFill>
                              <a:schemeClr val="dk1"/>
                            </a:solidFill>
                            <a:latin typeface="Cambria Math" panose="02040503050406030204" pitchFamily="18" charset="0"/>
                            <a:sym typeface="Century Gothic"/>
                          </a:rPr>
                          <m:t>𝟏</m:t>
                        </m:r>
                      </m:num>
                      <m:den>
                        <m:sSub>
                          <m:sSubPr>
                            <m:ctrlPr>
                              <a:rPr lang="en-US" sz="2000" b="1" i="1">
                                <a:solidFill>
                                  <a:schemeClr val="dk1"/>
                                </a:solidFill>
                                <a:latin typeface="Cambria Math" panose="02040503050406030204" pitchFamily="18" charset="0"/>
                                <a:sym typeface="Century Gothic"/>
                              </a:rPr>
                            </m:ctrlPr>
                          </m:sSubPr>
                          <m:e>
                            <m:r>
                              <a:rPr lang="en-US" sz="2000" b="1" i="1">
                                <a:solidFill>
                                  <a:schemeClr val="dk1"/>
                                </a:solidFill>
                                <a:latin typeface="Cambria Math" panose="02040503050406030204" pitchFamily="18" charset="0"/>
                                <a:sym typeface="Century Gothic"/>
                              </a:rPr>
                              <m:t>𝒅</m:t>
                            </m:r>
                          </m:e>
                          <m:sub>
                            <m:r>
                              <a:rPr lang="en-US" sz="2000" b="1" i="1">
                                <a:solidFill>
                                  <a:schemeClr val="dk1"/>
                                </a:solidFill>
                                <a:latin typeface="Cambria Math" panose="02040503050406030204" pitchFamily="18" charset="0"/>
                                <a:sym typeface="Century Gothic"/>
                              </a:rPr>
                              <m:t>𝑭</m:t>
                            </m:r>
                          </m:sub>
                        </m:sSub>
                      </m:den>
                    </m:f>
                    <m:r>
                      <a:rPr lang="en-US" sz="2000" b="1" i="1">
                        <a:solidFill>
                          <a:schemeClr val="dk1"/>
                        </a:solidFill>
                        <a:latin typeface="Cambria Math" panose="02040503050406030204" pitchFamily="18" charset="0"/>
                        <a:sym typeface="Century Gothic"/>
                      </a:rPr>
                      <m:t>=</m:t>
                    </m:r>
                    <m:r>
                      <a:rPr lang="en-US" sz="2000" b="1" i="1" smtClean="0">
                        <a:solidFill>
                          <a:schemeClr val="dk1"/>
                        </a:solidFill>
                        <a:latin typeface="Cambria Math" panose="02040503050406030204" pitchFamily="18" charset="0"/>
                        <a:sym typeface="Century Gothic"/>
                      </a:rPr>
                      <m:t>𝟐</m:t>
                    </m:r>
                    <m:sSup>
                      <m:sSupPr>
                        <m:ctrlPr>
                          <a:rPr lang="en-US" sz="2000" b="1" i="1">
                            <a:solidFill>
                              <a:schemeClr val="dk1"/>
                            </a:solidFill>
                            <a:latin typeface="Cambria Math" panose="02040503050406030204" pitchFamily="18" charset="0"/>
                            <a:sym typeface="Century Gothic"/>
                          </a:rPr>
                        </m:ctrlPr>
                      </m:sSupPr>
                      <m:e>
                        <m:r>
                          <a:rPr lang="en-US" sz="2000" b="1" i="1">
                            <a:solidFill>
                              <a:schemeClr val="dk1"/>
                            </a:solidFill>
                            <a:latin typeface="Cambria Math" panose="02040503050406030204" pitchFamily="18" charset="0"/>
                            <a:sym typeface="Century Gothic"/>
                          </a:rPr>
                          <m:t>𝑴</m:t>
                        </m:r>
                      </m:e>
                      <m:sup>
                        <m:r>
                          <a:rPr lang="en-US" sz="2000" b="1" i="1">
                            <a:solidFill>
                              <a:schemeClr val="dk1"/>
                            </a:solidFill>
                            <a:latin typeface="Cambria Math" panose="02040503050406030204" pitchFamily="18" charset="0"/>
                            <a:sym typeface="Century Gothic"/>
                          </a:rPr>
                          <m:t>𝟐</m:t>
                        </m:r>
                      </m:sup>
                    </m:sSup>
                    <m:d>
                      <m:dPr>
                        <m:ctrlPr>
                          <a:rPr lang="en-US" sz="2000" b="1" i="1">
                            <a:solidFill>
                              <a:schemeClr val="dk1"/>
                            </a:solidFill>
                            <a:latin typeface="Cambria Math" panose="02040503050406030204" pitchFamily="18" charset="0"/>
                            <a:sym typeface="Century Gothic"/>
                          </a:rPr>
                        </m:ctrlPr>
                      </m:dPr>
                      <m:e>
                        <m:r>
                          <a:rPr lang="en-US" sz="2000" b="1" i="1">
                            <a:solidFill>
                              <a:schemeClr val="dk1"/>
                            </a:solidFill>
                            <a:latin typeface="Cambria Math" panose="02040503050406030204" pitchFamily="18" charset="0"/>
                            <a:sym typeface="Century Gothic"/>
                          </a:rPr>
                          <m:t>𝟏</m:t>
                        </m:r>
                        <m:r>
                          <a:rPr lang="en-US" sz="2000" b="1" i="1">
                            <a:solidFill>
                              <a:schemeClr val="dk1"/>
                            </a:solidFill>
                            <a:latin typeface="Cambria Math" panose="02040503050406030204" pitchFamily="18" charset="0"/>
                            <a:ea typeface="Cambria Math" panose="02040503050406030204" pitchFamily="18" charset="0"/>
                            <a:sym typeface="Century Gothic"/>
                          </a:rPr>
                          <m:t>±</m:t>
                        </m:r>
                        <m:r>
                          <a:rPr lang="en-US" sz="2000" b="1" i="1">
                            <a:solidFill>
                              <a:schemeClr val="dk1"/>
                            </a:solidFill>
                            <a:latin typeface="Cambria Math" panose="02040503050406030204" pitchFamily="18" charset="0"/>
                            <a:ea typeface="Cambria Math" panose="02040503050406030204" pitchFamily="18" charset="0"/>
                            <a:sym typeface="Century Gothic"/>
                          </a:rPr>
                          <m:t>𝟎</m:t>
                        </m:r>
                        <m:r>
                          <a:rPr lang="en-US" sz="2000" b="1" i="1">
                            <a:solidFill>
                              <a:schemeClr val="dk1"/>
                            </a:solidFill>
                            <a:latin typeface="Cambria Math" panose="02040503050406030204" pitchFamily="18" charset="0"/>
                            <a:ea typeface="Cambria Math" panose="02040503050406030204" pitchFamily="18" charset="0"/>
                            <a:sym typeface="Century Gothic"/>
                          </a:rPr>
                          <m:t>.</m:t>
                        </m:r>
                        <m:r>
                          <a:rPr lang="en-US" sz="2000" b="1" i="1">
                            <a:solidFill>
                              <a:schemeClr val="dk1"/>
                            </a:solidFill>
                            <a:latin typeface="Cambria Math" panose="02040503050406030204" pitchFamily="18" charset="0"/>
                            <a:ea typeface="Cambria Math" panose="02040503050406030204" pitchFamily="18" charset="0"/>
                            <a:sym typeface="Century Gothic"/>
                          </a:rPr>
                          <m:t>𝟐</m:t>
                        </m:r>
                      </m:e>
                    </m:d>
                  </m:oMath>
                </a14:m>
                <a:r>
                  <a:rPr lang="es-MX" sz="2000" b="1" dirty="0">
                    <a:solidFill>
                      <a:schemeClr val="dk1"/>
                    </a:solidFill>
                    <a:ea typeface="Century Gothic"/>
                    <a:cs typeface="Century Gothic"/>
                    <a:sym typeface="Century Gothic"/>
                  </a:rPr>
                  <a:t>.</a:t>
                </a:r>
                <a:endParaRPr dirty="0"/>
              </a:p>
            </p:txBody>
          </p:sp>
        </mc:Choice>
        <mc:Fallback xmlns="">
          <p:sp>
            <p:nvSpPr>
              <p:cNvPr id="4" name="Google Shape;495;p20">
                <a:extLst>
                  <a:ext uri="{FF2B5EF4-FFF2-40B4-BE49-F238E27FC236}">
                    <a16:creationId xmlns:a16="http://schemas.microsoft.com/office/drawing/2014/main" id="{CD735553-C781-4D89-F4BB-7C712EC143E6}"/>
                  </a:ext>
                </a:extLst>
              </p:cNvPr>
              <p:cNvSpPr txBox="1">
                <a:spLocks noRot="1" noChangeAspect="1" noMove="1" noResize="1" noEditPoints="1" noAdjustHandles="1" noChangeArrowheads="1" noChangeShapeType="1" noTextEdit="1"/>
              </p:cNvSpPr>
              <p:nvPr/>
            </p:nvSpPr>
            <p:spPr>
              <a:xfrm>
                <a:off x="921695" y="4288763"/>
                <a:ext cx="11097999" cy="1054992"/>
              </a:xfrm>
              <a:prstGeom prst="rect">
                <a:avLst/>
              </a:prstGeom>
              <a:blipFill>
                <a:blip r:embed="rId5"/>
                <a:stretch>
                  <a:fillRect l="-457"/>
                </a:stretch>
              </a:blipFill>
              <a:ln>
                <a:noFill/>
              </a:ln>
            </p:spPr>
            <p:txBody>
              <a:bodyPr/>
              <a:lstStyle/>
              <a:p>
                <a:r>
                  <a:rPr lang="es-ES_tradnl">
                    <a:noFill/>
                  </a:rPr>
                  <a:t> </a:t>
                </a:r>
              </a:p>
            </p:txBody>
          </p:sp>
        </mc:Fallback>
      </mc:AlternateContent>
      <p:sp>
        <p:nvSpPr>
          <p:cNvPr id="5" name="Slide Number Placeholder 4">
            <a:extLst>
              <a:ext uri="{FF2B5EF4-FFF2-40B4-BE49-F238E27FC236}">
                <a16:creationId xmlns:a16="http://schemas.microsoft.com/office/drawing/2014/main" id="{503A5A07-D3F8-5193-5CDC-B24CD38CC2E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p:bldP spid="499"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1"/>
          <p:cNvSpPr txBox="1"/>
          <p:nvPr/>
        </p:nvSpPr>
        <p:spPr>
          <a:xfrm>
            <a:off x="547000" y="1215542"/>
            <a:ext cx="11097999" cy="40011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Then by the regularization of the integrals the matrix elements change:</a:t>
            </a:r>
            <a:endParaRPr dirty="0"/>
          </a:p>
        </p:txBody>
      </p:sp>
      <p:pic>
        <p:nvPicPr>
          <p:cNvPr id="507" name="Google Shape;507;p21"/>
          <p:cNvPicPr preferRelativeResize="0"/>
          <p:nvPr/>
        </p:nvPicPr>
        <p:blipFill rotWithShape="1">
          <a:blip r:embed="rId3">
            <a:alphaModFix/>
          </a:blip>
          <a:srcRect/>
          <a:stretch/>
        </p:blipFill>
        <p:spPr>
          <a:xfrm>
            <a:off x="778314" y="1878765"/>
            <a:ext cx="5406949" cy="2004205"/>
          </a:xfrm>
          <a:prstGeom prst="rect">
            <a:avLst/>
          </a:prstGeom>
          <a:noFill/>
          <a:ln>
            <a:noFill/>
          </a:ln>
        </p:spPr>
      </p:pic>
      <p:pic>
        <p:nvPicPr>
          <p:cNvPr id="508" name="Google Shape;508;p21"/>
          <p:cNvPicPr preferRelativeResize="0"/>
          <p:nvPr/>
        </p:nvPicPr>
        <p:blipFill rotWithShape="1">
          <a:blip r:embed="rId4">
            <a:alphaModFix/>
          </a:blip>
          <a:srcRect/>
          <a:stretch/>
        </p:blipFill>
        <p:spPr>
          <a:xfrm>
            <a:off x="6185263" y="1839467"/>
            <a:ext cx="5918200" cy="2082800"/>
          </a:xfrm>
          <a:prstGeom prst="rect">
            <a:avLst/>
          </a:prstGeom>
          <a:noFill/>
          <a:ln>
            <a:noFill/>
          </a:ln>
        </p:spPr>
      </p:pic>
      <p:sp>
        <p:nvSpPr>
          <p:cNvPr id="509" name="Google Shape;509;p21"/>
          <p:cNvSpPr/>
          <p:nvPr/>
        </p:nvSpPr>
        <p:spPr>
          <a:xfrm>
            <a:off x="5633356" y="2723024"/>
            <a:ext cx="462643" cy="315686"/>
          </a:xfrm>
          <a:prstGeom prst="rightArrow">
            <a:avLst>
              <a:gd name="adj1" fmla="val 50000"/>
              <a:gd name="adj2" fmla="val 50000"/>
            </a:avLst>
          </a:prstGeom>
          <a:solidFill>
            <a:schemeClr val="accent1"/>
          </a:solidFill>
          <a:ln w="15875" cap="rnd"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0" name="Google Shape;510;p21"/>
          <p:cNvSpPr txBox="1"/>
          <p:nvPr/>
        </p:nvSpPr>
        <p:spPr>
          <a:xfrm>
            <a:off x="3035809" y="130990"/>
            <a:ext cx="8851392" cy="754116"/>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es-MX" sz="3200" b="1" i="1" dirty="0">
                <a:solidFill>
                  <a:schemeClr val="dk1"/>
                </a:solidFill>
                <a:ea typeface="Century Gothic"/>
                <a:cs typeface="Century Gothic"/>
                <a:sym typeface="Century Gothic"/>
              </a:rPr>
              <a:t>FIRST RADIAL EXCITATION</a:t>
            </a:r>
            <a:endParaRPr lang="es-MX" sz="3200" dirty="0"/>
          </a:p>
        </p:txBody>
      </p:sp>
      <p:sp>
        <p:nvSpPr>
          <p:cNvPr id="511" name="Google Shape;511;p21"/>
          <p:cNvSpPr txBox="1"/>
          <p:nvPr/>
        </p:nvSpPr>
        <p:spPr>
          <a:xfrm>
            <a:off x="547000" y="4105045"/>
            <a:ext cx="11097999" cy="40011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s-MX" sz="2000" b="1" dirty="0">
                <a:solidFill>
                  <a:schemeClr val="dk1"/>
                </a:solidFill>
                <a:latin typeface="Century Gothic"/>
                <a:ea typeface="Century Gothic"/>
                <a:cs typeface="Century Gothic"/>
                <a:sym typeface="Century Gothic"/>
              </a:rPr>
              <a:t>        With: </a:t>
            </a:r>
            <a:endParaRPr dirty="0"/>
          </a:p>
        </p:txBody>
      </p:sp>
      <p:grpSp>
        <p:nvGrpSpPr>
          <p:cNvPr id="5" name="Group 4">
            <a:extLst>
              <a:ext uri="{FF2B5EF4-FFF2-40B4-BE49-F238E27FC236}">
                <a16:creationId xmlns:a16="http://schemas.microsoft.com/office/drawing/2014/main" id="{07A31FA5-1A6E-6B46-B182-1C14146B608C}"/>
              </a:ext>
            </a:extLst>
          </p:cNvPr>
          <p:cNvGrpSpPr/>
          <p:nvPr/>
        </p:nvGrpSpPr>
        <p:grpSpPr>
          <a:xfrm>
            <a:off x="2391227" y="4185380"/>
            <a:ext cx="7638276" cy="673100"/>
            <a:chOff x="2391227" y="4185380"/>
            <a:chExt cx="7638276" cy="673100"/>
          </a:xfrm>
        </p:grpSpPr>
        <p:pic>
          <p:nvPicPr>
            <p:cNvPr id="513" name="Google Shape;513;p21"/>
            <p:cNvPicPr preferRelativeResize="0"/>
            <p:nvPr/>
          </p:nvPicPr>
          <p:blipFill rotWithShape="1">
            <a:blip r:embed="rId5">
              <a:alphaModFix/>
            </a:blip>
            <a:srcRect/>
            <a:stretch/>
          </p:blipFill>
          <p:spPr>
            <a:xfrm>
              <a:off x="2391227" y="4185380"/>
              <a:ext cx="6946900" cy="673100"/>
            </a:xfrm>
            <a:prstGeom prst="rect">
              <a:avLst/>
            </a:prstGeom>
            <a:noFill/>
            <a:ln>
              <a:noFill/>
            </a:ln>
          </p:spPr>
        </p:pic>
        <p:sp>
          <p:nvSpPr>
            <p:cNvPr id="3" name="TextBox 2">
              <a:extLst>
                <a:ext uri="{FF2B5EF4-FFF2-40B4-BE49-F238E27FC236}">
                  <a16:creationId xmlns:a16="http://schemas.microsoft.com/office/drawing/2014/main" id="{815B3C77-E2E5-014F-BBC0-FC8632136004}"/>
                </a:ext>
              </a:extLst>
            </p:cNvPr>
            <p:cNvSpPr txBox="1"/>
            <p:nvPr/>
          </p:nvSpPr>
          <p:spPr>
            <a:xfrm>
              <a:off x="9338127" y="4353255"/>
              <a:ext cx="691376" cy="369332"/>
            </a:xfrm>
            <a:prstGeom prst="rect">
              <a:avLst/>
            </a:prstGeom>
            <a:noFill/>
          </p:spPr>
          <p:txBody>
            <a:bodyPr wrap="square" rtlCol="0">
              <a:spAutoFit/>
            </a:bodyPr>
            <a:lstStyle/>
            <a:p>
              <a:endParaRPr lang="es-ES_tradnl" dirty="0"/>
            </a:p>
          </p:txBody>
        </p:sp>
      </p:grpSp>
      <p:grpSp>
        <p:nvGrpSpPr>
          <p:cNvPr id="6" name="Group 5">
            <a:extLst>
              <a:ext uri="{FF2B5EF4-FFF2-40B4-BE49-F238E27FC236}">
                <a16:creationId xmlns:a16="http://schemas.microsoft.com/office/drawing/2014/main" id="{A699C86B-6928-8140-BDAD-5A10D1EFCDA4}"/>
              </a:ext>
            </a:extLst>
          </p:cNvPr>
          <p:cNvGrpSpPr/>
          <p:nvPr/>
        </p:nvGrpSpPr>
        <p:grpSpPr>
          <a:xfrm>
            <a:off x="2391227" y="5267103"/>
            <a:ext cx="7227978" cy="575863"/>
            <a:chOff x="2391227" y="5267103"/>
            <a:chExt cx="7227978" cy="575863"/>
          </a:xfrm>
        </p:grpSpPr>
        <p:pic>
          <p:nvPicPr>
            <p:cNvPr id="512" name="Google Shape;512;p21"/>
            <p:cNvPicPr preferRelativeResize="0"/>
            <p:nvPr/>
          </p:nvPicPr>
          <p:blipFill rotWithShape="1">
            <a:blip r:embed="rId6">
              <a:alphaModFix/>
            </a:blip>
            <a:srcRect/>
            <a:stretch/>
          </p:blipFill>
          <p:spPr>
            <a:xfrm>
              <a:off x="2391227" y="5267103"/>
              <a:ext cx="7043247" cy="575863"/>
            </a:xfrm>
            <a:prstGeom prst="rect">
              <a:avLst/>
            </a:prstGeom>
            <a:noFill/>
            <a:ln>
              <a:noFill/>
            </a:ln>
          </p:spPr>
        </p:pic>
        <p:sp>
          <p:nvSpPr>
            <p:cNvPr id="4" name="TextBox 3">
              <a:extLst>
                <a:ext uri="{FF2B5EF4-FFF2-40B4-BE49-F238E27FC236}">
                  <a16:creationId xmlns:a16="http://schemas.microsoft.com/office/drawing/2014/main" id="{79380083-D07A-CE48-A82E-CF466EFA3542}"/>
                </a:ext>
              </a:extLst>
            </p:cNvPr>
            <p:cNvSpPr txBox="1"/>
            <p:nvPr/>
          </p:nvSpPr>
          <p:spPr>
            <a:xfrm>
              <a:off x="9434474" y="5401145"/>
              <a:ext cx="184731" cy="369332"/>
            </a:xfrm>
            <a:prstGeom prst="rect">
              <a:avLst/>
            </a:prstGeom>
            <a:noFill/>
          </p:spPr>
          <p:txBody>
            <a:bodyPr wrap="none" rtlCol="0">
              <a:spAutoFit/>
            </a:bodyPr>
            <a:lstStyle/>
            <a:p>
              <a:endParaRPr lang="es-ES_tradnl" dirty="0"/>
            </a:p>
          </p:txBody>
        </p:sp>
      </p:grpSp>
      <p:sp>
        <p:nvSpPr>
          <p:cNvPr id="7" name="Slide Number Placeholder 6">
            <a:extLst>
              <a:ext uri="{FF2B5EF4-FFF2-40B4-BE49-F238E27FC236}">
                <a16:creationId xmlns:a16="http://schemas.microsoft.com/office/drawing/2014/main" id="{14C88934-023E-5171-6F13-8EB227FF2E8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2"/>
          <p:cNvSpPr txBox="1"/>
          <p:nvPr/>
        </p:nvSpPr>
        <p:spPr>
          <a:xfrm>
            <a:off x="3035809" y="130990"/>
            <a:ext cx="8851392" cy="754116"/>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es-MX" sz="3200" b="1" i="1" dirty="0">
                <a:solidFill>
                  <a:schemeClr val="dk1"/>
                </a:solidFill>
                <a:ea typeface="Century Gothic"/>
                <a:cs typeface="Century Gothic"/>
                <a:sym typeface="Century Gothic"/>
              </a:rPr>
              <a:t>KERNEL FOR PSEUDOSCALAR MESONS</a:t>
            </a:r>
            <a:endParaRPr dirty="0"/>
          </a:p>
        </p:txBody>
      </p:sp>
      <p:sp>
        <p:nvSpPr>
          <p:cNvPr id="520" name="Google Shape;520;p22"/>
          <p:cNvSpPr txBox="1"/>
          <p:nvPr/>
        </p:nvSpPr>
        <p:spPr>
          <a:xfrm>
            <a:off x="400357" y="3442559"/>
            <a:ext cx="4058728" cy="40011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Matrix equation:</a:t>
            </a:r>
            <a:endParaRPr dirty="0"/>
          </a:p>
        </p:txBody>
      </p:sp>
      <p:sp>
        <p:nvSpPr>
          <p:cNvPr id="523" name="Google Shape;523;p22"/>
          <p:cNvSpPr txBox="1"/>
          <p:nvPr/>
        </p:nvSpPr>
        <p:spPr>
          <a:xfrm>
            <a:off x="400357" y="1342314"/>
            <a:ext cx="12046513" cy="400110"/>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2000"/>
              <a:buFont typeface="Arial"/>
              <a:buChar char="•"/>
            </a:pPr>
            <a:r>
              <a:rPr lang="es-MX" sz="2000" b="1" dirty="0">
                <a:solidFill>
                  <a:schemeClr val="dk1"/>
                </a:solidFill>
                <a:ea typeface="Century Gothic"/>
                <a:cs typeface="Century Gothic"/>
                <a:sym typeface="Century Gothic"/>
              </a:rPr>
              <a:t>Using the Feynman parameterization we get:</a:t>
            </a:r>
            <a:endParaRPr dirty="0"/>
          </a:p>
        </p:txBody>
      </p:sp>
      <p:pic>
        <p:nvPicPr>
          <p:cNvPr id="522" name="Google Shape;522;p22"/>
          <p:cNvPicPr preferRelativeResize="0"/>
          <p:nvPr/>
        </p:nvPicPr>
        <p:blipFill rotWithShape="1">
          <a:blip r:embed="rId3">
            <a:alphaModFix/>
          </a:blip>
          <a:srcRect/>
          <a:stretch/>
        </p:blipFill>
        <p:spPr>
          <a:xfrm>
            <a:off x="1515593" y="2051015"/>
            <a:ext cx="8906979" cy="1061066"/>
          </a:xfrm>
          <a:prstGeom prst="rect">
            <a:avLst/>
          </a:prstGeom>
          <a:noFill/>
          <a:ln>
            <a:noFill/>
          </a:ln>
        </p:spPr>
      </p:pic>
      <p:pic>
        <p:nvPicPr>
          <p:cNvPr id="521" name="Google Shape;521;p22"/>
          <p:cNvPicPr preferRelativeResize="0"/>
          <p:nvPr/>
        </p:nvPicPr>
        <p:blipFill rotWithShape="1">
          <a:blip r:embed="rId4">
            <a:alphaModFix/>
          </a:blip>
          <a:srcRect/>
          <a:stretch/>
        </p:blipFill>
        <p:spPr>
          <a:xfrm>
            <a:off x="2691017" y="4481738"/>
            <a:ext cx="6968634" cy="1548586"/>
          </a:xfrm>
          <a:prstGeom prst="rect">
            <a:avLst/>
          </a:prstGeom>
          <a:noFill/>
          <a:ln>
            <a:noFill/>
          </a:ln>
        </p:spPr>
      </p:pic>
      <p:sp>
        <p:nvSpPr>
          <p:cNvPr id="8" name="Slide Number Placeholder 7">
            <a:extLst>
              <a:ext uri="{FF2B5EF4-FFF2-40B4-BE49-F238E27FC236}">
                <a16:creationId xmlns:a16="http://schemas.microsoft.com/office/drawing/2014/main" id="{D5956B7D-F7D1-2E41-B35A-DF2C6A197DA4}"/>
              </a:ext>
            </a:extLst>
          </p:cNvPr>
          <p:cNvSpPr>
            <a:spLocks noGrp="1"/>
          </p:cNvSpPr>
          <p:nvPr>
            <p:ph type="sldNum" idx="12"/>
          </p:nvPr>
        </p:nvSpPr>
        <p:spPr/>
        <p:txBody>
          <a:bodyPr/>
          <a:lstStyle/>
          <a:p>
            <a:pPr marL="0" lvl="0" indent="0" algn="r" rtl="0">
              <a:spcBef>
                <a:spcPts val="0"/>
              </a:spcBef>
              <a:spcAft>
                <a:spcPts val="0"/>
              </a:spcAft>
              <a:buNone/>
            </a:pPr>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5E9A5-8723-43EB-9BFE-392BE8249BBC}"/>
              </a:ext>
            </a:extLst>
          </p:cNvPr>
          <p:cNvSpPr>
            <a:spLocks noGrp="1"/>
          </p:cNvSpPr>
          <p:nvPr>
            <p:ph type="title"/>
          </p:nvPr>
        </p:nvSpPr>
        <p:spPr>
          <a:xfrm>
            <a:off x="3011044" y="123104"/>
            <a:ext cx="8851392" cy="754116"/>
          </a:xfrm>
        </p:spPr>
        <p:txBody>
          <a:bodyPr>
            <a:normAutofit/>
          </a:bodyPr>
          <a:lstStyle/>
          <a:p>
            <a:pPr algn="r"/>
            <a:r>
              <a:rPr lang="es-MX" sz="3200" b="1" i="1" dirty="0">
                <a:solidFill>
                  <a:schemeClr val="tx1"/>
                </a:solidFill>
              </a:rPr>
              <a:t>DIQUARKS</a:t>
            </a:r>
            <a:r>
              <a:rPr lang="es-MX" b="1" i="1" dirty="0"/>
              <a:t>   </a:t>
            </a:r>
          </a:p>
        </p:txBody>
      </p:sp>
      <p:sp>
        <p:nvSpPr>
          <p:cNvPr id="15" name="CuadroTexto 14">
            <a:extLst>
              <a:ext uri="{FF2B5EF4-FFF2-40B4-BE49-F238E27FC236}">
                <a16:creationId xmlns:a16="http://schemas.microsoft.com/office/drawing/2014/main" id="{3E25244E-777C-45DF-A996-9FB6B7856B4F}"/>
              </a:ext>
            </a:extLst>
          </p:cNvPr>
          <p:cNvSpPr txBox="1"/>
          <p:nvPr/>
        </p:nvSpPr>
        <p:spPr>
          <a:xfrm>
            <a:off x="756693" y="1220672"/>
            <a:ext cx="11155073"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They are correlations of two quarks within a baryon.</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8CC30FF6-06A4-45C3-9D40-B8989DF37E2D}"/>
                  </a:ext>
                </a:extLst>
              </p:cNvPr>
              <p:cNvSpPr txBox="1"/>
              <p:nvPr/>
            </p:nvSpPr>
            <p:spPr>
              <a:xfrm>
                <a:off x="7683296" y="2828949"/>
                <a:ext cx="4508704" cy="1938992"/>
              </a:xfrm>
              <a:prstGeom prst="rect">
                <a:avLst/>
              </a:prstGeom>
              <a:noFill/>
            </p:spPr>
            <p:txBody>
              <a:bodyPr wrap="square" rtlCol="0">
                <a:spAutoFit/>
              </a:bodyPr>
              <a:lstStyle/>
              <a:p>
                <a:r>
                  <a:rPr lang="es-MX" sz="2400" b="1" dirty="0"/>
                  <a:t> </a:t>
                </a:r>
                <a:r>
                  <a:rPr lang="es-MX" sz="2400" b="1" dirty="0" err="1"/>
                  <a:t>Diquarks</a:t>
                </a:r>
                <a:r>
                  <a:rPr lang="es-MX" sz="2400" b="1" dirty="0"/>
                  <a:t>:</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𝟎</m:t>
                        </m:r>
                      </m:e>
                      <m:sup>
                        <m:r>
                          <a:rPr lang="es-MX" sz="2400" b="1" i="1">
                            <a:latin typeface="Cambria Math" panose="02040503050406030204" pitchFamily="18" charset="0"/>
                          </a:rPr>
                          <m:t>+</m:t>
                        </m:r>
                      </m:sup>
                    </m:sSup>
                  </m:oMath>
                </a14:m>
                <a:r>
                  <a:rPr lang="es-MX" sz="2400" b="1" dirty="0"/>
                  <a:t> Scalars</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𝟎</m:t>
                        </m:r>
                      </m:e>
                      <m:sup>
                        <m:r>
                          <a:rPr lang="es-MX" sz="2400" b="1" i="1">
                            <a:latin typeface="Cambria Math" panose="02040503050406030204" pitchFamily="18" charset="0"/>
                          </a:rPr>
                          <m:t>−</m:t>
                        </m:r>
                      </m:sup>
                    </m:sSup>
                  </m:oMath>
                </a14:m>
                <a:r>
                  <a:rPr lang="es-MX" sz="2400" b="1" dirty="0"/>
                  <a:t> Pseudoscalars</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𝟏</m:t>
                        </m:r>
                      </m:e>
                      <m:sup>
                        <m:r>
                          <a:rPr lang="es-MX" sz="2400" b="1" i="1">
                            <a:latin typeface="Cambria Math" panose="02040503050406030204" pitchFamily="18" charset="0"/>
                          </a:rPr>
                          <m:t>+</m:t>
                        </m:r>
                      </m:sup>
                    </m:sSup>
                  </m:oMath>
                </a14:m>
                <a:r>
                  <a:rPr lang="es-MX" sz="2400" b="1" dirty="0"/>
                  <a:t> Axial Vector</a:t>
                </a:r>
                <a:endParaRPr lang="en-US" sz="2400" b="1"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𝟏</m:t>
                        </m:r>
                      </m:e>
                      <m:sup>
                        <m:r>
                          <a:rPr lang="es-MX" sz="2400" b="1" i="1">
                            <a:latin typeface="Cambria Math" panose="02040503050406030204" pitchFamily="18" charset="0"/>
                          </a:rPr>
                          <m:t>−</m:t>
                        </m:r>
                      </m:sup>
                    </m:sSup>
                  </m:oMath>
                </a14:m>
                <a:r>
                  <a:rPr lang="es-MX" sz="2400" b="1" dirty="0"/>
                  <a:t> Vector</a:t>
                </a:r>
              </a:p>
            </p:txBody>
          </p:sp>
        </mc:Choice>
        <mc:Fallback xmlns="">
          <p:sp>
            <p:nvSpPr>
              <p:cNvPr id="16" name="CuadroTexto 15">
                <a:extLst>
                  <a:ext uri="{FF2B5EF4-FFF2-40B4-BE49-F238E27FC236}">
                    <a16:creationId xmlns:a16="http://schemas.microsoft.com/office/drawing/2014/main" id="{8CC30FF6-06A4-45C3-9D40-B8989DF37E2D}"/>
                  </a:ext>
                </a:extLst>
              </p:cNvPr>
              <p:cNvSpPr txBox="1">
                <a:spLocks noRot="1" noChangeAspect="1" noMove="1" noResize="1" noEditPoints="1" noAdjustHandles="1" noChangeArrowheads="1" noChangeShapeType="1" noTextEdit="1"/>
              </p:cNvSpPr>
              <p:nvPr/>
            </p:nvSpPr>
            <p:spPr>
              <a:xfrm>
                <a:off x="7683296" y="2828949"/>
                <a:ext cx="4508704" cy="1938992"/>
              </a:xfrm>
              <a:prstGeom prst="rect">
                <a:avLst/>
              </a:prstGeom>
              <a:blipFill>
                <a:blip r:embed="rId3"/>
                <a:stretch>
                  <a:fillRect l="-1681" t="-2597" b="-5844"/>
                </a:stretch>
              </a:blipFill>
            </p:spPr>
            <p:txBody>
              <a:bodyPr/>
              <a:lstStyle/>
              <a:p>
                <a:r>
                  <a:rPr lang="es-MX">
                    <a:noFill/>
                  </a:rPr>
                  <a:t> </a:t>
                </a:r>
              </a:p>
            </p:txBody>
          </p:sp>
        </mc:Fallback>
      </mc:AlternateContent>
      <p:sp>
        <p:nvSpPr>
          <p:cNvPr id="11" name="CuadroTexto 10">
            <a:extLst>
              <a:ext uri="{FF2B5EF4-FFF2-40B4-BE49-F238E27FC236}">
                <a16:creationId xmlns:a16="http://schemas.microsoft.com/office/drawing/2014/main" id="{A3FB6C3F-6A51-458C-ABF0-D770A109DF3F}"/>
              </a:ext>
            </a:extLst>
          </p:cNvPr>
          <p:cNvSpPr txBox="1"/>
          <p:nvPr/>
        </p:nvSpPr>
        <p:spPr>
          <a:xfrm>
            <a:off x="756693" y="1777611"/>
            <a:ext cx="9977687"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Trivial changes in the BS equations of the mesons will give us those of the diquarks.</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FA4BC131-6002-4314-805E-60237C8703C2}"/>
                  </a:ext>
                </a:extLst>
              </p:cNvPr>
              <p:cNvSpPr txBox="1"/>
              <p:nvPr/>
            </p:nvSpPr>
            <p:spPr>
              <a:xfrm>
                <a:off x="1340303" y="2828949"/>
                <a:ext cx="4508704" cy="1938992"/>
              </a:xfrm>
              <a:prstGeom prst="rect">
                <a:avLst/>
              </a:prstGeom>
              <a:noFill/>
            </p:spPr>
            <p:txBody>
              <a:bodyPr wrap="square" rtlCol="0">
                <a:spAutoFit/>
              </a:bodyPr>
              <a:lstStyle/>
              <a:p>
                <a:r>
                  <a:rPr lang="es-MX" sz="2400" b="1" dirty="0"/>
                  <a:t> Mesons:</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𝟎</m:t>
                        </m:r>
                      </m:e>
                      <m:sup>
                        <m:r>
                          <a:rPr lang="es-MX" sz="2400" b="1" i="1">
                            <a:latin typeface="Cambria Math" panose="02040503050406030204" pitchFamily="18" charset="0"/>
                          </a:rPr>
                          <m:t>−</m:t>
                        </m:r>
                      </m:sup>
                    </m:sSup>
                  </m:oMath>
                </a14:m>
                <a:r>
                  <a:rPr lang="es-MX" sz="2400" b="1" dirty="0"/>
                  <a:t> Pseudoscalars</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𝟎</m:t>
                        </m:r>
                      </m:e>
                      <m:sup>
                        <m:r>
                          <a:rPr lang="es-MX" sz="2400" b="1" i="1">
                            <a:latin typeface="Cambria Math" panose="02040503050406030204" pitchFamily="18" charset="0"/>
                          </a:rPr>
                          <m:t>+</m:t>
                        </m:r>
                      </m:sup>
                    </m:sSup>
                  </m:oMath>
                </a14:m>
                <a:r>
                  <a:rPr lang="es-MX" sz="2400" b="1" dirty="0"/>
                  <a:t> Scalars</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𝟏</m:t>
                        </m:r>
                      </m:e>
                      <m:sup>
                        <m:r>
                          <a:rPr lang="es-MX" sz="2400" b="1" i="1">
                            <a:latin typeface="Cambria Math" panose="02040503050406030204" pitchFamily="18" charset="0"/>
                          </a:rPr>
                          <m:t>−</m:t>
                        </m:r>
                      </m:sup>
                    </m:sSup>
                  </m:oMath>
                </a14:m>
                <a:r>
                  <a:rPr lang="es-MX" sz="2400" b="1" dirty="0"/>
                  <a:t> Vector </a:t>
                </a:r>
              </a:p>
              <a:p>
                <a:pPr marL="342900" indent="-342900">
                  <a:buFont typeface="Arial" panose="020B0604020202020204" pitchFamily="34" charset="0"/>
                  <a:buChar char="•"/>
                </a:pPr>
                <a14:m>
                  <m:oMath xmlns:m="http://schemas.openxmlformats.org/officeDocument/2006/math">
                    <m:sSup>
                      <m:sSupPr>
                        <m:ctrlPr>
                          <a:rPr lang="es-MX" sz="2400" b="1" i="1">
                            <a:latin typeface="Cambria Math" panose="02040503050406030204" pitchFamily="18" charset="0"/>
                          </a:rPr>
                        </m:ctrlPr>
                      </m:sSupPr>
                      <m:e>
                        <m:r>
                          <a:rPr lang="es-MX" sz="2400" b="1" i="1">
                            <a:latin typeface="Cambria Math" panose="02040503050406030204" pitchFamily="18" charset="0"/>
                          </a:rPr>
                          <m:t>𝟏</m:t>
                        </m:r>
                      </m:e>
                      <m:sup>
                        <m:r>
                          <a:rPr lang="es-MX" sz="2400" b="1" i="1">
                            <a:latin typeface="Cambria Math" panose="02040503050406030204" pitchFamily="18" charset="0"/>
                          </a:rPr>
                          <m:t>+</m:t>
                        </m:r>
                      </m:sup>
                    </m:sSup>
                  </m:oMath>
                </a14:m>
                <a:r>
                  <a:rPr lang="es-MX" sz="2400" b="1" dirty="0"/>
                  <a:t> Axial Vector </a:t>
                </a:r>
              </a:p>
            </p:txBody>
          </p:sp>
        </mc:Choice>
        <mc:Fallback xmlns="">
          <p:sp>
            <p:nvSpPr>
              <p:cNvPr id="12" name="CuadroTexto 11">
                <a:extLst>
                  <a:ext uri="{FF2B5EF4-FFF2-40B4-BE49-F238E27FC236}">
                    <a16:creationId xmlns:a16="http://schemas.microsoft.com/office/drawing/2014/main" id="{FA4BC131-6002-4314-805E-60237C8703C2}"/>
                  </a:ext>
                </a:extLst>
              </p:cNvPr>
              <p:cNvSpPr txBox="1">
                <a:spLocks noRot="1" noChangeAspect="1" noMove="1" noResize="1" noEditPoints="1" noAdjustHandles="1" noChangeArrowheads="1" noChangeShapeType="1" noTextEdit="1"/>
              </p:cNvSpPr>
              <p:nvPr/>
            </p:nvSpPr>
            <p:spPr>
              <a:xfrm>
                <a:off x="1340303" y="2828949"/>
                <a:ext cx="4508704" cy="1938992"/>
              </a:xfrm>
              <a:prstGeom prst="rect">
                <a:avLst/>
              </a:prstGeom>
              <a:blipFill>
                <a:blip r:embed="rId4"/>
                <a:stretch>
                  <a:fillRect l="-1966" t="-2597" b="-5844"/>
                </a:stretch>
              </a:blipFill>
            </p:spPr>
            <p:txBody>
              <a:bodyPr/>
              <a:lstStyle/>
              <a:p>
                <a:r>
                  <a:rPr lang="es-MX">
                    <a:noFill/>
                  </a:rPr>
                  <a:t> </a:t>
                </a:r>
              </a:p>
            </p:txBody>
          </p:sp>
        </mc:Fallback>
      </mc:AlternateContent>
      <p:sp>
        <p:nvSpPr>
          <p:cNvPr id="3" name="Flecha: a la derecha 2">
            <a:extLst>
              <a:ext uri="{FF2B5EF4-FFF2-40B4-BE49-F238E27FC236}">
                <a16:creationId xmlns:a16="http://schemas.microsoft.com/office/drawing/2014/main" id="{867DEBC0-A5FA-48D1-8109-773AB0755C3B}"/>
              </a:ext>
            </a:extLst>
          </p:cNvPr>
          <p:cNvSpPr/>
          <p:nvPr/>
        </p:nvSpPr>
        <p:spPr>
          <a:xfrm>
            <a:off x="5291959" y="3673368"/>
            <a:ext cx="1608082" cy="756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 la derecha 19">
            <a:extLst>
              <a:ext uri="{FF2B5EF4-FFF2-40B4-BE49-F238E27FC236}">
                <a16:creationId xmlns:a16="http://schemas.microsoft.com/office/drawing/2014/main" id="{C8731D13-7DC5-4522-A775-E1059C009C99}"/>
              </a:ext>
            </a:extLst>
          </p:cNvPr>
          <p:cNvSpPr/>
          <p:nvPr/>
        </p:nvSpPr>
        <p:spPr>
          <a:xfrm>
            <a:off x="5657780" y="5279903"/>
            <a:ext cx="742614" cy="521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A12871FF-7691-4918-ADFB-1909E3A23F60}"/>
              </a:ext>
            </a:extLst>
          </p:cNvPr>
          <p:cNvPicPr>
            <a:picLocks noChangeAspect="1"/>
          </p:cNvPicPr>
          <p:nvPr/>
        </p:nvPicPr>
        <p:blipFill>
          <a:blip r:embed="rId5"/>
          <a:stretch>
            <a:fillRect/>
          </a:stretch>
        </p:blipFill>
        <p:spPr>
          <a:xfrm>
            <a:off x="569079" y="5153085"/>
            <a:ext cx="4696317" cy="1043626"/>
          </a:xfrm>
          <a:prstGeom prst="rect">
            <a:avLst/>
          </a:prstGeom>
        </p:spPr>
      </p:pic>
      <p:pic>
        <p:nvPicPr>
          <p:cNvPr id="5" name="Imagen 4">
            <a:extLst>
              <a:ext uri="{FF2B5EF4-FFF2-40B4-BE49-F238E27FC236}">
                <a16:creationId xmlns:a16="http://schemas.microsoft.com/office/drawing/2014/main" id="{3D6C9567-E9C5-4588-B57A-0FFA1CC61A82}"/>
              </a:ext>
            </a:extLst>
          </p:cNvPr>
          <p:cNvPicPr>
            <a:picLocks noChangeAspect="1"/>
          </p:cNvPicPr>
          <p:nvPr/>
        </p:nvPicPr>
        <p:blipFill>
          <a:blip r:embed="rId6"/>
          <a:stretch>
            <a:fillRect/>
          </a:stretch>
        </p:blipFill>
        <p:spPr>
          <a:xfrm>
            <a:off x="6649004" y="5140147"/>
            <a:ext cx="5387171" cy="1059444"/>
          </a:xfrm>
          <a:prstGeom prst="rect">
            <a:avLst/>
          </a:prstGeom>
        </p:spPr>
      </p:pic>
      <p:sp>
        <p:nvSpPr>
          <p:cNvPr id="4" name="Slide Number Placeholder 3">
            <a:extLst>
              <a:ext uri="{FF2B5EF4-FFF2-40B4-BE49-F238E27FC236}">
                <a16:creationId xmlns:a16="http://schemas.microsoft.com/office/drawing/2014/main" id="{A58C2791-EE6C-33D4-B383-D1343402329C}"/>
              </a:ext>
            </a:extLst>
          </p:cNvPr>
          <p:cNvSpPr>
            <a:spLocks noGrp="1"/>
          </p:cNvSpPr>
          <p:nvPr>
            <p:ph type="sldNum" sz="quarter" idx="12"/>
          </p:nvPr>
        </p:nvSpPr>
        <p:spPr/>
        <p:txBody>
          <a:bodyPr/>
          <a:lstStyle/>
          <a:p>
            <a:fld id="{D57F1E4F-1CFF-5643-939E-217C01CDF565}" type="slidenum">
              <a:rPr lang="en-US" smtClean="0"/>
              <a:pPr/>
              <a:t>25</a:t>
            </a:fld>
            <a:endParaRPr lang="en-US"/>
          </a:p>
        </p:txBody>
      </p:sp>
    </p:spTree>
    <p:extLst>
      <p:ext uri="{BB962C8B-B14F-4D97-AF65-F5344CB8AC3E}">
        <p14:creationId xmlns:p14="http://schemas.microsoft.com/office/powerpoint/2010/main" val="318764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3"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24"/>
          <p:cNvSpPr txBox="1">
            <a:spLocks noGrp="1"/>
          </p:cNvSpPr>
          <p:nvPr>
            <p:ph type="title"/>
          </p:nvPr>
        </p:nvSpPr>
        <p:spPr>
          <a:xfrm>
            <a:off x="3011044" y="123104"/>
            <a:ext cx="8462499" cy="754116"/>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spcBef>
                <a:spcPts val="0"/>
              </a:spcBef>
              <a:spcAft>
                <a:spcPts val="0"/>
              </a:spcAft>
              <a:buSzPts val="3600"/>
              <a:buFont typeface="Century Gothic"/>
              <a:buNone/>
            </a:pPr>
            <a:r>
              <a:rPr lang="es-MX"/>
              <a:t> </a:t>
            </a:r>
            <a:endParaRPr/>
          </a:p>
        </p:txBody>
      </p:sp>
      <p:grpSp>
        <p:nvGrpSpPr>
          <p:cNvPr id="3" name="Group 2">
            <a:extLst>
              <a:ext uri="{FF2B5EF4-FFF2-40B4-BE49-F238E27FC236}">
                <a16:creationId xmlns:a16="http://schemas.microsoft.com/office/drawing/2014/main" id="{710D185F-56C7-9843-8FF9-FD4F407A942F}"/>
              </a:ext>
            </a:extLst>
          </p:cNvPr>
          <p:cNvGrpSpPr/>
          <p:nvPr/>
        </p:nvGrpSpPr>
        <p:grpSpPr>
          <a:xfrm>
            <a:off x="1747394" y="2555670"/>
            <a:ext cx="3162920" cy="558800"/>
            <a:chOff x="1747394" y="2555670"/>
            <a:chExt cx="3162920" cy="558800"/>
          </a:xfrm>
        </p:grpSpPr>
        <p:pic>
          <p:nvPicPr>
            <p:cNvPr id="544" name="Google Shape;544;p24"/>
            <p:cNvPicPr preferRelativeResize="0"/>
            <p:nvPr/>
          </p:nvPicPr>
          <p:blipFill rotWithShape="1">
            <a:blip r:embed="rId4">
              <a:alphaModFix/>
            </a:blip>
            <a:srcRect/>
            <a:stretch/>
          </p:blipFill>
          <p:spPr>
            <a:xfrm>
              <a:off x="1747394" y="2555670"/>
              <a:ext cx="2527300" cy="558800"/>
            </a:xfrm>
            <a:prstGeom prst="rect">
              <a:avLst/>
            </a:prstGeom>
            <a:noFill/>
            <a:ln>
              <a:noFill/>
            </a:ln>
          </p:spPr>
        </p:pic>
        <p:sp>
          <p:nvSpPr>
            <p:cNvPr id="2" name="TextBox 1">
              <a:extLst>
                <a:ext uri="{FF2B5EF4-FFF2-40B4-BE49-F238E27FC236}">
                  <a16:creationId xmlns:a16="http://schemas.microsoft.com/office/drawing/2014/main" id="{C09C1559-AC26-9E4F-AA2D-93EF8F553E1C}"/>
                </a:ext>
              </a:extLst>
            </p:cNvPr>
            <p:cNvSpPr txBox="1"/>
            <p:nvPr/>
          </p:nvSpPr>
          <p:spPr>
            <a:xfrm>
              <a:off x="4274694" y="2682009"/>
              <a:ext cx="635620" cy="306122"/>
            </a:xfrm>
            <a:prstGeom prst="rect">
              <a:avLst/>
            </a:prstGeom>
            <a:noFill/>
          </p:spPr>
          <p:txBody>
            <a:bodyPr wrap="square" rtlCol="0">
              <a:spAutoFit/>
            </a:bodyPr>
            <a:lstStyle/>
            <a:p>
              <a:r>
                <a:rPr lang="es-ES_tradnl" dirty="0"/>
                <a:t>(20)</a:t>
              </a:r>
            </a:p>
          </p:txBody>
        </p:sp>
      </p:grpSp>
      <p:pic>
        <p:nvPicPr>
          <p:cNvPr id="545" name="Google Shape;545;p24"/>
          <p:cNvPicPr preferRelativeResize="0"/>
          <p:nvPr/>
        </p:nvPicPr>
        <p:blipFill rotWithShape="1">
          <a:blip r:embed="rId5">
            <a:alphaModFix/>
          </a:blip>
          <a:srcRect/>
          <a:stretch/>
        </p:blipFill>
        <p:spPr>
          <a:xfrm>
            <a:off x="1086541" y="3964243"/>
            <a:ext cx="4140200" cy="1930400"/>
          </a:xfrm>
          <a:prstGeom prst="rect">
            <a:avLst/>
          </a:prstGeom>
          <a:noFill/>
          <a:ln>
            <a:noFill/>
          </a:ln>
        </p:spPr>
      </p:pic>
      <p:pic>
        <p:nvPicPr>
          <p:cNvPr id="546" name="Google Shape;546;p24"/>
          <p:cNvPicPr preferRelativeResize="0"/>
          <p:nvPr/>
        </p:nvPicPr>
        <p:blipFill rotWithShape="1">
          <a:blip r:embed="rId6">
            <a:alphaModFix/>
          </a:blip>
          <a:srcRect/>
          <a:stretch/>
        </p:blipFill>
        <p:spPr>
          <a:xfrm>
            <a:off x="6334229" y="2693556"/>
            <a:ext cx="4538724" cy="3283332"/>
          </a:xfrm>
          <a:prstGeom prst="rect">
            <a:avLst/>
          </a:prstGeom>
          <a:noFill/>
          <a:ln>
            <a:noFill/>
          </a:ln>
        </p:spPr>
      </p:pic>
      <mc:AlternateContent xmlns:mc="http://schemas.openxmlformats.org/markup-compatibility/2006" xmlns:a14="http://schemas.microsoft.com/office/drawing/2010/main">
        <mc:Choice Requires="a14">
          <p:sp>
            <p:nvSpPr>
              <p:cNvPr id="8" name="CuadroTexto 10">
                <a:extLst>
                  <a:ext uri="{FF2B5EF4-FFF2-40B4-BE49-F238E27FC236}">
                    <a16:creationId xmlns:a16="http://schemas.microsoft.com/office/drawing/2014/main" id="{36A9A1DC-F774-1973-3A59-D27ED6057582}"/>
                  </a:ext>
                </a:extLst>
              </p:cNvPr>
              <p:cNvSpPr txBox="1"/>
              <p:nvPr/>
            </p:nvSpPr>
            <p:spPr>
              <a:xfrm>
                <a:off x="926686" y="1293559"/>
                <a:ext cx="9977687"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Analyzing the phenomenology of the known experimental results we propose a functional form for </a:t>
                </a:r>
                <a14:m>
                  <m:oMath xmlns:m="http://schemas.openxmlformats.org/officeDocument/2006/math">
                    <m:sSub>
                      <m:sSubPr>
                        <m:ctrlPr>
                          <a:rPr lang="es-MX" sz="2000" b="1" i="1" smtClean="0">
                            <a:latin typeface="Cambria Math" panose="02040503050406030204" pitchFamily="18" charset="0"/>
                          </a:rPr>
                        </m:ctrlPr>
                      </m:sSubPr>
                      <m:e>
                        <m:r>
                          <a:rPr lang="en-US" sz="2000" b="1" i="1" smtClean="0">
                            <a:latin typeface="Cambria Math" panose="02040503050406030204" pitchFamily="18" charset="0"/>
                          </a:rPr>
                          <m:t>𝒅</m:t>
                        </m:r>
                      </m:e>
                      <m:sub>
                        <m:r>
                          <a:rPr lang="en-US" sz="2000" b="1" i="1" smtClean="0">
                            <a:latin typeface="Cambria Math" panose="02040503050406030204" pitchFamily="18" charset="0"/>
                          </a:rPr>
                          <m:t>𝑭</m:t>
                        </m:r>
                      </m:sub>
                    </m:sSub>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𝑴</m:t>
                            </m:r>
                          </m:e>
                          <m:sub>
                            <m:r>
                              <a:rPr lang="en-US" sz="2000" b="1" i="1" smtClean="0">
                                <a:latin typeface="Cambria Math" panose="02040503050406030204" pitchFamily="18" charset="0"/>
                              </a:rPr>
                              <m:t>𝑹</m:t>
                            </m:r>
                          </m:sub>
                        </m:sSub>
                      </m:e>
                    </m:d>
                    <m:r>
                      <a:rPr lang="en-US" sz="2000" b="1" i="1" smtClean="0">
                        <a:latin typeface="Cambria Math" panose="02040503050406030204" pitchFamily="18" charset="0"/>
                      </a:rPr>
                      <m:t>:</m:t>
                    </m:r>
                  </m:oMath>
                </a14:m>
                <a:endParaRPr lang="es-MX" sz="2000" b="1" dirty="0"/>
              </a:p>
            </p:txBody>
          </p:sp>
        </mc:Choice>
        <mc:Fallback xmlns="">
          <p:sp>
            <p:nvSpPr>
              <p:cNvPr id="8" name="CuadroTexto 10">
                <a:extLst>
                  <a:ext uri="{FF2B5EF4-FFF2-40B4-BE49-F238E27FC236}">
                    <a16:creationId xmlns:a16="http://schemas.microsoft.com/office/drawing/2014/main" id="{36A9A1DC-F774-1973-3A59-D27ED6057582}"/>
                  </a:ext>
                </a:extLst>
              </p:cNvPr>
              <p:cNvSpPr txBox="1">
                <a:spLocks noRot="1" noChangeAspect="1" noMove="1" noResize="1" noEditPoints="1" noAdjustHandles="1" noChangeArrowheads="1" noChangeShapeType="1" noTextEdit="1"/>
              </p:cNvSpPr>
              <p:nvPr/>
            </p:nvSpPr>
            <p:spPr>
              <a:xfrm>
                <a:off x="926686" y="1293559"/>
                <a:ext cx="9977687" cy="707886"/>
              </a:xfrm>
              <a:prstGeom prst="rect">
                <a:avLst/>
              </a:prstGeom>
              <a:blipFill>
                <a:blip r:embed="rId7"/>
                <a:stretch>
                  <a:fillRect l="-381" t="-3509" b="-14035"/>
                </a:stretch>
              </a:blipFill>
            </p:spPr>
            <p:txBody>
              <a:bodyPr/>
              <a:lstStyle/>
              <a:p>
                <a:r>
                  <a:rPr lang="es-ES_tradnl">
                    <a:noFill/>
                  </a:rPr>
                  <a:t> </a:t>
                </a:r>
              </a:p>
            </p:txBody>
          </p:sp>
        </mc:Fallback>
      </mc:AlternateContent>
      <p:sp>
        <p:nvSpPr>
          <p:cNvPr id="9" name="Slide Number Placeholder 8">
            <a:extLst>
              <a:ext uri="{FF2B5EF4-FFF2-40B4-BE49-F238E27FC236}">
                <a16:creationId xmlns:a16="http://schemas.microsoft.com/office/drawing/2014/main" id="{A8C0FAAE-64EF-4D51-C6A6-7FAA70D0CB85}"/>
              </a:ext>
            </a:extLst>
          </p:cNvPr>
          <p:cNvSpPr>
            <a:spLocks noGrp="1"/>
          </p:cNvSpPr>
          <p:nvPr>
            <p:ph type="sldNum" sz="quarter" idx="12"/>
          </p:nvPr>
        </p:nvSpPr>
        <p:spPr/>
        <p:txBody>
          <a:bodyPr/>
          <a:lstStyle/>
          <a:p>
            <a:fld id="{D57F1E4F-1CFF-5643-939E-217C01CDF565}"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C32F2-8E13-4D6F-9F02-0F2F58D25636}"/>
              </a:ext>
            </a:extLst>
          </p:cNvPr>
          <p:cNvSpPr txBox="1">
            <a:spLocks/>
          </p:cNvSpPr>
          <p:nvPr/>
        </p:nvSpPr>
        <p:spPr>
          <a:xfrm>
            <a:off x="3340609" y="24563"/>
            <a:ext cx="8851392" cy="754116"/>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RESULTS</a:t>
            </a:r>
          </a:p>
        </p:txBody>
      </p:sp>
      <p:sp>
        <p:nvSpPr>
          <p:cNvPr id="3" name="CuadroTexto 2">
            <a:extLst>
              <a:ext uri="{FF2B5EF4-FFF2-40B4-BE49-F238E27FC236}">
                <a16:creationId xmlns:a16="http://schemas.microsoft.com/office/drawing/2014/main" id="{7EDBBA02-F7D4-43B1-BD72-3F055B82B93E}"/>
              </a:ext>
            </a:extLst>
          </p:cNvPr>
          <p:cNvSpPr txBox="1"/>
          <p:nvPr/>
        </p:nvSpPr>
        <p:spPr>
          <a:xfrm>
            <a:off x="176312" y="658687"/>
            <a:ext cx="11618422" cy="461665"/>
          </a:xfrm>
          <a:prstGeom prst="rect">
            <a:avLst/>
          </a:prstGeom>
          <a:noFill/>
        </p:spPr>
        <p:txBody>
          <a:bodyPr wrap="square" rtlCol="0">
            <a:spAutoFit/>
          </a:bodyPr>
          <a:lstStyle/>
          <a:p>
            <a:pPr marL="1714500" lvl="3" indent="-342900">
              <a:buFont typeface="Arial" panose="020B0604020202020204" pitchFamily="34" charset="0"/>
              <a:buChar char="•"/>
            </a:pPr>
            <a:r>
              <a:rPr lang="es-MX" sz="2000" b="1" dirty="0"/>
              <a:t>Using the advocated parameters we obtain</a:t>
            </a:r>
            <a:r>
              <a:rPr lang="es-MX" sz="2400" b="1" dirty="0"/>
              <a:t>:</a:t>
            </a:r>
          </a:p>
        </p:txBody>
      </p:sp>
      <p:sp>
        <p:nvSpPr>
          <p:cNvPr id="8" name="CuadroTexto 7">
            <a:extLst>
              <a:ext uri="{FF2B5EF4-FFF2-40B4-BE49-F238E27FC236}">
                <a16:creationId xmlns:a16="http://schemas.microsoft.com/office/drawing/2014/main" id="{07AB3F05-2809-4210-80F9-61AD14D17957}"/>
              </a:ext>
            </a:extLst>
          </p:cNvPr>
          <p:cNvSpPr txBox="1"/>
          <p:nvPr/>
        </p:nvSpPr>
        <p:spPr>
          <a:xfrm>
            <a:off x="347661" y="6327222"/>
            <a:ext cx="11844339" cy="646331"/>
          </a:xfrm>
          <a:prstGeom prst="rect">
            <a:avLst/>
          </a:prstGeom>
          <a:noFill/>
        </p:spPr>
        <p:txBody>
          <a:bodyPr wrap="square" rtlCol="0">
            <a:spAutoFit/>
          </a:bodyPr>
          <a:lstStyle/>
          <a:p>
            <a:r>
              <a:rPr lang="es-MX" b="1" dirty="0">
                <a:solidFill>
                  <a:schemeClr val="accent4">
                    <a:lumMod val="50000"/>
                  </a:schemeClr>
                </a:solidFill>
                <a:ea typeface="+mn-lt"/>
                <a:cs typeface="+mn-lt"/>
              </a:rPr>
              <a:t>L. X. Gutiérrez-Guerrero, </a:t>
            </a:r>
            <a:r>
              <a:rPr lang="es-MX" b="1" dirty="0" err="1">
                <a:solidFill>
                  <a:schemeClr val="accent4">
                    <a:lumMod val="50000"/>
                  </a:schemeClr>
                </a:solidFill>
                <a:ea typeface="+mn-lt"/>
                <a:cs typeface="+mn-lt"/>
              </a:rPr>
              <a:t>Adnan</a:t>
            </a:r>
            <a:r>
              <a:rPr lang="es-MX" b="1" dirty="0">
                <a:solidFill>
                  <a:schemeClr val="accent4">
                    <a:lumMod val="50000"/>
                  </a:schemeClr>
                </a:solidFill>
                <a:ea typeface="+mn-lt"/>
                <a:cs typeface="+mn-lt"/>
              </a:rPr>
              <a:t> </a:t>
            </a:r>
            <a:r>
              <a:rPr lang="es-MX" b="1" dirty="0" err="1">
                <a:solidFill>
                  <a:schemeClr val="accent4">
                    <a:lumMod val="50000"/>
                  </a:schemeClr>
                </a:solidFill>
                <a:ea typeface="+mn-lt"/>
                <a:cs typeface="+mn-lt"/>
              </a:rPr>
              <a:t>Bashir</a:t>
            </a:r>
            <a:r>
              <a:rPr lang="es-MX" b="1" dirty="0">
                <a:solidFill>
                  <a:schemeClr val="accent4">
                    <a:lumMod val="50000"/>
                  </a:schemeClr>
                </a:solidFill>
                <a:ea typeface="+mn-lt"/>
                <a:cs typeface="+mn-lt"/>
              </a:rPr>
              <a:t>, Marco A. Bedolla, E. </a:t>
            </a:r>
            <a:r>
              <a:rPr lang="es-MX" b="1" dirty="0" err="1">
                <a:solidFill>
                  <a:schemeClr val="accent4">
                    <a:lumMod val="50000"/>
                  </a:schemeClr>
                </a:solidFill>
                <a:ea typeface="+mn-lt"/>
                <a:cs typeface="+mn-lt"/>
              </a:rPr>
              <a:t>Santopinto</a:t>
            </a:r>
            <a:r>
              <a:rPr lang="es-MX" b="1" dirty="0">
                <a:solidFill>
                  <a:schemeClr val="accent4">
                    <a:lumMod val="50000"/>
                  </a:schemeClr>
                </a:solidFill>
                <a:ea typeface="+mn-lt"/>
                <a:cs typeface="+mn-lt"/>
              </a:rPr>
              <a:t>, </a:t>
            </a:r>
            <a:r>
              <a:rPr lang="en-US" b="1" dirty="0">
                <a:solidFill>
                  <a:schemeClr val="accent4">
                    <a:lumMod val="50000"/>
                  </a:schemeClr>
                </a:solidFill>
                <a:ea typeface="+mn-lt"/>
                <a:cs typeface="+mn-lt"/>
              </a:rPr>
              <a:t>Phys. Rev. D, 100, 114032 (2019).</a:t>
            </a:r>
            <a:endParaRPr lang="es-MX" dirty="0"/>
          </a:p>
          <a:p>
            <a:endParaRPr lang="es-MX" b="1" dirty="0">
              <a:solidFill>
                <a:schemeClr val="accent2">
                  <a:lumMod val="50000"/>
                </a:schemeClr>
              </a:solidFill>
            </a:endParaRPr>
          </a:p>
        </p:txBody>
      </p:sp>
      <p:grpSp>
        <p:nvGrpSpPr>
          <p:cNvPr id="18" name="Grupo 17">
            <a:extLst>
              <a:ext uri="{FF2B5EF4-FFF2-40B4-BE49-F238E27FC236}">
                <a16:creationId xmlns:a16="http://schemas.microsoft.com/office/drawing/2014/main" id="{2DE2E35B-ABE6-2943-AF68-38DF722A0A0D}"/>
              </a:ext>
            </a:extLst>
          </p:cNvPr>
          <p:cNvGrpSpPr/>
          <p:nvPr/>
        </p:nvGrpSpPr>
        <p:grpSpPr>
          <a:xfrm>
            <a:off x="1164357" y="1891410"/>
            <a:ext cx="5818651" cy="3477360"/>
            <a:chOff x="1164357" y="1891410"/>
            <a:chExt cx="5818651" cy="3477360"/>
          </a:xfrm>
        </p:grpSpPr>
        <p:pic>
          <p:nvPicPr>
            <p:cNvPr id="10" name="Imagen 9">
              <a:extLst>
                <a:ext uri="{FF2B5EF4-FFF2-40B4-BE49-F238E27FC236}">
                  <a16:creationId xmlns:a16="http://schemas.microsoft.com/office/drawing/2014/main" id="{E3BAB62D-1DA1-4CBB-93D7-6D80507845C6}"/>
                </a:ext>
              </a:extLst>
            </p:cNvPr>
            <p:cNvPicPr>
              <a:picLocks noChangeAspect="1"/>
            </p:cNvPicPr>
            <p:nvPr/>
          </p:nvPicPr>
          <p:blipFill>
            <a:blip r:embed="rId3"/>
            <a:stretch>
              <a:fillRect/>
            </a:stretch>
          </p:blipFill>
          <p:spPr>
            <a:xfrm>
              <a:off x="1164357" y="1891410"/>
              <a:ext cx="5818651" cy="3477360"/>
            </a:xfrm>
            <a:prstGeom prst="rect">
              <a:avLst/>
            </a:prstGeom>
          </p:spPr>
        </p:pic>
        <p:sp>
          <p:nvSpPr>
            <p:cNvPr id="13" name="CuadroTexto 12">
              <a:extLst>
                <a:ext uri="{FF2B5EF4-FFF2-40B4-BE49-F238E27FC236}">
                  <a16:creationId xmlns:a16="http://schemas.microsoft.com/office/drawing/2014/main" id="{EA167A30-52A5-A14D-8453-DAC696A2056F}"/>
                </a:ext>
              </a:extLst>
            </p:cNvPr>
            <p:cNvSpPr txBox="1"/>
            <p:nvPr/>
          </p:nvSpPr>
          <p:spPr>
            <a:xfrm>
              <a:off x="1394849" y="2032083"/>
              <a:ext cx="743918" cy="276999"/>
            </a:xfrm>
            <a:prstGeom prst="rect">
              <a:avLst/>
            </a:prstGeom>
            <a:solidFill>
              <a:schemeClr val="bg1"/>
            </a:solidFill>
          </p:spPr>
          <p:txBody>
            <a:bodyPr wrap="square" rtlCol="0">
              <a:spAutoFit/>
            </a:bodyPr>
            <a:lstStyle/>
            <a:p>
              <a:r>
                <a:rPr lang="es-MX" sz="1200" dirty="0"/>
                <a:t>Mesons</a:t>
              </a:r>
            </a:p>
          </p:txBody>
        </p:sp>
        <p:sp>
          <p:nvSpPr>
            <p:cNvPr id="15" name="CuadroTexto 14">
              <a:extLst>
                <a:ext uri="{FF2B5EF4-FFF2-40B4-BE49-F238E27FC236}">
                  <a16:creationId xmlns:a16="http://schemas.microsoft.com/office/drawing/2014/main" id="{15974B1F-5BC5-734E-962C-F4CD0CCF44AB}"/>
                </a:ext>
              </a:extLst>
            </p:cNvPr>
            <p:cNvSpPr txBox="1"/>
            <p:nvPr/>
          </p:nvSpPr>
          <p:spPr>
            <a:xfrm>
              <a:off x="2293750" y="2033275"/>
              <a:ext cx="1782305" cy="275807"/>
            </a:xfrm>
            <a:prstGeom prst="rect">
              <a:avLst/>
            </a:prstGeom>
            <a:solidFill>
              <a:schemeClr val="bg1"/>
            </a:solidFill>
          </p:spPr>
          <p:txBody>
            <a:bodyPr wrap="square" rtlCol="0">
              <a:spAutoFit/>
            </a:bodyPr>
            <a:lstStyle/>
            <a:p>
              <a:r>
                <a:rPr lang="es-MX" sz="1200" dirty="0"/>
                <a:t>Expermental mass</a:t>
              </a:r>
            </a:p>
          </p:txBody>
        </p:sp>
        <p:sp>
          <p:nvSpPr>
            <p:cNvPr id="16" name="CuadroTexto 15">
              <a:extLst>
                <a:ext uri="{FF2B5EF4-FFF2-40B4-BE49-F238E27FC236}">
                  <a16:creationId xmlns:a16="http://schemas.microsoft.com/office/drawing/2014/main" id="{EA73B926-BBDA-554E-B0F7-84FE652FCDDF}"/>
                </a:ext>
              </a:extLst>
            </p:cNvPr>
            <p:cNvSpPr txBox="1"/>
            <p:nvPr/>
          </p:nvSpPr>
          <p:spPr>
            <a:xfrm>
              <a:off x="6059841" y="2033275"/>
              <a:ext cx="759413" cy="275807"/>
            </a:xfrm>
            <a:prstGeom prst="rect">
              <a:avLst/>
            </a:prstGeom>
            <a:solidFill>
              <a:schemeClr val="bg1"/>
            </a:solidFill>
          </p:spPr>
          <p:txBody>
            <a:bodyPr wrap="square" rtlCol="0">
              <a:spAutoFit/>
            </a:bodyPr>
            <a:lstStyle/>
            <a:p>
              <a:r>
                <a:rPr lang="es-MX" sz="1200" dirty="0"/>
                <a:t>Charge</a:t>
              </a:r>
            </a:p>
          </p:txBody>
        </p:sp>
      </p:grpSp>
      <p:grpSp>
        <p:nvGrpSpPr>
          <p:cNvPr id="19" name="Grupo 18">
            <a:extLst>
              <a:ext uri="{FF2B5EF4-FFF2-40B4-BE49-F238E27FC236}">
                <a16:creationId xmlns:a16="http://schemas.microsoft.com/office/drawing/2014/main" id="{497E3FF7-FC8D-AA49-B381-4023D34B7399}"/>
              </a:ext>
            </a:extLst>
          </p:cNvPr>
          <p:cNvGrpSpPr/>
          <p:nvPr/>
        </p:nvGrpSpPr>
        <p:grpSpPr>
          <a:xfrm>
            <a:off x="7766305" y="2001087"/>
            <a:ext cx="3105583" cy="3258005"/>
            <a:chOff x="7766305" y="2001087"/>
            <a:chExt cx="3105583" cy="3258005"/>
          </a:xfrm>
        </p:grpSpPr>
        <p:pic>
          <p:nvPicPr>
            <p:cNvPr id="12" name="Imagen 11">
              <a:extLst>
                <a:ext uri="{FF2B5EF4-FFF2-40B4-BE49-F238E27FC236}">
                  <a16:creationId xmlns:a16="http://schemas.microsoft.com/office/drawing/2014/main" id="{571C4BB2-0B7D-4870-98B7-097D8900AA1F}"/>
                </a:ext>
              </a:extLst>
            </p:cNvPr>
            <p:cNvPicPr>
              <a:picLocks noChangeAspect="1"/>
            </p:cNvPicPr>
            <p:nvPr/>
          </p:nvPicPr>
          <p:blipFill>
            <a:blip r:embed="rId4"/>
            <a:stretch>
              <a:fillRect/>
            </a:stretch>
          </p:blipFill>
          <p:spPr>
            <a:xfrm>
              <a:off x="7766305" y="2001087"/>
              <a:ext cx="3105583" cy="3258005"/>
            </a:xfrm>
            <a:prstGeom prst="rect">
              <a:avLst/>
            </a:prstGeom>
          </p:spPr>
        </p:pic>
        <p:sp>
          <p:nvSpPr>
            <p:cNvPr id="17" name="CuadroTexto 16">
              <a:extLst>
                <a:ext uri="{FF2B5EF4-FFF2-40B4-BE49-F238E27FC236}">
                  <a16:creationId xmlns:a16="http://schemas.microsoft.com/office/drawing/2014/main" id="{D2C3ED2E-66CF-5E46-851D-1103A9727C9B}"/>
                </a:ext>
              </a:extLst>
            </p:cNvPr>
            <p:cNvSpPr txBox="1"/>
            <p:nvPr/>
          </p:nvSpPr>
          <p:spPr>
            <a:xfrm>
              <a:off x="8880530" y="2127665"/>
              <a:ext cx="604433" cy="276999"/>
            </a:xfrm>
            <a:prstGeom prst="rect">
              <a:avLst/>
            </a:prstGeom>
            <a:solidFill>
              <a:schemeClr val="bg1"/>
            </a:solidFill>
          </p:spPr>
          <p:txBody>
            <a:bodyPr wrap="square" rtlCol="0">
              <a:spAutoFit/>
            </a:bodyPr>
            <a:lstStyle/>
            <a:p>
              <a:r>
                <a:rPr lang="es-MX" sz="1200" dirty="0"/>
                <a:t>Mass</a:t>
              </a:r>
            </a:p>
          </p:txBody>
        </p:sp>
      </p:grpSp>
      <p:grpSp>
        <p:nvGrpSpPr>
          <p:cNvPr id="24" name="Grupo 23">
            <a:extLst>
              <a:ext uri="{FF2B5EF4-FFF2-40B4-BE49-F238E27FC236}">
                <a16:creationId xmlns:a16="http://schemas.microsoft.com/office/drawing/2014/main" id="{D9D3FFB2-CF6B-8343-A219-451A91960FEC}"/>
              </a:ext>
            </a:extLst>
          </p:cNvPr>
          <p:cNvGrpSpPr/>
          <p:nvPr/>
        </p:nvGrpSpPr>
        <p:grpSpPr>
          <a:xfrm>
            <a:off x="598576" y="1373016"/>
            <a:ext cx="11610975" cy="4772025"/>
            <a:chOff x="-5564271" y="6973553"/>
            <a:chExt cx="11610975" cy="4772025"/>
          </a:xfrm>
        </p:grpSpPr>
        <p:pic>
          <p:nvPicPr>
            <p:cNvPr id="7" name="Imagen 6">
              <a:extLst>
                <a:ext uri="{FF2B5EF4-FFF2-40B4-BE49-F238E27FC236}">
                  <a16:creationId xmlns:a16="http://schemas.microsoft.com/office/drawing/2014/main" id="{E55CE225-0ED7-4E98-81E4-2FA1C34E3C87}"/>
                </a:ext>
              </a:extLst>
            </p:cNvPr>
            <p:cNvPicPr>
              <a:picLocks noChangeAspect="1"/>
            </p:cNvPicPr>
            <p:nvPr/>
          </p:nvPicPr>
          <p:blipFill>
            <a:blip r:embed="rId5"/>
            <a:stretch>
              <a:fillRect/>
            </a:stretch>
          </p:blipFill>
          <p:spPr>
            <a:xfrm>
              <a:off x="-5564271" y="6973553"/>
              <a:ext cx="11610975" cy="4772025"/>
            </a:xfrm>
            <a:prstGeom prst="rect">
              <a:avLst/>
            </a:prstGeom>
          </p:spPr>
        </p:pic>
        <p:sp>
          <p:nvSpPr>
            <p:cNvPr id="20" name="CuadroTexto 19">
              <a:extLst>
                <a:ext uri="{FF2B5EF4-FFF2-40B4-BE49-F238E27FC236}">
                  <a16:creationId xmlns:a16="http://schemas.microsoft.com/office/drawing/2014/main" id="{AE500371-34D6-B443-81C1-A85305AC6B20}"/>
                </a:ext>
              </a:extLst>
            </p:cNvPr>
            <p:cNvSpPr txBox="1"/>
            <p:nvPr/>
          </p:nvSpPr>
          <p:spPr>
            <a:xfrm rot="16200000">
              <a:off x="-5625882" y="8989014"/>
              <a:ext cx="821410" cy="369332"/>
            </a:xfrm>
            <a:prstGeom prst="rect">
              <a:avLst/>
            </a:prstGeom>
            <a:solidFill>
              <a:schemeClr val="bg1"/>
            </a:solidFill>
          </p:spPr>
          <p:txBody>
            <a:bodyPr wrap="square" rtlCol="0">
              <a:spAutoFit/>
            </a:bodyPr>
            <a:lstStyle/>
            <a:p>
              <a:r>
                <a:rPr lang="es-MX" dirty="0"/>
                <a:t>Mass</a:t>
              </a:r>
            </a:p>
          </p:txBody>
        </p:sp>
        <p:sp>
          <p:nvSpPr>
            <p:cNvPr id="21" name="CuadroTexto 20">
              <a:extLst>
                <a:ext uri="{FF2B5EF4-FFF2-40B4-BE49-F238E27FC236}">
                  <a16:creationId xmlns:a16="http://schemas.microsoft.com/office/drawing/2014/main" id="{8BC99CB0-43C6-1341-9160-ED876D47B555}"/>
                </a:ext>
              </a:extLst>
            </p:cNvPr>
            <p:cNvSpPr txBox="1"/>
            <p:nvPr/>
          </p:nvSpPr>
          <p:spPr>
            <a:xfrm rot="16200000">
              <a:off x="-87275" y="8989014"/>
              <a:ext cx="821410" cy="369332"/>
            </a:xfrm>
            <a:prstGeom prst="rect">
              <a:avLst/>
            </a:prstGeom>
            <a:solidFill>
              <a:schemeClr val="bg1"/>
            </a:solidFill>
          </p:spPr>
          <p:txBody>
            <a:bodyPr wrap="square" rtlCol="0">
              <a:spAutoFit/>
            </a:bodyPr>
            <a:lstStyle/>
            <a:p>
              <a:r>
                <a:rPr lang="es-MX" dirty="0"/>
                <a:t>Mass</a:t>
              </a:r>
            </a:p>
          </p:txBody>
        </p:sp>
        <p:sp>
          <p:nvSpPr>
            <p:cNvPr id="22" name="CuadroTexto 21">
              <a:extLst>
                <a:ext uri="{FF2B5EF4-FFF2-40B4-BE49-F238E27FC236}">
                  <a16:creationId xmlns:a16="http://schemas.microsoft.com/office/drawing/2014/main" id="{4EAC3D21-9B8F-3649-A951-794A60219CCE}"/>
                </a:ext>
              </a:extLst>
            </p:cNvPr>
            <p:cNvSpPr txBox="1"/>
            <p:nvPr/>
          </p:nvSpPr>
          <p:spPr>
            <a:xfrm>
              <a:off x="-3735092" y="11420604"/>
              <a:ext cx="2588219" cy="307777"/>
            </a:xfrm>
            <a:prstGeom prst="rect">
              <a:avLst/>
            </a:prstGeom>
            <a:solidFill>
              <a:schemeClr val="bg1"/>
            </a:solidFill>
          </p:spPr>
          <p:txBody>
            <a:bodyPr wrap="square" rtlCol="0">
              <a:spAutoFit/>
            </a:bodyPr>
            <a:lstStyle/>
            <a:p>
              <a:r>
                <a:rPr lang="es-MX" sz="1400" dirty="0"/>
                <a:t>Pseudoscalar</a:t>
              </a:r>
            </a:p>
          </p:txBody>
        </p:sp>
        <p:sp>
          <p:nvSpPr>
            <p:cNvPr id="23" name="CuadroTexto 22">
              <a:extLst>
                <a:ext uri="{FF2B5EF4-FFF2-40B4-BE49-F238E27FC236}">
                  <a16:creationId xmlns:a16="http://schemas.microsoft.com/office/drawing/2014/main" id="{CEC1D724-AB20-4343-A29C-1A78E4674D29}"/>
                </a:ext>
              </a:extLst>
            </p:cNvPr>
            <p:cNvSpPr txBox="1"/>
            <p:nvPr/>
          </p:nvSpPr>
          <p:spPr>
            <a:xfrm>
              <a:off x="2402236" y="11436101"/>
              <a:ext cx="2588219" cy="307777"/>
            </a:xfrm>
            <a:prstGeom prst="rect">
              <a:avLst/>
            </a:prstGeom>
            <a:solidFill>
              <a:schemeClr val="bg1"/>
            </a:solidFill>
          </p:spPr>
          <p:txBody>
            <a:bodyPr wrap="square" rtlCol="0">
              <a:spAutoFit/>
            </a:bodyPr>
            <a:lstStyle/>
            <a:p>
              <a:r>
                <a:rPr lang="es-MX" sz="1400" dirty="0"/>
                <a:t>Scalar</a:t>
              </a:r>
            </a:p>
          </p:txBody>
        </p:sp>
      </p:grpSp>
      <p:grpSp>
        <p:nvGrpSpPr>
          <p:cNvPr id="31" name="Grupo 30">
            <a:extLst>
              <a:ext uri="{FF2B5EF4-FFF2-40B4-BE49-F238E27FC236}">
                <a16:creationId xmlns:a16="http://schemas.microsoft.com/office/drawing/2014/main" id="{E9EF0292-9658-9748-A2D6-07D2AE4DA408}"/>
              </a:ext>
            </a:extLst>
          </p:cNvPr>
          <p:cNvGrpSpPr/>
          <p:nvPr/>
        </p:nvGrpSpPr>
        <p:grpSpPr>
          <a:xfrm>
            <a:off x="655725" y="1218304"/>
            <a:ext cx="11496675" cy="4943475"/>
            <a:chOff x="-7784417" y="13128763"/>
            <a:chExt cx="11496675" cy="4943475"/>
          </a:xfrm>
        </p:grpSpPr>
        <p:pic>
          <p:nvPicPr>
            <p:cNvPr id="11" name="Imagen 10">
              <a:extLst>
                <a:ext uri="{FF2B5EF4-FFF2-40B4-BE49-F238E27FC236}">
                  <a16:creationId xmlns:a16="http://schemas.microsoft.com/office/drawing/2014/main" id="{1523C2FD-C1FE-49AF-8DE1-204B72D771C5}"/>
                </a:ext>
              </a:extLst>
            </p:cNvPr>
            <p:cNvPicPr>
              <a:picLocks noChangeAspect="1"/>
            </p:cNvPicPr>
            <p:nvPr/>
          </p:nvPicPr>
          <p:blipFill>
            <a:blip r:embed="rId6"/>
            <a:stretch>
              <a:fillRect/>
            </a:stretch>
          </p:blipFill>
          <p:spPr>
            <a:xfrm>
              <a:off x="-7784417" y="13128763"/>
              <a:ext cx="11496675" cy="4943475"/>
            </a:xfrm>
            <a:prstGeom prst="rect">
              <a:avLst/>
            </a:prstGeom>
          </p:spPr>
        </p:pic>
        <p:sp>
          <p:nvSpPr>
            <p:cNvPr id="25" name="CuadroTexto 24">
              <a:extLst>
                <a:ext uri="{FF2B5EF4-FFF2-40B4-BE49-F238E27FC236}">
                  <a16:creationId xmlns:a16="http://schemas.microsoft.com/office/drawing/2014/main" id="{004EEE45-5539-F64C-A889-98167360A72A}"/>
                </a:ext>
              </a:extLst>
            </p:cNvPr>
            <p:cNvSpPr txBox="1"/>
            <p:nvPr/>
          </p:nvSpPr>
          <p:spPr>
            <a:xfrm>
              <a:off x="-5921383" y="17764461"/>
              <a:ext cx="2588219" cy="307777"/>
            </a:xfrm>
            <a:prstGeom prst="rect">
              <a:avLst/>
            </a:prstGeom>
            <a:solidFill>
              <a:schemeClr val="bg1"/>
            </a:solidFill>
          </p:spPr>
          <p:txBody>
            <a:bodyPr wrap="square" rtlCol="0">
              <a:spAutoFit/>
            </a:bodyPr>
            <a:lstStyle/>
            <a:p>
              <a:r>
                <a:rPr lang="es-MX" sz="1400" dirty="0"/>
                <a:t>Vector</a:t>
              </a:r>
            </a:p>
          </p:txBody>
        </p:sp>
        <p:sp>
          <p:nvSpPr>
            <p:cNvPr id="26" name="CuadroTexto 25">
              <a:extLst>
                <a:ext uri="{FF2B5EF4-FFF2-40B4-BE49-F238E27FC236}">
                  <a16:creationId xmlns:a16="http://schemas.microsoft.com/office/drawing/2014/main" id="{3445499D-CB54-4548-B4C0-28CE6FB4A9F6}"/>
                </a:ext>
              </a:extLst>
            </p:cNvPr>
            <p:cNvSpPr txBox="1"/>
            <p:nvPr/>
          </p:nvSpPr>
          <p:spPr>
            <a:xfrm>
              <a:off x="-394967" y="17760624"/>
              <a:ext cx="2588219" cy="307777"/>
            </a:xfrm>
            <a:prstGeom prst="rect">
              <a:avLst/>
            </a:prstGeom>
            <a:solidFill>
              <a:schemeClr val="bg1"/>
            </a:solidFill>
          </p:spPr>
          <p:txBody>
            <a:bodyPr wrap="square" rtlCol="0">
              <a:spAutoFit/>
            </a:bodyPr>
            <a:lstStyle/>
            <a:p>
              <a:r>
                <a:rPr lang="es-MX" sz="1400" dirty="0"/>
                <a:t>Axial -  Vector </a:t>
              </a:r>
            </a:p>
          </p:txBody>
        </p:sp>
        <p:sp>
          <p:nvSpPr>
            <p:cNvPr id="27" name="CuadroTexto 26">
              <a:extLst>
                <a:ext uri="{FF2B5EF4-FFF2-40B4-BE49-F238E27FC236}">
                  <a16:creationId xmlns:a16="http://schemas.microsoft.com/office/drawing/2014/main" id="{79E5CF3F-9FF1-154A-9DF4-94063176FB2E}"/>
                </a:ext>
              </a:extLst>
            </p:cNvPr>
            <p:cNvSpPr txBox="1"/>
            <p:nvPr/>
          </p:nvSpPr>
          <p:spPr>
            <a:xfrm rot="16200000">
              <a:off x="-7908648" y="15305810"/>
              <a:ext cx="783297" cy="369332"/>
            </a:xfrm>
            <a:prstGeom prst="rect">
              <a:avLst/>
            </a:prstGeom>
            <a:solidFill>
              <a:schemeClr val="bg1"/>
            </a:solidFill>
          </p:spPr>
          <p:txBody>
            <a:bodyPr wrap="square" rtlCol="0">
              <a:spAutoFit/>
            </a:bodyPr>
            <a:lstStyle/>
            <a:p>
              <a:r>
                <a:rPr lang="es-MX" dirty="0"/>
                <a:t>Mass</a:t>
              </a:r>
            </a:p>
          </p:txBody>
        </p:sp>
        <p:sp>
          <p:nvSpPr>
            <p:cNvPr id="28" name="CuadroTexto 27">
              <a:extLst>
                <a:ext uri="{FF2B5EF4-FFF2-40B4-BE49-F238E27FC236}">
                  <a16:creationId xmlns:a16="http://schemas.microsoft.com/office/drawing/2014/main" id="{27119DC6-1CCA-AF45-A3F6-E764EE229B13}"/>
                </a:ext>
              </a:extLst>
            </p:cNvPr>
            <p:cNvSpPr txBox="1"/>
            <p:nvPr/>
          </p:nvSpPr>
          <p:spPr>
            <a:xfrm rot="16200000">
              <a:off x="-2386352" y="15305809"/>
              <a:ext cx="783297" cy="369332"/>
            </a:xfrm>
            <a:prstGeom prst="rect">
              <a:avLst/>
            </a:prstGeom>
            <a:solidFill>
              <a:schemeClr val="bg1"/>
            </a:solidFill>
          </p:spPr>
          <p:txBody>
            <a:bodyPr wrap="square" rtlCol="0">
              <a:spAutoFit/>
            </a:bodyPr>
            <a:lstStyle/>
            <a:p>
              <a:r>
                <a:rPr lang="es-MX" dirty="0"/>
                <a:t>Mass</a:t>
              </a:r>
            </a:p>
          </p:txBody>
        </p:sp>
      </p:grpSp>
      <p:grpSp>
        <p:nvGrpSpPr>
          <p:cNvPr id="32" name="Grupo 31">
            <a:extLst>
              <a:ext uri="{FF2B5EF4-FFF2-40B4-BE49-F238E27FC236}">
                <a16:creationId xmlns:a16="http://schemas.microsoft.com/office/drawing/2014/main" id="{07D4425A-4E68-4F42-9D82-1294CC8BE587}"/>
              </a:ext>
            </a:extLst>
          </p:cNvPr>
          <p:cNvGrpSpPr/>
          <p:nvPr/>
        </p:nvGrpSpPr>
        <p:grpSpPr>
          <a:xfrm>
            <a:off x="1320112" y="1164332"/>
            <a:ext cx="9863286" cy="5213292"/>
            <a:chOff x="1913526" y="9265380"/>
            <a:chExt cx="9863286" cy="5213292"/>
          </a:xfrm>
        </p:grpSpPr>
        <p:pic>
          <p:nvPicPr>
            <p:cNvPr id="14" name="Imagen 13">
              <a:extLst>
                <a:ext uri="{FF2B5EF4-FFF2-40B4-BE49-F238E27FC236}">
                  <a16:creationId xmlns:a16="http://schemas.microsoft.com/office/drawing/2014/main" id="{6470FF19-3175-46C4-8173-8160745136CF}"/>
                </a:ext>
              </a:extLst>
            </p:cNvPr>
            <p:cNvPicPr>
              <a:picLocks noChangeAspect="1"/>
            </p:cNvPicPr>
            <p:nvPr/>
          </p:nvPicPr>
          <p:blipFill>
            <a:blip r:embed="rId7"/>
            <a:stretch>
              <a:fillRect/>
            </a:stretch>
          </p:blipFill>
          <p:spPr>
            <a:xfrm>
              <a:off x="1913526" y="9265380"/>
              <a:ext cx="9863286" cy="5213292"/>
            </a:xfrm>
            <a:prstGeom prst="rect">
              <a:avLst/>
            </a:prstGeom>
          </p:spPr>
        </p:pic>
        <p:sp>
          <p:nvSpPr>
            <p:cNvPr id="4" name="CuadroTexto 3">
              <a:extLst>
                <a:ext uri="{FF2B5EF4-FFF2-40B4-BE49-F238E27FC236}">
                  <a16:creationId xmlns:a16="http://schemas.microsoft.com/office/drawing/2014/main" id="{67901169-5ECF-6A47-A879-84BBE87EA1D5}"/>
                </a:ext>
              </a:extLst>
            </p:cNvPr>
            <p:cNvSpPr txBox="1"/>
            <p:nvPr/>
          </p:nvSpPr>
          <p:spPr>
            <a:xfrm>
              <a:off x="4801448" y="10211065"/>
              <a:ext cx="1720312" cy="369332"/>
            </a:xfrm>
            <a:prstGeom prst="rect">
              <a:avLst/>
            </a:prstGeom>
            <a:solidFill>
              <a:schemeClr val="bg1"/>
            </a:solidFill>
            <a:ln>
              <a:solidFill>
                <a:schemeClr val="tx1"/>
              </a:solidFill>
            </a:ln>
          </p:spPr>
          <p:txBody>
            <a:bodyPr wrap="square" rtlCol="0">
              <a:spAutoFit/>
            </a:bodyPr>
            <a:lstStyle/>
            <a:p>
              <a:r>
                <a:rPr lang="es-MX" dirty="0"/>
                <a:t>Light mesons </a:t>
              </a:r>
            </a:p>
          </p:txBody>
        </p:sp>
        <p:sp>
          <p:nvSpPr>
            <p:cNvPr id="5" name="CuadroTexto 4">
              <a:extLst>
                <a:ext uri="{FF2B5EF4-FFF2-40B4-BE49-F238E27FC236}">
                  <a16:creationId xmlns:a16="http://schemas.microsoft.com/office/drawing/2014/main" id="{78C8C6C2-576D-7847-93C1-150C91B7A5AB}"/>
                </a:ext>
              </a:extLst>
            </p:cNvPr>
            <p:cNvSpPr txBox="1"/>
            <p:nvPr/>
          </p:nvSpPr>
          <p:spPr>
            <a:xfrm>
              <a:off x="7699951" y="9515800"/>
              <a:ext cx="1877276" cy="369332"/>
            </a:xfrm>
            <a:prstGeom prst="rect">
              <a:avLst/>
            </a:prstGeom>
            <a:solidFill>
              <a:schemeClr val="bg1"/>
            </a:solidFill>
          </p:spPr>
          <p:txBody>
            <a:bodyPr wrap="square" rtlCol="0">
              <a:spAutoFit/>
            </a:bodyPr>
            <a:lstStyle/>
            <a:p>
              <a:r>
                <a:rPr lang="es-MX" dirty="0"/>
                <a:t>Heavy mesons</a:t>
              </a:r>
            </a:p>
          </p:txBody>
        </p:sp>
        <p:sp>
          <p:nvSpPr>
            <p:cNvPr id="6" name="CuadroTexto 5">
              <a:extLst>
                <a:ext uri="{FF2B5EF4-FFF2-40B4-BE49-F238E27FC236}">
                  <a16:creationId xmlns:a16="http://schemas.microsoft.com/office/drawing/2014/main" id="{5474D69C-F9E4-6840-8EC0-1B99755EEAEE}"/>
                </a:ext>
              </a:extLst>
            </p:cNvPr>
            <p:cNvSpPr txBox="1"/>
            <p:nvPr/>
          </p:nvSpPr>
          <p:spPr>
            <a:xfrm>
              <a:off x="2251220" y="11400906"/>
              <a:ext cx="440329" cy="480448"/>
            </a:xfrm>
            <a:prstGeom prst="rect">
              <a:avLst/>
            </a:prstGeom>
            <a:solidFill>
              <a:schemeClr val="bg1"/>
            </a:solidFill>
          </p:spPr>
          <p:txBody>
            <a:bodyPr wrap="square" rtlCol="0">
              <a:spAutoFit/>
            </a:bodyPr>
            <a:lstStyle/>
            <a:p>
              <a:endParaRPr lang="es-MX" dirty="0"/>
            </a:p>
          </p:txBody>
        </p:sp>
      </p:grpSp>
      <p:sp>
        <p:nvSpPr>
          <p:cNvPr id="9" name="Slide Number Placeholder 8">
            <a:extLst>
              <a:ext uri="{FF2B5EF4-FFF2-40B4-BE49-F238E27FC236}">
                <a16:creationId xmlns:a16="http://schemas.microsoft.com/office/drawing/2014/main" id="{FC17AAF7-46C0-D6D8-30F3-F00EAD535C7A}"/>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7999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7"/>
          <p:cNvSpPr txBox="1"/>
          <p:nvPr/>
        </p:nvSpPr>
        <p:spPr>
          <a:xfrm>
            <a:off x="3340609" y="24563"/>
            <a:ext cx="8851392" cy="754116"/>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es-MX" sz="3200" b="1" i="1" dirty="0">
                <a:solidFill>
                  <a:schemeClr val="dk1"/>
                </a:solidFill>
                <a:ea typeface="Century Gothic"/>
                <a:cs typeface="Century Gothic"/>
                <a:sym typeface="Century Gothic"/>
              </a:rPr>
              <a:t>MESONES RESULTS 1ST EXCITATION</a:t>
            </a:r>
            <a:endParaRPr dirty="0"/>
          </a:p>
        </p:txBody>
      </p:sp>
      <p:sp>
        <p:nvSpPr>
          <p:cNvPr id="594" name="Google Shape;594;p27"/>
          <p:cNvSpPr txBox="1"/>
          <p:nvPr/>
        </p:nvSpPr>
        <p:spPr>
          <a:xfrm>
            <a:off x="-1127713" y="1797784"/>
            <a:ext cx="4915942" cy="1323439"/>
          </a:xfrm>
          <a:prstGeom prst="rect">
            <a:avLst/>
          </a:prstGeom>
          <a:noFill/>
          <a:ln>
            <a:noFill/>
          </a:ln>
        </p:spPr>
        <p:txBody>
          <a:bodyPr spcFirstLastPara="1" wrap="square" lIns="91425" tIns="45700" rIns="91425" bIns="45700" anchor="t" anchorCtr="0">
            <a:spAutoFit/>
          </a:bodyPr>
          <a:lstStyle/>
          <a:p>
            <a:pPr marL="1714500" lvl="3" indent="-342900">
              <a:buClr>
                <a:schemeClr val="dk1"/>
              </a:buClr>
              <a:buSzPts val="2000"/>
              <a:buFont typeface="Arial"/>
              <a:buChar char="•"/>
            </a:pPr>
            <a:r>
              <a:rPr lang="es-MX" sz="2000" b="1" dirty="0">
                <a:solidFill>
                  <a:schemeClr val="dk1"/>
                </a:solidFill>
                <a:ea typeface="Century Gothic"/>
                <a:cs typeface="Century Gothic"/>
                <a:sym typeface="Century Gothic"/>
              </a:rPr>
              <a:t>Using the proposed parameters we obtain the following preliminary results:</a:t>
            </a:r>
            <a:endParaRPr sz="2400" b="1" i="0" u="none" strike="noStrike" cap="none" dirty="0">
              <a:solidFill>
                <a:schemeClr val="dk1"/>
              </a:solidFill>
              <a:latin typeface="Century Gothic"/>
              <a:ea typeface="Century Gothic"/>
              <a:cs typeface="Century Gothic"/>
              <a:sym typeface="Century Gothic"/>
            </a:endParaRPr>
          </a:p>
        </p:txBody>
      </p:sp>
      <p:pic>
        <p:nvPicPr>
          <p:cNvPr id="595" name="Google Shape;595;p27"/>
          <p:cNvPicPr preferRelativeResize="0"/>
          <p:nvPr/>
        </p:nvPicPr>
        <p:blipFill rotWithShape="1">
          <a:blip r:embed="rId3">
            <a:alphaModFix/>
          </a:blip>
          <a:srcRect/>
          <a:stretch/>
        </p:blipFill>
        <p:spPr>
          <a:xfrm>
            <a:off x="4370105" y="586678"/>
            <a:ext cx="7367452" cy="6139543"/>
          </a:xfrm>
          <a:prstGeom prst="rect">
            <a:avLst/>
          </a:prstGeom>
          <a:noFill/>
          <a:ln>
            <a:noFill/>
          </a:ln>
        </p:spPr>
      </p:pic>
      <p:sp>
        <p:nvSpPr>
          <p:cNvPr id="6" name="Slide Number Placeholder 5">
            <a:extLst>
              <a:ext uri="{FF2B5EF4-FFF2-40B4-BE49-F238E27FC236}">
                <a16:creationId xmlns:a16="http://schemas.microsoft.com/office/drawing/2014/main" id="{39E5A665-CAA2-7F44-8DA3-441E5D7282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28</a:t>
            </a:fld>
            <a:endParaRPr lang="es-MX"/>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8"/>
          <p:cNvSpPr txBox="1"/>
          <p:nvPr/>
        </p:nvSpPr>
        <p:spPr>
          <a:xfrm>
            <a:off x="3340609" y="24563"/>
            <a:ext cx="8851392" cy="754116"/>
          </a:xfrm>
          <a:prstGeom prst="rect">
            <a:avLst/>
          </a:prstGeom>
          <a:noFill/>
          <a:ln>
            <a:noFill/>
          </a:ln>
        </p:spPr>
        <p:txBody>
          <a:bodyPr spcFirstLastPara="1" wrap="square" lIns="91425" tIns="45700" rIns="91425" bIns="45700" anchor="t" anchorCtr="0">
            <a:normAutofit/>
          </a:bodyPr>
          <a:lstStyle/>
          <a:p>
            <a:pPr lvl="0" algn="r">
              <a:buClr>
                <a:schemeClr val="dk1"/>
              </a:buClr>
              <a:buSzPts val="3200"/>
            </a:pPr>
            <a:r>
              <a:rPr lang="es-MX" sz="3200" b="1" i="1" dirty="0">
                <a:solidFill>
                  <a:schemeClr val="dk1"/>
                </a:solidFill>
                <a:ea typeface="Century Gothic"/>
                <a:cs typeface="Century Gothic"/>
                <a:sym typeface="Century Gothic"/>
              </a:rPr>
              <a:t>MESONES RESULTS 1ST EXCITATION</a:t>
            </a:r>
            <a:endParaRPr lang="es-MX" sz="3200" dirty="0"/>
          </a:p>
        </p:txBody>
      </p:sp>
      <p:pic>
        <p:nvPicPr>
          <p:cNvPr id="602" name="Google Shape;602;p28"/>
          <p:cNvPicPr preferRelativeResize="0"/>
          <p:nvPr/>
        </p:nvPicPr>
        <p:blipFill rotWithShape="1">
          <a:blip r:embed="rId3">
            <a:alphaModFix/>
          </a:blip>
          <a:srcRect/>
          <a:stretch/>
        </p:blipFill>
        <p:spPr>
          <a:xfrm>
            <a:off x="3085011" y="692912"/>
            <a:ext cx="6749144" cy="6140525"/>
          </a:xfrm>
          <a:prstGeom prst="rect">
            <a:avLst/>
          </a:prstGeom>
          <a:noFill/>
          <a:ln>
            <a:noFill/>
          </a:ln>
        </p:spPr>
      </p:pic>
      <p:sp>
        <p:nvSpPr>
          <p:cNvPr id="6" name="Slide Number Placeholder 5">
            <a:extLst>
              <a:ext uri="{FF2B5EF4-FFF2-40B4-BE49-F238E27FC236}">
                <a16:creationId xmlns:a16="http://schemas.microsoft.com/office/drawing/2014/main" id="{28CE87EC-E389-B349-B3CA-301DBB449B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29</a:t>
            </a:fld>
            <a:endParaRPr lang="es-MX"/>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730E17-51A4-4AA3-AEEE-D52B3697D0D7}"/>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Introduction</a:t>
            </a:r>
          </a:p>
        </p:txBody>
      </p:sp>
      <p:sp>
        <p:nvSpPr>
          <p:cNvPr id="5" name="CuadroTexto 4">
            <a:extLst>
              <a:ext uri="{FF2B5EF4-FFF2-40B4-BE49-F238E27FC236}">
                <a16:creationId xmlns:a16="http://schemas.microsoft.com/office/drawing/2014/main" id="{9A0B8B72-EDE7-404C-962A-777247AD805A}"/>
              </a:ext>
            </a:extLst>
          </p:cNvPr>
          <p:cNvSpPr txBox="1"/>
          <p:nvPr/>
        </p:nvSpPr>
        <p:spPr>
          <a:xfrm>
            <a:off x="1437961" y="1002346"/>
            <a:ext cx="11439839" cy="400110"/>
          </a:xfrm>
          <a:prstGeom prst="rect">
            <a:avLst/>
          </a:prstGeom>
          <a:noFill/>
        </p:spPr>
        <p:txBody>
          <a:bodyPr wrap="square" rtlCol="0">
            <a:spAutoFit/>
          </a:bodyPr>
          <a:lstStyle/>
          <a:p>
            <a:pPr marL="171450" indent="-171450">
              <a:buFont typeface="Arial" panose="020B0604020202020204" pitchFamily="34" charset="0"/>
              <a:buChar char="•"/>
            </a:pPr>
            <a:r>
              <a:rPr lang="es-MX" sz="2000" b="1" dirty="0">
                <a:solidFill>
                  <a:schemeClr val="tx1">
                    <a:lumMod val="95000"/>
                    <a:lumOff val="5000"/>
                  </a:schemeClr>
                </a:solidFill>
              </a:rPr>
              <a:t>Multiplets of mesons and baryons:</a:t>
            </a:r>
            <a:endParaRPr lang="en-US" sz="2000" b="1" i="0" u="none" strike="noStrike" baseline="0" dirty="0">
              <a:solidFill>
                <a:schemeClr val="tx1">
                  <a:lumMod val="95000"/>
                  <a:lumOff val="5000"/>
                </a:schemeClr>
              </a:solidFill>
            </a:endParaRPr>
          </a:p>
        </p:txBody>
      </p:sp>
      <p:pic>
        <p:nvPicPr>
          <p:cNvPr id="3" name="Imagen 2">
            <a:extLst>
              <a:ext uri="{FF2B5EF4-FFF2-40B4-BE49-F238E27FC236}">
                <a16:creationId xmlns:a16="http://schemas.microsoft.com/office/drawing/2014/main" id="{DDC8EC6E-54EC-4CD4-B5FA-3EADCF3160DB}"/>
              </a:ext>
            </a:extLst>
          </p:cNvPr>
          <p:cNvPicPr>
            <a:picLocks noChangeAspect="1"/>
          </p:cNvPicPr>
          <p:nvPr/>
        </p:nvPicPr>
        <p:blipFill>
          <a:blip r:embed="rId3">
            <a:clrChange>
              <a:clrFrom>
                <a:srgbClr val="F0EBE0"/>
              </a:clrFrom>
              <a:clrTo>
                <a:srgbClr val="F0EBE0">
                  <a:alpha val="0"/>
                </a:srgbClr>
              </a:clrTo>
            </a:clrChange>
          </a:blip>
          <a:stretch>
            <a:fillRect/>
          </a:stretch>
        </p:blipFill>
        <p:spPr>
          <a:xfrm>
            <a:off x="5829579" y="892865"/>
            <a:ext cx="3539141" cy="3029667"/>
          </a:xfrm>
          <a:prstGeom prst="rect">
            <a:avLst/>
          </a:prstGeom>
        </p:spPr>
      </p:pic>
      <p:pic>
        <p:nvPicPr>
          <p:cNvPr id="8" name="Imagen 7">
            <a:extLst>
              <a:ext uri="{FF2B5EF4-FFF2-40B4-BE49-F238E27FC236}">
                <a16:creationId xmlns:a16="http://schemas.microsoft.com/office/drawing/2014/main" id="{DA5228C9-51E2-4739-ADAE-4A7351F256A3}"/>
              </a:ext>
            </a:extLst>
          </p:cNvPr>
          <p:cNvPicPr>
            <a:picLocks noChangeAspect="1"/>
          </p:cNvPicPr>
          <p:nvPr/>
        </p:nvPicPr>
        <p:blipFill>
          <a:blip r:embed="rId4">
            <a:clrChange>
              <a:clrFrom>
                <a:srgbClr val="F0EBE0"/>
              </a:clrFrom>
              <a:clrTo>
                <a:srgbClr val="F0EBE0">
                  <a:alpha val="0"/>
                </a:srgbClr>
              </a:clrTo>
            </a:clrChange>
          </a:blip>
          <a:stretch>
            <a:fillRect/>
          </a:stretch>
        </p:blipFill>
        <p:spPr>
          <a:xfrm>
            <a:off x="8335353" y="3041421"/>
            <a:ext cx="3775127" cy="3187885"/>
          </a:xfrm>
          <a:prstGeom prst="rect">
            <a:avLst/>
          </a:prstGeom>
        </p:spPr>
      </p:pic>
      <p:pic>
        <p:nvPicPr>
          <p:cNvPr id="10" name="Imagen 9">
            <a:extLst>
              <a:ext uri="{FF2B5EF4-FFF2-40B4-BE49-F238E27FC236}">
                <a16:creationId xmlns:a16="http://schemas.microsoft.com/office/drawing/2014/main" id="{E7EDA727-73AF-47A2-8BA3-A146A7327B6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12542" y="1506236"/>
            <a:ext cx="3927600" cy="3179861"/>
          </a:xfrm>
          <a:prstGeom prst="rect">
            <a:avLst/>
          </a:prstGeom>
        </p:spPr>
      </p:pic>
      <p:pic>
        <p:nvPicPr>
          <p:cNvPr id="14" name="Imagen 13">
            <a:extLst>
              <a:ext uri="{FF2B5EF4-FFF2-40B4-BE49-F238E27FC236}">
                <a16:creationId xmlns:a16="http://schemas.microsoft.com/office/drawing/2014/main" id="{68CE43E8-A829-4D92-9AB2-D8BB41A98C1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087819" y="3336968"/>
            <a:ext cx="3617176" cy="3187885"/>
          </a:xfrm>
          <a:prstGeom prst="rect">
            <a:avLst/>
          </a:prstGeom>
        </p:spPr>
      </p:pic>
      <p:sp>
        <p:nvSpPr>
          <p:cNvPr id="15" name="CuadroTexto 14">
            <a:extLst>
              <a:ext uri="{FF2B5EF4-FFF2-40B4-BE49-F238E27FC236}">
                <a16:creationId xmlns:a16="http://schemas.microsoft.com/office/drawing/2014/main" id="{E2B09D6B-4410-4EBE-B6BB-21C7115DD326}"/>
              </a:ext>
            </a:extLst>
          </p:cNvPr>
          <p:cNvSpPr txBox="1"/>
          <p:nvPr/>
        </p:nvSpPr>
        <p:spPr>
          <a:xfrm>
            <a:off x="600766" y="4635364"/>
            <a:ext cx="2815120" cy="707886"/>
          </a:xfrm>
          <a:prstGeom prst="rect">
            <a:avLst/>
          </a:prstGeom>
          <a:noFill/>
        </p:spPr>
        <p:txBody>
          <a:bodyPr wrap="square" rtlCol="0">
            <a:spAutoFit/>
          </a:bodyPr>
          <a:lstStyle/>
          <a:p>
            <a:pPr marL="171450" indent="-171450">
              <a:buFont typeface="Arial" panose="020B0604020202020204" pitchFamily="34" charset="0"/>
              <a:buChar char="•"/>
            </a:pPr>
            <a:r>
              <a:rPr lang="es-MX" sz="2000" b="1" dirty="0">
                <a:solidFill>
                  <a:schemeClr val="tx1">
                    <a:lumMod val="95000"/>
                    <a:lumOff val="5000"/>
                  </a:schemeClr>
                </a:solidFill>
              </a:rPr>
              <a:t>Pseudoscalar mesons:</a:t>
            </a:r>
            <a:endParaRPr lang="en-US" sz="2000" b="1" i="0" u="none" strike="noStrike" baseline="0" dirty="0">
              <a:solidFill>
                <a:schemeClr val="tx1">
                  <a:lumMod val="95000"/>
                  <a:lumOff val="5000"/>
                </a:schemeClr>
              </a:solidFill>
            </a:endParaRPr>
          </a:p>
        </p:txBody>
      </p:sp>
      <p:sp>
        <p:nvSpPr>
          <p:cNvPr id="17" name="CuadroTexto 16">
            <a:extLst>
              <a:ext uri="{FF2B5EF4-FFF2-40B4-BE49-F238E27FC236}">
                <a16:creationId xmlns:a16="http://schemas.microsoft.com/office/drawing/2014/main" id="{9B2C2D1E-5308-4502-B222-0478E02A2782}"/>
              </a:ext>
            </a:extLst>
          </p:cNvPr>
          <p:cNvSpPr txBox="1"/>
          <p:nvPr/>
        </p:nvSpPr>
        <p:spPr>
          <a:xfrm>
            <a:off x="3881078" y="2525302"/>
            <a:ext cx="2030657" cy="707886"/>
          </a:xfrm>
          <a:prstGeom prst="rect">
            <a:avLst/>
          </a:prstGeom>
          <a:noFill/>
        </p:spPr>
        <p:txBody>
          <a:bodyPr wrap="square" rtlCol="0">
            <a:spAutoFit/>
          </a:bodyPr>
          <a:lstStyle/>
          <a:p>
            <a:pPr marL="171450" indent="-171450">
              <a:buFont typeface="Arial" panose="020B0604020202020204" pitchFamily="34" charset="0"/>
              <a:buChar char="•"/>
            </a:pPr>
            <a:r>
              <a:rPr lang="es-MX" sz="2000" b="1" dirty="0">
                <a:solidFill>
                  <a:schemeClr val="tx1">
                    <a:lumMod val="95000"/>
                    <a:lumOff val="5000"/>
                  </a:schemeClr>
                </a:solidFill>
              </a:rPr>
              <a:t>Vector mesons:</a:t>
            </a:r>
            <a:endParaRPr lang="en-US" sz="2000" b="1" i="0" u="none" strike="noStrike" baseline="0" dirty="0">
              <a:solidFill>
                <a:schemeClr val="tx1">
                  <a:lumMod val="95000"/>
                  <a:lumOff val="5000"/>
                </a:schemeClr>
              </a:solidFill>
            </a:endParaRPr>
          </a:p>
        </p:txBody>
      </p:sp>
      <p:sp>
        <p:nvSpPr>
          <p:cNvPr id="18" name="CuadroTexto 17">
            <a:extLst>
              <a:ext uri="{FF2B5EF4-FFF2-40B4-BE49-F238E27FC236}">
                <a16:creationId xmlns:a16="http://schemas.microsoft.com/office/drawing/2014/main" id="{12EABEFC-FCF6-433E-B939-DB64EC42F6B6}"/>
              </a:ext>
            </a:extLst>
          </p:cNvPr>
          <p:cNvSpPr txBox="1"/>
          <p:nvPr/>
        </p:nvSpPr>
        <p:spPr>
          <a:xfrm>
            <a:off x="6713673" y="3922532"/>
            <a:ext cx="2030657" cy="400110"/>
          </a:xfrm>
          <a:prstGeom prst="rect">
            <a:avLst/>
          </a:prstGeom>
          <a:noFill/>
        </p:spPr>
        <p:txBody>
          <a:bodyPr wrap="square" rtlCol="0">
            <a:spAutoFit/>
          </a:bodyPr>
          <a:lstStyle/>
          <a:p>
            <a:pPr marL="171450" indent="-171450">
              <a:buFont typeface="Arial" panose="020B0604020202020204" pitchFamily="34" charset="0"/>
              <a:buChar char="•"/>
            </a:pPr>
            <a:r>
              <a:rPr lang="es-MX" sz="2000" b="1" dirty="0">
                <a:solidFill>
                  <a:schemeClr val="tx1">
                    <a:lumMod val="95000"/>
                    <a:lumOff val="5000"/>
                  </a:schemeClr>
                </a:solidFill>
              </a:rPr>
              <a:t>Baryons 1/2</a:t>
            </a:r>
            <a:r>
              <a:rPr lang="es-MX" sz="2000" b="1" i="0" u="none" strike="noStrike" baseline="0" dirty="0">
                <a:solidFill>
                  <a:schemeClr val="tx1">
                    <a:lumMod val="95000"/>
                    <a:lumOff val="5000"/>
                  </a:schemeClr>
                </a:solidFill>
              </a:rPr>
              <a:t>: </a:t>
            </a:r>
            <a:endParaRPr lang="en-US" sz="2000" b="1" i="0" u="none" strike="noStrike" baseline="0" dirty="0">
              <a:solidFill>
                <a:schemeClr val="tx1">
                  <a:lumMod val="95000"/>
                  <a:lumOff val="5000"/>
                </a:schemeClr>
              </a:solidFill>
            </a:endParaRPr>
          </a:p>
        </p:txBody>
      </p:sp>
      <p:sp>
        <p:nvSpPr>
          <p:cNvPr id="19" name="CuadroTexto 18">
            <a:extLst>
              <a:ext uri="{FF2B5EF4-FFF2-40B4-BE49-F238E27FC236}">
                <a16:creationId xmlns:a16="http://schemas.microsoft.com/office/drawing/2014/main" id="{DBE0C758-04E6-4EB7-A5C8-5F6F2A4D2FD4}"/>
              </a:ext>
            </a:extLst>
          </p:cNvPr>
          <p:cNvSpPr txBox="1"/>
          <p:nvPr/>
        </p:nvSpPr>
        <p:spPr>
          <a:xfrm>
            <a:off x="9192048" y="6324798"/>
            <a:ext cx="2030657" cy="400110"/>
          </a:xfrm>
          <a:prstGeom prst="rect">
            <a:avLst/>
          </a:prstGeom>
          <a:noFill/>
        </p:spPr>
        <p:txBody>
          <a:bodyPr wrap="square" rtlCol="0">
            <a:spAutoFit/>
          </a:bodyPr>
          <a:lstStyle/>
          <a:p>
            <a:pPr marL="171450" indent="-171450">
              <a:buFont typeface="Arial" panose="020B0604020202020204" pitchFamily="34" charset="0"/>
              <a:buChar char="•"/>
            </a:pPr>
            <a:r>
              <a:rPr lang="es-MX" sz="2000" b="1" dirty="0">
                <a:solidFill>
                  <a:schemeClr val="tx1">
                    <a:lumMod val="95000"/>
                    <a:lumOff val="5000"/>
                  </a:schemeClr>
                </a:solidFill>
              </a:rPr>
              <a:t>Baryons 3/2</a:t>
            </a:r>
            <a:r>
              <a:rPr lang="es-MX" sz="2000" b="1" i="0" u="none" strike="noStrike" baseline="0" dirty="0">
                <a:solidFill>
                  <a:schemeClr val="tx1">
                    <a:lumMod val="95000"/>
                    <a:lumOff val="5000"/>
                  </a:schemeClr>
                </a:solidFill>
              </a:rPr>
              <a:t>: </a:t>
            </a:r>
            <a:endParaRPr lang="en-US" sz="2000" b="1" i="0" u="none" strike="noStrike" baseline="0" dirty="0">
              <a:solidFill>
                <a:schemeClr val="tx1">
                  <a:lumMod val="95000"/>
                  <a:lumOff val="5000"/>
                </a:schemeClr>
              </a:solidFill>
            </a:endParaRPr>
          </a:p>
        </p:txBody>
      </p:sp>
      <p:sp>
        <p:nvSpPr>
          <p:cNvPr id="2" name="Slide Number Placeholder 1">
            <a:extLst>
              <a:ext uri="{FF2B5EF4-FFF2-40B4-BE49-F238E27FC236}">
                <a16:creationId xmlns:a16="http://schemas.microsoft.com/office/drawing/2014/main" id="{7964929D-6DD3-854C-DAB5-6EA35DA87FDE}"/>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21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C32F2-8E13-4D6F-9F02-0F2F58D25636}"/>
              </a:ext>
            </a:extLst>
          </p:cNvPr>
          <p:cNvSpPr txBox="1">
            <a:spLocks/>
          </p:cNvSpPr>
          <p:nvPr/>
        </p:nvSpPr>
        <p:spPr>
          <a:xfrm>
            <a:off x="2943342" y="6621"/>
            <a:ext cx="8851392" cy="754116"/>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RELATIONS</a:t>
            </a:r>
          </a:p>
        </p:txBody>
      </p:sp>
      <p:sp>
        <p:nvSpPr>
          <p:cNvPr id="3" name="CuadroTexto 2">
            <a:extLst>
              <a:ext uri="{FF2B5EF4-FFF2-40B4-BE49-F238E27FC236}">
                <a16:creationId xmlns:a16="http://schemas.microsoft.com/office/drawing/2014/main" id="{7EDBBA02-F7D4-43B1-BD72-3F055B82B93E}"/>
              </a:ext>
            </a:extLst>
          </p:cNvPr>
          <p:cNvSpPr txBox="1"/>
          <p:nvPr/>
        </p:nvSpPr>
        <p:spPr>
          <a:xfrm>
            <a:off x="-497630" y="1199367"/>
            <a:ext cx="12292364" cy="769441"/>
          </a:xfrm>
          <a:prstGeom prst="rect">
            <a:avLst/>
          </a:prstGeom>
          <a:noFill/>
        </p:spPr>
        <p:txBody>
          <a:bodyPr wrap="square" rtlCol="0">
            <a:spAutoFit/>
          </a:bodyPr>
          <a:lstStyle/>
          <a:p>
            <a:pPr marL="1714500" lvl="3" indent="-342900">
              <a:buFont typeface="Arial" panose="020B0604020202020204" pitchFamily="34" charset="0"/>
              <a:buChar char="•"/>
            </a:pPr>
            <a:r>
              <a:rPr lang="es-MX" sz="2000" b="1" dirty="0"/>
              <a:t>The Gell-Mann-Okubo formula provides a sum rule for the masses of the hadrons in a specific multiplet </a:t>
            </a:r>
            <a:r>
              <a:rPr lang="es-MX" sz="2400" b="1" dirty="0"/>
              <a:t>:</a:t>
            </a:r>
          </a:p>
        </p:txBody>
      </p:sp>
      <p:pic>
        <p:nvPicPr>
          <p:cNvPr id="13" name="Imagen 12">
            <a:extLst>
              <a:ext uri="{FF2B5EF4-FFF2-40B4-BE49-F238E27FC236}">
                <a16:creationId xmlns:a16="http://schemas.microsoft.com/office/drawing/2014/main" id="{A4CC6E9E-1340-4251-9D95-CC7E0157B52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12782" y="1821396"/>
            <a:ext cx="4840865" cy="1088256"/>
          </a:xfrm>
          <a:prstGeom prst="rect">
            <a:avLst/>
          </a:prstGeom>
        </p:spPr>
      </p:pic>
      <p:pic>
        <p:nvPicPr>
          <p:cNvPr id="19" name="Imagen 18">
            <a:extLst>
              <a:ext uri="{FF2B5EF4-FFF2-40B4-BE49-F238E27FC236}">
                <a16:creationId xmlns:a16="http://schemas.microsoft.com/office/drawing/2014/main" id="{8CF78186-FB84-4A2A-833A-30B0DC95900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98300" y="1821396"/>
            <a:ext cx="2261361" cy="1906316"/>
          </a:xfrm>
          <a:prstGeom prst="rect">
            <a:avLst/>
          </a:prstGeom>
        </p:spPr>
      </p:pic>
      <p:pic>
        <p:nvPicPr>
          <p:cNvPr id="21" name="Imagen 20">
            <a:extLst>
              <a:ext uri="{FF2B5EF4-FFF2-40B4-BE49-F238E27FC236}">
                <a16:creationId xmlns:a16="http://schemas.microsoft.com/office/drawing/2014/main" id="{08A3B1A5-C5D3-4FB5-90E3-CAA4C2A1B46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119944" y="3092471"/>
            <a:ext cx="3089050" cy="533503"/>
          </a:xfrm>
          <a:prstGeom prst="rect">
            <a:avLst/>
          </a:prstGeom>
        </p:spPr>
      </p:pic>
      <p:sp>
        <p:nvSpPr>
          <p:cNvPr id="25" name="CuadroTexto 24">
            <a:extLst>
              <a:ext uri="{FF2B5EF4-FFF2-40B4-BE49-F238E27FC236}">
                <a16:creationId xmlns:a16="http://schemas.microsoft.com/office/drawing/2014/main" id="{668B8188-6FE0-40F5-A8D8-3C698C41AE36}"/>
              </a:ext>
            </a:extLst>
          </p:cNvPr>
          <p:cNvSpPr txBox="1"/>
          <p:nvPr/>
        </p:nvSpPr>
        <p:spPr>
          <a:xfrm>
            <a:off x="-497630" y="3693759"/>
            <a:ext cx="9470459" cy="461665"/>
          </a:xfrm>
          <a:prstGeom prst="rect">
            <a:avLst/>
          </a:prstGeom>
          <a:noFill/>
        </p:spPr>
        <p:txBody>
          <a:bodyPr wrap="square" rtlCol="0">
            <a:spAutoFit/>
          </a:bodyPr>
          <a:lstStyle/>
          <a:p>
            <a:pPr marL="1714500" lvl="3" indent="-342900">
              <a:buFont typeface="Arial" panose="020B0604020202020204" pitchFamily="34" charset="0"/>
              <a:buChar char="•"/>
            </a:pPr>
            <a:r>
              <a:rPr lang="es-MX" sz="2000" b="1" dirty="0"/>
              <a:t>Mass relation for pseudoscalar mesons is </a:t>
            </a:r>
            <a:r>
              <a:rPr lang="es-MX" sz="2400" b="1" dirty="0"/>
              <a:t>:</a:t>
            </a:r>
          </a:p>
        </p:txBody>
      </p:sp>
      <p:pic>
        <p:nvPicPr>
          <p:cNvPr id="29" name="Imagen 28">
            <a:extLst>
              <a:ext uri="{FF2B5EF4-FFF2-40B4-BE49-F238E27FC236}">
                <a16:creationId xmlns:a16="http://schemas.microsoft.com/office/drawing/2014/main" id="{F582E635-39D0-4C0B-BFE8-599261EC620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493949" y="4188951"/>
            <a:ext cx="6823661" cy="690034"/>
          </a:xfrm>
          <a:prstGeom prst="rect">
            <a:avLst/>
          </a:prstGeom>
        </p:spPr>
      </p:pic>
      <p:sp>
        <p:nvSpPr>
          <p:cNvPr id="31" name="CuadroTexto 30">
            <a:extLst>
              <a:ext uri="{FF2B5EF4-FFF2-40B4-BE49-F238E27FC236}">
                <a16:creationId xmlns:a16="http://schemas.microsoft.com/office/drawing/2014/main" id="{A6C1429A-8B74-467E-8973-A6243FB71363}"/>
              </a:ext>
            </a:extLst>
          </p:cNvPr>
          <p:cNvSpPr txBox="1"/>
          <p:nvPr/>
        </p:nvSpPr>
        <p:spPr>
          <a:xfrm>
            <a:off x="-497630" y="5024661"/>
            <a:ext cx="8346393" cy="461665"/>
          </a:xfrm>
          <a:prstGeom prst="rect">
            <a:avLst/>
          </a:prstGeom>
          <a:noFill/>
        </p:spPr>
        <p:txBody>
          <a:bodyPr wrap="square" rtlCol="0">
            <a:spAutoFit/>
          </a:bodyPr>
          <a:lstStyle/>
          <a:p>
            <a:pPr marL="1714500" lvl="3" indent="-342900">
              <a:buFont typeface="Arial" panose="020B0604020202020204" pitchFamily="34" charset="0"/>
              <a:buChar char="•"/>
            </a:pPr>
            <a:r>
              <a:rPr lang="es-MX" sz="2000" b="1" dirty="0"/>
              <a:t>Mass relation for vector mesons is </a:t>
            </a:r>
            <a:r>
              <a:rPr lang="es-MX" sz="2400" b="1" dirty="0"/>
              <a:t>:</a:t>
            </a:r>
          </a:p>
        </p:txBody>
      </p:sp>
      <p:pic>
        <p:nvPicPr>
          <p:cNvPr id="33" name="Imagen 32">
            <a:extLst>
              <a:ext uri="{FF2B5EF4-FFF2-40B4-BE49-F238E27FC236}">
                <a16:creationId xmlns:a16="http://schemas.microsoft.com/office/drawing/2014/main" id="{66E7E258-E336-40BA-A6C9-4048104AC06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287861" y="5632002"/>
            <a:ext cx="7411788" cy="690035"/>
          </a:xfrm>
          <a:prstGeom prst="rect">
            <a:avLst/>
          </a:prstGeom>
        </p:spPr>
      </p:pic>
      <p:sp>
        <p:nvSpPr>
          <p:cNvPr id="5" name="CuadroTexto 4">
            <a:extLst>
              <a:ext uri="{FF2B5EF4-FFF2-40B4-BE49-F238E27FC236}">
                <a16:creationId xmlns:a16="http://schemas.microsoft.com/office/drawing/2014/main" id="{1BA6B06C-CA36-4DC6-B5B7-383A48C3E158}"/>
              </a:ext>
            </a:extLst>
          </p:cNvPr>
          <p:cNvSpPr txBox="1"/>
          <p:nvPr/>
        </p:nvSpPr>
        <p:spPr>
          <a:xfrm>
            <a:off x="9098300" y="5515355"/>
            <a:ext cx="3184022" cy="923330"/>
          </a:xfrm>
          <a:prstGeom prst="rect">
            <a:avLst/>
          </a:prstGeom>
          <a:noFill/>
        </p:spPr>
        <p:txBody>
          <a:bodyPr wrap="square" rtlCol="0">
            <a:spAutoFit/>
          </a:bodyPr>
          <a:lstStyle/>
          <a:p>
            <a:r>
              <a:rPr lang="en-US" sz="1800" b="1" dirty="0">
                <a:solidFill>
                  <a:schemeClr val="accent4">
                    <a:lumMod val="50000"/>
                  </a:schemeClr>
                </a:solidFill>
                <a:ea typeface="+mn-lt"/>
                <a:cs typeface="+mn-lt"/>
              </a:rPr>
              <a:t>S. Okubo, Prog. </a:t>
            </a:r>
            <a:r>
              <a:rPr lang="en-US" sz="1800" b="1" dirty="0" err="1">
                <a:solidFill>
                  <a:schemeClr val="accent4">
                    <a:lumMod val="50000"/>
                  </a:schemeClr>
                </a:solidFill>
                <a:ea typeface="+mn-lt"/>
                <a:cs typeface="+mn-lt"/>
              </a:rPr>
              <a:t>Theor</a:t>
            </a:r>
            <a:r>
              <a:rPr lang="en-US" sz="1800" b="1" dirty="0">
                <a:solidFill>
                  <a:schemeClr val="accent4">
                    <a:lumMod val="50000"/>
                  </a:schemeClr>
                </a:solidFill>
                <a:ea typeface="+mn-lt"/>
                <a:cs typeface="+mn-lt"/>
              </a:rPr>
              <a:t>. Phys. 27, 949 (1962).</a:t>
            </a:r>
            <a:endParaRPr lang="en-US" sz="1800" b="1" dirty="0">
              <a:solidFill>
                <a:schemeClr val="accent4">
                  <a:lumMod val="50000"/>
                </a:schemeClr>
              </a:solidFill>
            </a:endParaRPr>
          </a:p>
          <a:p>
            <a:endParaRPr lang="es-MX" dirty="0"/>
          </a:p>
        </p:txBody>
      </p:sp>
      <p:sp>
        <p:nvSpPr>
          <p:cNvPr id="14" name="CuadroTexto 13">
            <a:extLst>
              <a:ext uri="{FF2B5EF4-FFF2-40B4-BE49-F238E27FC236}">
                <a16:creationId xmlns:a16="http://schemas.microsoft.com/office/drawing/2014/main" id="{B2AD659B-E654-4FF8-9EA4-4A8AB55B7E40}"/>
              </a:ext>
            </a:extLst>
          </p:cNvPr>
          <p:cNvSpPr txBox="1"/>
          <p:nvPr/>
        </p:nvSpPr>
        <p:spPr>
          <a:xfrm>
            <a:off x="9007978" y="4531518"/>
            <a:ext cx="3184022" cy="923330"/>
          </a:xfrm>
          <a:prstGeom prst="rect">
            <a:avLst/>
          </a:prstGeom>
          <a:noFill/>
        </p:spPr>
        <p:txBody>
          <a:bodyPr wrap="square" rtlCol="0">
            <a:spAutoFit/>
          </a:bodyPr>
          <a:lstStyle/>
          <a:p>
            <a:r>
              <a:rPr lang="en-US" sz="1800" b="1" dirty="0">
                <a:solidFill>
                  <a:schemeClr val="accent4">
                    <a:lumMod val="50000"/>
                  </a:schemeClr>
                </a:solidFill>
                <a:ea typeface="+mn-lt"/>
                <a:cs typeface="+mn-lt"/>
              </a:rPr>
              <a:t>M. Gell-Mann, Phys. Rev. 125, 1067 (1962).</a:t>
            </a:r>
            <a:endParaRPr lang="es-ES" sz="1800" b="1" dirty="0">
              <a:solidFill>
                <a:schemeClr val="accent4">
                  <a:lumMod val="50000"/>
                </a:schemeClr>
              </a:solidFill>
            </a:endParaRPr>
          </a:p>
          <a:p>
            <a:endParaRPr lang="es-MX" dirty="0"/>
          </a:p>
        </p:txBody>
      </p:sp>
      <p:sp>
        <p:nvSpPr>
          <p:cNvPr id="4" name="Slide Number Placeholder 3">
            <a:extLst>
              <a:ext uri="{FF2B5EF4-FFF2-40B4-BE49-F238E27FC236}">
                <a16:creationId xmlns:a16="http://schemas.microsoft.com/office/drawing/2014/main" id="{BC91AF52-A370-A8A4-EE84-539587EFF4DF}"/>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21976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5"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6316FAA-4BA6-46F8-B16D-2C567CFE43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47211" y="5129855"/>
            <a:ext cx="5895975" cy="1657350"/>
          </a:xfrm>
          <a:prstGeom prst="rect">
            <a:avLst/>
          </a:prstGeom>
        </p:spPr>
      </p:pic>
      <p:sp>
        <p:nvSpPr>
          <p:cNvPr id="2" name="Título 1">
            <a:extLst>
              <a:ext uri="{FF2B5EF4-FFF2-40B4-BE49-F238E27FC236}">
                <a16:creationId xmlns:a16="http://schemas.microsoft.com/office/drawing/2014/main" id="{9D46647E-CED7-481B-952F-C38AD0269D6F}"/>
              </a:ext>
            </a:extLst>
          </p:cNvPr>
          <p:cNvSpPr txBox="1">
            <a:spLocks/>
          </p:cNvSpPr>
          <p:nvPr/>
        </p:nvSpPr>
        <p:spPr>
          <a:xfrm>
            <a:off x="2951142" y="70795"/>
            <a:ext cx="8851392" cy="75411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 </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1214651" y="880565"/>
            <a:ext cx="10587883" cy="70788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dirty="0"/>
              <a:t>The Faddeev equation has 64 Dirac structures:   </a:t>
            </a:r>
            <a:r>
              <a:rPr lang="es-MX" sz="2000" b="1" dirty="0">
                <a:solidFill>
                  <a:schemeClr val="accent4">
                    <a:lumMod val="50000"/>
                  </a:schemeClr>
                </a:solidFill>
                <a:ea typeface="+mn-lt"/>
                <a:cs typeface="+mn-lt"/>
              </a:rPr>
              <a:t>G. Eichmann, </a:t>
            </a:r>
            <a:r>
              <a:rPr lang="es-MX" sz="2000" b="1" dirty="0" err="1">
                <a:solidFill>
                  <a:schemeClr val="accent4">
                    <a:lumMod val="50000"/>
                  </a:schemeClr>
                </a:solidFill>
                <a:ea typeface="+mn-lt"/>
                <a:cs typeface="+mn-lt"/>
              </a:rPr>
              <a:t>Phys</a:t>
            </a:r>
            <a:r>
              <a:rPr lang="es-MX" sz="2000" b="1" dirty="0">
                <a:solidFill>
                  <a:schemeClr val="accent4">
                    <a:lumMod val="50000"/>
                  </a:schemeClr>
                </a:solidFill>
                <a:ea typeface="+mn-lt"/>
                <a:cs typeface="+mn-lt"/>
              </a:rPr>
              <a:t>. Rev. D84, 014014 (2011).</a:t>
            </a:r>
            <a:endParaRPr lang="es-ES" sz="2000" b="1" dirty="0">
              <a:solidFill>
                <a:schemeClr val="accent4">
                  <a:lumMod val="50000"/>
                </a:schemeClr>
              </a:solidFill>
            </a:endParaRPr>
          </a:p>
        </p:txBody>
      </p:sp>
      <p:sp>
        <p:nvSpPr>
          <p:cNvPr id="6" name="CuadroTexto 5">
            <a:extLst>
              <a:ext uri="{FF2B5EF4-FFF2-40B4-BE49-F238E27FC236}">
                <a16:creationId xmlns:a16="http://schemas.microsoft.com/office/drawing/2014/main" id="{B7934029-E33C-451C-86D6-F57E628E02BB}"/>
              </a:ext>
            </a:extLst>
          </p:cNvPr>
          <p:cNvSpPr txBox="1"/>
          <p:nvPr/>
        </p:nvSpPr>
        <p:spPr>
          <a:xfrm>
            <a:off x="1214651" y="3029178"/>
            <a:ext cx="10977349" cy="1015663"/>
          </a:xfrm>
          <a:prstGeom prst="rect">
            <a:avLst/>
          </a:prstGeom>
          <a:noFill/>
        </p:spPr>
        <p:txBody>
          <a:bodyPr wrap="square" rtlCol="0">
            <a:spAutoFit/>
          </a:bodyPr>
          <a:lstStyle/>
          <a:p>
            <a:pPr marL="342900" indent="-342900">
              <a:buFont typeface="Arial" panose="020B0604020202020204" pitchFamily="34" charset="0"/>
              <a:buChar char="•"/>
            </a:pPr>
            <a:r>
              <a:rPr lang="es-MX" sz="2000" b="1" dirty="0"/>
              <a:t>In the quark-diquark model that describes the baryons, there is a quark and a diquark that are constantly exchanged, so we have 8 Dirac structures. Such approach reproduces the nucleon mass with a 5% error :</a:t>
            </a:r>
          </a:p>
        </p:txBody>
      </p:sp>
      <p:sp>
        <p:nvSpPr>
          <p:cNvPr id="14" name="Flecha: a la derecha 13">
            <a:extLst>
              <a:ext uri="{FF2B5EF4-FFF2-40B4-BE49-F238E27FC236}">
                <a16:creationId xmlns:a16="http://schemas.microsoft.com/office/drawing/2014/main" id="{EF545951-C6CC-4E1B-99A7-BD2CBBE32224}"/>
              </a:ext>
            </a:extLst>
          </p:cNvPr>
          <p:cNvSpPr/>
          <p:nvPr/>
        </p:nvSpPr>
        <p:spPr>
          <a:xfrm>
            <a:off x="4804229" y="5619797"/>
            <a:ext cx="814764" cy="677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8" name="Imagen 7">
            <a:extLst>
              <a:ext uri="{FF2B5EF4-FFF2-40B4-BE49-F238E27FC236}">
                <a16:creationId xmlns:a16="http://schemas.microsoft.com/office/drawing/2014/main" id="{68211A3E-305E-4FF8-90CD-2AC878669D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733706" y="1588451"/>
            <a:ext cx="4514432" cy="1075801"/>
          </a:xfrm>
          <a:prstGeom prst="rect">
            <a:avLst/>
          </a:prstGeom>
        </p:spPr>
      </p:pic>
      <p:pic>
        <p:nvPicPr>
          <p:cNvPr id="10" name="Imagen 9">
            <a:extLst>
              <a:ext uri="{FF2B5EF4-FFF2-40B4-BE49-F238E27FC236}">
                <a16:creationId xmlns:a16="http://schemas.microsoft.com/office/drawing/2014/main" id="{0B2A1348-577A-4F36-9F3F-BCD93F6FAF6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73462" y="4056111"/>
            <a:ext cx="10661184" cy="1059497"/>
          </a:xfrm>
          <a:prstGeom prst="rect">
            <a:avLst/>
          </a:prstGeom>
        </p:spPr>
      </p:pic>
      <p:sp>
        <p:nvSpPr>
          <p:cNvPr id="4" name="Slide Number Placeholder 3">
            <a:extLst>
              <a:ext uri="{FF2B5EF4-FFF2-40B4-BE49-F238E27FC236}">
                <a16:creationId xmlns:a16="http://schemas.microsoft.com/office/drawing/2014/main" id="{4C4A5A1A-2BCB-0221-4A2A-3F0E64BEA651}"/>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88469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066289" y="370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176312" y="937475"/>
            <a:ext cx="11618422" cy="707886"/>
          </a:xfrm>
          <a:prstGeom prst="rect">
            <a:avLst/>
          </a:prstGeom>
          <a:noFill/>
        </p:spPr>
        <p:txBody>
          <a:bodyPr wrap="square" rtlCol="0">
            <a:spAutoFit/>
          </a:bodyPr>
          <a:lstStyle/>
          <a:p>
            <a:pPr marL="1714500" lvl="3" indent="-342900">
              <a:buFont typeface="Arial" panose="020B0604020202020204" pitchFamily="34" charset="0"/>
              <a:buChar char="•"/>
            </a:pPr>
            <a:r>
              <a:rPr lang="es-MX" sz="2000" b="1" dirty="0"/>
              <a:t>We consider a Faddeev amplitude 𝚿 that is composed of scalar and axial-vector diquark correlations :</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922954E-7F1F-4254-8FB2-5F7CCF221DC7}"/>
                  </a:ext>
                </a:extLst>
              </p:cNvPr>
              <p:cNvSpPr txBox="1"/>
              <p:nvPr/>
            </p:nvSpPr>
            <p:spPr>
              <a:xfrm>
                <a:off x="9785997" y="3852801"/>
                <a:ext cx="1836160" cy="3261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𝑷</m:t>
                          </m:r>
                        </m:e>
                        <m:sup>
                          <m:r>
                            <a:rPr lang="es-MX" sz="2000" b="1" i="1">
                              <a:latin typeface="Cambria Math" panose="02040503050406030204" pitchFamily="18" charset="0"/>
                            </a:rPr>
                            <m:t>𝟐</m:t>
                          </m:r>
                        </m:sup>
                      </m:sSup>
                      <m:r>
                        <a:rPr lang="es-MX" sz="2000" b="1" i="1">
                          <a:latin typeface="Cambria Math" panose="02040503050406030204" pitchFamily="18" charset="0"/>
                        </a:rPr>
                        <m:t>=−</m:t>
                      </m:r>
                      <m:sSubSup>
                        <m:sSubSupPr>
                          <m:ctrlPr>
                            <a:rPr lang="es-MX" sz="2000" b="1" i="1">
                              <a:latin typeface="Cambria Math" panose="02040503050406030204" pitchFamily="18" charset="0"/>
                            </a:rPr>
                          </m:ctrlPr>
                        </m:sSubSupPr>
                        <m:e>
                          <m:r>
                            <a:rPr lang="es-MX" sz="2000" b="1" i="1">
                              <a:latin typeface="Cambria Math" panose="02040503050406030204" pitchFamily="18" charset="0"/>
                            </a:rPr>
                            <m:t>𝑴</m:t>
                          </m:r>
                        </m:e>
                        <m:sub>
                          <m:r>
                            <a:rPr lang="es-MX" sz="2000" b="1" i="1">
                              <a:latin typeface="Cambria Math" panose="02040503050406030204" pitchFamily="18" charset="0"/>
                            </a:rPr>
                            <m:t>𝑩</m:t>
                          </m:r>
                        </m:sub>
                        <m:sup>
                          <m:r>
                            <a:rPr lang="es-MX" sz="2000" b="1" i="1">
                              <a:latin typeface="Cambria Math" panose="02040503050406030204" pitchFamily="18" charset="0"/>
                            </a:rPr>
                            <m:t>𝟐</m:t>
                          </m:r>
                        </m:sup>
                      </m:sSubSup>
                    </m:oMath>
                  </m:oMathPara>
                </a14:m>
                <a:endParaRPr lang="es-MX" sz="2000" b="1"/>
              </a:p>
            </p:txBody>
          </p:sp>
        </mc:Choice>
        <mc:Fallback xmlns="">
          <p:sp>
            <p:nvSpPr>
              <p:cNvPr id="16" name="CuadroTexto 15">
                <a:extLst>
                  <a:ext uri="{FF2B5EF4-FFF2-40B4-BE49-F238E27FC236}">
                    <a16:creationId xmlns:a16="http://schemas.microsoft.com/office/drawing/2014/main" id="{4922954E-7F1F-4254-8FB2-5F7CCF221DC7}"/>
                  </a:ext>
                </a:extLst>
              </p:cNvPr>
              <p:cNvSpPr txBox="1">
                <a:spLocks noRot="1" noChangeAspect="1" noMove="1" noResize="1" noEditPoints="1" noAdjustHandles="1" noChangeArrowheads="1" noChangeShapeType="1" noTextEdit="1"/>
              </p:cNvSpPr>
              <p:nvPr/>
            </p:nvSpPr>
            <p:spPr>
              <a:xfrm>
                <a:off x="9785997" y="3852801"/>
                <a:ext cx="1836160" cy="326180"/>
              </a:xfrm>
              <a:prstGeom prst="rect">
                <a:avLst/>
              </a:prstGeom>
              <a:blipFill>
                <a:blip r:embed="rId4"/>
                <a:stretch>
                  <a:fillRect t="-1852" b="-16667"/>
                </a:stretch>
              </a:blipFill>
            </p:spPr>
            <p:txBody>
              <a:bodyPr/>
              <a:lstStyle/>
              <a:p>
                <a:r>
                  <a:rPr lang="en-US">
                    <a:noFill/>
                  </a:rPr>
                  <a:t> </a:t>
                </a:r>
              </a:p>
            </p:txBody>
          </p:sp>
        </mc:Fallback>
      </mc:AlternateContent>
      <p:pic>
        <p:nvPicPr>
          <p:cNvPr id="5" name="Imagen 4">
            <a:extLst>
              <a:ext uri="{FF2B5EF4-FFF2-40B4-BE49-F238E27FC236}">
                <a16:creationId xmlns:a16="http://schemas.microsoft.com/office/drawing/2014/main" id="{A6789FAF-D1A8-4F78-B1C3-A62E88B1170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1552" y="2869047"/>
            <a:ext cx="8449053" cy="2687199"/>
          </a:xfrm>
          <a:prstGeom prst="rect">
            <a:avLst/>
          </a:prstGeom>
        </p:spPr>
      </p:pic>
      <p:pic>
        <p:nvPicPr>
          <p:cNvPr id="8" name="Imagen 7">
            <a:extLst>
              <a:ext uri="{FF2B5EF4-FFF2-40B4-BE49-F238E27FC236}">
                <a16:creationId xmlns:a16="http://schemas.microsoft.com/office/drawing/2014/main" id="{1A19331B-BEEB-40E9-BA48-5472B5DC11E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596809" y="5651299"/>
            <a:ext cx="3025348" cy="927033"/>
          </a:xfrm>
          <a:prstGeom prst="rect">
            <a:avLst/>
          </a:prstGeom>
        </p:spPr>
      </p:pic>
      <p:pic>
        <p:nvPicPr>
          <p:cNvPr id="14" name="Imagen 13">
            <a:extLst>
              <a:ext uri="{FF2B5EF4-FFF2-40B4-BE49-F238E27FC236}">
                <a16:creationId xmlns:a16="http://schemas.microsoft.com/office/drawing/2014/main" id="{CCA7FCC9-BABA-4AC7-9146-E88E1BA8D7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80323" y="5657846"/>
            <a:ext cx="4805200" cy="807830"/>
          </a:xfrm>
          <a:prstGeom prst="rect">
            <a:avLst/>
          </a:prstGeom>
        </p:spPr>
      </p:pic>
      <p:pic>
        <p:nvPicPr>
          <p:cNvPr id="18" name="Imagen 17">
            <a:extLst>
              <a:ext uri="{FF2B5EF4-FFF2-40B4-BE49-F238E27FC236}">
                <a16:creationId xmlns:a16="http://schemas.microsoft.com/office/drawing/2014/main" id="{40DC9FF8-DDAB-4D1B-BDF7-2AE5F9E4201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95581" y="1686240"/>
            <a:ext cx="11896419" cy="888908"/>
          </a:xfrm>
          <a:prstGeom prst="rect">
            <a:avLst/>
          </a:prstGeom>
        </p:spPr>
      </p:pic>
      <p:sp>
        <p:nvSpPr>
          <p:cNvPr id="4" name="Slide Number Placeholder 3">
            <a:extLst>
              <a:ext uri="{FF2B5EF4-FFF2-40B4-BE49-F238E27FC236}">
                <a16:creationId xmlns:a16="http://schemas.microsoft.com/office/drawing/2014/main" id="{0F7CE8D8-F0FA-B4E3-92A3-8D871964DE5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7456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1299087" y="1030446"/>
            <a:ext cx="10892913"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mass of the baryons is determined by a 𝟓×𝟓 matrix equation:</a:t>
            </a:r>
          </a:p>
        </p:txBody>
      </p:sp>
      <p:sp>
        <p:nvSpPr>
          <p:cNvPr id="14" name="CuadroTexto 13">
            <a:extLst>
              <a:ext uri="{FF2B5EF4-FFF2-40B4-BE49-F238E27FC236}">
                <a16:creationId xmlns:a16="http://schemas.microsoft.com/office/drawing/2014/main" id="{6390E2B4-A633-416A-B997-BF93DCF6CFE7}"/>
              </a:ext>
            </a:extLst>
          </p:cNvPr>
          <p:cNvSpPr txBox="1"/>
          <p:nvPr/>
        </p:nvSpPr>
        <p:spPr>
          <a:xfrm>
            <a:off x="1299086" y="3429000"/>
            <a:ext cx="10130913"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Dirac matrices       and        in CI do not depend on the relative quark-diquark momentum:</a:t>
            </a:r>
          </a:p>
        </p:txBody>
      </p:sp>
      <p:pic>
        <p:nvPicPr>
          <p:cNvPr id="7" name="Imagen 6">
            <a:extLst>
              <a:ext uri="{FF2B5EF4-FFF2-40B4-BE49-F238E27FC236}">
                <a16:creationId xmlns:a16="http://schemas.microsoft.com/office/drawing/2014/main" id="{1FCEBD26-2BAD-4B9A-8F04-18C6DDF6F51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48484" y="1897767"/>
            <a:ext cx="8707065" cy="1143160"/>
          </a:xfrm>
          <a:prstGeom prst="rect">
            <a:avLst/>
          </a:prstGeom>
        </p:spPr>
      </p:pic>
      <p:pic>
        <p:nvPicPr>
          <p:cNvPr id="10" name="Imagen 9">
            <a:extLst>
              <a:ext uri="{FF2B5EF4-FFF2-40B4-BE49-F238E27FC236}">
                <a16:creationId xmlns:a16="http://schemas.microsoft.com/office/drawing/2014/main" id="{EA86673F-9636-45F6-96C7-CACABDF3EF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21231" y="4240156"/>
            <a:ext cx="7161569" cy="1284072"/>
          </a:xfrm>
          <a:prstGeom prst="rect">
            <a:avLst/>
          </a:prstGeom>
        </p:spPr>
      </p:pic>
      <p:sp>
        <p:nvSpPr>
          <p:cNvPr id="21" name="CuadroTexto 20">
            <a:extLst>
              <a:ext uri="{FF2B5EF4-FFF2-40B4-BE49-F238E27FC236}">
                <a16:creationId xmlns:a16="http://schemas.microsoft.com/office/drawing/2014/main" id="{1DF8DF98-1847-40F4-854C-596A942D509E}"/>
              </a:ext>
            </a:extLst>
          </p:cNvPr>
          <p:cNvSpPr txBox="1"/>
          <p:nvPr/>
        </p:nvSpPr>
        <p:spPr>
          <a:xfrm>
            <a:off x="1299087" y="5627499"/>
            <a:ext cx="9899000"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dirty="0"/>
              <a:t>s and a are scalars independent of relative momentum.</a:t>
            </a:r>
            <a:endParaRPr lang="es-MX" sz="2000" b="1" dirty="0">
              <a:solidFill>
                <a:srgbClr val="FF0000"/>
              </a:solidFill>
            </a:endParaRPr>
          </a:p>
        </p:txBody>
      </p:sp>
      <p:pic>
        <p:nvPicPr>
          <p:cNvPr id="5" name="Imagen 4">
            <a:extLst>
              <a:ext uri="{FF2B5EF4-FFF2-40B4-BE49-F238E27FC236}">
                <a16:creationId xmlns:a16="http://schemas.microsoft.com/office/drawing/2014/main" id="{A40A3878-2D00-4A0A-857F-2FC1DA8ACDB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73790" y="3438573"/>
            <a:ext cx="381000" cy="390525"/>
          </a:xfrm>
          <a:prstGeom prst="rect">
            <a:avLst/>
          </a:prstGeom>
        </p:spPr>
      </p:pic>
      <p:pic>
        <p:nvPicPr>
          <p:cNvPr id="8" name="Imagen 7">
            <a:extLst>
              <a:ext uri="{FF2B5EF4-FFF2-40B4-BE49-F238E27FC236}">
                <a16:creationId xmlns:a16="http://schemas.microsoft.com/office/drawing/2014/main" id="{97AE0BF0-A6C2-469D-8D05-A5FDAB5B631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076943" y="3451875"/>
            <a:ext cx="314325" cy="342900"/>
          </a:xfrm>
          <a:prstGeom prst="rect">
            <a:avLst/>
          </a:prstGeom>
        </p:spPr>
      </p:pic>
      <p:sp>
        <p:nvSpPr>
          <p:cNvPr id="4" name="Slide Number Placeholder 3">
            <a:extLst>
              <a:ext uri="{FF2B5EF4-FFF2-40B4-BE49-F238E27FC236}">
                <a16:creationId xmlns:a16="http://schemas.microsoft.com/office/drawing/2014/main" id="{6263ABA1-7017-1642-7F58-324FF651F2B9}"/>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9650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079352" y="0"/>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 </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1451486" y="4633260"/>
            <a:ext cx="10442339"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where each element is of the form:</a:t>
            </a:r>
          </a:p>
        </p:txBody>
      </p:sp>
      <p:pic>
        <p:nvPicPr>
          <p:cNvPr id="5" name="Imagen 4">
            <a:extLst>
              <a:ext uri="{FF2B5EF4-FFF2-40B4-BE49-F238E27FC236}">
                <a16:creationId xmlns:a16="http://schemas.microsoft.com/office/drawing/2014/main" id="{9B4CC7E0-0E32-4690-8F47-DCC8EB7508A9}"/>
              </a:ext>
            </a:extLst>
          </p:cNvPr>
          <p:cNvPicPr>
            <a:picLocks noChangeAspect="1"/>
          </p:cNvPicPr>
          <p:nvPr/>
        </p:nvPicPr>
        <p:blipFill>
          <a:blip r:embed="rId3"/>
          <a:stretch>
            <a:fillRect/>
          </a:stretch>
        </p:blipFill>
        <p:spPr>
          <a:xfrm>
            <a:off x="1472074" y="1991456"/>
            <a:ext cx="5497570" cy="2420214"/>
          </a:xfrm>
          <a:prstGeom prst="rect">
            <a:avLst/>
          </a:prstGeom>
        </p:spPr>
      </p:pic>
      <p:pic>
        <p:nvPicPr>
          <p:cNvPr id="8" name="Imagen 7">
            <a:extLst>
              <a:ext uri="{FF2B5EF4-FFF2-40B4-BE49-F238E27FC236}">
                <a16:creationId xmlns:a16="http://schemas.microsoft.com/office/drawing/2014/main" id="{73BB07E7-CA3E-4367-BDF1-517C217DC81F}"/>
              </a:ext>
            </a:extLst>
          </p:cNvPr>
          <p:cNvPicPr>
            <a:picLocks noChangeAspect="1"/>
          </p:cNvPicPr>
          <p:nvPr/>
        </p:nvPicPr>
        <p:blipFill>
          <a:blip r:embed="rId4"/>
          <a:stretch>
            <a:fillRect/>
          </a:stretch>
        </p:blipFill>
        <p:spPr>
          <a:xfrm>
            <a:off x="1149561" y="5197451"/>
            <a:ext cx="10206127" cy="790934"/>
          </a:xfrm>
          <a:prstGeom prst="rect">
            <a:avLst/>
          </a:prstGeom>
        </p:spPr>
      </p:pic>
      <p:sp>
        <p:nvSpPr>
          <p:cNvPr id="12" name="CuadroTexto 11">
            <a:extLst>
              <a:ext uri="{FF2B5EF4-FFF2-40B4-BE49-F238E27FC236}">
                <a16:creationId xmlns:a16="http://schemas.microsoft.com/office/drawing/2014/main" id="{C9AD4A6E-14C3-49D3-BD4B-2B106B04C3CD}"/>
              </a:ext>
            </a:extLst>
          </p:cNvPr>
          <p:cNvSpPr txBox="1"/>
          <p:nvPr/>
        </p:nvSpPr>
        <p:spPr>
          <a:xfrm>
            <a:off x="1451485" y="1094253"/>
            <a:ext cx="10442339"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5x5 matrix has the following form:</a:t>
            </a:r>
          </a:p>
        </p:txBody>
      </p:sp>
      <p:sp>
        <p:nvSpPr>
          <p:cNvPr id="13" name="CuadroTexto 12">
            <a:extLst>
              <a:ext uri="{FF2B5EF4-FFF2-40B4-BE49-F238E27FC236}">
                <a16:creationId xmlns:a16="http://schemas.microsoft.com/office/drawing/2014/main" id="{125A4CED-D650-40F7-BE35-453A9380E950}"/>
              </a:ext>
            </a:extLst>
          </p:cNvPr>
          <p:cNvSpPr txBox="1"/>
          <p:nvPr/>
        </p:nvSpPr>
        <p:spPr>
          <a:xfrm>
            <a:off x="1451485" y="6051826"/>
            <a:ext cx="10442339"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Describes the breakdown of a diquark through the emission of a quark and the formation of another diquark.</a:t>
            </a:r>
          </a:p>
        </p:txBody>
      </p:sp>
      <p:pic>
        <p:nvPicPr>
          <p:cNvPr id="9" name="Imagen 8">
            <a:extLst>
              <a:ext uri="{FF2B5EF4-FFF2-40B4-BE49-F238E27FC236}">
                <a16:creationId xmlns:a16="http://schemas.microsoft.com/office/drawing/2014/main" id="{BCC5F632-8E89-4A6D-BCFA-27368BA49A9C}"/>
              </a:ext>
            </a:extLst>
          </p:cNvPr>
          <p:cNvPicPr>
            <a:picLocks noChangeAspect="1"/>
          </p:cNvPicPr>
          <p:nvPr/>
        </p:nvPicPr>
        <p:blipFill>
          <a:blip r:embed="rId5"/>
          <a:stretch>
            <a:fillRect/>
          </a:stretch>
        </p:blipFill>
        <p:spPr>
          <a:xfrm>
            <a:off x="7421486" y="2000637"/>
            <a:ext cx="3847937" cy="2225081"/>
          </a:xfrm>
          <a:prstGeom prst="rect">
            <a:avLst/>
          </a:prstGeom>
        </p:spPr>
      </p:pic>
      <p:sp>
        <p:nvSpPr>
          <p:cNvPr id="4" name="Slide Number Placeholder 3">
            <a:extLst>
              <a:ext uri="{FF2B5EF4-FFF2-40B4-BE49-F238E27FC236}">
                <a16:creationId xmlns:a16="http://schemas.microsoft.com/office/drawing/2014/main" id="{3233EC0A-98B6-7FBB-0C35-C695659AF1D7}"/>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5044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202906" y="14514"/>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a:t>
            </a:r>
          </a:p>
        </p:txBody>
      </p:sp>
      <p:sp>
        <p:nvSpPr>
          <p:cNvPr id="14" name="CuadroTexto 13">
            <a:extLst>
              <a:ext uri="{FF2B5EF4-FFF2-40B4-BE49-F238E27FC236}">
                <a16:creationId xmlns:a16="http://schemas.microsoft.com/office/drawing/2014/main" id="{6390E2B4-A633-416A-B997-BF93DCF6CFE7}"/>
              </a:ext>
            </a:extLst>
          </p:cNvPr>
          <p:cNvSpPr txBox="1"/>
          <p:nvPr/>
        </p:nvSpPr>
        <p:spPr>
          <a:xfrm>
            <a:off x="717338" y="5205571"/>
            <a:ext cx="11064536"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We use the static approximation for the exchanged quark propagator:</a:t>
            </a:r>
          </a:p>
        </p:txBody>
      </p:sp>
      <p:pic>
        <p:nvPicPr>
          <p:cNvPr id="7" name="Imagen 6">
            <a:extLst>
              <a:ext uri="{FF2B5EF4-FFF2-40B4-BE49-F238E27FC236}">
                <a16:creationId xmlns:a16="http://schemas.microsoft.com/office/drawing/2014/main" id="{F2CF7720-4B07-499C-8F09-F26288FA5ABB}"/>
              </a:ext>
            </a:extLst>
          </p:cNvPr>
          <p:cNvPicPr>
            <a:picLocks noChangeAspect="1"/>
          </p:cNvPicPr>
          <p:nvPr/>
        </p:nvPicPr>
        <p:blipFill>
          <a:blip r:embed="rId3"/>
          <a:stretch>
            <a:fillRect/>
          </a:stretch>
        </p:blipFill>
        <p:spPr>
          <a:xfrm>
            <a:off x="4809505" y="5909113"/>
            <a:ext cx="2117555" cy="780152"/>
          </a:xfrm>
          <a:prstGeom prst="rect">
            <a:avLst/>
          </a:prstGeom>
        </p:spPr>
      </p:pic>
      <p:sp>
        <p:nvSpPr>
          <p:cNvPr id="16" name="CuadroTexto 15">
            <a:extLst>
              <a:ext uri="{FF2B5EF4-FFF2-40B4-BE49-F238E27FC236}">
                <a16:creationId xmlns:a16="http://schemas.microsoft.com/office/drawing/2014/main" id="{18F58B39-76E0-4E18-B6D2-A637058EFBDF}"/>
              </a:ext>
            </a:extLst>
          </p:cNvPr>
          <p:cNvSpPr txBox="1"/>
          <p:nvPr/>
        </p:nvSpPr>
        <p:spPr>
          <a:xfrm>
            <a:off x="7647572" y="5693245"/>
            <a:ext cx="4113455" cy="707886"/>
          </a:xfrm>
          <a:prstGeom prst="rect">
            <a:avLst/>
          </a:prstGeom>
          <a:noFill/>
        </p:spPr>
        <p:txBody>
          <a:bodyPr wrap="square">
            <a:spAutoFit/>
          </a:bodyPr>
          <a:lstStyle/>
          <a:p>
            <a:r>
              <a:rPr lang="es-MX" sz="2000" b="1" i="0" u="none" strike="noStrike" baseline="0" dirty="0">
                <a:solidFill>
                  <a:schemeClr val="accent4">
                    <a:lumMod val="50000"/>
                  </a:schemeClr>
                </a:solidFill>
                <a:latin typeface="PGTOH P+ Publico Text"/>
              </a:rPr>
              <a:t>A. Buck, R. </a:t>
            </a:r>
            <a:r>
              <a:rPr lang="es-MX" sz="2000" b="1" i="0" u="none" strike="noStrike" baseline="0" dirty="0" err="1">
                <a:solidFill>
                  <a:schemeClr val="accent4">
                    <a:lumMod val="50000"/>
                  </a:schemeClr>
                </a:solidFill>
                <a:latin typeface="PGTOH P+ Publico Text"/>
              </a:rPr>
              <a:t>Alkofer</a:t>
            </a:r>
            <a:r>
              <a:rPr lang="es-MX" sz="2000" b="1" i="0" u="none" strike="noStrike" baseline="0" dirty="0">
                <a:solidFill>
                  <a:schemeClr val="accent4">
                    <a:lumMod val="50000"/>
                  </a:schemeClr>
                </a:solidFill>
                <a:latin typeface="PGTOH P+ Publico Text"/>
              </a:rPr>
              <a:t> and H. Reinhardt, </a:t>
            </a:r>
            <a:r>
              <a:rPr lang="es-MX" sz="2000" b="1" i="0" u="none" strike="noStrike" baseline="0" dirty="0" err="1">
                <a:solidFill>
                  <a:schemeClr val="accent4">
                    <a:lumMod val="50000"/>
                  </a:schemeClr>
                </a:solidFill>
                <a:latin typeface="PGTOH P+ Publico Text"/>
              </a:rPr>
              <a:t>Phys</a:t>
            </a:r>
            <a:r>
              <a:rPr lang="es-MX" sz="2000" b="1" i="0" u="none" strike="noStrike" baseline="0" dirty="0">
                <a:solidFill>
                  <a:schemeClr val="accent4">
                    <a:lumMod val="50000"/>
                  </a:schemeClr>
                </a:solidFill>
                <a:latin typeface="PGTOH P+ Publico Text"/>
              </a:rPr>
              <a:t>. </a:t>
            </a:r>
            <a:r>
              <a:rPr lang="es-MX" sz="2000" b="1" i="0" u="none" strike="noStrike" baseline="0" dirty="0" err="1">
                <a:solidFill>
                  <a:schemeClr val="accent4">
                    <a:lumMod val="50000"/>
                  </a:schemeClr>
                </a:solidFill>
                <a:latin typeface="PGTOH P+ Publico Text"/>
              </a:rPr>
              <a:t>Lett</a:t>
            </a:r>
            <a:r>
              <a:rPr lang="es-MX" sz="2000" b="1" i="0" u="none" strike="noStrike" baseline="0" dirty="0">
                <a:solidFill>
                  <a:schemeClr val="accent4">
                    <a:lumMod val="50000"/>
                  </a:schemeClr>
                </a:solidFill>
                <a:latin typeface="PGTOH P+ Publico Text"/>
              </a:rPr>
              <a:t>. B286, 29 (1992). </a:t>
            </a:r>
            <a:endParaRPr lang="es-MX" sz="2000" b="1" dirty="0">
              <a:solidFill>
                <a:schemeClr val="accent4">
                  <a:lumMod val="50000"/>
                </a:schemeClr>
              </a:solidFill>
            </a:endParaRPr>
          </a:p>
        </p:txBody>
      </p:sp>
      <p:pic>
        <p:nvPicPr>
          <p:cNvPr id="11" name="Imagen 10">
            <a:extLst>
              <a:ext uri="{FF2B5EF4-FFF2-40B4-BE49-F238E27FC236}">
                <a16:creationId xmlns:a16="http://schemas.microsoft.com/office/drawing/2014/main" id="{237EF4A3-8E21-495B-BD9F-E21E4632ED78}"/>
              </a:ext>
            </a:extLst>
          </p:cNvPr>
          <p:cNvPicPr>
            <a:picLocks noChangeAspect="1"/>
          </p:cNvPicPr>
          <p:nvPr/>
        </p:nvPicPr>
        <p:blipFill>
          <a:blip r:embed="rId4"/>
          <a:stretch>
            <a:fillRect/>
          </a:stretch>
        </p:blipFill>
        <p:spPr>
          <a:xfrm>
            <a:off x="2910646" y="1724661"/>
            <a:ext cx="6672632" cy="1206771"/>
          </a:xfrm>
          <a:prstGeom prst="rect">
            <a:avLst/>
          </a:prstGeom>
        </p:spPr>
      </p:pic>
      <p:pic>
        <p:nvPicPr>
          <p:cNvPr id="15" name="Imagen 14">
            <a:extLst>
              <a:ext uri="{FF2B5EF4-FFF2-40B4-BE49-F238E27FC236}">
                <a16:creationId xmlns:a16="http://schemas.microsoft.com/office/drawing/2014/main" id="{61BFE184-9FB4-4FF8-9A89-A2A019BB228B}"/>
              </a:ext>
            </a:extLst>
          </p:cNvPr>
          <p:cNvPicPr>
            <a:picLocks noChangeAspect="1"/>
          </p:cNvPicPr>
          <p:nvPr/>
        </p:nvPicPr>
        <p:blipFill>
          <a:blip r:embed="rId5"/>
          <a:stretch>
            <a:fillRect/>
          </a:stretch>
        </p:blipFill>
        <p:spPr>
          <a:xfrm>
            <a:off x="1682568" y="3676763"/>
            <a:ext cx="9114410" cy="1427071"/>
          </a:xfrm>
          <a:prstGeom prst="rect">
            <a:avLst/>
          </a:prstGeom>
        </p:spPr>
      </p:pic>
      <p:sp>
        <p:nvSpPr>
          <p:cNvPr id="21" name="CuadroTexto 20">
            <a:extLst>
              <a:ext uri="{FF2B5EF4-FFF2-40B4-BE49-F238E27FC236}">
                <a16:creationId xmlns:a16="http://schemas.microsoft.com/office/drawing/2014/main" id="{D5047A95-A01D-4468-8183-9F75782E77AF}"/>
              </a:ext>
            </a:extLst>
          </p:cNvPr>
          <p:cNvSpPr txBox="1"/>
          <p:nvPr/>
        </p:nvSpPr>
        <p:spPr>
          <a:xfrm>
            <a:off x="664360" y="1179132"/>
            <a:ext cx="10177811"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dirty="0"/>
              <a:t>Basis vectors in SU(5):</a:t>
            </a:r>
          </a:p>
        </p:txBody>
      </p:sp>
      <p:sp>
        <p:nvSpPr>
          <p:cNvPr id="12" name="CuadroTexto 11">
            <a:extLst>
              <a:ext uri="{FF2B5EF4-FFF2-40B4-BE49-F238E27FC236}">
                <a16:creationId xmlns:a16="http://schemas.microsoft.com/office/drawing/2014/main" id="{C6D909D4-7686-407D-B4B8-152F8AF56707}"/>
              </a:ext>
            </a:extLst>
          </p:cNvPr>
          <p:cNvSpPr txBox="1"/>
          <p:nvPr/>
        </p:nvSpPr>
        <p:spPr>
          <a:xfrm>
            <a:off x="535406" y="3189293"/>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flavor matrices are:</a:t>
            </a:r>
          </a:p>
        </p:txBody>
      </p:sp>
      <p:sp>
        <p:nvSpPr>
          <p:cNvPr id="3" name="Slide Number Placeholder 2">
            <a:extLst>
              <a:ext uri="{FF2B5EF4-FFF2-40B4-BE49-F238E27FC236}">
                <a16:creationId xmlns:a16="http://schemas.microsoft.com/office/drawing/2014/main" id="{E8039208-C4B5-16D3-38E1-CC076193DCE5}"/>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0611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202906" y="14514"/>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471A5B5-5BB4-4657-A7D7-CC09AD8F91A7}"/>
                  </a:ext>
                </a:extLst>
              </p:cNvPr>
              <p:cNvSpPr txBox="1"/>
              <p:nvPr/>
            </p:nvSpPr>
            <p:spPr>
              <a:xfrm>
                <a:off x="813916" y="1192882"/>
                <a:ext cx="10177811" cy="707886"/>
              </a:xfrm>
              <a:prstGeom prst="rect">
                <a:avLst/>
              </a:prstGeom>
              <a:noFill/>
            </p:spPr>
            <p:txBody>
              <a:bodyPr wrap="square" rtlCol="0">
                <a:spAutoFit/>
              </a:bodyPr>
              <a:lstStyle/>
              <a:p>
                <a:pPr marL="342900" indent="-342900">
                  <a:buFont typeface="Arial" panose="020B0604020202020204" pitchFamily="34" charset="0"/>
                  <a:buChar char="•"/>
                </a:pPr>
                <a:r>
                  <a:rPr lang="es-MX" sz="2000" b="1" dirty="0"/>
                  <a:t>Since the diquarks </a:t>
                </a:r>
                <a14:m>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𝟎</m:t>
                        </m:r>
                      </m:e>
                      <m:sup>
                        <m:r>
                          <a:rPr lang="es-MX" sz="2000" b="1" i="1">
                            <a:latin typeface="Cambria Math" panose="02040503050406030204" pitchFamily="18" charset="0"/>
                          </a:rPr>
                          <m:t>+</m:t>
                        </m:r>
                      </m:sup>
                    </m:sSup>
                  </m:oMath>
                </a14:m>
                <a:r>
                  <a:rPr lang="es-MX" sz="2000" b="1" dirty="0"/>
                  <a:t> and </a:t>
                </a:r>
                <a14:m>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𝟏</m:t>
                        </m:r>
                      </m:e>
                      <m:sup>
                        <m:r>
                          <a:rPr lang="es-MX" sz="2000" b="1" i="1">
                            <a:latin typeface="Cambria Math" panose="02040503050406030204" pitchFamily="18" charset="0"/>
                          </a:rPr>
                          <m:t>+</m:t>
                        </m:r>
                      </m:sup>
                    </m:sSup>
                  </m:oMath>
                </a14:m>
                <a:r>
                  <a:rPr lang="es-MX" sz="2000" b="1" dirty="0"/>
                  <a:t> have the same parity as the nucleons they are expected to be a dominant component in the nucleon:</a:t>
                </a:r>
              </a:p>
            </p:txBody>
          </p:sp>
        </mc:Choice>
        <mc:Fallback xmlns="">
          <p:sp>
            <p:nvSpPr>
              <p:cNvPr id="12" name="CuadroTexto 11">
                <a:extLst>
                  <a:ext uri="{FF2B5EF4-FFF2-40B4-BE49-F238E27FC236}">
                    <a16:creationId xmlns:a16="http://schemas.microsoft.com/office/drawing/2014/main" id="{D471A5B5-5BB4-4657-A7D7-CC09AD8F91A7}"/>
                  </a:ext>
                </a:extLst>
              </p:cNvPr>
              <p:cNvSpPr txBox="1">
                <a:spLocks noRot="1" noChangeAspect="1" noMove="1" noResize="1" noEditPoints="1" noAdjustHandles="1" noChangeArrowheads="1" noChangeShapeType="1" noTextEdit="1"/>
              </p:cNvSpPr>
              <p:nvPr/>
            </p:nvSpPr>
            <p:spPr>
              <a:xfrm>
                <a:off x="813916" y="1192882"/>
                <a:ext cx="10177811" cy="707886"/>
              </a:xfrm>
              <a:prstGeom prst="rect">
                <a:avLst/>
              </a:prstGeom>
              <a:blipFill>
                <a:blip r:embed="rId3"/>
                <a:stretch>
                  <a:fillRect l="-499" t="-5357" b="-14286"/>
                </a:stretch>
              </a:blipFill>
            </p:spPr>
            <p:txBody>
              <a:bodyPr/>
              <a:lstStyle/>
              <a:p>
                <a:r>
                  <a:rPr lang="es-MX">
                    <a:noFill/>
                  </a:rPr>
                  <a:t> </a:t>
                </a:r>
              </a:p>
            </p:txBody>
          </p:sp>
        </mc:Fallback>
      </mc:AlternateContent>
      <p:pic>
        <p:nvPicPr>
          <p:cNvPr id="13" name="Imagen 12">
            <a:extLst>
              <a:ext uri="{FF2B5EF4-FFF2-40B4-BE49-F238E27FC236}">
                <a16:creationId xmlns:a16="http://schemas.microsoft.com/office/drawing/2014/main" id="{971E3575-4D21-4C7A-83EE-B3A063BC95AF}"/>
              </a:ext>
            </a:extLst>
          </p:cNvPr>
          <p:cNvPicPr>
            <a:picLocks noChangeAspect="1"/>
          </p:cNvPicPr>
          <p:nvPr/>
        </p:nvPicPr>
        <p:blipFill>
          <a:blip r:embed="rId4"/>
          <a:stretch>
            <a:fillRect/>
          </a:stretch>
        </p:blipFill>
        <p:spPr>
          <a:xfrm>
            <a:off x="4454819" y="2063473"/>
            <a:ext cx="2896004" cy="523948"/>
          </a:xfrm>
          <a:prstGeom prst="rect">
            <a:avLst/>
          </a:prstGeom>
        </p:spPr>
      </p:pic>
      <p:sp>
        <p:nvSpPr>
          <p:cNvPr id="17" name="CuadroTexto 16">
            <a:extLst>
              <a:ext uri="{FF2B5EF4-FFF2-40B4-BE49-F238E27FC236}">
                <a16:creationId xmlns:a16="http://schemas.microsoft.com/office/drawing/2014/main" id="{6D7D9CB5-11E5-440F-B418-603CB8F33D75}"/>
              </a:ext>
            </a:extLst>
          </p:cNvPr>
          <p:cNvSpPr txBox="1"/>
          <p:nvPr/>
        </p:nvSpPr>
        <p:spPr>
          <a:xfrm>
            <a:off x="813915" y="2750126"/>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So we can ignore the contributions of other diquarks.</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DB84C2A-68BC-4B04-B196-3B1CB882BD11}"/>
                  </a:ext>
                </a:extLst>
              </p:cNvPr>
              <p:cNvSpPr txBox="1"/>
              <p:nvPr/>
            </p:nvSpPr>
            <p:spPr>
              <a:xfrm>
                <a:off x="813915" y="3259050"/>
                <a:ext cx="10177811" cy="1015663"/>
              </a:xfrm>
              <a:prstGeom prst="rect">
                <a:avLst/>
              </a:prstGeom>
              <a:noFill/>
            </p:spPr>
            <p:txBody>
              <a:bodyPr wrap="square" rtlCol="0">
                <a:spAutoFit/>
              </a:bodyPr>
              <a:lstStyle/>
              <a:p>
                <a:pPr marL="342900" indent="-342900">
                  <a:buFont typeface="Arial" panose="020B0604020202020204" pitchFamily="34" charset="0"/>
                  <a:buChar char="•"/>
                </a:pPr>
                <a:r>
                  <a:rPr lang="es-MX" sz="2000" b="1" dirty="0"/>
                  <a:t>Furthermore, the diquarks </a:t>
                </a:r>
                <a14:m>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𝟎</m:t>
                        </m:r>
                      </m:e>
                      <m:sup>
                        <m:r>
                          <a:rPr lang="es-MX" sz="2000" b="1" i="1">
                            <a:latin typeface="Cambria Math" panose="02040503050406030204" pitchFamily="18" charset="0"/>
                          </a:rPr>
                          <m:t>−</m:t>
                        </m:r>
                      </m:sup>
                    </m:sSup>
                  </m:oMath>
                </a14:m>
                <a:r>
                  <a:rPr lang="es-MX" sz="2000" b="1" dirty="0"/>
                  <a:t> and </a:t>
                </a:r>
                <a14:m>
                  <m:oMath xmlns:m="http://schemas.openxmlformats.org/officeDocument/2006/math">
                    <m:sSup>
                      <m:sSupPr>
                        <m:ctrlPr>
                          <a:rPr lang="es-MX" sz="2000" b="1" i="1">
                            <a:latin typeface="Cambria Math" panose="02040503050406030204" pitchFamily="18" charset="0"/>
                          </a:rPr>
                        </m:ctrlPr>
                      </m:sSupPr>
                      <m:e>
                        <m:r>
                          <a:rPr lang="es-MX" sz="2000" b="1" i="1">
                            <a:latin typeface="Cambria Math" panose="02040503050406030204" pitchFamily="18" charset="0"/>
                          </a:rPr>
                          <m:t>𝟏</m:t>
                        </m:r>
                      </m:e>
                      <m:sup>
                        <m:r>
                          <a:rPr lang="es-MX" sz="2000" b="1" i="1">
                            <a:latin typeface="Cambria Math" panose="02040503050406030204" pitchFamily="18" charset="0"/>
                          </a:rPr>
                          <m:t>−</m:t>
                        </m:r>
                      </m:sup>
                    </m:sSup>
                  </m:oMath>
                </a14:m>
                <a:r>
                  <a:rPr lang="es-MX" sz="2000" b="1" dirty="0"/>
                  <a:t> are heavier and cannot be part of the ground state nucleon.</a:t>
                </a:r>
              </a:p>
              <a:p>
                <a:pPr marL="342900" indent="-342900">
                  <a:buFont typeface="Arial" panose="020B0604020202020204" pitchFamily="34" charset="0"/>
                  <a:buChar char="•"/>
                </a:pPr>
                <a:endParaRPr lang="es-MX" sz="2000" b="1" dirty="0"/>
              </a:p>
            </p:txBody>
          </p:sp>
        </mc:Choice>
        <mc:Fallback xmlns="">
          <p:sp>
            <p:nvSpPr>
              <p:cNvPr id="19" name="CuadroTexto 18">
                <a:extLst>
                  <a:ext uri="{FF2B5EF4-FFF2-40B4-BE49-F238E27FC236}">
                    <a16:creationId xmlns:a16="http://schemas.microsoft.com/office/drawing/2014/main" id="{ADB84C2A-68BC-4B04-B196-3B1CB882BD11}"/>
                  </a:ext>
                </a:extLst>
              </p:cNvPr>
              <p:cNvSpPr txBox="1">
                <a:spLocks noRot="1" noChangeAspect="1" noMove="1" noResize="1" noEditPoints="1" noAdjustHandles="1" noChangeArrowheads="1" noChangeShapeType="1" noTextEdit="1"/>
              </p:cNvSpPr>
              <p:nvPr/>
            </p:nvSpPr>
            <p:spPr>
              <a:xfrm>
                <a:off x="813915" y="3259050"/>
                <a:ext cx="10177811" cy="1015663"/>
              </a:xfrm>
              <a:prstGeom prst="rect">
                <a:avLst/>
              </a:prstGeom>
              <a:blipFill>
                <a:blip r:embed="rId5"/>
                <a:stretch>
                  <a:fillRect l="-499" t="-3704"/>
                </a:stretch>
              </a:blipFill>
            </p:spPr>
            <p:txBody>
              <a:bodyPr/>
              <a:lstStyle/>
              <a:p>
                <a:r>
                  <a:rPr lang="es-MX">
                    <a:noFill/>
                  </a:rPr>
                  <a:t> </a:t>
                </a:r>
              </a:p>
            </p:txBody>
          </p:sp>
        </mc:Fallback>
      </mc:AlternateContent>
      <p:sp>
        <p:nvSpPr>
          <p:cNvPr id="22" name="CuadroTexto 21">
            <a:extLst>
              <a:ext uri="{FF2B5EF4-FFF2-40B4-BE49-F238E27FC236}">
                <a16:creationId xmlns:a16="http://schemas.microsoft.com/office/drawing/2014/main" id="{73452FBE-EC78-47D6-A078-5149165AB18B}"/>
              </a:ext>
            </a:extLst>
          </p:cNvPr>
          <p:cNvSpPr txBox="1"/>
          <p:nvPr/>
        </p:nvSpPr>
        <p:spPr>
          <a:xfrm>
            <a:off x="813914" y="4132167"/>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For the nucleon we have:</a:t>
            </a:r>
          </a:p>
        </p:txBody>
      </p:sp>
      <p:pic>
        <p:nvPicPr>
          <p:cNvPr id="25" name="Imagen 24">
            <a:extLst>
              <a:ext uri="{FF2B5EF4-FFF2-40B4-BE49-F238E27FC236}">
                <a16:creationId xmlns:a16="http://schemas.microsoft.com/office/drawing/2014/main" id="{9E46290D-D908-4FA5-8244-C7182F5F286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043340" y="4132167"/>
            <a:ext cx="2105319" cy="2495898"/>
          </a:xfrm>
          <a:prstGeom prst="rect">
            <a:avLst/>
          </a:prstGeom>
        </p:spPr>
      </p:pic>
      <p:sp>
        <p:nvSpPr>
          <p:cNvPr id="3" name="Slide Number Placeholder 2">
            <a:extLst>
              <a:ext uri="{FF2B5EF4-FFF2-40B4-BE49-F238E27FC236}">
                <a16:creationId xmlns:a16="http://schemas.microsoft.com/office/drawing/2014/main" id="{A37BBA91-82A0-3340-7E1D-D9C806A3F2C2}"/>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13238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202906" y="14514"/>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Nucleon</a:t>
            </a:r>
            <a:endParaRPr lang="en-US" sz="3200" dirty="0"/>
          </a:p>
        </p:txBody>
      </p:sp>
      <p:sp>
        <p:nvSpPr>
          <p:cNvPr id="13" name="CuadroTexto 12">
            <a:extLst>
              <a:ext uri="{FF2B5EF4-FFF2-40B4-BE49-F238E27FC236}">
                <a16:creationId xmlns:a16="http://schemas.microsoft.com/office/drawing/2014/main" id="{14BF3E07-7815-4975-B487-27716BE13680}"/>
              </a:ext>
            </a:extLst>
          </p:cNvPr>
          <p:cNvSpPr txBox="1"/>
          <p:nvPr/>
        </p:nvSpPr>
        <p:spPr>
          <a:xfrm>
            <a:off x="773217" y="1236392"/>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eigenvalue equation  for the nucleon is:</a:t>
            </a:r>
          </a:p>
        </p:txBody>
      </p:sp>
      <p:pic>
        <p:nvPicPr>
          <p:cNvPr id="5" name="Imagen 4">
            <a:extLst>
              <a:ext uri="{FF2B5EF4-FFF2-40B4-BE49-F238E27FC236}">
                <a16:creationId xmlns:a16="http://schemas.microsoft.com/office/drawing/2014/main" id="{DAE24378-24D7-4F98-888E-A2238BD2EEE7}"/>
              </a:ext>
            </a:extLst>
          </p:cNvPr>
          <p:cNvPicPr>
            <a:picLocks noChangeAspect="1"/>
          </p:cNvPicPr>
          <p:nvPr/>
        </p:nvPicPr>
        <p:blipFill>
          <a:blip r:embed="rId3"/>
          <a:stretch>
            <a:fillRect/>
          </a:stretch>
        </p:blipFill>
        <p:spPr>
          <a:xfrm>
            <a:off x="503357" y="1770435"/>
            <a:ext cx="11185285" cy="1959736"/>
          </a:xfrm>
          <a:prstGeom prst="rect">
            <a:avLst/>
          </a:prstGeom>
        </p:spPr>
      </p:pic>
      <p:sp>
        <p:nvSpPr>
          <p:cNvPr id="12" name="CuadroTexto 11">
            <a:extLst>
              <a:ext uri="{FF2B5EF4-FFF2-40B4-BE49-F238E27FC236}">
                <a16:creationId xmlns:a16="http://schemas.microsoft.com/office/drawing/2014/main" id="{3E2FEEDD-3E50-4F63-9F60-4A81E1D9DCF3}"/>
              </a:ext>
            </a:extLst>
          </p:cNvPr>
          <p:cNvSpPr txBox="1"/>
          <p:nvPr/>
        </p:nvSpPr>
        <p:spPr>
          <a:xfrm>
            <a:off x="773216" y="3963865"/>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first element is of the form:</a:t>
            </a:r>
          </a:p>
        </p:txBody>
      </p:sp>
      <p:pic>
        <p:nvPicPr>
          <p:cNvPr id="4" name="Imagen 3">
            <a:extLst>
              <a:ext uri="{FF2B5EF4-FFF2-40B4-BE49-F238E27FC236}">
                <a16:creationId xmlns:a16="http://schemas.microsoft.com/office/drawing/2014/main" id="{6C61F1C5-F994-4DF5-B03F-6C601EE07BD1}"/>
              </a:ext>
            </a:extLst>
          </p:cNvPr>
          <p:cNvPicPr>
            <a:picLocks noChangeAspect="1"/>
          </p:cNvPicPr>
          <p:nvPr/>
        </p:nvPicPr>
        <p:blipFill>
          <a:blip r:embed="rId4"/>
          <a:stretch>
            <a:fillRect/>
          </a:stretch>
        </p:blipFill>
        <p:spPr>
          <a:xfrm>
            <a:off x="687267" y="4597669"/>
            <a:ext cx="11001375" cy="2143125"/>
          </a:xfrm>
          <a:prstGeom prst="rect">
            <a:avLst/>
          </a:prstGeom>
        </p:spPr>
      </p:pic>
      <p:sp>
        <p:nvSpPr>
          <p:cNvPr id="3" name="Slide Number Placeholder 2">
            <a:extLst>
              <a:ext uri="{FF2B5EF4-FFF2-40B4-BE49-F238E27FC236}">
                <a16:creationId xmlns:a16="http://schemas.microsoft.com/office/drawing/2014/main" id="{10676369-2DBA-F849-F6C6-EEDB026FA10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76311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202906" y="14514"/>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Nucleon</a:t>
            </a:r>
          </a:p>
        </p:txBody>
      </p:sp>
      <p:sp>
        <p:nvSpPr>
          <p:cNvPr id="13" name="CuadroTexto 12">
            <a:extLst>
              <a:ext uri="{FF2B5EF4-FFF2-40B4-BE49-F238E27FC236}">
                <a16:creationId xmlns:a16="http://schemas.microsoft.com/office/drawing/2014/main" id="{14BF3E07-7815-4975-B487-27716BE13680}"/>
              </a:ext>
            </a:extLst>
          </p:cNvPr>
          <p:cNvSpPr txBox="1"/>
          <p:nvPr/>
        </p:nvSpPr>
        <p:spPr>
          <a:xfrm>
            <a:off x="638402" y="1268191"/>
            <a:ext cx="11553598" cy="4001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s-MX" sz="2000" b="1" dirty="0"/>
              <a:t>After using Feynman parametrization and regularization, we get:</a:t>
            </a:r>
            <a:endParaRPr lang="en-US" dirty="0"/>
          </a:p>
        </p:txBody>
      </p:sp>
      <p:pic>
        <p:nvPicPr>
          <p:cNvPr id="7" name="Imagen 6">
            <a:extLst>
              <a:ext uri="{FF2B5EF4-FFF2-40B4-BE49-F238E27FC236}">
                <a16:creationId xmlns:a16="http://schemas.microsoft.com/office/drawing/2014/main" id="{A65B2879-3C19-4109-9DC2-37075266FB50}"/>
              </a:ext>
            </a:extLst>
          </p:cNvPr>
          <p:cNvPicPr>
            <a:picLocks noChangeAspect="1"/>
          </p:cNvPicPr>
          <p:nvPr/>
        </p:nvPicPr>
        <p:blipFill>
          <a:blip r:embed="rId3"/>
          <a:stretch>
            <a:fillRect/>
          </a:stretch>
        </p:blipFill>
        <p:spPr>
          <a:xfrm>
            <a:off x="4188954" y="5799033"/>
            <a:ext cx="6963915" cy="595553"/>
          </a:xfrm>
          <a:prstGeom prst="rect">
            <a:avLst/>
          </a:prstGeom>
        </p:spPr>
      </p:pic>
      <p:pic>
        <p:nvPicPr>
          <p:cNvPr id="10" name="Imagen 9">
            <a:extLst>
              <a:ext uri="{FF2B5EF4-FFF2-40B4-BE49-F238E27FC236}">
                <a16:creationId xmlns:a16="http://schemas.microsoft.com/office/drawing/2014/main" id="{2BDB2DC1-1D91-4436-908D-89B89637A753}"/>
              </a:ext>
            </a:extLst>
          </p:cNvPr>
          <p:cNvPicPr>
            <a:picLocks noChangeAspect="1"/>
          </p:cNvPicPr>
          <p:nvPr/>
        </p:nvPicPr>
        <p:blipFill>
          <a:blip r:embed="rId4"/>
          <a:stretch>
            <a:fillRect/>
          </a:stretch>
        </p:blipFill>
        <p:spPr>
          <a:xfrm>
            <a:off x="2222298" y="5578465"/>
            <a:ext cx="1774311" cy="993557"/>
          </a:xfrm>
          <a:prstGeom prst="rect">
            <a:avLst/>
          </a:prstGeom>
        </p:spPr>
      </p:pic>
      <p:pic>
        <p:nvPicPr>
          <p:cNvPr id="5" name="Imagen 4">
            <a:extLst>
              <a:ext uri="{FF2B5EF4-FFF2-40B4-BE49-F238E27FC236}">
                <a16:creationId xmlns:a16="http://schemas.microsoft.com/office/drawing/2014/main" id="{E6C2ACF1-48B3-4992-9A61-9C66E8467E48}"/>
              </a:ext>
            </a:extLst>
          </p:cNvPr>
          <p:cNvPicPr>
            <a:picLocks noChangeAspect="1"/>
          </p:cNvPicPr>
          <p:nvPr/>
        </p:nvPicPr>
        <p:blipFill>
          <a:blip r:embed="rId5"/>
          <a:stretch>
            <a:fillRect/>
          </a:stretch>
        </p:blipFill>
        <p:spPr>
          <a:xfrm>
            <a:off x="1245053" y="1793108"/>
            <a:ext cx="9705975" cy="3638550"/>
          </a:xfrm>
          <a:prstGeom prst="rect">
            <a:avLst/>
          </a:prstGeom>
        </p:spPr>
      </p:pic>
      <p:sp>
        <p:nvSpPr>
          <p:cNvPr id="3" name="Slide Number Placeholder 2">
            <a:extLst>
              <a:ext uri="{FF2B5EF4-FFF2-40B4-BE49-F238E27FC236}">
                <a16:creationId xmlns:a16="http://schemas.microsoft.com/office/drawing/2014/main" id="{5B260401-DF6F-1DA2-5929-92F96DE637A3}"/>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1117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202906" y="14514"/>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a:t>
            </a:r>
          </a:p>
        </p:txBody>
      </p:sp>
      <p:sp>
        <p:nvSpPr>
          <p:cNvPr id="13" name="CuadroTexto 12">
            <a:extLst>
              <a:ext uri="{FF2B5EF4-FFF2-40B4-BE49-F238E27FC236}">
                <a16:creationId xmlns:a16="http://schemas.microsoft.com/office/drawing/2014/main" id="{14BF3E07-7815-4975-B487-27716BE13680}"/>
              </a:ext>
            </a:extLst>
          </p:cNvPr>
          <p:cNvSpPr txBox="1"/>
          <p:nvPr/>
        </p:nvSpPr>
        <p:spPr>
          <a:xfrm>
            <a:off x="773217" y="1236392"/>
            <a:ext cx="1017781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equation to be solved is:</a:t>
            </a:r>
          </a:p>
        </p:txBody>
      </p:sp>
      <p:pic>
        <p:nvPicPr>
          <p:cNvPr id="8" name="Imagen 7">
            <a:extLst>
              <a:ext uri="{FF2B5EF4-FFF2-40B4-BE49-F238E27FC236}">
                <a16:creationId xmlns:a16="http://schemas.microsoft.com/office/drawing/2014/main" id="{ABBC2ED5-74E5-4BA1-9FD9-353983B4B7B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8671" y="2271194"/>
            <a:ext cx="11380958" cy="2465601"/>
          </a:xfrm>
          <a:prstGeom prst="rect">
            <a:avLst/>
          </a:prstGeom>
        </p:spPr>
      </p:pic>
      <p:sp>
        <p:nvSpPr>
          <p:cNvPr id="11" name="CuadroTexto 10">
            <a:extLst>
              <a:ext uri="{FF2B5EF4-FFF2-40B4-BE49-F238E27FC236}">
                <a16:creationId xmlns:a16="http://schemas.microsoft.com/office/drawing/2014/main" id="{24EFF72D-99A5-4736-A136-4BF0CA5E31BE}"/>
              </a:ext>
            </a:extLst>
          </p:cNvPr>
          <p:cNvSpPr txBox="1"/>
          <p:nvPr/>
        </p:nvSpPr>
        <p:spPr>
          <a:xfrm>
            <a:off x="773217" y="5256470"/>
            <a:ext cx="5950513" cy="400110"/>
          </a:xfrm>
          <a:prstGeom prst="rect">
            <a:avLst/>
          </a:prstGeom>
          <a:noFill/>
        </p:spPr>
        <p:txBody>
          <a:bodyPr wrap="square" rtlCol="0">
            <a:spAutoFit/>
          </a:bodyPr>
          <a:lstStyle/>
          <a:p>
            <a:pPr marL="285750" indent="-285750">
              <a:buFont typeface="Arial" panose="020B0604020202020204" pitchFamily="34" charset="0"/>
              <a:buChar char="•"/>
            </a:pPr>
            <a:r>
              <a:rPr lang="es-MX" sz="2000" b="1" dirty="0"/>
              <a:t>We look for the solution with:</a:t>
            </a:r>
          </a:p>
        </p:txBody>
      </p:sp>
      <p:pic>
        <p:nvPicPr>
          <p:cNvPr id="15" name="Imagen 14">
            <a:extLst>
              <a:ext uri="{FF2B5EF4-FFF2-40B4-BE49-F238E27FC236}">
                <a16:creationId xmlns:a16="http://schemas.microsoft.com/office/drawing/2014/main" id="{180CD61D-2DAE-4587-B5BE-8A96DA1448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36064" y="5856849"/>
            <a:ext cx="3897432" cy="590662"/>
          </a:xfrm>
          <a:prstGeom prst="rect">
            <a:avLst/>
          </a:prstGeom>
        </p:spPr>
      </p:pic>
      <p:sp>
        <p:nvSpPr>
          <p:cNvPr id="3" name="Slide Number Placeholder 2">
            <a:extLst>
              <a:ext uri="{FF2B5EF4-FFF2-40B4-BE49-F238E27FC236}">
                <a16:creationId xmlns:a16="http://schemas.microsoft.com/office/drawing/2014/main" id="{19B9ED0D-786D-88D3-DD2F-FB45269798AF}"/>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34547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8B45A3EF-E254-4172-A60F-B042203C8EE7}"/>
              </a:ext>
            </a:extLst>
          </p:cNvPr>
          <p:cNvPicPr>
            <a:picLocks noChangeAspect="1"/>
          </p:cNvPicPr>
          <p:nvPr/>
        </p:nvPicPr>
        <p:blipFill>
          <a:blip r:embed="rId3"/>
          <a:stretch>
            <a:fillRect/>
          </a:stretch>
        </p:blipFill>
        <p:spPr>
          <a:xfrm>
            <a:off x="615094" y="899472"/>
            <a:ext cx="1114425" cy="361950"/>
          </a:xfrm>
          <a:prstGeom prst="rect">
            <a:avLst/>
          </a:prstGeom>
        </p:spPr>
      </p:pic>
      <p:sp>
        <p:nvSpPr>
          <p:cNvPr id="6" name="Título 1">
            <a:extLst>
              <a:ext uri="{FF2B5EF4-FFF2-40B4-BE49-F238E27FC236}">
                <a16:creationId xmlns:a16="http://schemas.microsoft.com/office/drawing/2014/main" id="{31730E17-51A4-4AA3-AEEE-D52B3697D0D7}"/>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solidFill>
                  <a:schemeClr val="tx1">
                    <a:lumMod val="95000"/>
                    <a:lumOff val="5000"/>
                  </a:schemeClr>
                </a:solidFill>
              </a:rPr>
              <a:t>Introducción</a:t>
            </a:r>
          </a:p>
        </p:txBody>
      </p:sp>
      <p:sp>
        <p:nvSpPr>
          <p:cNvPr id="5" name="CuadroTexto 4">
            <a:extLst>
              <a:ext uri="{FF2B5EF4-FFF2-40B4-BE49-F238E27FC236}">
                <a16:creationId xmlns:a16="http://schemas.microsoft.com/office/drawing/2014/main" id="{EB422F1B-F6D6-40F5-8C11-06AE260F9FFC}"/>
              </a:ext>
            </a:extLst>
          </p:cNvPr>
          <p:cNvSpPr txBox="1"/>
          <p:nvPr/>
        </p:nvSpPr>
        <p:spPr>
          <a:xfrm>
            <a:off x="1395108" y="962363"/>
            <a:ext cx="10371927" cy="5324535"/>
          </a:xfrm>
          <a:prstGeom prst="rect">
            <a:avLst/>
          </a:prstGeom>
          <a:noFill/>
        </p:spPr>
        <p:txBody>
          <a:bodyPr wrap="square" lIns="91440" tIns="45720" rIns="91440" bIns="45720" rtlCol="0" anchor="t">
            <a:spAutoFit/>
          </a:bodyPr>
          <a:lstStyle/>
          <a:p>
            <a:r>
              <a:rPr lang="es-MX" sz="2000" b="1" i="0" u="none" strike="noStrike" baseline="0" dirty="0">
                <a:solidFill>
                  <a:schemeClr val="accent4">
                    <a:lumMod val="50000"/>
                  </a:schemeClr>
                </a:solidFill>
              </a:rPr>
              <a:t>[1] </a:t>
            </a:r>
            <a:r>
              <a:rPr lang="en-US" sz="2000" b="1" i="0" u="none" strike="noStrike" baseline="0" dirty="0">
                <a:solidFill>
                  <a:schemeClr val="accent4">
                    <a:lumMod val="50000"/>
                  </a:schemeClr>
                </a:solidFill>
              </a:rPr>
              <a:t>L. X. Guti</a:t>
            </a:r>
            <a:r>
              <a:rPr lang="en-US" sz="2000" b="1" dirty="0">
                <a:solidFill>
                  <a:schemeClr val="accent4">
                    <a:lumMod val="50000"/>
                  </a:schemeClr>
                </a:solidFill>
              </a:rPr>
              <a:t>é</a:t>
            </a:r>
            <a:r>
              <a:rPr lang="en-US" sz="2000" b="1" i="0" u="none" strike="noStrike" baseline="0" dirty="0">
                <a:solidFill>
                  <a:schemeClr val="accent4">
                    <a:lumMod val="50000"/>
                  </a:schemeClr>
                </a:solidFill>
              </a:rPr>
              <a:t>rrez-Guerrero, A. Bashir, I. C. </a:t>
            </a:r>
            <a:r>
              <a:rPr lang="en-US" sz="2000" b="1" i="0" u="none" strike="noStrike" baseline="0" dirty="0" err="1">
                <a:solidFill>
                  <a:schemeClr val="accent4">
                    <a:lumMod val="50000"/>
                  </a:schemeClr>
                </a:solidFill>
              </a:rPr>
              <a:t>Cloët</a:t>
            </a:r>
            <a:r>
              <a:rPr lang="en-US" sz="2000" b="1" i="0" u="none" strike="noStrike" baseline="0" dirty="0">
                <a:solidFill>
                  <a:schemeClr val="accent4">
                    <a:lumMod val="50000"/>
                  </a:schemeClr>
                </a:solidFill>
              </a:rPr>
              <a:t>, and C. D. Roberts</a:t>
            </a:r>
            <a:r>
              <a:rPr lang="en-US" sz="2000" b="1" dirty="0">
                <a:solidFill>
                  <a:schemeClr val="accent4">
                    <a:lumMod val="50000"/>
                  </a:schemeClr>
                </a:solidFill>
              </a:rPr>
              <a:t>,</a:t>
            </a:r>
            <a:r>
              <a:rPr lang="en-US" sz="2000" b="1" i="0" u="none" strike="noStrike" baseline="0" dirty="0">
                <a:solidFill>
                  <a:schemeClr val="accent4">
                    <a:lumMod val="50000"/>
                  </a:schemeClr>
                </a:solidFill>
              </a:rPr>
              <a:t> Phys. Rev. C</a:t>
            </a:r>
            <a:r>
              <a:rPr lang="en-US" sz="2000" b="1" dirty="0">
                <a:solidFill>
                  <a:schemeClr val="accent4">
                    <a:lumMod val="50000"/>
                  </a:schemeClr>
                </a:solidFill>
              </a:rPr>
              <a:t>,</a:t>
            </a:r>
            <a:r>
              <a:rPr lang="en-US" sz="2000" b="1" i="0" u="none" strike="noStrike" baseline="0" dirty="0">
                <a:solidFill>
                  <a:schemeClr val="accent4">
                    <a:lumMod val="50000"/>
                  </a:schemeClr>
                </a:solidFill>
              </a:rPr>
              <a:t> 81, 065202</a:t>
            </a:r>
            <a:r>
              <a:rPr lang="en-US" sz="2000" b="1" dirty="0">
                <a:solidFill>
                  <a:schemeClr val="accent4">
                    <a:lumMod val="50000"/>
                  </a:schemeClr>
                </a:solidFill>
              </a:rPr>
              <a:t> (2010).</a:t>
            </a:r>
            <a:endParaRPr lang="es-MX" sz="2000" b="1" dirty="0">
              <a:solidFill>
                <a:schemeClr val="accent4">
                  <a:lumMod val="50000"/>
                </a:schemeClr>
              </a:solidFill>
            </a:endParaRPr>
          </a:p>
          <a:p>
            <a:endParaRPr lang="es-MX" sz="2000" b="1" dirty="0">
              <a:solidFill>
                <a:schemeClr val="accent4">
                  <a:lumMod val="50000"/>
                </a:schemeClr>
              </a:solidFill>
              <a:ea typeface="+mn-lt"/>
              <a:cs typeface="+mn-lt"/>
            </a:endParaRPr>
          </a:p>
          <a:p>
            <a:r>
              <a:rPr lang="es-MX" sz="2000" b="1" dirty="0">
                <a:solidFill>
                  <a:schemeClr val="accent4">
                    <a:lumMod val="50000"/>
                  </a:schemeClr>
                </a:solidFill>
                <a:ea typeface="+mn-lt"/>
                <a:cs typeface="+mn-lt"/>
              </a:rPr>
              <a:t>[2] </a:t>
            </a:r>
            <a:r>
              <a:rPr lang="en-US" sz="2000" b="1" dirty="0">
                <a:solidFill>
                  <a:schemeClr val="accent4">
                    <a:lumMod val="50000"/>
                  </a:schemeClr>
                </a:solidFill>
                <a:ea typeface="+mn-lt"/>
                <a:cs typeface="+mn-lt"/>
              </a:rPr>
              <a:t>H. L. L. Roberts, A. Bashir, L. X. Gutierrez-Guerrero, C. D. Roberts, and D. J. Wilson, Phys. Rev. C, 83, 065206 (</a:t>
            </a:r>
            <a:r>
              <a:rPr lang="es-MX" sz="2000" b="1" dirty="0">
                <a:solidFill>
                  <a:schemeClr val="accent4">
                    <a:lumMod val="50000"/>
                  </a:schemeClr>
                </a:solidFill>
                <a:ea typeface="+mn-lt"/>
                <a:cs typeface="+mn-lt"/>
              </a:rPr>
              <a:t>2011).</a:t>
            </a:r>
          </a:p>
          <a:p>
            <a:endParaRPr lang="es-MX" sz="2000" b="1" dirty="0">
              <a:solidFill>
                <a:schemeClr val="accent4">
                  <a:lumMod val="50000"/>
                </a:schemeClr>
              </a:solidFill>
              <a:ea typeface="+mn-lt"/>
              <a:cs typeface="+mn-lt"/>
            </a:endParaRPr>
          </a:p>
          <a:p>
            <a:r>
              <a:rPr lang="en-US" sz="2000" b="1" dirty="0">
                <a:solidFill>
                  <a:schemeClr val="accent4">
                    <a:lumMod val="50000"/>
                  </a:schemeClr>
                </a:solidFill>
              </a:rPr>
              <a:t>[3] Hannes L. L. Roberts, Lei Chang, Ian C. </a:t>
            </a:r>
            <a:r>
              <a:rPr lang="en-US" sz="2000" b="1" dirty="0" err="1">
                <a:solidFill>
                  <a:schemeClr val="accent4">
                    <a:lumMod val="50000"/>
                  </a:schemeClr>
                </a:solidFill>
              </a:rPr>
              <a:t>Cloët</a:t>
            </a:r>
            <a:r>
              <a:rPr lang="en-US" sz="2000" b="1" dirty="0">
                <a:solidFill>
                  <a:schemeClr val="accent4">
                    <a:lumMod val="50000"/>
                  </a:schemeClr>
                </a:solidFill>
              </a:rPr>
              <a:t>, and Craig D. Roberts, Few Body Syst., 51,1–25 (2011).</a:t>
            </a:r>
            <a:endParaRPr lang="es-MX" sz="2000" b="1" dirty="0">
              <a:solidFill>
                <a:schemeClr val="accent4">
                  <a:lumMod val="50000"/>
                </a:schemeClr>
              </a:solidFill>
              <a:ea typeface="+mn-lt"/>
              <a:cs typeface="+mn-lt"/>
            </a:endParaRPr>
          </a:p>
          <a:p>
            <a:endParaRPr lang="en-US" sz="2000" b="1" dirty="0">
              <a:solidFill>
                <a:schemeClr val="accent4">
                  <a:lumMod val="50000"/>
                </a:schemeClr>
              </a:solidFill>
              <a:ea typeface="+mn-lt"/>
              <a:cs typeface="+mn-lt"/>
            </a:endParaRPr>
          </a:p>
          <a:p>
            <a:r>
              <a:rPr lang="en-US" sz="2000" b="1" dirty="0">
                <a:solidFill>
                  <a:schemeClr val="accent4">
                    <a:lumMod val="50000"/>
                  </a:schemeClr>
                </a:solidFill>
              </a:rPr>
              <a:t>[4] Hua-Xing Chen, Wei Chen, Xiang Liu, Yan-Rui Liu, and Shi-Lin Zhu, Rept. Prog. Phys., 076201 (2017).</a:t>
            </a:r>
            <a:endParaRPr lang="es-MX" sz="2000" b="1" dirty="0">
              <a:solidFill>
                <a:schemeClr val="accent4">
                  <a:lumMod val="50000"/>
                </a:schemeClr>
              </a:solidFill>
            </a:endParaRPr>
          </a:p>
          <a:p>
            <a:endParaRPr lang="en-US" sz="2000" b="1" dirty="0">
              <a:solidFill>
                <a:schemeClr val="accent4">
                  <a:lumMod val="50000"/>
                </a:schemeClr>
              </a:solidFill>
            </a:endParaRPr>
          </a:p>
          <a:p>
            <a:r>
              <a:rPr lang="es-MX" sz="2000" b="1" dirty="0">
                <a:solidFill>
                  <a:schemeClr val="accent4">
                    <a:lumMod val="50000"/>
                  </a:schemeClr>
                </a:solidFill>
                <a:ea typeface="+mn-lt"/>
                <a:cs typeface="+mn-lt"/>
              </a:rPr>
              <a:t>[5] Ya Lu, Chen </a:t>
            </a:r>
            <a:r>
              <a:rPr lang="es-MX" sz="2000" b="1" dirty="0" err="1">
                <a:solidFill>
                  <a:schemeClr val="accent4">
                    <a:lumMod val="50000"/>
                  </a:schemeClr>
                </a:solidFill>
                <a:ea typeface="+mn-lt"/>
                <a:cs typeface="+mn-lt"/>
              </a:rPr>
              <a:t>Chen</a:t>
            </a:r>
            <a:r>
              <a:rPr lang="es-MX" sz="2000" b="1" dirty="0">
                <a:solidFill>
                  <a:schemeClr val="accent4">
                    <a:lumMod val="50000"/>
                  </a:schemeClr>
                </a:solidFill>
                <a:ea typeface="+mn-lt"/>
                <a:cs typeface="+mn-lt"/>
              </a:rPr>
              <a:t>, Craig D. Roberts, Jorge Segovia, Shu-</a:t>
            </a:r>
            <a:r>
              <a:rPr lang="es-MX" sz="2000" b="1" dirty="0" err="1">
                <a:solidFill>
                  <a:schemeClr val="accent4">
                    <a:lumMod val="50000"/>
                  </a:schemeClr>
                </a:solidFill>
                <a:ea typeface="+mn-lt"/>
                <a:cs typeface="+mn-lt"/>
              </a:rPr>
              <a:t>Sheng</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Xu</a:t>
            </a:r>
            <a:r>
              <a:rPr lang="es-MX" sz="2000" b="1" dirty="0">
                <a:solidFill>
                  <a:schemeClr val="accent4">
                    <a:lumMod val="50000"/>
                  </a:schemeClr>
                </a:solidFill>
                <a:ea typeface="+mn-lt"/>
                <a:cs typeface="+mn-lt"/>
              </a:rPr>
              <a:t>, and Hong-Shi </a:t>
            </a:r>
            <a:r>
              <a:rPr lang="es-MX" sz="2000" b="1" dirty="0" err="1">
                <a:solidFill>
                  <a:schemeClr val="accent4">
                    <a:lumMod val="50000"/>
                  </a:schemeClr>
                </a:solidFill>
                <a:ea typeface="+mn-lt"/>
                <a:cs typeface="+mn-lt"/>
              </a:rPr>
              <a:t>Zong</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Phys</a:t>
            </a:r>
            <a:r>
              <a:rPr lang="es-MX" sz="2000" b="1" dirty="0">
                <a:solidFill>
                  <a:schemeClr val="accent4">
                    <a:lumMod val="50000"/>
                  </a:schemeClr>
                </a:solidFill>
                <a:ea typeface="+mn-lt"/>
                <a:cs typeface="+mn-lt"/>
              </a:rPr>
              <a:t>. Rev. C, 96, 015208 (2017).</a:t>
            </a:r>
          </a:p>
          <a:p>
            <a:endParaRPr lang="en-US" sz="2000" b="1" dirty="0">
              <a:solidFill>
                <a:schemeClr val="accent4">
                  <a:lumMod val="50000"/>
                </a:schemeClr>
              </a:solidFill>
              <a:ea typeface="+mn-lt"/>
              <a:cs typeface="+mn-lt"/>
            </a:endParaRPr>
          </a:p>
          <a:p>
            <a:r>
              <a:rPr lang="es-MX" sz="2000" b="1" dirty="0">
                <a:solidFill>
                  <a:schemeClr val="accent4">
                    <a:lumMod val="50000"/>
                  </a:schemeClr>
                </a:solidFill>
                <a:ea typeface="+mn-lt"/>
                <a:cs typeface="+mn-lt"/>
              </a:rPr>
              <a:t>[6] L. X. Gutiérrez-Guerrero, </a:t>
            </a:r>
            <a:r>
              <a:rPr lang="es-MX" sz="2000" b="1" dirty="0" err="1">
                <a:solidFill>
                  <a:schemeClr val="accent4">
                    <a:lumMod val="50000"/>
                  </a:schemeClr>
                </a:solidFill>
                <a:ea typeface="+mn-lt"/>
                <a:cs typeface="+mn-lt"/>
              </a:rPr>
              <a:t>Adnan</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Bashir</a:t>
            </a:r>
            <a:r>
              <a:rPr lang="es-MX" sz="2000" b="1" dirty="0">
                <a:solidFill>
                  <a:schemeClr val="accent4">
                    <a:lumMod val="50000"/>
                  </a:schemeClr>
                </a:solidFill>
                <a:ea typeface="+mn-lt"/>
                <a:cs typeface="+mn-lt"/>
              </a:rPr>
              <a:t>, Marco A. Bedolla, E. </a:t>
            </a:r>
            <a:r>
              <a:rPr lang="es-MX" sz="2000" b="1" dirty="0" err="1">
                <a:solidFill>
                  <a:schemeClr val="accent4">
                    <a:lumMod val="50000"/>
                  </a:schemeClr>
                </a:solidFill>
                <a:ea typeface="+mn-lt"/>
                <a:cs typeface="+mn-lt"/>
              </a:rPr>
              <a:t>Santopinto</a:t>
            </a:r>
            <a:r>
              <a:rPr lang="es-MX" sz="2000" b="1" dirty="0">
                <a:solidFill>
                  <a:schemeClr val="accent4">
                    <a:lumMod val="50000"/>
                  </a:schemeClr>
                </a:solidFill>
                <a:ea typeface="+mn-lt"/>
                <a:cs typeface="+mn-lt"/>
              </a:rPr>
              <a:t>, </a:t>
            </a:r>
            <a:r>
              <a:rPr lang="en-US" sz="2000" b="1" dirty="0">
                <a:solidFill>
                  <a:schemeClr val="accent4">
                    <a:lumMod val="50000"/>
                  </a:schemeClr>
                </a:solidFill>
                <a:ea typeface="+mn-lt"/>
                <a:cs typeface="+mn-lt"/>
              </a:rPr>
              <a:t>Phys. Rev. D, 100, 114032 (2019).</a:t>
            </a:r>
          </a:p>
        </p:txBody>
      </p:sp>
      <p:sp>
        <p:nvSpPr>
          <p:cNvPr id="2" name="Slide Number Placeholder 1">
            <a:extLst>
              <a:ext uri="{FF2B5EF4-FFF2-40B4-BE49-F238E27FC236}">
                <a16:creationId xmlns:a16="http://schemas.microsoft.com/office/drawing/2014/main" id="{F7CFAC88-1506-729C-D28D-56428EFF5323}"/>
              </a:ext>
            </a:extLst>
          </p:cNvPr>
          <p:cNvSpPr>
            <a:spLocks noGrp="1"/>
          </p:cNvSpPr>
          <p:nvPr>
            <p:ph type="sldNum" sz="quarter" idx="12"/>
          </p:nvPr>
        </p:nvSpPr>
        <p:spPr/>
        <p:txBody>
          <a:bodyPr/>
          <a:lstStyle/>
          <a:p>
            <a:fld id="{D57F1E4F-1CFF-5643-939E-217C01CDF565}" type="slidenum">
              <a:rPr lang="en-US" smtClean="0"/>
              <a:pPr/>
              <a:t>4</a:t>
            </a:fld>
            <a:endParaRPr lang="en-US"/>
          </a:p>
        </p:txBody>
      </p:sp>
    </p:spTree>
    <p:extLst>
      <p:ext uri="{BB962C8B-B14F-4D97-AF65-F5344CB8AC3E}">
        <p14:creationId xmlns:p14="http://schemas.microsoft.com/office/powerpoint/2010/main" val="214263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2971332" y="78219"/>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 with spin 1/2</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909906" y="1223275"/>
            <a:ext cx="11618422"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For different baryons with spin1/2 we have the vectors:</a:t>
            </a:r>
          </a:p>
        </p:txBody>
      </p:sp>
      <p:pic>
        <p:nvPicPr>
          <p:cNvPr id="15" name="Imagen 14">
            <a:extLst>
              <a:ext uri="{FF2B5EF4-FFF2-40B4-BE49-F238E27FC236}">
                <a16:creationId xmlns:a16="http://schemas.microsoft.com/office/drawing/2014/main" id="{B7335618-6EA0-467C-93E6-01C704629FC8}"/>
              </a:ext>
            </a:extLst>
          </p:cNvPr>
          <p:cNvPicPr>
            <a:picLocks noChangeAspect="1"/>
          </p:cNvPicPr>
          <p:nvPr/>
        </p:nvPicPr>
        <p:blipFill>
          <a:blip r:embed="rId3"/>
          <a:stretch>
            <a:fillRect/>
          </a:stretch>
        </p:blipFill>
        <p:spPr>
          <a:xfrm>
            <a:off x="2110142" y="1716232"/>
            <a:ext cx="7986091" cy="4959822"/>
          </a:xfrm>
          <a:prstGeom prst="rect">
            <a:avLst/>
          </a:prstGeom>
        </p:spPr>
      </p:pic>
      <p:sp>
        <p:nvSpPr>
          <p:cNvPr id="4" name="Slide Number Placeholder 3">
            <a:extLst>
              <a:ext uri="{FF2B5EF4-FFF2-40B4-BE49-F238E27FC236}">
                <a16:creationId xmlns:a16="http://schemas.microsoft.com/office/drawing/2014/main" id="{8C9497F7-C2F2-6F28-D6A5-A61E6CDFF81E}"/>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461762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 with spin 1/2</a:t>
            </a:r>
          </a:p>
        </p:txBody>
      </p:sp>
      <p:sp>
        <p:nvSpPr>
          <p:cNvPr id="3" name="CuadroTexto 2">
            <a:extLst>
              <a:ext uri="{FF2B5EF4-FFF2-40B4-BE49-F238E27FC236}">
                <a16:creationId xmlns:a16="http://schemas.microsoft.com/office/drawing/2014/main" id="{14BCE476-3827-4B1B-9616-6B0EC10BE671}"/>
              </a:ext>
            </a:extLst>
          </p:cNvPr>
          <p:cNvSpPr txBox="1"/>
          <p:nvPr/>
        </p:nvSpPr>
        <p:spPr>
          <a:xfrm>
            <a:off x="1417639" y="878018"/>
            <a:ext cx="11618422"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results for the spin 1/2 baryons are:</a:t>
            </a:r>
            <a:endParaRPr lang="es-MX" sz="2400" b="1" dirty="0"/>
          </a:p>
        </p:txBody>
      </p:sp>
      <p:pic>
        <p:nvPicPr>
          <p:cNvPr id="13" name="Imagen 12">
            <a:extLst>
              <a:ext uri="{FF2B5EF4-FFF2-40B4-BE49-F238E27FC236}">
                <a16:creationId xmlns:a16="http://schemas.microsoft.com/office/drawing/2014/main" id="{603B1BAB-DFE8-475A-88D8-64751CDEB0E7}"/>
              </a:ext>
            </a:extLst>
          </p:cNvPr>
          <p:cNvPicPr>
            <a:picLocks noChangeAspect="1"/>
          </p:cNvPicPr>
          <p:nvPr/>
        </p:nvPicPr>
        <p:blipFill>
          <a:blip r:embed="rId3"/>
          <a:stretch>
            <a:fillRect/>
          </a:stretch>
        </p:blipFill>
        <p:spPr>
          <a:xfrm>
            <a:off x="3218379" y="1410268"/>
            <a:ext cx="6014034" cy="2797756"/>
          </a:xfrm>
          <a:prstGeom prst="rect">
            <a:avLst/>
          </a:prstGeom>
        </p:spPr>
      </p:pic>
      <p:sp>
        <p:nvSpPr>
          <p:cNvPr id="16" name="CuadroTexto 15">
            <a:extLst>
              <a:ext uri="{FF2B5EF4-FFF2-40B4-BE49-F238E27FC236}">
                <a16:creationId xmlns:a16="http://schemas.microsoft.com/office/drawing/2014/main" id="{7FD1FFAA-4E2C-48B7-BD0B-E1F8C565690B}"/>
              </a:ext>
            </a:extLst>
          </p:cNvPr>
          <p:cNvSpPr txBox="1"/>
          <p:nvPr/>
        </p:nvSpPr>
        <p:spPr>
          <a:xfrm>
            <a:off x="1417639" y="4760229"/>
            <a:ext cx="10103801" cy="400110"/>
          </a:xfrm>
          <a:prstGeom prst="rect">
            <a:avLst/>
          </a:prstGeom>
          <a:noFill/>
        </p:spPr>
        <p:txBody>
          <a:bodyPr wrap="square" rtlCol="0">
            <a:spAutoFit/>
          </a:bodyPr>
          <a:lstStyle/>
          <a:p>
            <a:pPr marL="342900" indent="-342900">
              <a:buFont typeface="Arial" panose="020B0604020202020204" pitchFamily="34" charset="0"/>
              <a:buChar char="•"/>
            </a:pPr>
            <a:r>
              <a:rPr lang="es-MX" sz="2000" b="1" dirty="0"/>
              <a:t>The contribution of each diquark within the baryon is shown:</a:t>
            </a:r>
          </a:p>
        </p:txBody>
      </p:sp>
      <p:sp>
        <p:nvSpPr>
          <p:cNvPr id="18" name="CuadroTexto 17">
            <a:extLst>
              <a:ext uri="{FF2B5EF4-FFF2-40B4-BE49-F238E27FC236}">
                <a16:creationId xmlns:a16="http://schemas.microsoft.com/office/drawing/2014/main" id="{416D79A6-5F2A-4C7A-8D60-81C8F818B248}"/>
              </a:ext>
            </a:extLst>
          </p:cNvPr>
          <p:cNvSpPr txBox="1"/>
          <p:nvPr/>
        </p:nvSpPr>
        <p:spPr>
          <a:xfrm>
            <a:off x="225287" y="4317803"/>
            <a:ext cx="12277883" cy="400110"/>
          </a:xfrm>
          <a:prstGeom prst="rect">
            <a:avLst/>
          </a:prstGeom>
          <a:noFill/>
        </p:spPr>
        <p:txBody>
          <a:bodyPr wrap="square" lIns="91440" tIns="45720" rIns="91440" bIns="45720" anchor="t">
            <a:spAutoFit/>
          </a:bodyPr>
          <a:lstStyle/>
          <a:p>
            <a:r>
              <a:rPr lang="es-MX" sz="2000" b="1" dirty="0">
                <a:solidFill>
                  <a:schemeClr val="accent4">
                    <a:lumMod val="50000"/>
                  </a:schemeClr>
                </a:solidFill>
                <a:ea typeface="+mn-lt"/>
                <a:cs typeface="+mn-lt"/>
              </a:rPr>
              <a:t>L. X. Gutiérrez, </a:t>
            </a:r>
            <a:r>
              <a:rPr lang="es-MX" sz="2000" b="1" dirty="0" err="1">
                <a:solidFill>
                  <a:schemeClr val="accent4">
                    <a:lumMod val="50000"/>
                  </a:schemeClr>
                </a:solidFill>
                <a:ea typeface="+mn-lt"/>
                <a:cs typeface="+mn-lt"/>
              </a:rPr>
              <a:t>Adnan</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Bashir</a:t>
            </a:r>
            <a:r>
              <a:rPr lang="es-MX" sz="2000" b="1" dirty="0">
                <a:solidFill>
                  <a:schemeClr val="accent4">
                    <a:lumMod val="50000"/>
                  </a:schemeClr>
                </a:solidFill>
                <a:ea typeface="+mn-lt"/>
                <a:cs typeface="+mn-lt"/>
              </a:rPr>
              <a:t>, Marco A. Bedolla, E. </a:t>
            </a:r>
            <a:r>
              <a:rPr lang="es-MX" sz="2000" b="1" dirty="0" err="1">
                <a:solidFill>
                  <a:schemeClr val="accent4">
                    <a:lumMod val="50000"/>
                  </a:schemeClr>
                </a:solidFill>
                <a:ea typeface="+mn-lt"/>
                <a:cs typeface="+mn-lt"/>
              </a:rPr>
              <a:t>Santopinto</a:t>
            </a:r>
            <a:r>
              <a:rPr lang="es-MX" sz="2000" b="1" dirty="0">
                <a:solidFill>
                  <a:schemeClr val="accent4">
                    <a:lumMod val="50000"/>
                  </a:schemeClr>
                </a:solidFill>
                <a:ea typeface="+mn-lt"/>
                <a:cs typeface="+mn-lt"/>
              </a:rPr>
              <a:t>, </a:t>
            </a:r>
            <a:r>
              <a:rPr lang="en-US" sz="2000" b="1" dirty="0">
                <a:solidFill>
                  <a:schemeClr val="accent4">
                    <a:lumMod val="50000"/>
                  </a:schemeClr>
                </a:solidFill>
                <a:ea typeface="+mn-lt"/>
                <a:cs typeface="+mn-lt"/>
              </a:rPr>
              <a:t>Phys. Rev. D, 100, 114032 (2019).</a:t>
            </a:r>
            <a:endParaRPr lang="es-MX" sz="2000" dirty="0">
              <a:solidFill>
                <a:schemeClr val="accent4">
                  <a:lumMod val="50000"/>
                </a:schemeClr>
              </a:solidFill>
            </a:endParaRPr>
          </a:p>
        </p:txBody>
      </p:sp>
      <p:grpSp>
        <p:nvGrpSpPr>
          <p:cNvPr id="7" name="Grupo 6">
            <a:extLst>
              <a:ext uri="{FF2B5EF4-FFF2-40B4-BE49-F238E27FC236}">
                <a16:creationId xmlns:a16="http://schemas.microsoft.com/office/drawing/2014/main" id="{AAE87AC8-DD88-FA49-BEE2-278FF31B6E48}"/>
              </a:ext>
            </a:extLst>
          </p:cNvPr>
          <p:cNvGrpSpPr/>
          <p:nvPr/>
        </p:nvGrpSpPr>
        <p:grpSpPr>
          <a:xfrm>
            <a:off x="2771935" y="5297445"/>
            <a:ext cx="7165858" cy="1504448"/>
            <a:chOff x="2771935" y="5297445"/>
            <a:chExt cx="7165858" cy="1504448"/>
          </a:xfrm>
        </p:grpSpPr>
        <p:pic>
          <p:nvPicPr>
            <p:cNvPr id="15" name="Imagen 14">
              <a:extLst>
                <a:ext uri="{FF2B5EF4-FFF2-40B4-BE49-F238E27FC236}">
                  <a16:creationId xmlns:a16="http://schemas.microsoft.com/office/drawing/2014/main" id="{513513C9-D13F-484A-A988-4F143838BEBC}"/>
                </a:ext>
              </a:extLst>
            </p:cNvPr>
            <p:cNvPicPr>
              <a:picLocks noChangeAspect="1"/>
            </p:cNvPicPr>
            <p:nvPr/>
          </p:nvPicPr>
          <p:blipFill>
            <a:blip r:embed="rId4"/>
            <a:stretch>
              <a:fillRect/>
            </a:stretch>
          </p:blipFill>
          <p:spPr>
            <a:xfrm>
              <a:off x="2771935" y="5297445"/>
              <a:ext cx="7165858" cy="1504448"/>
            </a:xfrm>
            <a:prstGeom prst="rect">
              <a:avLst/>
            </a:prstGeom>
          </p:spPr>
        </p:pic>
        <p:sp>
          <p:nvSpPr>
            <p:cNvPr id="4" name="Elipse 3">
              <a:extLst>
                <a:ext uri="{FF2B5EF4-FFF2-40B4-BE49-F238E27FC236}">
                  <a16:creationId xmlns:a16="http://schemas.microsoft.com/office/drawing/2014/main" id="{55453DE1-0845-FE40-9DF3-635BD7032F30}"/>
                </a:ext>
              </a:extLst>
            </p:cNvPr>
            <p:cNvSpPr/>
            <p:nvPr/>
          </p:nvSpPr>
          <p:spPr>
            <a:xfrm>
              <a:off x="9312166" y="5447732"/>
              <a:ext cx="168165" cy="2068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60EF6104-0006-EE46-BDAB-8749097E17C5}"/>
                </a:ext>
              </a:extLst>
            </p:cNvPr>
            <p:cNvPicPr>
              <a:picLocks noChangeAspect="1"/>
            </p:cNvPicPr>
            <p:nvPr/>
          </p:nvPicPr>
          <p:blipFill>
            <a:blip r:embed="rId5"/>
            <a:stretch>
              <a:fillRect/>
            </a:stretch>
          </p:blipFill>
          <p:spPr>
            <a:xfrm>
              <a:off x="3239399" y="5437790"/>
              <a:ext cx="775552" cy="268460"/>
            </a:xfrm>
            <a:prstGeom prst="rect">
              <a:avLst/>
            </a:prstGeom>
          </p:spPr>
        </p:pic>
      </p:grpSp>
      <p:sp>
        <p:nvSpPr>
          <p:cNvPr id="5" name="Slide Number Placeholder 4">
            <a:extLst>
              <a:ext uri="{FF2B5EF4-FFF2-40B4-BE49-F238E27FC236}">
                <a16:creationId xmlns:a16="http://schemas.microsoft.com/office/drawing/2014/main" id="{8D0536E7-47D3-05D5-25C9-38C1A96584C7}"/>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5834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1"/>
          <p:cNvSpPr txBox="1">
            <a:spLocks noGrp="1"/>
          </p:cNvSpPr>
          <p:nvPr>
            <p:ph type="title"/>
          </p:nvPr>
        </p:nvSpPr>
        <p:spPr>
          <a:xfrm>
            <a:off x="3631530" y="141704"/>
            <a:ext cx="8462499" cy="754116"/>
          </a:xfrm>
          <a:prstGeom prst="rect">
            <a:avLst/>
          </a:prstGeom>
          <a:noFill/>
          <a:ln>
            <a:noFill/>
          </a:ln>
        </p:spPr>
        <p:txBody>
          <a:bodyPr spcFirstLastPara="1" wrap="square" lIns="91425" tIns="45700" rIns="91425" bIns="45700" anchor="t" anchorCtr="0">
            <a:normAutofit/>
          </a:bodyPr>
          <a:lstStyle/>
          <a:p>
            <a:pPr lvl="0" algn="r">
              <a:spcBef>
                <a:spcPts val="0"/>
              </a:spcBef>
              <a:buClr>
                <a:schemeClr val="dk1"/>
              </a:buClr>
              <a:buSzPts val="3600"/>
            </a:pPr>
            <a:r>
              <a:rPr lang="es-MX" b="1" i="1" dirty="0">
                <a:solidFill>
                  <a:schemeClr val="dk1"/>
                </a:solidFill>
              </a:rPr>
              <a:t>RESULTS FOR BARYONS</a:t>
            </a:r>
            <a:endParaRPr dirty="0"/>
          </a:p>
        </p:txBody>
      </p:sp>
      <p:sp>
        <p:nvSpPr>
          <p:cNvPr id="7" name="Google Shape;609;p29">
            <a:extLst>
              <a:ext uri="{FF2B5EF4-FFF2-40B4-BE49-F238E27FC236}">
                <a16:creationId xmlns:a16="http://schemas.microsoft.com/office/drawing/2014/main" id="{5726D486-A5E2-714F-8232-E6E76722636A}"/>
              </a:ext>
            </a:extLst>
          </p:cNvPr>
          <p:cNvSpPr txBox="1"/>
          <p:nvPr/>
        </p:nvSpPr>
        <p:spPr>
          <a:xfrm>
            <a:off x="-520780" y="1291965"/>
            <a:ext cx="12292364" cy="707846"/>
          </a:xfrm>
          <a:prstGeom prst="rect">
            <a:avLst/>
          </a:prstGeom>
          <a:noFill/>
          <a:ln>
            <a:noFill/>
          </a:ln>
        </p:spPr>
        <p:txBody>
          <a:bodyPr spcFirstLastPara="1" wrap="square" lIns="91425" tIns="45700" rIns="91425" bIns="45700" anchor="t" anchorCtr="0">
            <a:spAutoFit/>
          </a:bodyPr>
          <a:lstStyle/>
          <a:p>
            <a:pPr marL="1714500" lvl="3" indent="-342900">
              <a:buClr>
                <a:schemeClr val="dk1"/>
              </a:buClr>
              <a:buSzPts val="2000"/>
              <a:buFont typeface="Arial"/>
              <a:buChar char="•"/>
            </a:pPr>
            <a:r>
              <a:rPr lang="es-MX" sz="2000" b="1" dirty="0">
                <a:solidFill>
                  <a:schemeClr val="dk1"/>
                </a:solidFill>
                <a:ea typeface="Century Gothic"/>
                <a:cs typeface="Century Gothic"/>
                <a:sym typeface="Century Gothic"/>
              </a:rPr>
              <a:t>By inserting the zero by hand in the interaction kernel expressions in the Faddeev equation, we obtain:</a:t>
            </a:r>
            <a:endParaRPr sz="2400" b="1" i="0" u="none" strike="noStrike" cap="none" dirty="0">
              <a:solidFill>
                <a:schemeClr val="dk1"/>
              </a:solidFill>
              <a:latin typeface="Century Gothic"/>
              <a:ea typeface="Century Gothic"/>
              <a:cs typeface="Century Gothic"/>
              <a:sym typeface="Century Gothic"/>
            </a:endParaRPr>
          </a:p>
        </p:txBody>
      </p:sp>
      <p:pic>
        <p:nvPicPr>
          <p:cNvPr id="11" name="Imagen 24">
            <a:extLst>
              <a:ext uri="{FF2B5EF4-FFF2-40B4-BE49-F238E27FC236}">
                <a16:creationId xmlns:a16="http://schemas.microsoft.com/office/drawing/2014/main" id="{34536BAD-9BB7-5D4B-A023-D3931E59F39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279375" y="2414556"/>
            <a:ext cx="2105319" cy="2495898"/>
          </a:xfrm>
          <a:prstGeom prst="rect">
            <a:avLst/>
          </a:prstGeom>
        </p:spPr>
      </p:pic>
      <p:pic>
        <p:nvPicPr>
          <p:cNvPr id="3" name="Picture 2">
            <a:extLst>
              <a:ext uri="{FF2B5EF4-FFF2-40B4-BE49-F238E27FC236}">
                <a16:creationId xmlns:a16="http://schemas.microsoft.com/office/drawing/2014/main" id="{3BEF7A4C-9AF5-3146-95E4-04AFD74AD48B}"/>
              </a:ext>
            </a:extLst>
          </p:cNvPr>
          <p:cNvPicPr>
            <a:picLocks noChangeAspect="1"/>
          </p:cNvPicPr>
          <p:nvPr/>
        </p:nvPicPr>
        <p:blipFill rotWithShape="1">
          <a:blip r:embed="rId4">
            <a:clrChange>
              <a:clrFrom>
                <a:srgbClr val="FAF0E6"/>
              </a:clrFrom>
              <a:clrTo>
                <a:srgbClr val="FAF0E6">
                  <a:alpha val="0"/>
                </a:srgbClr>
              </a:clrTo>
            </a:clrChange>
          </a:blip>
          <a:srcRect l="846"/>
          <a:stretch/>
        </p:blipFill>
        <p:spPr>
          <a:xfrm>
            <a:off x="2549562" y="5566035"/>
            <a:ext cx="6827704" cy="972000"/>
          </a:xfrm>
          <a:prstGeom prst="rect">
            <a:avLst/>
          </a:prstGeom>
        </p:spPr>
      </p:pic>
      <p:pic>
        <p:nvPicPr>
          <p:cNvPr id="4" name="Picture 3">
            <a:extLst>
              <a:ext uri="{FF2B5EF4-FFF2-40B4-BE49-F238E27FC236}">
                <a16:creationId xmlns:a16="http://schemas.microsoft.com/office/drawing/2014/main" id="{598EEEFC-A79B-6343-3259-D7A771ED16F5}"/>
              </a:ext>
            </a:extLst>
          </p:cNvPr>
          <p:cNvPicPr>
            <a:picLocks noChangeAspect="1"/>
          </p:cNvPicPr>
          <p:nvPr/>
        </p:nvPicPr>
        <p:blipFill>
          <a:blip r:embed="rId5"/>
          <a:stretch>
            <a:fillRect/>
          </a:stretch>
        </p:blipFill>
        <p:spPr>
          <a:xfrm>
            <a:off x="807306" y="2395956"/>
            <a:ext cx="8463391" cy="2657111"/>
          </a:xfrm>
          <a:prstGeom prst="rect">
            <a:avLst/>
          </a:prstGeom>
        </p:spPr>
      </p:pic>
      <p:sp>
        <p:nvSpPr>
          <p:cNvPr id="8" name="Slide Number Placeholder 7">
            <a:extLst>
              <a:ext uri="{FF2B5EF4-FFF2-40B4-BE49-F238E27FC236}">
                <a16:creationId xmlns:a16="http://schemas.microsoft.com/office/drawing/2014/main" id="{5ACF2EAB-F398-CCB1-B552-6BFA80021B06}"/>
              </a:ext>
            </a:extLst>
          </p:cNvPr>
          <p:cNvSpPr>
            <a:spLocks noGrp="1"/>
          </p:cNvSpPr>
          <p:nvPr>
            <p:ph type="sldNum" sz="quarter" idx="12"/>
          </p:nvPr>
        </p:nvSpPr>
        <p:spPr/>
        <p:txBody>
          <a:bodyPr/>
          <a:lstStyle/>
          <a:p>
            <a:fld id="{D57F1E4F-1CFF-5643-939E-217C01CDF565}"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b="1" i="1" dirty="0"/>
              <a:t>Baryons with SPIN 3/2</a:t>
            </a:r>
          </a:p>
        </p:txBody>
      </p:sp>
      <p:sp>
        <p:nvSpPr>
          <p:cNvPr id="13" name="CuadroTexto 12">
            <a:extLst>
              <a:ext uri="{FF2B5EF4-FFF2-40B4-BE49-F238E27FC236}">
                <a16:creationId xmlns:a16="http://schemas.microsoft.com/office/drawing/2014/main" id="{70C43D9F-C120-4A53-868A-0D844A60DEA9}"/>
              </a:ext>
            </a:extLst>
          </p:cNvPr>
          <p:cNvSpPr txBox="1"/>
          <p:nvPr/>
        </p:nvSpPr>
        <p:spPr>
          <a:xfrm>
            <a:off x="1474213" y="749924"/>
            <a:ext cx="9892938" cy="707886"/>
          </a:xfrm>
          <a:prstGeom prst="rect">
            <a:avLst/>
          </a:prstGeom>
          <a:noFill/>
        </p:spPr>
        <p:txBody>
          <a:bodyPr wrap="square">
            <a:spAutoFit/>
          </a:bodyPr>
          <a:lstStyle/>
          <a:p>
            <a:pPr marL="285750" indent="-285750">
              <a:buFont typeface="Arial" panose="020B0604020202020204" pitchFamily="34" charset="0"/>
              <a:buChar char="•"/>
            </a:pPr>
            <a:r>
              <a:rPr lang="es-MX" sz="2000" b="1" dirty="0"/>
              <a:t>The color singlet bound states of negative and positive parity constructed from three quarks are:</a:t>
            </a:r>
            <a:endParaRPr lang="es-MX" sz="2000" dirty="0"/>
          </a:p>
        </p:txBody>
      </p:sp>
      <p:pic>
        <p:nvPicPr>
          <p:cNvPr id="4" name="Imagen 3">
            <a:extLst>
              <a:ext uri="{FF2B5EF4-FFF2-40B4-BE49-F238E27FC236}">
                <a16:creationId xmlns:a16="http://schemas.microsoft.com/office/drawing/2014/main" id="{F0D41AD2-DFA6-4C84-8C90-2DC5FD00C732}"/>
              </a:ext>
            </a:extLst>
          </p:cNvPr>
          <p:cNvPicPr>
            <a:picLocks noChangeAspect="1"/>
          </p:cNvPicPr>
          <p:nvPr/>
        </p:nvPicPr>
        <p:blipFill>
          <a:blip r:embed="rId3"/>
          <a:stretch>
            <a:fillRect/>
          </a:stretch>
        </p:blipFill>
        <p:spPr>
          <a:xfrm>
            <a:off x="1670210" y="1626537"/>
            <a:ext cx="9000449" cy="1385276"/>
          </a:xfrm>
          <a:prstGeom prst="rect">
            <a:avLst/>
          </a:prstGeom>
        </p:spPr>
      </p:pic>
      <p:pic>
        <p:nvPicPr>
          <p:cNvPr id="6" name="Imagen 5">
            <a:extLst>
              <a:ext uri="{FF2B5EF4-FFF2-40B4-BE49-F238E27FC236}">
                <a16:creationId xmlns:a16="http://schemas.microsoft.com/office/drawing/2014/main" id="{AB4E41B0-2EA1-47C0-9411-167B6A02D7B2}"/>
              </a:ext>
            </a:extLst>
          </p:cNvPr>
          <p:cNvPicPr>
            <a:picLocks noChangeAspect="1"/>
          </p:cNvPicPr>
          <p:nvPr/>
        </p:nvPicPr>
        <p:blipFill>
          <a:blip r:embed="rId4"/>
          <a:stretch>
            <a:fillRect/>
          </a:stretch>
        </p:blipFill>
        <p:spPr>
          <a:xfrm>
            <a:off x="1253267" y="3198963"/>
            <a:ext cx="10193768" cy="3493244"/>
          </a:xfrm>
          <a:prstGeom prst="rect">
            <a:avLst/>
          </a:prstGeom>
        </p:spPr>
      </p:pic>
      <p:sp>
        <p:nvSpPr>
          <p:cNvPr id="3" name="Slide Number Placeholder 2">
            <a:extLst>
              <a:ext uri="{FF2B5EF4-FFF2-40B4-BE49-F238E27FC236}">
                <a16:creationId xmlns:a16="http://schemas.microsoft.com/office/drawing/2014/main" id="{E7425757-70B7-00F2-CDFF-6E0D60E23563}"/>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3933233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b="1" i="1" dirty="0"/>
              <a:t>Baryons with SPIN 3/2</a:t>
            </a:r>
          </a:p>
        </p:txBody>
      </p:sp>
      <p:sp>
        <p:nvSpPr>
          <p:cNvPr id="13" name="CuadroTexto 12">
            <a:extLst>
              <a:ext uri="{FF2B5EF4-FFF2-40B4-BE49-F238E27FC236}">
                <a16:creationId xmlns:a16="http://schemas.microsoft.com/office/drawing/2014/main" id="{70C43D9F-C120-4A53-868A-0D844A60DEA9}"/>
              </a:ext>
            </a:extLst>
          </p:cNvPr>
          <p:cNvSpPr txBox="1"/>
          <p:nvPr/>
        </p:nvSpPr>
        <p:spPr>
          <a:xfrm>
            <a:off x="1733005" y="785662"/>
            <a:ext cx="9892938" cy="400110"/>
          </a:xfrm>
          <a:prstGeom prst="rect">
            <a:avLst/>
          </a:prstGeom>
          <a:noFill/>
        </p:spPr>
        <p:txBody>
          <a:bodyPr wrap="square">
            <a:spAutoFit/>
          </a:bodyPr>
          <a:lstStyle/>
          <a:p>
            <a:pPr marL="285750" indent="-285750">
              <a:buFont typeface="Arial" panose="020B0604020202020204" pitchFamily="34" charset="0"/>
              <a:buChar char="•"/>
            </a:pPr>
            <a:r>
              <a:rPr lang="es-MX" sz="2000" b="1" dirty="0"/>
              <a:t>Comparison of heavy baryons masses with other approaches:</a:t>
            </a:r>
            <a:endParaRPr lang="es-MX" sz="2000" dirty="0"/>
          </a:p>
        </p:txBody>
      </p:sp>
      <p:grpSp>
        <p:nvGrpSpPr>
          <p:cNvPr id="12" name="Grupo 11">
            <a:extLst>
              <a:ext uri="{FF2B5EF4-FFF2-40B4-BE49-F238E27FC236}">
                <a16:creationId xmlns:a16="http://schemas.microsoft.com/office/drawing/2014/main" id="{A295322A-57F1-5B44-B612-358F78110557}"/>
              </a:ext>
            </a:extLst>
          </p:cNvPr>
          <p:cNvGrpSpPr/>
          <p:nvPr/>
        </p:nvGrpSpPr>
        <p:grpSpPr>
          <a:xfrm>
            <a:off x="1274096" y="1269119"/>
            <a:ext cx="9643808" cy="5496141"/>
            <a:chOff x="1733005" y="7451940"/>
            <a:chExt cx="9231013" cy="5058481"/>
          </a:xfrm>
        </p:grpSpPr>
        <p:pic>
          <p:nvPicPr>
            <p:cNvPr id="5" name="Imagen 4">
              <a:extLst>
                <a:ext uri="{FF2B5EF4-FFF2-40B4-BE49-F238E27FC236}">
                  <a16:creationId xmlns:a16="http://schemas.microsoft.com/office/drawing/2014/main" id="{32CF64CB-0FCA-48E6-9AA0-8656219466CE}"/>
                </a:ext>
              </a:extLst>
            </p:cNvPr>
            <p:cNvPicPr>
              <a:picLocks noChangeAspect="1"/>
            </p:cNvPicPr>
            <p:nvPr/>
          </p:nvPicPr>
          <p:blipFill>
            <a:blip r:embed="rId3"/>
            <a:stretch>
              <a:fillRect/>
            </a:stretch>
          </p:blipFill>
          <p:spPr>
            <a:xfrm>
              <a:off x="4497460" y="7469753"/>
              <a:ext cx="3967148" cy="5022856"/>
            </a:xfrm>
            <a:prstGeom prst="rect">
              <a:avLst/>
            </a:prstGeom>
          </p:spPr>
        </p:pic>
        <p:pic>
          <p:nvPicPr>
            <p:cNvPr id="8" name="Imagen 7">
              <a:extLst>
                <a:ext uri="{FF2B5EF4-FFF2-40B4-BE49-F238E27FC236}">
                  <a16:creationId xmlns:a16="http://schemas.microsoft.com/office/drawing/2014/main" id="{D45522BA-2443-4488-905B-F145997E553D}"/>
                </a:ext>
              </a:extLst>
            </p:cNvPr>
            <p:cNvPicPr>
              <a:picLocks noChangeAspect="1"/>
            </p:cNvPicPr>
            <p:nvPr/>
          </p:nvPicPr>
          <p:blipFill>
            <a:blip r:embed="rId4"/>
            <a:stretch>
              <a:fillRect/>
            </a:stretch>
          </p:blipFill>
          <p:spPr>
            <a:xfrm>
              <a:off x="1733005" y="7451940"/>
              <a:ext cx="9231013" cy="5058481"/>
            </a:xfrm>
            <a:prstGeom prst="rect">
              <a:avLst/>
            </a:prstGeom>
          </p:spPr>
        </p:pic>
        <p:sp>
          <p:nvSpPr>
            <p:cNvPr id="11" name="CuadroTexto 10">
              <a:extLst>
                <a:ext uri="{FF2B5EF4-FFF2-40B4-BE49-F238E27FC236}">
                  <a16:creationId xmlns:a16="http://schemas.microsoft.com/office/drawing/2014/main" id="{42C3AF74-442E-3F4B-AAD3-982F1143CE21}"/>
                </a:ext>
              </a:extLst>
            </p:cNvPr>
            <p:cNvSpPr txBox="1"/>
            <p:nvPr/>
          </p:nvSpPr>
          <p:spPr>
            <a:xfrm rot="16200000">
              <a:off x="1614341" y="10068354"/>
              <a:ext cx="947298" cy="369332"/>
            </a:xfrm>
            <a:prstGeom prst="rect">
              <a:avLst/>
            </a:prstGeom>
            <a:solidFill>
              <a:schemeClr val="bg1"/>
            </a:solidFill>
          </p:spPr>
          <p:txBody>
            <a:bodyPr wrap="square" rtlCol="0">
              <a:spAutoFit/>
            </a:bodyPr>
            <a:lstStyle/>
            <a:p>
              <a:r>
                <a:rPr lang="es-MX" dirty="0"/>
                <a:t>   Mass</a:t>
              </a:r>
            </a:p>
          </p:txBody>
        </p:sp>
        <p:sp>
          <p:nvSpPr>
            <p:cNvPr id="7" name="CuadroTexto 6">
              <a:extLst>
                <a:ext uri="{FF2B5EF4-FFF2-40B4-BE49-F238E27FC236}">
                  <a16:creationId xmlns:a16="http://schemas.microsoft.com/office/drawing/2014/main" id="{C48106A5-E792-254E-B417-970499420CDC}"/>
                </a:ext>
              </a:extLst>
            </p:cNvPr>
            <p:cNvSpPr txBox="1"/>
            <p:nvPr/>
          </p:nvSpPr>
          <p:spPr>
            <a:xfrm>
              <a:off x="1998049" y="8929992"/>
              <a:ext cx="274607" cy="337530"/>
            </a:xfrm>
            <a:prstGeom prst="rect">
              <a:avLst/>
            </a:prstGeom>
            <a:solidFill>
              <a:schemeClr val="bg1"/>
            </a:solidFill>
          </p:spPr>
          <p:txBody>
            <a:bodyPr wrap="square" rtlCol="0">
              <a:spAutoFit/>
            </a:bodyPr>
            <a:lstStyle/>
            <a:p>
              <a:endParaRPr lang="es-MX" dirty="0"/>
            </a:p>
          </p:txBody>
        </p:sp>
      </p:grpSp>
      <p:grpSp>
        <p:nvGrpSpPr>
          <p:cNvPr id="6" name="Grupo 5">
            <a:extLst>
              <a:ext uri="{FF2B5EF4-FFF2-40B4-BE49-F238E27FC236}">
                <a16:creationId xmlns:a16="http://schemas.microsoft.com/office/drawing/2014/main" id="{79ED5403-A192-7C45-A0EA-013004B01416}"/>
              </a:ext>
            </a:extLst>
          </p:cNvPr>
          <p:cNvGrpSpPr/>
          <p:nvPr/>
        </p:nvGrpSpPr>
        <p:grpSpPr>
          <a:xfrm>
            <a:off x="1274096" y="1410544"/>
            <a:ext cx="9643808" cy="5174379"/>
            <a:chOff x="1857570" y="7280031"/>
            <a:chExt cx="9643808" cy="5174379"/>
          </a:xfrm>
        </p:grpSpPr>
        <p:pic>
          <p:nvPicPr>
            <p:cNvPr id="10" name="Imagen 9">
              <a:extLst>
                <a:ext uri="{FF2B5EF4-FFF2-40B4-BE49-F238E27FC236}">
                  <a16:creationId xmlns:a16="http://schemas.microsoft.com/office/drawing/2014/main" id="{F1D59FDD-43B5-4695-942C-C94C9DE578E0}"/>
                </a:ext>
              </a:extLst>
            </p:cNvPr>
            <p:cNvPicPr>
              <a:picLocks noChangeAspect="1"/>
            </p:cNvPicPr>
            <p:nvPr/>
          </p:nvPicPr>
          <p:blipFill>
            <a:blip r:embed="rId5"/>
            <a:stretch>
              <a:fillRect/>
            </a:stretch>
          </p:blipFill>
          <p:spPr>
            <a:xfrm>
              <a:off x="1857570" y="7280031"/>
              <a:ext cx="9643808" cy="5174379"/>
            </a:xfrm>
            <a:prstGeom prst="rect">
              <a:avLst/>
            </a:prstGeom>
          </p:spPr>
        </p:pic>
        <p:sp>
          <p:nvSpPr>
            <p:cNvPr id="3" name="CuadroTexto 2">
              <a:extLst>
                <a:ext uri="{FF2B5EF4-FFF2-40B4-BE49-F238E27FC236}">
                  <a16:creationId xmlns:a16="http://schemas.microsoft.com/office/drawing/2014/main" id="{C9A9BD15-388E-2343-918C-CE9EADEEA688}"/>
                </a:ext>
              </a:extLst>
            </p:cNvPr>
            <p:cNvSpPr txBox="1"/>
            <p:nvPr/>
          </p:nvSpPr>
          <p:spPr>
            <a:xfrm rot="16200000">
              <a:off x="1701481" y="10055770"/>
              <a:ext cx="955440" cy="369332"/>
            </a:xfrm>
            <a:prstGeom prst="rect">
              <a:avLst/>
            </a:prstGeom>
            <a:solidFill>
              <a:schemeClr val="bg1"/>
            </a:solidFill>
          </p:spPr>
          <p:txBody>
            <a:bodyPr wrap="square" rtlCol="0">
              <a:spAutoFit/>
            </a:bodyPr>
            <a:lstStyle/>
            <a:p>
              <a:r>
                <a:rPr lang="es-MX" dirty="0"/>
                <a:t>   Mass</a:t>
              </a:r>
            </a:p>
          </p:txBody>
        </p:sp>
        <p:sp>
          <p:nvSpPr>
            <p:cNvPr id="4" name="CuadroTexto 3">
              <a:extLst>
                <a:ext uri="{FF2B5EF4-FFF2-40B4-BE49-F238E27FC236}">
                  <a16:creationId xmlns:a16="http://schemas.microsoft.com/office/drawing/2014/main" id="{22F360BC-CA01-3F47-90B6-BB5DEDBF4D8A}"/>
                </a:ext>
              </a:extLst>
            </p:cNvPr>
            <p:cNvSpPr txBox="1"/>
            <p:nvPr/>
          </p:nvSpPr>
          <p:spPr>
            <a:xfrm>
              <a:off x="1994535" y="8854633"/>
              <a:ext cx="369332" cy="369332"/>
            </a:xfrm>
            <a:prstGeom prst="rect">
              <a:avLst/>
            </a:prstGeom>
            <a:solidFill>
              <a:schemeClr val="bg1"/>
            </a:solidFill>
          </p:spPr>
          <p:txBody>
            <a:bodyPr wrap="square" rtlCol="0">
              <a:spAutoFit/>
            </a:bodyPr>
            <a:lstStyle/>
            <a:p>
              <a:endParaRPr lang="es-MX" dirty="0"/>
            </a:p>
          </p:txBody>
        </p:sp>
      </p:grpSp>
      <p:sp>
        <p:nvSpPr>
          <p:cNvPr id="9" name="Slide Number Placeholder 8">
            <a:extLst>
              <a:ext uri="{FF2B5EF4-FFF2-40B4-BE49-F238E27FC236}">
                <a16:creationId xmlns:a16="http://schemas.microsoft.com/office/drawing/2014/main" id="{5E7EB45E-408E-88EB-C113-A45AD63A4097}"/>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353223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lIns="91440" tIns="45720" rIns="91440" bIns="45720" anchor="t">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b="1" i="1" dirty="0"/>
              <a:t>Baryons with SPIN 3/2</a:t>
            </a:r>
          </a:p>
        </p:txBody>
      </p:sp>
      <p:sp>
        <p:nvSpPr>
          <p:cNvPr id="13" name="CuadroTexto 12">
            <a:extLst>
              <a:ext uri="{FF2B5EF4-FFF2-40B4-BE49-F238E27FC236}">
                <a16:creationId xmlns:a16="http://schemas.microsoft.com/office/drawing/2014/main" id="{70C43D9F-C120-4A53-868A-0D844A60DEA9}"/>
              </a:ext>
            </a:extLst>
          </p:cNvPr>
          <p:cNvSpPr txBox="1"/>
          <p:nvPr/>
        </p:nvSpPr>
        <p:spPr>
          <a:xfrm>
            <a:off x="1733005" y="778679"/>
            <a:ext cx="9892938" cy="400110"/>
          </a:xfrm>
          <a:prstGeom prst="rect">
            <a:avLst/>
          </a:prstGeom>
          <a:noFill/>
        </p:spPr>
        <p:txBody>
          <a:bodyPr wrap="square">
            <a:spAutoFit/>
          </a:bodyPr>
          <a:lstStyle/>
          <a:p>
            <a:pPr marL="285750" indent="-285750">
              <a:buFont typeface="Arial" panose="020B0604020202020204" pitchFamily="34" charset="0"/>
              <a:buChar char="•"/>
            </a:pPr>
            <a:r>
              <a:rPr lang="es-MX" sz="2000" b="1" dirty="0"/>
              <a:t>Masses of the baryons:</a:t>
            </a:r>
            <a:endParaRPr lang="es-MX" sz="2000" dirty="0"/>
          </a:p>
        </p:txBody>
      </p:sp>
      <p:grpSp>
        <p:nvGrpSpPr>
          <p:cNvPr id="3" name="Grupo 2">
            <a:extLst>
              <a:ext uri="{FF2B5EF4-FFF2-40B4-BE49-F238E27FC236}">
                <a16:creationId xmlns:a16="http://schemas.microsoft.com/office/drawing/2014/main" id="{90FF881B-FBF2-3447-967D-2A5AC5865DA8}"/>
              </a:ext>
            </a:extLst>
          </p:cNvPr>
          <p:cNvGrpSpPr/>
          <p:nvPr/>
        </p:nvGrpSpPr>
        <p:grpSpPr>
          <a:xfrm>
            <a:off x="1886022" y="1234276"/>
            <a:ext cx="8703374" cy="5448893"/>
            <a:chOff x="1886022" y="1234276"/>
            <a:chExt cx="8703374" cy="5448893"/>
          </a:xfrm>
        </p:grpSpPr>
        <p:pic>
          <p:nvPicPr>
            <p:cNvPr id="4" name="Imagen 3">
              <a:extLst>
                <a:ext uri="{FF2B5EF4-FFF2-40B4-BE49-F238E27FC236}">
                  <a16:creationId xmlns:a16="http://schemas.microsoft.com/office/drawing/2014/main" id="{8BFC7C17-516E-4FFF-89B7-F42D9D801B9B}"/>
                </a:ext>
              </a:extLst>
            </p:cNvPr>
            <p:cNvPicPr>
              <a:picLocks noChangeAspect="1"/>
            </p:cNvPicPr>
            <p:nvPr/>
          </p:nvPicPr>
          <p:blipFill>
            <a:blip r:embed="rId3"/>
            <a:stretch>
              <a:fillRect/>
            </a:stretch>
          </p:blipFill>
          <p:spPr>
            <a:xfrm>
              <a:off x="1886022" y="1234276"/>
              <a:ext cx="8703374" cy="5448893"/>
            </a:xfrm>
            <a:prstGeom prst="rect">
              <a:avLst/>
            </a:prstGeom>
          </p:spPr>
        </p:pic>
        <p:pic>
          <p:nvPicPr>
            <p:cNvPr id="5" name="Imagen 4">
              <a:extLst>
                <a:ext uri="{FF2B5EF4-FFF2-40B4-BE49-F238E27FC236}">
                  <a16:creationId xmlns:a16="http://schemas.microsoft.com/office/drawing/2014/main" id="{878AFE40-180E-B74C-AF9E-8987BCE41C0C}"/>
                </a:ext>
              </a:extLst>
            </p:cNvPr>
            <p:cNvPicPr>
              <a:picLocks noChangeAspect="1"/>
            </p:cNvPicPr>
            <p:nvPr/>
          </p:nvPicPr>
          <p:blipFill>
            <a:blip r:embed="rId4"/>
            <a:stretch>
              <a:fillRect/>
            </a:stretch>
          </p:blipFill>
          <p:spPr>
            <a:xfrm>
              <a:off x="2144245" y="1376153"/>
              <a:ext cx="775552" cy="268460"/>
            </a:xfrm>
            <a:prstGeom prst="rect">
              <a:avLst/>
            </a:prstGeom>
          </p:spPr>
        </p:pic>
      </p:grpSp>
      <p:sp>
        <p:nvSpPr>
          <p:cNvPr id="6" name="Slide Number Placeholder 5">
            <a:extLst>
              <a:ext uri="{FF2B5EF4-FFF2-40B4-BE49-F238E27FC236}">
                <a16:creationId xmlns:a16="http://schemas.microsoft.com/office/drawing/2014/main" id="{9F27BDD6-3791-B7D6-1155-A9798AC68B65}"/>
              </a:ext>
            </a:extLst>
          </p:cNvPr>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579416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6647E-CED7-481B-952F-C38AD0269D6F}"/>
              </a:ext>
            </a:extLst>
          </p:cNvPr>
          <p:cNvSpPr txBox="1">
            <a:spLocks/>
          </p:cNvSpPr>
          <p:nvPr/>
        </p:nvSpPr>
        <p:spPr>
          <a:xfrm>
            <a:off x="3340609" y="24563"/>
            <a:ext cx="8851392" cy="754116"/>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t>Baryons with SPIN 3/2</a:t>
            </a:r>
          </a:p>
        </p:txBody>
      </p:sp>
      <p:sp>
        <p:nvSpPr>
          <p:cNvPr id="13" name="CuadroTexto 12">
            <a:extLst>
              <a:ext uri="{FF2B5EF4-FFF2-40B4-BE49-F238E27FC236}">
                <a16:creationId xmlns:a16="http://schemas.microsoft.com/office/drawing/2014/main" id="{70C43D9F-C120-4A53-868A-0D844A60DEA9}"/>
              </a:ext>
            </a:extLst>
          </p:cNvPr>
          <p:cNvSpPr txBox="1"/>
          <p:nvPr/>
        </p:nvSpPr>
        <p:spPr>
          <a:xfrm>
            <a:off x="1733005" y="778679"/>
            <a:ext cx="9892938" cy="400110"/>
          </a:xfrm>
          <a:prstGeom prst="rect">
            <a:avLst/>
          </a:prstGeom>
          <a:noFill/>
        </p:spPr>
        <p:txBody>
          <a:bodyPr wrap="square">
            <a:spAutoFit/>
          </a:bodyPr>
          <a:lstStyle/>
          <a:p>
            <a:pPr marL="285750" indent="-285750">
              <a:buFont typeface="Arial" panose="020B0604020202020204" pitchFamily="34" charset="0"/>
              <a:buChar char="•"/>
            </a:pPr>
            <a:r>
              <a:rPr lang="es-MX" sz="2000" b="1" dirty="0"/>
              <a:t>Contribution of the diquarks within the baryon:</a:t>
            </a:r>
            <a:endParaRPr lang="es-MX" sz="2000" dirty="0"/>
          </a:p>
        </p:txBody>
      </p:sp>
      <p:grpSp>
        <p:nvGrpSpPr>
          <p:cNvPr id="4" name="Grupo 3">
            <a:extLst>
              <a:ext uri="{FF2B5EF4-FFF2-40B4-BE49-F238E27FC236}">
                <a16:creationId xmlns:a16="http://schemas.microsoft.com/office/drawing/2014/main" id="{52A607FF-DACC-D348-ADF2-D3B502978A4B}"/>
              </a:ext>
            </a:extLst>
          </p:cNvPr>
          <p:cNvGrpSpPr/>
          <p:nvPr/>
        </p:nvGrpSpPr>
        <p:grpSpPr>
          <a:xfrm>
            <a:off x="3042109" y="1219496"/>
            <a:ext cx="6467215" cy="5490328"/>
            <a:chOff x="3042109" y="1219496"/>
            <a:chExt cx="6467215" cy="5490328"/>
          </a:xfrm>
        </p:grpSpPr>
        <p:pic>
          <p:nvPicPr>
            <p:cNvPr id="5" name="Imagen 4">
              <a:extLst>
                <a:ext uri="{FF2B5EF4-FFF2-40B4-BE49-F238E27FC236}">
                  <a16:creationId xmlns:a16="http://schemas.microsoft.com/office/drawing/2014/main" id="{44A682E8-C667-416A-99A1-ED41FBC4F4DC}"/>
                </a:ext>
              </a:extLst>
            </p:cNvPr>
            <p:cNvPicPr>
              <a:picLocks noChangeAspect="1"/>
            </p:cNvPicPr>
            <p:nvPr/>
          </p:nvPicPr>
          <p:blipFill>
            <a:blip r:embed="rId3"/>
            <a:stretch>
              <a:fillRect/>
            </a:stretch>
          </p:blipFill>
          <p:spPr>
            <a:xfrm>
              <a:off x="3042109" y="1219496"/>
              <a:ext cx="6467215" cy="5490328"/>
            </a:xfrm>
            <a:prstGeom prst="rect">
              <a:avLst/>
            </a:prstGeom>
          </p:spPr>
        </p:pic>
        <p:pic>
          <p:nvPicPr>
            <p:cNvPr id="6" name="Imagen 5">
              <a:extLst>
                <a:ext uri="{FF2B5EF4-FFF2-40B4-BE49-F238E27FC236}">
                  <a16:creationId xmlns:a16="http://schemas.microsoft.com/office/drawing/2014/main" id="{627ED80A-BBB2-EA40-862F-B021F00AD242}"/>
                </a:ext>
              </a:extLst>
            </p:cNvPr>
            <p:cNvPicPr>
              <a:picLocks noChangeAspect="1"/>
            </p:cNvPicPr>
            <p:nvPr/>
          </p:nvPicPr>
          <p:blipFill>
            <a:blip r:embed="rId4"/>
            <a:stretch>
              <a:fillRect/>
            </a:stretch>
          </p:blipFill>
          <p:spPr>
            <a:xfrm>
              <a:off x="3340609" y="1398565"/>
              <a:ext cx="775552" cy="268460"/>
            </a:xfrm>
            <a:prstGeom prst="rect">
              <a:avLst/>
            </a:prstGeom>
          </p:spPr>
        </p:pic>
        <p:sp>
          <p:nvSpPr>
            <p:cNvPr id="3" name="Elipse 2">
              <a:extLst>
                <a:ext uri="{FF2B5EF4-FFF2-40B4-BE49-F238E27FC236}">
                  <a16:creationId xmlns:a16="http://schemas.microsoft.com/office/drawing/2014/main" id="{2E9C8555-3EEB-F94B-A438-24ECD2DB7217}"/>
                </a:ext>
              </a:extLst>
            </p:cNvPr>
            <p:cNvSpPr/>
            <p:nvPr/>
          </p:nvSpPr>
          <p:spPr>
            <a:xfrm>
              <a:off x="8591107" y="1424763"/>
              <a:ext cx="148856" cy="2232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7" name="Slide Number Placeholder 6">
            <a:extLst>
              <a:ext uri="{FF2B5EF4-FFF2-40B4-BE49-F238E27FC236}">
                <a16:creationId xmlns:a16="http://schemas.microsoft.com/office/drawing/2014/main" id="{B6AB83B3-CF1C-F23F-28D0-0F87E8B99EEB}"/>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383906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C32F2-8E13-4D6F-9F02-0F2F58D25636}"/>
              </a:ext>
            </a:extLst>
          </p:cNvPr>
          <p:cNvSpPr txBox="1">
            <a:spLocks/>
          </p:cNvSpPr>
          <p:nvPr/>
        </p:nvSpPr>
        <p:spPr>
          <a:xfrm>
            <a:off x="3340609" y="24563"/>
            <a:ext cx="8851392" cy="754116"/>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MX" sz="3200" b="1" i="1" dirty="0">
                <a:solidFill>
                  <a:schemeClr val="tx1"/>
                </a:solidFill>
              </a:rPr>
              <a:t>CONCLUSIONS</a:t>
            </a:r>
          </a:p>
        </p:txBody>
      </p:sp>
      <p:sp>
        <p:nvSpPr>
          <p:cNvPr id="4" name="CuadroTexto 3">
            <a:extLst>
              <a:ext uri="{FF2B5EF4-FFF2-40B4-BE49-F238E27FC236}">
                <a16:creationId xmlns:a16="http://schemas.microsoft.com/office/drawing/2014/main" id="{CDBB7DAC-A782-4AAA-BA5A-04A8C52D9099}"/>
              </a:ext>
            </a:extLst>
          </p:cNvPr>
          <p:cNvSpPr txBox="1"/>
          <p:nvPr/>
        </p:nvSpPr>
        <p:spPr>
          <a:xfrm>
            <a:off x="1419497" y="1023534"/>
            <a:ext cx="9892938" cy="400110"/>
          </a:xfrm>
          <a:prstGeom prst="rect">
            <a:avLst/>
          </a:prstGeom>
          <a:noFill/>
        </p:spPr>
        <p:txBody>
          <a:bodyPr wrap="square">
            <a:spAutoFit/>
          </a:bodyPr>
          <a:lstStyle/>
          <a:p>
            <a:pPr marL="285750" indent="-285750">
              <a:buFont typeface="Arial" panose="020B0604020202020204" pitchFamily="34" charset="0"/>
              <a:buChar char="•"/>
            </a:pPr>
            <a:r>
              <a:rPr lang="es-MX" sz="2000" b="1" dirty="0"/>
              <a:t>The CI model is easy to implement and teaches us a lot about hadrons.</a:t>
            </a:r>
            <a:endParaRPr lang="es-MX" sz="2000" dirty="0"/>
          </a:p>
        </p:txBody>
      </p:sp>
      <p:sp>
        <p:nvSpPr>
          <p:cNvPr id="11" name="CuadroTexto 10">
            <a:extLst>
              <a:ext uri="{FF2B5EF4-FFF2-40B4-BE49-F238E27FC236}">
                <a16:creationId xmlns:a16="http://schemas.microsoft.com/office/drawing/2014/main" id="{BAF95113-E3F9-46B0-BE22-9CF418AC8EC8}"/>
              </a:ext>
            </a:extLst>
          </p:cNvPr>
          <p:cNvSpPr txBox="1"/>
          <p:nvPr/>
        </p:nvSpPr>
        <p:spPr>
          <a:xfrm>
            <a:off x="1419493" y="1771481"/>
            <a:ext cx="9187544" cy="707886"/>
          </a:xfrm>
          <a:prstGeom prst="rect">
            <a:avLst/>
          </a:prstGeom>
          <a:noFill/>
        </p:spPr>
        <p:txBody>
          <a:bodyPr wrap="square">
            <a:spAutoFit/>
          </a:bodyPr>
          <a:lstStyle/>
          <a:p>
            <a:pPr marL="342900" indent="-342900">
              <a:buFont typeface="Arial" panose="020B0604020202020204" pitchFamily="34" charset="0"/>
              <a:buChar char="•"/>
            </a:pPr>
            <a:r>
              <a:rPr lang="es-MX" sz="2000" b="1" dirty="0">
                <a:ea typeface="+mn-lt"/>
                <a:cs typeface="+mn-lt"/>
              </a:rPr>
              <a:t>The funtional form for df(MR) is interesting and we are trying to understand all its implications.</a:t>
            </a:r>
          </a:p>
        </p:txBody>
      </p:sp>
      <p:sp>
        <p:nvSpPr>
          <p:cNvPr id="19" name="CuadroTexto 18">
            <a:extLst>
              <a:ext uri="{FF2B5EF4-FFF2-40B4-BE49-F238E27FC236}">
                <a16:creationId xmlns:a16="http://schemas.microsoft.com/office/drawing/2014/main" id="{001E02AE-A578-4C86-9041-04AEAEAE2C64}"/>
              </a:ext>
            </a:extLst>
          </p:cNvPr>
          <p:cNvSpPr txBox="1"/>
          <p:nvPr/>
        </p:nvSpPr>
        <p:spPr>
          <a:xfrm>
            <a:off x="1419493" y="2827204"/>
            <a:ext cx="9736185" cy="707886"/>
          </a:xfrm>
          <a:prstGeom prst="rect">
            <a:avLst/>
          </a:prstGeom>
          <a:noFill/>
        </p:spPr>
        <p:txBody>
          <a:bodyPr wrap="square" lIns="91440" tIns="45720" rIns="91440" bIns="45720" anchor="t">
            <a:spAutoFit/>
          </a:bodyPr>
          <a:lstStyle/>
          <a:p>
            <a:pPr marL="285750" indent="-285750">
              <a:buFont typeface="Arial"/>
              <a:buChar char="•"/>
            </a:pPr>
            <a:r>
              <a:rPr lang="es-MX" sz="2000" b="1" dirty="0"/>
              <a:t> The results obtained are in agreement with other theoretical approaches as well as with the experimental results that already exist.</a:t>
            </a:r>
            <a:endParaRPr lang="es-ES" sz="2000" dirty="0"/>
          </a:p>
        </p:txBody>
      </p:sp>
      <p:sp>
        <p:nvSpPr>
          <p:cNvPr id="3" name="CuadroTexto 2">
            <a:extLst>
              <a:ext uri="{FF2B5EF4-FFF2-40B4-BE49-F238E27FC236}">
                <a16:creationId xmlns:a16="http://schemas.microsoft.com/office/drawing/2014/main" id="{A8774CA0-DC14-0149-8081-2076F4DEAA9F}"/>
              </a:ext>
            </a:extLst>
          </p:cNvPr>
          <p:cNvSpPr txBox="1"/>
          <p:nvPr/>
        </p:nvSpPr>
        <p:spPr>
          <a:xfrm>
            <a:off x="1458684" y="3882927"/>
            <a:ext cx="9814563" cy="646331"/>
          </a:xfrm>
          <a:prstGeom prst="rect">
            <a:avLst/>
          </a:prstGeom>
          <a:noFill/>
        </p:spPr>
        <p:txBody>
          <a:bodyPr wrap="square" rtlCol="0">
            <a:spAutoFit/>
          </a:bodyPr>
          <a:lstStyle/>
          <a:p>
            <a:pPr marL="285750" indent="-285750">
              <a:buFont typeface="Arial"/>
              <a:buChar char="•"/>
            </a:pPr>
            <a:r>
              <a:rPr lang="es-MX" b="1" dirty="0">
                <a:solidFill>
                  <a:schemeClr val="accent4">
                    <a:lumMod val="75000"/>
                  </a:schemeClr>
                </a:solidFill>
              </a:rPr>
              <a:t>L. X. Gutiérrez-Guerrero, G. Paredes-Torres, and A. Bashir. Mesons and baryons: Parity partners. Phys. Rev. D, 104(9):094013, 2021.</a:t>
            </a:r>
            <a:endParaRPr lang="es-ES" b="1" dirty="0">
              <a:solidFill>
                <a:schemeClr val="accent4">
                  <a:lumMod val="75000"/>
                </a:schemeClr>
              </a:solidFill>
            </a:endParaRPr>
          </a:p>
        </p:txBody>
      </p:sp>
      <p:sp>
        <p:nvSpPr>
          <p:cNvPr id="10" name="CuadroTexto 9">
            <a:extLst>
              <a:ext uri="{FF2B5EF4-FFF2-40B4-BE49-F238E27FC236}">
                <a16:creationId xmlns:a16="http://schemas.microsoft.com/office/drawing/2014/main" id="{EF194A9C-6D95-344C-9F26-BB2ED4DAD5A4}"/>
              </a:ext>
            </a:extLst>
          </p:cNvPr>
          <p:cNvSpPr txBox="1"/>
          <p:nvPr/>
        </p:nvSpPr>
        <p:spPr>
          <a:xfrm>
            <a:off x="3897086" y="5257800"/>
            <a:ext cx="4626429" cy="769441"/>
          </a:xfrm>
          <a:prstGeom prst="rect">
            <a:avLst/>
          </a:prstGeom>
          <a:noFill/>
        </p:spPr>
        <p:txBody>
          <a:bodyPr wrap="square" lIns="91440" tIns="45720" rIns="91440" bIns="45720" anchor="t">
            <a:spAutoFit/>
          </a:bodyPr>
          <a:lstStyle/>
          <a:p>
            <a:r>
              <a:rPr lang="es-MX" sz="4400" b="1" dirty="0">
                <a:solidFill>
                  <a:schemeClr val="accent4">
                    <a:lumMod val="75000"/>
                  </a:schemeClr>
                </a:solidFill>
              </a:rPr>
              <a:t>Thank you</a:t>
            </a:r>
            <a:endParaRPr lang="es-ES" sz="4400" b="1" dirty="0">
              <a:solidFill>
                <a:schemeClr val="accent4">
                  <a:lumMod val="75000"/>
                </a:schemeClr>
              </a:solidFill>
            </a:endParaRPr>
          </a:p>
        </p:txBody>
      </p:sp>
      <p:sp>
        <p:nvSpPr>
          <p:cNvPr id="5" name="Slide Number Placeholder 4">
            <a:extLst>
              <a:ext uri="{FF2B5EF4-FFF2-40B4-BE49-F238E27FC236}">
                <a16:creationId xmlns:a16="http://schemas.microsoft.com/office/drawing/2014/main" id="{166FB312-9C86-69E7-81AA-B32E3EB52206}"/>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18879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3"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39"/>
          <p:cNvPicPr preferRelativeResize="0"/>
          <p:nvPr/>
        </p:nvPicPr>
        <p:blipFill rotWithShape="1">
          <a:blip r:embed="rId3">
            <a:alphaModFix/>
          </a:blip>
          <a:srcRect/>
          <a:stretch/>
        </p:blipFill>
        <p:spPr>
          <a:xfrm>
            <a:off x="1575707" y="432707"/>
            <a:ext cx="5438817" cy="1051200"/>
          </a:xfrm>
          <a:prstGeom prst="rect">
            <a:avLst/>
          </a:prstGeom>
          <a:noFill/>
          <a:ln>
            <a:noFill/>
          </a:ln>
        </p:spPr>
      </p:pic>
      <p:pic>
        <p:nvPicPr>
          <p:cNvPr id="708" name="Google Shape;708;p39"/>
          <p:cNvPicPr preferRelativeResize="0"/>
          <p:nvPr/>
        </p:nvPicPr>
        <p:blipFill rotWithShape="1">
          <a:blip r:embed="rId4">
            <a:alphaModFix/>
          </a:blip>
          <a:srcRect/>
          <a:stretch/>
        </p:blipFill>
        <p:spPr>
          <a:xfrm>
            <a:off x="446842" y="3158315"/>
            <a:ext cx="5649158" cy="2653200"/>
          </a:xfrm>
          <a:prstGeom prst="rect">
            <a:avLst/>
          </a:prstGeom>
          <a:noFill/>
          <a:ln>
            <a:noFill/>
          </a:ln>
        </p:spPr>
      </p:pic>
      <p:pic>
        <p:nvPicPr>
          <p:cNvPr id="709" name="Google Shape;709;p39"/>
          <p:cNvPicPr preferRelativeResize="0"/>
          <p:nvPr/>
        </p:nvPicPr>
        <p:blipFill rotWithShape="1">
          <a:blip r:embed="rId5">
            <a:alphaModFix/>
          </a:blip>
          <a:srcRect/>
          <a:stretch/>
        </p:blipFill>
        <p:spPr>
          <a:xfrm>
            <a:off x="6330042" y="2421165"/>
            <a:ext cx="5562600" cy="4127500"/>
          </a:xfrm>
          <a:prstGeom prst="rect">
            <a:avLst/>
          </a:prstGeom>
          <a:noFill/>
          <a:ln>
            <a:noFill/>
          </a:ln>
        </p:spPr>
      </p:pic>
      <p:sp>
        <p:nvSpPr>
          <p:cNvPr id="710" name="Google Shape;710;p39"/>
          <p:cNvSpPr txBox="1"/>
          <p:nvPr/>
        </p:nvSpPr>
        <p:spPr>
          <a:xfrm>
            <a:off x="831664" y="1629370"/>
            <a:ext cx="9814563" cy="64633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D2A9E"/>
              </a:buClr>
              <a:buSzPts val="1800"/>
              <a:buFont typeface="Arial"/>
              <a:buChar char="•"/>
            </a:pPr>
            <a:r>
              <a:rPr lang="es-MX" sz="1800" b="1">
                <a:solidFill>
                  <a:srgbClr val="5D2A9E"/>
                </a:solidFill>
                <a:latin typeface="Century Gothic"/>
                <a:ea typeface="Century Gothic"/>
                <a:cs typeface="Century Gothic"/>
                <a:sym typeface="Century Gothic"/>
              </a:rPr>
              <a:t>Pseudoscalar meson radial excitations.  A. Holl, A. Krassnigg, C.D. Roberts (Jun, 2004) Published in: Phys.Rev.C 70 (2004) 042203  </a:t>
            </a:r>
            <a:endParaRPr sz="1800" b="1">
              <a:solidFill>
                <a:srgbClr val="5D2A9E"/>
              </a:solidFill>
              <a:latin typeface="Century Gothic"/>
              <a:ea typeface="Century Gothic"/>
              <a:cs typeface="Century Gothic"/>
              <a:sym typeface="Century Gothic"/>
            </a:endParaRPr>
          </a:p>
        </p:txBody>
      </p:sp>
      <p:sp>
        <p:nvSpPr>
          <p:cNvPr id="4" name="Slide Number Placeholder 3">
            <a:extLst>
              <a:ext uri="{FF2B5EF4-FFF2-40B4-BE49-F238E27FC236}">
                <a16:creationId xmlns:a16="http://schemas.microsoft.com/office/drawing/2014/main" id="{2CDD2086-D38A-0440-98EC-8E7878D517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MX" smtClean="0"/>
              <a:t>48</a:t>
            </a:fld>
            <a:endParaRPr lang="es-MX"/>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40"/>
          <p:cNvPicPr preferRelativeResize="0"/>
          <p:nvPr/>
        </p:nvPicPr>
        <p:blipFill rotWithShape="1">
          <a:blip r:embed="rId3">
            <a:alphaModFix/>
          </a:blip>
          <a:srcRect/>
          <a:stretch/>
        </p:blipFill>
        <p:spPr>
          <a:xfrm>
            <a:off x="3295650" y="850900"/>
            <a:ext cx="5600700" cy="5156200"/>
          </a:xfrm>
          <a:prstGeom prst="rect">
            <a:avLst/>
          </a:prstGeom>
          <a:noFill/>
          <a:ln>
            <a:noFill/>
          </a:ln>
        </p:spPr>
      </p:pic>
      <p:sp>
        <p:nvSpPr>
          <p:cNvPr id="2" name="Slide Number Placeholder 1">
            <a:extLst>
              <a:ext uri="{FF2B5EF4-FFF2-40B4-BE49-F238E27FC236}">
                <a16:creationId xmlns:a16="http://schemas.microsoft.com/office/drawing/2014/main" id="{12E28D55-7591-879B-7B5A-EB06D03EE5A6}"/>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768A59E-3B6F-42D1-851A-565844464DF0}"/>
              </a:ext>
            </a:extLst>
          </p:cNvPr>
          <p:cNvSpPr txBox="1"/>
          <p:nvPr/>
        </p:nvSpPr>
        <p:spPr>
          <a:xfrm>
            <a:off x="1356015" y="1295049"/>
            <a:ext cx="10279931"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2000" b="1" dirty="0">
                <a:solidFill>
                  <a:schemeClr val="accent4">
                    <a:lumMod val="50000"/>
                  </a:schemeClr>
                </a:solidFill>
                <a:cs typeface="Segoe UI"/>
              </a:rPr>
              <a:t>[7] P. L. Yin, C. Chen, G. </a:t>
            </a:r>
            <a:r>
              <a:rPr lang="es-MX" sz="2000" b="1" dirty="0" err="1">
                <a:solidFill>
                  <a:schemeClr val="accent4">
                    <a:lumMod val="50000"/>
                  </a:schemeClr>
                </a:solidFill>
                <a:cs typeface="Segoe UI"/>
              </a:rPr>
              <a:t>Krein</a:t>
            </a:r>
            <a:r>
              <a:rPr lang="es-MX" sz="2000" b="1" dirty="0">
                <a:solidFill>
                  <a:schemeClr val="accent4">
                    <a:lumMod val="50000"/>
                  </a:schemeClr>
                </a:solidFill>
                <a:cs typeface="Segoe UI"/>
              </a:rPr>
              <a:t>, C. D. Roberts, J. Segovia and S. S. </a:t>
            </a:r>
            <a:r>
              <a:rPr lang="es-MX" sz="2000" b="1" dirty="0" err="1">
                <a:solidFill>
                  <a:schemeClr val="accent4">
                    <a:lumMod val="50000"/>
                  </a:schemeClr>
                </a:solidFill>
                <a:cs typeface="Segoe UI"/>
              </a:rPr>
              <a:t>Xu</a:t>
            </a:r>
            <a:r>
              <a:rPr lang="es-MX" sz="2000" b="1" dirty="0">
                <a:solidFill>
                  <a:schemeClr val="accent4">
                    <a:lumMod val="50000"/>
                  </a:schemeClr>
                </a:solidFill>
                <a:cs typeface="Segoe UI"/>
              </a:rPr>
              <a:t>, </a:t>
            </a:r>
            <a:r>
              <a:rPr lang="es-MX" sz="2000" b="1" dirty="0" err="1">
                <a:solidFill>
                  <a:schemeClr val="accent4">
                    <a:lumMod val="50000"/>
                  </a:schemeClr>
                </a:solidFill>
                <a:cs typeface="Segoe UI"/>
              </a:rPr>
              <a:t>Phys</a:t>
            </a:r>
            <a:r>
              <a:rPr lang="es-MX" sz="2000" b="1" dirty="0">
                <a:solidFill>
                  <a:schemeClr val="accent4">
                    <a:lumMod val="50000"/>
                  </a:schemeClr>
                </a:solidFill>
                <a:cs typeface="Segoe UI"/>
              </a:rPr>
              <a:t>. Rev. D, 100, </a:t>
            </a:r>
            <a:r>
              <a:rPr lang="en-US" sz="2000" b="1" dirty="0">
                <a:solidFill>
                  <a:schemeClr val="accent4">
                    <a:lumMod val="50000"/>
                  </a:schemeClr>
                </a:solidFill>
                <a:cs typeface="Segoe UI"/>
              </a:rPr>
              <a:t>034008 (2019).</a:t>
            </a:r>
            <a:r>
              <a:rPr lang="en-US" sz="2000" dirty="0">
                <a:solidFill>
                  <a:schemeClr val="accent4">
                    <a:lumMod val="50000"/>
                  </a:schemeClr>
                </a:solidFill>
                <a:cs typeface="Segoe UI"/>
              </a:rPr>
              <a:t>​</a:t>
            </a:r>
          </a:p>
          <a:p>
            <a:r>
              <a:rPr lang="en-US" sz="2000" dirty="0">
                <a:solidFill>
                  <a:schemeClr val="accent4">
                    <a:lumMod val="50000"/>
                  </a:schemeClr>
                </a:solidFill>
                <a:cs typeface="Segoe UI"/>
              </a:rPr>
              <a:t>​</a:t>
            </a:r>
          </a:p>
          <a:p>
            <a:r>
              <a:rPr lang="es-MX" sz="2000" b="1" dirty="0">
                <a:solidFill>
                  <a:schemeClr val="accent4">
                    <a:lumMod val="50000"/>
                  </a:schemeClr>
                </a:solidFill>
                <a:cs typeface="Segoe UI"/>
              </a:rPr>
              <a:t>[8] Marco A. Bedolla, J. J. Cobos-Martínez, </a:t>
            </a:r>
            <a:r>
              <a:rPr lang="es-MX" sz="2000" b="1" dirty="0" err="1">
                <a:solidFill>
                  <a:schemeClr val="accent4">
                    <a:lumMod val="50000"/>
                  </a:schemeClr>
                </a:solidFill>
                <a:cs typeface="Segoe UI"/>
              </a:rPr>
              <a:t>Adnan</a:t>
            </a:r>
            <a:r>
              <a:rPr lang="es-MX" sz="2000" b="1" dirty="0">
                <a:solidFill>
                  <a:schemeClr val="accent4">
                    <a:lumMod val="50000"/>
                  </a:schemeClr>
                </a:solidFill>
                <a:cs typeface="Segoe UI"/>
              </a:rPr>
              <a:t> </a:t>
            </a:r>
            <a:r>
              <a:rPr lang="es-MX" sz="2000" b="1" dirty="0" err="1">
                <a:solidFill>
                  <a:schemeClr val="accent4">
                    <a:lumMod val="50000"/>
                  </a:schemeClr>
                </a:solidFill>
                <a:cs typeface="Segoe UI"/>
              </a:rPr>
              <a:t>Bashir</a:t>
            </a:r>
            <a:r>
              <a:rPr lang="es-MX" sz="2000" b="1" dirty="0">
                <a:solidFill>
                  <a:schemeClr val="accent4">
                    <a:lumMod val="50000"/>
                  </a:schemeClr>
                </a:solidFill>
                <a:cs typeface="Segoe UI"/>
              </a:rPr>
              <a:t>, </a:t>
            </a:r>
            <a:r>
              <a:rPr lang="en-US" sz="2000" b="1" dirty="0" err="1">
                <a:solidFill>
                  <a:schemeClr val="accent4">
                    <a:lumMod val="50000"/>
                  </a:schemeClr>
                </a:solidFill>
                <a:cs typeface="Segoe UI"/>
              </a:rPr>
              <a:t>Phys.Rev.D</a:t>
            </a:r>
            <a:r>
              <a:rPr lang="en-US" sz="2000" b="1" dirty="0">
                <a:solidFill>
                  <a:schemeClr val="accent4">
                    <a:lumMod val="50000"/>
                  </a:schemeClr>
                </a:solidFill>
                <a:cs typeface="Segoe UI"/>
              </a:rPr>
              <a:t>, 92, 054031 (2015).</a:t>
            </a:r>
            <a:r>
              <a:rPr lang="en-US" sz="2000" dirty="0">
                <a:solidFill>
                  <a:schemeClr val="accent4">
                    <a:lumMod val="50000"/>
                  </a:schemeClr>
                </a:solidFill>
                <a:cs typeface="Segoe UI"/>
              </a:rPr>
              <a:t>​</a:t>
            </a:r>
          </a:p>
          <a:p>
            <a:r>
              <a:rPr lang="en-US" sz="2000" dirty="0">
                <a:solidFill>
                  <a:schemeClr val="accent4">
                    <a:lumMod val="50000"/>
                  </a:schemeClr>
                </a:solidFill>
                <a:cs typeface="Segoe UI"/>
              </a:rPr>
              <a:t>​</a:t>
            </a:r>
          </a:p>
          <a:p>
            <a:r>
              <a:rPr lang="en-US" sz="2000" b="1" dirty="0">
                <a:solidFill>
                  <a:schemeClr val="accent4">
                    <a:lumMod val="50000"/>
                  </a:schemeClr>
                </a:solidFill>
                <a:cs typeface="Segoe UI"/>
              </a:rPr>
              <a:t>[9] </a:t>
            </a:r>
            <a:r>
              <a:rPr lang="en-US" sz="2000" b="1" dirty="0" err="1">
                <a:solidFill>
                  <a:schemeClr val="accent4">
                    <a:lumMod val="50000"/>
                  </a:schemeClr>
                </a:solidFill>
                <a:cs typeface="Segoe UI"/>
              </a:rPr>
              <a:t>Khepani</a:t>
            </a:r>
            <a:r>
              <a:rPr lang="en-US" sz="2000" b="1" dirty="0">
                <a:solidFill>
                  <a:schemeClr val="accent4">
                    <a:lumMod val="50000"/>
                  </a:schemeClr>
                </a:solidFill>
                <a:cs typeface="Segoe UI"/>
              </a:rPr>
              <a:t> Raya, Marco A. </a:t>
            </a:r>
            <a:r>
              <a:rPr lang="en-US" sz="2000" b="1" dirty="0" err="1">
                <a:solidFill>
                  <a:schemeClr val="accent4">
                    <a:lumMod val="50000"/>
                  </a:schemeClr>
                </a:solidFill>
                <a:cs typeface="Segoe UI"/>
              </a:rPr>
              <a:t>Bedolla</a:t>
            </a:r>
            <a:r>
              <a:rPr lang="en-US" sz="2000" b="1" dirty="0">
                <a:solidFill>
                  <a:schemeClr val="accent4">
                    <a:lumMod val="50000"/>
                  </a:schemeClr>
                </a:solidFill>
                <a:cs typeface="Segoe UI"/>
              </a:rPr>
              <a:t>, J. J. </a:t>
            </a:r>
            <a:r>
              <a:rPr lang="en-US" sz="2000" b="1" dirty="0" err="1">
                <a:solidFill>
                  <a:schemeClr val="accent4">
                    <a:lumMod val="50000"/>
                  </a:schemeClr>
                </a:solidFill>
                <a:cs typeface="Segoe UI"/>
              </a:rPr>
              <a:t>Cobos</a:t>
            </a:r>
            <a:r>
              <a:rPr lang="en-US" sz="2000" b="1" dirty="0">
                <a:solidFill>
                  <a:schemeClr val="accent4">
                    <a:lumMod val="50000"/>
                  </a:schemeClr>
                </a:solidFill>
                <a:cs typeface="Segoe UI"/>
              </a:rPr>
              <a:t>-Martínez, and Adnan Bashir, Few Body Syst., 59, 133 (2018).</a:t>
            </a:r>
            <a:r>
              <a:rPr lang="en-US" sz="2000" dirty="0">
                <a:solidFill>
                  <a:schemeClr val="accent4">
                    <a:lumMod val="50000"/>
                  </a:schemeClr>
                </a:solidFill>
                <a:cs typeface="Segoe UI"/>
              </a:rPr>
              <a:t>​</a:t>
            </a:r>
          </a:p>
          <a:p>
            <a:r>
              <a:rPr lang="en-US" sz="2000" dirty="0">
                <a:solidFill>
                  <a:schemeClr val="accent4">
                    <a:lumMod val="50000"/>
                  </a:schemeClr>
                </a:solidFill>
                <a:cs typeface="Segoe UI"/>
              </a:rPr>
              <a:t>​</a:t>
            </a:r>
          </a:p>
          <a:p>
            <a:r>
              <a:rPr lang="en-US" sz="2000" b="1" dirty="0">
                <a:solidFill>
                  <a:schemeClr val="accent4">
                    <a:lumMod val="50000"/>
                  </a:schemeClr>
                </a:solidFill>
                <a:cs typeface="Segoe UI"/>
              </a:rPr>
              <a:t>[10] Shu-Sheng Xu, Chen </a:t>
            </a:r>
            <a:r>
              <a:rPr lang="en-US" sz="2000" b="1" dirty="0" err="1">
                <a:solidFill>
                  <a:schemeClr val="accent4">
                    <a:lumMod val="50000"/>
                  </a:schemeClr>
                </a:solidFill>
                <a:cs typeface="Segoe UI"/>
              </a:rPr>
              <a:t>Chen</a:t>
            </a:r>
            <a:r>
              <a:rPr lang="en-US" sz="2000" b="1" dirty="0">
                <a:solidFill>
                  <a:schemeClr val="accent4">
                    <a:lumMod val="50000"/>
                  </a:schemeClr>
                </a:solidFill>
                <a:cs typeface="Segoe UI"/>
              </a:rPr>
              <a:t>, Ian C. </a:t>
            </a:r>
            <a:r>
              <a:rPr lang="en-US" sz="2000" b="1" dirty="0" err="1">
                <a:solidFill>
                  <a:schemeClr val="accent4">
                    <a:lumMod val="50000"/>
                  </a:schemeClr>
                </a:solidFill>
                <a:cs typeface="Segoe UI"/>
              </a:rPr>
              <a:t>Cloet</a:t>
            </a:r>
            <a:r>
              <a:rPr lang="en-US" sz="2000" b="1" dirty="0">
                <a:solidFill>
                  <a:schemeClr val="accent4">
                    <a:lumMod val="50000"/>
                  </a:schemeClr>
                </a:solidFill>
                <a:cs typeface="Segoe UI"/>
              </a:rPr>
              <a:t>, Craig D. Roberts, Jorge Segovia, and Hong-Shi </a:t>
            </a:r>
            <a:r>
              <a:rPr lang="en-US" sz="2000" b="1" dirty="0" err="1">
                <a:solidFill>
                  <a:schemeClr val="accent4">
                    <a:lumMod val="50000"/>
                  </a:schemeClr>
                </a:solidFill>
                <a:cs typeface="Segoe UI"/>
              </a:rPr>
              <a:t>Zong,Phys</a:t>
            </a:r>
            <a:r>
              <a:rPr lang="en-US" sz="2000" b="1" dirty="0">
                <a:solidFill>
                  <a:schemeClr val="accent4">
                    <a:lumMod val="50000"/>
                  </a:schemeClr>
                </a:solidFill>
                <a:cs typeface="Segoe UI"/>
              </a:rPr>
              <a:t>. Rev. D,92, 114034 (2015).</a:t>
            </a:r>
            <a:r>
              <a:rPr lang="en-US" sz="2000" dirty="0">
                <a:solidFill>
                  <a:schemeClr val="accent4">
                    <a:lumMod val="50000"/>
                  </a:schemeClr>
                </a:solidFill>
                <a:cs typeface="Segoe UI"/>
              </a:rPr>
              <a:t>​</a:t>
            </a:r>
          </a:p>
          <a:p>
            <a:r>
              <a:rPr lang="en-US" sz="2000" dirty="0">
                <a:solidFill>
                  <a:schemeClr val="accent4">
                    <a:lumMod val="50000"/>
                  </a:schemeClr>
                </a:solidFill>
                <a:cs typeface="Segoe UI"/>
              </a:rPr>
              <a:t>​</a:t>
            </a:r>
          </a:p>
          <a:p>
            <a:r>
              <a:rPr lang="en-US" sz="2000" b="1" dirty="0">
                <a:solidFill>
                  <a:schemeClr val="accent4">
                    <a:lumMod val="50000"/>
                  </a:schemeClr>
                </a:solidFill>
                <a:cs typeface="Segoe UI"/>
              </a:rPr>
              <a:t>[11] Marco Antonio </a:t>
            </a:r>
            <a:r>
              <a:rPr lang="en-US" sz="2000" b="1" dirty="0" err="1">
                <a:solidFill>
                  <a:schemeClr val="accent4">
                    <a:lumMod val="50000"/>
                  </a:schemeClr>
                </a:solidFill>
                <a:cs typeface="Segoe UI"/>
              </a:rPr>
              <a:t>Bedolla</a:t>
            </a:r>
            <a:r>
              <a:rPr lang="en-US" sz="2000" b="1" dirty="0">
                <a:solidFill>
                  <a:schemeClr val="accent4">
                    <a:lumMod val="50000"/>
                  </a:schemeClr>
                </a:solidFill>
                <a:cs typeface="Segoe UI"/>
              </a:rPr>
              <a:t>, Jacopo Ferretti, Craig D Roberts, and Elena </a:t>
            </a:r>
            <a:r>
              <a:rPr lang="en-US" sz="2000" b="1" dirty="0" err="1">
                <a:solidFill>
                  <a:schemeClr val="accent4">
                    <a:lumMod val="50000"/>
                  </a:schemeClr>
                </a:solidFill>
                <a:cs typeface="Segoe UI"/>
              </a:rPr>
              <a:t>Santopinto,Eur</a:t>
            </a:r>
            <a:r>
              <a:rPr lang="en-US" sz="2000" b="1" dirty="0">
                <a:solidFill>
                  <a:schemeClr val="accent4">
                    <a:lumMod val="50000"/>
                  </a:schemeClr>
                </a:solidFill>
                <a:cs typeface="Segoe UI"/>
              </a:rPr>
              <a:t>. Phys. J. C, 80,1004 (2020)</a:t>
            </a:r>
            <a:r>
              <a:rPr lang="en-US" sz="2000" dirty="0">
                <a:solidFill>
                  <a:schemeClr val="accent4">
                    <a:lumMod val="50000"/>
                  </a:schemeClr>
                </a:solidFill>
                <a:cs typeface="Segoe UI"/>
              </a:rPr>
              <a:t>​.</a:t>
            </a:r>
          </a:p>
          <a:p>
            <a:r>
              <a:rPr lang="es-MX" sz="2000" dirty="0">
                <a:cs typeface="Segoe UI"/>
              </a:rPr>
              <a:t>​</a:t>
            </a:r>
          </a:p>
          <a:p>
            <a:r>
              <a:rPr lang="en-US" dirty="0">
                <a:cs typeface="Segoe UI"/>
              </a:rPr>
              <a:t>​</a:t>
            </a:r>
          </a:p>
          <a:p>
            <a:r>
              <a:rPr lang="es-MX" dirty="0">
                <a:cs typeface="Segoe UI"/>
              </a:rPr>
              <a:t>​</a:t>
            </a:r>
          </a:p>
          <a:p>
            <a:r>
              <a:rPr lang="es-MX" dirty="0">
                <a:cs typeface="Segoe UI"/>
              </a:rPr>
              <a:t>​</a:t>
            </a:r>
          </a:p>
        </p:txBody>
      </p:sp>
      <p:sp>
        <p:nvSpPr>
          <p:cNvPr id="4" name="Título 1">
            <a:extLst>
              <a:ext uri="{FF2B5EF4-FFF2-40B4-BE49-F238E27FC236}">
                <a16:creationId xmlns:a16="http://schemas.microsoft.com/office/drawing/2014/main" id="{28CEDE4D-05A1-4C2E-A3DC-C18F8CAC526D}"/>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solidFill>
                  <a:schemeClr val="tx1">
                    <a:lumMod val="95000"/>
                    <a:lumOff val="5000"/>
                  </a:schemeClr>
                </a:solidFill>
              </a:rPr>
              <a:t>Introducción</a:t>
            </a:r>
          </a:p>
        </p:txBody>
      </p:sp>
      <p:sp>
        <p:nvSpPr>
          <p:cNvPr id="3" name="Slide Number Placeholder 2">
            <a:extLst>
              <a:ext uri="{FF2B5EF4-FFF2-40B4-BE49-F238E27FC236}">
                <a16:creationId xmlns:a16="http://schemas.microsoft.com/office/drawing/2014/main" id="{0DD05E1A-4B54-7D2D-7068-E15E6D0AD86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3126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ACEBC5-A3CE-4A4A-AB74-421C450583C8}"/>
              </a:ext>
            </a:extLst>
          </p:cNvPr>
          <p:cNvPicPr>
            <a:picLocks noChangeAspect="1"/>
          </p:cNvPicPr>
          <p:nvPr/>
        </p:nvPicPr>
        <p:blipFill>
          <a:blip r:embed="rId2"/>
          <a:stretch>
            <a:fillRect/>
          </a:stretch>
        </p:blipFill>
        <p:spPr>
          <a:xfrm>
            <a:off x="1581150" y="273050"/>
            <a:ext cx="9029700" cy="6311900"/>
          </a:xfrm>
          <a:prstGeom prst="rect">
            <a:avLst/>
          </a:prstGeom>
        </p:spPr>
      </p:pic>
      <p:sp>
        <p:nvSpPr>
          <p:cNvPr id="2" name="Slide Number Placeholder 1">
            <a:extLst>
              <a:ext uri="{FF2B5EF4-FFF2-40B4-BE49-F238E27FC236}">
                <a16:creationId xmlns:a16="http://schemas.microsoft.com/office/drawing/2014/main" id="{46387C7A-8A4F-B385-8893-3264B51C1C92}"/>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5363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730E17-51A4-4AA3-AEEE-D52B3697D0D7}"/>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Introduction</a:t>
            </a:r>
          </a:p>
        </p:txBody>
      </p:sp>
      <p:pic>
        <p:nvPicPr>
          <p:cNvPr id="2" name="Picture 2" descr="Table&#10;&#10;Description automatically generated">
            <a:extLst>
              <a:ext uri="{FF2B5EF4-FFF2-40B4-BE49-F238E27FC236}">
                <a16:creationId xmlns:a16="http://schemas.microsoft.com/office/drawing/2014/main" id="{FF44D759-F5CE-4EA9-BC5C-10A33770A19B}"/>
              </a:ext>
            </a:extLst>
          </p:cNvPr>
          <p:cNvPicPr>
            <a:picLocks noChangeAspect="1"/>
          </p:cNvPicPr>
          <p:nvPr/>
        </p:nvPicPr>
        <p:blipFill>
          <a:blip r:embed="rId3"/>
          <a:stretch>
            <a:fillRect/>
          </a:stretch>
        </p:blipFill>
        <p:spPr>
          <a:xfrm>
            <a:off x="1144546" y="922531"/>
            <a:ext cx="10104405" cy="5571421"/>
          </a:xfrm>
          <a:prstGeom prst="rect">
            <a:avLst/>
          </a:prstGeom>
        </p:spPr>
      </p:pic>
      <p:sp>
        <p:nvSpPr>
          <p:cNvPr id="3" name="Slide Number Placeholder 2">
            <a:extLst>
              <a:ext uri="{FF2B5EF4-FFF2-40B4-BE49-F238E27FC236}">
                <a16:creationId xmlns:a16="http://schemas.microsoft.com/office/drawing/2014/main" id="{B0C58D14-B976-247C-7ADA-572788520E25}"/>
              </a:ext>
            </a:extLst>
          </p:cNvPr>
          <p:cNvSpPr>
            <a:spLocks noGrp="1"/>
          </p:cNvSpPr>
          <p:nvPr>
            <p:ph type="sldNum" sz="quarter" idx="12"/>
          </p:nvPr>
        </p:nvSpPr>
        <p:spPr>
          <a:xfrm>
            <a:off x="364779" y="739968"/>
            <a:ext cx="779767" cy="365125"/>
          </a:xfrm>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2710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730E17-51A4-4AA3-AEEE-D52B3697D0D7}"/>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Introduction</a:t>
            </a:r>
          </a:p>
        </p:txBody>
      </p:sp>
      <p:pic>
        <p:nvPicPr>
          <p:cNvPr id="4" name="Imagen 3">
            <a:extLst>
              <a:ext uri="{FF2B5EF4-FFF2-40B4-BE49-F238E27FC236}">
                <a16:creationId xmlns:a16="http://schemas.microsoft.com/office/drawing/2014/main" id="{AFBB2010-2067-4919-B8C7-1619DC2FE739}"/>
              </a:ext>
            </a:extLst>
          </p:cNvPr>
          <p:cNvPicPr>
            <a:picLocks noChangeAspect="1"/>
          </p:cNvPicPr>
          <p:nvPr/>
        </p:nvPicPr>
        <p:blipFill>
          <a:blip r:embed="rId2"/>
          <a:stretch>
            <a:fillRect/>
          </a:stretch>
        </p:blipFill>
        <p:spPr>
          <a:xfrm>
            <a:off x="1708487" y="887516"/>
            <a:ext cx="8385428" cy="5737399"/>
          </a:xfrm>
          <a:prstGeom prst="rect">
            <a:avLst/>
          </a:prstGeom>
        </p:spPr>
      </p:pic>
      <p:sp>
        <p:nvSpPr>
          <p:cNvPr id="2" name="Slide Number Placeholder 1">
            <a:extLst>
              <a:ext uri="{FF2B5EF4-FFF2-40B4-BE49-F238E27FC236}">
                <a16:creationId xmlns:a16="http://schemas.microsoft.com/office/drawing/2014/main" id="{A155292A-94C4-9477-73C8-744BDAC3E024}"/>
              </a:ext>
            </a:extLst>
          </p:cNvPr>
          <p:cNvSpPr>
            <a:spLocks noGrp="1"/>
          </p:cNvSpPr>
          <p:nvPr>
            <p:ph type="sldNum" sz="quarter" idx="12"/>
          </p:nvPr>
        </p:nvSpPr>
        <p:spPr/>
        <p:txBody>
          <a:bodyPr/>
          <a:lstStyle/>
          <a:p>
            <a:fld id="{D57F1E4F-1CFF-5643-939E-217C01CDF565}" type="slidenum">
              <a:rPr lang="en-US" smtClean="0"/>
              <a:pPr/>
              <a:t>7</a:t>
            </a:fld>
            <a:endParaRPr lang="en-US"/>
          </a:p>
        </p:txBody>
      </p:sp>
    </p:spTree>
    <p:extLst>
      <p:ext uri="{BB962C8B-B14F-4D97-AF65-F5344CB8AC3E}">
        <p14:creationId xmlns:p14="http://schemas.microsoft.com/office/powerpoint/2010/main" val="102836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9FB3618D-5245-4452-BB40-F272329C89E0}"/>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dirty="0"/>
              <a:t>Introduction</a:t>
            </a:r>
          </a:p>
        </p:txBody>
      </p:sp>
      <p:sp>
        <p:nvSpPr>
          <p:cNvPr id="14" name="CuadroTexto 13">
            <a:extLst>
              <a:ext uri="{FF2B5EF4-FFF2-40B4-BE49-F238E27FC236}">
                <a16:creationId xmlns:a16="http://schemas.microsoft.com/office/drawing/2014/main" id="{2FB0CED0-A63F-4622-A40C-DA738C06B223}"/>
              </a:ext>
            </a:extLst>
          </p:cNvPr>
          <p:cNvSpPr txBox="1"/>
          <p:nvPr/>
        </p:nvSpPr>
        <p:spPr>
          <a:xfrm>
            <a:off x="1086753" y="1578335"/>
            <a:ext cx="10454115" cy="4093428"/>
          </a:xfrm>
          <a:prstGeom prst="rect">
            <a:avLst/>
          </a:prstGeom>
          <a:noFill/>
        </p:spPr>
        <p:txBody>
          <a:bodyPr wrap="square" lIns="91440" tIns="45720" rIns="91440" bIns="45720" rtlCol="0" anchor="t">
            <a:spAutoFit/>
          </a:bodyPr>
          <a:lstStyle/>
          <a:p>
            <a:r>
              <a:rPr lang="es-MX" sz="2000" b="1" dirty="0">
                <a:solidFill>
                  <a:schemeClr val="tx1">
                    <a:lumMod val="95000"/>
                    <a:lumOff val="5000"/>
                  </a:schemeClr>
                </a:solidFill>
                <a:ea typeface="+mn-lt"/>
                <a:cs typeface="+mn-lt"/>
              </a:rPr>
              <a:t>Several labs are trying to measure heavy particles:</a:t>
            </a:r>
          </a:p>
          <a:p>
            <a:endParaRPr lang="es-MX" sz="2000" b="1" dirty="0">
              <a:ea typeface="+mn-lt"/>
              <a:cs typeface="+mn-lt"/>
            </a:endParaRPr>
          </a:p>
          <a:p>
            <a:pPr>
              <a:buFont typeface="Arial" panose="020B0604020202020204" pitchFamily="34" charset="0"/>
              <a:buChar char="•"/>
            </a:pPr>
            <a:r>
              <a:rPr lang="es-MX" sz="2000" b="1" dirty="0">
                <a:ea typeface="+mn-lt"/>
                <a:cs typeface="+mn-lt"/>
              </a:rPr>
              <a:t>  BELLE searches resonances of Ξ</a:t>
            </a:r>
            <a:r>
              <a:rPr lang="es-MX" sz="2000" b="1" baseline="-25000" dirty="0">
                <a:ea typeface="+mn-lt"/>
                <a:cs typeface="+mn-lt"/>
              </a:rPr>
              <a:t>c   </a:t>
            </a:r>
            <a:r>
              <a:rPr lang="es-MX" sz="2000" b="1" dirty="0">
                <a:ea typeface="+mn-lt"/>
                <a:cs typeface="+mn-lt"/>
              </a:rPr>
              <a:t>and Ω</a:t>
            </a:r>
            <a:r>
              <a:rPr lang="es-MX" sz="2000" b="1" baseline="-25000" dirty="0">
                <a:ea typeface="+mn-lt"/>
                <a:cs typeface="+mn-lt"/>
              </a:rPr>
              <a:t>c   </a:t>
            </a:r>
            <a:endParaRPr lang="es-MX" sz="2000" b="1" dirty="0"/>
          </a:p>
          <a:p>
            <a:r>
              <a:rPr lang="es-MX" sz="2000" b="1" dirty="0">
                <a:ea typeface="+mn-lt"/>
                <a:cs typeface="+mn-lt"/>
              </a:rPr>
              <a:t>    </a:t>
            </a:r>
            <a:r>
              <a:rPr lang="es-MX" sz="2000" b="1" dirty="0">
                <a:solidFill>
                  <a:schemeClr val="accent4">
                    <a:lumMod val="50000"/>
                  </a:schemeClr>
                </a:solidFill>
                <a:ea typeface="+mn-lt"/>
                <a:cs typeface="+mn-lt"/>
              </a:rPr>
              <a:t>A.J. Schwartz, </a:t>
            </a:r>
            <a:r>
              <a:rPr lang="es-MX" sz="2000" b="1" dirty="0" err="1">
                <a:solidFill>
                  <a:schemeClr val="accent4">
                    <a:lumMod val="50000"/>
                  </a:schemeClr>
                </a:solidFill>
                <a:ea typeface="+mn-lt"/>
                <a:cs typeface="+mn-lt"/>
              </a:rPr>
              <a:t>Proc</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Sci</a:t>
            </a:r>
            <a:r>
              <a:rPr lang="es-MX" sz="2000" b="1" dirty="0">
                <a:solidFill>
                  <a:schemeClr val="accent4">
                    <a:lumMod val="50000"/>
                  </a:schemeClr>
                </a:solidFill>
                <a:ea typeface="+mn-lt"/>
                <a:cs typeface="+mn-lt"/>
              </a:rPr>
              <a:t>., CHARM2016, 042 [arXiv:1701.07159], (2017).</a:t>
            </a:r>
            <a:endParaRPr lang="es-MX" sz="2000" b="1" dirty="0">
              <a:solidFill>
                <a:schemeClr val="accent4">
                  <a:lumMod val="50000"/>
                </a:schemeClr>
              </a:solidFill>
            </a:endParaRPr>
          </a:p>
          <a:p>
            <a:pPr marL="171450" indent="-171450">
              <a:buFont typeface="Arial" panose="020B0604020202020204" pitchFamily="34" charset="0"/>
              <a:buChar char="•"/>
            </a:pPr>
            <a:endParaRPr lang="es-MX" sz="2000" b="1" dirty="0"/>
          </a:p>
          <a:p>
            <a:pPr marL="171450" indent="-171450">
              <a:buFont typeface="Arial" panose="020B0604020202020204" pitchFamily="34" charset="0"/>
              <a:buChar char="•"/>
            </a:pPr>
            <a:r>
              <a:rPr lang="es-MX" sz="2000" b="1" dirty="0"/>
              <a:t>Jefferson Lab studies hadrons in terms of their form factors.</a:t>
            </a:r>
            <a:r>
              <a:rPr lang="da-DK" sz="2000" b="1" dirty="0">
                <a:latin typeface="Century Gothic"/>
              </a:rPr>
              <a:t>   </a:t>
            </a:r>
            <a:r>
              <a:rPr lang="da-DK" sz="2000" b="1" i="0" u="none" strike="noStrike" baseline="0" dirty="0">
                <a:latin typeface="Century Gothic"/>
              </a:rPr>
              <a:t> </a:t>
            </a:r>
            <a:r>
              <a:rPr lang="da-DK" sz="2000" b="1" i="0" u="none" strike="noStrike" baseline="0" dirty="0">
                <a:solidFill>
                  <a:schemeClr val="accent4">
                    <a:lumMod val="50000"/>
                  </a:schemeClr>
                </a:solidFill>
                <a:latin typeface="Century Gothic"/>
              </a:rPr>
              <a:t>G. Aznauryan et al., Int. J. Mod. Phys. E 22, 1330015 (</a:t>
            </a:r>
            <a:r>
              <a:rPr lang="da-DK" sz="2000" b="1" dirty="0">
                <a:solidFill>
                  <a:schemeClr val="accent4">
                    <a:lumMod val="50000"/>
                  </a:schemeClr>
                </a:solidFill>
                <a:latin typeface="Century Gothic"/>
              </a:rPr>
              <a:t>2013</a:t>
            </a:r>
            <a:r>
              <a:rPr lang="da-DK" sz="2000" b="1" i="0" u="none" strike="noStrike" baseline="0" dirty="0">
                <a:solidFill>
                  <a:schemeClr val="accent4">
                    <a:lumMod val="50000"/>
                  </a:schemeClr>
                </a:solidFill>
                <a:latin typeface="Century Gothic"/>
              </a:rPr>
              <a:t>).</a:t>
            </a:r>
            <a:r>
              <a:rPr lang="da-DK" sz="2000" b="1" dirty="0">
                <a:solidFill>
                  <a:schemeClr val="accent4">
                    <a:lumMod val="50000"/>
                  </a:schemeClr>
                </a:solidFill>
                <a:latin typeface="Century Gothic"/>
              </a:rPr>
              <a:t> </a:t>
            </a:r>
          </a:p>
          <a:p>
            <a:endParaRPr lang="da-DK" sz="2000" b="1" dirty="0">
              <a:ea typeface="+mn-lt"/>
              <a:cs typeface="+mn-lt"/>
            </a:endParaRPr>
          </a:p>
          <a:p>
            <a:pPr marL="171450" indent="-171450">
              <a:buFont typeface="Arial,Sans-Serif"/>
              <a:buChar char="•"/>
            </a:pPr>
            <a:r>
              <a:rPr lang="es-MX" sz="2000" b="1" dirty="0">
                <a:ea typeface="+mn-lt"/>
                <a:cs typeface="+mn-lt"/>
              </a:rPr>
              <a:t>PANDA searches for baryons with s and c quarks.</a:t>
            </a:r>
            <a:endParaRPr lang="en-US" sz="2000" b="1" dirty="0">
              <a:ea typeface="+mn-lt"/>
              <a:cs typeface="+mn-lt"/>
            </a:endParaRPr>
          </a:p>
          <a:p>
            <a:r>
              <a:rPr lang="da-DK" sz="2000" b="1" dirty="0">
                <a:ea typeface="+mn-lt"/>
                <a:cs typeface="+mn-lt"/>
              </a:rPr>
              <a:t>    </a:t>
            </a:r>
            <a:r>
              <a:rPr lang="en-US" sz="2000" b="1" dirty="0">
                <a:solidFill>
                  <a:schemeClr val="accent4">
                    <a:lumMod val="50000"/>
                  </a:schemeClr>
                </a:solidFill>
                <a:ea typeface="+mn-lt"/>
                <a:cs typeface="+mn-lt"/>
              </a:rPr>
              <a:t>Q.-Y. Lin, X. Liu, and H.-S. Xu, Phys. Rev. D 90, 014014 (2014). </a:t>
            </a:r>
          </a:p>
          <a:p>
            <a:endParaRPr lang="en-US" sz="2000" b="1" dirty="0"/>
          </a:p>
          <a:p>
            <a:pPr marL="171450" indent="-171450">
              <a:buFont typeface="Arial,Sans-Serif"/>
              <a:buChar char="•"/>
            </a:pPr>
            <a:r>
              <a:rPr lang="es-MX" sz="2000" b="1" dirty="0"/>
              <a:t>LHCb searches for baryons with quarks c and b.</a:t>
            </a:r>
          </a:p>
          <a:p>
            <a:r>
              <a:rPr lang="da-DK" sz="2000" b="1" dirty="0">
                <a:ea typeface="+mn-lt"/>
                <a:cs typeface="+mn-lt"/>
              </a:rPr>
              <a:t>    </a:t>
            </a:r>
            <a:r>
              <a:rPr lang="fr-FR" sz="2000" b="1" dirty="0">
                <a:solidFill>
                  <a:schemeClr val="accent4">
                    <a:lumMod val="50000"/>
                  </a:schemeClr>
                </a:solidFill>
                <a:ea typeface="+mn-lt"/>
                <a:cs typeface="+mn-lt"/>
              </a:rPr>
              <a:t>R. </a:t>
            </a:r>
            <a:r>
              <a:rPr lang="fr-FR" sz="2000" b="1" dirty="0" err="1">
                <a:solidFill>
                  <a:schemeClr val="accent4">
                    <a:lumMod val="50000"/>
                  </a:schemeClr>
                </a:solidFill>
                <a:ea typeface="+mn-lt"/>
                <a:cs typeface="+mn-lt"/>
              </a:rPr>
              <a:t>Aaij</a:t>
            </a:r>
            <a:r>
              <a:rPr lang="fr-FR" sz="2000" b="1" dirty="0">
                <a:solidFill>
                  <a:schemeClr val="accent4">
                    <a:lumMod val="50000"/>
                  </a:schemeClr>
                </a:solidFill>
                <a:ea typeface="+mn-lt"/>
                <a:cs typeface="+mn-lt"/>
              </a:rPr>
              <a:t> et al. (</a:t>
            </a:r>
            <a:r>
              <a:rPr lang="fr-FR" sz="2000" b="1" dirty="0" err="1">
                <a:solidFill>
                  <a:schemeClr val="accent4">
                    <a:lumMod val="50000"/>
                  </a:schemeClr>
                </a:solidFill>
                <a:ea typeface="+mn-lt"/>
                <a:cs typeface="+mn-lt"/>
              </a:rPr>
              <a:t>LHCb</a:t>
            </a:r>
            <a:r>
              <a:rPr lang="fr-FR" sz="2000" b="1" dirty="0">
                <a:solidFill>
                  <a:schemeClr val="accent4">
                    <a:lumMod val="50000"/>
                  </a:schemeClr>
                </a:solidFill>
                <a:ea typeface="+mn-lt"/>
                <a:cs typeface="+mn-lt"/>
              </a:rPr>
              <a:t> Collaboration), Phys. </a:t>
            </a:r>
            <a:r>
              <a:rPr lang="fr-FR" sz="2000" b="1" dirty="0" err="1">
                <a:solidFill>
                  <a:schemeClr val="accent4">
                    <a:lumMod val="50000"/>
                  </a:schemeClr>
                </a:solidFill>
                <a:ea typeface="+mn-lt"/>
                <a:cs typeface="+mn-lt"/>
              </a:rPr>
              <a:t>Rev</a:t>
            </a:r>
            <a:r>
              <a:rPr lang="fr-FR" sz="2000" b="1" dirty="0">
                <a:solidFill>
                  <a:schemeClr val="accent4">
                    <a:lumMod val="50000"/>
                  </a:schemeClr>
                </a:solidFill>
                <a:ea typeface="+mn-lt"/>
                <a:cs typeface="+mn-lt"/>
              </a:rPr>
              <a:t>. </a:t>
            </a:r>
            <a:r>
              <a:rPr lang="fr-FR" sz="2000" b="1" dirty="0" err="1">
                <a:solidFill>
                  <a:schemeClr val="accent4">
                    <a:lumMod val="50000"/>
                  </a:schemeClr>
                </a:solidFill>
                <a:ea typeface="+mn-lt"/>
                <a:cs typeface="+mn-lt"/>
              </a:rPr>
              <a:t>Lett</a:t>
            </a:r>
            <a:r>
              <a:rPr lang="fr-FR" sz="2000" b="1" dirty="0">
                <a:solidFill>
                  <a:schemeClr val="accent4">
                    <a:lumMod val="50000"/>
                  </a:schemeClr>
                </a:solidFill>
                <a:ea typeface="+mn-lt"/>
                <a:cs typeface="+mn-lt"/>
              </a:rPr>
              <a:t>. 122 (2019).</a:t>
            </a:r>
            <a:endParaRPr lang="en-US" sz="2000" dirty="0">
              <a:solidFill>
                <a:schemeClr val="accent4">
                  <a:lumMod val="50000"/>
                </a:schemeClr>
              </a:solidFill>
            </a:endParaRPr>
          </a:p>
        </p:txBody>
      </p:sp>
      <p:sp>
        <p:nvSpPr>
          <p:cNvPr id="2" name="Slide Number Placeholder 1">
            <a:extLst>
              <a:ext uri="{FF2B5EF4-FFF2-40B4-BE49-F238E27FC236}">
                <a16:creationId xmlns:a16="http://schemas.microsoft.com/office/drawing/2014/main" id="{DEF0B25F-053E-E989-FE10-C0F07006973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48382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1730E17-51A4-4AA3-AEEE-D52B3697D0D7}"/>
              </a:ext>
            </a:extLst>
          </p:cNvPr>
          <p:cNvSpPr txBox="1">
            <a:spLocks/>
          </p:cNvSpPr>
          <p:nvPr/>
        </p:nvSpPr>
        <p:spPr>
          <a:xfrm>
            <a:off x="8063344" y="126283"/>
            <a:ext cx="3877019" cy="559021"/>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i="1"/>
              <a:t>Introduction</a:t>
            </a:r>
            <a:endParaRPr lang="es-MX" sz="3200" b="1" i="1" dirty="0"/>
          </a:p>
        </p:txBody>
      </p:sp>
      <p:sp>
        <p:nvSpPr>
          <p:cNvPr id="17" name="CuadroTexto 16">
            <a:extLst>
              <a:ext uri="{FF2B5EF4-FFF2-40B4-BE49-F238E27FC236}">
                <a16:creationId xmlns:a16="http://schemas.microsoft.com/office/drawing/2014/main" id="{A3A10597-E6FF-4C9B-811D-151065763754}"/>
              </a:ext>
            </a:extLst>
          </p:cNvPr>
          <p:cNvSpPr txBox="1"/>
          <p:nvPr/>
        </p:nvSpPr>
        <p:spPr>
          <a:xfrm>
            <a:off x="752162" y="1010466"/>
            <a:ext cx="11188202" cy="400110"/>
          </a:xfrm>
          <a:prstGeom prst="rect">
            <a:avLst/>
          </a:prstGeom>
          <a:noFill/>
        </p:spPr>
        <p:txBody>
          <a:bodyPr wrap="square" lIns="91440" tIns="45720" rIns="91440" bIns="45720" rtlCol="0" anchor="t">
            <a:spAutoFit/>
          </a:bodyPr>
          <a:lstStyle/>
          <a:p>
            <a:pPr algn="l"/>
            <a:endParaRPr lang="es-MX" sz="2000" b="1" i="0" u="none" strike="noStrike" baseline="0">
              <a:solidFill>
                <a:schemeClr val="tx1">
                  <a:lumMod val="95000"/>
                  <a:lumOff val="5000"/>
                </a:schemeClr>
              </a:solidFill>
            </a:endParaRPr>
          </a:p>
        </p:txBody>
      </p:sp>
      <p:sp>
        <p:nvSpPr>
          <p:cNvPr id="18" name="CuadroTexto 17">
            <a:extLst>
              <a:ext uri="{FF2B5EF4-FFF2-40B4-BE49-F238E27FC236}">
                <a16:creationId xmlns:a16="http://schemas.microsoft.com/office/drawing/2014/main" id="{49ECEE75-A648-45B6-980C-C4AF4805F102}"/>
              </a:ext>
            </a:extLst>
          </p:cNvPr>
          <p:cNvSpPr txBox="1"/>
          <p:nvPr/>
        </p:nvSpPr>
        <p:spPr>
          <a:xfrm>
            <a:off x="1205678" y="682919"/>
            <a:ext cx="10566652" cy="5940088"/>
          </a:xfrm>
          <a:prstGeom prst="rect">
            <a:avLst/>
          </a:prstGeom>
          <a:noFill/>
        </p:spPr>
        <p:txBody>
          <a:bodyPr wrap="square" lIns="91440" tIns="45720" rIns="91440" bIns="45720" rtlCol="0" anchor="t">
            <a:spAutoFit/>
          </a:bodyPr>
          <a:lstStyle/>
          <a:p>
            <a:pPr marL="342900" indent="-342900">
              <a:buFont typeface="Arial"/>
              <a:buChar char="•"/>
            </a:pPr>
            <a:endParaRPr lang="es-MX" sz="2000" b="1" dirty="0"/>
          </a:p>
          <a:p>
            <a:r>
              <a:rPr lang="es-MX" sz="2000" b="1" dirty="0">
                <a:solidFill>
                  <a:schemeClr val="tx1">
                    <a:lumMod val="95000"/>
                    <a:lumOff val="5000"/>
                  </a:schemeClr>
                </a:solidFill>
              </a:rPr>
              <a:t>     On the theoretical side there are several approaches to calculate hadrons:</a:t>
            </a:r>
          </a:p>
          <a:p>
            <a:endParaRPr lang="es-MX" sz="2000" b="1" dirty="0">
              <a:solidFill>
                <a:schemeClr val="tx1">
                  <a:lumMod val="95000"/>
                  <a:lumOff val="5000"/>
                </a:schemeClr>
              </a:solidFill>
            </a:endParaRPr>
          </a:p>
          <a:p>
            <a:pPr marL="342900" indent="-342900">
              <a:buFont typeface="Arial"/>
              <a:buChar char="•"/>
            </a:pPr>
            <a:r>
              <a:rPr lang="es-MX" sz="2000" b="1" dirty="0"/>
              <a:t>Poincaré Covariant Analysis for Continuous QCD.</a:t>
            </a:r>
          </a:p>
          <a:p>
            <a:r>
              <a:rPr lang="da-DK" sz="2000" b="1" dirty="0">
                <a:solidFill>
                  <a:schemeClr val="accent4">
                    <a:lumMod val="50000"/>
                  </a:schemeClr>
                </a:solidFill>
                <a:latin typeface="Century Gothic"/>
              </a:rPr>
              <a:t>   </a:t>
            </a:r>
            <a:r>
              <a:rPr lang="da-DK" sz="2000" b="1" i="0" u="none" strike="noStrike" baseline="0" dirty="0">
                <a:solidFill>
                  <a:schemeClr val="accent4">
                    <a:lumMod val="50000"/>
                  </a:schemeClr>
                </a:solidFill>
                <a:latin typeface="Century Gothic"/>
              </a:rPr>
              <a:t> </a:t>
            </a:r>
            <a:r>
              <a:rPr lang="fr-FR" sz="2000" b="1" i="0" u="none" strike="noStrike" baseline="0" dirty="0">
                <a:solidFill>
                  <a:schemeClr val="accent4">
                    <a:lumMod val="50000"/>
                  </a:schemeClr>
                </a:solidFill>
                <a:latin typeface="Century Gothic"/>
              </a:rPr>
              <a:t>R. </a:t>
            </a:r>
            <a:r>
              <a:rPr lang="fr-FR" sz="2000" b="1" i="0" u="none" strike="noStrike" baseline="0" dirty="0" err="1">
                <a:solidFill>
                  <a:schemeClr val="accent4">
                    <a:lumMod val="50000"/>
                  </a:schemeClr>
                </a:solidFill>
                <a:latin typeface="Century Gothic"/>
              </a:rPr>
              <a:t>Aaij</a:t>
            </a:r>
            <a:r>
              <a:rPr lang="fr-FR" sz="2000" b="1" i="0" u="none" strike="noStrike" baseline="0" dirty="0">
                <a:solidFill>
                  <a:schemeClr val="accent4">
                    <a:lumMod val="50000"/>
                  </a:schemeClr>
                </a:solidFill>
                <a:latin typeface="Century Gothic"/>
              </a:rPr>
              <a:t> et al. (</a:t>
            </a:r>
            <a:r>
              <a:rPr lang="fr-FR" sz="2000" b="1" i="0" u="none" strike="noStrike" baseline="0" dirty="0" err="1">
                <a:solidFill>
                  <a:schemeClr val="accent4">
                    <a:lumMod val="50000"/>
                  </a:schemeClr>
                </a:solidFill>
                <a:latin typeface="Century Gothic"/>
              </a:rPr>
              <a:t>LHCb</a:t>
            </a:r>
            <a:r>
              <a:rPr lang="fr-FR" sz="2000" b="1" i="0" u="none" strike="noStrike" baseline="0" dirty="0">
                <a:solidFill>
                  <a:schemeClr val="accent4">
                    <a:lumMod val="50000"/>
                  </a:schemeClr>
                </a:solidFill>
                <a:latin typeface="Century Gothic"/>
              </a:rPr>
              <a:t> Collaboration), Phys. </a:t>
            </a:r>
            <a:r>
              <a:rPr lang="fr-FR" sz="2000" b="1" i="0" u="none" strike="noStrike" baseline="0" dirty="0" err="1">
                <a:solidFill>
                  <a:schemeClr val="accent4">
                    <a:lumMod val="50000"/>
                  </a:schemeClr>
                </a:solidFill>
                <a:latin typeface="Century Gothic"/>
              </a:rPr>
              <a:t>Rev</a:t>
            </a:r>
            <a:r>
              <a:rPr lang="fr-FR" sz="2000" b="1" i="0" u="none" strike="noStrike" baseline="0" dirty="0">
                <a:solidFill>
                  <a:schemeClr val="accent4">
                    <a:lumMod val="50000"/>
                  </a:schemeClr>
                </a:solidFill>
                <a:latin typeface="Century Gothic"/>
              </a:rPr>
              <a:t>. </a:t>
            </a:r>
            <a:r>
              <a:rPr lang="fr-FR" sz="2000" b="1" i="0" u="none" strike="noStrike" baseline="0" dirty="0" err="1">
                <a:solidFill>
                  <a:schemeClr val="accent4">
                    <a:lumMod val="50000"/>
                  </a:schemeClr>
                </a:solidFill>
                <a:latin typeface="Century Gothic"/>
              </a:rPr>
              <a:t>Lett</a:t>
            </a:r>
            <a:r>
              <a:rPr lang="fr-FR" sz="2000" b="1" i="0" u="none" strike="noStrike" baseline="0" dirty="0">
                <a:solidFill>
                  <a:schemeClr val="accent4">
                    <a:lumMod val="50000"/>
                  </a:schemeClr>
                </a:solidFill>
                <a:latin typeface="Century Gothic"/>
              </a:rPr>
              <a:t>. 122</a:t>
            </a:r>
            <a:r>
              <a:rPr lang="fr-FR" sz="2000" b="1" dirty="0">
                <a:solidFill>
                  <a:schemeClr val="accent4">
                    <a:lumMod val="50000"/>
                  </a:schemeClr>
                </a:solidFill>
                <a:latin typeface="Century Gothic"/>
              </a:rPr>
              <a:t>, (2018).</a:t>
            </a:r>
          </a:p>
          <a:p>
            <a:endParaRPr lang="fr-FR" sz="2000" b="1" dirty="0">
              <a:solidFill>
                <a:schemeClr val="accent4">
                  <a:lumMod val="50000"/>
                </a:schemeClr>
              </a:solidFill>
              <a:latin typeface="Century Gothic"/>
              <a:ea typeface="+mn-lt"/>
              <a:cs typeface="+mn-lt"/>
            </a:endParaRPr>
          </a:p>
          <a:p>
            <a:pPr marL="342900" indent="-342900">
              <a:buFont typeface="Arial"/>
              <a:buChar char="•"/>
            </a:pPr>
            <a:r>
              <a:rPr lang="es-MX" sz="2000" b="1" dirty="0">
                <a:ea typeface="+mn-lt"/>
                <a:cs typeface="+mn-lt"/>
              </a:rPr>
              <a:t>Lattice.</a:t>
            </a:r>
          </a:p>
          <a:p>
            <a:r>
              <a:rPr lang="es-MX" sz="2000" b="1" dirty="0">
                <a:solidFill>
                  <a:schemeClr val="accent4">
                    <a:lumMod val="50000"/>
                  </a:schemeClr>
                </a:solidFill>
                <a:ea typeface="+mn-lt"/>
                <a:cs typeface="+mn-lt"/>
              </a:rPr>
              <a:t>     Z. S. Brown, W. Detmold, S. </a:t>
            </a:r>
            <a:r>
              <a:rPr lang="es-MX" sz="2000" b="1" dirty="0" err="1">
                <a:solidFill>
                  <a:schemeClr val="accent4">
                    <a:lumMod val="50000"/>
                  </a:schemeClr>
                </a:solidFill>
                <a:ea typeface="+mn-lt"/>
                <a:cs typeface="+mn-lt"/>
              </a:rPr>
              <a:t>Meinel</a:t>
            </a:r>
            <a:r>
              <a:rPr lang="es-MX" sz="2000" b="1" dirty="0">
                <a:solidFill>
                  <a:schemeClr val="accent4">
                    <a:lumMod val="50000"/>
                  </a:schemeClr>
                </a:solidFill>
                <a:ea typeface="+mn-lt"/>
                <a:cs typeface="+mn-lt"/>
              </a:rPr>
              <a:t>, and K. </a:t>
            </a:r>
            <a:r>
              <a:rPr lang="es-MX" sz="2000" b="1" dirty="0" err="1">
                <a:solidFill>
                  <a:schemeClr val="accent4">
                    <a:lumMod val="50000"/>
                  </a:schemeClr>
                </a:solidFill>
                <a:ea typeface="+mn-lt"/>
                <a:cs typeface="+mn-lt"/>
              </a:rPr>
              <a:t>Orginos,Z</a:t>
            </a:r>
            <a:r>
              <a:rPr lang="es-MX" sz="2000" b="1" dirty="0">
                <a:solidFill>
                  <a:schemeClr val="accent4">
                    <a:lumMod val="50000"/>
                  </a:schemeClr>
                </a:solidFill>
                <a:ea typeface="+mn-lt"/>
                <a:cs typeface="+mn-lt"/>
              </a:rPr>
              <a:t>. S. Brown, W. Detmold,</a:t>
            </a:r>
          </a:p>
          <a:p>
            <a:r>
              <a:rPr lang="es-MX" sz="2000" b="1" dirty="0">
                <a:solidFill>
                  <a:schemeClr val="accent4">
                    <a:lumMod val="50000"/>
                  </a:schemeClr>
                </a:solidFill>
                <a:ea typeface="+mn-lt"/>
                <a:cs typeface="+mn-lt"/>
              </a:rPr>
              <a:t>     S.  </a:t>
            </a:r>
            <a:r>
              <a:rPr lang="es-MX" sz="2000" b="1" dirty="0" err="1">
                <a:solidFill>
                  <a:schemeClr val="accent4">
                    <a:lumMod val="50000"/>
                  </a:schemeClr>
                </a:solidFill>
                <a:ea typeface="+mn-lt"/>
                <a:cs typeface="+mn-lt"/>
              </a:rPr>
              <a:t>Meinel</a:t>
            </a:r>
            <a:r>
              <a:rPr lang="es-MX" sz="2000" b="1" dirty="0">
                <a:solidFill>
                  <a:schemeClr val="accent4">
                    <a:lumMod val="50000"/>
                  </a:schemeClr>
                </a:solidFill>
                <a:ea typeface="+mn-lt"/>
                <a:cs typeface="+mn-lt"/>
              </a:rPr>
              <a:t>, and K. </a:t>
            </a:r>
            <a:r>
              <a:rPr lang="es-MX" sz="2000" b="1" dirty="0" err="1">
                <a:solidFill>
                  <a:schemeClr val="accent4">
                    <a:lumMod val="50000"/>
                  </a:schemeClr>
                </a:solidFill>
                <a:ea typeface="+mn-lt"/>
                <a:cs typeface="+mn-lt"/>
              </a:rPr>
              <a:t>Orginos</a:t>
            </a:r>
            <a:r>
              <a:rPr lang="es-MX" sz="2000" b="1" dirty="0">
                <a:solidFill>
                  <a:schemeClr val="accent4">
                    <a:lumMod val="50000"/>
                  </a:schemeClr>
                </a:solidFill>
                <a:ea typeface="+mn-lt"/>
                <a:cs typeface="+mn-lt"/>
              </a:rPr>
              <a:t>, </a:t>
            </a:r>
            <a:r>
              <a:rPr lang="es-MX" sz="2000" b="1" dirty="0" err="1">
                <a:solidFill>
                  <a:schemeClr val="accent4">
                    <a:lumMod val="50000"/>
                  </a:schemeClr>
                </a:solidFill>
                <a:ea typeface="+mn-lt"/>
                <a:cs typeface="+mn-lt"/>
              </a:rPr>
              <a:t>Phys</a:t>
            </a:r>
            <a:r>
              <a:rPr lang="es-MX" sz="2000" b="1" dirty="0">
                <a:solidFill>
                  <a:schemeClr val="accent4">
                    <a:lumMod val="50000"/>
                  </a:schemeClr>
                </a:solidFill>
                <a:ea typeface="+mn-lt"/>
                <a:cs typeface="+mn-lt"/>
              </a:rPr>
              <a:t>. Rev. D 90, 094507 (2014). </a:t>
            </a:r>
            <a:endParaRPr lang="es-MX" dirty="0">
              <a:solidFill>
                <a:schemeClr val="accent4">
                  <a:lumMod val="50000"/>
                </a:schemeClr>
              </a:solidFill>
            </a:endParaRPr>
          </a:p>
          <a:p>
            <a:endParaRPr lang="es-MX" sz="2000" b="1" dirty="0">
              <a:solidFill>
                <a:schemeClr val="accent4">
                  <a:lumMod val="50000"/>
                </a:schemeClr>
              </a:solidFill>
              <a:ea typeface="+mn-lt"/>
              <a:cs typeface="+mn-lt"/>
            </a:endParaRPr>
          </a:p>
          <a:p>
            <a:pPr marL="342900" indent="-342900">
              <a:buFont typeface="Arial"/>
              <a:buChar char="•"/>
            </a:pPr>
            <a:r>
              <a:rPr lang="es-MX" sz="2000" b="1" dirty="0">
                <a:ea typeface="+mn-lt"/>
                <a:cs typeface="+mn-lt"/>
              </a:rPr>
              <a:t>Formalism of the Faddeev Equation (Fadv).</a:t>
            </a:r>
          </a:p>
          <a:p>
            <a:r>
              <a:rPr lang="es-MX" sz="2000" b="1" dirty="0"/>
              <a:t>     </a:t>
            </a:r>
            <a:r>
              <a:rPr lang="en-US" sz="2000" b="1" dirty="0">
                <a:solidFill>
                  <a:schemeClr val="accent4">
                    <a:lumMod val="50000"/>
                  </a:schemeClr>
                </a:solidFill>
                <a:ea typeface="+mn-lt"/>
                <a:cs typeface="+mn-lt"/>
              </a:rPr>
              <a:t>B. Silvestre-Brac, Few-Body Syst. 20, 1 (1996). </a:t>
            </a:r>
            <a:endParaRPr lang="en-US" sz="2000" b="1" dirty="0">
              <a:solidFill>
                <a:schemeClr val="accent4">
                  <a:lumMod val="50000"/>
                </a:schemeClr>
              </a:solidFill>
              <a:ea typeface="+mn-lt"/>
              <a:cs typeface="Arial"/>
            </a:endParaRPr>
          </a:p>
          <a:p>
            <a:endParaRPr lang="en-US" sz="2000" b="1" dirty="0">
              <a:solidFill>
                <a:schemeClr val="accent4">
                  <a:lumMod val="50000"/>
                </a:schemeClr>
              </a:solidFill>
              <a:ea typeface="+mn-lt"/>
              <a:cs typeface="+mn-lt"/>
            </a:endParaRPr>
          </a:p>
          <a:p>
            <a:pPr marL="342900" indent="-342900">
              <a:buFont typeface="Arial"/>
              <a:buChar char="•"/>
            </a:pPr>
            <a:r>
              <a:rPr lang="es-MX" sz="2000" b="1" dirty="0">
                <a:ea typeface="+mn-lt"/>
                <a:cs typeface="+mn-lt"/>
              </a:rPr>
              <a:t>Bag model.</a:t>
            </a:r>
          </a:p>
          <a:p>
            <a:r>
              <a:rPr lang="es-MX" sz="2000" b="1" dirty="0">
                <a:solidFill>
                  <a:schemeClr val="accent4">
                    <a:lumMod val="50000"/>
                  </a:schemeClr>
                </a:solidFill>
                <a:latin typeface="Century Gothic"/>
                <a:cs typeface="Arial"/>
              </a:rPr>
              <a:t>     P. </a:t>
            </a:r>
            <a:r>
              <a:rPr lang="es-MX" sz="2000" b="1" dirty="0" err="1">
                <a:solidFill>
                  <a:schemeClr val="accent4">
                    <a:lumMod val="50000"/>
                  </a:schemeClr>
                </a:solidFill>
                <a:latin typeface="Century Gothic"/>
                <a:cs typeface="Arial"/>
              </a:rPr>
              <a:t>Hasenfratz</a:t>
            </a:r>
            <a:r>
              <a:rPr lang="es-MX" sz="2000" b="1" dirty="0">
                <a:solidFill>
                  <a:schemeClr val="accent4">
                    <a:lumMod val="50000"/>
                  </a:schemeClr>
                </a:solidFill>
                <a:latin typeface="Century Gothic"/>
                <a:cs typeface="Arial"/>
              </a:rPr>
              <a:t>, R. R. </a:t>
            </a:r>
            <a:r>
              <a:rPr lang="es-MX" sz="2000" b="1" dirty="0" err="1">
                <a:solidFill>
                  <a:schemeClr val="accent4">
                    <a:lumMod val="50000"/>
                  </a:schemeClr>
                </a:solidFill>
                <a:latin typeface="Century Gothic"/>
                <a:cs typeface="Arial"/>
              </a:rPr>
              <a:t>Horgan</a:t>
            </a:r>
            <a:r>
              <a:rPr lang="es-MX" sz="2000" b="1" dirty="0">
                <a:solidFill>
                  <a:schemeClr val="accent4">
                    <a:lumMod val="50000"/>
                  </a:schemeClr>
                </a:solidFill>
                <a:latin typeface="Century Gothic"/>
                <a:cs typeface="Arial"/>
              </a:rPr>
              <a:t>, J. Kuti, and J. M. Richard, </a:t>
            </a:r>
            <a:r>
              <a:rPr lang="es-MX" sz="2000" b="1" dirty="0" err="1">
                <a:solidFill>
                  <a:schemeClr val="accent4">
                    <a:lumMod val="50000"/>
                  </a:schemeClr>
                </a:solidFill>
                <a:latin typeface="Century Gothic"/>
                <a:cs typeface="Arial"/>
              </a:rPr>
              <a:t>Phys</a:t>
            </a:r>
            <a:r>
              <a:rPr lang="es-MX" sz="2000" b="1" dirty="0">
                <a:solidFill>
                  <a:schemeClr val="accent4">
                    <a:lumMod val="50000"/>
                  </a:schemeClr>
                </a:solidFill>
                <a:latin typeface="Century Gothic"/>
                <a:cs typeface="Arial"/>
              </a:rPr>
              <a:t>. </a:t>
            </a:r>
            <a:r>
              <a:rPr lang="es-MX" sz="2000" b="1" dirty="0" err="1">
                <a:solidFill>
                  <a:schemeClr val="accent4">
                    <a:lumMod val="50000"/>
                  </a:schemeClr>
                </a:solidFill>
                <a:latin typeface="Century Gothic"/>
                <a:cs typeface="Arial"/>
              </a:rPr>
              <a:t>Lett</a:t>
            </a:r>
            <a:r>
              <a:rPr lang="es-MX" sz="2000" b="1" dirty="0">
                <a:solidFill>
                  <a:schemeClr val="accent4">
                    <a:lumMod val="50000"/>
                  </a:schemeClr>
                </a:solidFill>
                <a:latin typeface="Century Gothic"/>
                <a:cs typeface="Arial"/>
              </a:rPr>
              <a:t>. 94B, 401 (1980). </a:t>
            </a:r>
          </a:p>
          <a:p>
            <a:endParaRPr lang="es-MX" sz="2000" b="1" dirty="0">
              <a:solidFill>
                <a:schemeClr val="accent4">
                  <a:lumMod val="50000"/>
                </a:schemeClr>
              </a:solidFill>
              <a:latin typeface="Century Gothic"/>
              <a:ea typeface="+mn-lt"/>
              <a:cs typeface="Arial"/>
            </a:endParaRPr>
          </a:p>
          <a:p>
            <a:pPr marL="342900" indent="-342900">
              <a:buFont typeface="Arial"/>
              <a:buChar char="•"/>
            </a:pPr>
            <a:r>
              <a:rPr lang="es-MX" sz="2000" b="1" dirty="0">
                <a:ea typeface="+mn-lt"/>
                <a:cs typeface="+mn-lt"/>
              </a:rPr>
              <a:t>Quark counting rules (QCR).</a:t>
            </a:r>
          </a:p>
          <a:p>
            <a:r>
              <a:rPr lang="es-MX" sz="2000" b="1" dirty="0">
                <a:solidFill>
                  <a:schemeClr val="accent4">
                    <a:lumMod val="50000"/>
                  </a:schemeClr>
                </a:solidFill>
                <a:latin typeface="Century Gothic"/>
                <a:cs typeface="Arial"/>
              </a:rPr>
              <a:t>     J. D. </a:t>
            </a:r>
            <a:r>
              <a:rPr lang="es-MX" sz="2000" b="1" dirty="0" err="1">
                <a:solidFill>
                  <a:schemeClr val="accent4">
                    <a:lumMod val="50000"/>
                  </a:schemeClr>
                </a:solidFill>
                <a:latin typeface="Century Gothic"/>
                <a:cs typeface="Arial"/>
              </a:rPr>
              <a:t>Bjorken</a:t>
            </a:r>
            <a:r>
              <a:rPr lang="es-MX" sz="2000" b="1" dirty="0">
                <a:solidFill>
                  <a:schemeClr val="accent4">
                    <a:lumMod val="50000"/>
                  </a:schemeClr>
                </a:solidFill>
                <a:latin typeface="Century Gothic"/>
                <a:cs typeface="Arial"/>
              </a:rPr>
              <a:t>, AIP Conf. </a:t>
            </a:r>
            <a:r>
              <a:rPr lang="es-MX" sz="2000" b="1" dirty="0" err="1">
                <a:solidFill>
                  <a:schemeClr val="accent4">
                    <a:lumMod val="50000"/>
                  </a:schemeClr>
                </a:solidFill>
                <a:latin typeface="Century Gothic"/>
                <a:cs typeface="Arial"/>
              </a:rPr>
              <a:t>Proc</a:t>
            </a:r>
            <a:r>
              <a:rPr lang="es-MX" sz="2000" b="1" dirty="0">
                <a:solidFill>
                  <a:schemeClr val="accent4">
                    <a:lumMod val="50000"/>
                  </a:schemeClr>
                </a:solidFill>
                <a:latin typeface="Century Gothic"/>
                <a:cs typeface="Arial"/>
              </a:rPr>
              <a:t>. 132, 390 (1985). </a:t>
            </a:r>
            <a:endParaRPr lang="es-MX" sz="2000" dirty="0">
              <a:solidFill>
                <a:schemeClr val="accent4">
                  <a:lumMod val="50000"/>
                </a:schemeClr>
              </a:solidFill>
              <a:latin typeface="Century Gothic"/>
            </a:endParaRPr>
          </a:p>
          <a:p>
            <a:pPr marL="342900" indent="-342900">
              <a:buFont typeface="Arial"/>
              <a:buChar char="•"/>
            </a:pPr>
            <a:endParaRPr lang="es-MX" sz="2000" b="1" dirty="0">
              <a:solidFill>
                <a:schemeClr val="accent4">
                  <a:lumMod val="50000"/>
                </a:schemeClr>
              </a:solidFill>
              <a:latin typeface="Century Gothic"/>
              <a:cs typeface="Arial"/>
            </a:endParaRPr>
          </a:p>
        </p:txBody>
      </p:sp>
      <p:sp>
        <p:nvSpPr>
          <p:cNvPr id="2" name="Slide Number Placeholder 1">
            <a:extLst>
              <a:ext uri="{FF2B5EF4-FFF2-40B4-BE49-F238E27FC236}">
                <a16:creationId xmlns:a16="http://schemas.microsoft.com/office/drawing/2014/main" id="{8971C861-2DCC-799C-4EB7-7CA090CE77FC}"/>
              </a:ext>
            </a:extLst>
          </p:cNvPr>
          <p:cNvSpPr>
            <a:spLocks noGrp="1"/>
          </p:cNvSpPr>
          <p:nvPr>
            <p:ph type="sldNum" sz="quarter" idx="12"/>
          </p:nvPr>
        </p:nvSpPr>
        <p:spPr/>
        <p:txBody>
          <a:bodyPr/>
          <a:lstStyle/>
          <a:p>
            <a:fld id="{D57F1E4F-1CFF-5643-939E-217C01CDF565}" type="slidenum">
              <a:rPr lang="en-US" smtClean="0"/>
              <a:pPr/>
              <a:t>9</a:t>
            </a:fld>
            <a:endParaRPr lang="en-US"/>
          </a:p>
        </p:txBody>
      </p:sp>
    </p:spTree>
    <p:extLst>
      <p:ext uri="{BB962C8B-B14F-4D97-AF65-F5344CB8AC3E}">
        <p14:creationId xmlns:p14="http://schemas.microsoft.com/office/powerpoint/2010/main" val="254464024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F72F1CCDC595D478C1BC529EB8B175C" ma:contentTypeVersion="2" ma:contentTypeDescription="Crear nuevo documento." ma:contentTypeScope="" ma:versionID="69c80cdfe382ef1454e7549081be1c26">
  <xsd:schema xmlns:xsd="http://www.w3.org/2001/XMLSchema" xmlns:xs="http://www.w3.org/2001/XMLSchema" xmlns:p="http://schemas.microsoft.com/office/2006/metadata/properties" xmlns:ns3="f0a6c885-9d04-4065-a9dc-23355330eeaf" targetNamespace="http://schemas.microsoft.com/office/2006/metadata/properties" ma:root="true" ma:fieldsID="33e1d2eca35ed595b11e5a291590d6e1" ns3:_="">
    <xsd:import namespace="f0a6c885-9d04-4065-a9dc-23355330eea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6c885-9d04-4065-a9dc-23355330ee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FD111-6B68-4BA8-9832-71EF49DD08A4}">
  <ds:schemaRefs>
    <ds:schemaRef ds:uri="f0a6c885-9d04-4065-a9dc-23355330ee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F26795-C61A-477B-9057-A18C886106D6}">
  <ds:schemaRefs>
    <ds:schemaRef ds:uri="f0a6c885-9d04-4065-a9dc-23355330ee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579F227-5C5B-4442-A0B0-6B3BE4B84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3974</TotalTime>
  <Words>3479</Words>
  <Application>Microsoft Macintosh PowerPoint</Application>
  <PresentationFormat>Widescreen</PresentationFormat>
  <Paragraphs>453</Paragraphs>
  <Slides>50</Slides>
  <Notes>41</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Arial,Sans-Serif</vt:lpstr>
      <vt:lpstr>Calibri</vt:lpstr>
      <vt:lpstr>Cambria Math</vt:lpstr>
      <vt:lpstr>Century Gothic</vt:lpstr>
      <vt:lpstr>PGTOH P+ Publico Text</vt:lpstr>
      <vt:lpstr>Wingdings 3</vt:lpstr>
      <vt:lpstr>Espiral</vt:lpstr>
      <vt:lpstr>Mass of Excited Mesons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DIQUARKS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FOR BARYONS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 de los Mesones</dc:title>
  <dc:creator>Gustavo  paredes</dc:creator>
  <cp:lastModifiedBy>Gustavo  paredes</cp:lastModifiedBy>
  <cp:revision>321</cp:revision>
  <dcterms:created xsi:type="dcterms:W3CDTF">2020-11-10T02:06:50Z</dcterms:created>
  <dcterms:modified xsi:type="dcterms:W3CDTF">2022-09-09T13:57:28Z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0x010100BF72F1CCDC595D478C1BC529EB8B175C</vt:lpwstr>
  </property>
</Properties>
</file>