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78" r:id="rId5"/>
    <p:sldId id="279" r:id="rId6"/>
    <p:sldId id="284" r:id="rId7"/>
    <p:sldId id="260" r:id="rId8"/>
    <p:sldId id="281" r:id="rId9"/>
    <p:sldId id="282" r:id="rId10"/>
    <p:sldId id="263" r:id="rId11"/>
    <p:sldId id="285" r:id="rId12"/>
    <p:sldId id="286" r:id="rId13"/>
    <p:sldId id="283" r:id="rId14"/>
    <p:sldId id="262" r:id="rId15"/>
    <p:sldId id="264" r:id="rId16"/>
    <p:sldId id="287" r:id="rId17"/>
    <p:sldId id="274" r:id="rId18"/>
    <p:sldId id="288" r:id="rId19"/>
    <p:sldId id="290" r:id="rId20"/>
    <p:sldId id="289" r:id="rId21"/>
    <p:sldId id="265" r:id="rId22"/>
    <p:sldId id="266" r:id="rId23"/>
    <p:sldId id="291" r:id="rId24"/>
    <p:sldId id="292" r:id="rId25"/>
    <p:sldId id="293" r:id="rId26"/>
    <p:sldId id="294" r:id="rId27"/>
    <p:sldId id="298" r:id="rId28"/>
    <p:sldId id="295" r:id="rId29"/>
    <p:sldId id="268" r:id="rId30"/>
    <p:sldId id="269" r:id="rId31"/>
    <p:sldId id="296" r:id="rId32"/>
    <p:sldId id="273" r:id="rId33"/>
    <p:sldId id="275" r:id="rId34"/>
    <p:sldId id="303" r:id="rId35"/>
    <p:sldId id="304" r:id="rId36"/>
    <p:sldId id="299" r:id="rId37"/>
    <p:sldId id="300" r:id="rId38"/>
    <p:sldId id="301" r:id="rId39"/>
    <p:sldId id="302" r:id="rId40"/>
    <p:sldId id="305" r:id="rId41"/>
    <p:sldId id="306" r:id="rId4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Y PAIC 0" initials="GP0" lastIdx="1" clrIdx="0">
    <p:extLst>
      <p:ext uri="{19B8F6BF-5375-455C-9EA6-DF929625EA0E}">
        <p15:presenceInfo xmlns:p15="http://schemas.microsoft.com/office/powerpoint/2012/main" userId="GUY PAIC 0"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10" autoAdjust="0"/>
    <p:restoredTop sz="94660"/>
  </p:normalViewPr>
  <p:slideViewPr>
    <p:cSldViewPr snapToGrid="0">
      <p:cViewPr>
        <p:scale>
          <a:sx n="47" d="100"/>
          <a:sy n="47" d="100"/>
        </p:scale>
        <p:origin x="652" y="1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_rels/data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1C1BE3-0A69-411A-9243-7B7D33AF410B}"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DA5DA71-E4F0-40EC-B31A-5891FD2CFEFE}">
      <dgm:prSet/>
      <dgm:spPr/>
      <dgm:t>
        <a:bodyPr/>
        <a:lstStyle/>
        <a:p>
          <a:r>
            <a:rPr lang="en-US"/>
            <a:t>The Big Bang Theory was first proposed in the late 1920’s.  </a:t>
          </a:r>
        </a:p>
      </dgm:t>
    </dgm:pt>
    <dgm:pt modelId="{6C432087-32E9-4F45-9C0A-D051CCD30A27}" type="parTrans" cxnId="{20561F3F-067E-4566-B8EF-8CEF674B163D}">
      <dgm:prSet/>
      <dgm:spPr/>
      <dgm:t>
        <a:bodyPr/>
        <a:lstStyle/>
        <a:p>
          <a:endParaRPr lang="en-US"/>
        </a:p>
      </dgm:t>
    </dgm:pt>
    <dgm:pt modelId="{858D6B2D-74C2-476A-8D6A-2FB6621ACF3A}" type="sibTrans" cxnId="{20561F3F-067E-4566-B8EF-8CEF674B163D}">
      <dgm:prSet/>
      <dgm:spPr/>
      <dgm:t>
        <a:bodyPr/>
        <a:lstStyle/>
        <a:p>
          <a:endParaRPr lang="en-US"/>
        </a:p>
      </dgm:t>
    </dgm:pt>
    <dgm:pt modelId="{6E2A8ECD-46C0-4466-A1C3-9FBB07937310}">
      <dgm:prSet/>
      <dgm:spPr/>
      <dgm:t>
        <a:bodyPr/>
        <a:lstStyle/>
        <a:p>
          <a:r>
            <a:rPr lang="en-US"/>
            <a:t>It states that there was an infinitely small, infinitely dense point that contained everything that is the universe.</a:t>
          </a:r>
        </a:p>
      </dgm:t>
    </dgm:pt>
    <dgm:pt modelId="{A314427D-A1D4-4E96-93DB-3E3A05C65173}" type="parTrans" cxnId="{53D49F06-966A-486C-840E-7A1A7D4A66F4}">
      <dgm:prSet/>
      <dgm:spPr/>
      <dgm:t>
        <a:bodyPr/>
        <a:lstStyle/>
        <a:p>
          <a:endParaRPr lang="en-US"/>
        </a:p>
      </dgm:t>
    </dgm:pt>
    <dgm:pt modelId="{2DAA4D89-6030-4ECD-8919-FEE93EE53824}" type="sibTrans" cxnId="{53D49F06-966A-486C-840E-7A1A7D4A66F4}">
      <dgm:prSet/>
      <dgm:spPr/>
      <dgm:t>
        <a:bodyPr/>
        <a:lstStyle/>
        <a:p>
          <a:endParaRPr lang="en-US"/>
        </a:p>
      </dgm:t>
    </dgm:pt>
    <dgm:pt modelId="{2C8A4413-B2A8-4048-8597-908CF96395B8}">
      <dgm:prSet/>
      <dgm:spPr/>
      <dgm:t>
        <a:bodyPr/>
        <a:lstStyle/>
        <a:p>
          <a:r>
            <a:rPr lang="en-US"/>
            <a:t>This singularity was incredibly dense and hot.</a:t>
          </a:r>
        </a:p>
      </dgm:t>
    </dgm:pt>
    <dgm:pt modelId="{20DEA546-6BA6-42F3-8329-FBDF5719D50D}" type="parTrans" cxnId="{D045674C-0202-4884-AE83-2C3D6CED2B0C}">
      <dgm:prSet/>
      <dgm:spPr/>
      <dgm:t>
        <a:bodyPr/>
        <a:lstStyle/>
        <a:p>
          <a:endParaRPr lang="en-US"/>
        </a:p>
      </dgm:t>
    </dgm:pt>
    <dgm:pt modelId="{CF451D73-BE90-4495-AFE5-BCCFAB8D719A}" type="sibTrans" cxnId="{D045674C-0202-4884-AE83-2C3D6CED2B0C}">
      <dgm:prSet/>
      <dgm:spPr/>
      <dgm:t>
        <a:bodyPr/>
        <a:lstStyle/>
        <a:p>
          <a:endParaRPr lang="en-US"/>
        </a:p>
      </dgm:t>
    </dgm:pt>
    <dgm:pt modelId="{21449F5B-83A2-4F7B-BCF4-8C387D2C48DB}" type="pres">
      <dgm:prSet presAssocID="{E51C1BE3-0A69-411A-9243-7B7D33AF410B}" presName="linear" presStyleCnt="0">
        <dgm:presLayoutVars>
          <dgm:animLvl val="lvl"/>
          <dgm:resizeHandles val="exact"/>
        </dgm:presLayoutVars>
      </dgm:prSet>
      <dgm:spPr/>
    </dgm:pt>
    <dgm:pt modelId="{13D75833-769B-41B3-82B2-6FF07BD30A0D}" type="pres">
      <dgm:prSet presAssocID="{4DA5DA71-E4F0-40EC-B31A-5891FD2CFEFE}" presName="parentText" presStyleLbl="node1" presStyleIdx="0" presStyleCnt="3">
        <dgm:presLayoutVars>
          <dgm:chMax val="0"/>
          <dgm:bulletEnabled val="1"/>
        </dgm:presLayoutVars>
      </dgm:prSet>
      <dgm:spPr/>
    </dgm:pt>
    <dgm:pt modelId="{AD777974-72BA-4171-81C9-CF78D0A433B0}" type="pres">
      <dgm:prSet presAssocID="{858D6B2D-74C2-476A-8D6A-2FB6621ACF3A}" presName="spacer" presStyleCnt="0"/>
      <dgm:spPr/>
    </dgm:pt>
    <dgm:pt modelId="{3D39048A-A371-4312-B037-9F25E8AC5CE9}" type="pres">
      <dgm:prSet presAssocID="{6E2A8ECD-46C0-4466-A1C3-9FBB07937310}" presName="parentText" presStyleLbl="node1" presStyleIdx="1" presStyleCnt="3">
        <dgm:presLayoutVars>
          <dgm:chMax val="0"/>
          <dgm:bulletEnabled val="1"/>
        </dgm:presLayoutVars>
      </dgm:prSet>
      <dgm:spPr/>
    </dgm:pt>
    <dgm:pt modelId="{390A1034-4044-4EDB-B269-65096925AACC}" type="pres">
      <dgm:prSet presAssocID="{2DAA4D89-6030-4ECD-8919-FEE93EE53824}" presName="spacer" presStyleCnt="0"/>
      <dgm:spPr/>
    </dgm:pt>
    <dgm:pt modelId="{83481FFB-E561-4732-BAAD-8ACCFF741B19}" type="pres">
      <dgm:prSet presAssocID="{2C8A4413-B2A8-4048-8597-908CF96395B8}" presName="parentText" presStyleLbl="node1" presStyleIdx="2" presStyleCnt="3">
        <dgm:presLayoutVars>
          <dgm:chMax val="0"/>
          <dgm:bulletEnabled val="1"/>
        </dgm:presLayoutVars>
      </dgm:prSet>
      <dgm:spPr/>
    </dgm:pt>
  </dgm:ptLst>
  <dgm:cxnLst>
    <dgm:cxn modelId="{A425DD03-5C66-42B9-AA6C-051CF7C502C0}" type="presOf" srcId="{4DA5DA71-E4F0-40EC-B31A-5891FD2CFEFE}" destId="{13D75833-769B-41B3-82B2-6FF07BD30A0D}" srcOrd="0" destOrd="0" presId="urn:microsoft.com/office/officeart/2005/8/layout/vList2"/>
    <dgm:cxn modelId="{53D49F06-966A-486C-840E-7A1A7D4A66F4}" srcId="{E51C1BE3-0A69-411A-9243-7B7D33AF410B}" destId="{6E2A8ECD-46C0-4466-A1C3-9FBB07937310}" srcOrd="1" destOrd="0" parTransId="{A314427D-A1D4-4E96-93DB-3E3A05C65173}" sibTransId="{2DAA4D89-6030-4ECD-8919-FEE93EE53824}"/>
    <dgm:cxn modelId="{3705A217-DC11-4E46-8FF9-44E800635BF1}" type="presOf" srcId="{E51C1BE3-0A69-411A-9243-7B7D33AF410B}" destId="{21449F5B-83A2-4F7B-BCF4-8C387D2C48DB}" srcOrd="0" destOrd="0" presId="urn:microsoft.com/office/officeart/2005/8/layout/vList2"/>
    <dgm:cxn modelId="{20561F3F-067E-4566-B8EF-8CEF674B163D}" srcId="{E51C1BE3-0A69-411A-9243-7B7D33AF410B}" destId="{4DA5DA71-E4F0-40EC-B31A-5891FD2CFEFE}" srcOrd="0" destOrd="0" parTransId="{6C432087-32E9-4F45-9C0A-D051CCD30A27}" sibTransId="{858D6B2D-74C2-476A-8D6A-2FB6621ACF3A}"/>
    <dgm:cxn modelId="{D045674C-0202-4884-AE83-2C3D6CED2B0C}" srcId="{E51C1BE3-0A69-411A-9243-7B7D33AF410B}" destId="{2C8A4413-B2A8-4048-8597-908CF96395B8}" srcOrd="2" destOrd="0" parTransId="{20DEA546-6BA6-42F3-8329-FBDF5719D50D}" sibTransId="{CF451D73-BE90-4495-AFE5-BCCFAB8D719A}"/>
    <dgm:cxn modelId="{4A21A0AA-8015-4BE5-99B2-F09F23CA2BDB}" type="presOf" srcId="{2C8A4413-B2A8-4048-8597-908CF96395B8}" destId="{83481FFB-E561-4732-BAAD-8ACCFF741B19}" srcOrd="0" destOrd="0" presId="urn:microsoft.com/office/officeart/2005/8/layout/vList2"/>
    <dgm:cxn modelId="{3CDB27E8-83A6-4598-BC11-12A6EBD680B8}" type="presOf" srcId="{6E2A8ECD-46C0-4466-A1C3-9FBB07937310}" destId="{3D39048A-A371-4312-B037-9F25E8AC5CE9}" srcOrd="0" destOrd="0" presId="urn:microsoft.com/office/officeart/2005/8/layout/vList2"/>
    <dgm:cxn modelId="{CA997A8D-916B-4177-8E4D-19C405A1F40A}" type="presParOf" srcId="{21449F5B-83A2-4F7B-BCF4-8C387D2C48DB}" destId="{13D75833-769B-41B3-82B2-6FF07BD30A0D}" srcOrd="0" destOrd="0" presId="urn:microsoft.com/office/officeart/2005/8/layout/vList2"/>
    <dgm:cxn modelId="{D84EE2C6-A724-4C0C-954C-F9898910F378}" type="presParOf" srcId="{21449F5B-83A2-4F7B-BCF4-8C387D2C48DB}" destId="{AD777974-72BA-4171-81C9-CF78D0A433B0}" srcOrd="1" destOrd="0" presId="urn:microsoft.com/office/officeart/2005/8/layout/vList2"/>
    <dgm:cxn modelId="{44304A3F-F254-4A28-8CAE-B675EE262D0D}" type="presParOf" srcId="{21449F5B-83A2-4F7B-BCF4-8C387D2C48DB}" destId="{3D39048A-A371-4312-B037-9F25E8AC5CE9}" srcOrd="2" destOrd="0" presId="urn:microsoft.com/office/officeart/2005/8/layout/vList2"/>
    <dgm:cxn modelId="{3BF754BC-4F26-445D-A25F-7672E566A0EF}" type="presParOf" srcId="{21449F5B-83A2-4F7B-BCF4-8C387D2C48DB}" destId="{390A1034-4044-4EDB-B269-65096925AACC}" srcOrd="3" destOrd="0" presId="urn:microsoft.com/office/officeart/2005/8/layout/vList2"/>
    <dgm:cxn modelId="{C1A03F73-9818-4176-AF75-F5ACAE55E68D}" type="presParOf" srcId="{21449F5B-83A2-4F7B-BCF4-8C387D2C48DB}" destId="{83481FFB-E561-4732-BAAD-8ACCFF741B1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75E20E-6641-455B-83A7-9F684379ABD1}"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A6B026CA-AAAB-44F4-9002-DECF38693D1F}">
      <dgm:prSet/>
      <dgm:spPr/>
      <dgm:t>
        <a:bodyPr/>
        <a:lstStyle/>
        <a:p>
          <a:r>
            <a:rPr lang="es-ES"/>
            <a:t>You know the 3 states of matter</a:t>
          </a:r>
          <a:endParaRPr lang="en-US"/>
        </a:p>
      </dgm:t>
    </dgm:pt>
    <dgm:pt modelId="{E23AD8EE-0C66-44F1-A750-6E9B31650C9E}" type="parTrans" cxnId="{E3EDC5BA-E7F8-4AC1-9F09-6580AF497AA6}">
      <dgm:prSet/>
      <dgm:spPr/>
      <dgm:t>
        <a:bodyPr/>
        <a:lstStyle/>
        <a:p>
          <a:endParaRPr lang="en-US"/>
        </a:p>
      </dgm:t>
    </dgm:pt>
    <dgm:pt modelId="{BDC08181-1EC7-4C41-903D-064E1FCD0386}" type="sibTrans" cxnId="{E3EDC5BA-E7F8-4AC1-9F09-6580AF497AA6}">
      <dgm:prSet/>
      <dgm:spPr/>
      <dgm:t>
        <a:bodyPr/>
        <a:lstStyle/>
        <a:p>
          <a:endParaRPr lang="en-US"/>
        </a:p>
      </dgm:t>
    </dgm:pt>
    <dgm:pt modelId="{D32F5879-A297-4058-AFC3-710C71915432}">
      <dgm:prSet/>
      <dgm:spPr/>
      <dgm:t>
        <a:bodyPr/>
        <a:lstStyle/>
        <a:p>
          <a:r>
            <a:rPr lang="es-MX"/>
            <a:t>Gas</a:t>
          </a:r>
          <a:endParaRPr lang="en-US"/>
        </a:p>
      </dgm:t>
    </dgm:pt>
    <dgm:pt modelId="{DA192B33-1A47-4993-A795-112251FE61FC}" type="parTrans" cxnId="{9B04ECA6-9AEC-4880-BC68-548FE2F4FB76}">
      <dgm:prSet/>
      <dgm:spPr/>
      <dgm:t>
        <a:bodyPr/>
        <a:lstStyle/>
        <a:p>
          <a:endParaRPr lang="en-US"/>
        </a:p>
      </dgm:t>
    </dgm:pt>
    <dgm:pt modelId="{7065F68A-9DB7-41C9-9FB8-E20337165B1E}" type="sibTrans" cxnId="{9B04ECA6-9AEC-4880-BC68-548FE2F4FB76}">
      <dgm:prSet/>
      <dgm:spPr/>
      <dgm:t>
        <a:bodyPr/>
        <a:lstStyle/>
        <a:p>
          <a:endParaRPr lang="en-US"/>
        </a:p>
      </dgm:t>
    </dgm:pt>
    <dgm:pt modelId="{4D02AAE7-154D-4651-B033-E2E1112DCD5F}">
      <dgm:prSet/>
      <dgm:spPr/>
      <dgm:t>
        <a:bodyPr/>
        <a:lstStyle/>
        <a:p>
          <a:r>
            <a:rPr lang="es-MX"/>
            <a:t>Liquid</a:t>
          </a:r>
          <a:endParaRPr lang="en-US"/>
        </a:p>
      </dgm:t>
    </dgm:pt>
    <dgm:pt modelId="{263767C9-9FE5-4A87-B2CF-E71E9B9F7F62}" type="parTrans" cxnId="{03F13A22-B578-44E2-BEF5-80D874D6D013}">
      <dgm:prSet/>
      <dgm:spPr/>
      <dgm:t>
        <a:bodyPr/>
        <a:lstStyle/>
        <a:p>
          <a:endParaRPr lang="en-US"/>
        </a:p>
      </dgm:t>
    </dgm:pt>
    <dgm:pt modelId="{F39F1ACE-6156-450B-940C-1AE475F4059B}" type="sibTrans" cxnId="{03F13A22-B578-44E2-BEF5-80D874D6D013}">
      <dgm:prSet/>
      <dgm:spPr/>
      <dgm:t>
        <a:bodyPr/>
        <a:lstStyle/>
        <a:p>
          <a:endParaRPr lang="en-US"/>
        </a:p>
      </dgm:t>
    </dgm:pt>
    <dgm:pt modelId="{9FD3CCCC-5DA4-4733-9777-18C38C74A2B8}">
      <dgm:prSet/>
      <dgm:spPr/>
      <dgm:t>
        <a:bodyPr/>
        <a:lstStyle/>
        <a:p>
          <a:r>
            <a:rPr lang="es-MX"/>
            <a:t>Solid</a:t>
          </a:r>
          <a:endParaRPr lang="en-US"/>
        </a:p>
      </dgm:t>
    </dgm:pt>
    <dgm:pt modelId="{03CA98B9-4AB5-430B-AB82-B4F1737881CC}" type="parTrans" cxnId="{CD176489-CD6A-43DB-9C33-5D28A3BAADC0}">
      <dgm:prSet/>
      <dgm:spPr/>
      <dgm:t>
        <a:bodyPr/>
        <a:lstStyle/>
        <a:p>
          <a:endParaRPr lang="en-US"/>
        </a:p>
      </dgm:t>
    </dgm:pt>
    <dgm:pt modelId="{58EEBCE6-3CB8-403D-A8FF-67006FE8E31D}" type="sibTrans" cxnId="{CD176489-CD6A-43DB-9C33-5D28A3BAADC0}">
      <dgm:prSet/>
      <dgm:spPr/>
      <dgm:t>
        <a:bodyPr/>
        <a:lstStyle/>
        <a:p>
          <a:endParaRPr lang="en-US"/>
        </a:p>
      </dgm:t>
    </dgm:pt>
    <dgm:pt modelId="{50554478-4388-4FDF-B75E-A3A6D28342B1}">
      <dgm:prSet/>
      <dgm:spPr/>
      <dgm:t>
        <a:bodyPr/>
        <a:lstStyle/>
        <a:p>
          <a:r>
            <a:rPr lang="es-MX"/>
            <a:t>Learn about a new one!</a:t>
          </a:r>
          <a:endParaRPr lang="en-US"/>
        </a:p>
      </dgm:t>
    </dgm:pt>
    <dgm:pt modelId="{D84FB3F4-A015-4CD3-9F97-89044FF95426}" type="parTrans" cxnId="{89CAF86F-6704-4ED3-BB84-D10EFFE63E31}">
      <dgm:prSet/>
      <dgm:spPr/>
      <dgm:t>
        <a:bodyPr/>
        <a:lstStyle/>
        <a:p>
          <a:endParaRPr lang="en-US"/>
        </a:p>
      </dgm:t>
    </dgm:pt>
    <dgm:pt modelId="{1BCD6698-128D-4893-87E2-795BF56D5FC4}" type="sibTrans" cxnId="{89CAF86F-6704-4ED3-BB84-D10EFFE63E31}">
      <dgm:prSet/>
      <dgm:spPr/>
      <dgm:t>
        <a:bodyPr/>
        <a:lstStyle/>
        <a:p>
          <a:endParaRPr lang="en-US"/>
        </a:p>
      </dgm:t>
    </dgm:pt>
    <dgm:pt modelId="{8640DDBA-AEFE-47B5-B73A-727E3C280A86}" type="pres">
      <dgm:prSet presAssocID="{6F75E20E-6641-455B-83A7-9F684379ABD1}" presName="Name0" presStyleCnt="0">
        <dgm:presLayoutVars>
          <dgm:dir/>
          <dgm:animLvl val="lvl"/>
          <dgm:resizeHandles val="exact"/>
        </dgm:presLayoutVars>
      </dgm:prSet>
      <dgm:spPr/>
    </dgm:pt>
    <dgm:pt modelId="{AD2A71AE-F1E0-4CC3-8946-8EC4D75F107F}" type="pres">
      <dgm:prSet presAssocID="{50554478-4388-4FDF-B75E-A3A6D28342B1}" presName="boxAndChildren" presStyleCnt="0"/>
      <dgm:spPr/>
    </dgm:pt>
    <dgm:pt modelId="{04E9BC7B-2E1F-4271-B2F6-633DE9E182AF}" type="pres">
      <dgm:prSet presAssocID="{50554478-4388-4FDF-B75E-A3A6D28342B1}" presName="parentTextBox" presStyleLbl="node1" presStyleIdx="0" presStyleCnt="2"/>
      <dgm:spPr/>
    </dgm:pt>
    <dgm:pt modelId="{2382FC7B-07ED-4D2A-A3F8-C33564C536E5}" type="pres">
      <dgm:prSet presAssocID="{BDC08181-1EC7-4C41-903D-064E1FCD0386}" presName="sp" presStyleCnt="0"/>
      <dgm:spPr/>
    </dgm:pt>
    <dgm:pt modelId="{7E6CE73C-540A-4A22-AC03-24A4F7AC8EB9}" type="pres">
      <dgm:prSet presAssocID="{A6B026CA-AAAB-44F4-9002-DECF38693D1F}" presName="arrowAndChildren" presStyleCnt="0"/>
      <dgm:spPr/>
    </dgm:pt>
    <dgm:pt modelId="{AB966F4C-19C0-479B-981F-710FA57A6B93}" type="pres">
      <dgm:prSet presAssocID="{A6B026CA-AAAB-44F4-9002-DECF38693D1F}" presName="parentTextArrow" presStyleLbl="node1" presStyleIdx="0" presStyleCnt="2"/>
      <dgm:spPr/>
    </dgm:pt>
    <dgm:pt modelId="{389A5F63-BE23-41A9-B0E6-EA202507B7A1}" type="pres">
      <dgm:prSet presAssocID="{A6B026CA-AAAB-44F4-9002-DECF38693D1F}" presName="arrow" presStyleLbl="node1" presStyleIdx="1" presStyleCnt="2"/>
      <dgm:spPr/>
    </dgm:pt>
    <dgm:pt modelId="{0987316D-CCFF-4E89-BF33-81125308E219}" type="pres">
      <dgm:prSet presAssocID="{A6B026CA-AAAB-44F4-9002-DECF38693D1F}" presName="descendantArrow" presStyleCnt="0"/>
      <dgm:spPr/>
    </dgm:pt>
    <dgm:pt modelId="{57B46D6B-659E-4BF4-A892-73B905D1082D}" type="pres">
      <dgm:prSet presAssocID="{D32F5879-A297-4058-AFC3-710C71915432}" presName="childTextArrow" presStyleLbl="fgAccFollowNode1" presStyleIdx="0" presStyleCnt="3">
        <dgm:presLayoutVars>
          <dgm:bulletEnabled val="1"/>
        </dgm:presLayoutVars>
      </dgm:prSet>
      <dgm:spPr/>
    </dgm:pt>
    <dgm:pt modelId="{EBB52A48-4AE8-4602-B792-94B966743DD9}" type="pres">
      <dgm:prSet presAssocID="{4D02AAE7-154D-4651-B033-E2E1112DCD5F}" presName="childTextArrow" presStyleLbl="fgAccFollowNode1" presStyleIdx="1" presStyleCnt="3">
        <dgm:presLayoutVars>
          <dgm:bulletEnabled val="1"/>
        </dgm:presLayoutVars>
      </dgm:prSet>
      <dgm:spPr/>
    </dgm:pt>
    <dgm:pt modelId="{0DB3FCE0-5B9E-4A62-8070-A6A4525FEE1E}" type="pres">
      <dgm:prSet presAssocID="{9FD3CCCC-5DA4-4733-9777-18C38C74A2B8}" presName="childTextArrow" presStyleLbl="fgAccFollowNode1" presStyleIdx="2" presStyleCnt="3">
        <dgm:presLayoutVars>
          <dgm:bulletEnabled val="1"/>
        </dgm:presLayoutVars>
      </dgm:prSet>
      <dgm:spPr/>
    </dgm:pt>
  </dgm:ptLst>
  <dgm:cxnLst>
    <dgm:cxn modelId="{D6EE4015-DA09-4B94-B146-D1D6D48B9962}" type="presOf" srcId="{4D02AAE7-154D-4651-B033-E2E1112DCD5F}" destId="{EBB52A48-4AE8-4602-B792-94B966743DD9}" srcOrd="0" destOrd="0" presId="urn:microsoft.com/office/officeart/2005/8/layout/process4"/>
    <dgm:cxn modelId="{03F13A22-B578-44E2-BEF5-80D874D6D013}" srcId="{A6B026CA-AAAB-44F4-9002-DECF38693D1F}" destId="{4D02AAE7-154D-4651-B033-E2E1112DCD5F}" srcOrd="1" destOrd="0" parTransId="{263767C9-9FE5-4A87-B2CF-E71E9B9F7F62}" sibTransId="{F39F1ACE-6156-450B-940C-1AE475F4059B}"/>
    <dgm:cxn modelId="{16243534-42AA-4B15-9112-67E56926CC73}" type="presOf" srcId="{A6B026CA-AAAB-44F4-9002-DECF38693D1F}" destId="{AB966F4C-19C0-479B-981F-710FA57A6B93}" srcOrd="0" destOrd="0" presId="urn:microsoft.com/office/officeart/2005/8/layout/process4"/>
    <dgm:cxn modelId="{89CAF86F-6704-4ED3-BB84-D10EFFE63E31}" srcId="{6F75E20E-6641-455B-83A7-9F684379ABD1}" destId="{50554478-4388-4FDF-B75E-A3A6D28342B1}" srcOrd="1" destOrd="0" parTransId="{D84FB3F4-A015-4CD3-9F97-89044FF95426}" sibTransId="{1BCD6698-128D-4893-87E2-795BF56D5FC4}"/>
    <dgm:cxn modelId="{CD176489-CD6A-43DB-9C33-5D28A3BAADC0}" srcId="{A6B026CA-AAAB-44F4-9002-DECF38693D1F}" destId="{9FD3CCCC-5DA4-4733-9777-18C38C74A2B8}" srcOrd="2" destOrd="0" parTransId="{03CA98B9-4AB5-430B-AB82-B4F1737881CC}" sibTransId="{58EEBCE6-3CB8-403D-A8FF-67006FE8E31D}"/>
    <dgm:cxn modelId="{EC3CAB96-07A3-4F84-8A71-E6D6294C0F95}" type="presOf" srcId="{A6B026CA-AAAB-44F4-9002-DECF38693D1F}" destId="{389A5F63-BE23-41A9-B0E6-EA202507B7A1}" srcOrd="1" destOrd="0" presId="urn:microsoft.com/office/officeart/2005/8/layout/process4"/>
    <dgm:cxn modelId="{9B04ECA6-9AEC-4880-BC68-548FE2F4FB76}" srcId="{A6B026CA-AAAB-44F4-9002-DECF38693D1F}" destId="{D32F5879-A297-4058-AFC3-710C71915432}" srcOrd="0" destOrd="0" parTransId="{DA192B33-1A47-4993-A795-112251FE61FC}" sibTransId="{7065F68A-9DB7-41C9-9FB8-E20337165B1E}"/>
    <dgm:cxn modelId="{E3EDC5BA-E7F8-4AC1-9F09-6580AF497AA6}" srcId="{6F75E20E-6641-455B-83A7-9F684379ABD1}" destId="{A6B026CA-AAAB-44F4-9002-DECF38693D1F}" srcOrd="0" destOrd="0" parTransId="{E23AD8EE-0C66-44F1-A750-6E9B31650C9E}" sibTransId="{BDC08181-1EC7-4C41-903D-064E1FCD0386}"/>
    <dgm:cxn modelId="{DA8529C0-DA4F-4035-864F-44A7AF52326B}" type="presOf" srcId="{6F75E20E-6641-455B-83A7-9F684379ABD1}" destId="{8640DDBA-AEFE-47B5-B73A-727E3C280A86}" srcOrd="0" destOrd="0" presId="urn:microsoft.com/office/officeart/2005/8/layout/process4"/>
    <dgm:cxn modelId="{5CEDA8C6-3E3B-4C3C-AA6D-0ADDA721B9DB}" type="presOf" srcId="{50554478-4388-4FDF-B75E-A3A6D28342B1}" destId="{04E9BC7B-2E1F-4271-B2F6-633DE9E182AF}" srcOrd="0" destOrd="0" presId="urn:microsoft.com/office/officeart/2005/8/layout/process4"/>
    <dgm:cxn modelId="{82A6D3E1-646B-49B2-99B6-009A190A70E4}" type="presOf" srcId="{D32F5879-A297-4058-AFC3-710C71915432}" destId="{57B46D6B-659E-4BF4-A892-73B905D1082D}" srcOrd="0" destOrd="0" presId="urn:microsoft.com/office/officeart/2005/8/layout/process4"/>
    <dgm:cxn modelId="{FD3F1EF3-CA58-42C0-9BE5-51D7B89FB288}" type="presOf" srcId="{9FD3CCCC-5DA4-4733-9777-18C38C74A2B8}" destId="{0DB3FCE0-5B9E-4A62-8070-A6A4525FEE1E}" srcOrd="0" destOrd="0" presId="urn:microsoft.com/office/officeart/2005/8/layout/process4"/>
    <dgm:cxn modelId="{0E6A9483-CC8B-4326-9720-96580AF5C1AB}" type="presParOf" srcId="{8640DDBA-AEFE-47B5-B73A-727E3C280A86}" destId="{AD2A71AE-F1E0-4CC3-8946-8EC4D75F107F}" srcOrd="0" destOrd="0" presId="urn:microsoft.com/office/officeart/2005/8/layout/process4"/>
    <dgm:cxn modelId="{A597AAE4-064B-4D9A-9539-223CCEF325EF}" type="presParOf" srcId="{AD2A71AE-F1E0-4CC3-8946-8EC4D75F107F}" destId="{04E9BC7B-2E1F-4271-B2F6-633DE9E182AF}" srcOrd="0" destOrd="0" presId="urn:microsoft.com/office/officeart/2005/8/layout/process4"/>
    <dgm:cxn modelId="{BBD14624-654B-4F86-B921-A24DE0F01BDD}" type="presParOf" srcId="{8640DDBA-AEFE-47B5-B73A-727E3C280A86}" destId="{2382FC7B-07ED-4D2A-A3F8-C33564C536E5}" srcOrd="1" destOrd="0" presId="urn:microsoft.com/office/officeart/2005/8/layout/process4"/>
    <dgm:cxn modelId="{FAD67A92-F5F0-4DAB-B33D-098DA6361A02}" type="presParOf" srcId="{8640DDBA-AEFE-47B5-B73A-727E3C280A86}" destId="{7E6CE73C-540A-4A22-AC03-24A4F7AC8EB9}" srcOrd="2" destOrd="0" presId="urn:microsoft.com/office/officeart/2005/8/layout/process4"/>
    <dgm:cxn modelId="{2E1A5660-EAAC-488E-97BD-7FC4F0641545}" type="presParOf" srcId="{7E6CE73C-540A-4A22-AC03-24A4F7AC8EB9}" destId="{AB966F4C-19C0-479B-981F-710FA57A6B93}" srcOrd="0" destOrd="0" presId="urn:microsoft.com/office/officeart/2005/8/layout/process4"/>
    <dgm:cxn modelId="{B913FD34-BF3B-4C2E-8A7E-C5EBE832A553}" type="presParOf" srcId="{7E6CE73C-540A-4A22-AC03-24A4F7AC8EB9}" destId="{389A5F63-BE23-41A9-B0E6-EA202507B7A1}" srcOrd="1" destOrd="0" presId="urn:microsoft.com/office/officeart/2005/8/layout/process4"/>
    <dgm:cxn modelId="{0CBE9D3B-FAE5-4F17-B781-135D7BBABD28}" type="presParOf" srcId="{7E6CE73C-540A-4A22-AC03-24A4F7AC8EB9}" destId="{0987316D-CCFF-4E89-BF33-81125308E219}" srcOrd="2" destOrd="0" presId="urn:microsoft.com/office/officeart/2005/8/layout/process4"/>
    <dgm:cxn modelId="{1C36EA46-3F8D-4966-A2CC-1ED9A40C669B}" type="presParOf" srcId="{0987316D-CCFF-4E89-BF33-81125308E219}" destId="{57B46D6B-659E-4BF4-A892-73B905D1082D}" srcOrd="0" destOrd="0" presId="urn:microsoft.com/office/officeart/2005/8/layout/process4"/>
    <dgm:cxn modelId="{CD1CF931-B463-4C4F-8376-D374EFD5770A}" type="presParOf" srcId="{0987316D-CCFF-4E89-BF33-81125308E219}" destId="{EBB52A48-4AE8-4602-B792-94B966743DD9}" srcOrd="1" destOrd="0" presId="urn:microsoft.com/office/officeart/2005/8/layout/process4"/>
    <dgm:cxn modelId="{846B51C1-D586-4764-8280-D8599F6269F6}" type="presParOf" srcId="{0987316D-CCFF-4E89-BF33-81125308E219}" destId="{0DB3FCE0-5B9E-4A62-8070-A6A4525FEE1E}" srcOrd="2"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C61AA4-C28B-46C3-9DDF-DAA3C47B066B}"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69ABECBC-ABC8-4863-BBF9-B506FBB92C1C}">
      <dgm:prSet/>
      <dgm:spPr/>
      <dgm:t>
        <a:bodyPr/>
        <a:lstStyle/>
        <a:p>
          <a:r>
            <a:rPr lang="es-MX"/>
            <a:t>QCD predicts a phase transition from nuclear matter to a de-confined state of quarks, anti-quarks, and gluons –quark-gluon plasma (QGP).v</a:t>
          </a:r>
          <a:endParaRPr lang="en-US"/>
        </a:p>
      </dgm:t>
    </dgm:pt>
    <dgm:pt modelId="{3207FF9A-158D-46C7-A6A2-CEA0F95B0369}" type="parTrans" cxnId="{BC70F6BA-2A11-4523-B5D1-0B7BA800B034}">
      <dgm:prSet/>
      <dgm:spPr/>
      <dgm:t>
        <a:bodyPr/>
        <a:lstStyle/>
        <a:p>
          <a:endParaRPr lang="en-US"/>
        </a:p>
      </dgm:t>
    </dgm:pt>
    <dgm:pt modelId="{270DEA47-983B-4D2B-998B-F4B7C2C7B0CF}" type="sibTrans" cxnId="{BC70F6BA-2A11-4523-B5D1-0B7BA800B034}">
      <dgm:prSet/>
      <dgm:spPr/>
      <dgm:t>
        <a:bodyPr/>
        <a:lstStyle/>
        <a:p>
          <a:endParaRPr lang="en-US"/>
        </a:p>
      </dgm:t>
    </dgm:pt>
    <dgm:pt modelId="{30FF1179-9A6C-4861-B697-1690CAF88CD0}">
      <dgm:prSet/>
      <dgm:spPr/>
      <dgm:t>
        <a:bodyPr/>
        <a:lstStyle/>
        <a:p>
          <a:r>
            <a:rPr lang="es-MX" dirty="0" err="1"/>
            <a:t>Happens</a:t>
          </a:r>
          <a:r>
            <a:rPr lang="es-MX" dirty="0"/>
            <a:t> at </a:t>
          </a:r>
          <a:r>
            <a:rPr lang="es-MX" dirty="0" err="1"/>
            <a:t>energy</a:t>
          </a:r>
          <a:r>
            <a:rPr lang="es-MX" dirty="0"/>
            <a:t> </a:t>
          </a:r>
          <a:r>
            <a:rPr lang="es-MX" dirty="0" err="1"/>
            <a:t>densities</a:t>
          </a:r>
          <a:r>
            <a:rPr lang="es-MX" dirty="0"/>
            <a:t> </a:t>
          </a:r>
          <a:r>
            <a:rPr lang="es-MX" dirty="0" err="1"/>
            <a:t>of</a:t>
          </a:r>
          <a:r>
            <a:rPr lang="es-MX" dirty="0"/>
            <a:t> ~ 1 </a:t>
          </a:r>
          <a:r>
            <a:rPr lang="es-MX" dirty="0" err="1"/>
            <a:t>GeV</a:t>
          </a:r>
          <a:r>
            <a:rPr lang="es-MX" dirty="0"/>
            <a:t>/fm3</a:t>
          </a:r>
          <a:endParaRPr lang="en-US" dirty="0"/>
        </a:p>
      </dgm:t>
    </dgm:pt>
    <dgm:pt modelId="{F7B23132-B3DB-4FD1-A1B3-0B81B123EC2B}" type="parTrans" cxnId="{6E061A25-9AB6-4F95-891A-C5A7B93C5740}">
      <dgm:prSet/>
      <dgm:spPr/>
      <dgm:t>
        <a:bodyPr/>
        <a:lstStyle/>
        <a:p>
          <a:endParaRPr lang="en-US"/>
        </a:p>
      </dgm:t>
    </dgm:pt>
    <dgm:pt modelId="{03EB2624-807D-4F4A-9594-BF7675580465}" type="sibTrans" cxnId="{6E061A25-9AB6-4F95-891A-C5A7B93C5740}">
      <dgm:prSet/>
      <dgm:spPr/>
      <dgm:t>
        <a:bodyPr/>
        <a:lstStyle/>
        <a:p>
          <a:endParaRPr lang="en-US"/>
        </a:p>
      </dgm:t>
    </dgm:pt>
    <dgm:pt modelId="{7A806B4C-E248-4CF3-B13C-578744D310E1}">
      <dgm:prSet/>
      <dgm:spPr/>
      <dgm:t>
        <a:bodyPr/>
        <a:lstStyle/>
        <a:p>
          <a:r>
            <a:rPr lang="es-MX"/>
            <a:t>Temperatures of ~ 150 MeV</a:t>
          </a:r>
          <a:endParaRPr lang="en-US"/>
        </a:p>
      </dgm:t>
    </dgm:pt>
    <dgm:pt modelId="{4849ACF7-2E40-4D72-9E18-5E894516DF4A}" type="parTrans" cxnId="{E61B551F-CEA5-48FC-AADB-AC6F0E254193}">
      <dgm:prSet/>
      <dgm:spPr/>
      <dgm:t>
        <a:bodyPr/>
        <a:lstStyle/>
        <a:p>
          <a:endParaRPr lang="en-US"/>
        </a:p>
      </dgm:t>
    </dgm:pt>
    <dgm:pt modelId="{48F2D693-EEF8-48C9-93C6-3881E93F454E}" type="sibTrans" cxnId="{E61B551F-CEA5-48FC-AADB-AC6F0E254193}">
      <dgm:prSet/>
      <dgm:spPr/>
      <dgm:t>
        <a:bodyPr/>
        <a:lstStyle/>
        <a:p>
          <a:endParaRPr lang="en-US"/>
        </a:p>
      </dgm:t>
    </dgm:pt>
    <dgm:pt modelId="{578EAD57-0583-4A23-9A18-F9CE1DF301E8}">
      <dgm:prSet/>
      <dgm:spPr/>
      <dgm:t>
        <a:bodyPr/>
        <a:lstStyle/>
        <a:p>
          <a:r>
            <a:rPr lang="es-MX" dirty="0"/>
            <a:t>Can </a:t>
          </a:r>
          <a:r>
            <a:rPr lang="es-MX" dirty="0" err="1"/>
            <a:t>create</a:t>
          </a:r>
          <a:r>
            <a:rPr lang="es-MX" dirty="0"/>
            <a:t> a QGP </a:t>
          </a:r>
          <a:r>
            <a:rPr lang="es-MX" dirty="0" err="1"/>
            <a:t>using</a:t>
          </a:r>
          <a:r>
            <a:rPr lang="es-MX" dirty="0"/>
            <a:t> </a:t>
          </a:r>
          <a:r>
            <a:rPr lang="es-MX" dirty="0" err="1"/>
            <a:t>ultra-relativistic</a:t>
          </a:r>
          <a:r>
            <a:rPr lang="es-MX" dirty="0"/>
            <a:t> heavy-ion </a:t>
          </a:r>
          <a:r>
            <a:rPr lang="es-MX" dirty="0" err="1"/>
            <a:t>collisions</a:t>
          </a:r>
          <a:endParaRPr lang="en-US" dirty="0"/>
        </a:p>
      </dgm:t>
    </dgm:pt>
    <dgm:pt modelId="{30165AED-FFA3-4417-B294-F7DA9692437F}" type="parTrans" cxnId="{6A2F76FB-3C28-40CD-95F3-5302E59B6607}">
      <dgm:prSet/>
      <dgm:spPr/>
      <dgm:t>
        <a:bodyPr/>
        <a:lstStyle/>
        <a:p>
          <a:endParaRPr lang="en-US"/>
        </a:p>
      </dgm:t>
    </dgm:pt>
    <dgm:pt modelId="{CBB0F7C3-A9CF-4782-A9CA-6A6BBA56FE2B}" type="sibTrans" cxnId="{6A2F76FB-3C28-40CD-95F3-5302E59B6607}">
      <dgm:prSet/>
      <dgm:spPr/>
      <dgm:t>
        <a:bodyPr/>
        <a:lstStyle/>
        <a:p>
          <a:endParaRPr lang="en-US"/>
        </a:p>
      </dgm:t>
    </dgm:pt>
    <dgm:pt modelId="{FB792179-1C79-4C7D-9521-F3868CDE2425}">
      <dgm:prSet/>
      <dgm:spPr/>
      <dgm:t>
        <a:bodyPr/>
        <a:lstStyle/>
        <a:p>
          <a:r>
            <a:rPr lang="es-MX" dirty="0" err="1"/>
            <a:t>Recreate</a:t>
          </a:r>
          <a:r>
            <a:rPr lang="es-MX" dirty="0"/>
            <a:t> </a:t>
          </a:r>
          <a:r>
            <a:rPr lang="es-MX" dirty="0" err="1"/>
            <a:t>the</a:t>
          </a:r>
          <a:r>
            <a:rPr lang="es-MX" dirty="0"/>
            <a:t> </a:t>
          </a:r>
          <a:r>
            <a:rPr lang="es-MX" dirty="0" err="1"/>
            <a:t>conditions</a:t>
          </a:r>
          <a:r>
            <a:rPr lang="es-MX" dirty="0"/>
            <a:t> </a:t>
          </a:r>
          <a:r>
            <a:rPr lang="es-MX" dirty="0" err="1"/>
            <a:t>existing</a:t>
          </a:r>
          <a:r>
            <a:rPr lang="es-MX" dirty="0"/>
            <a:t> ~ 1 </a:t>
          </a:r>
          <a:r>
            <a:rPr lang="es-MX" dirty="0" err="1"/>
            <a:t>micro-second</a:t>
          </a:r>
          <a:r>
            <a:rPr lang="es-MX" dirty="0"/>
            <a:t> after Big </a:t>
          </a:r>
          <a:r>
            <a:rPr lang="es-MX" dirty="0" err="1"/>
            <a:t>Bang</a:t>
          </a:r>
          <a:endParaRPr lang="en-US" dirty="0"/>
        </a:p>
      </dgm:t>
    </dgm:pt>
    <dgm:pt modelId="{A45BB4B3-A1E3-47A3-99F6-897200088B53}" type="parTrans" cxnId="{DEC7462B-166F-4D55-9451-51351D64E5B6}">
      <dgm:prSet/>
      <dgm:spPr/>
      <dgm:t>
        <a:bodyPr/>
        <a:lstStyle/>
        <a:p>
          <a:endParaRPr lang="en-US"/>
        </a:p>
      </dgm:t>
    </dgm:pt>
    <dgm:pt modelId="{A7548D6A-1448-4301-A4E4-07EBF1EFE447}" type="sibTrans" cxnId="{DEC7462B-166F-4D55-9451-51351D64E5B6}">
      <dgm:prSet/>
      <dgm:spPr/>
      <dgm:t>
        <a:bodyPr/>
        <a:lstStyle/>
        <a:p>
          <a:endParaRPr lang="en-US"/>
        </a:p>
      </dgm:t>
    </dgm:pt>
    <dgm:pt modelId="{1572151D-93B2-46F9-A6FF-8F9A019A85BF}" type="pres">
      <dgm:prSet presAssocID="{08C61AA4-C28B-46C3-9DDF-DAA3C47B066B}" presName="diagram" presStyleCnt="0">
        <dgm:presLayoutVars>
          <dgm:dir/>
          <dgm:resizeHandles val="exact"/>
        </dgm:presLayoutVars>
      </dgm:prSet>
      <dgm:spPr/>
    </dgm:pt>
    <dgm:pt modelId="{907612D5-D683-4729-8DDE-2A649EDDE319}" type="pres">
      <dgm:prSet presAssocID="{69ABECBC-ABC8-4863-BBF9-B506FBB92C1C}" presName="node" presStyleLbl="node1" presStyleIdx="0" presStyleCnt="4">
        <dgm:presLayoutVars>
          <dgm:bulletEnabled val="1"/>
        </dgm:presLayoutVars>
      </dgm:prSet>
      <dgm:spPr/>
    </dgm:pt>
    <dgm:pt modelId="{6647FBD7-8B66-409D-81DE-3005ABEDBBE1}" type="pres">
      <dgm:prSet presAssocID="{270DEA47-983B-4D2B-998B-F4B7C2C7B0CF}" presName="sibTrans" presStyleCnt="0"/>
      <dgm:spPr/>
    </dgm:pt>
    <dgm:pt modelId="{6610BAB1-C0DB-4105-AC23-DE7D8141298F}" type="pres">
      <dgm:prSet presAssocID="{30FF1179-9A6C-4861-B697-1690CAF88CD0}" presName="node" presStyleLbl="node1" presStyleIdx="1" presStyleCnt="4">
        <dgm:presLayoutVars>
          <dgm:bulletEnabled val="1"/>
        </dgm:presLayoutVars>
      </dgm:prSet>
      <dgm:spPr/>
    </dgm:pt>
    <dgm:pt modelId="{F2786920-36FF-49DE-8BD4-DBB69A65A4F2}" type="pres">
      <dgm:prSet presAssocID="{03EB2624-807D-4F4A-9594-BF7675580465}" presName="sibTrans" presStyleCnt="0"/>
      <dgm:spPr/>
    </dgm:pt>
    <dgm:pt modelId="{A868389A-30A7-4BCF-9B08-B87242E5087D}" type="pres">
      <dgm:prSet presAssocID="{7A806B4C-E248-4CF3-B13C-578744D310E1}" presName="node" presStyleLbl="node1" presStyleIdx="2" presStyleCnt="4">
        <dgm:presLayoutVars>
          <dgm:bulletEnabled val="1"/>
        </dgm:presLayoutVars>
      </dgm:prSet>
      <dgm:spPr/>
    </dgm:pt>
    <dgm:pt modelId="{E2BD2E09-7EE2-4E73-90DA-2806145351C6}" type="pres">
      <dgm:prSet presAssocID="{48F2D693-EEF8-48C9-93C6-3881E93F454E}" presName="sibTrans" presStyleCnt="0"/>
      <dgm:spPr/>
    </dgm:pt>
    <dgm:pt modelId="{7CB8E2DF-0016-4F6F-8765-17BD7EC79CE1}" type="pres">
      <dgm:prSet presAssocID="{578EAD57-0583-4A23-9A18-F9CE1DF301E8}" presName="node" presStyleLbl="node1" presStyleIdx="3" presStyleCnt="4">
        <dgm:presLayoutVars>
          <dgm:bulletEnabled val="1"/>
        </dgm:presLayoutVars>
      </dgm:prSet>
      <dgm:spPr/>
    </dgm:pt>
  </dgm:ptLst>
  <dgm:cxnLst>
    <dgm:cxn modelId="{C988A819-9312-4D98-A4B3-97A256984B10}" type="presOf" srcId="{69ABECBC-ABC8-4863-BBF9-B506FBB92C1C}" destId="{907612D5-D683-4729-8DDE-2A649EDDE319}" srcOrd="0" destOrd="0" presId="urn:microsoft.com/office/officeart/2005/8/layout/default"/>
    <dgm:cxn modelId="{E61B551F-CEA5-48FC-AADB-AC6F0E254193}" srcId="{08C61AA4-C28B-46C3-9DDF-DAA3C47B066B}" destId="{7A806B4C-E248-4CF3-B13C-578744D310E1}" srcOrd="2" destOrd="0" parTransId="{4849ACF7-2E40-4D72-9E18-5E894516DF4A}" sibTransId="{48F2D693-EEF8-48C9-93C6-3881E93F454E}"/>
    <dgm:cxn modelId="{6E061A25-9AB6-4F95-891A-C5A7B93C5740}" srcId="{08C61AA4-C28B-46C3-9DDF-DAA3C47B066B}" destId="{30FF1179-9A6C-4861-B697-1690CAF88CD0}" srcOrd="1" destOrd="0" parTransId="{F7B23132-B3DB-4FD1-A1B3-0B81B123EC2B}" sibTransId="{03EB2624-807D-4F4A-9594-BF7675580465}"/>
    <dgm:cxn modelId="{DEC7462B-166F-4D55-9451-51351D64E5B6}" srcId="{578EAD57-0583-4A23-9A18-F9CE1DF301E8}" destId="{FB792179-1C79-4C7D-9521-F3868CDE2425}" srcOrd="0" destOrd="0" parTransId="{A45BB4B3-A1E3-47A3-99F6-897200088B53}" sibTransId="{A7548D6A-1448-4301-A4E4-07EBF1EFE447}"/>
    <dgm:cxn modelId="{88C80133-EA70-468E-A9FC-AFABC4125E14}" type="presOf" srcId="{578EAD57-0583-4A23-9A18-F9CE1DF301E8}" destId="{7CB8E2DF-0016-4F6F-8765-17BD7EC79CE1}" srcOrd="0" destOrd="0" presId="urn:microsoft.com/office/officeart/2005/8/layout/default"/>
    <dgm:cxn modelId="{638E3338-3AD2-4E02-97DD-AC14C182008D}" type="presOf" srcId="{7A806B4C-E248-4CF3-B13C-578744D310E1}" destId="{A868389A-30A7-4BCF-9B08-B87242E5087D}" srcOrd="0" destOrd="0" presId="urn:microsoft.com/office/officeart/2005/8/layout/default"/>
    <dgm:cxn modelId="{BE8B516F-B1B5-4FF5-B9A4-E928573F6A1E}" type="presOf" srcId="{08C61AA4-C28B-46C3-9DDF-DAA3C47B066B}" destId="{1572151D-93B2-46F9-A6FF-8F9A019A85BF}" srcOrd="0" destOrd="0" presId="urn:microsoft.com/office/officeart/2005/8/layout/default"/>
    <dgm:cxn modelId="{0E70F984-B077-41A8-9056-221CF4D73B48}" type="presOf" srcId="{FB792179-1C79-4C7D-9521-F3868CDE2425}" destId="{7CB8E2DF-0016-4F6F-8765-17BD7EC79CE1}" srcOrd="0" destOrd="1" presId="urn:microsoft.com/office/officeart/2005/8/layout/default"/>
    <dgm:cxn modelId="{6D247E93-9BBF-498B-8B9D-D0178C3942C9}" type="presOf" srcId="{30FF1179-9A6C-4861-B697-1690CAF88CD0}" destId="{6610BAB1-C0DB-4105-AC23-DE7D8141298F}" srcOrd="0" destOrd="0" presId="urn:microsoft.com/office/officeart/2005/8/layout/default"/>
    <dgm:cxn modelId="{BC70F6BA-2A11-4523-B5D1-0B7BA800B034}" srcId="{08C61AA4-C28B-46C3-9DDF-DAA3C47B066B}" destId="{69ABECBC-ABC8-4863-BBF9-B506FBB92C1C}" srcOrd="0" destOrd="0" parTransId="{3207FF9A-158D-46C7-A6A2-CEA0F95B0369}" sibTransId="{270DEA47-983B-4D2B-998B-F4B7C2C7B0CF}"/>
    <dgm:cxn modelId="{6A2F76FB-3C28-40CD-95F3-5302E59B6607}" srcId="{08C61AA4-C28B-46C3-9DDF-DAA3C47B066B}" destId="{578EAD57-0583-4A23-9A18-F9CE1DF301E8}" srcOrd="3" destOrd="0" parTransId="{30165AED-FFA3-4417-B294-F7DA9692437F}" sibTransId="{CBB0F7C3-A9CF-4782-A9CA-6A6BBA56FE2B}"/>
    <dgm:cxn modelId="{009EBF71-DF3C-41C0-8FA2-3CE0F415DB4A}" type="presParOf" srcId="{1572151D-93B2-46F9-A6FF-8F9A019A85BF}" destId="{907612D5-D683-4729-8DDE-2A649EDDE319}" srcOrd="0" destOrd="0" presId="urn:microsoft.com/office/officeart/2005/8/layout/default"/>
    <dgm:cxn modelId="{315AC331-62D2-4F32-B1FF-73447758B1D4}" type="presParOf" srcId="{1572151D-93B2-46F9-A6FF-8F9A019A85BF}" destId="{6647FBD7-8B66-409D-81DE-3005ABEDBBE1}" srcOrd="1" destOrd="0" presId="urn:microsoft.com/office/officeart/2005/8/layout/default"/>
    <dgm:cxn modelId="{38D51A57-18A5-4A06-9955-01475A3942B4}" type="presParOf" srcId="{1572151D-93B2-46F9-A6FF-8F9A019A85BF}" destId="{6610BAB1-C0DB-4105-AC23-DE7D8141298F}" srcOrd="2" destOrd="0" presId="urn:microsoft.com/office/officeart/2005/8/layout/default"/>
    <dgm:cxn modelId="{9081E266-4F0B-4D54-AFDB-F509A006B245}" type="presParOf" srcId="{1572151D-93B2-46F9-A6FF-8F9A019A85BF}" destId="{F2786920-36FF-49DE-8BD4-DBB69A65A4F2}" srcOrd="3" destOrd="0" presId="urn:microsoft.com/office/officeart/2005/8/layout/default"/>
    <dgm:cxn modelId="{7605FF9A-B58F-46B9-8F2D-4797C4AB6B6B}" type="presParOf" srcId="{1572151D-93B2-46F9-A6FF-8F9A019A85BF}" destId="{A868389A-30A7-4BCF-9B08-B87242E5087D}" srcOrd="4" destOrd="0" presId="urn:microsoft.com/office/officeart/2005/8/layout/default"/>
    <dgm:cxn modelId="{9721A4DD-1A02-491C-8D45-052AEB89D5A9}" type="presParOf" srcId="{1572151D-93B2-46F9-A6FF-8F9A019A85BF}" destId="{E2BD2E09-7EE2-4E73-90DA-2806145351C6}" srcOrd="5" destOrd="0" presId="urn:microsoft.com/office/officeart/2005/8/layout/default"/>
    <dgm:cxn modelId="{A3019651-8443-4763-9D39-3398D4D4AEB9}" type="presParOf" srcId="{1572151D-93B2-46F9-A6FF-8F9A019A85BF}" destId="{7CB8E2DF-0016-4F6F-8765-17BD7EC79CE1}"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2EC13A-CD29-4913-BA1C-0DA09FF00DC2}"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D3194474-BE3B-42F7-8C24-DDA5D47158BE}">
      <dgm:prSet/>
      <dgm:spPr/>
      <dgm:t>
        <a:bodyPr/>
        <a:lstStyle/>
        <a:p>
          <a:r>
            <a:rPr lang="es-MX" b="1"/>
            <a:t>Separate  positively and negatively charged particles</a:t>
          </a:r>
          <a:endParaRPr lang="en-US"/>
        </a:p>
      </dgm:t>
    </dgm:pt>
    <dgm:pt modelId="{96E26408-3ADF-4067-AC9A-DBBAACBBE2CB}" type="parTrans" cxnId="{D8032034-B63F-4209-8D6B-78CA93D08A78}">
      <dgm:prSet/>
      <dgm:spPr/>
      <dgm:t>
        <a:bodyPr/>
        <a:lstStyle/>
        <a:p>
          <a:endParaRPr lang="en-US"/>
        </a:p>
      </dgm:t>
    </dgm:pt>
    <dgm:pt modelId="{39EA5996-3560-42CC-B87C-91AF369F1EE4}" type="sibTrans" cxnId="{D8032034-B63F-4209-8D6B-78CA93D08A78}">
      <dgm:prSet/>
      <dgm:spPr/>
      <dgm:t>
        <a:bodyPr/>
        <a:lstStyle/>
        <a:p>
          <a:endParaRPr lang="en-US"/>
        </a:p>
      </dgm:t>
    </dgm:pt>
    <dgm:pt modelId="{1857C64F-0C65-48DE-A5D4-29036A33B645}">
      <dgm:prSet/>
      <dgm:spPr/>
      <dgm:t>
        <a:bodyPr/>
        <a:lstStyle/>
        <a:p>
          <a:r>
            <a:rPr lang="es-MX" b="1" dirty="0"/>
            <a:t>Determine </a:t>
          </a:r>
          <a:r>
            <a:rPr lang="es-MX" b="1" dirty="0" err="1"/>
            <a:t>the</a:t>
          </a:r>
          <a:r>
            <a:rPr lang="es-MX" b="1" dirty="0"/>
            <a:t> </a:t>
          </a:r>
          <a:r>
            <a:rPr lang="es-MX" b="1" dirty="0" err="1"/>
            <a:t>momentum</a:t>
          </a:r>
          <a:r>
            <a:rPr lang="es-MX" b="1" dirty="0"/>
            <a:t> </a:t>
          </a:r>
          <a:r>
            <a:rPr lang="es-MX" b="1" dirty="0" err="1"/>
            <a:t>of</a:t>
          </a:r>
          <a:r>
            <a:rPr lang="es-MX" b="1" dirty="0"/>
            <a:t> </a:t>
          </a:r>
          <a:r>
            <a:rPr lang="es-MX" b="1" dirty="0" err="1"/>
            <a:t>the</a:t>
          </a:r>
          <a:r>
            <a:rPr lang="es-MX" b="1" dirty="0"/>
            <a:t> </a:t>
          </a:r>
          <a:r>
            <a:rPr lang="es-MX" b="1" dirty="0" err="1"/>
            <a:t>particles</a:t>
          </a:r>
          <a:r>
            <a:rPr lang="es-MX" b="1" dirty="0"/>
            <a:t> </a:t>
          </a:r>
          <a:r>
            <a:rPr lang="es-MX" b="1" dirty="0" err="1"/>
            <a:t>using</a:t>
          </a:r>
          <a:r>
            <a:rPr lang="es-MX" b="1" dirty="0"/>
            <a:t> </a:t>
          </a:r>
          <a:r>
            <a:rPr lang="es-MX" b="1" dirty="0" err="1"/>
            <a:t>the</a:t>
          </a:r>
          <a:r>
            <a:rPr lang="es-MX" b="1" dirty="0"/>
            <a:t> </a:t>
          </a:r>
          <a:r>
            <a:rPr lang="es-MX" b="1" dirty="0" err="1"/>
            <a:t>curvature</a:t>
          </a:r>
          <a:r>
            <a:rPr lang="es-MX" b="1" dirty="0"/>
            <a:t> </a:t>
          </a:r>
          <a:r>
            <a:rPr lang="es-MX" b="1" dirty="0" err="1"/>
            <a:t>of</a:t>
          </a:r>
          <a:r>
            <a:rPr lang="es-MX" b="1" dirty="0"/>
            <a:t> </a:t>
          </a:r>
          <a:r>
            <a:rPr lang="es-MX" b="1" dirty="0" err="1"/>
            <a:t>the</a:t>
          </a:r>
          <a:r>
            <a:rPr lang="es-MX" b="1" dirty="0"/>
            <a:t> </a:t>
          </a:r>
          <a:r>
            <a:rPr lang="es-MX" b="1" dirty="0" err="1"/>
            <a:t>tracks</a:t>
          </a:r>
          <a:endParaRPr lang="en-US" dirty="0"/>
        </a:p>
      </dgm:t>
    </dgm:pt>
    <dgm:pt modelId="{08C9CB4C-660D-486D-A447-FF8E6076B335}" type="parTrans" cxnId="{9E23DFA2-AAA9-4497-82F5-63292FC2095C}">
      <dgm:prSet/>
      <dgm:spPr/>
      <dgm:t>
        <a:bodyPr/>
        <a:lstStyle/>
        <a:p>
          <a:endParaRPr lang="en-US"/>
        </a:p>
      </dgm:t>
    </dgm:pt>
    <dgm:pt modelId="{439E5886-85B0-4F76-A983-CD22641A1FF7}" type="sibTrans" cxnId="{9E23DFA2-AAA9-4497-82F5-63292FC2095C}">
      <dgm:prSet/>
      <dgm:spPr/>
      <dgm:t>
        <a:bodyPr/>
        <a:lstStyle/>
        <a:p>
          <a:endParaRPr lang="en-US"/>
        </a:p>
      </dgm:t>
    </dgm:pt>
    <dgm:pt modelId="{3E6B4E9D-03ED-4504-B0D7-4E5BECF35572}" type="pres">
      <dgm:prSet presAssocID="{912EC13A-CD29-4913-BA1C-0DA09FF00DC2}" presName="linear" presStyleCnt="0">
        <dgm:presLayoutVars>
          <dgm:animLvl val="lvl"/>
          <dgm:resizeHandles val="exact"/>
        </dgm:presLayoutVars>
      </dgm:prSet>
      <dgm:spPr/>
    </dgm:pt>
    <dgm:pt modelId="{A2256EB2-2644-4BD0-ADDC-CD946100437D}" type="pres">
      <dgm:prSet presAssocID="{D3194474-BE3B-42F7-8C24-DDA5D47158BE}" presName="parentText" presStyleLbl="node1" presStyleIdx="0" presStyleCnt="2">
        <dgm:presLayoutVars>
          <dgm:chMax val="0"/>
          <dgm:bulletEnabled val="1"/>
        </dgm:presLayoutVars>
      </dgm:prSet>
      <dgm:spPr/>
    </dgm:pt>
    <dgm:pt modelId="{F329420A-5F81-42D6-AD17-43E0048B5CAF}" type="pres">
      <dgm:prSet presAssocID="{39EA5996-3560-42CC-B87C-91AF369F1EE4}" presName="spacer" presStyleCnt="0"/>
      <dgm:spPr/>
    </dgm:pt>
    <dgm:pt modelId="{AE38C270-6B56-457E-9043-867868C3C853}" type="pres">
      <dgm:prSet presAssocID="{1857C64F-0C65-48DE-A5D4-29036A33B645}" presName="parentText" presStyleLbl="node1" presStyleIdx="1" presStyleCnt="2">
        <dgm:presLayoutVars>
          <dgm:chMax val="0"/>
          <dgm:bulletEnabled val="1"/>
        </dgm:presLayoutVars>
      </dgm:prSet>
      <dgm:spPr/>
    </dgm:pt>
  </dgm:ptLst>
  <dgm:cxnLst>
    <dgm:cxn modelId="{7D8F6F0B-D109-4C9D-9370-BDBD117B329A}" type="presOf" srcId="{1857C64F-0C65-48DE-A5D4-29036A33B645}" destId="{AE38C270-6B56-457E-9043-867868C3C853}" srcOrd="0" destOrd="0" presId="urn:microsoft.com/office/officeart/2005/8/layout/vList2"/>
    <dgm:cxn modelId="{D8032034-B63F-4209-8D6B-78CA93D08A78}" srcId="{912EC13A-CD29-4913-BA1C-0DA09FF00DC2}" destId="{D3194474-BE3B-42F7-8C24-DDA5D47158BE}" srcOrd="0" destOrd="0" parTransId="{96E26408-3ADF-4067-AC9A-DBBAACBBE2CB}" sibTransId="{39EA5996-3560-42CC-B87C-91AF369F1EE4}"/>
    <dgm:cxn modelId="{9E23DFA2-AAA9-4497-82F5-63292FC2095C}" srcId="{912EC13A-CD29-4913-BA1C-0DA09FF00DC2}" destId="{1857C64F-0C65-48DE-A5D4-29036A33B645}" srcOrd="1" destOrd="0" parTransId="{08C9CB4C-660D-486D-A447-FF8E6076B335}" sibTransId="{439E5886-85B0-4F76-A983-CD22641A1FF7}"/>
    <dgm:cxn modelId="{947FF7DB-3A00-469C-912D-B256F4FFC637}" type="presOf" srcId="{D3194474-BE3B-42F7-8C24-DDA5D47158BE}" destId="{A2256EB2-2644-4BD0-ADDC-CD946100437D}" srcOrd="0" destOrd="0" presId="urn:microsoft.com/office/officeart/2005/8/layout/vList2"/>
    <dgm:cxn modelId="{EDF08AF2-57E1-4619-B8EF-E80B33F2BA1B}" type="presOf" srcId="{912EC13A-CD29-4913-BA1C-0DA09FF00DC2}" destId="{3E6B4E9D-03ED-4504-B0D7-4E5BECF35572}" srcOrd="0" destOrd="0" presId="urn:microsoft.com/office/officeart/2005/8/layout/vList2"/>
    <dgm:cxn modelId="{CEBC2D36-CBF6-4F48-9D6B-006BCFDB6001}" type="presParOf" srcId="{3E6B4E9D-03ED-4504-B0D7-4E5BECF35572}" destId="{A2256EB2-2644-4BD0-ADDC-CD946100437D}" srcOrd="0" destOrd="0" presId="urn:microsoft.com/office/officeart/2005/8/layout/vList2"/>
    <dgm:cxn modelId="{AE0D9777-6431-43E5-AC8F-93648F176882}" type="presParOf" srcId="{3E6B4E9D-03ED-4504-B0D7-4E5BECF35572}" destId="{F329420A-5F81-42D6-AD17-43E0048B5CAF}" srcOrd="1" destOrd="0" presId="urn:microsoft.com/office/officeart/2005/8/layout/vList2"/>
    <dgm:cxn modelId="{C8C3B041-FD9F-4CAB-A237-3344083CAF3C}" type="presParOf" srcId="{3E6B4E9D-03ED-4504-B0D7-4E5BECF35572}" destId="{AE38C270-6B56-457E-9043-867868C3C85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8BE01B6-715F-4806-BA97-1D9603B7633D}"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D30D1907-C198-4131-B6B0-D70105147EAB}">
      <dgm:prSet/>
      <dgm:spPr/>
      <dgm:t>
        <a:bodyPr/>
        <a:lstStyle/>
        <a:p>
          <a:pPr>
            <a:defRPr cap="all"/>
          </a:pPr>
          <a:r>
            <a:rPr lang="es-MX"/>
            <a:t>Track finding</a:t>
          </a:r>
          <a:endParaRPr lang="en-US"/>
        </a:p>
      </dgm:t>
    </dgm:pt>
    <dgm:pt modelId="{40875816-F44F-470C-8234-4CB627EE7741}" type="parTrans" cxnId="{1370AFD3-641B-4DDE-A3D6-78773FC0B446}">
      <dgm:prSet/>
      <dgm:spPr/>
      <dgm:t>
        <a:bodyPr/>
        <a:lstStyle/>
        <a:p>
          <a:endParaRPr lang="en-US"/>
        </a:p>
      </dgm:t>
    </dgm:pt>
    <dgm:pt modelId="{823B8CBA-9EC5-4805-A712-80D7DA440ADB}" type="sibTrans" cxnId="{1370AFD3-641B-4DDE-A3D6-78773FC0B446}">
      <dgm:prSet/>
      <dgm:spPr/>
      <dgm:t>
        <a:bodyPr/>
        <a:lstStyle/>
        <a:p>
          <a:endParaRPr lang="en-US"/>
        </a:p>
      </dgm:t>
    </dgm:pt>
    <dgm:pt modelId="{9C5DE4B2-306B-4C6B-8D1B-D182F57586F0}">
      <dgm:prSet/>
      <dgm:spPr/>
      <dgm:t>
        <a:bodyPr/>
        <a:lstStyle/>
        <a:p>
          <a:pPr>
            <a:defRPr cap="all"/>
          </a:pPr>
          <a:r>
            <a:rPr lang="es-MX"/>
            <a:t>Track fitting</a:t>
          </a:r>
          <a:endParaRPr lang="en-US"/>
        </a:p>
      </dgm:t>
    </dgm:pt>
    <dgm:pt modelId="{10E19996-A37C-47BD-9642-A071577C12AB}" type="parTrans" cxnId="{4F0280B8-349E-4029-AD76-973A4787A3E9}">
      <dgm:prSet/>
      <dgm:spPr/>
      <dgm:t>
        <a:bodyPr/>
        <a:lstStyle/>
        <a:p>
          <a:endParaRPr lang="en-US"/>
        </a:p>
      </dgm:t>
    </dgm:pt>
    <dgm:pt modelId="{DDC3C95B-79DC-4A5C-80F1-9A34889B09CC}" type="sibTrans" cxnId="{4F0280B8-349E-4029-AD76-973A4787A3E9}">
      <dgm:prSet/>
      <dgm:spPr/>
      <dgm:t>
        <a:bodyPr/>
        <a:lstStyle/>
        <a:p>
          <a:endParaRPr lang="en-US"/>
        </a:p>
      </dgm:t>
    </dgm:pt>
    <dgm:pt modelId="{C791672E-C91A-496E-979D-B10BD8C7E045}" type="pres">
      <dgm:prSet presAssocID="{F8BE01B6-715F-4806-BA97-1D9603B7633D}" presName="root" presStyleCnt="0">
        <dgm:presLayoutVars>
          <dgm:dir/>
          <dgm:resizeHandles val="exact"/>
        </dgm:presLayoutVars>
      </dgm:prSet>
      <dgm:spPr/>
    </dgm:pt>
    <dgm:pt modelId="{9973135C-7E0E-4A9F-85D0-4E2BBD8486D6}" type="pres">
      <dgm:prSet presAssocID="{D30D1907-C198-4131-B6B0-D70105147EAB}" presName="compNode" presStyleCnt="0"/>
      <dgm:spPr/>
    </dgm:pt>
    <dgm:pt modelId="{C949F8A0-3F6C-4436-A38F-227AA4E932FB}" type="pres">
      <dgm:prSet presAssocID="{D30D1907-C198-4131-B6B0-D70105147EAB}" presName="iconBgRect" presStyleLbl="bgShp" presStyleIdx="0" presStyleCnt="2"/>
      <dgm:spPr>
        <a:prstGeom prst="round2DiagRect">
          <a:avLst>
            <a:gd name="adj1" fmla="val 29727"/>
            <a:gd name="adj2" fmla="val 0"/>
          </a:avLst>
        </a:prstGeom>
      </dgm:spPr>
    </dgm:pt>
    <dgm:pt modelId="{962000E1-2D05-49D6-97B3-284E0DF705A4}" type="pres">
      <dgm:prSet presAssocID="{D30D1907-C198-4131-B6B0-D70105147EA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6844B894-9D50-4F05-8777-B288D6896CF0}" type="pres">
      <dgm:prSet presAssocID="{D30D1907-C198-4131-B6B0-D70105147EAB}" presName="spaceRect" presStyleCnt="0"/>
      <dgm:spPr/>
    </dgm:pt>
    <dgm:pt modelId="{5847D00B-7F3A-4F61-970F-73F53EFA6CFC}" type="pres">
      <dgm:prSet presAssocID="{D30D1907-C198-4131-B6B0-D70105147EAB}" presName="textRect" presStyleLbl="revTx" presStyleIdx="0" presStyleCnt="2">
        <dgm:presLayoutVars>
          <dgm:chMax val="1"/>
          <dgm:chPref val="1"/>
        </dgm:presLayoutVars>
      </dgm:prSet>
      <dgm:spPr/>
    </dgm:pt>
    <dgm:pt modelId="{92D36987-FCFF-4C24-8B2B-0753C2032FA1}" type="pres">
      <dgm:prSet presAssocID="{823B8CBA-9EC5-4805-A712-80D7DA440ADB}" presName="sibTrans" presStyleCnt="0"/>
      <dgm:spPr/>
    </dgm:pt>
    <dgm:pt modelId="{B9F25787-9C35-46ED-AA46-1F4403279D88}" type="pres">
      <dgm:prSet presAssocID="{9C5DE4B2-306B-4C6B-8D1B-D182F57586F0}" presName="compNode" presStyleCnt="0"/>
      <dgm:spPr/>
    </dgm:pt>
    <dgm:pt modelId="{A0558972-D8F6-43E1-ACFC-95E548D75319}" type="pres">
      <dgm:prSet presAssocID="{9C5DE4B2-306B-4C6B-8D1B-D182F57586F0}" presName="iconBgRect" presStyleLbl="bgShp" presStyleIdx="1" presStyleCnt="2"/>
      <dgm:spPr>
        <a:prstGeom prst="round2DiagRect">
          <a:avLst>
            <a:gd name="adj1" fmla="val 29727"/>
            <a:gd name="adj2" fmla="val 0"/>
          </a:avLst>
        </a:prstGeom>
      </dgm:spPr>
    </dgm:pt>
    <dgm:pt modelId="{CA49705A-A134-48AA-B91F-C47D194C2B48}" type="pres">
      <dgm:prSet presAssocID="{9C5DE4B2-306B-4C6B-8D1B-D182F57586F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ca de verificación"/>
        </a:ext>
      </dgm:extLst>
    </dgm:pt>
    <dgm:pt modelId="{9461CE22-78EE-4F21-B2A6-1255BEE9C6B5}" type="pres">
      <dgm:prSet presAssocID="{9C5DE4B2-306B-4C6B-8D1B-D182F57586F0}" presName="spaceRect" presStyleCnt="0"/>
      <dgm:spPr/>
    </dgm:pt>
    <dgm:pt modelId="{D43514B7-64F5-4730-9501-7FFBC799E5EF}" type="pres">
      <dgm:prSet presAssocID="{9C5DE4B2-306B-4C6B-8D1B-D182F57586F0}" presName="textRect" presStyleLbl="revTx" presStyleIdx="1" presStyleCnt="2">
        <dgm:presLayoutVars>
          <dgm:chMax val="1"/>
          <dgm:chPref val="1"/>
        </dgm:presLayoutVars>
      </dgm:prSet>
      <dgm:spPr/>
    </dgm:pt>
  </dgm:ptLst>
  <dgm:cxnLst>
    <dgm:cxn modelId="{6236CC15-9787-4010-9E85-A7C8DF4F3587}" type="presOf" srcId="{9C5DE4B2-306B-4C6B-8D1B-D182F57586F0}" destId="{D43514B7-64F5-4730-9501-7FFBC799E5EF}" srcOrd="0" destOrd="0" presId="urn:microsoft.com/office/officeart/2018/5/layout/IconLeafLabelList"/>
    <dgm:cxn modelId="{0F041D4C-8077-4B4D-A6EE-2E276AE83750}" type="presOf" srcId="{D30D1907-C198-4131-B6B0-D70105147EAB}" destId="{5847D00B-7F3A-4F61-970F-73F53EFA6CFC}" srcOrd="0" destOrd="0" presId="urn:microsoft.com/office/officeart/2018/5/layout/IconLeafLabelList"/>
    <dgm:cxn modelId="{C532F56D-3387-4260-958B-34CE9B918E01}" type="presOf" srcId="{F8BE01B6-715F-4806-BA97-1D9603B7633D}" destId="{C791672E-C91A-496E-979D-B10BD8C7E045}" srcOrd="0" destOrd="0" presId="urn:microsoft.com/office/officeart/2018/5/layout/IconLeafLabelList"/>
    <dgm:cxn modelId="{4F0280B8-349E-4029-AD76-973A4787A3E9}" srcId="{F8BE01B6-715F-4806-BA97-1D9603B7633D}" destId="{9C5DE4B2-306B-4C6B-8D1B-D182F57586F0}" srcOrd="1" destOrd="0" parTransId="{10E19996-A37C-47BD-9642-A071577C12AB}" sibTransId="{DDC3C95B-79DC-4A5C-80F1-9A34889B09CC}"/>
    <dgm:cxn modelId="{1370AFD3-641B-4DDE-A3D6-78773FC0B446}" srcId="{F8BE01B6-715F-4806-BA97-1D9603B7633D}" destId="{D30D1907-C198-4131-B6B0-D70105147EAB}" srcOrd="0" destOrd="0" parTransId="{40875816-F44F-470C-8234-4CB627EE7741}" sibTransId="{823B8CBA-9EC5-4805-A712-80D7DA440ADB}"/>
    <dgm:cxn modelId="{581E5D2C-0285-465F-B8B0-31E57B7C9D83}" type="presParOf" srcId="{C791672E-C91A-496E-979D-B10BD8C7E045}" destId="{9973135C-7E0E-4A9F-85D0-4E2BBD8486D6}" srcOrd="0" destOrd="0" presId="urn:microsoft.com/office/officeart/2018/5/layout/IconLeafLabelList"/>
    <dgm:cxn modelId="{DE241CA3-2AA2-4739-9663-370AF1AC39A7}" type="presParOf" srcId="{9973135C-7E0E-4A9F-85D0-4E2BBD8486D6}" destId="{C949F8A0-3F6C-4436-A38F-227AA4E932FB}" srcOrd="0" destOrd="0" presId="urn:microsoft.com/office/officeart/2018/5/layout/IconLeafLabelList"/>
    <dgm:cxn modelId="{1E64D769-770B-41BD-8C6B-00AF50AFFFD6}" type="presParOf" srcId="{9973135C-7E0E-4A9F-85D0-4E2BBD8486D6}" destId="{962000E1-2D05-49D6-97B3-284E0DF705A4}" srcOrd="1" destOrd="0" presId="urn:microsoft.com/office/officeart/2018/5/layout/IconLeafLabelList"/>
    <dgm:cxn modelId="{FA4C0740-A6CA-4535-884C-1EC051D34D95}" type="presParOf" srcId="{9973135C-7E0E-4A9F-85D0-4E2BBD8486D6}" destId="{6844B894-9D50-4F05-8777-B288D6896CF0}" srcOrd="2" destOrd="0" presId="urn:microsoft.com/office/officeart/2018/5/layout/IconLeafLabelList"/>
    <dgm:cxn modelId="{88172002-2EA0-4E7C-9994-855197FF5684}" type="presParOf" srcId="{9973135C-7E0E-4A9F-85D0-4E2BBD8486D6}" destId="{5847D00B-7F3A-4F61-970F-73F53EFA6CFC}" srcOrd="3" destOrd="0" presId="urn:microsoft.com/office/officeart/2018/5/layout/IconLeafLabelList"/>
    <dgm:cxn modelId="{A1FED13D-AA5F-42E9-931D-ECE41E40A6BE}" type="presParOf" srcId="{C791672E-C91A-496E-979D-B10BD8C7E045}" destId="{92D36987-FCFF-4C24-8B2B-0753C2032FA1}" srcOrd="1" destOrd="0" presId="urn:microsoft.com/office/officeart/2018/5/layout/IconLeafLabelList"/>
    <dgm:cxn modelId="{1CC05DAF-B7C6-45E8-9F24-98A2682AAA85}" type="presParOf" srcId="{C791672E-C91A-496E-979D-B10BD8C7E045}" destId="{B9F25787-9C35-46ED-AA46-1F4403279D88}" srcOrd="2" destOrd="0" presId="urn:microsoft.com/office/officeart/2018/5/layout/IconLeafLabelList"/>
    <dgm:cxn modelId="{0948F07D-B149-4968-BBB4-1FB4AA9B4C06}" type="presParOf" srcId="{B9F25787-9C35-46ED-AA46-1F4403279D88}" destId="{A0558972-D8F6-43E1-ACFC-95E548D75319}" srcOrd="0" destOrd="0" presId="urn:microsoft.com/office/officeart/2018/5/layout/IconLeafLabelList"/>
    <dgm:cxn modelId="{8AAE6DAF-CF80-490C-82DE-0BE467168301}" type="presParOf" srcId="{B9F25787-9C35-46ED-AA46-1F4403279D88}" destId="{CA49705A-A134-48AA-B91F-C47D194C2B48}" srcOrd="1" destOrd="0" presId="urn:microsoft.com/office/officeart/2018/5/layout/IconLeafLabelList"/>
    <dgm:cxn modelId="{50199A7B-B08B-44B3-BE5F-3734619A4811}" type="presParOf" srcId="{B9F25787-9C35-46ED-AA46-1F4403279D88}" destId="{9461CE22-78EE-4F21-B2A6-1255BEE9C6B5}" srcOrd="2" destOrd="0" presId="urn:microsoft.com/office/officeart/2018/5/layout/IconLeafLabelList"/>
    <dgm:cxn modelId="{A5710D39-DE0F-4ED7-896C-196EA3B728CB}" type="presParOf" srcId="{B9F25787-9C35-46ED-AA46-1F4403279D88}" destId="{D43514B7-64F5-4730-9501-7FFBC799E5EF}"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E98FD09-B3C1-403E-9A20-FDAA99C8A4EE}" type="doc">
      <dgm:prSet loTypeId="urn:microsoft.com/office/officeart/2005/8/layout/hierarchy1" loCatId="hierarchy" qsTypeId="urn:microsoft.com/office/officeart/2005/8/quickstyle/simple1" qsCatId="simple" csTypeId="urn:microsoft.com/office/officeart/2005/8/colors/accent2_2" csCatId="accent2"/>
      <dgm:spPr/>
      <dgm:t>
        <a:bodyPr/>
        <a:lstStyle/>
        <a:p>
          <a:endParaRPr lang="en-US"/>
        </a:p>
      </dgm:t>
    </dgm:pt>
    <dgm:pt modelId="{DE4F50DC-3330-47E7-9A63-10ABBABBFDFD}">
      <dgm:prSet/>
      <dgm:spPr/>
      <dgm:t>
        <a:bodyPr/>
        <a:lstStyle/>
        <a:p>
          <a:r>
            <a:rPr lang="es-ES"/>
            <a:t>Number of tracks</a:t>
          </a:r>
          <a:endParaRPr lang="en-US"/>
        </a:p>
      </dgm:t>
    </dgm:pt>
    <dgm:pt modelId="{2A91D807-5555-47FB-B3EC-D333E6EECA57}" type="parTrans" cxnId="{B6DB8E74-A6E5-4C42-A5B9-9F426B9FBCC7}">
      <dgm:prSet/>
      <dgm:spPr/>
      <dgm:t>
        <a:bodyPr/>
        <a:lstStyle/>
        <a:p>
          <a:endParaRPr lang="en-US"/>
        </a:p>
      </dgm:t>
    </dgm:pt>
    <dgm:pt modelId="{7299DE57-06F5-46E3-BCD4-F7BC5EBD5A02}" type="sibTrans" cxnId="{B6DB8E74-A6E5-4C42-A5B9-9F426B9FBCC7}">
      <dgm:prSet/>
      <dgm:spPr/>
      <dgm:t>
        <a:bodyPr/>
        <a:lstStyle/>
        <a:p>
          <a:endParaRPr lang="en-US"/>
        </a:p>
      </dgm:t>
    </dgm:pt>
    <dgm:pt modelId="{6CBF81BC-AEFD-46DC-A770-9C184891F17A}">
      <dgm:prSet/>
      <dgm:spPr/>
      <dgm:t>
        <a:bodyPr/>
        <a:lstStyle/>
        <a:p>
          <a:r>
            <a:rPr lang="es-ES"/>
            <a:t>Momentum of tracks</a:t>
          </a:r>
          <a:endParaRPr lang="en-US"/>
        </a:p>
      </dgm:t>
    </dgm:pt>
    <dgm:pt modelId="{9778989A-8171-4A26-B429-D1FF946F4762}" type="parTrans" cxnId="{92F55C08-EAF2-4FDA-A833-32AAECFB6451}">
      <dgm:prSet/>
      <dgm:spPr/>
      <dgm:t>
        <a:bodyPr/>
        <a:lstStyle/>
        <a:p>
          <a:endParaRPr lang="en-US"/>
        </a:p>
      </dgm:t>
    </dgm:pt>
    <dgm:pt modelId="{CBECFECF-A618-4543-B74F-053F130F54B4}" type="sibTrans" cxnId="{92F55C08-EAF2-4FDA-A833-32AAECFB6451}">
      <dgm:prSet/>
      <dgm:spPr/>
      <dgm:t>
        <a:bodyPr/>
        <a:lstStyle/>
        <a:p>
          <a:endParaRPr lang="en-US"/>
        </a:p>
      </dgm:t>
    </dgm:pt>
    <dgm:pt modelId="{51C5472D-2B7E-4999-8092-6E5A9D42151A}">
      <dgm:prSet/>
      <dgm:spPr/>
      <dgm:t>
        <a:bodyPr/>
        <a:lstStyle/>
        <a:p>
          <a:r>
            <a:rPr lang="es-ES"/>
            <a:t>Masses of the particles produced</a:t>
          </a:r>
          <a:endParaRPr lang="en-US"/>
        </a:p>
      </dgm:t>
    </dgm:pt>
    <dgm:pt modelId="{27F75277-AB0A-4B15-B208-D362C150BBB7}" type="parTrans" cxnId="{972822AC-A198-4A38-B630-FB0F62DEBB72}">
      <dgm:prSet/>
      <dgm:spPr/>
      <dgm:t>
        <a:bodyPr/>
        <a:lstStyle/>
        <a:p>
          <a:endParaRPr lang="en-US"/>
        </a:p>
      </dgm:t>
    </dgm:pt>
    <dgm:pt modelId="{EED87F9E-05AD-465A-8719-BAE9A97301BC}" type="sibTrans" cxnId="{972822AC-A198-4A38-B630-FB0F62DEBB72}">
      <dgm:prSet/>
      <dgm:spPr/>
      <dgm:t>
        <a:bodyPr/>
        <a:lstStyle/>
        <a:p>
          <a:endParaRPr lang="en-US"/>
        </a:p>
      </dgm:t>
    </dgm:pt>
    <dgm:pt modelId="{61056DC5-D1AE-4BB3-9BCC-9192335C1926}" type="pres">
      <dgm:prSet presAssocID="{2E98FD09-B3C1-403E-9A20-FDAA99C8A4EE}" presName="hierChild1" presStyleCnt="0">
        <dgm:presLayoutVars>
          <dgm:chPref val="1"/>
          <dgm:dir/>
          <dgm:animOne val="branch"/>
          <dgm:animLvl val="lvl"/>
          <dgm:resizeHandles/>
        </dgm:presLayoutVars>
      </dgm:prSet>
      <dgm:spPr/>
    </dgm:pt>
    <dgm:pt modelId="{7607CBDA-AE9E-41E1-A907-C389C83C7ED8}" type="pres">
      <dgm:prSet presAssocID="{DE4F50DC-3330-47E7-9A63-10ABBABBFDFD}" presName="hierRoot1" presStyleCnt="0"/>
      <dgm:spPr/>
    </dgm:pt>
    <dgm:pt modelId="{21456BA8-5301-416A-ABE8-1408F13DFB3B}" type="pres">
      <dgm:prSet presAssocID="{DE4F50DC-3330-47E7-9A63-10ABBABBFDFD}" presName="composite" presStyleCnt="0"/>
      <dgm:spPr/>
    </dgm:pt>
    <dgm:pt modelId="{D95DAD8C-7F83-4A43-9972-4360E5C1CEB2}" type="pres">
      <dgm:prSet presAssocID="{DE4F50DC-3330-47E7-9A63-10ABBABBFDFD}" presName="background" presStyleLbl="node0" presStyleIdx="0" presStyleCnt="3"/>
      <dgm:spPr/>
    </dgm:pt>
    <dgm:pt modelId="{714B92F6-9FF4-4E31-9B82-37678CEAB4EF}" type="pres">
      <dgm:prSet presAssocID="{DE4F50DC-3330-47E7-9A63-10ABBABBFDFD}" presName="text" presStyleLbl="fgAcc0" presStyleIdx="0" presStyleCnt="3">
        <dgm:presLayoutVars>
          <dgm:chPref val="3"/>
        </dgm:presLayoutVars>
      </dgm:prSet>
      <dgm:spPr/>
    </dgm:pt>
    <dgm:pt modelId="{2003CC14-5A1A-490C-A664-7A3079FBCE91}" type="pres">
      <dgm:prSet presAssocID="{DE4F50DC-3330-47E7-9A63-10ABBABBFDFD}" presName="hierChild2" presStyleCnt="0"/>
      <dgm:spPr/>
    </dgm:pt>
    <dgm:pt modelId="{EA01CDA5-1386-43F0-B162-0B7F11869B5E}" type="pres">
      <dgm:prSet presAssocID="{6CBF81BC-AEFD-46DC-A770-9C184891F17A}" presName="hierRoot1" presStyleCnt="0"/>
      <dgm:spPr/>
    </dgm:pt>
    <dgm:pt modelId="{B8A53F20-0BAC-43AE-B344-4B5214EA9D13}" type="pres">
      <dgm:prSet presAssocID="{6CBF81BC-AEFD-46DC-A770-9C184891F17A}" presName="composite" presStyleCnt="0"/>
      <dgm:spPr/>
    </dgm:pt>
    <dgm:pt modelId="{CC500AC2-E4E7-4CA1-BC94-4B538006214F}" type="pres">
      <dgm:prSet presAssocID="{6CBF81BC-AEFD-46DC-A770-9C184891F17A}" presName="background" presStyleLbl="node0" presStyleIdx="1" presStyleCnt="3"/>
      <dgm:spPr/>
    </dgm:pt>
    <dgm:pt modelId="{823C9F1C-5A82-43B5-AA9C-F19F643CB79E}" type="pres">
      <dgm:prSet presAssocID="{6CBF81BC-AEFD-46DC-A770-9C184891F17A}" presName="text" presStyleLbl="fgAcc0" presStyleIdx="1" presStyleCnt="3">
        <dgm:presLayoutVars>
          <dgm:chPref val="3"/>
        </dgm:presLayoutVars>
      </dgm:prSet>
      <dgm:spPr/>
    </dgm:pt>
    <dgm:pt modelId="{8B9F8EE3-AE98-48CA-8E12-CB97FA38501D}" type="pres">
      <dgm:prSet presAssocID="{6CBF81BC-AEFD-46DC-A770-9C184891F17A}" presName="hierChild2" presStyleCnt="0"/>
      <dgm:spPr/>
    </dgm:pt>
    <dgm:pt modelId="{18084336-3721-4595-A725-48199A351601}" type="pres">
      <dgm:prSet presAssocID="{51C5472D-2B7E-4999-8092-6E5A9D42151A}" presName="hierRoot1" presStyleCnt="0"/>
      <dgm:spPr/>
    </dgm:pt>
    <dgm:pt modelId="{E7375242-9C1B-4CC5-BA76-5570566D0798}" type="pres">
      <dgm:prSet presAssocID="{51C5472D-2B7E-4999-8092-6E5A9D42151A}" presName="composite" presStyleCnt="0"/>
      <dgm:spPr/>
    </dgm:pt>
    <dgm:pt modelId="{5B3ED417-339C-4B45-BA8B-7F96C74ECEB5}" type="pres">
      <dgm:prSet presAssocID="{51C5472D-2B7E-4999-8092-6E5A9D42151A}" presName="background" presStyleLbl="node0" presStyleIdx="2" presStyleCnt="3"/>
      <dgm:spPr/>
    </dgm:pt>
    <dgm:pt modelId="{E1AB10D9-24E2-4ABD-86CB-688969B401CB}" type="pres">
      <dgm:prSet presAssocID="{51C5472D-2B7E-4999-8092-6E5A9D42151A}" presName="text" presStyleLbl="fgAcc0" presStyleIdx="2" presStyleCnt="3">
        <dgm:presLayoutVars>
          <dgm:chPref val="3"/>
        </dgm:presLayoutVars>
      </dgm:prSet>
      <dgm:spPr/>
    </dgm:pt>
    <dgm:pt modelId="{5D4DB750-44D0-4A00-BB22-E67DE6B51C9A}" type="pres">
      <dgm:prSet presAssocID="{51C5472D-2B7E-4999-8092-6E5A9D42151A}" presName="hierChild2" presStyleCnt="0"/>
      <dgm:spPr/>
    </dgm:pt>
  </dgm:ptLst>
  <dgm:cxnLst>
    <dgm:cxn modelId="{92F55C08-EAF2-4FDA-A833-32AAECFB6451}" srcId="{2E98FD09-B3C1-403E-9A20-FDAA99C8A4EE}" destId="{6CBF81BC-AEFD-46DC-A770-9C184891F17A}" srcOrd="1" destOrd="0" parTransId="{9778989A-8171-4A26-B429-D1FF946F4762}" sibTransId="{CBECFECF-A618-4543-B74F-053F130F54B4}"/>
    <dgm:cxn modelId="{8D48305E-1E46-4BD9-89BF-E03B50D2BA39}" type="presOf" srcId="{6CBF81BC-AEFD-46DC-A770-9C184891F17A}" destId="{823C9F1C-5A82-43B5-AA9C-F19F643CB79E}" srcOrd="0" destOrd="0" presId="urn:microsoft.com/office/officeart/2005/8/layout/hierarchy1"/>
    <dgm:cxn modelId="{492C9C6F-6725-4586-ADB4-B36ACD27B6C9}" type="presOf" srcId="{2E98FD09-B3C1-403E-9A20-FDAA99C8A4EE}" destId="{61056DC5-D1AE-4BB3-9BCC-9192335C1926}" srcOrd="0" destOrd="0" presId="urn:microsoft.com/office/officeart/2005/8/layout/hierarchy1"/>
    <dgm:cxn modelId="{B6DB8E74-A6E5-4C42-A5B9-9F426B9FBCC7}" srcId="{2E98FD09-B3C1-403E-9A20-FDAA99C8A4EE}" destId="{DE4F50DC-3330-47E7-9A63-10ABBABBFDFD}" srcOrd="0" destOrd="0" parTransId="{2A91D807-5555-47FB-B3EC-D333E6EECA57}" sibTransId="{7299DE57-06F5-46E3-BCD4-F7BC5EBD5A02}"/>
    <dgm:cxn modelId="{F9812786-65E6-4830-9FAB-5D63A103B21E}" type="presOf" srcId="{DE4F50DC-3330-47E7-9A63-10ABBABBFDFD}" destId="{714B92F6-9FF4-4E31-9B82-37678CEAB4EF}" srcOrd="0" destOrd="0" presId="urn:microsoft.com/office/officeart/2005/8/layout/hierarchy1"/>
    <dgm:cxn modelId="{972822AC-A198-4A38-B630-FB0F62DEBB72}" srcId="{2E98FD09-B3C1-403E-9A20-FDAA99C8A4EE}" destId="{51C5472D-2B7E-4999-8092-6E5A9D42151A}" srcOrd="2" destOrd="0" parTransId="{27F75277-AB0A-4B15-B208-D362C150BBB7}" sibTransId="{EED87F9E-05AD-465A-8719-BAE9A97301BC}"/>
    <dgm:cxn modelId="{661C60C8-2ECD-4D9E-BA1E-D1C58A754965}" type="presOf" srcId="{51C5472D-2B7E-4999-8092-6E5A9D42151A}" destId="{E1AB10D9-24E2-4ABD-86CB-688969B401CB}" srcOrd="0" destOrd="0" presId="urn:microsoft.com/office/officeart/2005/8/layout/hierarchy1"/>
    <dgm:cxn modelId="{203CB80C-F55F-439E-9862-C201F68E9765}" type="presParOf" srcId="{61056DC5-D1AE-4BB3-9BCC-9192335C1926}" destId="{7607CBDA-AE9E-41E1-A907-C389C83C7ED8}" srcOrd="0" destOrd="0" presId="urn:microsoft.com/office/officeart/2005/8/layout/hierarchy1"/>
    <dgm:cxn modelId="{CE6A9D6B-D5B2-451D-B6EA-794A609EE884}" type="presParOf" srcId="{7607CBDA-AE9E-41E1-A907-C389C83C7ED8}" destId="{21456BA8-5301-416A-ABE8-1408F13DFB3B}" srcOrd="0" destOrd="0" presId="urn:microsoft.com/office/officeart/2005/8/layout/hierarchy1"/>
    <dgm:cxn modelId="{715F9C15-4E58-440D-9261-C974ED20E842}" type="presParOf" srcId="{21456BA8-5301-416A-ABE8-1408F13DFB3B}" destId="{D95DAD8C-7F83-4A43-9972-4360E5C1CEB2}" srcOrd="0" destOrd="0" presId="urn:microsoft.com/office/officeart/2005/8/layout/hierarchy1"/>
    <dgm:cxn modelId="{465A474D-C550-4304-8C89-836A2A2D5B19}" type="presParOf" srcId="{21456BA8-5301-416A-ABE8-1408F13DFB3B}" destId="{714B92F6-9FF4-4E31-9B82-37678CEAB4EF}" srcOrd="1" destOrd="0" presId="urn:microsoft.com/office/officeart/2005/8/layout/hierarchy1"/>
    <dgm:cxn modelId="{52D6607E-C6B7-45DB-9EBA-A5AF105B4732}" type="presParOf" srcId="{7607CBDA-AE9E-41E1-A907-C389C83C7ED8}" destId="{2003CC14-5A1A-490C-A664-7A3079FBCE91}" srcOrd="1" destOrd="0" presId="urn:microsoft.com/office/officeart/2005/8/layout/hierarchy1"/>
    <dgm:cxn modelId="{403E6147-2C8B-47BD-BC65-4EFE31440D31}" type="presParOf" srcId="{61056DC5-D1AE-4BB3-9BCC-9192335C1926}" destId="{EA01CDA5-1386-43F0-B162-0B7F11869B5E}" srcOrd="1" destOrd="0" presId="urn:microsoft.com/office/officeart/2005/8/layout/hierarchy1"/>
    <dgm:cxn modelId="{799FAD7B-1C39-401B-B1C7-13CEDE394161}" type="presParOf" srcId="{EA01CDA5-1386-43F0-B162-0B7F11869B5E}" destId="{B8A53F20-0BAC-43AE-B344-4B5214EA9D13}" srcOrd="0" destOrd="0" presId="urn:microsoft.com/office/officeart/2005/8/layout/hierarchy1"/>
    <dgm:cxn modelId="{2B499DA7-2183-401D-AFA7-8BF81D669140}" type="presParOf" srcId="{B8A53F20-0BAC-43AE-B344-4B5214EA9D13}" destId="{CC500AC2-E4E7-4CA1-BC94-4B538006214F}" srcOrd="0" destOrd="0" presId="urn:microsoft.com/office/officeart/2005/8/layout/hierarchy1"/>
    <dgm:cxn modelId="{9874708F-4ECB-455F-A7A2-8517EE57EB52}" type="presParOf" srcId="{B8A53F20-0BAC-43AE-B344-4B5214EA9D13}" destId="{823C9F1C-5A82-43B5-AA9C-F19F643CB79E}" srcOrd="1" destOrd="0" presId="urn:microsoft.com/office/officeart/2005/8/layout/hierarchy1"/>
    <dgm:cxn modelId="{A25AB5D7-6E88-42DC-97A8-1340CD3BA4BC}" type="presParOf" srcId="{EA01CDA5-1386-43F0-B162-0B7F11869B5E}" destId="{8B9F8EE3-AE98-48CA-8E12-CB97FA38501D}" srcOrd="1" destOrd="0" presId="urn:microsoft.com/office/officeart/2005/8/layout/hierarchy1"/>
    <dgm:cxn modelId="{3A6F3B34-DC32-4CC3-9D0A-B73ADF3A77C9}" type="presParOf" srcId="{61056DC5-D1AE-4BB3-9BCC-9192335C1926}" destId="{18084336-3721-4595-A725-48199A351601}" srcOrd="2" destOrd="0" presId="urn:microsoft.com/office/officeart/2005/8/layout/hierarchy1"/>
    <dgm:cxn modelId="{D06E7188-70A9-4ECE-83FC-1B08A0AEEF51}" type="presParOf" srcId="{18084336-3721-4595-A725-48199A351601}" destId="{E7375242-9C1B-4CC5-BA76-5570566D0798}" srcOrd="0" destOrd="0" presId="urn:microsoft.com/office/officeart/2005/8/layout/hierarchy1"/>
    <dgm:cxn modelId="{E80773B5-617F-456A-A912-082B7ABB685E}" type="presParOf" srcId="{E7375242-9C1B-4CC5-BA76-5570566D0798}" destId="{5B3ED417-339C-4B45-BA8B-7F96C74ECEB5}" srcOrd="0" destOrd="0" presId="urn:microsoft.com/office/officeart/2005/8/layout/hierarchy1"/>
    <dgm:cxn modelId="{9A9D9147-DC21-4A7F-A184-D372B6082455}" type="presParOf" srcId="{E7375242-9C1B-4CC5-BA76-5570566D0798}" destId="{E1AB10D9-24E2-4ABD-86CB-688969B401CB}" srcOrd="1" destOrd="0" presId="urn:microsoft.com/office/officeart/2005/8/layout/hierarchy1"/>
    <dgm:cxn modelId="{A15358E5-81CD-4D4A-9942-4CC54A1E9EF5}" type="presParOf" srcId="{18084336-3721-4595-A725-48199A351601}" destId="{5D4DB750-44D0-4A00-BB22-E67DE6B51C9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75833-769B-41B3-82B2-6FF07BD30A0D}">
      <dsp:nvSpPr>
        <dsp:cNvPr id="0" name=""/>
        <dsp:cNvSpPr/>
      </dsp:nvSpPr>
      <dsp:spPr>
        <a:xfrm>
          <a:off x="0" y="36958"/>
          <a:ext cx="6367912" cy="205488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The Big Bang Theory was first proposed in the late 1920’s.  </a:t>
          </a:r>
        </a:p>
      </dsp:txBody>
      <dsp:txXfrm>
        <a:off x="100311" y="137269"/>
        <a:ext cx="6167290" cy="1854263"/>
      </dsp:txXfrm>
    </dsp:sp>
    <dsp:sp modelId="{3D39048A-A371-4312-B037-9F25E8AC5CE9}">
      <dsp:nvSpPr>
        <dsp:cNvPr id="0" name=""/>
        <dsp:cNvSpPr/>
      </dsp:nvSpPr>
      <dsp:spPr>
        <a:xfrm>
          <a:off x="0" y="2175363"/>
          <a:ext cx="6367912" cy="205488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It states that there was an infinitely small, infinitely dense point that contained everything that is the universe.</a:t>
          </a:r>
        </a:p>
      </dsp:txBody>
      <dsp:txXfrm>
        <a:off x="100311" y="2275674"/>
        <a:ext cx="6167290" cy="1854263"/>
      </dsp:txXfrm>
    </dsp:sp>
    <dsp:sp modelId="{83481FFB-E561-4732-BAAD-8ACCFF741B19}">
      <dsp:nvSpPr>
        <dsp:cNvPr id="0" name=""/>
        <dsp:cNvSpPr/>
      </dsp:nvSpPr>
      <dsp:spPr>
        <a:xfrm>
          <a:off x="0" y="4313769"/>
          <a:ext cx="6367912" cy="205488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This singularity was incredibly dense and hot.</a:t>
          </a:r>
        </a:p>
      </dsp:txBody>
      <dsp:txXfrm>
        <a:off x="100311" y="4414080"/>
        <a:ext cx="6167290" cy="18542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E9BC7B-2E1F-4271-B2F6-633DE9E182AF}">
      <dsp:nvSpPr>
        <dsp:cNvPr id="0" name=""/>
        <dsp:cNvSpPr/>
      </dsp:nvSpPr>
      <dsp:spPr>
        <a:xfrm>
          <a:off x="0" y="3341354"/>
          <a:ext cx="6900512" cy="219229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s-MX" sz="3800" kern="1200"/>
            <a:t>Learn about a new one!</a:t>
          </a:r>
          <a:endParaRPr lang="en-US" sz="3800" kern="1200"/>
        </a:p>
      </dsp:txBody>
      <dsp:txXfrm>
        <a:off x="0" y="3341354"/>
        <a:ext cx="6900512" cy="2192290"/>
      </dsp:txXfrm>
    </dsp:sp>
    <dsp:sp modelId="{389A5F63-BE23-41A9-B0E6-EA202507B7A1}">
      <dsp:nvSpPr>
        <dsp:cNvPr id="0" name=""/>
        <dsp:cNvSpPr/>
      </dsp:nvSpPr>
      <dsp:spPr>
        <a:xfrm rot="10800000">
          <a:off x="0" y="2496"/>
          <a:ext cx="6900512" cy="3371742"/>
        </a:xfrm>
        <a:prstGeom prst="upArrowCallou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s-ES" sz="3800" kern="1200"/>
            <a:t>You know the 3 states of matter</a:t>
          </a:r>
          <a:endParaRPr lang="en-US" sz="3800" kern="1200"/>
        </a:p>
      </dsp:txBody>
      <dsp:txXfrm rot="-10800000">
        <a:off x="0" y="2496"/>
        <a:ext cx="6900512" cy="1183481"/>
      </dsp:txXfrm>
    </dsp:sp>
    <dsp:sp modelId="{57B46D6B-659E-4BF4-A892-73B905D1082D}">
      <dsp:nvSpPr>
        <dsp:cNvPr id="0" name=""/>
        <dsp:cNvSpPr/>
      </dsp:nvSpPr>
      <dsp:spPr>
        <a:xfrm>
          <a:off x="3369" y="1185977"/>
          <a:ext cx="2297924" cy="100815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0" tIns="63500" rIns="355600" bIns="63500" numCol="1" spcCol="1270" anchor="ctr" anchorCtr="0">
          <a:noAutofit/>
        </a:bodyPr>
        <a:lstStyle/>
        <a:p>
          <a:pPr marL="0" lvl="0" indent="0" algn="ctr" defTabSz="2222500">
            <a:lnSpc>
              <a:spcPct val="90000"/>
            </a:lnSpc>
            <a:spcBef>
              <a:spcPct val="0"/>
            </a:spcBef>
            <a:spcAft>
              <a:spcPct val="35000"/>
            </a:spcAft>
            <a:buNone/>
          </a:pPr>
          <a:r>
            <a:rPr lang="es-MX" sz="5000" kern="1200"/>
            <a:t>Gas</a:t>
          </a:r>
          <a:endParaRPr lang="en-US" sz="5000" kern="1200"/>
        </a:p>
      </dsp:txBody>
      <dsp:txXfrm>
        <a:off x="3369" y="1185977"/>
        <a:ext cx="2297924" cy="1008150"/>
      </dsp:txXfrm>
    </dsp:sp>
    <dsp:sp modelId="{EBB52A48-4AE8-4602-B792-94B966743DD9}">
      <dsp:nvSpPr>
        <dsp:cNvPr id="0" name=""/>
        <dsp:cNvSpPr/>
      </dsp:nvSpPr>
      <dsp:spPr>
        <a:xfrm>
          <a:off x="2301293" y="1185977"/>
          <a:ext cx="2297924" cy="1008150"/>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0" tIns="63500" rIns="355600" bIns="63500" numCol="1" spcCol="1270" anchor="ctr" anchorCtr="0">
          <a:noAutofit/>
        </a:bodyPr>
        <a:lstStyle/>
        <a:p>
          <a:pPr marL="0" lvl="0" indent="0" algn="ctr" defTabSz="2222500">
            <a:lnSpc>
              <a:spcPct val="90000"/>
            </a:lnSpc>
            <a:spcBef>
              <a:spcPct val="0"/>
            </a:spcBef>
            <a:spcAft>
              <a:spcPct val="35000"/>
            </a:spcAft>
            <a:buNone/>
          </a:pPr>
          <a:r>
            <a:rPr lang="es-MX" sz="5000" kern="1200"/>
            <a:t>Liquid</a:t>
          </a:r>
          <a:endParaRPr lang="en-US" sz="5000" kern="1200"/>
        </a:p>
      </dsp:txBody>
      <dsp:txXfrm>
        <a:off x="2301293" y="1185977"/>
        <a:ext cx="2297924" cy="1008150"/>
      </dsp:txXfrm>
    </dsp:sp>
    <dsp:sp modelId="{0DB3FCE0-5B9E-4A62-8070-A6A4525FEE1E}">
      <dsp:nvSpPr>
        <dsp:cNvPr id="0" name=""/>
        <dsp:cNvSpPr/>
      </dsp:nvSpPr>
      <dsp:spPr>
        <a:xfrm>
          <a:off x="4599218" y="1185977"/>
          <a:ext cx="2297924" cy="1008150"/>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0" tIns="63500" rIns="355600" bIns="63500" numCol="1" spcCol="1270" anchor="ctr" anchorCtr="0">
          <a:noAutofit/>
        </a:bodyPr>
        <a:lstStyle/>
        <a:p>
          <a:pPr marL="0" lvl="0" indent="0" algn="ctr" defTabSz="2222500">
            <a:lnSpc>
              <a:spcPct val="90000"/>
            </a:lnSpc>
            <a:spcBef>
              <a:spcPct val="0"/>
            </a:spcBef>
            <a:spcAft>
              <a:spcPct val="35000"/>
            </a:spcAft>
            <a:buNone/>
          </a:pPr>
          <a:r>
            <a:rPr lang="es-MX" sz="5000" kern="1200"/>
            <a:t>Solid</a:t>
          </a:r>
          <a:endParaRPr lang="en-US" sz="5000" kern="1200"/>
        </a:p>
      </dsp:txBody>
      <dsp:txXfrm>
        <a:off x="4599218" y="1185977"/>
        <a:ext cx="2297924" cy="10081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7612D5-D683-4729-8DDE-2A649EDDE319}">
      <dsp:nvSpPr>
        <dsp:cNvPr id="0" name=""/>
        <dsp:cNvSpPr/>
      </dsp:nvSpPr>
      <dsp:spPr>
        <a:xfrm>
          <a:off x="777" y="1232267"/>
          <a:ext cx="3031599" cy="181895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MX" sz="1900" kern="1200"/>
            <a:t>QCD predicts a phase transition from nuclear matter to a de-confined state of quarks, anti-quarks, and gluons –quark-gluon plasma (QGP).v</a:t>
          </a:r>
          <a:endParaRPr lang="en-US" sz="1900" kern="1200"/>
        </a:p>
      </dsp:txBody>
      <dsp:txXfrm>
        <a:off x="777" y="1232267"/>
        <a:ext cx="3031599" cy="1818959"/>
      </dsp:txXfrm>
    </dsp:sp>
    <dsp:sp modelId="{6610BAB1-C0DB-4105-AC23-DE7D8141298F}">
      <dsp:nvSpPr>
        <dsp:cNvPr id="0" name=""/>
        <dsp:cNvSpPr/>
      </dsp:nvSpPr>
      <dsp:spPr>
        <a:xfrm>
          <a:off x="3335536" y="1232267"/>
          <a:ext cx="3031599" cy="1818959"/>
        </a:xfrm>
        <a:prstGeom prst="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MX" sz="1900" kern="1200" dirty="0" err="1"/>
            <a:t>Happens</a:t>
          </a:r>
          <a:r>
            <a:rPr lang="es-MX" sz="1900" kern="1200" dirty="0"/>
            <a:t> at </a:t>
          </a:r>
          <a:r>
            <a:rPr lang="es-MX" sz="1900" kern="1200" dirty="0" err="1"/>
            <a:t>energy</a:t>
          </a:r>
          <a:r>
            <a:rPr lang="es-MX" sz="1900" kern="1200" dirty="0"/>
            <a:t> </a:t>
          </a:r>
          <a:r>
            <a:rPr lang="es-MX" sz="1900" kern="1200" dirty="0" err="1"/>
            <a:t>densities</a:t>
          </a:r>
          <a:r>
            <a:rPr lang="es-MX" sz="1900" kern="1200" dirty="0"/>
            <a:t> </a:t>
          </a:r>
          <a:r>
            <a:rPr lang="es-MX" sz="1900" kern="1200" dirty="0" err="1"/>
            <a:t>of</a:t>
          </a:r>
          <a:r>
            <a:rPr lang="es-MX" sz="1900" kern="1200" dirty="0"/>
            <a:t> ~ 1 </a:t>
          </a:r>
          <a:r>
            <a:rPr lang="es-MX" sz="1900" kern="1200" dirty="0" err="1"/>
            <a:t>GeV</a:t>
          </a:r>
          <a:r>
            <a:rPr lang="es-MX" sz="1900" kern="1200" dirty="0"/>
            <a:t>/fm3</a:t>
          </a:r>
          <a:endParaRPr lang="en-US" sz="1900" kern="1200" dirty="0"/>
        </a:p>
      </dsp:txBody>
      <dsp:txXfrm>
        <a:off x="3335536" y="1232267"/>
        <a:ext cx="3031599" cy="1818959"/>
      </dsp:txXfrm>
    </dsp:sp>
    <dsp:sp modelId="{A868389A-30A7-4BCF-9B08-B87242E5087D}">
      <dsp:nvSpPr>
        <dsp:cNvPr id="0" name=""/>
        <dsp:cNvSpPr/>
      </dsp:nvSpPr>
      <dsp:spPr>
        <a:xfrm>
          <a:off x="777" y="3354386"/>
          <a:ext cx="3031599" cy="1818959"/>
        </a:xfrm>
        <a:prstGeom prst="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MX" sz="1900" kern="1200"/>
            <a:t>Temperatures of ~ 150 MeV</a:t>
          </a:r>
          <a:endParaRPr lang="en-US" sz="1900" kern="1200"/>
        </a:p>
      </dsp:txBody>
      <dsp:txXfrm>
        <a:off x="777" y="3354386"/>
        <a:ext cx="3031599" cy="1818959"/>
      </dsp:txXfrm>
    </dsp:sp>
    <dsp:sp modelId="{7CB8E2DF-0016-4F6F-8765-17BD7EC79CE1}">
      <dsp:nvSpPr>
        <dsp:cNvPr id="0" name=""/>
        <dsp:cNvSpPr/>
      </dsp:nvSpPr>
      <dsp:spPr>
        <a:xfrm>
          <a:off x="3335536" y="3354386"/>
          <a:ext cx="3031599" cy="1818959"/>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MX" sz="1900" kern="1200" dirty="0"/>
            <a:t>Can </a:t>
          </a:r>
          <a:r>
            <a:rPr lang="es-MX" sz="1900" kern="1200" dirty="0" err="1"/>
            <a:t>create</a:t>
          </a:r>
          <a:r>
            <a:rPr lang="es-MX" sz="1900" kern="1200" dirty="0"/>
            <a:t> a QGP </a:t>
          </a:r>
          <a:r>
            <a:rPr lang="es-MX" sz="1900" kern="1200" dirty="0" err="1"/>
            <a:t>using</a:t>
          </a:r>
          <a:r>
            <a:rPr lang="es-MX" sz="1900" kern="1200" dirty="0"/>
            <a:t> </a:t>
          </a:r>
          <a:r>
            <a:rPr lang="es-MX" sz="1900" kern="1200" dirty="0" err="1"/>
            <a:t>ultra-relativistic</a:t>
          </a:r>
          <a:r>
            <a:rPr lang="es-MX" sz="1900" kern="1200" dirty="0"/>
            <a:t> heavy-ion </a:t>
          </a:r>
          <a:r>
            <a:rPr lang="es-MX" sz="1900" kern="1200" dirty="0" err="1"/>
            <a:t>collisions</a:t>
          </a:r>
          <a:endParaRPr lang="en-US" sz="1900" kern="1200" dirty="0"/>
        </a:p>
        <a:p>
          <a:pPr marL="114300" lvl="1" indent="-114300" algn="l" defTabSz="666750">
            <a:lnSpc>
              <a:spcPct val="90000"/>
            </a:lnSpc>
            <a:spcBef>
              <a:spcPct val="0"/>
            </a:spcBef>
            <a:spcAft>
              <a:spcPct val="15000"/>
            </a:spcAft>
            <a:buChar char="•"/>
          </a:pPr>
          <a:r>
            <a:rPr lang="es-MX" sz="1500" kern="1200" dirty="0" err="1"/>
            <a:t>Recreate</a:t>
          </a:r>
          <a:r>
            <a:rPr lang="es-MX" sz="1500" kern="1200" dirty="0"/>
            <a:t> </a:t>
          </a:r>
          <a:r>
            <a:rPr lang="es-MX" sz="1500" kern="1200" dirty="0" err="1"/>
            <a:t>the</a:t>
          </a:r>
          <a:r>
            <a:rPr lang="es-MX" sz="1500" kern="1200" dirty="0"/>
            <a:t> </a:t>
          </a:r>
          <a:r>
            <a:rPr lang="es-MX" sz="1500" kern="1200" dirty="0" err="1"/>
            <a:t>conditions</a:t>
          </a:r>
          <a:r>
            <a:rPr lang="es-MX" sz="1500" kern="1200" dirty="0"/>
            <a:t> </a:t>
          </a:r>
          <a:r>
            <a:rPr lang="es-MX" sz="1500" kern="1200" dirty="0" err="1"/>
            <a:t>existing</a:t>
          </a:r>
          <a:r>
            <a:rPr lang="es-MX" sz="1500" kern="1200" dirty="0"/>
            <a:t> ~ 1 </a:t>
          </a:r>
          <a:r>
            <a:rPr lang="es-MX" sz="1500" kern="1200" dirty="0" err="1"/>
            <a:t>micro-second</a:t>
          </a:r>
          <a:r>
            <a:rPr lang="es-MX" sz="1500" kern="1200" dirty="0"/>
            <a:t> after Big </a:t>
          </a:r>
          <a:r>
            <a:rPr lang="es-MX" sz="1500" kern="1200" dirty="0" err="1"/>
            <a:t>Bang</a:t>
          </a:r>
          <a:endParaRPr lang="en-US" sz="1500" kern="1200" dirty="0"/>
        </a:p>
      </dsp:txBody>
      <dsp:txXfrm>
        <a:off x="3335536" y="3354386"/>
        <a:ext cx="3031599" cy="18189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56EB2-2644-4BD0-ADDC-CD946100437D}">
      <dsp:nvSpPr>
        <dsp:cNvPr id="0" name=""/>
        <dsp:cNvSpPr/>
      </dsp:nvSpPr>
      <dsp:spPr>
        <a:xfrm>
          <a:off x="0" y="39385"/>
          <a:ext cx="6367912" cy="310006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s-MX" sz="4400" b="1" kern="1200"/>
            <a:t>Separate  positively and negatively charged particles</a:t>
          </a:r>
          <a:endParaRPr lang="en-US" sz="4400" kern="1200"/>
        </a:p>
      </dsp:txBody>
      <dsp:txXfrm>
        <a:off x="151333" y="190718"/>
        <a:ext cx="6065246" cy="2797395"/>
      </dsp:txXfrm>
    </dsp:sp>
    <dsp:sp modelId="{AE38C270-6B56-457E-9043-867868C3C853}">
      <dsp:nvSpPr>
        <dsp:cNvPr id="0" name=""/>
        <dsp:cNvSpPr/>
      </dsp:nvSpPr>
      <dsp:spPr>
        <a:xfrm>
          <a:off x="0" y="3266166"/>
          <a:ext cx="6367912" cy="3100061"/>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s-MX" sz="4400" b="1" kern="1200" dirty="0"/>
            <a:t>Determine </a:t>
          </a:r>
          <a:r>
            <a:rPr lang="es-MX" sz="4400" b="1" kern="1200" dirty="0" err="1"/>
            <a:t>the</a:t>
          </a:r>
          <a:r>
            <a:rPr lang="es-MX" sz="4400" b="1" kern="1200" dirty="0"/>
            <a:t> </a:t>
          </a:r>
          <a:r>
            <a:rPr lang="es-MX" sz="4400" b="1" kern="1200" dirty="0" err="1"/>
            <a:t>momentum</a:t>
          </a:r>
          <a:r>
            <a:rPr lang="es-MX" sz="4400" b="1" kern="1200" dirty="0"/>
            <a:t> </a:t>
          </a:r>
          <a:r>
            <a:rPr lang="es-MX" sz="4400" b="1" kern="1200" dirty="0" err="1"/>
            <a:t>of</a:t>
          </a:r>
          <a:r>
            <a:rPr lang="es-MX" sz="4400" b="1" kern="1200" dirty="0"/>
            <a:t> </a:t>
          </a:r>
          <a:r>
            <a:rPr lang="es-MX" sz="4400" b="1" kern="1200" dirty="0" err="1"/>
            <a:t>the</a:t>
          </a:r>
          <a:r>
            <a:rPr lang="es-MX" sz="4400" b="1" kern="1200" dirty="0"/>
            <a:t> </a:t>
          </a:r>
          <a:r>
            <a:rPr lang="es-MX" sz="4400" b="1" kern="1200" dirty="0" err="1"/>
            <a:t>particles</a:t>
          </a:r>
          <a:r>
            <a:rPr lang="es-MX" sz="4400" b="1" kern="1200" dirty="0"/>
            <a:t> </a:t>
          </a:r>
          <a:r>
            <a:rPr lang="es-MX" sz="4400" b="1" kern="1200" dirty="0" err="1"/>
            <a:t>using</a:t>
          </a:r>
          <a:r>
            <a:rPr lang="es-MX" sz="4400" b="1" kern="1200" dirty="0"/>
            <a:t> </a:t>
          </a:r>
          <a:r>
            <a:rPr lang="es-MX" sz="4400" b="1" kern="1200" dirty="0" err="1"/>
            <a:t>the</a:t>
          </a:r>
          <a:r>
            <a:rPr lang="es-MX" sz="4400" b="1" kern="1200" dirty="0"/>
            <a:t> </a:t>
          </a:r>
          <a:r>
            <a:rPr lang="es-MX" sz="4400" b="1" kern="1200" dirty="0" err="1"/>
            <a:t>curvature</a:t>
          </a:r>
          <a:r>
            <a:rPr lang="es-MX" sz="4400" b="1" kern="1200" dirty="0"/>
            <a:t> </a:t>
          </a:r>
          <a:r>
            <a:rPr lang="es-MX" sz="4400" b="1" kern="1200" dirty="0" err="1"/>
            <a:t>of</a:t>
          </a:r>
          <a:r>
            <a:rPr lang="es-MX" sz="4400" b="1" kern="1200" dirty="0"/>
            <a:t> </a:t>
          </a:r>
          <a:r>
            <a:rPr lang="es-MX" sz="4400" b="1" kern="1200" dirty="0" err="1"/>
            <a:t>the</a:t>
          </a:r>
          <a:r>
            <a:rPr lang="es-MX" sz="4400" b="1" kern="1200" dirty="0"/>
            <a:t> </a:t>
          </a:r>
          <a:r>
            <a:rPr lang="es-MX" sz="4400" b="1" kern="1200" dirty="0" err="1"/>
            <a:t>tracks</a:t>
          </a:r>
          <a:endParaRPr lang="en-US" sz="4400" kern="1200" dirty="0"/>
        </a:p>
      </dsp:txBody>
      <dsp:txXfrm>
        <a:off x="151333" y="3417499"/>
        <a:ext cx="6065246" cy="27973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49F8A0-3F6C-4436-A38F-227AA4E932FB}">
      <dsp:nvSpPr>
        <dsp:cNvPr id="0" name=""/>
        <dsp:cNvSpPr/>
      </dsp:nvSpPr>
      <dsp:spPr>
        <a:xfrm>
          <a:off x="573393" y="1672806"/>
          <a:ext cx="1784250" cy="178425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2000E1-2D05-49D6-97B3-284E0DF705A4}">
      <dsp:nvSpPr>
        <dsp:cNvPr id="0" name=""/>
        <dsp:cNvSpPr/>
      </dsp:nvSpPr>
      <dsp:spPr>
        <a:xfrm>
          <a:off x="953643" y="2053056"/>
          <a:ext cx="1023750" cy="10237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47D00B-7F3A-4F61-970F-73F53EFA6CFC}">
      <dsp:nvSpPr>
        <dsp:cNvPr id="0" name=""/>
        <dsp:cNvSpPr/>
      </dsp:nvSpPr>
      <dsp:spPr>
        <a:xfrm>
          <a:off x="3018" y="4012806"/>
          <a:ext cx="29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defRPr cap="all"/>
          </a:pPr>
          <a:r>
            <a:rPr lang="es-MX" sz="3600" kern="1200"/>
            <a:t>Track finding</a:t>
          </a:r>
          <a:endParaRPr lang="en-US" sz="3600" kern="1200"/>
        </a:p>
      </dsp:txBody>
      <dsp:txXfrm>
        <a:off x="3018" y="4012806"/>
        <a:ext cx="2925000" cy="720000"/>
      </dsp:txXfrm>
    </dsp:sp>
    <dsp:sp modelId="{A0558972-D8F6-43E1-ACFC-95E548D75319}">
      <dsp:nvSpPr>
        <dsp:cNvPr id="0" name=""/>
        <dsp:cNvSpPr/>
      </dsp:nvSpPr>
      <dsp:spPr>
        <a:xfrm>
          <a:off x="4010269" y="1672806"/>
          <a:ext cx="1784250" cy="178425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49705A-A134-48AA-B91F-C47D194C2B48}">
      <dsp:nvSpPr>
        <dsp:cNvPr id="0" name=""/>
        <dsp:cNvSpPr/>
      </dsp:nvSpPr>
      <dsp:spPr>
        <a:xfrm>
          <a:off x="4390519" y="2053056"/>
          <a:ext cx="1023750" cy="10237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43514B7-64F5-4730-9501-7FFBC799E5EF}">
      <dsp:nvSpPr>
        <dsp:cNvPr id="0" name=""/>
        <dsp:cNvSpPr/>
      </dsp:nvSpPr>
      <dsp:spPr>
        <a:xfrm>
          <a:off x="3439894" y="4012806"/>
          <a:ext cx="29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defRPr cap="all"/>
          </a:pPr>
          <a:r>
            <a:rPr lang="es-MX" sz="3600" kern="1200"/>
            <a:t>Track fitting</a:t>
          </a:r>
          <a:endParaRPr lang="en-US" sz="3600" kern="1200"/>
        </a:p>
      </dsp:txBody>
      <dsp:txXfrm>
        <a:off x="3439894" y="4012806"/>
        <a:ext cx="2925000"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5DAD8C-7F83-4A43-9972-4360E5C1CEB2}">
      <dsp:nvSpPr>
        <dsp:cNvPr id="0" name=""/>
        <dsp:cNvSpPr/>
      </dsp:nvSpPr>
      <dsp:spPr>
        <a:xfrm>
          <a:off x="0" y="537777"/>
          <a:ext cx="2980729" cy="189276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4B92F6-9FF4-4E31-9B82-37678CEAB4EF}">
      <dsp:nvSpPr>
        <dsp:cNvPr id="0" name=""/>
        <dsp:cNvSpPr/>
      </dsp:nvSpPr>
      <dsp:spPr>
        <a:xfrm>
          <a:off x="331192" y="852409"/>
          <a:ext cx="2980729" cy="189276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kern="1200"/>
            <a:t>Number of tracks</a:t>
          </a:r>
          <a:endParaRPr lang="en-US" sz="3600" kern="1200"/>
        </a:p>
      </dsp:txBody>
      <dsp:txXfrm>
        <a:off x="386629" y="907846"/>
        <a:ext cx="2869855" cy="1781889"/>
      </dsp:txXfrm>
    </dsp:sp>
    <dsp:sp modelId="{CC500AC2-E4E7-4CA1-BC94-4B538006214F}">
      <dsp:nvSpPr>
        <dsp:cNvPr id="0" name=""/>
        <dsp:cNvSpPr/>
      </dsp:nvSpPr>
      <dsp:spPr>
        <a:xfrm>
          <a:off x="3643114" y="537777"/>
          <a:ext cx="2980729" cy="189276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3C9F1C-5A82-43B5-AA9C-F19F643CB79E}">
      <dsp:nvSpPr>
        <dsp:cNvPr id="0" name=""/>
        <dsp:cNvSpPr/>
      </dsp:nvSpPr>
      <dsp:spPr>
        <a:xfrm>
          <a:off x="3974306" y="852409"/>
          <a:ext cx="2980729" cy="189276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kern="1200"/>
            <a:t>Momentum of tracks</a:t>
          </a:r>
          <a:endParaRPr lang="en-US" sz="3600" kern="1200"/>
        </a:p>
      </dsp:txBody>
      <dsp:txXfrm>
        <a:off x="4029743" y="907846"/>
        <a:ext cx="2869855" cy="1781889"/>
      </dsp:txXfrm>
    </dsp:sp>
    <dsp:sp modelId="{5B3ED417-339C-4B45-BA8B-7F96C74ECEB5}">
      <dsp:nvSpPr>
        <dsp:cNvPr id="0" name=""/>
        <dsp:cNvSpPr/>
      </dsp:nvSpPr>
      <dsp:spPr>
        <a:xfrm>
          <a:off x="7286228" y="537777"/>
          <a:ext cx="2980729" cy="189276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AB10D9-24E2-4ABD-86CB-688969B401CB}">
      <dsp:nvSpPr>
        <dsp:cNvPr id="0" name=""/>
        <dsp:cNvSpPr/>
      </dsp:nvSpPr>
      <dsp:spPr>
        <a:xfrm>
          <a:off x="7617420" y="852409"/>
          <a:ext cx="2980729" cy="189276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kern="1200"/>
            <a:t>Masses of the particles produced</a:t>
          </a:r>
          <a:endParaRPr lang="en-US" sz="3600" kern="1200"/>
        </a:p>
      </dsp:txBody>
      <dsp:txXfrm>
        <a:off x="7672857" y="907846"/>
        <a:ext cx="2869855" cy="178188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47.wmf"/><Relationship Id="rId1" Type="http://schemas.openxmlformats.org/officeDocument/2006/relationships/image" Target="../media/image46.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90B487-4A8A-4E4F-A2E3-8D54F4F64CF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FDA0B6FB-47F4-401A-8C31-DE96D5E665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4D202A71-3E3B-472B-8894-D8027DF57C82}"/>
              </a:ext>
            </a:extLst>
          </p:cNvPr>
          <p:cNvSpPr>
            <a:spLocks noGrp="1"/>
          </p:cNvSpPr>
          <p:nvPr>
            <p:ph type="dt" sz="half" idx="10"/>
          </p:nvPr>
        </p:nvSpPr>
        <p:spPr/>
        <p:txBody>
          <a:bodyPr/>
          <a:lstStyle/>
          <a:p>
            <a:fld id="{B5DFE191-A2E0-4519-AB91-5DA0DD3AAFE9}" type="datetimeFigureOut">
              <a:rPr lang="es-MX" smtClean="0"/>
              <a:t>14/03/2021</a:t>
            </a:fld>
            <a:endParaRPr lang="es-MX"/>
          </a:p>
        </p:txBody>
      </p:sp>
      <p:sp>
        <p:nvSpPr>
          <p:cNvPr id="5" name="Marcador de pie de página 4">
            <a:extLst>
              <a:ext uri="{FF2B5EF4-FFF2-40B4-BE49-F238E27FC236}">
                <a16:creationId xmlns:a16="http://schemas.microsoft.com/office/drawing/2014/main" id="{C1D7680E-2B8A-4C3A-9E8F-00A3030BECC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81EBFDB6-AAA7-456F-8A3B-3C691D822D97}"/>
              </a:ext>
            </a:extLst>
          </p:cNvPr>
          <p:cNvSpPr>
            <a:spLocks noGrp="1"/>
          </p:cNvSpPr>
          <p:nvPr>
            <p:ph type="sldNum" sz="quarter" idx="12"/>
          </p:nvPr>
        </p:nvSpPr>
        <p:spPr/>
        <p:txBody>
          <a:bodyPr/>
          <a:lstStyle/>
          <a:p>
            <a:fld id="{5590B66D-FC18-4AD4-A216-01B3BE28ABC6}" type="slidenum">
              <a:rPr lang="es-MX" smtClean="0"/>
              <a:t>‹Nº›</a:t>
            </a:fld>
            <a:endParaRPr lang="es-MX"/>
          </a:p>
        </p:txBody>
      </p:sp>
    </p:spTree>
    <p:extLst>
      <p:ext uri="{BB962C8B-B14F-4D97-AF65-F5344CB8AC3E}">
        <p14:creationId xmlns:p14="http://schemas.microsoft.com/office/powerpoint/2010/main" val="2522811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C7447E-86E8-466C-B29E-BE1A5A0261E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558FC3E2-6D33-4F7B-A4AA-E148B108BDC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909729EB-82B4-4CAF-96A7-D55ED4FA0541}"/>
              </a:ext>
            </a:extLst>
          </p:cNvPr>
          <p:cNvSpPr>
            <a:spLocks noGrp="1"/>
          </p:cNvSpPr>
          <p:nvPr>
            <p:ph type="dt" sz="half" idx="10"/>
          </p:nvPr>
        </p:nvSpPr>
        <p:spPr/>
        <p:txBody>
          <a:bodyPr/>
          <a:lstStyle/>
          <a:p>
            <a:fld id="{B5DFE191-A2E0-4519-AB91-5DA0DD3AAFE9}" type="datetimeFigureOut">
              <a:rPr lang="es-MX" smtClean="0"/>
              <a:t>14/03/2021</a:t>
            </a:fld>
            <a:endParaRPr lang="es-MX"/>
          </a:p>
        </p:txBody>
      </p:sp>
      <p:sp>
        <p:nvSpPr>
          <p:cNvPr id="5" name="Marcador de pie de página 4">
            <a:extLst>
              <a:ext uri="{FF2B5EF4-FFF2-40B4-BE49-F238E27FC236}">
                <a16:creationId xmlns:a16="http://schemas.microsoft.com/office/drawing/2014/main" id="{17FECAE4-28A1-4F44-B70F-09E09AA913E1}"/>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AE43B20-A779-461B-A3BA-F1B894985B99}"/>
              </a:ext>
            </a:extLst>
          </p:cNvPr>
          <p:cNvSpPr>
            <a:spLocks noGrp="1"/>
          </p:cNvSpPr>
          <p:nvPr>
            <p:ph type="sldNum" sz="quarter" idx="12"/>
          </p:nvPr>
        </p:nvSpPr>
        <p:spPr/>
        <p:txBody>
          <a:bodyPr/>
          <a:lstStyle/>
          <a:p>
            <a:fld id="{5590B66D-FC18-4AD4-A216-01B3BE28ABC6}" type="slidenum">
              <a:rPr lang="es-MX" smtClean="0"/>
              <a:t>‹Nº›</a:t>
            </a:fld>
            <a:endParaRPr lang="es-MX"/>
          </a:p>
        </p:txBody>
      </p:sp>
    </p:spTree>
    <p:extLst>
      <p:ext uri="{BB962C8B-B14F-4D97-AF65-F5344CB8AC3E}">
        <p14:creationId xmlns:p14="http://schemas.microsoft.com/office/powerpoint/2010/main" val="2892082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B4E33F3-A74E-4F2B-8FE3-1ECC237D2F3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3749C238-617E-460C-824D-2C1804FD72C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C588C23-5A3E-42F2-B053-071456509575}"/>
              </a:ext>
            </a:extLst>
          </p:cNvPr>
          <p:cNvSpPr>
            <a:spLocks noGrp="1"/>
          </p:cNvSpPr>
          <p:nvPr>
            <p:ph type="dt" sz="half" idx="10"/>
          </p:nvPr>
        </p:nvSpPr>
        <p:spPr/>
        <p:txBody>
          <a:bodyPr/>
          <a:lstStyle/>
          <a:p>
            <a:fld id="{B5DFE191-A2E0-4519-AB91-5DA0DD3AAFE9}" type="datetimeFigureOut">
              <a:rPr lang="es-MX" smtClean="0"/>
              <a:t>14/03/2021</a:t>
            </a:fld>
            <a:endParaRPr lang="es-MX"/>
          </a:p>
        </p:txBody>
      </p:sp>
      <p:sp>
        <p:nvSpPr>
          <p:cNvPr id="5" name="Marcador de pie de página 4">
            <a:extLst>
              <a:ext uri="{FF2B5EF4-FFF2-40B4-BE49-F238E27FC236}">
                <a16:creationId xmlns:a16="http://schemas.microsoft.com/office/drawing/2014/main" id="{D8A06B21-D1FF-47AB-A4DD-4E744201AFCC}"/>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66B8BEA-C118-4AD1-91CF-24456563E67A}"/>
              </a:ext>
            </a:extLst>
          </p:cNvPr>
          <p:cNvSpPr>
            <a:spLocks noGrp="1"/>
          </p:cNvSpPr>
          <p:nvPr>
            <p:ph type="sldNum" sz="quarter" idx="12"/>
          </p:nvPr>
        </p:nvSpPr>
        <p:spPr/>
        <p:txBody>
          <a:bodyPr/>
          <a:lstStyle/>
          <a:p>
            <a:fld id="{5590B66D-FC18-4AD4-A216-01B3BE28ABC6}" type="slidenum">
              <a:rPr lang="es-MX" smtClean="0"/>
              <a:t>‹Nº›</a:t>
            </a:fld>
            <a:endParaRPr lang="es-MX"/>
          </a:p>
        </p:txBody>
      </p:sp>
    </p:spTree>
    <p:extLst>
      <p:ext uri="{BB962C8B-B14F-4D97-AF65-F5344CB8AC3E}">
        <p14:creationId xmlns:p14="http://schemas.microsoft.com/office/powerpoint/2010/main" val="1469481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7A2020-6718-44E6-9C81-57ED048AB0B6}"/>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7B56E6F4-8FF8-40C5-BD89-F7A394FAAA9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E7C9FB00-6846-4E4D-817C-CD652819F588}"/>
              </a:ext>
            </a:extLst>
          </p:cNvPr>
          <p:cNvSpPr>
            <a:spLocks noGrp="1"/>
          </p:cNvSpPr>
          <p:nvPr>
            <p:ph type="dt" sz="half" idx="10"/>
          </p:nvPr>
        </p:nvSpPr>
        <p:spPr/>
        <p:txBody>
          <a:bodyPr/>
          <a:lstStyle/>
          <a:p>
            <a:fld id="{B5DFE191-A2E0-4519-AB91-5DA0DD3AAFE9}" type="datetimeFigureOut">
              <a:rPr lang="es-MX" smtClean="0"/>
              <a:t>14/03/2021</a:t>
            </a:fld>
            <a:endParaRPr lang="es-MX"/>
          </a:p>
        </p:txBody>
      </p:sp>
      <p:sp>
        <p:nvSpPr>
          <p:cNvPr id="5" name="Marcador de pie de página 4">
            <a:extLst>
              <a:ext uri="{FF2B5EF4-FFF2-40B4-BE49-F238E27FC236}">
                <a16:creationId xmlns:a16="http://schemas.microsoft.com/office/drawing/2014/main" id="{728007E4-B5F5-4700-9E53-3D1B5432A051}"/>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F60F17E4-017D-46D0-8B1E-B8E43658586E}"/>
              </a:ext>
            </a:extLst>
          </p:cNvPr>
          <p:cNvSpPr>
            <a:spLocks noGrp="1"/>
          </p:cNvSpPr>
          <p:nvPr>
            <p:ph type="sldNum" sz="quarter" idx="12"/>
          </p:nvPr>
        </p:nvSpPr>
        <p:spPr/>
        <p:txBody>
          <a:bodyPr/>
          <a:lstStyle/>
          <a:p>
            <a:fld id="{5590B66D-FC18-4AD4-A216-01B3BE28ABC6}" type="slidenum">
              <a:rPr lang="es-MX" smtClean="0"/>
              <a:t>‹Nº›</a:t>
            </a:fld>
            <a:endParaRPr lang="es-MX"/>
          </a:p>
        </p:txBody>
      </p:sp>
    </p:spTree>
    <p:extLst>
      <p:ext uri="{BB962C8B-B14F-4D97-AF65-F5344CB8AC3E}">
        <p14:creationId xmlns:p14="http://schemas.microsoft.com/office/powerpoint/2010/main" val="3928144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96E047-C860-406B-872D-3C5EDFB5834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375D00BA-5DBF-41FC-BA15-0BCA75A118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643B2C3-EAAE-4CBD-AF97-A48D5A6A2966}"/>
              </a:ext>
            </a:extLst>
          </p:cNvPr>
          <p:cNvSpPr>
            <a:spLocks noGrp="1"/>
          </p:cNvSpPr>
          <p:nvPr>
            <p:ph type="dt" sz="half" idx="10"/>
          </p:nvPr>
        </p:nvSpPr>
        <p:spPr/>
        <p:txBody>
          <a:bodyPr/>
          <a:lstStyle/>
          <a:p>
            <a:fld id="{B5DFE191-A2E0-4519-AB91-5DA0DD3AAFE9}" type="datetimeFigureOut">
              <a:rPr lang="es-MX" smtClean="0"/>
              <a:t>14/03/2021</a:t>
            </a:fld>
            <a:endParaRPr lang="es-MX"/>
          </a:p>
        </p:txBody>
      </p:sp>
      <p:sp>
        <p:nvSpPr>
          <p:cNvPr id="5" name="Marcador de pie de página 4">
            <a:extLst>
              <a:ext uri="{FF2B5EF4-FFF2-40B4-BE49-F238E27FC236}">
                <a16:creationId xmlns:a16="http://schemas.microsoft.com/office/drawing/2014/main" id="{06CA38F1-58B7-44AC-8519-7E4FB73E6F4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81DA021-E961-4DFA-BB29-08150FD46D98}"/>
              </a:ext>
            </a:extLst>
          </p:cNvPr>
          <p:cNvSpPr>
            <a:spLocks noGrp="1"/>
          </p:cNvSpPr>
          <p:nvPr>
            <p:ph type="sldNum" sz="quarter" idx="12"/>
          </p:nvPr>
        </p:nvSpPr>
        <p:spPr/>
        <p:txBody>
          <a:bodyPr/>
          <a:lstStyle/>
          <a:p>
            <a:fld id="{5590B66D-FC18-4AD4-A216-01B3BE28ABC6}" type="slidenum">
              <a:rPr lang="es-MX" smtClean="0"/>
              <a:t>‹Nº›</a:t>
            </a:fld>
            <a:endParaRPr lang="es-MX"/>
          </a:p>
        </p:txBody>
      </p:sp>
    </p:spTree>
    <p:extLst>
      <p:ext uri="{BB962C8B-B14F-4D97-AF65-F5344CB8AC3E}">
        <p14:creationId xmlns:p14="http://schemas.microsoft.com/office/powerpoint/2010/main" val="344700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27654B-1C7E-43E3-9890-B25CB1F80CE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6CD8FC3C-6DA8-4297-8AC1-DE001BDAD7C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23BE1759-2B94-4154-933D-BEADDE8218A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A2939988-85A8-4688-961D-A0970C4577D1}"/>
              </a:ext>
            </a:extLst>
          </p:cNvPr>
          <p:cNvSpPr>
            <a:spLocks noGrp="1"/>
          </p:cNvSpPr>
          <p:nvPr>
            <p:ph type="dt" sz="half" idx="10"/>
          </p:nvPr>
        </p:nvSpPr>
        <p:spPr/>
        <p:txBody>
          <a:bodyPr/>
          <a:lstStyle/>
          <a:p>
            <a:fld id="{B5DFE191-A2E0-4519-AB91-5DA0DD3AAFE9}" type="datetimeFigureOut">
              <a:rPr lang="es-MX" smtClean="0"/>
              <a:t>14/03/2021</a:t>
            </a:fld>
            <a:endParaRPr lang="es-MX"/>
          </a:p>
        </p:txBody>
      </p:sp>
      <p:sp>
        <p:nvSpPr>
          <p:cNvPr id="6" name="Marcador de pie de página 5">
            <a:extLst>
              <a:ext uri="{FF2B5EF4-FFF2-40B4-BE49-F238E27FC236}">
                <a16:creationId xmlns:a16="http://schemas.microsoft.com/office/drawing/2014/main" id="{3C71847A-87D5-428D-8C12-8BB0EE658B24}"/>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723F3359-E62C-403F-BD46-1D28CB931ED0}"/>
              </a:ext>
            </a:extLst>
          </p:cNvPr>
          <p:cNvSpPr>
            <a:spLocks noGrp="1"/>
          </p:cNvSpPr>
          <p:nvPr>
            <p:ph type="sldNum" sz="quarter" idx="12"/>
          </p:nvPr>
        </p:nvSpPr>
        <p:spPr/>
        <p:txBody>
          <a:bodyPr/>
          <a:lstStyle/>
          <a:p>
            <a:fld id="{5590B66D-FC18-4AD4-A216-01B3BE28ABC6}" type="slidenum">
              <a:rPr lang="es-MX" smtClean="0"/>
              <a:t>‹Nº›</a:t>
            </a:fld>
            <a:endParaRPr lang="es-MX"/>
          </a:p>
        </p:txBody>
      </p:sp>
    </p:spTree>
    <p:extLst>
      <p:ext uri="{BB962C8B-B14F-4D97-AF65-F5344CB8AC3E}">
        <p14:creationId xmlns:p14="http://schemas.microsoft.com/office/powerpoint/2010/main" val="3669001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941EAA-386C-48E5-B545-9D19536ED4E1}"/>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0FACCABF-F8AC-4CE1-A3FA-E247F957DB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A748C3D-64F5-49D2-AAF4-2E985D7D875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1623B904-EE01-4000-86DB-9A05CD417F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778E168-7F3E-48E2-8511-A58732BA7D6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93499137-7464-48D4-8ABF-547E2FE40BDF}"/>
              </a:ext>
            </a:extLst>
          </p:cNvPr>
          <p:cNvSpPr>
            <a:spLocks noGrp="1"/>
          </p:cNvSpPr>
          <p:nvPr>
            <p:ph type="dt" sz="half" idx="10"/>
          </p:nvPr>
        </p:nvSpPr>
        <p:spPr/>
        <p:txBody>
          <a:bodyPr/>
          <a:lstStyle/>
          <a:p>
            <a:fld id="{B5DFE191-A2E0-4519-AB91-5DA0DD3AAFE9}" type="datetimeFigureOut">
              <a:rPr lang="es-MX" smtClean="0"/>
              <a:t>14/03/2021</a:t>
            </a:fld>
            <a:endParaRPr lang="es-MX"/>
          </a:p>
        </p:txBody>
      </p:sp>
      <p:sp>
        <p:nvSpPr>
          <p:cNvPr id="8" name="Marcador de pie de página 7">
            <a:extLst>
              <a:ext uri="{FF2B5EF4-FFF2-40B4-BE49-F238E27FC236}">
                <a16:creationId xmlns:a16="http://schemas.microsoft.com/office/drawing/2014/main" id="{D761EF9B-028D-4002-9FFC-E6406F10F75E}"/>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A80B980E-9936-43F8-B197-DF3C888C96C1}"/>
              </a:ext>
            </a:extLst>
          </p:cNvPr>
          <p:cNvSpPr>
            <a:spLocks noGrp="1"/>
          </p:cNvSpPr>
          <p:nvPr>
            <p:ph type="sldNum" sz="quarter" idx="12"/>
          </p:nvPr>
        </p:nvSpPr>
        <p:spPr/>
        <p:txBody>
          <a:bodyPr/>
          <a:lstStyle/>
          <a:p>
            <a:fld id="{5590B66D-FC18-4AD4-A216-01B3BE28ABC6}" type="slidenum">
              <a:rPr lang="es-MX" smtClean="0"/>
              <a:t>‹Nº›</a:t>
            </a:fld>
            <a:endParaRPr lang="es-MX"/>
          </a:p>
        </p:txBody>
      </p:sp>
    </p:spTree>
    <p:extLst>
      <p:ext uri="{BB962C8B-B14F-4D97-AF65-F5344CB8AC3E}">
        <p14:creationId xmlns:p14="http://schemas.microsoft.com/office/powerpoint/2010/main" val="4012602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75138B-78B9-4128-B9F2-7655D93ACF41}"/>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33A46B50-05F9-4D3D-82BC-BD5E6E9D0E75}"/>
              </a:ext>
            </a:extLst>
          </p:cNvPr>
          <p:cNvSpPr>
            <a:spLocks noGrp="1"/>
          </p:cNvSpPr>
          <p:nvPr>
            <p:ph type="dt" sz="half" idx="10"/>
          </p:nvPr>
        </p:nvSpPr>
        <p:spPr/>
        <p:txBody>
          <a:bodyPr/>
          <a:lstStyle/>
          <a:p>
            <a:fld id="{B5DFE191-A2E0-4519-AB91-5DA0DD3AAFE9}" type="datetimeFigureOut">
              <a:rPr lang="es-MX" smtClean="0"/>
              <a:t>14/03/2021</a:t>
            </a:fld>
            <a:endParaRPr lang="es-MX"/>
          </a:p>
        </p:txBody>
      </p:sp>
      <p:sp>
        <p:nvSpPr>
          <p:cNvPr id="4" name="Marcador de pie de página 3">
            <a:extLst>
              <a:ext uri="{FF2B5EF4-FFF2-40B4-BE49-F238E27FC236}">
                <a16:creationId xmlns:a16="http://schemas.microsoft.com/office/drawing/2014/main" id="{B086BA5F-2A3A-4896-990E-ADE069A144F5}"/>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71778A40-2C93-4A22-9B56-51C547138C22}"/>
              </a:ext>
            </a:extLst>
          </p:cNvPr>
          <p:cNvSpPr>
            <a:spLocks noGrp="1"/>
          </p:cNvSpPr>
          <p:nvPr>
            <p:ph type="sldNum" sz="quarter" idx="12"/>
          </p:nvPr>
        </p:nvSpPr>
        <p:spPr/>
        <p:txBody>
          <a:bodyPr/>
          <a:lstStyle/>
          <a:p>
            <a:fld id="{5590B66D-FC18-4AD4-A216-01B3BE28ABC6}" type="slidenum">
              <a:rPr lang="es-MX" smtClean="0"/>
              <a:t>‹Nº›</a:t>
            </a:fld>
            <a:endParaRPr lang="es-MX"/>
          </a:p>
        </p:txBody>
      </p:sp>
    </p:spTree>
    <p:extLst>
      <p:ext uri="{BB962C8B-B14F-4D97-AF65-F5344CB8AC3E}">
        <p14:creationId xmlns:p14="http://schemas.microsoft.com/office/powerpoint/2010/main" val="1569165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51BBE71-36F9-4CD6-8CCB-881F27580145}"/>
              </a:ext>
            </a:extLst>
          </p:cNvPr>
          <p:cNvSpPr>
            <a:spLocks noGrp="1"/>
          </p:cNvSpPr>
          <p:nvPr>
            <p:ph type="dt" sz="half" idx="10"/>
          </p:nvPr>
        </p:nvSpPr>
        <p:spPr/>
        <p:txBody>
          <a:bodyPr/>
          <a:lstStyle/>
          <a:p>
            <a:fld id="{B5DFE191-A2E0-4519-AB91-5DA0DD3AAFE9}" type="datetimeFigureOut">
              <a:rPr lang="es-MX" smtClean="0"/>
              <a:t>14/03/2021</a:t>
            </a:fld>
            <a:endParaRPr lang="es-MX"/>
          </a:p>
        </p:txBody>
      </p:sp>
      <p:sp>
        <p:nvSpPr>
          <p:cNvPr id="3" name="Marcador de pie de página 2">
            <a:extLst>
              <a:ext uri="{FF2B5EF4-FFF2-40B4-BE49-F238E27FC236}">
                <a16:creationId xmlns:a16="http://schemas.microsoft.com/office/drawing/2014/main" id="{94B92AF5-BCE4-4156-B909-6AFC3AB166CD}"/>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8385D059-2DC0-44A2-8BE3-95D6EA1D225C}"/>
              </a:ext>
            </a:extLst>
          </p:cNvPr>
          <p:cNvSpPr>
            <a:spLocks noGrp="1"/>
          </p:cNvSpPr>
          <p:nvPr>
            <p:ph type="sldNum" sz="quarter" idx="12"/>
          </p:nvPr>
        </p:nvSpPr>
        <p:spPr/>
        <p:txBody>
          <a:bodyPr/>
          <a:lstStyle/>
          <a:p>
            <a:fld id="{5590B66D-FC18-4AD4-A216-01B3BE28ABC6}" type="slidenum">
              <a:rPr lang="es-MX" smtClean="0"/>
              <a:t>‹Nº›</a:t>
            </a:fld>
            <a:endParaRPr lang="es-MX"/>
          </a:p>
        </p:txBody>
      </p:sp>
    </p:spTree>
    <p:extLst>
      <p:ext uri="{BB962C8B-B14F-4D97-AF65-F5344CB8AC3E}">
        <p14:creationId xmlns:p14="http://schemas.microsoft.com/office/powerpoint/2010/main" val="718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A32AD1-66EB-410F-ABB6-15B3263E6AF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FD5818F6-4A81-40DA-82B5-EF5D0D2540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7DFAB125-B266-422F-A721-98C2D498E2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9347083-8A9F-4D32-AA9C-41F802FAB5F7}"/>
              </a:ext>
            </a:extLst>
          </p:cNvPr>
          <p:cNvSpPr>
            <a:spLocks noGrp="1"/>
          </p:cNvSpPr>
          <p:nvPr>
            <p:ph type="dt" sz="half" idx="10"/>
          </p:nvPr>
        </p:nvSpPr>
        <p:spPr/>
        <p:txBody>
          <a:bodyPr/>
          <a:lstStyle/>
          <a:p>
            <a:fld id="{B5DFE191-A2E0-4519-AB91-5DA0DD3AAFE9}" type="datetimeFigureOut">
              <a:rPr lang="es-MX" smtClean="0"/>
              <a:t>14/03/2021</a:t>
            </a:fld>
            <a:endParaRPr lang="es-MX"/>
          </a:p>
        </p:txBody>
      </p:sp>
      <p:sp>
        <p:nvSpPr>
          <p:cNvPr id="6" name="Marcador de pie de página 5">
            <a:extLst>
              <a:ext uri="{FF2B5EF4-FFF2-40B4-BE49-F238E27FC236}">
                <a16:creationId xmlns:a16="http://schemas.microsoft.com/office/drawing/2014/main" id="{D6ABDDD6-A14F-4969-B699-A71657973BE5}"/>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CC2BDB26-6EC1-4945-B898-6A5B5FF3C0DA}"/>
              </a:ext>
            </a:extLst>
          </p:cNvPr>
          <p:cNvSpPr>
            <a:spLocks noGrp="1"/>
          </p:cNvSpPr>
          <p:nvPr>
            <p:ph type="sldNum" sz="quarter" idx="12"/>
          </p:nvPr>
        </p:nvSpPr>
        <p:spPr/>
        <p:txBody>
          <a:bodyPr/>
          <a:lstStyle/>
          <a:p>
            <a:fld id="{5590B66D-FC18-4AD4-A216-01B3BE28ABC6}" type="slidenum">
              <a:rPr lang="es-MX" smtClean="0"/>
              <a:t>‹Nº›</a:t>
            </a:fld>
            <a:endParaRPr lang="es-MX"/>
          </a:p>
        </p:txBody>
      </p:sp>
    </p:spTree>
    <p:extLst>
      <p:ext uri="{BB962C8B-B14F-4D97-AF65-F5344CB8AC3E}">
        <p14:creationId xmlns:p14="http://schemas.microsoft.com/office/powerpoint/2010/main" val="4251043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030C2E-4AB4-42A9-8BB4-CBFD16C970C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81CDF2C1-4918-4303-B4CA-75F3B01CB4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C3BB83D8-6ED6-4F74-A05A-AF7121C5B5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6320FC8-5B71-4B21-8264-4B710987864C}"/>
              </a:ext>
            </a:extLst>
          </p:cNvPr>
          <p:cNvSpPr>
            <a:spLocks noGrp="1"/>
          </p:cNvSpPr>
          <p:nvPr>
            <p:ph type="dt" sz="half" idx="10"/>
          </p:nvPr>
        </p:nvSpPr>
        <p:spPr/>
        <p:txBody>
          <a:bodyPr/>
          <a:lstStyle/>
          <a:p>
            <a:fld id="{B5DFE191-A2E0-4519-AB91-5DA0DD3AAFE9}" type="datetimeFigureOut">
              <a:rPr lang="es-MX" smtClean="0"/>
              <a:t>14/03/2021</a:t>
            </a:fld>
            <a:endParaRPr lang="es-MX"/>
          </a:p>
        </p:txBody>
      </p:sp>
      <p:sp>
        <p:nvSpPr>
          <p:cNvPr id="6" name="Marcador de pie de página 5">
            <a:extLst>
              <a:ext uri="{FF2B5EF4-FFF2-40B4-BE49-F238E27FC236}">
                <a16:creationId xmlns:a16="http://schemas.microsoft.com/office/drawing/2014/main" id="{A28FC9F1-B44E-4D1B-8658-45D0DDD784F5}"/>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07F519C6-9CAA-4C4C-BCE7-BC18041D89E2}"/>
              </a:ext>
            </a:extLst>
          </p:cNvPr>
          <p:cNvSpPr>
            <a:spLocks noGrp="1"/>
          </p:cNvSpPr>
          <p:nvPr>
            <p:ph type="sldNum" sz="quarter" idx="12"/>
          </p:nvPr>
        </p:nvSpPr>
        <p:spPr/>
        <p:txBody>
          <a:bodyPr/>
          <a:lstStyle/>
          <a:p>
            <a:fld id="{5590B66D-FC18-4AD4-A216-01B3BE28ABC6}" type="slidenum">
              <a:rPr lang="es-MX" smtClean="0"/>
              <a:t>‹Nº›</a:t>
            </a:fld>
            <a:endParaRPr lang="es-MX"/>
          </a:p>
        </p:txBody>
      </p:sp>
    </p:spTree>
    <p:extLst>
      <p:ext uri="{BB962C8B-B14F-4D97-AF65-F5344CB8AC3E}">
        <p14:creationId xmlns:p14="http://schemas.microsoft.com/office/powerpoint/2010/main" val="3745361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440B092-B204-4E6B-845A-2EBA75FFAE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DFD1E428-52E1-415A-A591-0524FDF91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79CCAEA-BAC2-4923-AA51-B26540DDF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FE191-A2E0-4519-AB91-5DA0DD3AAFE9}" type="datetimeFigureOut">
              <a:rPr lang="es-MX" smtClean="0"/>
              <a:t>14/03/2021</a:t>
            </a:fld>
            <a:endParaRPr lang="es-MX"/>
          </a:p>
        </p:txBody>
      </p:sp>
      <p:sp>
        <p:nvSpPr>
          <p:cNvPr id="5" name="Marcador de pie de página 4">
            <a:extLst>
              <a:ext uri="{FF2B5EF4-FFF2-40B4-BE49-F238E27FC236}">
                <a16:creationId xmlns:a16="http://schemas.microsoft.com/office/drawing/2014/main" id="{5FCA470E-D413-4470-A052-5C0098C086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F6DF74EC-6EA3-4C35-82E8-03ED34ECBD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90B66D-FC18-4AD4-A216-01B3BE28ABC6}" type="slidenum">
              <a:rPr lang="es-MX" smtClean="0"/>
              <a:t>‹Nº›</a:t>
            </a:fld>
            <a:endParaRPr lang="es-MX"/>
          </a:p>
        </p:txBody>
      </p:sp>
    </p:spTree>
    <p:extLst>
      <p:ext uri="{BB962C8B-B14F-4D97-AF65-F5344CB8AC3E}">
        <p14:creationId xmlns:p14="http://schemas.microsoft.com/office/powerpoint/2010/main" val="3830056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video" Target="https://www.youtube.com/embed/CaTEslP8gek?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emf"/><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video" Target="https://www.youtube.com/embed/yWBWzIUCNpw?feature=oembed"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5.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8.png"/><Relationship Id="rId7" Type="http://schemas.openxmlformats.org/officeDocument/2006/relationships/image" Target="../media/image47.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46.wmf"/><Relationship Id="rId4" Type="http://schemas.openxmlformats.org/officeDocument/2006/relationships/oleObject" Target="../embeddings/oleObject1.bin"/></Relationships>
</file>

<file path=ppt/slides/_rels/slide39.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395F11F-2E44-4005-8643-7768EBE259A8}"/>
              </a:ext>
            </a:extLst>
          </p:cNvPr>
          <p:cNvPicPr>
            <a:picLocks noChangeAspect="1"/>
          </p:cNvPicPr>
          <p:nvPr/>
        </p:nvPicPr>
        <p:blipFill rotWithShape="1">
          <a:blip r:embed="rId2"/>
          <a:srcRect t="11851" b="3880"/>
          <a:stretch/>
        </p:blipFill>
        <p:spPr>
          <a:xfrm>
            <a:off x="20" y="-259297"/>
            <a:ext cx="12191980" cy="6857990"/>
          </a:xfrm>
          <a:prstGeom prst="rect">
            <a:avLst/>
          </a:prstGeom>
        </p:spPr>
      </p:pic>
      <p:sp>
        <p:nvSpPr>
          <p:cNvPr id="11"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ítulo 1">
            <a:extLst>
              <a:ext uri="{FF2B5EF4-FFF2-40B4-BE49-F238E27FC236}">
                <a16:creationId xmlns:a16="http://schemas.microsoft.com/office/drawing/2014/main" id="{CB6EE8AB-544F-40FF-9750-4EDEEEE503F3}"/>
              </a:ext>
            </a:extLst>
          </p:cNvPr>
          <p:cNvSpPr>
            <a:spLocks noGrp="1"/>
          </p:cNvSpPr>
          <p:nvPr>
            <p:ph type="ctrTitle"/>
          </p:nvPr>
        </p:nvSpPr>
        <p:spPr>
          <a:xfrm>
            <a:off x="8022021" y="3231931"/>
            <a:ext cx="3852041" cy="1834056"/>
          </a:xfrm>
        </p:spPr>
        <p:txBody>
          <a:bodyPr>
            <a:normAutofit fontScale="90000"/>
          </a:bodyPr>
          <a:lstStyle/>
          <a:p>
            <a:r>
              <a:rPr lang="en-US" sz="4000" b="1" dirty="0">
                <a:solidFill>
                  <a:srgbClr val="FF0000"/>
                </a:solidFill>
              </a:rPr>
              <a:t>  Alice</a:t>
            </a:r>
            <a:br>
              <a:rPr lang="en-US" sz="4000" dirty="0"/>
            </a:br>
            <a:r>
              <a:rPr lang="en-US" sz="4000" dirty="0"/>
              <a:t>A large ion collider experiment</a:t>
            </a:r>
            <a:endParaRPr lang="es-MX" sz="4000" dirty="0"/>
          </a:p>
        </p:txBody>
      </p:sp>
      <p:sp>
        <p:nvSpPr>
          <p:cNvPr id="3" name="Subtítulo 2">
            <a:extLst>
              <a:ext uri="{FF2B5EF4-FFF2-40B4-BE49-F238E27FC236}">
                <a16:creationId xmlns:a16="http://schemas.microsoft.com/office/drawing/2014/main" id="{04B3BCFD-A2C2-4C16-BE9D-1A9B0994BE54}"/>
              </a:ext>
            </a:extLst>
          </p:cNvPr>
          <p:cNvSpPr>
            <a:spLocks noGrp="1"/>
          </p:cNvSpPr>
          <p:nvPr>
            <p:ph type="subTitle" idx="1"/>
          </p:nvPr>
        </p:nvSpPr>
        <p:spPr>
          <a:xfrm>
            <a:off x="7782910" y="5242675"/>
            <a:ext cx="4330262" cy="683284"/>
          </a:xfrm>
        </p:spPr>
        <p:txBody>
          <a:bodyPr>
            <a:normAutofit lnSpcReduction="10000"/>
          </a:bodyPr>
          <a:lstStyle/>
          <a:p>
            <a:r>
              <a:rPr lang="es-MX" sz="4400" b="1" dirty="0">
                <a:solidFill>
                  <a:srgbClr val="FF0000"/>
                </a:solidFill>
              </a:rPr>
              <a:t>Guy Paic</a:t>
            </a:r>
          </a:p>
        </p:txBody>
      </p:sp>
      <p:cxnSp>
        <p:nvCxnSpPr>
          <p:cNvPr id="13" name="Straight Connector 12">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8010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8A3A1B2-7A36-436B-B242-A6930813D3E2}"/>
              </a:ext>
            </a:extLst>
          </p:cNvPr>
          <p:cNvSpPr>
            <a:spLocks noGrp="1"/>
          </p:cNvSpPr>
          <p:nvPr>
            <p:ph type="title"/>
          </p:nvPr>
        </p:nvSpPr>
        <p:spPr>
          <a:xfrm>
            <a:off x="1245072" y="1289765"/>
            <a:ext cx="3651101" cy="4270963"/>
          </a:xfrm>
        </p:spPr>
        <p:txBody>
          <a:bodyPr anchor="ctr">
            <a:normAutofit/>
          </a:bodyPr>
          <a:lstStyle/>
          <a:p>
            <a:pPr algn="ctr"/>
            <a:r>
              <a:rPr lang="es-MX" sz="5600" dirty="0" err="1">
                <a:solidFill>
                  <a:srgbClr val="FFFFFF"/>
                </a:solidFill>
              </a:rPr>
              <a:t>How</a:t>
            </a:r>
            <a:r>
              <a:rPr lang="es-MX" sz="5600" dirty="0">
                <a:solidFill>
                  <a:srgbClr val="FFFFFF"/>
                </a:solidFill>
              </a:rPr>
              <a:t> </a:t>
            </a:r>
            <a:r>
              <a:rPr lang="es-MX" sz="5600" dirty="0" err="1">
                <a:solidFill>
                  <a:srgbClr val="FFFFFF"/>
                </a:solidFill>
              </a:rPr>
              <a:t>to</a:t>
            </a:r>
            <a:r>
              <a:rPr lang="es-MX" sz="5600" dirty="0">
                <a:solidFill>
                  <a:srgbClr val="FFFFFF"/>
                </a:solidFill>
              </a:rPr>
              <a:t> ¨</a:t>
            </a:r>
            <a:r>
              <a:rPr lang="es-MX" sz="5600" dirty="0" err="1">
                <a:solidFill>
                  <a:srgbClr val="FFFFFF"/>
                </a:solidFill>
              </a:rPr>
              <a:t>recreate</a:t>
            </a:r>
            <a:r>
              <a:rPr lang="es-MX" sz="5600" dirty="0">
                <a:solidFill>
                  <a:srgbClr val="FFFFFF"/>
                </a:solidFill>
              </a:rPr>
              <a:t>¨ quark gluon plasma</a:t>
            </a: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Marcador de contenido 2">
            <a:extLst>
              <a:ext uri="{FF2B5EF4-FFF2-40B4-BE49-F238E27FC236}">
                <a16:creationId xmlns:a16="http://schemas.microsoft.com/office/drawing/2014/main" id="{8B73C927-AC39-4449-8C50-AED5B61DBF3F}"/>
              </a:ext>
            </a:extLst>
          </p:cNvPr>
          <p:cNvSpPr>
            <a:spLocks noGrp="1"/>
          </p:cNvSpPr>
          <p:nvPr>
            <p:ph idx="1"/>
          </p:nvPr>
        </p:nvSpPr>
        <p:spPr>
          <a:xfrm>
            <a:off x="6297233" y="518400"/>
            <a:ext cx="4771607" cy="5837949"/>
          </a:xfrm>
        </p:spPr>
        <p:txBody>
          <a:bodyPr anchor="ctr">
            <a:normAutofit/>
          </a:bodyPr>
          <a:lstStyle/>
          <a:p>
            <a:r>
              <a:rPr lang="en-US" sz="2000">
                <a:solidFill>
                  <a:schemeClr val="tx1">
                    <a:alpha val="80000"/>
                  </a:schemeClr>
                </a:solidFill>
                <a:latin typeface="Arial" panose="020B0604020202020204" pitchFamily="34" charset="0"/>
              </a:rPr>
              <a:t>At extreme temperatures and/or densities nuclear matter ‘melts’ into a plasma of free quarks and gluons.This state of matter would have existed up to about 10 millionths of a second after the Big Bang, and could be created in the core of collapsing neutron stars.</a:t>
            </a:r>
            <a:endParaRPr lang="es-MX" sz="200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336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FE0BD0-8B87-44B3-8131-EDE302F00AC5}"/>
              </a:ext>
            </a:extLst>
          </p:cNvPr>
          <p:cNvSpPr>
            <a:spLocks noGrp="1"/>
          </p:cNvSpPr>
          <p:nvPr>
            <p:ph type="title"/>
          </p:nvPr>
        </p:nvSpPr>
        <p:spPr>
          <a:xfrm>
            <a:off x="648928" y="4675886"/>
            <a:ext cx="3685032" cy="1608328"/>
          </a:xfrm>
        </p:spPr>
        <p:txBody>
          <a:bodyPr>
            <a:normAutofit/>
          </a:bodyPr>
          <a:lstStyle/>
          <a:p>
            <a:r>
              <a:rPr lang="es-MX" sz="2300" dirty="0"/>
              <a:t> </a:t>
            </a:r>
          </a:p>
        </p:txBody>
      </p:sp>
      <p:sp>
        <p:nvSpPr>
          <p:cNvPr id="20" name="Rectangle 19">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1"/>
            <a:ext cx="12192002" cy="4489449"/>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8">
            <a:extLst>
              <a:ext uri="{FF2B5EF4-FFF2-40B4-BE49-F238E27FC236}">
                <a16:creationId xmlns:a16="http://schemas.microsoft.com/office/drawing/2014/main" id="{07A0C51E-5464-4470-855E-CA530A59B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59557" y="640091"/>
            <a:ext cx="8072887" cy="3550909"/>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Marcador de contenido 3">
            <a:extLst>
              <a:ext uri="{FF2B5EF4-FFF2-40B4-BE49-F238E27FC236}">
                <a16:creationId xmlns:a16="http://schemas.microsoft.com/office/drawing/2014/main" id="{EC3DEE42-BD42-403D-8CBD-82012653892C}"/>
              </a:ext>
            </a:extLst>
          </p:cNvPr>
          <p:cNvPicPr>
            <a:picLocks noChangeAspect="1"/>
          </p:cNvPicPr>
          <p:nvPr/>
        </p:nvPicPr>
        <p:blipFill rotWithShape="1">
          <a:blip r:embed="rId2"/>
          <a:srcRect b="1765"/>
          <a:stretch/>
        </p:blipFill>
        <p:spPr>
          <a:xfrm>
            <a:off x="2184401" y="749300"/>
            <a:ext cx="7823199" cy="3343043"/>
          </a:xfrm>
          <a:prstGeom prst="rect">
            <a:avLst/>
          </a:prstGeom>
        </p:spPr>
      </p:pic>
      <p:sp>
        <p:nvSpPr>
          <p:cNvPr id="8" name="Content Placeholder 7">
            <a:extLst>
              <a:ext uri="{FF2B5EF4-FFF2-40B4-BE49-F238E27FC236}">
                <a16:creationId xmlns:a16="http://schemas.microsoft.com/office/drawing/2014/main" id="{0C137FB7-9D69-4D35-8033-F64CC3374A8F}"/>
              </a:ext>
            </a:extLst>
          </p:cNvPr>
          <p:cNvSpPr>
            <a:spLocks noGrp="1"/>
          </p:cNvSpPr>
          <p:nvPr>
            <p:ph idx="1"/>
          </p:nvPr>
        </p:nvSpPr>
        <p:spPr>
          <a:xfrm>
            <a:off x="982639" y="4675886"/>
            <a:ext cx="10740788" cy="1605083"/>
          </a:xfrm>
        </p:spPr>
        <p:txBody>
          <a:bodyPr anchor="ctr">
            <a:normAutofit/>
          </a:bodyPr>
          <a:lstStyle/>
          <a:p>
            <a:pPr marL="0" indent="0">
              <a:buNone/>
            </a:pPr>
            <a:r>
              <a:rPr lang="en-US" b="1" dirty="0">
                <a:solidFill>
                  <a:srgbClr val="FF0000"/>
                </a:solidFill>
              </a:rPr>
              <a:t>If we create a QGP in a collision of heavy ions than it lives  a very short time: about ~10^</a:t>
            </a:r>
            <a:r>
              <a:rPr lang="en-US" b="1" baseline="30000" dirty="0">
                <a:solidFill>
                  <a:srgbClr val="FF0000"/>
                </a:solidFill>
              </a:rPr>
              <a:t>-23 </a:t>
            </a:r>
            <a:r>
              <a:rPr lang="en-US" b="1" dirty="0">
                <a:solidFill>
                  <a:srgbClr val="FF0000"/>
                </a:solidFill>
              </a:rPr>
              <a:t>seconds and then return – condenses into hadrons</a:t>
            </a:r>
          </a:p>
        </p:txBody>
      </p:sp>
    </p:spTree>
    <p:extLst>
      <p:ext uri="{BB962C8B-B14F-4D97-AF65-F5344CB8AC3E}">
        <p14:creationId xmlns:p14="http://schemas.microsoft.com/office/powerpoint/2010/main" val="3744731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CBF543A-7D65-4D5E-B887-991AFF6FDF8E}"/>
              </a:ext>
            </a:extLst>
          </p:cNvPr>
          <p:cNvPicPr>
            <a:picLocks noChangeAspect="1"/>
          </p:cNvPicPr>
          <p:nvPr/>
        </p:nvPicPr>
        <p:blipFill>
          <a:blip r:embed="rId2"/>
          <a:stretch>
            <a:fillRect/>
          </a:stretch>
        </p:blipFill>
        <p:spPr>
          <a:xfrm>
            <a:off x="654005" y="2745134"/>
            <a:ext cx="3159056" cy="3159056"/>
          </a:xfrm>
          <a:prstGeom prst="rect">
            <a:avLst/>
          </a:prstGeom>
        </p:spPr>
      </p:pic>
      <p:pic>
        <p:nvPicPr>
          <p:cNvPr id="3" name="Imagen 2">
            <a:extLst>
              <a:ext uri="{FF2B5EF4-FFF2-40B4-BE49-F238E27FC236}">
                <a16:creationId xmlns:a16="http://schemas.microsoft.com/office/drawing/2014/main" id="{63825080-8C63-44E2-8F02-CBC5C027B62F}"/>
              </a:ext>
            </a:extLst>
          </p:cNvPr>
          <p:cNvPicPr>
            <a:picLocks noChangeAspect="1"/>
          </p:cNvPicPr>
          <p:nvPr/>
        </p:nvPicPr>
        <p:blipFill>
          <a:blip r:embed="rId3"/>
          <a:stretch>
            <a:fillRect/>
          </a:stretch>
        </p:blipFill>
        <p:spPr>
          <a:xfrm>
            <a:off x="7938060" y="2507226"/>
            <a:ext cx="4081470" cy="2863121"/>
          </a:xfrm>
          <a:prstGeom prst="rect">
            <a:avLst/>
          </a:prstGeom>
        </p:spPr>
      </p:pic>
      <p:sp>
        <p:nvSpPr>
          <p:cNvPr id="4" name="Flecha: a la derecha 3">
            <a:extLst>
              <a:ext uri="{FF2B5EF4-FFF2-40B4-BE49-F238E27FC236}">
                <a16:creationId xmlns:a16="http://schemas.microsoft.com/office/drawing/2014/main" id="{D5B6354B-2C53-4A1E-A2B6-BDB9213D2BFA}"/>
              </a:ext>
            </a:extLst>
          </p:cNvPr>
          <p:cNvSpPr/>
          <p:nvPr/>
        </p:nvSpPr>
        <p:spPr>
          <a:xfrm>
            <a:off x="4829682" y="3182207"/>
            <a:ext cx="2212258" cy="6784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56225CDF-4BA4-4E4C-B074-53E4214AF751}"/>
              </a:ext>
            </a:extLst>
          </p:cNvPr>
          <p:cNvSpPr txBox="1"/>
          <p:nvPr/>
        </p:nvSpPr>
        <p:spPr>
          <a:xfrm>
            <a:off x="1738859" y="499479"/>
            <a:ext cx="8829207" cy="646331"/>
          </a:xfrm>
          <a:prstGeom prst="rect">
            <a:avLst/>
          </a:prstGeom>
          <a:noFill/>
        </p:spPr>
        <p:txBody>
          <a:bodyPr wrap="square" rtlCol="0">
            <a:spAutoFit/>
          </a:bodyPr>
          <a:lstStyle/>
          <a:p>
            <a:r>
              <a:rPr lang="es-MX" sz="3600" dirty="0"/>
              <a:t> </a:t>
            </a:r>
          </a:p>
        </p:txBody>
      </p:sp>
      <p:sp>
        <p:nvSpPr>
          <p:cNvPr id="6" name="Flecha: a la derecha 5">
            <a:extLst>
              <a:ext uri="{FF2B5EF4-FFF2-40B4-BE49-F238E27FC236}">
                <a16:creationId xmlns:a16="http://schemas.microsoft.com/office/drawing/2014/main" id="{6709C53D-37E8-4C6A-A550-155D3ABA6DA3}"/>
              </a:ext>
            </a:extLst>
          </p:cNvPr>
          <p:cNvSpPr/>
          <p:nvPr/>
        </p:nvSpPr>
        <p:spPr>
          <a:xfrm rot="10800000">
            <a:off x="4828610" y="4666366"/>
            <a:ext cx="2156806" cy="4260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D02E4E9C-8FF4-46A3-BB9B-FD4B33953409}"/>
              </a:ext>
            </a:extLst>
          </p:cNvPr>
          <p:cNvSpPr txBox="1"/>
          <p:nvPr/>
        </p:nvSpPr>
        <p:spPr>
          <a:xfrm>
            <a:off x="8112362" y="1772552"/>
            <a:ext cx="3435623" cy="584775"/>
          </a:xfrm>
          <a:prstGeom prst="rect">
            <a:avLst/>
          </a:prstGeom>
          <a:noFill/>
        </p:spPr>
        <p:txBody>
          <a:bodyPr wrap="square" rtlCol="0">
            <a:spAutoFit/>
          </a:bodyPr>
          <a:lstStyle/>
          <a:p>
            <a:r>
              <a:rPr lang="es-MX" sz="3200" b="1" dirty="0">
                <a:solidFill>
                  <a:srgbClr val="FF0000"/>
                </a:solidFill>
              </a:rPr>
              <a:t>Experimental data</a:t>
            </a:r>
          </a:p>
        </p:txBody>
      </p:sp>
      <p:sp>
        <p:nvSpPr>
          <p:cNvPr id="8" name="Rectángulo 7">
            <a:extLst>
              <a:ext uri="{FF2B5EF4-FFF2-40B4-BE49-F238E27FC236}">
                <a16:creationId xmlns:a16="http://schemas.microsoft.com/office/drawing/2014/main" id="{CD97407A-CCE4-4A5F-BF98-C898B38BD8D7}"/>
              </a:ext>
            </a:extLst>
          </p:cNvPr>
          <p:cNvSpPr/>
          <p:nvPr/>
        </p:nvSpPr>
        <p:spPr>
          <a:xfrm rot="10800000" flipV="1">
            <a:off x="3624209" y="5374252"/>
            <a:ext cx="4313851" cy="769441"/>
          </a:xfrm>
          <a:prstGeom prst="rect">
            <a:avLst/>
          </a:prstGeom>
          <a:noFill/>
        </p:spPr>
        <p:txBody>
          <a:bodyPr wrap="square" lIns="91440" tIns="45720" rIns="91440" bIns="45720">
            <a:spAutoFit/>
          </a:bodyPr>
          <a:lstStyle/>
          <a:p>
            <a:pPr algn="ctr"/>
            <a:r>
              <a:rPr lang="es-ES" sz="4400" b="1" cap="none" spc="0" dirty="0">
                <a:ln w="22225">
                  <a:solidFill>
                    <a:schemeClr val="accent2"/>
                  </a:solidFill>
                  <a:prstDash val="solid"/>
                </a:ln>
                <a:solidFill>
                  <a:schemeClr val="accent2">
                    <a:lumMod val="40000"/>
                    <a:lumOff val="60000"/>
                  </a:schemeClr>
                </a:solidFill>
                <a:effectLst/>
              </a:rPr>
              <a:t> </a:t>
            </a:r>
          </a:p>
        </p:txBody>
      </p:sp>
      <p:sp>
        <p:nvSpPr>
          <p:cNvPr id="10" name="CuadroTexto 9">
            <a:extLst>
              <a:ext uri="{FF2B5EF4-FFF2-40B4-BE49-F238E27FC236}">
                <a16:creationId xmlns:a16="http://schemas.microsoft.com/office/drawing/2014/main" id="{4B65DE18-F2EB-456D-8463-50DD9582CB52}"/>
              </a:ext>
            </a:extLst>
          </p:cNvPr>
          <p:cNvSpPr txBox="1"/>
          <p:nvPr/>
        </p:nvSpPr>
        <p:spPr>
          <a:xfrm>
            <a:off x="6575311" y="329574"/>
            <a:ext cx="7629993" cy="707886"/>
          </a:xfrm>
          <a:prstGeom prst="rect">
            <a:avLst/>
          </a:prstGeom>
          <a:noFill/>
        </p:spPr>
        <p:txBody>
          <a:bodyPr wrap="square" rtlCol="0">
            <a:spAutoFit/>
          </a:bodyPr>
          <a:lstStyle/>
          <a:p>
            <a:r>
              <a:rPr lang="es-MX" sz="4000" b="1" dirty="0"/>
              <a:t> </a:t>
            </a:r>
            <a:r>
              <a:rPr lang="es-MX" sz="4000" b="1" dirty="0" err="1"/>
              <a:t>but</a:t>
            </a:r>
            <a:r>
              <a:rPr lang="es-MX" sz="4000" b="1" dirty="0"/>
              <a:t> </a:t>
            </a:r>
            <a:r>
              <a:rPr lang="es-MX" sz="4000" b="1" dirty="0" err="1"/>
              <a:t>complicated</a:t>
            </a:r>
            <a:r>
              <a:rPr lang="es-MX" sz="4000" b="1" dirty="0"/>
              <a:t>!</a:t>
            </a:r>
          </a:p>
        </p:txBody>
      </p:sp>
      <p:pic>
        <p:nvPicPr>
          <p:cNvPr id="11" name="Imagen 10">
            <a:extLst>
              <a:ext uri="{FF2B5EF4-FFF2-40B4-BE49-F238E27FC236}">
                <a16:creationId xmlns:a16="http://schemas.microsoft.com/office/drawing/2014/main" id="{E99231C1-FEBC-43ED-BCD2-A92F35FA901C}"/>
              </a:ext>
            </a:extLst>
          </p:cNvPr>
          <p:cNvPicPr>
            <a:picLocks noChangeAspect="1"/>
          </p:cNvPicPr>
          <p:nvPr/>
        </p:nvPicPr>
        <p:blipFill>
          <a:blip r:embed="rId4"/>
          <a:stretch>
            <a:fillRect/>
          </a:stretch>
        </p:blipFill>
        <p:spPr>
          <a:xfrm>
            <a:off x="3813061" y="171095"/>
            <a:ext cx="2762250" cy="1657350"/>
          </a:xfrm>
          <a:prstGeom prst="rect">
            <a:avLst/>
          </a:prstGeom>
        </p:spPr>
      </p:pic>
      <p:sp>
        <p:nvSpPr>
          <p:cNvPr id="12" name="CuadroTexto 11">
            <a:extLst>
              <a:ext uri="{FF2B5EF4-FFF2-40B4-BE49-F238E27FC236}">
                <a16:creationId xmlns:a16="http://schemas.microsoft.com/office/drawing/2014/main" id="{DCB36F37-9041-4441-94B4-946474135179}"/>
              </a:ext>
            </a:extLst>
          </p:cNvPr>
          <p:cNvSpPr txBox="1"/>
          <p:nvPr/>
        </p:nvSpPr>
        <p:spPr>
          <a:xfrm>
            <a:off x="654005" y="1828445"/>
            <a:ext cx="4081470" cy="369332"/>
          </a:xfrm>
          <a:prstGeom prst="rect">
            <a:avLst/>
          </a:prstGeom>
          <a:noFill/>
        </p:spPr>
        <p:txBody>
          <a:bodyPr wrap="square" rtlCol="0">
            <a:spAutoFit/>
          </a:bodyPr>
          <a:lstStyle/>
          <a:p>
            <a:r>
              <a:rPr lang="es-MX" dirty="0" err="1"/>
              <a:t>Suspected</a:t>
            </a:r>
            <a:r>
              <a:rPr lang="es-MX" dirty="0"/>
              <a:t>  </a:t>
            </a:r>
            <a:r>
              <a:rPr lang="es-MX" dirty="0" err="1"/>
              <a:t>existence</a:t>
            </a:r>
            <a:endParaRPr lang="es-MX" dirty="0"/>
          </a:p>
        </p:txBody>
      </p:sp>
    </p:spTree>
    <p:extLst>
      <p:ext uri="{BB962C8B-B14F-4D97-AF65-F5344CB8AC3E}">
        <p14:creationId xmlns:p14="http://schemas.microsoft.com/office/powerpoint/2010/main" val="411251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3CAD07-2D1A-4FC5-AA1F-6808F3B5488F}"/>
              </a:ext>
            </a:extLst>
          </p:cNvPr>
          <p:cNvSpPr>
            <a:spLocks noGrp="1"/>
          </p:cNvSpPr>
          <p:nvPr>
            <p:ph type="title"/>
          </p:nvPr>
        </p:nvSpPr>
        <p:spPr/>
        <p:txBody>
          <a:bodyPr/>
          <a:lstStyle/>
          <a:p>
            <a:r>
              <a:rPr lang="es-ES" dirty="0"/>
              <a:t>And </a:t>
            </a:r>
            <a:r>
              <a:rPr lang="es-ES" dirty="0" err="1"/>
              <a:t>now</a:t>
            </a:r>
            <a:r>
              <a:rPr lang="es-ES" dirty="0"/>
              <a:t> </a:t>
            </a:r>
            <a:r>
              <a:rPr lang="es-ES" dirty="0" err="1"/>
              <a:t>how</a:t>
            </a:r>
            <a:r>
              <a:rPr lang="es-ES" dirty="0"/>
              <a:t> </a:t>
            </a:r>
            <a:r>
              <a:rPr lang="es-ES" dirty="0" err="1"/>
              <a:t>to</a:t>
            </a:r>
            <a:r>
              <a:rPr lang="es-ES" dirty="0"/>
              <a:t> produce </a:t>
            </a:r>
            <a:r>
              <a:rPr lang="es-ES" dirty="0" err="1"/>
              <a:t>it!</a:t>
            </a:r>
            <a:r>
              <a:rPr lang="es-ES" dirty="0"/>
              <a:t> </a:t>
            </a:r>
            <a:endParaRPr lang="es-MX" dirty="0"/>
          </a:p>
        </p:txBody>
      </p:sp>
      <p:pic>
        <p:nvPicPr>
          <p:cNvPr id="4" name="Marcador de contenido 3">
            <a:extLst>
              <a:ext uri="{FF2B5EF4-FFF2-40B4-BE49-F238E27FC236}">
                <a16:creationId xmlns:a16="http://schemas.microsoft.com/office/drawing/2014/main" id="{CAF00134-6B50-4DC9-8441-576301500727}"/>
              </a:ext>
            </a:extLst>
          </p:cNvPr>
          <p:cNvPicPr>
            <a:picLocks noGrp="1" noChangeAspect="1"/>
          </p:cNvPicPr>
          <p:nvPr>
            <p:ph idx="1"/>
          </p:nvPr>
        </p:nvPicPr>
        <p:blipFill rotWithShape="1">
          <a:blip r:embed="rId2"/>
          <a:srcRect l="1" t="36848" r="-4112"/>
          <a:stretch/>
        </p:blipFill>
        <p:spPr>
          <a:xfrm>
            <a:off x="838200" y="1965698"/>
            <a:ext cx="10753830" cy="4892302"/>
          </a:xfrm>
          <a:prstGeom prst="rect">
            <a:avLst/>
          </a:prstGeom>
        </p:spPr>
      </p:pic>
    </p:spTree>
    <p:extLst>
      <p:ext uri="{BB962C8B-B14F-4D97-AF65-F5344CB8AC3E}">
        <p14:creationId xmlns:p14="http://schemas.microsoft.com/office/powerpoint/2010/main" val="4103161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FC67EB0-134F-428A-919C-28B96C33D974}"/>
              </a:ext>
            </a:extLst>
          </p:cNvPr>
          <p:cNvSpPr/>
          <p:nvPr/>
        </p:nvSpPr>
        <p:spPr>
          <a:xfrm>
            <a:off x="3183467" y="3561530"/>
            <a:ext cx="4039802" cy="369332"/>
          </a:xfrm>
          <a:prstGeom prst="rect">
            <a:avLst/>
          </a:prstGeom>
        </p:spPr>
        <p:txBody>
          <a:bodyPr wrap="square">
            <a:spAutoFit/>
          </a:bodyPr>
          <a:lstStyle/>
          <a:p>
            <a:endParaRPr lang="es-MX" dirty="0"/>
          </a:p>
        </p:txBody>
      </p:sp>
      <p:pic>
        <p:nvPicPr>
          <p:cNvPr id="5" name="Elementos multimedia en línea 4" title="Animation of simulated collisions of lead-ions.">
            <a:hlinkClick r:id="" action="ppaction://media"/>
            <a:extLst>
              <a:ext uri="{FF2B5EF4-FFF2-40B4-BE49-F238E27FC236}">
                <a16:creationId xmlns:a16="http://schemas.microsoft.com/office/drawing/2014/main" id="{5C167529-333B-4907-807F-4916867B1665}"/>
              </a:ext>
            </a:extLst>
          </p:cNvPr>
          <p:cNvPicPr>
            <a:picLocks noRot="1" noChangeAspect="1"/>
          </p:cNvPicPr>
          <p:nvPr>
            <a:videoFile r:link="rId1"/>
          </p:nvPr>
        </p:nvPicPr>
        <p:blipFill>
          <a:blip r:embed="rId3"/>
          <a:stretch>
            <a:fillRect/>
          </a:stretch>
        </p:blipFill>
        <p:spPr>
          <a:xfrm>
            <a:off x="629478" y="-44790"/>
            <a:ext cx="10933043" cy="6758608"/>
          </a:xfrm>
          <a:prstGeom prst="rect">
            <a:avLst/>
          </a:prstGeom>
        </p:spPr>
      </p:pic>
    </p:spTree>
    <p:extLst>
      <p:ext uri="{BB962C8B-B14F-4D97-AF65-F5344CB8AC3E}">
        <p14:creationId xmlns:p14="http://schemas.microsoft.com/office/powerpoint/2010/main" val="1270236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9"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3" name="Freeform: Shape 22">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ítulo 1">
            <a:extLst>
              <a:ext uri="{FF2B5EF4-FFF2-40B4-BE49-F238E27FC236}">
                <a16:creationId xmlns:a16="http://schemas.microsoft.com/office/drawing/2014/main" id="{BBE77239-C8BB-4F27-A17F-6FADAF20DE73}"/>
              </a:ext>
            </a:extLst>
          </p:cNvPr>
          <p:cNvSpPr>
            <a:spLocks noGrp="1"/>
          </p:cNvSpPr>
          <p:nvPr>
            <p:ph type="title"/>
          </p:nvPr>
        </p:nvSpPr>
        <p:spPr>
          <a:xfrm>
            <a:off x="786385" y="841248"/>
            <a:ext cx="3515244" cy="5340097"/>
          </a:xfrm>
        </p:spPr>
        <p:txBody>
          <a:bodyPr anchor="ctr">
            <a:normAutofit/>
          </a:bodyPr>
          <a:lstStyle/>
          <a:p>
            <a:r>
              <a:rPr lang="es-MX" sz="4800">
                <a:solidFill>
                  <a:schemeClr val="bg1"/>
                </a:solidFill>
              </a:rPr>
              <a:t>The small Bang in the Lab!</a:t>
            </a:r>
          </a:p>
        </p:txBody>
      </p:sp>
      <p:graphicFrame>
        <p:nvGraphicFramePr>
          <p:cNvPr id="5" name="Marcador de contenido 2">
            <a:extLst>
              <a:ext uri="{FF2B5EF4-FFF2-40B4-BE49-F238E27FC236}">
                <a16:creationId xmlns:a16="http://schemas.microsoft.com/office/drawing/2014/main" id="{3EA717F7-328D-41B7-A1FA-C95664C843FE}"/>
              </a:ext>
            </a:extLst>
          </p:cNvPr>
          <p:cNvGraphicFramePr>
            <a:graphicFrameLocks noGrp="1"/>
          </p:cNvGraphicFramePr>
          <p:nvPr>
            <p:ph idx="1"/>
            <p:extLst>
              <p:ext uri="{D42A27DB-BD31-4B8C-83A1-F6EECF244321}">
                <p14:modId xmlns:p14="http://schemas.microsoft.com/office/powerpoint/2010/main" val="3401575645"/>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747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64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FD833DC-26C3-456A-85F4-123B4412BC0A}"/>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600">
                <a:solidFill>
                  <a:srgbClr val="FFFFFF"/>
                </a:solidFill>
              </a:rPr>
              <a:t>The machine to produce it: LHC + Detectors</a:t>
            </a:r>
          </a:p>
        </p:txBody>
      </p:sp>
      <p:sp>
        <p:nvSpPr>
          <p:cNvPr id="11"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a:extLst>
              <a:ext uri="{FF2B5EF4-FFF2-40B4-BE49-F238E27FC236}">
                <a16:creationId xmlns:a16="http://schemas.microsoft.com/office/drawing/2014/main" id="{228EC656-E8FF-4B9F-B556-C671B6BABB64}"/>
              </a:ext>
            </a:extLst>
          </p:cNvPr>
          <p:cNvPicPr>
            <a:picLocks noGrp="1" noChangeAspect="1"/>
          </p:cNvPicPr>
          <p:nvPr>
            <p:ph idx="1"/>
          </p:nvPr>
        </p:nvPicPr>
        <p:blipFill rotWithShape="1">
          <a:blip r:embed="rId2"/>
          <a:srcRect r="5027" b="-1"/>
          <a:stretch/>
        </p:blipFill>
        <p:spPr>
          <a:xfrm>
            <a:off x="976251" y="942538"/>
            <a:ext cx="7163222" cy="4808332"/>
          </a:xfrm>
          <a:prstGeom prst="rect">
            <a:avLst/>
          </a:prstGeom>
          <a:effectLst/>
        </p:spPr>
      </p:pic>
    </p:spTree>
    <p:extLst>
      <p:ext uri="{BB962C8B-B14F-4D97-AF65-F5344CB8AC3E}">
        <p14:creationId xmlns:p14="http://schemas.microsoft.com/office/powerpoint/2010/main" val="3281801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Marcador de contenido 3">
            <a:extLst>
              <a:ext uri="{FF2B5EF4-FFF2-40B4-BE49-F238E27FC236}">
                <a16:creationId xmlns:a16="http://schemas.microsoft.com/office/drawing/2014/main" id="{14E26B8E-B9DF-421C-BE67-B8888C841D7C}"/>
              </a:ext>
            </a:extLst>
          </p:cNvPr>
          <p:cNvPicPr>
            <a:picLocks noGrp="1" noChangeAspect="1"/>
          </p:cNvPicPr>
          <p:nvPr>
            <p:ph idx="1"/>
          </p:nvPr>
        </p:nvPicPr>
        <p:blipFill rotWithShape="1">
          <a:blip r:embed="rId2"/>
          <a:srcRect r="25464" b="2"/>
          <a:stretch/>
        </p:blipFill>
        <p:spPr>
          <a:xfrm>
            <a:off x="4492256" y="10"/>
            <a:ext cx="7699744" cy="6857990"/>
          </a:xfrm>
          <a:prstGeom prst="rect">
            <a:avLst/>
          </a:prstGeom>
        </p:spPr>
      </p:pic>
      <p:sp>
        <p:nvSpPr>
          <p:cNvPr id="48" name="Freeform: Shape 39">
            <a:extLst>
              <a:ext uri="{FF2B5EF4-FFF2-40B4-BE49-F238E27FC236}">
                <a16:creationId xmlns:a16="http://schemas.microsoft.com/office/drawing/2014/main" id="{77F03F58-787A-416A-A98C-FFD8B9B61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8"/>
            <a:ext cx="7778496" cy="6858478"/>
          </a:xfrm>
          <a:custGeom>
            <a:avLst/>
            <a:gdLst>
              <a:gd name="connsiteX0" fmla="*/ 0 w 7778496"/>
              <a:gd name="connsiteY0" fmla="*/ 0 h 6858478"/>
              <a:gd name="connsiteX1" fmla="*/ 3530316 w 7778496"/>
              <a:gd name="connsiteY1" fmla="*/ 0 h 6858478"/>
              <a:gd name="connsiteX2" fmla="*/ 4596544 w 7778496"/>
              <a:gd name="connsiteY2" fmla="*/ 0 h 6858478"/>
              <a:gd name="connsiteX3" fmla="*/ 4602121 w 7778496"/>
              <a:gd name="connsiteY3" fmla="*/ 0 h 6858478"/>
              <a:gd name="connsiteX4" fmla="*/ 7778496 w 7778496"/>
              <a:gd name="connsiteY4" fmla="*/ 6858478 h 6858478"/>
              <a:gd name="connsiteX5" fmla="*/ 353941 w 7778496"/>
              <a:gd name="connsiteY5" fmla="*/ 6858478 h 6858478"/>
              <a:gd name="connsiteX6" fmla="*/ 354201 w 7778496"/>
              <a:gd name="connsiteY6" fmla="*/ 6857916 h 6858478"/>
              <a:gd name="connsiteX7" fmla="*/ 0 w 7778496"/>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78496" h="6858478">
                <a:moveTo>
                  <a:pt x="0" y="0"/>
                </a:moveTo>
                <a:lnTo>
                  <a:pt x="3530316" y="0"/>
                </a:lnTo>
                <a:lnTo>
                  <a:pt x="4596544" y="0"/>
                </a:lnTo>
                <a:lnTo>
                  <a:pt x="4602121" y="0"/>
                </a:lnTo>
                <a:lnTo>
                  <a:pt x="7778496" y="6858478"/>
                </a:lnTo>
                <a:lnTo>
                  <a:pt x="353941" y="6858478"/>
                </a:lnTo>
                <a:lnTo>
                  <a:pt x="354201" y="6857916"/>
                </a:lnTo>
                <a:lnTo>
                  <a:pt x="0" y="685791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Shape 41">
            <a:extLst>
              <a:ext uri="{FF2B5EF4-FFF2-40B4-BE49-F238E27FC236}">
                <a16:creationId xmlns:a16="http://schemas.microsoft.com/office/drawing/2014/main" id="{DFD86FC4-6180-4496-A438-83D518031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9392"/>
            <a:ext cx="7450386" cy="6528608"/>
          </a:xfrm>
          <a:custGeom>
            <a:avLst/>
            <a:gdLst>
              <a:gd name="connsiteX0" fmla="*/ 0 w 7450386"/>
              <a:gd name="connsiteY0" fmla="*/ 0 h 6528608"/>
              <a:gd name="connsiteX1" fmla="*/ 2906170 w 7450386"/>
              <a:gd name="connsiteY1" fmla="*/ 0 h 6528608"/>
              <a:gd name="connsiteX2" fmla="*/ 3940000 w 7450386"/>
              <a:gd name="connsiteY2" fmla="*/ 0 h 6528608"/>
              <a:gd name="connsiteX3" fmla="*/ 4411669 w 7450386"/>
              <a:gd name="connsiteY3" fmla="*/ 0 h 6528608"/>
              <a:gd name="connsiteX4" fmla="*/ 7450386 w 7450386"/>
              <a:gd name="connsiteY4" fmla="*/ 6528607 h 6528608"/>
              <a:gd name="connsiteX5" fmla="*/ 7115869 w 7450386"/>
              <a:gd name="connsiteY5" fmla="*/ 6528607 h 6528608"/>
              <a:gd name="connsiteX6" fmla="*/ 7115869 w 7450386"/>
              <a:gd name="connsiteY6" fmla="*/ 6528608 h 6528608"/>
              <a:gd name="connsiteX7" fmla="*/ 575507 w 7450386"/>
              <a:gd name="connsiteY7" fmla="*/ 6528608 h 6528608"/>
              <a:gd name="connsiteX8" fmla="*/ 575737 w 7450386"/>
              <a:gd name="connsiteY8" fmla="*/ 6528115 h 6528608"/>
              <a:gd name="connsiteX9" fmla="*/ 0 w 7450386"/>
              <a:gd name="connsiteY9" fmla="*/ 6528115 h 6528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50386" h="6528608">
                <a:moveTo>
                  <a:pt x="0" y="0"/>
                </a:moveTo>
                <a:lnTo>
                  <a:pt x="2906170" y="0"/>
                </a:lnTo>
                <a:lnTo>
                  <a:pt x="3940000" y="0"/>
                </a:lnTo>
                <a:lnTo>
                  <a:pt x="4411669" y="0"/>
                </a:lnTo>
                <a:lnTo>
                  <a:pt x="7450386" y="6528607"/>
                </a:lnTo>
                <a:lnTo>
                  <a:pt x="7115869" y="6528607"/>
                </a:lnTo>
                <a:lnTo>
                  <a:pt x="7115869" y="6528608"/>
                </a:lnTo>
                <a:lnTo>
                  <a:pt x="575507" y="6528608"/>
                </a:lnTo>
                <a:lnTo>
                  <a:pt x="575737" y="6528115"/>
                </a:lnTo>
                <a:lnTo>
                  <a:pt x="0" y="6528115"/>
                </a:lnTo>
                <a:close/>
              </a:path>
            </a:pathLst>
          </a:custGeom>
          <a:solidFill>
            <a:srgbClr val="573C8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Shape 43">
            <a:extLst>
              <a:ext uri="{FF2B5EF4-FFF2-40B4-BE49-F238E27FC236}">
                <a16:creationId xmlns:a16="http://schemas.microsoft.com/office/drawing/2014/main" id="{DAD5FD25-8386-4FB1-B667-4ECC6C6C5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5258"/>
            <a:ext cx="7198443" cy="6322742"/>
          </a:xfrm>
          <a:custGeom>
            <a:avLst/>
            <a:gdLst>
              <a:gd name="connsiteX0" fmla="*/ 0 w 7198443"/>
              <a:gd name="connsiteY0" fmla="*/ 0 h 6322742"/>
              <a:gd name="connsiteX1" fmla="*/ 2797519 w 7198443"/>
              <a:gd name="connsiteY1" fmla="*/ 0 h 6322742"/>
              <a:gd name="connsiteX2" fmla="*/ 3798749 w 7198443"/>
              <a:gd name="connsiteY2" fmla="*/ 0 h 6322742"/>
              <a:gd name="connsiteX3" fmla="*/ 4255545 w 7198443"/>
              <a:gd name="connsiteY3" fmla="*/ 0 h 6322742"/>
              <a:gd name="connsiteX4" fmla="*/ 7198443 w 7198443"/>
              <a:gd name="connsiteY4" fmla="*/ 6322741 h 6322742"/>
              <a:gd name="connsiteX5" fmla="*/ 6874474 w 7198443"/>
              <a:gd name="connsiteY5" fmla="*/ 6322741 h 6322742"/>
              <a:gd name="connsiteX6" fmla="*/ 6874474 w 7198443"/>
              <a:gd name="connsiteY6" fmla="*/ 6322742 h 6322742"/>
              <a:gd name="connsiteX7" fmla="*/ 540349 w 7198443"/>
              <a:gd name="connsiteY7" fmla="*/ 6322742 h 6322742"/>
              <a:gd name="connsiteX8" fmla="*/ 540571 w 7198443"/>
              <a:gd name="connsiteY8" fmla="*/ 6322264 h 6322742"/>
              <a:gd name="connsiteX9" fmla="*/ 0 w 7198443"/>
              <a:gd name="connsiteY9" fmla="*/ 6322264 h 6322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98443" h="6322742">
                <a:moveTo>
                  <a:pt x="0" y="0"/>
                </a:moveTo>
                <a:lnTo>
                  <a:pt x="2797519" y="0"/>
                </a:lnTo>
                <a:lnTo>
                  <a:pt x="3798749" y="0"/>
                </a:lnTo>
                <a:lnTo>
                  <a:pt x="4255545" y="0"/>
                </a:lnTo>
                <a:lnTo>
                  <a:pt x="7198443" y="6322741"/>
                </a:lnTo>
                <a:lnTo>
                  <a:pt x="6874474" y="6322741"/>
                </a:lnTo>
                <a:lnTo>
                  <a:pt x="6874474" y="6322742"/>
                </a:lnTo>
                <a:lnTo>
                  <a:pt x="540349" y="6322742"/>
                </a:lnTo>
                <a:lnTo>
                  <a:pt x="540571" y="6322264"/>
                </a:lnTo>
                <a:lnTo>
                  <a:pt x="0" y="6322264"/>
                </a:lnTo>
                <a:close/>
              </a:path>
            </a:pathLst>
          </a:custGeom>
          <a:solidFill>
            <a:srgbClr val="573C8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3E85A739-3637-4200-826A-ECCBAA3283E3}"/>
              </a:ext>
            </a:extLst>
          </p:cNvPr>
          <p:cNvSpPr>
            <a:spLocks noGrp="1"/>
          </p:cNvSpPr>
          <p:nvPr>
            <p:ph type="title"/>
          </p:nvPr>
        </p:nvSpPr>
        <p:spPr>
          <a:xfrm>
            <a:off x="804671" y="1604455"/>
            <a:ext cx="3849624" cy="2606040"/>
          </a:xfrm>
        </p:spPr>
        <p:txBody>
          <a:bodyPr vert="horz" lIns="91440" tIns="45720" rIns="91440" bIns="45720" rtlCol="0" anchor="b">
            <a:normAutofit/>
          </a:bodyPr>
          <a:lstStyle/>
          <a:p>
            <a:r>
              <a:rPr lang="en-US" sz="4800">
                <a:solidFill>
                  <a:srgbClr val="FFFFFF"/>
                </a:solidFill>
              </a:rPr>
              <a:t>Like  a giant firewok</a:t>
            </a:r>
          </a:p>
        </p:txBody>
      </p:sp>
    </p:spTree>
    <p:extLst>
      <p:ext uri="{BB962C8B-B14F-4D97-AF65-F5344CB8AC3E}">
        <p14:creationId xmlns:p14="http://schemas.microsoft.com/office/powerpoint/2010/main" val="849716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938E6B-418E-441D-A16B-9FF2538D0A60}"/>
              </a:ext>
            </a:extLst>
          </p:cNvPr>
          <p:cNvSpPr>
            <a:spLocks noGrp="1"/>
          </p:cNvSpPr>
          <p:nvPr>
            <p:ph type="title"/>
          </p:nvPr>
        </p:nvSpPr>
        <p:spPr>
          <a:xfrm>
            <a:off x="648929" y="629266"/>
            <a:ext cx="3505495" cy="1622321"/>
          </a:xfrm>
        </p:spPr>
        <p:txBody>
          <a:bodyPr vert="horz" lIns="91440" tIns="45720" rIns="91440" bIns="45720" rtlCol="0" anchor="ctr">
            <a:normAutofit/>
          </a:bodyPr>
          <a:lstStyle/>
          <a:p>
            <a:r>
              <a:rPr lang="en-US" sz="3700" kern="1200">
                <a:solidFill>
                  <a:schemeClr val="tx1"/>
                </a:solidFill>
                <a:latin typeface="+mj-lt"/>
                <a:ea typeface="+mj-ea"/>
                <a:cs typeface="+mj-cs"/>
              </a:rPr>
              <a:t>Typical design of a collider detector</a:t>
            </a:r>
          </a:p>
        </p:txBody>
      </p:sp>
      <p:sp>
        <p:nvSpPr>
          <p:cNvPr id="5" name="CuadroTexto 4">
            <a:extLst>
              <a:ext uri="{FF2B5EF4-FFF2-40B4-BE49-F238E27FC236}">
                <a16:creationId xmlns:a16="http://schemas.microsoft.com/office/drawing/2014/main" id="{FC599A7F-BD54-4456-BAFB-69BF687CFCF3}"/>
              </a:ext>
            </a:extLst>
          </p:cNvPr>
          <p:cNvSpPr txBox="1"/>
          <p:nvPr/>
        </p:nvSpPr>
        <p:spPr>
          <a:xfrm>
            <a:off x="648931" y="2438400"/>
            <a:ext cx="3505494" cy="3785419"/>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t>Many different layers  of detectors to be able to pickup all signalas </a:t>
            </a:r>
          </a:p>
        </p:txBody>
      </p:sp>
      <p:sp>
        <p:nvSpPr>
          <p:cNvPr id="14"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a:extLst>
              <a:ext uri="{FF2B5EF4-FFF2-40B4-BE49-F238E27FC236}">
                <a16:creationId xmlns:a16="http://schemas.microsoft.com/office/drawing/2014/main" id="{9FDDE68E-5FFC-470F-BD80-7BCC88C504EF}"/>
              </a:ext>
            </a:extLst>
          </p:cNvPr>
          <p:cNvPicPr>
            <a:picLocks noGrp="1" noChangeAspect="1"/>
          </p:cNvPicPr>
          <p:nvPr>
            <p:ph idx="1"/>
          </p:nvPr>
        </p:nvPicPr>
        <p:blipFill rotWithShape="1">
          <a:blip r:embed="rId2"/>
          <a:srcRect l="-5632" t="20587" r="10117" b="-16369"/>
          <a:stretch/>
        </p:blipFill>
        <p:spPr>
          <a:xfrm>
            <a:off x="5405862" y="1847303"/>
            <a:ext cx="6019331" cy="3160148"/>
          </a:xfrm>
          <a:prstGeom prst="rect">
            <a:avLst/>
          </a:prstGeom>
          <a:effectLst/>
        </p:spPr>
      </p:pic>
    </p:spTree>
    <p:extLst>
      <p:ext uri="{BB962C8B-B14F-4D97-AF65-F5344CB8AC3E}">
        <p14:creationId xmlns:p14="http://schemas.microsoft.com/office/powerpoint/2010/main" val="2244414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ítulo 1">
            <a:extLst>
              <a:ext uri="{FF2B5EF4-FFF2-40B4-BE49-F238E27FC236}">
                <a16:creationId xmlns:a16="http://schemas.microsoft.com/office/drawing/2014/main" id="{DE83B63F-F995-4588-AEDB-75CBAC0109C5}"/>
              </a:ext>
            </a:extLst>
          </p:cNvPr>
          <p:cNvSpPr>
            <a:spLocks noGrp="1"/>
          </p:cNvSpPr>
          <p:nvPr>
            <p:ph type="title"/>
          </p:nvPr>
        </p:nvSpPr>
        <p:spPr>
          <a:xfrm>
            <a:off x="786385" y="841248"/>
            <a:ext cx="3515244" cy="5340097"/>
          </a:xfrm>
        </p:spPr>
        <p:txBody>
          <a:bodyPr anchor="ctr">
            <a:normAutofit/>
          </a:bodyPr>
          <a:lstStyle/>
          <a:p>
            <a:r>
              <a:rPr lang="es-MX" sz="4800" dirty="0">
                <a:solidFill>
                  <a:schemeClr val="bg1"/>
                </a:solidFill>
              </a:rPr>
              <a:t>Use </a:t>
            </a:r>
            <a:r>
              <a:rPr lang="es-MX" sz="4800" dirty="0" err="1">
                <a:solidFill>
                  <a:schemeClr val="bg1"/>
                </a:solidFill>
              </a:rPr>
              <a:t>of</a:t>
            </a:r>
            <a:r>
              <a:rPr lang="es-MX" sz="4800" dirty="0">
                <a:solidFill>
                  <a:schemeClr val="bg1"/>
                </a:solidFill>
              </a:rPr>
              <a:t> </a:t>
            </a:r>
            <a:r>
              <a:rPr lang="es-MX" sz="4800" dirty="0" err="1">
                <a:solidFill>
                  <a:schemeClr val="bg1"/>
                </a:solidFill>
              </a:rPr>
              <a:t>magnetic</a:t>
            </a:r>
            <a:r>
              <a:rPr lang="es-MX" sz="4800" dirty="0">
                <a:solidFill>
                  <a:schemeClr val="bg1"/>
                </a:solidFill>
              </a:rPr>
              <a:t> </a:t>
            </a:r>
            <a:r>
              <a:rPr lang="es-MX" sz="4800" dirty="0" err="1">
                <a:solidFill>
                  <a:schemeClr val="bg1"/>
                </a:solidFill>
              </a:rPr>
              <a:t>field</a:t>
            </a:r>
            <a:r>
              <a:rPr lang="es-MX" sz="4800" dirty="0">
                <a:solidFill>
                  <a:schemeClr val="bg1"/>
                </a:solidFill>
              </a:rPr>
              <a:t>: </a:t>
            </a:r>
            <a:r>
              <a:rPr lang="es-MX" sz="4800" dirty="0" err="1">
                <a:solidFill>
                  <a:schemeClr val="bg1"/>
                </a:solidFill>
              </a:rPr>
              <a:t>two</a:t>
            </a:r>
            <a:r>
              <a:rPr lang="es-MX" sz="4800" dirty="0">
                <a:solidFill>
                  <a:schemeClr val="bg1"/>
                </a:solidFill>
              </a:rPr>
              <a:t> </a:t>
            </a:r>
            <a:r>
              <a:rPr lang="es-MX" sz="4800" dirty="0" err="1">
                <a:solidFill>
                  <a:schemeClr val="bg1"/>
                </a:solidFill>
              </a:rPr>
              <a:t>goals</a:t>
            </a:r>
            <a:endParaRPr lang="es-MX" sz="4800" dirty="0">
              <a:solidFill>
                <a:schemeClr val="bg1"/>
              </a:solidFill>
            </a:endParaRPr>
          </a:p>
        </p:txBody>
      </p:sp>
      <p:graphicFrame>
        <p:nvGraphicFramePr>
          <p:cNvPr id="5" name="Marcador de contenido 2">
            <a:extLst>
              <a:ext uri="{FF2B5EF4-FFF2-40B4-BE49-F238E27FC236}">
                <a16:creationId xmlns:a16="http://schemas.microsoft.com/office/drawing/2014/main" id="{ABB4AD37-8BE5-4B50-A7B0-FAF319BD7FCF}"/>
              </a:ext>
            </a:extLst>
          </p:cNvPr>
          <p:cNvGraphicFramePr>
            <a:graphicFrameLocks noGrp="1"/>
          </p:cNvGraphicFramePr>
          <p:nvPr>
            <p:ph idx="1"/>
            <p:extLst>
              <p:ext uri="{D42A27DB-BD31-4B8C-83A1-F6EECF244321}">
                <p14:modId xmlns:p14="http://schemas.microsoft.com/office/powerpoint/2010/main" val="3886774599"/>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1654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27"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8" name="Freeform: Shape 19">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1">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4" name="Título 3">
            <a:extLst>
              <a:ext uri="{FF2B5EF4-FFF2-40B4-BE49-F238E27FC236}">
                <a16:creationId xmlns:a16="http://schemas.microsoft.com/office/drawing/2014/main" id="{CFBC7102-CFB6-4257-A8B5-F51424764C25}"/>
              </a:ext>
            </a:extLst>
          </p:cNvPr>
          <p:cNvSpPr>
            <a:spLocks noGrp="1"/>
          </p:cNvSpPr>
          <p:nvPr>
            <p:ph type="title"/>
          </p:nvPr>
        </p:nvSpPr>
        <p:spPr>
          <a:xfrm>
            <a:off x="786385" y="841248"/>
            <a:ext cx="3515244" cy="5340097"/>
          </a:xfrm>
        </p:spPr>
        <p:txBody>
          <a:bodyPr anchor="ctr">
            <a:normAutofit/>
          </a:bodyPr>
          <a:lstStyle/>
          <a:p>
            <a:r>
              <a:rPr lang="en-US" sz="4800" dirty="0">
                <a:solidFill>
                  <a:schemeClr val="bg1"/>
                </a:solidFill>
              </a:rPr>
              <a:t>Travel to the BEGINNINGI</a:t>
            </a:r>
            <a:endParaRPr lang="es-MX" sz="4800" dirty="0">
              <a:solidFill>
                <a:schemeClr val="bg1"/>
              </a:solidFill>
            </a:endParaRPr>
          </a:p>
        </p:txBody>
      </p:sp>
      <p:graphicFrame>
        <p:nvGraphicFramePr>
          <p:cNvPr id="7" name="Marcador de contenido 4">
            <a:extLst>
              <a:ext uri="{FF2B5EF4-FFF2-40B4-BE49-F238E27FC236}">
                <a16:creationId xmlns:a16="http://schemas.microsoft.com/office/drawing/2014/main" id="{EA86D852-6A3E-4542-9DD5-FF1963DF5F27}"/>
              </a:ext>
            </a:extLst>
          </p:cNvPr>
          <p:cNvGraphicFramePr>
            <a:graphicFrameLocks noGrp="1"/>
          </p:cNvGraphicFramePr>
          <p:nvPr>
            <p:ph idx="1"/>
            <p:extLst>
              <p:ext uri="{D42A27DB-BD31-4B8C-83A1-F6EECF244321}">
                <p14:modId xmlns:p14="http://schemas.microsoft.com/office/powerpoint/2010/main" val="3079669146"/>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9978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ítulo 1">
            <a:extLst>
              <a:ext uri="{FF2B5EF4-FFF2-40B4-BE49-F238E27FC236}">
                <a16:creationId xmlns:a16="http://schemas.microsoft.com/office/drawing/2014/main" id="{402BFD93-7A86-40DA-8C32-7C5D547942C8}"/>
              </a:ext>
            </a:extLst>
          </p:cNvPr>
          <p:cNvSpPr>
            <a:spLocks noGrp="1"/>
          </p:cNvSpPr>
          <p:nvPr>
            <p:ph type="title"/>
          </p:nvPr>
        </p:nvSpPr>
        <p:spPr>
          <a:xfrm>
            <a:off x="786385" y="841248"/>
            <a:ext cx="3515244" cy="5340097"/>
          </a:xfrm>
        </p:spPr>
        <p:txBody>
          <a:bodyPr anchor="ctr">
            <a:normAutofit/>
          </a:bodyPr>
          <a:lstStyle/>
          <a:p>
            <a:r>
              <a:rPr lang="es-MX" sz="4800">
                <a:solidFill>
                  <a:schemeClr val="bg1"/>
                </a:solidFill>
              </a:rPr>
              <a:t>The basic tasks of the análisis of data</a:t>
            </a:r>
          </a:p>
        </p:txBody>
      </p:sp>
      <p:graphicFrame>
        <p:nvGraphicFramePr>
          <p:cNvPr id="5" name="Marcador de contenido 2">
            <a:extLst>
              <a:ext uri="{FF2B5EF4-FFF2-40B4-BE49-F238E27FC236}">
                <a16:creationId xmlns:a16="http://schemas.microsoft.com/office/drawing/2014/main" id="{450DFB84-E6FB-410C-A395-D8BDF8CBA502}"/>
              </a:ext>
            </a:extLst>
          </p:cNvPr>
          <p:cNvGraphicFramePr>
            <a:graphicFrameLocks noGrp="1"/>
          </p:cNvGraphicFramePr>
          <p:nvPr>
            <p:ph idx="1"/>
            <p:extLst>
              <p:ext uri="{D42A27DB-BD31-4B8C-83A1-F6EECF244321}">
                <p14:modId xmlns:p14="http://schemas.microsoft.com/office/powerpoint/2010/main" val="3919326147"/>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839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E1EE80-7A66-49AB-B72F-7F35DD303D40}"/>
              </a:ext>
            </a:extLst>
          </p:cNvPr>
          <p:cNvSpPr>
            <a:spLocks noGrp="1"/>
          </p:cNvSpPr>
          <p:nvPr>
            <p:ph type="title"/>
          </p:nvPr>
        </p:nvSpPr>
        <p:spPr/>
        <p:txBody>
          <a:bodyPr/>
          <a:lstStyle/>
          <a:p>
            <a:endParaRPr lang="es-MX"/>
          </a:p>
        </p:txBody>
      </p:sp>
      <p:pic>
        <p:nvPicPr>
          <p:cNvPr id="4" name="Marcador de contenido 3">
            <a:extLst>
              <a:ext uri="{FF2B5EF4-FFF2-40B4-BE49-F238E27FC236}">
                <a16:creationId xmlns:a16="http://schemas.microsoft.com/office/drawing/2014/main" id="{C43758E5-2E8B-47D2-94A9-6A5BB6F7B89C}"/>
              </a:ext>
            </a:extLst>
          </p:cNvPr>
          <p:cNvPicPr>
            <a:picLocks noGrp="1" noChangeAspect="1"/>
          </p:cNvPicPr>
          <p:nvPr>
            <p:ph idx="1"/>
          </p:nvPr>
        </p:nvPicPr>
        <p:blipFill>
          <a:blip r:embed="rId2"/>
          <a:stretch>
            <a:fillRect/>
          </a:stretch>
        </p:blipFill>
        <p:spPr>
          <a:xfrm>
            <a:off x="3608994" y="1883376"/>
            <a:ext cx="5801784" cy="4351338"/>
          </a:xfrm>
          <a:prstGeom prst="rect">
            <a:avLst/>
          </a:prstGeom>
        </p:spPr>
      </p:pic>
    </p:spTree>
    <p:extLst>
      <p:ext uri="{BB962C8B-B14F-4D97-AF65-F5344CB8AC3E}">
        <p14:creationId xmlns:p14="http://schemas.microsoft.com/office/powerpoint/2010/main" val="1441444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86F06E-912D-4BC7-80B1-7934913BAD3D}"/>
              </a:ext>
            </a:extLst>
          </p:cNvPr>
          <p:cNvSpPr>
            <a:spLocks noGrp="1"/>
          </p:cNvSpPr>
          <p:nvPr>
            <p:ph type="title"/>
          </p:nvPr>
        </p:nvSpPr>
        <p:spPr>
          <a:xfrm>
            <a:off x="6750346" y="1396289"/>
            <a:ext cx="4604554" cy="1325563"/>
          </a:xfrm>
        </p:spPr>
        <p:txBody>
          <a:bodyPr>
            <a:normAutofit/>
          </a:bodyPr>
          <a:lstStyle/>
          <a:p>
            <a:r>
              <a:rPr lang="es-MX"/>
              <a:t>Measuring momentum</a:t>
            </a:r>
          </a:p>
        </p:txBody>
      </p:sp>
      <p:sp>
        <p:nvSpPr>
          <p:cNvPr id="26" name="Freeform: Shape 25">
            <a:extLst>
              <a:ext uri="{FF2B5EF4-FFF2-40B4-BE49-F238E27FC236}">
                <a16:creationId xmlns:a16="http://schemas.microsoft.com/office/drawing/2014/main" id="{0ED52484-C939-4951-85D6-79046BBC64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67397" cy="3481744"/>
          </a:xfrm>
          <a:custGeom>
            <a:avLst/>
            <a:gdLst>
              <a:gd name="connsiteX0" fmla="*/ 0 w 4067397"/>
              <a:gd name="connsiteY0" fmla="*/ 0 h 3481744"/>
              <a:gd name="connsiteX1" fmla="*/ 3741230 w 4067397"/>
              <a:gd name="connsiteY1" fmla="*/ 0 h 3481744"/>
              <a:gd name="connsiteX2" fmla="*/ 3789282 w 4067397"/>
              <a:gd name="connsiteY2" fmla="*/ 79096 h 3481744"/>
              <a:gd name="connsiteX3" fmla="*/ 4067397 w 4067397"/>
              <a:gd name="connsiteY3" fmla="*/ 1177456 h 3481744"/>
              <a:gd name="connsiteX4" fmla="*/ 1763109 w 4067397"/>
              <a:gd name="connsiteY4" fmla="*/ 3481744 h 3481744"/>
              <a:gd name="connsiteX5" fmla="*/ 133731 w 4067397"/>
              <a:gd name="connsiteY5" fmla="*/ 2806834 h 3481744"/>
              <a:gd name="connsiteX6" fmla="*/ 0 w 4067397"/>
              <a:gd name="connsiteY6" fmla="*/ 2659692 h 3481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67397" h="3481744">
                <a:moveTo>
                  <a:pt x="0" y="0"/>
                </a:moveTo>
                <a:lnTo>
                  <a:pt x="3741230" y="0"/>
                </a:lnTo>
                <a:lnTo>
                  <a:pt x="3789282" y="79096"/>
                </a:lnTo>
                <a:cubicBezTo>
                  <a:pt x="3966649" y="405598"/>
                  <a:pt x="4067397" y="779761"/>
                  <a:pt x="4067397" y="1177456"/>
                </a:cubicBezTo>
                <a:cubicBezTo>
                  <a:pt x="4067397" y="2450079"/>
                  <a:pt x="3035732" y="3481744"/>
                  <a:pt x="1763109" y="3481744"/>
                </a:cubicBezTo>
                <a:cubicBezTo>
                  <a:pt x="1126798" y="3481744"/>
                  <a:pt x="550726" y="3223828"/>
                  <a:pt x="133731" y="2806834"/>
                </a:cubicBezTo>
                <a:lnTo>
                  <a:pt x="0" y="2659692"/>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268CEAA9-EB19-46F9-AFA2-D168C2B83F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04500" cy="3318846"/>
          </a:xfrm>
          <a:custGeom>
            <a:avLst/>
            <a:gdLst>
              <a:gd name="connsiteX0" fmla="*/ 0 w 3904500"/>
              <a:gd name="connsiteY0" fmla="*/ 0 h 3318846"/>
              <a:gd name="connsiteX1" fmla="*/ 3550823 w 3904500"/>
              <a:gd name="connsiteY1" fmla="*/ 0 h 3318846"/>
              <a:gd name="connsiteX2" fmla="*/ 3646046 w 3904500"/>
              <a:gd name="connsiteY2" fmla="*/ 156742 h 3318846"/>
              <a:gd name="connsiteX3" fmla="*/ 3904500 w 3904500"/>
              <a:gd name="connsiteY3" fmla="*/ 1177456 h 3318846"/>
              <a:gd name="connsiteX4" fmla="*/ 1763110 w 3904500"/>
              <a:gd name="connsiteY4" fmla="*/ 3318846 h 3318846"/>
              <a:gd name="connsiteX5" fmla="*/ 110709 w 3904500"/>
              <a:gd name="connsiteY5" fmla="*/ 2539579 h 3318846"/>
              <a:gd name="connsiteX6" fmla="*/ 0 w 3904500"/>
              <a:gd name="connsiteY6" fmla="*/ 2391530 h 3318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4500" h="3318846">
                <a:moveTo>
                  <a:pt x="0" y="0"/>
                </a:moveTo>
                <a:lnTo>
                  <a:pt x="3550823" y="0"/>
                </a:lnTo>
                <a:lnTo>
                  <a:pt x="3646046" y="156742"/>
                </a:lnTo>
                <a:cubicBezTo>
                  <a:pt x="3810874" y="460163"/>
                  <a:pt x="3904500" y="807876"/>
                  <a:pt x="3904500" y="1177456"/>
                </a:cubicBezTo>
                <a:cubicBezTo>
                  <a:pt x="3904500" y="2360113"/>
                  <a:pt x="2945767" y="3318846"/>
                  <a:pt x="1763110" y="3318846"/>
                </a:cubicBezTo>
                <a:cubicBezTo>
                  <a:pt x="1097866" y="3318846"/>
                  <a:pt x="503472" y="3015497"/>
                  <a:pt x="110709" y="2539579"/>
                </a:cubicBezTo>
                <a:lnTo>
                  <a:pt x="0" y="239153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agen 3">
            <a:extLst>
              <a:ext uri="{FF2B5EF4-FFF2-40B4-BE49-F238E27FC236}">
                <a16:creationId xmlns:a16="http://schemas.microsoft.com/office/drawing/2014/main" id="{DDA8C046-F558-4091-9168-4C02F282C334}"/>
              </a:ext>
            </a:extLst>
          </p:cNvPr>
          <p:cNvPicPr>
            <a:picLocks noChangeAspect="1"/>
          </p:cNvPicPr>
          <p:nvPr/>
        </p:nvPicPr>
        <p:blipFill>
          <a:blip r:embed="rId2"/>
          <a:stretch>
            <a:fillRect/>
          </a:stretch>
        </p:blipFill>
        <p:spPr>
          <a:xfrm>
            <a:off x="246297" y="1227686"/>
            <a:ext cx="2932211" cy="337204"/>
          </a:xfrm>
          <a:prstGeom prst="rect">
            <a:avLst/>
          </a:prstGeom>
        </p:spPr>
      </p:pic>
      <p:sp>
        <p:nvSpPr>
          <p:cNvPr id="30" name="Oval 29">
            <a:extLst>
              <a:ext uri="{FF2B5EF4-FFF2-40B4-BE49-F238E27FC236}">
                <a16:creationId xmlns:a16="http://schemas.microsoft.com/office/drawing/2014/main" id="{123AC743-1CAC-4594-8F81-8E5C1E45B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5804" y="452999"/>
            <a:ext cx="1975104" cy="1975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B83B7D38-93E6-49F8-8B10-54BCB14D4F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00396" y="617591"/>
            <a:ext cx="1645920" cy="16459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Imagen 9" descr="Diagrama&#10;&#10;Descripción generada automáticamente">
            <a:extLst>
              <a:ext uri="{FF2B5EF4-FFF2-40B4-BE49-F238E27FC236}">
                <a16:creationId xmlns:a16="http://schemas.microsoft.com/office/drawing/2014/main" id="{24275038-1B19-412A-8689-CEA60D02F50B}"/>
              </a:ext>
            </a:extLst>
          </p:cNvPr>
          <p:cNvPicPr>
            <a:picLocks noChangeAspect="1"/>
          </p:cNvPicPr>
          <p:nvPr/>
        </p:nvPicPr>
        <p:blipFill>
          <a:blip r:embed="rId3"/>
          <a:stretch>
            <a:fillRect/>
          </a:stretch>
        </p:blipFill>
        <p:spPr>
          <a:xfrm>
            <a:off x="4974716" y="922086"/>
            <a:ext cx="1097280" cy="1036929"/>
          </a:xfrm>
          <a:prstGeom prst="rect">
            <a:avLst/>
          </a:prstGeom>
        </p:spPr>
      </p:pic>
      <p:sp>
        <p:nvSpPr>
          <p:cNvPr id="34" name="Freeform: Shape 33">
            <a:extLst>
              <a:ext uri="{FF2B5EF4-FFF2-40B4-BE49-F238E27FC236}">
                <a16:creationId xmlns:a16="http://schemas.microsoft.com/office/drawing/2014/main" id="{3DF8EA8C-4EAB-49EE-BBAB-78BE910D2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041056"/>
            <a:ext cx="3216344" cy="2816945"/>
          </a:xfrm>
          <a:custGeom>
            <a:avLst/>
            <a:gdLst>
              <a:gd name="connsiteX0" fmla="*/ 1360112 w 3216344"/>
              <a:gd name="connsiteY0" fmla="*/ 0 h 2816945"/>
              <a:gd name="connsiteX1" fmla="*/ 3216344 w 3216344"/>
              <a:gd name="connsiteY1" fmla="*/ 1856232 h 2816945"/>
              <a:gd name="connsiteX2" fmla="*/ 2992307 w 3216344"/>
              <a:gd name="connsiteY2" fmla="*/ 2741023 h 2816945"/>
              <a:gd name="connsiteX3" fmla="*/ 2946183 w 3216344"/>
              <a:gd name="connsiteY3" fmla="*/ 2816945 h 2816945"/>
              <a:gd name="connsiteX4" fmla="*/ 0 w 3216344"/>
              <a:gd name="connsiteY4" fmla="*/ 2816945 h 2816945"/>
              <a:gd name="connsiteX5" fmla="*/ 0 w 3216344"/>
              <a:gd name="connsiteY5" fmla="*/ 596005 h 2816945"/>
              <a:gd name="connsiteX6" fmla="*/ 47558 w 3216344"/>
              <a:gd name="connsiteY6" fmla="*/ 543678 h 2816945"/>
              <a:gd name="connsiteX7" fmla="*/ 1360112 w 3216344"/>
              <a:gd name="connsiteY7" fmla="*/ 0 h 2816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6344" h="2816945">
                <a:moveTo>
                  <a:pt x="1360112" y="0"/>
                </a:moveTo>
                <a:cubicBezTo>
                  <a:pt x="2385281" y="0"/>
                  <a:pt x="3216344" y="831063"/>
                  <a:pt x="3216344" y="1856232"/>
                </a:cubicBezTo>
                <a:cubicBezTo>
                  <a:pt x="3216344" y="2176598"/>
                  <a:pt x="3135186" y="2478007"/>
                  <a:pt x="2992307" y="2741023"/>
                </a:cubicBezTo>
                <a:lnTo>
                  <a:pt x="2946183" y="2816945"/>
                </a:lnTo>
                <a:lnTo>
                  <a:pt x="0" y="2816945"/>
                </a:lnTo>
                <a:lnTo>
                  <a:pt x="0" y="596005"/>
                </a:lnTo>
                <a:lnTo>
                  <a:pt x="47558" y="543678"/>
                </a:lnTo>
                <a:cubicBezTo>
                  <a:pt x="383470" y="207766"/>
                  <a:pt x="847528" y="0"/>
                  <a:pt x="1360112"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4FCFB4C2-42E8-4EE8-8B04-23A2DA921B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07013"/>
            <a:ext cx="3050387" cy="2654675"/>
          </a:xfrm>
          <a:custGeom>
            <a:avLst/>
            <a:gdLst>
              <a:gd name="connsiteX0" fmla="*/ 1360112 w 3050387"/>
              <a:gd name="connsiteY0" fmla="*/ 0 h 2654675"/>
              <a:gd name="connsiteX1" fmla="*/ 3050387 w 3050387"/>
              <a:gd name="connsiteY1" fmla="*/ 1690275 h 2654675"/>
              <a:gd name="connsiteX2" fmla="*/ 2761715 w 3050387"/>
              <a:gd name="connsiteY2" fmla="*/ 2635324 h 2654675"/>
              <a:gd name="connsiteX3" fmla="*/ 2747244 w 3050387"/>
              <a:gd name="connsiteY3" fmla="*/ 2654675 h 2654675"/>
              <a:gd name="connsiteX4" fmla="*/ 0 w 3050387"/>
              <a:gd name="connsiteY4" fmla="*/ 2654675 h 2654675"/>
              <a:gd name="connsiteX5" fmla="*/ 0 w 3050387"/>
              <a:gd name="connsiteY5" fmla="*/ 689742 h 2654675"/>
              <a:gd name="connsiteX6" fmla="*/ 55814 w 3050387"/>
              <a:gd name="connsiteY6" fmla="*/ 615103 h 2654675"/>
              <a:gd name="connsiteX7" fmla="*/ 1360112 w 3050387"/>
              <a:gd name="connsiteY7" fmla="*/ 0 h 265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50387" h="2654675">
                <a:moveTo>
                  <a:pt x="1360112" y="0"/>
                </a:moveTo>
                <a:cubicBezTo>
                  <a:pt x="2293625" y="0"/>
                  <a:pt x="3050387" y="756762"/>
                  <a:pt x="3050387" y="1690275"/>
                </a:cubicBezTo>
                <a:cubicBezTo>
                  <a:pt x="3050387" y="2040343"/>
                  <a:pt x="2943967" y="2365554"/>
                  <a:pt x="2761715" y="2635324"/>
                </a:cubicBezTo>
                <a:lnTo>
                  <a:pt x="2747244" y="2654675"/>
                </a:lnTo>
                <a:lnTo>
                  <a:pt x="0" y="2654675"/>
                </a:lnTo>
                <a:lnTo>
                  <a:pt x="0" y="689742"/>
                </a:lnTo>
                <a:lnTo>
                  <a:pt x="55814" y="615103"/>
                </a:lnTo>
                <a:cubicBezTo>
                  <a:pt x="365835" y="239445"/>
                  <a:pt x="835011" y="0"/>
                  <a:pt x="1360112"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agen 4" descr="Icono&#10;&#10;Descripción generada automáticamente">
            <a:extLst>
              <a:ext uri="{FF2B5EF4-FFF2-40B4-BE49-F238E27FC236}">
                <a16:creationId xmlns:a16="http://schemas.microsoft.com/office/drawing/2014/main" id="{202C8D44-2A0B-49E1-A3D0-2920B08A693F}"/>
              </a:ext>
            </a:extLst>
          </p:cNvPr>
          <p:cNvPicPr>
            <a:picLocks noChangeAspect="1"/>
          </p:cNvPicPr>
          <p:nvPr/>
        </p:nvPicPr>
        <p:blipFill>
          <a:blip r:embed="rId4"/>
          <a:stretch>
            <a:fillRect/>
          </a:stretch>
        </p:blipFill>
        <p:spPr>
          <a:xfrm>
            <a:off x="246297" y="5422974"/>
            <a:ext cx="2239728" cy="688786"/>
          </a:xfrm>
          <a:prstGeom prst="rect">
            <a:avLst/>
          </a:prstGeom>
        </p:spPr>
      </p:pic>
      <p:sp>
        <p:nvSpPr>
          <p:cNvPr id="38" name="Oval 37">
            <a:extLst>
              <a:ext uri="{FF2B5EF4-FFF2-40B4-BE49-F238E27FC236}">
                <a16:creationId xmlns:a16="http://schemas.microsoft.com/office/drawing/2014/main" id="{9973AF05-1CBD-4B57-BB0F-EAEF9F8FB6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0935" y="2871982"/>
            <a:ext cx="2834640" cy="2834640"/>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Oval 39">
            <a:extLst>
              <a:ext uri="{FF2B5EF4-FFF2-40B4-BE49-F238E27FC236}">
                <a16:creationId xmlns:a16="http://schemas.microsoft.com/office/drawing/2014/main" id="{D3714E15-0DC2-4DED-9F2A-CD13C33A1E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45527" y="3036574"/>
            <a:ext cx="2505456" cy="250545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descr="Gráfico, Diagrama, Gráfico de líneas&#10;&#10;Descripción generada automáticamente">
            <a:extLst>
              <a:ext uri="{FF2B5EF4-FFF2-40B4-BE49-F238E27FC236}">
                <a16:creationId xmlns:a16="http://schemas.microsoft.com/office/drawing/2014/main" id="{F9A12A17-F1B9-47CA-B696-F44B10E9271B}"/>
              </a:ext>
            </a:extLst>
          </p:cNvPr>
          <p:cNvPicPr>
            <a:picLocks noChangeAspect="1"/>
          </p:cNvPicPr>
          <p:nvPr/>
        </p:nvPicPr>
        <p:blipFill>
          <a:blip r:embed="rId5"/>
          <a:stretch>
            <a:fillRect/>
          </a:stretch>
        </p:blipFill>
        <p:spPr>
          <a:xfrm>
            <a:off x="3998155" y="3550748"/>
            <a:ext cx="1600200" cy="1477107"/>
          </a:xfrm>
          <a:prstGeom prst="rect">
            <a:avLst/>
          </a:prstGeom>
        </p:spPr>
      </p:pic>
      <p:sp>
        <p:nvSpPr>
          <p:cNvPr id="3" name="Marcador de contenido 2">
            <a:extLst>
              <a:ext uri="{FF2B5EF4-FFF2-40B4-BE49-F238E27FC236}">
                <a16:creationId xmlns:a16="http://schemas.microsoft.com/office/drawing/2014/main" id="{9E40C704-0153-4F1D-A760-2F1C5668FE1D}"/>
              </a:ext>
            </a:extLst>
          </p:cNvPr>
          <p:cNvSpPr>
            <a:spLocks noGrp="1"/>
          </p:cNvSpPr>
          <p:nvPr>
            <p:ph idx="1"/>
          </p:nvPr>
        </p:nvSpPr>
        <p:spPr>
          <a:xfrm>
            <a:off x="6750346" y="2871982"/>
            <a:ext cx="4542966" cy="3181684"/>
          </a:xfrm>
        </p:spPr>
        <p:txBody>
          <a:bodyPr anchor="t">
            <a:normAutofit/>
          </a:bodyPr>
          <a:lstStyle/>
          <a:p>
            <a:r>
              <a:rPr lang="en-US" sz="1800">
                <a:latin typeface="Arial" panose="020B0604020202020204" pitchFamily="34" charset="0"/>
              </a:rPr>
              <a:t>Circular motion transverse to uniform B field: </a:t>
            </a:r>
          </a:p>
          <a:p>
            <a:endParaRPr lang="es-MX" sz="1800"/>
          </a:p>
        </p:txBody>
      </p:sp>
      <p:sp>
        <p:nvSpPr>
          <p:cNvPr id="7" name="CuadroTexto 6">
            <a:extLst>
              <a:ext uri="{FF2B5EF4-FFF2-40B4-BE49-F238E27FC236}">
                <a16:creationId xmlns:a16="http://schemas.microsoft.com/office/drawing/2014/main" id="{24577D28-54D8-4F71-8139-4143F457D4E4}"/>
              </a:ext>
            </a:extLst>
          </p:cNvPr>
          <p:cNvSpPr txBox="1"/>
          <p:nvPr/>
        </p:nvSpPr>
        <p:spPr>
          <a:xfrm>
            <a:off x="8219974" y="1337912"/>
            <a:ext cx="1417971" cy="269507"/>
          </a:xfrm>
          <a:prstGeom prst="rect">
            <a:avLst/>
          </a:prstGeom>
          <a:noFill/>
        </p:spPr>
        <p:txBody>
          <a:bodyPr wrap="square" rtlCol="0">
            <a:spAutoFit/>
          </a:bodyPr>
          <a:lstStyle/>
          <a:p>
            <a:endParaRPr lang="es-MX" dirty="0"/>
          </a:p>
        </p:txBody>
      </p:sp>
      <p:sp>
        <p:nvSpPr>
          <p:cNvPr id="8" name="CuadroTexto 7">
            <a:extLst>
              <a:ext uri="{FF2B5EF4-FFF2-40B4-BE49-F238E27FC236}">
                <a16:creationId xmlns:a16="http://schemas.microsoft.com/office/drawing/2014/main" id="{764FEB56-5C48-4148-A978-6EF92E8E1166}"/>
              </a:ext>
            </a:extLst>
          </p:cNvPr>
          <p:cNvSpPr txBox="1"/>
          <p:nvPr/>
        </p:nvSpPr>
        <p:spPr>
          <a:xfrm>
            <a:off x="8200072" y="1318661"/>
            <a:ext cx="1521444" cy="372027"/>
          </a:xfrm>
          <a:prstGeom prst="rect">
            <a:avLst/>
          </a:prstGeom>
          <a:noFill/>
        </p:spPr>
        <p:txBody>
          <a:bodyPr wrap="square" rtlCol="0">
            <a:spAutoFit/>
          </a:bodyPr>
          <a:lstStyle/>
          <a:p>
            <a:endParaRPr lang="es-MX" dirty="0"/>
          </a:p>
        </p:txBody>
      </p:sp>
      <p:sp>
        <p:nvSpPr>
          <p:cNvPr id="9" name="CuadroTexto 8">
            <a:extLst>
              <a:ext uri="{FF2B5EF4-FFF2-40B4-BE49-F238E27FC236}">
                <a16:creationId xmlns:a16="http://schemas.microsoft.com/office/drawing/2014/main" id="{493CA198-7B15-4F16-801B-7200AB2FF758}"/>
              </a:ext>
            </a:extLst>
          </p:cNvPr>
          <p:cNvSpPr txBox="1"/>
          <p:nvPr/>
        </p:nvSpPr>
        <p:spPr>
          <a:xfrm>
            <a:off x="8305299" y="1054310"/>
            <a:ext cx="1647223" cy="469231"/>
          </a:xfrm>
          <a:prstGeom prst="rect">
            <a:avLst/>
          </a:prstGeom>
          <a:solidFill>
            <a:schemeClr val="bg1"/>
          </a:solidFill>
        </p:spPr>
        <p:txBody>
          <a:bodyPr wrap="square" rtlCol="0">
            <a:spAutoFit/>
          </a:bodyPr>
          <a:lstStyle/>
          <a:p>
            <a:endParaRPr lang="es-MX" dirty="0"/>
          </a:p>
        </p:txBody>
      </p:sp>
    </p:spTree>
    <p:extLst>
      <p:ext uri="{BB962C8B-B14F-4D97-AF65-F5344CB8AC3E}">
        <p14:creationId xmlns:p14="http://schemas.microsoft.com/office/powerpoint/2010/main" val="2201409740"/>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B39286B-772E-4B31-95F0-33484AFAA6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3464C8B-804F-4871-9B56-661DA313EFA9}"/>
              </a:ext>
            </a:extLst>
          </p:cNvPr>
          <p:cNvSpPr>
            <a:spLocks noGrp="1"/>
          </p:cNvSpPr>
          <p:nvPr>
            <p:ph type="title"/>
          </p:nvPr>
        </p:nvSpPr>
        <p:spPr>
          <a:xfrm>
            <a:off x="6428232" y="365760"/>
            <a:ext cx="4928616" cy="2057400"/>
          </a:xfrm>
        </p:spPr>
        <p:txBody>
          <a:bodyPr anchor="b">
            <a:normAutofit/>
          </a:bodyPr>
          <a:lstStyle/>
          <a:p>
            <a:r>
              <a:rPr lang="es-MX" sz="4000"/>
              <a:t>The things are not so easy!</a:t>
            </a:r>
          </a:p>
        </p:txBody>
      </p:sp>
      <p:pic>
        <p:nvPicPr>
          <p:cNvPr id="5" name="Imagen 4" descr="Diagrama&#10;&#10;Descripción generada automáticamente">
            <a:extLst>
              <a:ext uri="{FF2B5EF4-FFF2-40B4-BE49-F238E27FC236}">
                <a16:creationId xmlns:a16="http://schemas.microsoft.com/office/drawing/2014/main" id="{A000E4E3-A438-4F20-ACF3-A969CCB56DDB}"/>
              </a:ext>
            </a:extLst>
          </p:cNvPr>
          <p:cNvPicPr>
            <a:picLocks noChangeAspect="1"/>
          </p:cNvPicPr>
          <p:nvPr/>
        </p:nvPicPr>
        <p:blipFill>
          <a:blip r:embed="rId2"/>
          <a:stretch>
            <a:fillRect/>
          </a:stretch>
        </p:blipFill>
        <p:spPr>
          <a:xfrm>
            <a:off x="1368480" y="346634"/>
            <a:ext cx="3106056" cy="2935224"/>
          </a:xfrm>
          <a:prstGeom prst="rect">
            <a:avLst/>
          </a:prstGeom>
        </p:spPr>
      </p:pic>
      <p:pic>
        <p:nvPicPr>
          <p:cNvPr id="4" name="Imagen 3" descr="Diagrama&#10;&#10;Descripción generada automáticamente">
            <a:extLst>
              <a:ext uri="{FF2B5EF4-FFF2-40B4-BE49-F238E27FC236}">
                <a16:creationId xmlns:a16="http://schemas.microsoft.com/office/drawing/2014/main" id="{D706DC52-8929-4EA6-BAE4-12A8719103C5}"/>
              </a:ext>
            </a:extLst>
          </p:cNvPr>
          <p:cNvPicPr>
            <a:picLocks noChangeAspect="1"/>
          </p:cNvPicPr>
          <p:nvPr/>
        </p:nvPicPr>
        <p:blipFill>
          <a:blip r:embed="rId3"/>
          <a:stretch>
            <a:fillRect/>
          </a:stretch>
        </p:blipFill>
        <p:spPr>
          <a:xfrm>
            <a:off x="493776" y="3917175"/>
            <a:ext cx="4855464" cy="2306345"/>
          </a:xfrm>
          <a:prstGeom prst="rect">
            <a:avLst/>
          </a:prstGeom>
        </p:spPr>
      </p:pic>
      <p:cxnSp>
        <p:nvCxnSpPr>
          <p:cNvPr id="18" name="Straight Connector 17">
            <a:extLst>
              <a:ext uri="{FF2B5EF4-FFF2-40B4-BE49-F238E27FC236}">
                <a16:creationId xmlns:a16="http://schemas.microsoft.com/office/drawing/2014/main" id="{73FA79A8-0B2C-4219-95C7-D68CB577908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35981"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F0239FBC-02ED-45F2-8473-98AECB578EDB}"/>
              </a:ext>
            </a:extLst>
          </p:cNvPr>
          <p:cNvSpPr>
            <a:spLocks noGrp="1"/>
          </p:cNvSpPr>
          <p:nvPr>
            <p:ph idx="1"/>
          </p:nvPr>
        </p:nvSpPr>
        <p:spPr>
          <a:xfrm>
            <a:off x="6428232" y="2624328"/>
            <a:ext cx="4928616" cy="3538728"/>
          </a:xfrm>
        </p:spPr>
        <p:txBody>
          <a:bodyPr anchor="t">
            <a:normAutofit/>
          </a:bodyPr>
          <a:lstStyle/>
          <a:p>
            <a:pPr marL="1828800" lvl="4" indent="0">
              <a:buNone/>
            </a:pPr>
            <a:endParaRPr lang="es-MX" sz="2000"/>
          </a:p>
          <a:p>
            <a:r>
              <a:rPr lang="es-MX" sz="2000" b="1"/>
              <a:t>Some tracks are not recorded</a:t>
            </a:r>
          </a:p>
          <a:p>
            <a:r>
              <a:rPr lang="es-MX" sz="2000" b="1"/>
              <a:t>The track are not well behaved</a:t>
            </a:r>
          </a:p>
          <a:p>
            <a:endParaRPr lang="es-MX" sz="2000"/>
          </a:p>
          <a:p>
            <a:r>
              <a:rPr lang="es-MX" sz="2000" b="1"/>
              <a:t>Some spurious tracks may occur – we need to observe the origin of the tracks¨primaryand secondary vertices  ¨</a:t>
            </a:r>
          </a:p>
        </p:txBody>
      </p:sp>
    </p:spTree>
    <p:extLst>
      <p:ext uri="{BB962C8B-B14F-4D97-AF65-F5344CB8AC3E}">
        <p14:creationId xmlns:p14="http://schemas.microsoft.com/office/powerpoint/2010/main" val="3571424704"/>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n 5">
            <a:extLst>
              <a:ext uri="{FF2B5EF4-FFF2-40B4-BE49-F238E27FC236}">
                <a16:creationId xmlns:a16="http://schemas.microsoft.com/office/drawing/2014/main" id="{9DD07CF0-8013-4E9E-AE17-45882A3F264B}"/>
              </a:ext>
            </a:extLst>
          </p:cNvPr>
          <p:cNvPicPr>
            <a:picLocks noChangeAspect="1"/>
          </p:cNvPicPr>
          <p:nvPr/>
        </p:nvPicPr>
        <p:blipFill rotWithShape="1">
          <a:blip r:embed="rId2"/>
          <a:srcRect r="3331" b="11329"/>
          <a:stretch/>
        </p:blipFill>
        <p:spPr>
          <a:xfrm>
            <a:off x="3523488" y="10"/>
            <a:ext cx="8668512" cy="6857990"/>
          </a:xfrm>
          <a:prstGeom prst="rect">
            <a:avLst/>
          </a:prstGeom>
        </p:spPr>
      </p:pic>
      <p:sp>
        <p:nvSpPr>
          <p:cNvPr id="24" name="Rectangle 23">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ítulo 3">
            <a:extLst>
              <a:ext uri="{FF2B5EF4-FFF2-40B4-BE49-F238E27FC236}">
                <a16:creationId xmlns:a16="http://schemas.microsoft.com/office/drawing/2014/main" id="{023384F0-AD91-4319-95AE-27CE12423E28}"/>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t>The primary vertex</a:t>
            </a:r>
          </a:p>
        </p:txBody>
      </p:sp>
      <p:sp>
        <p:nvSpPr>
          <p:cNvPr id="5" name="Marcador de contenido 4">
            <a:extLst>
              <a:ext uri="{FF2B5EF4-FFF2-40B4-BE49-F238E27FC236}">
                <a16:creationId xmlns:a16="http://schemas.microsoft.com/office/drawing/2014/main" id="{BA706B17-11B9-455D-BACE-896E4255AFF1}"/>
              </a:ext>
            </a:extLst>
          </p:cNvPr>
          <p:cNvSpPr>
            <a:spLocks noGrp="1"/>
          </p:cNvSpPr>
          <p:nvPr>
            <p:ph idx="1"/>
          </p:nvPr>
        </p:nvSpPr>
        <p:spPr>
          <a:xfrm>
            <a:off x="477980" y="4872922"/>
            <a:ext cx="4023359" cy="1208141"/>
          </a:xfrm>
        </p:spPr>
        <p:txBody>
          <a:bodyPr vert="horz" lIns="91440" tIns="45720" rIns="91440" bIns="45720" rtlCol="0">
            <a:normAutofit/>
          </a:bodyPr>
          <a:lstStyle/>
          <a:p>
            <a:pPr marL="0" indent="0">
              <a:buNone/>
            </a:pPr>
            <a:r>
              <a:rPr lang="en-US" sz="2000" dirty="0"/>
              <a:t>The origin of the collisions a difficult task!</a:t>
            </a:r>
          </a:p>
        </p:txBody>
      </p:sp>
      <p:sp>
        <p:nvSpPr>
          <p:cNvPr id="26" name="Rectangle 2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8" name="Rectangle 2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2734747"/>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E8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a:extLst>
              <a:ext uri="{FF2B5EF4-FFF2-40B4-BE49-F238E27FC236}">
                <a16:creationId xmlns:a16="http://schemas.microsoft.com/office/drawing/2014/main" id="{76447CCB-6FBE-4A1A-AE1A-7121F7B24E32}"/>
              </a:ext>
            </a:extLst>
          </p:cNvPr>
          <p:cNvPicPr>
            <a:picLocks noGrp="1" noChangeAspect="1"/>
          </p:cNvPicPr>
          <p:nvPr>
            <p:ph idx="1"/>
          </p:nvPr>
        </p:nvPicPr>
        <p:blipFill>
          <a:blip r:embed="rId2"/>
          <a:stretch>
            <a:fillRect/>
          </a:stretch>
        </p:blipFill>
        <p:spPr>
          <a:xfrm>
            <a:off x="1472708" y="643467"/>
            <a:ext cx="9246584" cy="5571066"/>
          </a:xfrm>
          <a:prstGeom prst="rect">
            <a:avLst/>
          </a:prstGeom>
        </p:spPr>
      </p:pic>
    </p:spTree>
    <p:extLst>
      <p:ext uri="{BB962C8B-B14F-4D97-AF65-F5344CB8AC3E}">
        <p14:creationId xmlns:p14="http://schemas.microsoft.com/office/powerpoint/2010/main" val="29162411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E0682FA-D2ED-4F77-9522-AA2152E8122C}"/>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The zoo of </a:t>
            </a:r>
            <a:r>
              <a:rPr lang="en-US" sz="3200" kern="1200" dirty="0" err="1">
                <a:solidFill>
                  <a:schemeClr val="bg1"/>
                </a:solidFill>
                <a:latin typeface="+mj-lt"/>
                <a:ea typeface="+mj-ea"/>
                <a:cs typeface="+mj-cs"/>
              </a:rPr>
              <a:t>primay</a:t>
            </a:r>
            <a:r>
              <a:rPr lang="en-US" sz="3200" kern="1200" dirty="0">
                <a:solidFill>
                  <a:schemeClr val="bg1"/>
                </a:solidFill>
                <a:latin typeface="+mj-lt"/>
                <a:ea typeface="+mj-ea"/>
                <a:cs typeface="+mj-cs"/>
              </a:rPr>
              <a:t> and secondary vertices</a:t>
            </a:r>
          </a:p>
        </p:txBody>
      </p:sp>
      <p:pic>
        <p:nvPicPr>
          <p:cNvPr id="4" name="Marcador de contenido 3" descr="Gráfico&#10;&#10;Descripción generada automáticamente">
            <a:extLst>
              <a:ext uri="{FF2B5EF4-FFF2-40B4-BE49-F238E27FC236}">
                <a16:creationId xmlns:a16="http://schemas.microsoft.com/office/drawing/2014/main" id="{03FE3C79-0905-42DB-85EB-AB48B76ED213}"/>
              </a:ext>
            </a:extLst>
          </p:cNvPr>
          <p:cNvPicPr>
            <a:picLocks noGrp="1" noChangeAspect="1"/>
          </p:cNvPicPr>
          <p:nvPr>
            <p:ph idx="1"/>
          </p:nvPr>
        </p:nvPicPr>
        <p:blipFill>
          <a:blip r:embed="rId2"/>
          <a:stretch>
            <a:fillRect/>
          </a:stretch>
        </p:blipFill>
        <p:spPr>
          <a:xfrm>
            <a:off x="671061" y="1675227"/>
            <a:ext cx="10849877" cy="4394199"/>
          </a:xfrm>
          <a:prstGeom prst="rect">
            <a:avLst/>
          </a:prstGeom>
        </p:spPr>
      </p:pic>
    </p:spTree>
    <p:extLst>
      <p:ext uri="{BB962C8B-B14F-4D97-AF65-F5344CB8AC3E}">
        <p14:creationId xmlns:p14="http://schemas.microsoft.com/office/powerpoint/2010/main" val="3864879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ítulo 1">
            <a:extLst>
              <a:ext uri="{FF2B5EF4-FFF2-40B4-BE49-F238E27FC236}">
                <a16:creationId xmlns:a16="http://schemas.microsoft.com/office/drawing/2014/main" id="{CA26EE91-6B96-408F-9017-FB19F38470AE}"/>
              </a:ext>
            </a:extLst>
          </p:cNvPr>
          <p:cNvSpPr>
            <a:spLocks noGrp="1"/>
          </p:cNvSpPr>
          <p:nvPr>
            <p:ph type="title"/>
          </p:nvPr>
        </p:nvSpPr>
        <p:spPr>
          <a:xfrm>
            <a:off x="6700838" y="707132"/>
            <a:ext cx="3062287" cy="2387600"/>
          </a:xfrm>
        </p:spPr>
        <p:txBody>
          <a:bodyPr vert="horz" lIns="91440" tIns="45720" rIns="91440" bIns="45720" rtlCol="0" anchor="b">
            <a:normAutofit/>
          </a:bodyPr>
          <a:lstStyle/>
          <a:p>
            <a:r>
              <a:rPr lang="en-US" sz="3500" kern="1200">
                <a:solidFill>
                  <a:schemeClr val="bg1"/>
                </a:solidFill>
                <a:latin typeface="+mj-lt"/>
                <a:ea typeface="+mj-ea"/>
                <a:cs typeface="+mj-cs"/>
              </a:rPr>
              <a:t>The secondary vertices</a:t>
            </a:r>
          </a:p>
        </p:txBody>
      </p:sp>
      <p:pic>
        <p:nvPicPr>
          <p:cNvPr id="4" name="Marcador de contenido 3" descr="Diagrama&#10;&#10;Descripción generada automáticamente">
            <a:extLst>
              <a:ext uri="{FF2B5EF4-FFF2-40B4-BE49-F238E27FC236}">
                <a16:creationId xmlns:a16="http://schemas.microsoft.com/office/drawing/2014/main" id="{C1BA8CA3-83F5-493B-9D12-A136F958261D}"/>
              </a:ext>
            </a:extLst>
          </p:cNvPr>
          <p:cNvPicPr>
            <a:picLocks noGrp="1" noChangeAspect="1"/>
          </p:cNvPicPr>
          <p:nvPr>
            <p:ph idx="1"/>
          </p:nvPr>
        </p:nvPicPr>
        <p:blipFill rotWithShape="1">
          <a:blip r:embed="rId2"/>
          <a:srcRect r="2418" b="-2"/>
          <a:stretch/>
        </p:blipFill>
        <p:spPr>
          <a:xfrm>
            <a:off x="126206" y="420296"/>
            <a:ext cx="6167018" cy="6017407"/>
          </a:xfrm>
          <a:prstGeom prst="rect">
            <a:avLst/>
          </a:prstGeom>
        </p:spPr>
      </p:pic>
      <p:cxnSp>
        <p:nvCxnSpPr>
          <p:cNvPr id="16" name="Straight Connector 15">
            <a:extLst>
              <a:ext uri="{FF2B5EF4-FFF2-40B4-BE49-F238E27FC236}">
                <a16:creationId xmlns:a16="http://schemas.microsoft.com/office/drawing/2014/main" id="{07A9243D-8FC3-4B36-874B-55906B03F48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3209925"/>
            <a:ext cx="976312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81BD432D-FAB3-4B5D-BF27-4DA7C75B32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15992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828F746E-ED42-4695-BBFF-2DF1274AAA61}"/>
              </a:ext>
            </a:extLst>
          </p:cNvPr>
          <p:cNvPicPr>
            <a:picLocks noChangeAspect="1"/>
          </p:cNvPicPr>
          <p:nvPr/>
        </p:nvPicPr>
        <p:blipFill rotWithShape="1">
          <a:blip r:embed="rId2">
            <a:alphaModFix amt="50000"/>
          </a:blip>
          <a:srcRect t="10834" b="4897"/>
          <a:stretch/>
        </p:blipFill>
        <p:spPr>
          <a:xfrm>
            <a:off x="20" y="1"/>
            <a:ext cx="12191980" cy="6857999"/>
          </a:xfrm>
          <a:prstGeom prst="rect">
            <a:avLst/>
          </a:prstGeom>
        </p:spPr>
      </p:pic>
      <p:sp>
        <p:nvSpPr>
          <p:cNvPr id="2" name="Título 1">
            <a:extLst>
              <a:ext uri="{FF2B5EF4-FFF2-40B4-BE49-F238E27FC236}">
                <a16:creationId xmlns:a16="http://schemas.microsoft.com/office/drawing/2014/main" id="{1C33C3E3-8054-4CF3-B2B7-0C1A49EB4C1A}"/>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Another tool: particle identification</a:t>
            </a:r>
          </a:p>
        </p:txBody>
      </p:sp>
      <p:sp>
        <p:nvSpPr>
          <p:cNvPr id="3" name="Marcador de contenido 2">
            <a:extLst>
              <a:ext uri="{FF2B5EF4-FFF2-40B4-BE49-F238E27FC236}">
                <a16:creationId xmlns:a16="http://schemas.microsoft.com/office/drawing/2014/main" id="{B865EE7D-A6EA-4C42-8CA6-4D038EE6B495}"/>
              </a:ext>
            </a:extLst>
          </p:cNvPr>
          <p:cNvSpPr>
            <a:spLocks noGrp="1"/>
          </p:cNvSpPr>
          <p:nvPr>
            <p:ph idx="1"/>
          </p:nvPr>
        </p:nvSpPr>
        <p:spPr>
          <a:xfrm>
            <a:off x="1524000" y="4159404"/>
            <a:ext cx="9144000" cy="1098395"/>
          </a:xfrm>
        </p:spPr>
        <p:txBody>
          <a:bodyPr vert="horz" lIns="91440" tIns="45720" rIns="91440" bIns="45720" rtlCol="0">
            <a:normAutofit/>
          </a:bodyPr>
          <a:lstStyle/>
          <a:p>
            <a:pPr marL="0" indent="0" algn="ctr">
              <a:buNone/>
            </a:pPr>
            <a:r>
              <a:rPr lang="en-US" sz="2400">
                <a:solidFill>
                  <a:srgbClr val="FFFFFF"/>
                </a:solidFill>
              </a:rPr>
              <a:t>The particles are leaving different footprints</a:t>
            </a:r>
          </a:p>
        </p:txBody>
      </p:sp>
    </p:spTree>
    <p:extLst>
      <p:ext uri="{BB962C8B-B14F-4D97-AF65-F5344CB8AC3E}">
        <p14:creationId xmlns:p14="http://schemas.microsoft.com/office/powerpoint/2010/main" val="1540206986"/>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79FDF024-CFC2-44D6-9B17-280F6E5EB304}"/>
              </a:ext>
            </a:extLst>
          </p:cNvPr>
          <p:cNvSpPr txBox="1">
            <a:spLocks noChangeArrowheads="1"/>
          </p:cNvSpPr>
          <p:nvPr/>
        </p:nvSpPr>
        <p:spPr bwMode="auto">
          <a:xfrm>
            <a:off x="3247382" y="239066"/>
            <a:ext cx="5599308" cy="61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46" tIns="40823" rIns="81646" bIns="40823"/>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cs typeface="DejaVu LGC Sans" charset="0"/>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cs typeface="DejaVu LGC Sans" charset="0"/>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cs typeface="DejaVu LGC Sans" charset="0"/>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cs typeface="DejaVu LGC Sans" charset="0"/>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cs typeface="DejaVu LGC San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cs typeface="DejaVu LGC San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cs typeface="DejaVu LGC San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cs typeface="DejaVu LGC San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cs typeface="DejaVu LGC Sans" charset="0"/>
              </a:defRPr>
            </a:lvl9pPr>
          </a:lstStyle>
          <a:p>
            <a:pPr algn="ctr" eaLnBrk="1">
              <a:lnSpc>
                <a:spcPct val="119000"/>
              </a:lnSpc>
            </a:pPr>
            <a:r>
              <a:rPr lang="en-GB" altLang="es-MX" sz="3266" b="1" dirty="0">
                <a:solidFill>
                  <a:srgbClr val="000080"/>
                </a:solidFill>
                <a:cs typeface="方正宋体" charset="0"/>
              </a:rPr>
              <a:t>Ionisation  time of flight </a:t>
            </a:r>
          </a:p>
        </p:txBody>
      </p:sp>
      <p:sp>
        <p:nvSpPr>
          <p:cNvPr id="14339" name="Line 2">
            <a:extLst>
              <a:ext uri="{FF2B5EF4-FFF2-40B4-BE49-F238E27FC236}">
                <a16:creationId xmlns:a16="http://schemas.microsoft.com/office/drawing/2014/main" id="{73A38175-8B26-43B2-99E8-F8DB36581633}"/>
              </a:ext>
            </a:extLst>
          </p:cNvPr>
          <p:cNvSpPr>
            <a:spLocks noChangeShapeType="1"/>
          </p:cNvSpPr>
          <p:nvPr/>
        </p:nvSpPr>
        <p:spPr bwMode="auto">
          <a:xfrm>
            <a:off x="1523521" y="1012428"/>
            <a:ext cx="9144960" cy="1440"/>
          </a:xfrm>
          <a:prstGeom prst="line">
            <a:avLst/>
          </a:prstGeom>
          <a:noFill/>
          <a:ln w="72000">
            <a:solidFill>
              <a:srgbClr val="0000FF"/>
            </a:solidFill>
            <a:miter lim="800000"/>
            <a:headEnd/>
            <a:tailEnd/>
          </a:ln>
          <a:extLst>
            <a:ext uri="{909E8E84-426E-40DD-AFC4-6F175D3DCCD1}">
              <a14:hiddenFill xmlns:a14="http://schemas.microsoft.com/office/drawing/2010/main">
                <a:noFill/>
              </a14:hiddenFill>
            </a:ext>
          </a:extLst>
        </p:spPr>
        <p:txBody>
          <a:bodyPr/>
          <a:lstStyle/>
          <a:p>
            <a:endParaRPr lang="es-MX" sz="1633"/>
          </a:p>
        </p:txBody>
      </p:sp>
      <p:sp>
        <p:nvSpPr>
          <p:cNvPr id="14341" name="Rectangle 10">
            <a:extLst>
              <a:ext uri="{FF2B5EF4-FFF2-40B4-BE49-F238E27FC236}">
                <a16:creationId xmlns:a16="http://schemas.microsoft.com/office/drawing/2014/main" id="{34797157-C315-447E-A387-6D8F201A6497}"/>
              </a:ext>
            </a:extLst>
          </p:cNvPr>
          <p:cNvSpPr txBox="1">
            <a:spLocks noChangeArrowheads="1"/>
          </p:cNvSpPr>
          <p:nvPr/>
        </p:nvSpPr>
        <p:spPr bwMode="auto">
          <a:xfrm>
            <a:off x="705755" y="1012428"/>
            <a:ext cx="4563840" cy="3556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119821"/>
          <a:lstStyle>
            <a:lvl1pPr marL="342900" indent="-342900" eaLnBrk="0">
              <a:defRPr>
                <a:solidFill>
                  <a:schemeClr val="tx1"/>
                </a:solidFill>
                <a:latin typeface="Arial" panose="020B0604020202020204" pitchFamily="34" charset="0"/>
                <a:cs typeface="DejaVu LGC Sans" charset="0"/>
              </a:defRPr>
            </a:lvl1pPr>
            <a:lvl2pPr eaLnBrk="0">
              <a:defRPr>
                <a:solidFill>
                  <a:schemeClr val="tx1"/>
                </a:solidFill>
                <a:latin typeface="Arial" panose="020B0604020202020204" pitchFamily="34" charset="0"/>
                <a:cs typeface="DejaVu LGC Sans" charset="0"/>
              </a:defRPr>
            </a:lvl2pPr>
            <a:lvl3pPr eaLnBrk="0">
              <a:defRPr>
                <a:solidFill>
                  <a:schemeClr val="tx1"/>
                </a:solidFill>
                <a:latin typeface="Arial" panose="020B0604020202020204" pitchFamily="34" charset="0"/>
                <a:cs typeface="DejaVu LGC Sans" charset="0"/>
              </a:defRPr>
            </a:lvl3pPr>
            <a:lvl4pPr eaLnBrk="0">
              <a:defRPr>
                <a:solidFill>
                  <a:schemeClr val="tx1"/>
                </a:solidFill>
                <a:latin typeface="Arial" panose="020B0604020202020204" pitchFamily="34" charset="0"/>
                <a:cs typeface="DejaVu LGC Sans" charset="0"/>
              </a:defRPr>
            </a:lvl4pPr>
            <a:lvl5pPr eaLnBrk="0">
              <a:defRPr>
                <a:solidFill>
                  <a:schemeClr val="tx1"/>
                </a:solidFill>
                <a:latin typeface="Arial" panose="020B0604020202020204" pitchFamily="34" charset="0"/>
                <a:cs typeface="DejaVu LGC San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tx1"/>
                </a:solidFill>
                <a:latin typeface="Arial" panose="020B0604020202020204" pitchFamily="34" charset="0"/>
                <a:cs typeface="DejaVu LGC San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tx1"/>
                </a:solidFill>
                <a:latin typeface="Arial" panose="020B0604020202020204" pitchFamily="34" charset="0"/>
                <a:cs typeface="DejaVu LGC San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tx1"/>
                </a:solidFill>
                <a:latin typeface="Arial" panose="020B0604020202020204" pitchFamily="34" charset="0"/>
                <a:cs typeface="DejaVu LGC San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tx1"/>
                </a:solidFill>
                <a:latin typeface="Arial" panose="020B0604020202020204" pitchFamily="34" charset="0"/>
                <a:cs typeface="DejaVu LGC Sans" charset="0"/>
              </a:defRPr>
            </a:lvl9pPr>
          </a:lstStyle>
          <a:p>
            <a:r>
              <a:rPr lang="en-US" altLang="es-MX" sz="2000">
                <a:solidFill>
                  <a:schemeClr val="tx1"/>
                </a:solidFill>
                <a:latin typeface="Symbol" panose="05050102010706020507" pitchFamily="18" charset="2"/>
              </a:rPr>
              <a:t>b</a:t>
            </a:r>
            <a:r>
              <a:rPr lang="en-US" altLang="es-MX" sz="2000">
                <a:solidFill>
                  <a:schemeClr val="tx1"/>
                </a:solidFill>
                <a:latin typeface="Tahoma" panose="020B0604030504040204" pitchFamily="34" charset="0"/>
              </a:rPr>
              <a:t>=p/E</a:t>
            </a:r>
          </a:p>
          <a:p>
            <a:r>
              <a:rPr lang="en-US" altLang="es-MX" sz="2000">
                <a:solidFill>
                  <a:schemeClr val="tx1"/>
                </a:solidFill>
                <a:latin typeface="Symbol" panose="05050102010706020507" pitchFamily="18" charset="2"/>
              </a:rPr>
              <a:t>g</a:t>
            </a:r>
            <a:r>
              <a:rPr lang="en-US" altLang="es-MX" sz="2000">
                <a:solidFill>
                  <a:schemeClr val="tx1"/>
                </a:solidFill>
                <a:latin typeface="Tahoma" panose="020B0604030504040204" pitchFamily="34" charset="0"/>
              </a:rPr>
              <a:t>=E/m</a:t>
            </a:r>
            <a:endParaRPr lang="en-US" altLang="es-MX" sz="1814" dirty="0">
              <a:solidFill>
                <a:srgbClr val="000000"/>
              </a:solidFill>
            </a:endParaRPr>
          </a:p>
        </p:txBody>
      </p:sp>
      <p:sp>
        <p:nvSpPr>
          <p:cNvPr id="14345" name="Datumsplatzhalter 8">
            <a:extLst>
              <a:ext uri="{FF2B5EF4-FFF2-40B4-BE49-F238E27FC236}">
                <a16:creationId xmlns:a16="http://schemas.microsoft.com/office/drawing/2014/main" id="{CC20B964-F06A-4043-BC90-2DFD74DE05C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fld id="{3565EBE4-1106-4C5C-AAC2-858DDE69DFA9}" type="datetime1">
              <a:rPr lang="en-US" altLang="es-MX"/>
              <a:pPr/>
              <a:t>3/14/2021</a:t>
            </a:fld>
            <a:endParaRPr lang="en-US" altLang="es-MX"/>
          </a:p>
        </p:txBody>
      </p:sp>
      <p:sp>
        <p:nvSpPr>
          <p:cNvPr id="14346" name="Foliennummernplatzhalter 9">
            <a:extLst>
              <a:ext uri="{FF2B5EF4-FFF2-40B4-BE49-F238E27FC236}">
                <a16:creationId xmlns:a16="http://schemas.microsoft.com/office/drawing/2014/main" id="{543A72A5-10DF-4DC8-BC07-15262B30325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fld id="{97AF0AF8-AC40-4E29-B177-974BBFA19659}" type="slidenum">
              <a:rPr lang="en-US" altLang="es-MX"/>
              <a:pPr/>
              <a:t>29</a:t>
            </a:fld>
            <a:endParaRPr lang="en-US" altLang="es-MX"/>
          </a:p>
        </p:txBody>
      </p:sp>
      <p:sp>
        <p:nvSpPr>
          <p:cNvPr id="14347" name="Fußzeilenplatzhalter 10">
            <a:extLst>
              <a:ext uri="{FF2B5EF4-FFF2-40B4-BE49-F238E27FC236}">
                <a16:creationId xmlns:a16="http://schemas.microsoft.com/office/drawing/2014/main" id="{18DD77CA-3A93-486B-87EA-18D70A763D55}"/>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US" altLang="es-MX"/>
              <a:t>Weilin Yu -- Bari TRD Workshop</a:t>
            </a:r>
          </a:p>
        </p:txBody>
      </p:sp>
      <p:pic>
        <p:nvPicPr>
          <p:cNvPr id="2" name="Imagen 1">
            <a:extLst>
              <a:ext uri="{FF2B5EF4-FFF2-40B4-BE49-F238E27FC236}">
                <a16:creationId xmlns:a16="http://schemas.microsoft.com/office/drawing/2014/main" id="{093BA459-2908-407D-BB13-846D77515C1C}"/>
              </a:ext>
            </a:extLst>
          </p:cNvPr>
          <p:cNvPicPr>
            <a:picLocks noChangeAspect="1"/>
          </p:cNvPicPr>
          <p:nvPr/>
        </p:nvPicPr>
        <p:blipFill>
          <a:blip r:embed="rId2"/>
          <a:stretch>
            <a:fillRect/>
          </a:stretch>
        </p:blipFill>
        <p:spPr>
          <a:xfrm>
            <a:off x="2546273" y="1880882"/>
            <a:ext cx="2647950" cy="698500"/>
          </a:xfrm>
          <a:prstGeom prst="rect">
            <a:avLst/>
          </a:prstGeom>
        </p:spPr>
      </p:pic>
      <p:grpSp>
        <p:nvGrpSpPr>
          <p:cNvPr id="13" name="Grupo 12">
            <a:extLst>
              <a:ext uri="{FF2B5EF4-FFF2-40B4-BE49-F238E27FC236}">
                <a16:creationId xmlns:a16="http://schemas.microsoft.com/office/drawing/2014/main" id="{6E62B03C-A0C2-4832-8CB8-52E9DDC08964}"/>
              </a:ext>
            </a:extLst>
          </p:cNvPr>
          <p:cNvGrpSpPr/>
          <p:nvPr/>
        </p:nvGrpSpPr>
        <p:grpSpPr>
          <a:xfrm>
            <a:off x="5615504" y="1831181"/>
            <a:ext cx="2390775" cy="3195638"/>
            <a:chOff x="684213" y="3213100"/>
            <a:chExt cx="2390775" cy="3195638"/>
          </a:xfrm>
        </p:grpSpPr>
        <p:sp>
          <p:nvSpPr>
            <p:cNvPr id="14" name="Rectangle 9">
              <a:extLst>
                <a:ext uri="{FF2B5EF4-FFF2-40B4-BE49-F238E27FC236}">
                  <a16:creationId xmlns:a16="http://schemas.microsoft.com/office/drawing/2014/main" id="{E6557EA4-9FC2-4E8A-B2DC-6E8778EC786C}"/>
                </a:ext>
              </a:extLst>
            </p:cNvPr>
            <p:cNvSpPr>
              <a:spLocks noChangeArrowheads="1"/>
            </p:cNvSpPr>
            <p:nvPr/>
          </p:nvSpPr>
          <p:spPr bwMode="auto">
            <a:xfrm>
              <a:off x="1476375" y="3213100"/>
              <a:ext cx="358775" cy="2879725"/>
            </a:xfrm>
            <a:prstGeom prst="rect">
              <a:avLst/>
            </a:prstGeom>
            <a:solidFill>
              <a:srgbClr val="BBE0E3"/>
            </a:solidFill>
            <a:ln w="9525">
              <a:solidFill>
                <a:srgbClr val="000000"/>
              </a:solidFill>
              <a:miter lim="800000"/>
              <a:headEnd/>
              <a:tailEnd/>
            </a:ln>
          </p:spPr>
          <p:txBody>
            <a:bodyPr wrap="none" anchor="ctr"/>
            <a:lstStyle>
              <a:lvl1pPr>
                <a:defRPr sz="2000">
                  <a:solidFill>
                    <a:schemeClr val="tx1"/>
                  </a:solidFill>
                  <a:latin typeface="Times" panose="02020603050405020304" pitchFamily="18" charset="0"/>
                  <a:ea typeface="MS PGothic" panose="020B0600070205080204" pitchFamily="34" charset="-128"/>
                </a:defRPr>
              </a:lvl1pPr>
              <a:lvl2pPr marL="742950" indent="-285750">
                <a:defRPr sz="2000">
                  <a:solidFill>
                    <a:schemeClr val="tx1"/>
                  </a:solidFill>
                  <a:latin typeface="Times" panose="02020603050405020304" pitchFamily="18" charset="0"/>
                  <a:ea typeface="MS PGothic" panose="020B0600070205080204" pitchFamily="34" charset="-128"/>
                </a:defRPr>
              </a:lvl2pPr>
              <a:lvl3pPr marL="1143000" indent="-228600">
                <a:defRPr sz="2000">
                  <a:solidFill>
                    <a:schemeClr val="tx1"/>
                  </a:solidFill>
                  <a:latin typeface="Times" panose="02020603050405020304" pitchFamily="18" charset="0"/>
                  <a:ea typeface="MS PGothic" panose="020B0600070205080204" pitchFamily="34" charset="-128"/>
                </a:defRPr>
              </a:lvl3pPr>
              <a:lvl4pPr marL="1600200" indent="-228600">
                <a:defRPr sz="2000">
                  <a:solidFill>
                    <a:schemeClr val="tx1"/>
                  </a:solidFill>
                  <a:latin typeface="Times" panose="02020603050405020304" pitchFamily="18" charset="0"/>
                  <a:ea typeface="MS PGothic" panose="020B0600070205080204" pitchFamily="34" charset="-128"/>
                </a:defRPr>
              </a:lvl4pPr>
              <a:lvl5pPr marL="2057400" indent="-228600">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000">
                  <a:solidFill>
                    <a:schemeClr val="tx1"/>
                  </a:solidFill>
                  <a:latin typeface="Times" panose="02020603050405020304" pitchFamily="18" charset="0"/>
                  <a:ea typeface="MS PGothic" panose="020B0600070205080204" pitchFamily="34" charset="-128"/>
                </a:defRPr>
              </a:lvl9p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MX" altLang="es-MX" sz="2000" b="0" i="0" u="none" strike="noStrike" kern="0" cap="none" spc="0" normalizeH="0" baseline="0" noProof="0" dirty="0">
                <a:ln>
                  <a:noFill/>
                </a:ln>
                <a:solidFill>
                  <a:srgbClr val="000000"/>
                </a:solidFill>
                <a:effectLst/>
                <a:uLnTx/>
                <a:uFillTx/>
                <a:latin typeface="Times" panose="02020603050405020304" pitchFamily="18" charset="0"/>
                <a:ea typeface="MS PGothic" panose="020B0600070205080204" pitchFamily="34" charset="-128"/>
              </a:endParaRPr>
            </a:p>
          </p:txBody>
        </p:sp>
        <p:sp>
          <p:nvSpPr>
            <p:cNvPr id="15" name="Line 10">
              <a:extLst>
                <a:ext uri="{FF2B5EF4-FFF2-40B4-BE49-F238E27FC236}">
                  <a16:creationId xmlns:a16="http://schemas.microsoft.com/office/drawing/2014/main" id="{3C22974F-7729-4D84-B79E-5C4F914C6A51}"/>
                </a:ext>
              </a:extLst>
            </p:cNvPr>
            <p:cNvSpPr>
              <a:spLocks noChangeShapeType="1"/>
            </p:cNvSpPr>
            <p:nvPr/>
          </p:nvSpPr>
          <p:spPr bwMode="auto">
            <a:xfrm>
              <a:off x="684213" y="4437063"/>
              <a:ext cx="2303462"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MX" sz="2000" b="0" i="0" u="none" strike="noStrike" kern="0" cap="none" spc="0" normalizeH="0" baseline="0" noProof="0">
                <a:ln>
                  <a:noFill/>
                </a:ln>
                <a:solidFill>
                  <a:srgbClr val="000000"/>
                </a:solidFill>
                <a:effectLst/>
                <a:uLnTx/>
                <a:uFillTx/>
                <a:latin typeface="Times" panose="02020603050405020304" pitchFamily="18" charset="0"/>
                <a:ea typeface="MS PGothic" panose="020B0600070205080204" pitchFamily="34" charset="-128"/>
              </a:endParaRPr>
            </a:p>
          </p:txBody>
        </p:sp>
        <p:sp>
          <p:nvSpPr>
            <p:cNvPr id="16" name="Text Box 11">
              <a:extLst>
                <a:ext uri="{FF2B5EF4-FFF2-40B4-BE49-F238E27FC236}">
                  <a16:creationId xmlns:a16="http://schemas.microsoft.com/office/drawing/2014/main" id="{68F1DEC0-9932-4CB6-8F92-20D4F35D44D6}"/>
                </a:ext>
              </a:extLst>
            </p:cNvPr>
            <p:cNvSpPr txBox="1">
              <a:spLocks noChangeArrowheads="1"/>
            </p:cNvSpPr>
            <p:nvPr/>
          </p:nvSpPr>
          <p:spPr bwMode="auto">
            <a:xfrm>
              <a:off x="2751138" y="3954463"/>
              <a:ext cx="323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panose="02020603050405020304" pitchFamily="18" charset="0"/>
                  <a:ea typeface="MS PGothic" panose="020B0600070205080204" pitchFamily="34" charset="-128"/>
                </a:defRPr>
              </a:lvl1pPr>
              <a:lvl2pPr marL="742950" indent="-285750">
                <a:defRPr sz="2000">
                  <a:solidFill>
                    <a:schemeClr val="tx1"/>
                  </a:solidFill>
                  <a:latin typeface="Times" panose="02020603050405020304" pitchFamily="18" charset="0"/>
                  <a:ea typeface="MS PGothic" panose="020B0600070205080204" pitchFamily="34" charset="-128"/>
                </a:defRPr>
              </a:lvl2pPr>
              <a:lvl3pPr marL="1143000" indent="-228600">
                <a:defRPr sz="2000">
                  <a:solidFill>
                    <a:schemeClr val="tx1"/>
                  </a:solidFill>
                  <a:latin typeface="Times" panose="02020603050405020304" pitchFamily="18" charset="0"/>
                  <a:ea typeface="MS PGothic" panose="020B0600070205080204" pitchFamily="34" charset="-128"/>
                </a:defRPr>
              </a:lvl3pPr>
              <a:lvl4pPr marL="1600200" indent="-228600">
                <a:defRPr sz="2000">
                  <a:solidFill>
                    <a:schemeClr val="tx1"/>
                  </a:solidFill>
                  <a:latin typeface="Times" panose="02020603050405020304" pitchFamily="18" charset="0"/>
                  <a:ea typeface="MS PGothic" panose="020B0600070205080204" pitchFamily="34" charset="-128"/>
                </a:defRPr>
              </a:lvl4pPr>
              <a:lvl5pPr marL="2057400" indent="-228600">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000">
                  <a:solidFill>
                    <a:schemeClr val="tx1"/>
                  </a:solidFill>
                  <a:latin typeface="Times" panose="02020603050405020304" pitchFamily="18" charset="0"/>
                  <a:ea typeface="MS PGothic" panose="020B0600070205080204" pitchFamily="34" charset="-128"/>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altLang="es-MX" sz="2000" b="0" i="0" u="none" strike="noStrike" kern="0" cap="none" spc="0" normalizeH="0" baseline="0" noProof="0">
                  <a:ln>
                    <a:noFill/>
                  </a:ln>
                  <a:solidFill>
                    <a:srgbClr val="000000"/>
                  </a:solidFill>
                  <a:effectLst/>
                  <a:uLnTx/>
                  <a:uFillTx/>
                  <a:latin typeface="Times" panose="02020603050405020304" pitchFamily="18" charset="0"/>
                  <a:ea typeface="MS PGothic" panose="020B0600070205080204" pitchFamily="34" charset="-128"/>
                </a:rPr>
                <a:t>Z</a:t>
              </a:r>
            </a:p>
          </p:txBody>
        </p:sp>
        <p:sp>
          <p:nvSpPr>
            <p:cNvPr id="17" name="Text Box 12">
              <a:extLst>
                <a:ext uri="{FF2B5EF4-FFF2-40B4-BE49-F238E27FC236}">
                  <a16:creationId xmlns:a16="http://schemas.microsoft.com/office/drawing/2014/main" id="{4D803102-CE81-43CC-B3BF-3BD1A2D533CB}"/>
                </a:ext>
              </a:extLst>
            </p:cNvPr>
            <p:cNvSpPr txBox="1">
              <a:spLocks noChangeArrowheads="1"/>
            </p:cNvSpPr>
            <p:nvPr/>
          </p:nvSpPr>
          <p:spPr bwMode="auto">
            <a:xfrm>
              <a:off x="1455738" y="6042025"/>
              <a:ext cx="463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panose="02020603050405020304" pitchFamily="18" charset="0"/>
                  <a:ea typeface="MS PGothic" panose="020B0600070205080204" pitchFamily="34" charset="-128"/>
                </a:defRPr>
              </a:lvl1pPr>
              <a:lvl2pPr marL="742950" indent="-285750">
                <a:defRPr sz="2000">
                  <a:solidFill>
                    <a:schemeClr val="tx1"/>
                  </a:solidFill>
                  <a:latin typeface="Times" panose="02020603050405020304" pitchFamily="18" charset="0"/>
                  <a:ea typeface="MS PGothic" panose="020B0600070205080204" pitchFamily="34" charset="-128"/>
                </a:defRPr>
              </a:lvl2pPr>
              <a:lvl3pPr marL="1143000" indent="-228600">
                <a:defRPr sz="2000">
                  <a:solidFill>
                    <a:schemeClr val="tx1"/>
                  </a:solidFill>
                  <a:latin typeface="Times" panose="02020603050405020304" pitchFamily="18" charset="0"/>
                  <a:ea typeface="MS PGothic" panose="020B0600070205080204" pitchFamily="34" charset="-128"/>
                </a:defRPr>
              </a:lvl3pPr>
              <a:lvl4pPr marL="1600200" indent="-228600">
                <a:defRPr sz="2000">
                  <a:solidFill>
                    <a:schemeClr val="tx1"/>
                  </a:solidFill>
                  <a:latin typeface="Times" panose="02020603050405020304" pitchFamily="18" charset="0"/>
                  <a:ea typeface="MS PGothic" panose="020B0600070205080204" pitchFamily="34" charset="-128"/>
                </a:defRPr>
              </a:lvl4pPr>
              <a:lvl5pPr marL="2057400" indent="-228600">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000">
                  <a:solidFill>
                    <a:schemeClr val="tx1"/>
                  </a:solidFill>
                  <a:latin typeface="Times" panose="02020603050405020304" pitchFamily="18" charset="0"/>
                  <a:ea typeface="MS PGothic" panose="020B0600070205080204" pitchFamily="34" charset="-128"/>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altLang="es-MX" sz="2000" b="0" i="0" u="none" strike="noStrike" kern="0" cap="none" spc="0" normalizeH="0" baseline="0" noProof="0">
                  <a:ln>
                    <a:noFill/>
                  </a:ln>
                  <a:solidFill>
                    <a:srgbClr val="000000"/>
                  </a:solidFill>
                  <a:effectLst/>
                  <a:uLnTx/>
                  <a:uFillTx/>
                  <a:latin typeface="Times" panose="02020603050405020304" pitchFamily="18" charset="0"/>
                  <a:ea typeface="MS PGothic" panose="020B0600070205080204" pitchFamily="34" charset="-128"/>
                </a:rPr>
                <a:t>dX</a:t>
              </a:r>
            </a:p>
          </p:txBody>
        </p:sp>
        <p:sp>
          <p:nvSpPr>
            <p:cNvPr id="18" name="Text Box 13">
              <a:extLst>
                <a:ext uri="{FF2B5EF4-FFF2-40B4-BE49-F238E27FC236}">
                  <a16:creationId xmlns:a16="http://schemas.microsoft.com/office/drawing/2014/main" id="{3113A819-CEB4-43D2-9186-AAB01C4E9607}"/>
                </a:ext>
              </a:extLst>
            </p:cNvPr>
            <p:cNvSpPr txBox="1">
              <a:spLocks noChangeArrowheads="1"/>
            </p:cNvSpPr>
            <p:nvPr/>
          </p:nvSpPr>
          <p:spPr bwMode="auto">
            <a:xfrm>
              <a:off x="1887538" y="4891088"/>
              <a:ext cx="1112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panose="02020603050405020304" pitchFamily="18" charset="0"/>
                  <a:ea typeface="MS PGothic" panose="020B0600070205080204" pitchFamily="34" charset="-128"/>
                </a:defRPr>
              </a:lvl1pPr>
              <a:lvl2pPr marL="742950" indent="-285750">
                <a:defRPr sz="2000">
                  <a:solidFill>
                    <a:schemeClr val="tx1"/>
                  </a:solidFill>
                  <a:latin typeface="Times" panose="02020603050405020304" pitchFamily="18" charset="0"/>
                  <a:ea typeface="MS PGothic" panose="020B0600070205080204" pitchFamily="34" charset="-128"/>
                </a:defRPr>
              </a:lvl2pPr>
              <a:lvl3pPr marL="1143000" indent="-228600">
                <a:defRPr sz="2000">
                  <a:solidFill>
                    <a:schemeClr val="tx1"/>
                  </a:solidFill>
                  <a:latin typeface="Times" panose="02020603050405020304" pitchFamily="18" charset="0"/>
                  <a:ea typeface="MS PGothic" panose="020B0600070205080204" pitchFamily="34" charset="-128"/>
                </a:defRPr>
              </a:lvl3pPr>
              <a:lvl4pPr marL="1600200" indent="-228600">
                <a:defRPr sz="2000">
                  <a:solidFill>
                    <a:schemeClr val="tx1"/>
                  </a:solidFill>
                  <a:latin typeface="Times" panose="02020603050405020304" pitchFamily="18" charset="0"/>
                  <a:ea typeface="MS PGothic" panose="020B0600070205080204" pitchFamily="34" charset="-128"/>
                </a:defRPr>
              </a:lvl4pPr>
              <a:lvl5pPr marL="2057400" indent="-228600">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000">
                  <a:solidFill>
                    <a:schemeClr val="tx1"/>
                  </a:solidFill>
                  <a:latin typeface="Times" panose="02020603050405020304" pitchFamily="18" charset="0"/>
                  <a:ea typeface="MS PGothic" panose="020B0600070205080204" pitchFamily="34" charset="-128"/>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altLang="es-MX" sz="2000" b="0" i="0" u="none" strike="noStrike" kern="0" cap="none" spc="0" normalizeH="0" baseline="0" noProof="0">
                  <a:ln>
                    <a:noFill/>
                  </a:ln>
                  <a:solidFill>
                    <a:srgbClr val="000000"/>
                  </a:solidFill>
                  <a:effectLst/>
                  <a:uLnTx/>
                  <a:uFillTx/>
                  <a:latin typeface="Times" panose="02020603050405020304" pitchFamily="18" charset="0"/>
                  <a:ea typeface="MS PGothic" panose="020B0600070205080204" pitchFamily="34" charset="-128"/>
                </a:rPr>
                <a:t>dE = E-E</a:t>
              </a:r>
              <a:r>
                <a:rPr kumimoji="0" lang="ja-JP" altLang="en-US" sz="2000" b="0" i="0" u="none" strike="noStrike" kern="0" cap="none" spc="0" normalizeH="0" baseline="0" noProof="0">
                  <a:ln>
                    <a:noFill/>
                  </a:ln>
                  <a:solidFill>
                    <a:srgbClr val="000000"/>
                  </a:solidFill>
                  <a:effectLst/>
                  <a:uLnTx/>
                  <a:uFillTx/>
                  <a:latin typeface="Times" panose="02020603050405020304" pitchFamily="18" charset="0"/>
                  <a:ea typeface="MS PGothic" panose="020B0600070205080204" pitchFamily="34" charset="-128"/>
                </a:rPr>
                <a:t>’</a:t>
              </a:r>
              <a:endParaRPr kumimoji="0" lang="en-US" altLang="es-MX" sz="2000" b="0" i="0" u="none" strike="noStrike" kern="0" cap="none" spc="0" normalizeH="0" baseline="0" noProof="0">
                <a:ln>
                  <a:noFill/>
                </a:ln>
                <a:solidFill>
                  <a:srgbClr val="000000"/>
                </a:solidFill>
                <a:effectLst/>
                <a:uLnTx/>
                <a:uFillTx/>
                <a:latin typeface="Times" panose="02020603050405020304" pitchFamily="18" charset="0"/>
                <a:ea typeface="MS PGothic" panose="020B0600070205080204" pitchFamily="34" charset="-128"/>
              </a:endParaRPr>
            </a:p>
          </p:txBody>
        </p:sp>
      </p:grpSp>
      <p:pic>
        <p:nvPicPr>
          <p:cNvPr id="19" name="Picture 3">
            <a:extLst>
              <a:ext uri="{FF2B5EF4-FFF2-40B4-BE49-F238E27FC236}">
                <a16:creationId xmlns:a16="http://schemas.microsoft.com/office/drawing/2014/main" id="{AAE3DBA5-40CB-4F8C-8B2B-6E5D837BA8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2243" y="2617025"/>
            <a:ext cx="3669206" cy="3966846"/>
          </a:xfrm>
          <a:prstGeom prst="rect">
            <a:avLst/>
          </a:prstGeom>
          <a:noFill/>
          <a:ln/>
        </p:spPr>
      </p:pic>
      <p:pic>
        <p:nvPicPr>
          <p:cNvPr id="3" name="Imagen 2">
            <a:extLst>
              <a:ext uri="{FF2B5EF4-FFF2-40B4-BE49-F238E27FC236}">
                <a16:creationId xmlns:a16="http://schemas.microsoft.com/office/drawing/2014/main" id="{6A51ADFF-95F6-4F5E-8D7F-5782DDAAC3B7}"/>
              </a:ext>
            </a:extLst>
          </p:cNvPr>
          <p:cNvPicPr>
            <a:picLocks noChangeAspect="1"/>
          </p:cNvPicPr>
          <p:nvPr/>
        </p:nvPicPr>
        <p:blipFill>
          <a:blip r:embed="rId4"/>
          <a:stretch>
            <a:fillRect/>
          </a:stretch>
        </p:blipFill>
        <p:spPr>
          <a:xfrm>
            <a:off x="7958838" y="2135205"/>
            <a:ext cx="4171950" cy="10382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4107B2-46F4-4928-9ABC-56246C392400}"/>
              </a:ext>
            </a:extLst>
          </p:cNvPr>
          <p:cNvSpPr>
            <a:spLocks noGrp="1"/>
          </p:cNvSpPr>
          <p:nvPr>
            <p:ph type="title"/>
          </p:nvPr>
        </p:nvSpPr>
        <p:spPr/>
        <p:txBody>
          <a:bodyPr/>
          <a:lstStyle/>
          <a:p>
            <a:r>
              <a:rPr lang="en-US" dirty="0"/>
              <a:t> Dense matter the old question</a:t>
            </a:r>
            <a:endParaRPr lang="es-MX" dirty="0"/>
          </a:p>
        </p:txBody>
      </p:sp>
      <p:sp>
        <p:nvSpPr>
          <p:cNvPr id="3" name="Marcador de contenido 2">
            <a:extLst>
              <a:ext uri="{FF2B5EF4-FFF2-40B4-BE49-F238E27FC236}">
                <a16:creationId xmlns:a16="http://schemas.microsoft.com/office/drawing/2014/main" id="{91BDFBF8-5DAD-4693-AB70-69B22C1C9EAB}"/>
              </a:ext>
            </a:extLst>
          </p:cNvPr>
          <p:cNvSpPr>
            <a:spLocks noGrp="1"/>
          </p:cNvSpPr>
          <p:nvPr>
            <p:ph idx="1"/>
          </p:nvPr>
        </p:nvSpPr>
        <p:spPr>
          <a:xfrm>
            <a:off x="838200" y="1503947"/>
            <a:ext cx="7391400" cy="4988928"/>
          </a:xfrm>
        </p:spPr>
        <p:txBody>
          <a:bodyPr>
            <a:normAutofit fontScale="85000" lnSpcReduction="20000"/>
          </a:bodyPr>
          <a:lstStyle/>
          <a:p>
            <a:pPr marL="457200" lvl="1" indent="-342900" eaLnBrk="0" fontAlgn="base" hangingPunct="0">
              <a:lnSpc>
                <a:spcPct val="100000"/>
              </a:lnSpc>
              <a:spcBef>
                <a:spcPct val="20000"/>
              </a:spcBef>
              <a:spcAft>
                <a:spcPct val="0"/>
              </a:spcAft>
              <a:buFont typeface="Wingdings" panose="05000000000000000000" pitchFamily="2" charset="2"/>
              <a:buChar char="q"/>
            </a:pPr>
            <a:r>
              <a:rPr lang="en-US" dirty="0"/>
              <a:t>Penzias and Wilson 1965 </a:t>
            </a:r>
            <a:r>
              <a:rPr lang="en-US" dirty="0">
                <a:latin typeface="Arial" panose="020B0604020202020204" pitchFamily="34" charset="0"/>
              </a:rPr>
              <a:t>discovered the cosmic microwave background radiation providing thus a strong basis for the hot universe scenario</a:t>
            </a:r>
            <a:r>
              <a:rPr lang="en-US" altLang="es-MX" dirty="0">
                <a:solidFill>
                  <a:srgbClr val="000000"/>
                </a:solidFill>
                <a:latin typeface="Book Antiqua"/>
              </a:rPr>
              <a:t> </a:t>
            </a:r>
          </a:p>
          <a:p>
            <a:pPr marL="457200" lvl="1" indent="-342900" eaLnBrk="0" fontAlgn="base" hangingPunct="0">
              <a:lnSpc>
                <a:spcPct val="100000"/>
              </a:lnSpc>
              <a:spcBef>
                <a:spcPct val="20000"/>
              </a:spcBef>
              <a:spcAft>
                <a:spcPct val="0"/>
              </a:spcAft>
              <a:buFont typeface="Wingdings" panose="05000000000000000000" pitchFamily="2" charset="2"/>
              <a:buChar char="q"/>
            </a:pPr>
            <a:r>
              <a:rPr lang="en-US" altLang="es-MX" dirty="0">
                <a:solidFill>
                  <a:srgbClr val="000000"/>
                </a:solidFill>
                <a:latin typeface="Book Antiqua"/>
              </a:rPr>
              <a:t>The temperature of the early Universe was too high for normal matter to exist as such. It needed to cool down in the expansion before the normal constituents of matter could condense from the high-energy soup and not be broken up immediately.</a:t>
            </a:r>
          </a:p>
          <a:p>
            <a:pPr marL="457200" lvl="1" indent="-342900" eaLnBrk="0" fontAlgn="base" hangingPunct="0">
              <a:lnSpc>
                <a:spcPct val="100000"/>
              </a:lnSpc>
              <a:spcBef>
                <a:spcPct val="20000"/>
              </a:spcBef>
              <a:spcAft>
                <a:spcPct val="0"/>
              </a:spcAft>
              <a:buFont typeface="Wingdings" panose="05000000000000000000" pitchFamily="2" charset="2"/>
              <a:buChar char="q"/>
            </a:pPr>
            <a:r>
              <a:rPr lang="en-US" altLang="es-MX" dirty="0">
                <a:solidFill>
                  <a:srgbClr val="000000"/>
                </a:solidFill>
                <a:latin typeface="Book Antiqua"/>
              </a:rPr>
              <a:t> As the temperature fell, the highest energies available in photons, gravitons and the like decreases; therefore higher-energy particle-antiparticle pairs cease to be created.</a:t>
            </a:r>
          </a:p>
          <a:p>
            <a:pPr marL="457200" lvl="1" indent="-342900" eaLnBrk="0" fontAlgn="base" hangingPunct="0">
              <a:lnSpc>
                <a:spcPct val="100000"/>
              </a:lnSpc>
              <a:spcBef>
                <a:spcPct val="20000"/>
              </a:spcBef>
              <a:spcAft>
                <a:spcPct val="0"/>
              </a:spcAft>
              <a:buFont typeface="Wingdings" panose="05000000000000000000" pitchFamily="2" charset="2"/>
              <a:buChar char="q"/>
            </a:pPr>
            <a:r>
              <a:rPr lang="en-US" altLang="es-MX" dirty="0">
                <a:solidFill>
                  <a:srgbClr val="000000"/>
                </a:solidFill>
                <a:latin typeface="Book Antiqua"/>
              </a:rPr>
              <a:t>When it became too cold for the most massive particle-antiparticle pairs to be made, these pairs annihilated each other and turned back into photons. </a:t>
            </a:r>
          </a:p>
          <a:p>
            <a:pPr marL="457200" lvl="1" indent="-342900" eaLnBrk="0" fontAlgn="base" hangingPunct="0">
              <a:lnSpc>
                <a:spcPct val="100000"/>
              </a:lnSpc>
              <a:spcBef>
                <a:spcPct val="20000"/>
              </a:spcBef>
              <a:spcAft>
                <a:spcPct val="0"/>
              </a:spcAft>
              <a:buFont typeface="Wingdings" panose="05000000000000000000" pitchFamily="2" charset="2"/>
              <a:buChar char="q"/>
            </a:pPr>
            <a:r>
              <a:rPr lang="en-US" altLang="es-MX" dirty="0">
                <a:solidFill>
                  <a:srgbClr val="000000"/>
                </a:solidFill>
                <a:latin typeface="Book Antiqua"/>
              </a:rPr>
              <a:t>However, it seems that a slight asymmetry developed early that left what we call the particles slightly outnumbering the antiparticles, so that not everything annihilated: there was still some </a:t>
            </a:r>
            <a:r>
              <a:rPr lang="en-US" altLang="es-MX" b="1" dirty="0">
                <a:solidFill>
                  <a:srgbClr val="000000"/>
                </a:solidFill>
                <a:latin typeface="Book Antiqua"/>
              </a:rPr>
              <a:t>matter</a:t>
            </a:r>
            <a:r>
              <a:rPr lang="en-US" altLang="es-MX" dirty="0">
                <a:solidFill>
                  <a:srgbClr val="000000"/>
                </a:solidFill>
                <a:latin typeface="Book Antiqua"/>
              </a:rPr>
              <a:t> left over, as well as lots and lots of photons.</a:t>
            </a:r>
          </a:p>
          <a:p>
            <a:endParaRPr lang="en-US" dirty="0">
              <a:latin typeface="Arial" panose="020B0604020202020204" pitchFamily="34" charset="0"/>
            </a:endParaRPr>
          </a:p>
          <a:p>
            <a:endParaRPr lang="es-MX" dirty="0"/>
          </a:p>
        </p:txBody>
      </p:sp>
      <p:pic>
        <p:nvPicPr>
          <p:cNvPr id="4" name="Imagen 3">
            <a:extLst>
              <a:ext uri="{FF2B5EF4-FFF2-40B4-BE49-F238E27FC236}">
                <a16:creationId xmlns:a16="http://schemas.microsoft.com/office/drawing/2014/main" id="{4DBBDC5A-8C4B-4D39-B94A-8A2BC6C2254E}"/>
              </a:ext>
            </a:extLst>
          </p:cNvPr>
          <p:cNvPicPr>
            <a:picLocks noChangeAspect="1"/>
          </p:cNvPicPr>
          <p:nvPr/>
        </p:nvPicPr>
        <p:blipFill>
          <a:blip r:embed="rId2"/>
          <a:stretch>
            <a:fillRect/>
          </a:stretch>
        </p:blipFill>
        <p:spPr>
          <a:xfrm>
            <a:off x="8571236" y="1503947"/>
            <a:ext cx="3072650" cy="4352921"/>
          </a:xfrm>
          <a:prstGeom prst="rect">
            <a:avLst/>
          </a:prstGeom>
        </p:spPr>
      </p:pic>
    </p:spTree>
    <p:extLst>
      <p:ext uri="{BB962C8B-B14F-4D97-AF65-F5344CB8AC3E}">
        <p14:creationId xmlns:p14="http://schemas.microsoft.com/office/powerpoint/2010/main" val="41335137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CB95732-565A-4D2C-A3AB-CC460C0D38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7F1AF47-AE98-4034-BD91-1976FA4D9C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8EC0EE2B-2029-48DD-893D-F528E651B0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7200" y="8482"/>
            <a:ext cx="3568276" cy="6858000"/>
          </a:xfrm>
          <a:prstGeom prst="rect">
            <a:avLst/>
          </a:prstGeom>
          <a:gradFill>
            <a:gsLst>
              <a:gs pos="0">
                <a:schemeClr val="accent1">
                  <a:alpha val="32000"/>
                </a:schemeClr>
              </a:gs>
              <a:gs pos="70000">
                <a:srgbClr val="000000">
                  <a:alpha val="0"/>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5AE1D08-1ED1-4F59-B42F-4D8EA33DC8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9A79B912-88EA-4640-BDEB-51B3B11A02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24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uadroTexto 4">
            <a:extLst>
              <a:ext uri="{FF2B5EF4-FFF2-40B4-BE49-F238E27FC236}">
                <a16:creationId xmlns:a16="http://schemas.microsoft.com/office/drawing/2014/main" id="{EDC59B67-0296-4AC9-ABF6-6C20E8FB8F9D}"/>
              </a:ext>
            </a:extLst>
          </p:cNvPr>
          <p:cNvSpPr txBox="1"/>
          <p:nvPr/>
        </p:nvSpPr>
        <p:spPr>
          <a:xfrm>
            <a:off x="662180" y="2862471"/>
            <a:ext cx="3041803" cy="2907802"/>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000" dirty="0">
                <a:solidFill>
                  <a:srgbClr val="FFFFFF"/>
                </a:solidFill>
                <a:latin typeface="+mj-lt"/>
                <a:ea typeface="+mj-ea"/>
                <a:cs typeface="+mj-cs"/>
              </a:rPr>
              <a:t>`the performance</a:t>
            </a:r>
          </a:p>
        </p:txBody>
      </p:sp>
      <p:pic>
        <p:nvPicPr>
          <p:cNvPr id="3" name="Imagen 2" descr="Gráfico, Histograma&#10;&#10;Descripción generada automáticamente">
            <a:extLst>
              <a:ext uri="{FF2B5EF4-FFF2-40B4-BE49-F238E27FC236}">
                <a16:creationId xmlns:a16="http://schemas.microsoft.com/office/drawing/2014/main" id="{FA844607-6FB3-4F05-BF0F-00736F498879}"/>
              </a:ext>
            </a:extLst>
          </p:cNvPr>
          <p:cNvPicPr>
            <a:picLocks noChangeAspect="1"/>
          </p:cNvPicPr>
          <p:nvPr/>
        </p:nvPicPr>
        <p:blipFill>
          <a:blip r:embed="rId2"/>
          <a:stretch>
            <a:fillRect/>
          </a:stretch>
        </p:blipFill>
        <p:spPr>
          <a:xfrm>
            <a:off x="4601040" y="768655"/>
            <a:ext cx="3387578" cy="2405180"/>
          </a:xfrm>
          <a:prstGeom prst="rect">
            <a:avLst/>
          </a:prstGeom>
        </p:spPr>
      </p:pic>
      <p:pic>
        <p:nvPicPr>
          <p:cNvPr id="2" name="Imagen 1">
            <a:extLst>
              <a:ext uri="{FF2B5EF4-FFF2-40B4-BE49-F238E27FC236}">
                <a16:creationId xmlns:a16="http://schemas.microsoft.com/office/drawing/2014/main" id="{FBD3A998-DE21-4F13-BB30-F64CC4B0E2C4}"/>
              </a:ext>
            </a:extLst>
          </p:cNvPr>
          <p:cNvPicPr>
            <a:picLocks noChangeAspect="1"/>
          </p:cNvPicPr>
          <p:nvPr/>
        </p:nvPicPr>
        <p:blipFill>
          <a:blip r:embed="rId3"/>
          <a:stretch>
            <a:fillRect/>
          </a:stretch>
        </p:blipFill>
        <p:spPr>
          <a:xfrm>
            <a:off x="8293930" y="771614"/>
            <a:ext cx="3419533" cy="2402221"/>
          </a:xfrm>
          <a:prstGeom prst="rect">
            <a:avLst/>
          </a:prstGeom>
        </p:spPr>
      </p:pic>
      <p:pic>
        <p:nvPicPr>
          <p:cNvPr id="6" name="Imagen 5" descr="Gráfico, Gráfico de burbujas&#10;&#10;Descripción generada automáticamente">
            <a:extLst>
              <a:ext uri="{FF2B5EF4-FFF2-40B4-BE49-F238E27FC236}">
                <a16:creationId xmlns:a16="http://schemas.microsoft.com/office/drawing/2014/main" id="{55A40E2B-50FA-4175-BC98-0FE84690535B}"/>
              </a:ext>
            </a:extLst>
          </p:cNvPr>
          <p:cNvPicPr>
            <a:picLocks noChangeAspect="1"/>
          </p:cNvPicPr>
          <p:nvPr/>
        </p:nvPicPr>
        <p:blipFill>
          <a:blip r:embed="rId4"/>
          <a:stretch>
            <a:fillRect/>
          </a:stretch>
        </p:blipFill>
        <p:spPr>
          <a:xfrm>
            <a:off x="5590617" y="3429000"/>
            <a:ext cx="5133269" cy="2887465"/>
          </a:xfrm>
          <a:prstGeom prst="rect">
            <a:avLst/>
          </a:prstGeom>
        </p:spPr>
      </p:pic>
    </p:spTree>
    <p:extLst>
      <p:ext uri="{BB962C8B-B14F-4D97-AF65-F5344CB8AC3E}">
        <p14:creationId xmlns:p14="http://schemas.microsoft.com/office/powerpoint/2010/main" val="968824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AD86CA-8235-409B-982B-5E7A033E2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F234FBA-3501-47B4-AE0C-AA4AFBC8F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5EF893B-0491-416E-9D33-BADE96007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descr="Diagrama, Dibujo de ingeniería&#10;&#10;Descripción generada automáticamente">
            <a:extLst>
              <a:ext uri="{FF2B5EF4-FFF2-40B4-BE49-F238E27FC236}">
                <a16:creationId xmlns:a16="http://schemas.microsoft.com/office/drawing/2014/main" id="{E2C56276-C821-4D97-AF73-8D731D9E28ED}"/>
              </a:ext>
            </a:extLst>
          </p:cNvPr>
          <p:cNvPicPr>
            <a:picLocks noChangeAspect="1"/>
          </p:cNvPicPr>
          <p:nvPr/>
        </p:nvPicPr>
        <p:blipFill rotWithShape="1">
          <a:blip r:embed="rId2"/>
          <a:srcRect t="10438" b="23120"/>
          <a:stretch/>
        </p:blipFill>
        <p:spPr>
          <a:xfrm>
            <a:off x="838200" y="754148"/>
            <a:ext cx="10515600" cy="4995575"/>
          </a:xfrm>
          <a:prstGeom prst="rect">
            <a:avLst/>
          </a:prstGeom>
        </p:spPr>
      </p:pic>
      <p:cxnSp>
        <p:nvCxnSpPr>
          <p:cNvPr id="14" name="Straight Connector 13">
            <a:extLst>
              <a:ext uri="{FF2B5EF4-FFF2-40B4-BE49-F238E27FC236}">
                <a16:creationId xmlns:a16="http://schemas.microsoft.com/office/drawing/2014/main" id="{469F4FF8-F8B0-4630-BA1B-0D8B324CD5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5168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lementos multimedia en línea 8" title="Flying over ALICE">
            <a:hlinkClick r:id="" action="ppaction://media"/>
            <a:extLst>
              <a:ext uri="{FF2B5EF4-FFF2-40B4-BE49-F238E27FC236}">
                <a16:creationId xmlns:a16="http://schemas.microsoft.com/office/drawing/2014/main" id="{8C370713-EA5C-408C-864F-67658D2E7CAC}"/>
              </a:ext>
            </a:extLst>
          </p:cNvPr>
          <p:cNvPicPr>
            <a:picLocks noRot="1" noChangeAspect="1"/>
          </p:cNvPicPr>
          <p:nvPr>
            <a:videoFile r:link="rId1"/>
          </p:nvPr>
        </p:nvPicPr>
        <p:blipFill>
          <a:blip r:embed="rId3"/>
          <a:stretch>
            <a:fillRect/>
          </a:stretch>
        </p:blipFill>
        <p:spPr>
          <a:xfrm>
            <a:off x="539646" y="0"/>
            <a:ext cx="10807908" cy="6858000"/>
          </a:xfrm>
          <a:prstGeom prst="rect">
            <a:avLst/>
          </a:prstGeom>
        </p:spPr>
      </p:pic>
    </p:spTree>
    <p:extLst>
      <p:ext uri="{BB962C8B-B14F-4D97-AF65-F5344CB8AC3E}">
        <p14:creationId xmlns:p14="http://schemas.microsoft.com/office/powerpoint/2010/main" val="3571624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52A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n 1">
            <a:extLst>
              <a:ext uri="{FF2B5EF4-FFF2-40B4-BE49-F238E27FC236}">
                <a16:creationId xmlns:a16="http://schemas.microsoft.com/office/drawing/2014/main" id="{72EA2230-4D70-4798-A5E7-5EAA84DC23CC}"/>
              </a:ext>
            </a:extLst>
          </p:cNvPr>
          <p:cNvPicPr>
            <a:picLocks noChangeAspect="1"/>
          </p:cNvPicPr>
          <p:nvPr/>
        </p:nvPicPr>
        <p:blipFill>
          <a:blip r:embed="rId2"/>
          <a:stretch>
            <a:fillRect/>
          </a:stretch>
        </p:blipFill>
        <p:spPr>
          <a:xfrm>
            <a:off x="1143941" y="643467"/>
            <a:ext cx="9904118" cy="5571066"/>
          </a:xfrm>
          <a:prstGeom prst="rect">
            <a:avLst/>
          </a:prstGeom>
        </p:spPr>
      </p:pic>
    </p:spTree>
    <p:extLst>
      <p:ext uri="{BB962C8B-B14F-4D97-AF65-F5344CB8AC3E}">
        <p14:creationId xmlns:p14="http://schemas.microsoft.com/office/powerpoint/2010/main" val="13358041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61737"/>
            <a:ext cx="2149361" cy="1870055"/>
          </a:xfrm>
          <a:prstGeom prst="rect">
            <a:avLst/>
          </a:prstGeom>
          <a:solidFill>
            <a:schemeClr val="accent5">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52604" y="453981"/>
            <a:ext cx="6675120" cy="1877811"/>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ítulo 1">
            <a:extLst>
              <a:ext uri="{FF2B5EF4-FFF2-40B4-BE49-F238E27FC236}">
                <a16:creationId xmlns:a16="http://schemas.microsoft.com/office/drawing/2014/main" id="{C3D0DADE-E726-46EF-8E93-25A147ADB61A}"/>
              </a:ext>
            </a:extLst>
          </p:cNvPr>
          <p:cNvSpPr>
            <a:spLocks noGrp="1"/>
          </p:cNvSpPr>
          <p:nvPr>
            <p:ph type="title"/>
          </p:nvPr>
        </p:nvSpPr>
        <p:spPr>
          <a:xfrm>
            <a:off x="3045213" y="731520"/>
            <a:ext cx="6089904" cy="1426464"/>
          </a:xfrm>
        </p:spPr>
        <p:txBody>
          <a:bodyPr>
            <a:normAutofit/>
          </a:bodyPr>
          <a:lstStyle/>
          <a:p>
            <a:pPr algn="ctr"/>
            <a:r>
              <a:rPr lang="es-ES" dirty="0" err="1">
                <a:solidFill>
                  <a:srgbClr val="FFFFFF"/>
                </a:solidFill>
              </a:rPr>
              <a:t>What</a:t>
            </a:r>
            <a:r>
              <a:rPr lang="es-ES" dirty="0">
                <a:solidFill>
                  <a:srgbClr val="FFFFFF"/>
                </a:solidFill>
              </a:rPr>
              <a:t> do </a:t>
            </a:r>
            <a:r>
              <a:rPr lang="es-ES" dirty="0" err="1">
                <a:solidFill>
                  <a:srgbClr val="FFFFFF"/>
                </a:solidFill>
              </a:rPr>
              <a:t>we</a:t>
            </a:r>
            <a:r>
              <a:rPr lang="es-ES" dirty="0">
                <a:solidFill>
                  <a:srgbClr val="FFFFFF"/>
                </a:solidFill>
              </a:rPr>
              <a:t> </a:t>
            </a:r>
            <a:r>
              <a:rPr lang="es-ES" dirty="0" err="1">
                <a:solidFill>
                  <a:srgbClr val="FFFFFF"/>
                </a:solidFill>
              </a:rPr>
              <a:t>measure</a:t>
            </a:r>
            <a:r>
              <a:rPr lang="es-ES" dirty="0">
                <a:solidFill>
                  <a:srgbClr val="FFFFFF"/>
                </a:solidFill>
              </a:rPr>
              <a:t>?</a:t>
            </a:r>
            <a:endParaRPr lang="es-MX" dirty="0">
              <a:solidFill>
                <a:srgbClr val="FFFFFF"/>
              </a:solidFill>
            </a:endParaRPr>
          </a:p>
        </p:txBody>
      </p:sp>
      <p:sp>
        <p:nvSpPr>
          <p:cNvPr id="13" name="Rectangle 12">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73768" y="453155"/>
            <a:ext cx="2149358" cy="1878638"/>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Rectangle 14">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0" y="2480956"/>
            <a:ext cx="11264206"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Marcador de contenido 2">
            <a:extLst>
              <a:ext uri="{FF2B5EF4-FFF2-40B4-BE49-F238E27FC236}">
                <a16:creationId xmlns:a16="http://schemas.microsoft.com/office/drawing/2014/main" id="{BBE54144-0159-458B-AC88-A6D5A725CB14}"/>
              </a:ext>
            </a:extLst>
          </p:cNvPr>
          <p:cNvGraphicFramePr>
            <a:graphicFrameLocks noGrp="1"/>
          </p:cNvGraphicFramePr>
          <p:nvPr>
            <p:ph idx="1"/>
            <p:extLst>
              <p:ext uri="{D42A27DB-BD31-4B8C-83A1-F6EECF244321}">
                <p14:modId xmlns:p14="http://schemas.microsoft.com/office/powerpoint/2010/main" val="2493893122"/>
              </p:ext>
            </p:extLst>
          </p:nvPr>
        </p:nvGraphicFramePr>
        <p:xfrm>
          <a:off x="788988" y="2798763"/>
          <a:ext cx="10598150" cy="3282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10301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D1C17E4-1844-43E2-A8AA-698599B2FB55}"/>
              </a:ext>
            </a:extLst>
          </p:cNvPr>
          <p:cNvSpPr>
            <a:spLocks noGrp="1"/>
          </p:cNvSpPr>
          <p:nvPr>
            <p:ph type="title"/>
          </p:nvPr>
        </p:nvSpPr>
        <p:spPr>
          <a:xfrm>
            <a:off x="6072445" y="3640254"/>
            <a:ext cx="5319433" cy="2076333"/>
          </a:xfrm>
        </p:spPr>
        <p:txBody>
          <a:bodyPr vert="horz" lIns="91440" tIns="45720" rIns="91440" bIns="45720" rtlCol="0" anchor="t">
            <a:normAutofit/>
          </a:bodyPr>
          <a:lstStyle/>
          <a:p>
            <a:r>
              <a:rPr lang="en-US" sz="3400" kern="1200">
                <a:solidFill>
                  <a:schemeClr val="bg1"/>
                </a:solidFill>
                <a:latin typeface="+mj-lt"/>
                <a:ea typeface="+mj-ea"/>
                <a:cs typeface="+mj-cs"/>
              </a:rPr>
              <a:t>And then: identify features indicating QGP like features</a:t>
            </a:r>
            <a:br>
              <a:rPr lang="en-US" sz="3400" kern="1200">
                <a:solidFill>
                  <a:schemeClr val="bg1"/>
                </a:solidFill>
                <a:latin typeface="+mj-lt"/>
                <a:ea typeface="+mj-ea"/>
                <a:cs typeface="+mj-cs"/>
              </a:rPr>
            </a:br>
            <a:endParaRPr lang="en-US" sz="3400" kern="1200">
              <a:solidFill>
                <a:schemeClr val="bg1"/>
              </a:solidFill>
              <a:latin typeface="+mj-lt"/>
              <a:ea typeface="+mj-ea"/>
              <a:cs typeface="+mj-cs"/>
            </a:endParaRPr>
          </a:p>
        </p:txBody>
      </p:sp>
      <p:sp>
        <p:nvSpPr>
          <p:cNvPr id="12" name="Freeform: Shape 11">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Right Pointing Backhand Index">
            <a:extLst>
              <a:ext uri="{FF2B5EF4-FFF2-40B4-BE49-F238E27FC236}">
                <a16:creationId xmlns:a16="http://schemas.microsoft.com/office/drawing/2014/main" id="{201A9BD3-FDED-480C-ABA6-9C1FD24F415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0941" y="1301551"/>
            <a:ext cx="3440610" cy="3440610"/>
          </a:xfrm>
          <a:prstGeom prst="rect">
            <a:avLst/>
          </a:prstGeom>
        </p:spPr>
      </p:pic>
    </p:spTree>
    <p:extLst>
      <p:ext uri="{BB962C8B-B14F-4D97-AF65-F5344CB8AC3E}">
        <p14:creationId xmlns:p14="http://schemas.microsoft.com/office/powerpoint/2010/main" val="22268965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n 1">
            <a:extLst>
              <a:ext uri="{FF2B5EF4-FFF2-40B4-BE49-F238E27FC236}">
                <a16:creationId xmlns:a16="http://schemas.microsoft.com/office/drawing/2014/main" id="{749AD0DA-5911-438B-9427-54FD8F006B6F}"/>
              </a:ext>
            </a:extLst>
          </p:cNvPr>
          <p:cNvPicPr>
            <a:picLocks noChangeAspect="1"/>
          </p:cNvPicPr>
          <p:nvPr/>
        </p:nvPicPr>
        <p:blipFill>
          <a:blip r:embed="rId2"/>
          <a:stretch>
            <a:fillRect/>
          </a:stretch>
        </p:blipFill>
        <p:spPr>
          <a:xfrm>
            <a:off x="2133600" y="457200"/>
            <a:ext cx="7924800" cy="5943600"/>
          </a:xfrm>
          <a:prstGeom prst="rect">
            <a:avLst/>
          </a:prstGeom>
        </p:spPr>
      </p:pic>
    </p:spTree>
    <p:extLst>
      <p:ext uri="{BB962C8B-B14F-4D97-AF65-F5344CB8AC3E}">
        <p14:creationId xmlns:p14="http://schemas.microsoft.com/office/powerpoint/2010/main" val="27889674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n 1">
            <a:extLst>
              <a:ext uri="{FF2B5EF4-FFF2-40B4-BE49-F238E27FC236}">
                <a16:creationId xmlns:a16="http://schemas.microsoft.com/office/drawing/2014/main" id="{65512145-2C3C-4649-87B9-20B543985EF2}"/>
              </a:ext>
            </a:extLst>
          </p:cNvPr>
          <p:cNvPicPr>
            <a:picLocks noChangeAspect="1"/>
          </p:cNvPicPr>
          <p:nvPr/>
        </p:nvPicPr>
        <p:blipFill>
          <a:blip r:embed="rId2"/>
          <a:stretch>
            <a:fillRect/>
          </a:stretch>
        </p:blipFill>
        <p:spPr>
          <a:xfrm>
            <a:off x="2381957" y="643467"/>
            <a:ext cx="7428086" cy="5571065"/>
          </a:xfrm>
          <a:prstGeom prst="rect">
            <a:avLst/>
          </a:prstGeom>
          <a:ln>
            <a:noFill/>
          </a:ln>
        </p:spPr>
      </p:pic>
      <p:sp>
        <p:nvSpPr>
          <p:cNvPr id="19" name="Isosceles Triangle 1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33463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88AE67D-BB5A-4F35-A02A-B0F94B60802B}"/>
              </a:ext>
            </a:extLst>
          </p:cNvPr>
          <p:cNvPicPr>
            <a:picLocks noChangeAspect="1"/>
          </p:cNvPicPr>
          <p:nvPr/>
        </p:nvPicPr>
        <p:blipFill>
          <a:blip r:embed="rId3"/>
          <a:stretch>
            <a:fillRect/>
          </a:stretch>
        </p:blipFill>
        <p:spPr>
          <a:xfrm>
            <a:off x="428959" y="1215285"/>
            <a:ext cx="6066046" cy="1097375"/>
          </a:xfrm>
          <a:prstGeom prst="rect">
            <a:avLst/>
          </a:prstGeom>
        </p:spPr>
      </p:pic>
      <p:sp>
        <p:nvSpPr>
          <p:cNvPr id="4" name="CuadroTexto 3">
            <a:extLst>
              <a:ext uri="{FF2B5EF4-FFF2-40B4-BE49-F238E27FC236}">
                <a16:creationId xmlns:a16="http://schemas.microsoft.com/office/drawing/2014/main" id="{633D330D-EF07-4DA3-95F4-85738AF1450A}"/>
              </a:ext>
            </a:extLst>
          </p:cNvPr>
          <p:cNvSpPr txBox="1"/>
          <p:nvPr/>
        </p:nvSpPr>
        <p:spPr>
          <a:xfrm>
            <a:off x="682388" y="368490"/>
            <a:ext cx="6578221" cy="707886"/>
          </a:xfrm>
          <a:prstGeom prst="rect">
            <a:avLst/>
          </a:prstGeom>
          <a:noFill/>
        </p:spPr>
        <p:txBody>
          <a:bodyPr wrap="square" rtlCol="0">
            <a:spAutoFit/>
          </a:bodyPr>
          <a:lstStyle/>
          <a:p>
            <a:r>
              <a:rPr lang="es-ES" sz="4000" dirty="0" err="1">
                <a:solidFill>
                  <a:srgbClr val="FF0000"/>
                </a:solidFill>
              </a:rPr>
              <a:t>Strangeness</a:t>
            </a:r>
            <a:r>
              <a:rPr lang="es-ES" sz="4000" dirty="0">
                <a:solidFill>
                  <a:srgbClr val="FF0000"/>
                </a:solidFill>
              </a:rPr>
              <a:t> </a:t>
            </a:r>
            <a:r>
              <a:rPr lang="es-ES" sz="4000" dirty="0" err="1">
                <a:solidFill>
                  <a:srgbClr val="FF0000"/>
                </a:solidFill>
              </a:rPr>
              <a:t>enhancement</a:t>
            </a:r>
            <a:endParaRPr lang="es-MX" sz="4000" dirty="0">
              <a:solidFill>
                <a:srgbClr val="FF0000"/>
              </a:solidFill>
            </a:endParaRPr>
          </a:p>
        </p:txBody>
      </p:sp>
      <p:sp>
        <p:nvSpPr>
          <p:cNvPr id="5" name="Rectángulo 4">
            <a:extLst>
              <a:ext uri="{FF2B5EF4-FFF2-40B4-BE49-F238E27FC236}">
                <a16:creationId xmlns:a16="http://schemas.microsoft.com/office/drawing/2014/main" id="{16C3C518-FA73-451E-AF93-1F87D802378B}"/>
              </a:ext>
            </a:extLst>
          </p:cNvPr>
          <p:cNvSpPr/>
          <p:nvPr/>
        </p:nvSpPr>
        <p:spPr>
          <a:xfrm>
            <a:off x="805717" y="2312660"/>
            <a:ext cx="1534394" cy="4001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s-MX" sz="2000" b="0" i="0" u="none" strike="noStrike" kern="0" cap="none" spc="0" normalizeH="0" baseline="0" noProof="0" dirty="0">
                <a:ln>
                  <a:noFill/>
                </a:ln>
                <a:solidFill>
                  <a:srgbClr val="000000"/>
                </a:solidFill>
                <a:effectLst/>
                <a:uLnTx/>
                <a:uFillTx/>
                <a:latin typeface="Arial Unicode MS" pitchFamily="34" charset="-122"/>
              </a:rPr>
              <a:t>In the QGP:</a:t>
            </a:r>
            <a:endParaRPr kumimoji="0" lang="es-MX" sz="1800" b="0" i="0" u="none" strike="noStrike" kern="0" cap="none" spc="0" normalizeH="0" baseline="0" noProof="0" dirty="0">
              <a:ln>
                <a:noFill/>
              </a:ln>
              <a:solidFill>
                <a:sysClr val="windowText" lastClr="000000"/>
              </a:solidFill>
              <a:effectLst/>
              <a:uLnTx/>
              <a:uFillTx/>
            </a:endParaRPr>
          </a:p>
        </p:txBody>
      </p:sp>
      <p:graphicFrame>
        <p:nvGraphicFramePr>
          <p:cNvPr id="8" name="Object 8">
            <a:extLst>
              <a:ext uri="{FF2B5EF4-FFF2-40B4-BE49-F238E27FC236}">
                <a16:creationId xmlns:a16="http://schemas.microsoft.com/office/drawing/2014/main" id="{EA02467E-F1A0-4327-B26B-8412423DDAFA}"/>
              </a:ext>
            </a:extLst>
          </p:cNvPr>
          <p:cNvGraphicFramePr>
            <a:graphicFrameLocks noChangeAspect="1"/>
          </p:cNvGraphicFramePr>
          <p:nvPr>
            <p:extLst>
              <p:ext uri="{D42A27DB-BD31-4B8C-83A1-F6EECF244321}">
                <p14:modId xmlns:p14="http://schemas.microsoft.com/office/powerpoint/2010/main" val="664688770"/>
              </p:ext>
            </p:extLst>
          </p:nvPr>
        </p:nvGraphicFramePr>
        <p:xfrm>
          <a:off x="527713" y="2876635"/>
          <a:ext cx="6705600" cy="1066800"/>
        </p:xfrm>
        <a:graphic>
          <a:graphicData uri="http://schemas.openxmlformats.org/presentationml/2006/ole">
            <mc:AlternateContent xmlns:mc="http://schemas.openxmlformats.org/markup-compatibility/2006">
              <mc:Choice xmlns:v="urn:schemas-microsoft-com:vml" Requires="v">
                <p:oleObj spid="_x0000_s1046" name="Equation" r:id="rId4" imgW="3276360" imgH="520560" progId="Equation.3">
                  <p:embed/>
                </p:oleObj>
              </mc:Choice>
              <mc:Fallback>
                <p:oleObj name="Equation" r:id="rId4" imgW="3276360" imgH="520560" progId="Equation.3">
                  <p:embed/>
                  <p:pic>
                    <p:nvPicPr>
                      <p:cNvPr id="16392" name="Object 8">
                        <a:extLst>
                          <a:ext uri="{FF2B5EF4-FFF2-40B4-BE49-F238E27FC236}">
                            <a16:creationId xmlns:a16="http://schemas.microsoft.com/office/drawing/2014/main" id="{DA95762E-3726-4984-825F-6477D617D7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713" y="2876635"/>
                        <a:ext cx="6705600"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 name="Object 10">
            <a:extLst>
              <a:ext uri="{FF2B5EF4-FFF2-40B4-BE49-F238E27FC236}">
                <a16:creationId xmlns:a16="http://schemas.microsoft.com/office/drawing/2014/main" id="{44742C7A-EFA4-4915-9F56-9D8411623406}"/>
              </a:ext>
            </a:extLst>
          </p:cNvPr>
          <p:cNvGraphicFramePr>
            <a:graphicFrameLocks noChangeAspect="1"/>
          </p:cNvGraphicFramePr>
          <p:nvPr>
            <p:extLst>
              <p:ext uri="{D42A27DB-BD31-4B8C-83A1-F6EECF244321}">
                <p14:modId xmlns:p14="http://schemas.microsoft.com/office/powerpoint/2010/main" val="3970441532"/>
              </p:ext>
            </p:extLst>
          </p:nvPr>
        </p:nvGraphicFramePr>
        <p:xfrm>
          <a:off x="527713" y="4815385"/>
          <a:ext cx="6302375" cy="1347788"/>
        </p:xfrm>
        <a:graphic>
          <a:graphicData uri="http://schemas.openxmlformats.org/presentationml/2006/ole">
            <mc:AlternateContent xmlns:mc="http://schemas.openxmlformats.org/markup-compatibility/2006">
              <mc:Choice xmlns:v="urn:schemas-microsoft-com:vml" Requires="v">
                <p:oleObj spid="_x0000_s1047" name="Equation" r:id="rId6" imgW="3682800" imgH="787320" progId="Equation.3">
                  <p:embed/>
                </p:oleObj>
              </mc:Choice>
              <mc:Fallback>
                <p:oleObj name="Equation" r:id="rId6" imgW="3682800" imgH="787320" progId="Equation.3">
                  <p:embed/>
                  <p:pic>
                    <p:nvPicPr>
                      <p:cNvPr id="16394" name="Object 10">
                        <a:extLst>
                          <a:ext uri="{FF2B5EF4-FFF2-40B4-BE49-F238E27FC236}">
                            <a16:creationId xmlns:a16="http://schemas.microsoft.com/office/drawing/2014/main" id="{34A60701-332F-45DE-8CC9-89C595AF69C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7713" y="4815385"/>
                        <a:ext cx="6302375" cy="1347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Rectángulo 5">
            <a:extLst>
              <a:ext uri="{FF2B5EF4-FFF2-40B4-BE49-F238E27FC236}">
                <a16:creationId xmlns:a16="http://schemas.microsoft.com/office/drawing/2014/main" id="{2A10DE21-6FCB-4563-B42B-5CA269F70A7A}"/>
              </a:ext>
            </a:extLst>
          </p:cNvPr>
          <p:cNvSpPr/>
          <p:nvPr/>
        </p:nvSpPr>
        <p:spPr>
          <a:xfrm>
            <a:off x="527713" y="4276577"/>
            <a:ext cx="2823209" cy="461665"/>
          </a:xfrm>
          <a:prstGeom prst="rect">
            <a:avLst/>
          </a:prstGeom>
        </p:spPr>
        <p:txBody>
          <a:bodyPr wrap="none">
            <a:spAutoFit/>
          </a:bodyPr>
          <a:lstStyle/>
          <a:p>
            <a:pPr lvl="0" fontAlgn="base">
              <a:spcBef>
                <a:spcPct val="0"/>
              </a:spcBef>
              <a:spcAft>
                <a:spcPct val="0"/>
              </a:spcAft>
            </a:pPr>
            <a:r>
              <a:rPr lang="en-US" altLang="es-MX" sz="2400" dirty="0">
                <a:solidFill>
                  <a:srgbClr val="000000"/>
                </a:solidFill>
                <a:latin typeface="Arial" panose="020B0604020202020204" pitchFamily="34" charset="0"/>
              </a:rPr>
              <a:t>Hadronic channels:</a:t>
            </a:r>
          </a:p>
        </p:txBody>
      </p:sp>
      <p:pic>
        <p:nvPicPr>
          <p:cNvPr id="11" name="Imagen 10" descr="Diagrama, Esquemático&#10;&#10;Descripción generada automáticamente">
            <a:extLst>
              <a:ext uri="{FF2B5EF4-FFF2-40B4-BE49-F238E27FC236}">
                <a16:creationId xmlns:a16="http://schemas.microsoft.com/office/drawing/2014/main" id="{C216AB74-35E8-4E8D-875C-1A81B3769B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61261" y="1062620"/>
            <a:ext cx="4005611" cy="3752765"/>
          </a:xfrm>
          <a:prstGeom prst="rect">
            <a:avLst/>
          </a:prstGeom>
        </p:spPr>
      </p:pic>
    </p:spTree>
    <p:extLst>
      <p:ext uri="{BB962C8B-B14F-4D97-AF65-F5344CB8AC3E}">
        <p14:creationId xmlns:p14="http://schemas.microsoft.com/office/powerpoint/2010/main" val="23983843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Imagen 2" descr="Diagrama&#10;&#10;Descripción generada automáticamente">
            <a:extLst>
              <a:ext uri="{FF2B5EF4-FFF2-40B4-BE49-F238E27FC236}">
                <a16:creationId xmlns:a16="http://schemas.microsoft.com/office/drawing/2014/main" id="{FD3EDB90-07E2-4037-BF91-FF3EDF1870F3}"/>
              </a:ext>
            </a:extLst>
          </p:cNvPr>
          <p:cNvPicPr>
            <a:picLocks noChangeAspect="1"/>
          </p:cNvPicPr>
          <p:nvPr/>
        </p:nvPicPr>
        <p:blipFill rotWithShape="1">
          <a:blip r:embed="rId2">
            <a:extLst>
              <a:ext uri="{28A0092B-C50C-407E-A947-70E740481C1C}">
                <a14:useLocalDpi xmlns:a14="http://schemas.microsoft.com/office/drawing/2010/main" val="0"/>
              </a:ext>
            </a:extLst>
          </a:blip>
          <a:srcRect b="1368"/>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Tree>
    <p:extLst>
      <p:ext uri="{BB962C8B-B14F-4D97-AF65-F5344CB8AC3E}">
        <p14:creationId xmlns:p14="http://schemas.microsoft.com/office/powerpoint/2010/main" val="2138729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C4F816F-4998-449D-B27D-01C4BCB2E697}"/>
              </a:ext>
            </a:extLst>
          </p:cNvPr>
          <p:cNvSpPr>
            <a:spLocks noGrp="1"/>
          </p:cNvSpPr>
          <p:nvPr>
            <p:ph type="title"/>
          </p:nvPr>
        </p:nvSpPr>
        <p:spPr>
          <a:xfrm>
            <a:off x="635000" y="640823"/>
            <a:ext cx="3418659" cy="5583148"/>
          </a:xfrm>
        </p:spPr>
        <p:txBody>
          <a:bodyPr anchor="ctr">
            <a:normAutofit/>
          </a:bodyPr>
          <a:lstStyle/>
          <a:p>
            <a:r>
              <a:rPr lang="es-ES" sz="5400"/>
              <a:t>The  three  states</a:t>
            </a:r>
            <a:r>
              <a:rPr lang="es-MX" sz="5400"/>
              <a:t> + ONE</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Marcador de contenido 2">
            <a:extLst>
              <a:ext uri="{FF2B5EF4-FFF2-40B4-BE49-F238E27FC236}">
                <a16:creationId xmlns:a16="http://schemas.microsoft.com/office/drawing/2014/main" id="{4B95FE4E-34D6-42EB-A880-A1FC5F568DD8}"/>
              </a:ext>
            </a:extLst>
          </p:cNvPr>
          <p:cNvGraphicFramePr>
            <a:graphicFrameLocks noGrp="1"/>
          </p:cNvGraphicFramePr>
          <p:nvPr>
            <p:ph idx="1"/>
            <p:extLst>
              <p:ext uri="{D42A27DB-BD31-4B8C-83A1-F6EECF244321}">
                <p14:modId xmlns:p14="http://schemas.microsoft.com/office/powerpoint/2010/main" val="4190257130"/>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65757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44798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3FA32EE-CD05-4F0B-977F-D7E0BA6CDD52}"/>
              </a:ext>
            </a:extLst>
          </p:cNvPr>
          <p:cNvSpPr>
            <a:spLocks noGrp="1"/>
          </p:cNvSpPr>
          <p:nvPr>
            <p:ph type="title"/>
          </p:nvPr>
        </p:nvSpPr>
        <p:spPr>
          <a:xfrm>
            <a:off x="965199" y="851517"/>
            <a:ext cx="5130795" cy="1461778"/>
          </a:xfrm>
        </p:spPr>
        <p:txBody>
          <a:bodyPr>
            <a:normAutofit/>
          </a:bodyPr>
          <a:lstStyle/>
          <a:p>
            <a:r>
              <a:rPr lang="es-MX" sz="4000"/>
              <a:t>Instead of a conclusion</a:t>
            </a:r>
          </a:p>
        </p:txBody>
      </p:sp>
      <p:sp>
        <p:nvSpPr>
          <p:cNvPr id="3" name="Marcador de contenido 2">
            <a:extLst>
              <a:ext uri="{FF2B5EF4-FFF2-40B4-BE49-F238E27FC236}">
                <a16:creationId xmlns:a16="http://schemas.microsoft.com/office/drawing/2014/main" id="{E194F8CC-35BA-47D0-9241-B1E4C833A08B}"/>
              </a:ext>
            </a:extLst>
          </p:cNvPr>
          <p:cNvSpPr>
            <a:spLocks noGrp="1"/>
          </p:cNvSpPr>
          <p:nvPr>
            <p:ph idx="1"/>
          </p:nvPr>
        </p:nvSpPr>
        <p:spPr>
          <a:xfrm>
            <a:off x="965200" y="2470248"/>
            <a:ext cx="4048344" cy="3536236"/>
          </a:xfrm>
        </p:spPr>
        <p:txBody>
          <a:bodyPr>
            <a:normAutofit/>
          </a:bodyPr>
          <a:lstStyle/>
          <a:p>
            <a:r>
              <a:rPr lang="es-MX" sz="2400"/>
              <a:t>A very interesting field of investigation in  spite of its maturity!</a:t>
            </a:r>
          </a:p>
          <a:p>
            <a:r>
              <a:rPr lang="es-MX" sz="2400"/>
              <a:t>Field dominated by the experimental results</a:t>
            </a:r>
          </a:p>
        </p:txBody>
      </p:sp>
      <p:sp>
        <p:nvSpPr>
          <p:cNvPr id="11" name="Freeform: Shape 10">
            <a:extLst>
              <a:ext uri="{FF2B5EF4-FFF2-40B4-BE49-F238E27FC236}">
                <a16:creationId xmlns:a16="http://schemas.microsoft.com/office/drawing/2014/main" id="{62A38935-BB53-4DF7-A56E-48DD25B685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1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4 h 5154967"/>
              <a:gd name="connsiteX37" fmla="*/ 1625714 w 6184806"/>
              <a:gd name="connsiteY37" fmla="*/ 109244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1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4">
            <a:extLst>
              <a:ext uri="{FF2B5EF4-FFF2-40B4-BE49-F238E27FC236}">
                <a16:creationId xmlns:a16="http://schemas.microsoft.com/office/drawing/2014/main" id="{D7DF1F41-61AD-4492-93AD-9400AF0C2CE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7577663" y="2091822"/>
            <a:ext cx="3132666" cy="3217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4104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magen 3" descr="Texto&#10;&#10;Descripción generada automáticamente">
            <a:extLst>
              <a:ext uri="{FF2B5EF4-FFF2-40B4-BE49-F238E27FC236}">
                <a16:creationId xmlns:a16="http://schemas.microsoft.com/office/drawing/2014/main" id="{F6331AC8-C0E0-4E40-9B06-A84B29E99C9C}"/>
              </a:ext>
            </a:extLst>
          </p:cNvPr>
          <p:cNvPicPr>
            <a:picLocks noChangeAspect="1"/>
          </p:cNvPicPr>
          <p:nvPr/>
        </p:nvPicPr>
        <p:blipFill rotWithShape="1">
          <a:blip r:embed="rId2"/>
          <a:srcRect b="1368"/>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Tree>
    <p:extLst>
      <p:ext uri="{BB962C8B-B14F-4D97-AF65-F5344CB8AC3E}">
        <p14:creationId xmlns:p14="http://schemas.microsoft.com/office/powerpoint/2010/main" val="3819116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770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Diagrama&#10;&#10;Descripción generada automáticamente">
            <a:extLst>
              <a:ext uri="{FF2B5EF4-FFF2-40B4-BE49-F238E27FC236}">
                <a16:creationId xmlns:a16="http://schemas.microsoft.com/office/drawing/2014/main" id="{546EE886-4681-47A6-AF67-A8FA1A1FD85A}"/>
              </a:ext>
            </a:extLst>
          </p:cNvPr>
          <p:cNvPicPr>
            <a:picLocks noChangeAspect="1"/>
          </p:cNvPicPr>
          <p:nvPr/>
        </p:nvPicPr>
        <p:blipFill>
          <a:blip r:embed="rId2"/>
          <a:stretch>
            <a:fillRect/>
          </a:stretch>
        </p:blipFill>
        <p:spPr>
          <a:xfrm>
            <a:off x="2381956" y="643467"/>
            <a:ext cx="7428088" cy="5571066"/>
          </a:xfrm>
          <a:prstGeom prst="rect">
            <a:avLst/>
          </a:prstGeom>
        </p:spPr>
      </p:pic>
    </p:spTree>
    <p:extLst>
      <p:ext uri="{BB962C8B-B14F-4D97-AF65-F5344CB8AC3E}">
        <p14:creationId xmlns:p14="http://schemas.microsoft.com/office/powerpoint/2010/main" val="2620857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CBD774-9735-4745-9BD1-5436DB90D440}"/>
              </a:ext>
            </a:extLst>
          </p:cNvPr>
          <p:cNvSpPr>
            <a:spLocks noGrp="1"/>
          </p:cNvSpPr>
          <p:nvPr>
            <p:ph type="title"/>
          </p:nvPr>
        </p:nvSpPr>
        <p:spPr/>
        <p:txBody>
          <a:bodyPr/>
          <a:lstStyle/>
          <a:p>
            <a:r>
              <a:rPr lang="en-US" dirty="0"/>
              <a:t>The new state state of matter!</a:t>
            </a:r>
            <a:endParaRPr lang="es-MX" dirty="0"/>
          </a:p>
        </p:txBody>
      </p:sp>
      <p:pic>
        <p:nvPicPr>
          <p:cNvPr id="4" name="Marcador de contenido 3">
            <a:extLst>
              <a:ext uri="{FF2B5EF4-FFF2-40B4-BE49-F238E27FC236}">
                <a16:creationId xmlns:a16="http://schemas.microsoft.com/office/drawing/2014/main" id="{2CD013C2-5966-4E9E-A9AB-9F0EC9B722D2}"/>
              </a:ext>
            </a:extLst>
          </p:cNvPr>
          <p:cNvPicPr>
            <a:picLocks noGrp="1" noChangeAspect="1"/>
          </p:cNvPicPr>
          <p:nvPr>
            <p:ph idx="1"/>
          </p:nvPr>
        </p:nvPicPr>
        <p:blipFill>
          <a:blip r:embed="rId2"/>
          <a:stretch>
            <a:fillRect/>
          </a:stretch>
        </p:blipFill>
        <p:spPr>
          <a:xfrm>
            <a:off x="7523580" y="1933909"/>
            <a:ext cx="4580355" cy="4351338"/>
          </a:xfrm>
          <a:prstGeom prst="rect">
            <a:avLst/>
          </a:prstGeom>
        </p:spPr>
      </p:pic>
      <p:sp>
        <p:nvSpPr>
          <p:cNvPr id="5" name="Rectángulo 4">
            <a:extLst>
              <a:ext uri="{FF2B5EF4-FFF2-40B4-BE49-F238E27FC236}">
                <a16:creationId xmlns:a16="http://schemas.microsoft.com/office/drawing/2014/main" id="{541BA0FE-AD1D-45BD-B4AC-0FC35C1A1CCF}"/>
              </a:ext>
            </a:extLst>
          </p:cNvPr>
          <p:cNvSpPr/>
          <p:nvPr/>
        </p:nvSpPr>
        <p:spPr>
          <a:xfrm>
            <a:off x="689811" y="1933909"/>
            <a:ext cx="6096000" cy="5016758"/>
          </a:xfrm>
          <a:prstGeom prst="rect">
            <a:avLst/>
          </a:prstGeom>
        </p:spPr>
        <p:txBody>
          <a:bodyPr>
            <a:spAutoFit/>
          </a:bodyPr>
          <a:lstStyle/>
          <a:p>
            <a:r>
              <a:rPr lang="en-US" sz="3200" dirty="0"/>
              <a:t>Quark–gluon plasma is a state of matter in which the elementary particles that make up the hadrons of baryonic matter are freed of their strong attraction for one another under extremely high energy densities or temperature. These particles are the quarks and gluons that compose baryonic matter.</a:t>
            </a:r>
            <a:endParaRPr lang="es-MX" sz="3200" dirty="0"/>
          </a:p>
        </p:txBody>
      </p:sp>
    </p:spTree>
    <p:extLst>
      <p:ext uri="{BB962C8B-B14F-4D97-AF65-F5344CB8AC3E}">
        <p14:creationId xmlns:p14="http://schemas.microsoft.com/office/powerpoint/2010/main" val="4222886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376E78-391C-4DF2-B2D8-1F33F7F57B5D}"/>
              </a:ext>
            </a:extLst>
          </p:cNvPr>
          <p:cNvSpPr>
            <a:spLocks noGrp="1"/>
          </p:cNvSpPr>
          <p:nvPr>
            <p:ph type="title"/>
          </p:nvPr>
        </p:nvSpPr>
        <p:spPr>
          <a:xfrm>
            <a:off x="4965430" y="629268"/>
            <a:ext cx="6586491" cy="1286160"/>
          </a:xfrm>
        </p:spPr>
        <p:txBody>
          <a:bodyPr anchor="b">
            <a:normAutofit/>
          </a:bodyPr>
          <a:lstStyle/>
          <a:p>
            <a:r>
              <a:rPr lang="es-MX" dirty="0" err="1"/>
              <a:t>The</a:t>
            </a:r>
            <a:r>
              <a:rPr lang="es-MX" dirty="0"/>
              <a:t> quarks and </a:t>
            </a:r>
            <a:r>
              <a:rPr lang="es-MX" dirty="0" err="1"/>
              <a:t>gluons</a:t>
            </a:r>
            <a:endParaRPr lang="es-MX" dirty="0"/>
          </a:p>
        </p:txBody>
      </p:sp>
      <p:sp>
        <p:nvSpPr>
          <p:cNvPr id="3" name="Marcador de contenido 2">
            <a:extLst>
              <a:ext uri="{FF2B5EF4-FFF2-40B4-BE49-F238E27FC236}">
                <a16:creationId xmlns:a16="http://schemas.microsoft.com/office/drawing/2014/main" id="{D573DA07-95F6-4D09-9BA4-8C2B8E71D294}"/>
              </a:ext>
            </a:extLst>
          </p:cNvPr>
          <p:cNvSpPr>
            <a:spLocks noGrp="1"/>
          </p:cNvSpPr>
          <p:nvPr>
            <p:ph idx="1"/>
          </p:nvPr>
        </p:nvSpPr>
        <p:spPr>
          <a:xfrm>
            <a:off x="4965431" y="2438400"/>
            <a:ext cx="6586489" cy="3785419"/>
          </a:xfrm>
        </p:spPr>
        <p:txBody>
          <a:bodyPr>
            <a:normAutofit/>
          </a:bodyPr>
          <a:lstStyle/>
          <a:p>
            <a:r>
              <a:rPr lang="en-US" sz="1700"/>
              <a:t>Quarks are fundamental building blocks of matter. They are most commonly found inside protons and neutrons, the particles that make up the core of each atom in the universe</a:t>
            </a:r>
          </a:p>
          <a:p>
            <a:r>
              <a:rPr lang="en-US" sz="1700"/>
              <a:t>Protons and neutrons mainly contain two types of quarks. These are called up and down quarks. For reasons still unknown, nature also designed two copies each of the up and down quarks, identical except for having larger masses. The heavier copies of the up quark are called charm and top quarks; the copies of the down quark are named strange and bottom quarks. Converting energy into mass, accelerators produce these heavier, short-lived quarks through particle collisions</a:t>
            </a:r>
          </a:p>
          <a:p>
            <a:r>
              <a:rPr lang="en-US" sz="1700"/>
              <a:t>The gluons keeps all this zoo together! Gluons are the exchange particles which couple to the color charge. They carry simultaneously color and anticolor.</a:t>
            </a:r>
          </a:p>
          <a:p>
            <a:endParaRPr lang="es-MX" sz="1700"/>
          </a:p>
        </p:txBody>
      </p:sp>
      <p:pic>
        <p:nvPicPr>
          <p:cNvPr id="5" name="Picture 4" descr="Molecular glass structure">
            <a:extLst>
              <a:ext uri="{FF2B5EF4-FFF2-40B4-BE49-F238E27FC236}">
                <a16:creationId xmlns:a16="http://schemas.microsoft.com/office/drawing/2014/main" id="{F01DA182-A0BC-49E3-A74D-C33AA5B77FD6}"/>
              </a:ext>
            </a:extLst>
          </p:cNvPr>
          <p:cNvPicPr>
            <a:picLocks noChangeAspect="1"/>
          </p:cNvPicPr>
          <p:nvPr/>
        </p:nvPicPr>
        <p:blipFill rotWithShape="1">
          <a:blip r:embed="rId2"/>
          <a:srcRect l="38953" r="23026"/>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496F9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6557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CA92900-07E8-4C7F-82FA-A0095464F408}"/>
              </a:ext>
            </a:extLst>
          </p:cNvPr>
          <p:cNvSpPr>
            <a:spLocks noGrp="1"/>
          </p:cNvSpPr>
          <p:nvPr>
            <p:ph type="title"/>
          </p:nvPr>
        </p:nvSpPr>
        <p:spPr>
          <a:xfrm>
            <a:off x="8643193" y="489507"/>
            <a:ext cx="3091607" cy="1655483"/>
          </a:xfrm>
        </p:spPr>
        <p:txBody>
          <a:bodyPr vert="horz" lIns="91440" tIns="45720" rIns="91440" bIns="45720" rtlCol="0" anchor="b">
            <a:normAutofit/>
          </a:bodyPr>
          <a:lstStyle/>
          <a:p>
            <a:r>
              <a:rPr lang="en-US" sz="4000" dirty="0"/>
              <a:t>The family together!</a:t>
            </a:r>
          </a:p>
        </p:txBody>
      </p:sp>
      <p:pic>
        <p:nvPicPr>
          <p:cNvPr id="4" name="Marcador de contenido 3" descr="Patrón de fondo&#10;&#10;Descripción generada automáticamente">
            <a:extLst>
              <a:ext uri="{FF2B5EF4-FFF2-40B4-BE49-F238E27FC236}">
                <a16:creationId xmlns:a16="http://schemas.microsoft.com/office/drawing/2014/main" id="{69212030-3810-491F-9264-53BA16BF2446}"/>
              </a:ext>
            </a:extLst>
          </p:cNvPr>
          <p:cNvPicPr>
            <a:picLocks noGrp="1" noChangeAspect="1"/>
          </p:cNvPicPr>
          <p:nvPr>
            <p:ph idx="1"/>
          </p:nvPr>
        </p:nvPicPr>
        <p:blipFill rotWithShape="1">
          <a:blip r:embed="rId2"/>
          <a:srcRect t="1293" r="-1" b="-1"/>
          <a:stretch/>
        </p:blipFill>
        <p:spPr>
          <a:xfrm>
            <a:off x="20" y="431"/>
            <a:ext cx="8115280" cy="6408311"/>
          </a:xfrm>
          <a:prstGeom prst="rect">
            <a:avLst/>
          </a:prstGeom>
        </p:spPr>
      </p:pic>
      <p:sp>
        <p:nvSpPr>
          <p:cNvPr id="5" name="Rectángulo 4">
            <a:extLst>
              <a:ext uri="{FF2B5EF4-FFF2-40B4-BE49-F238E27FC236}">
                <a16:creationId xmlns:a16="http://schemas.microsoft.com/office/drawing/2014/main" id="{368F680F-62F0-4FFB-B6A8-3F0AA77263B2}"/>
              </a:ext>
            </a:extLst>
          </p:cNvPr>
          <p:cNvSpPr/>
          <p:nvPr/>
        </p:nvSpPr>
        <p:spPr>
          <a:xfrm>
            <a:off x="8643193" y="2418408"/>
            <a:ext cx="2942813" cy="354026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400" dirty="0"/>
              <a:t>Three quarks indicated by red, green and blue spheres (lower left) are localized by the gluon field.</a:t>
            </a:r>
          </a:p>
          <a:p>
            <a:pPr indent="-228600">
              <a:lnSpc>
                <a:spcPct val="90000"/>
              </a:lnSpc>
              <a:spcAft>
                <a:spcPts val="600"/>
              </a:spcAft>
              <a:buFont typeface="Arial" panose="020B0604020202020204" pitchFamily="34" charset="0"/>
              <a:buChar char="•"/>
            </a:pPr>
            <a:r>
              <a:rPr lang="en-US" sz="1400" dirty="0"/>
              <a:t>A quark-antiquark pair created from the gluon field is illustrated by the green-</a:t>
            </a:r>
            <a:r>
              <a:rPr lang="en-US" sz="1400" dirty="0" err="1"/>
              <a:t>antigreen</a:t>
            </a:r>
            <a:r>
              <a:rPr lang="en-US" sz="1400" dirty="0"/>
              <a:t> (magenta) quark pair on the right. These quark pairs give rise to a meson cloud around the proton. </a:t>
            </a:r>
          </a:p>
          <a:p>
            <a:pPr indent="-228600">
              <a:lnSpc>
                <a:spcPct val="90000"/>
              </a:lnSpc>
              <a:spcAft>
                <a:spcPts val="600"/>
              </a:spcAft>
              <a:buFont typeface="Arial" panose="020B0604020202020204" pitchFamily="34" charset="0"/>
              <a:buChar char="•"/>
            </a:pPr>
            <a:r>
              <a:rPr lang="en-US" sz="1400" dirty="0"/>
              <a:t>The masses of the quarks illustrated in this diagram account for only 3% of the proton mass. The gluon field is responsible for the remaining 97% of the proton's mass and is the origin of mass in most everything around us.</a:t>
            </a:r>
          </a:p>
        </p:txBody>
      </p:sp>
      <p:sp>
        <p:nvSpPr>
          <p:cNvPr id="12" name="Rectangle 11">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111295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TotalTime>
  <Words>968</Words>
  <Application>Microsoft Office PowerPoint</Application>
  <PresentationFormat>Panorámica</PresentationFormat>
  <Paragraphs>89</Paragraphs>
  <Slides>41</Slides>
  <Notes>0</Notes>
  <HiddenSlides>1</HiddenSlides>
  <MMClips>2</MMClips>
  <ScaleCrop>false</ScaleCrop>
  <HeadingPairs>
    <vt:vector size="8" baseType="variant">
      <vt:variant>
        <vt:lpstr>Fuentes usadas</vt:lpstr>
      </vt:variant>
      <vt:variant>
        <vt:i4>9</vt:i4>
      </vt:variant>
      <vt:variant>
        <vt:lpstr>Tema</vt:lpstr>
      </vt:variant>
      <vt:variant>
        <vt:i4>1</vt:i4>
      </vt:variant>
      <vt:variant>
        <vt:lpstr>Servidores OLE incrustados</vt:lpstr>
      </vt:variant>
      <vt:variant>
        <vt:i4>1</vt:i4>
      </vt:variant>
      <vt:variant>
        <vt:lpstr>Títulos de diapositiva</vt:lpstr>
      </vt:variant>
      <vt:variant>
        <vt:i4>41</vt:i4>
      </vt:variant>
    </vt:vector>
  </HeadingPairs>
  <TitlesOfParts>
    <vt:vector size="52" baseType="lpstr">
      <vt:lpstr>Arial Unicode MS</vt:lpstr>
      <vt:lpstr>Arial</vt:lpstr>
      <vt:lpstr>Book Antiqua</vt:lpstr>
      <vt:lpstr>Calibri</vt:lpstr>
      <vt:lpstr>Calibri Light</vt:lpstr>
      <vt:lpstr>Symbol</vt:lpstr>
      <vt:lpstr>Tahoma</vt:lpstr>
      <vt:lpstr>Times</vt:lpstr>
      <vt:lpstr>Wingdings</vt:lpstr>
      <vt:lpstr>Tema de Office</vt:lpstr>
      <vt:lpstr>Microsoft Equation 3.0</vt:lpstr>
      <vt:lpstr>  Alice A large ion collider experiment</vt:lpstr>
      <vt:lpstr>Travel to the BEGINNINGI</vt:lpstr>
      <vt:lpstr> Dense matter the old question</vt:lpstr>
      <vt:lpstr>The  three  states + ONE</vt:lpstr>
      <vt:lpstr>Presentación de PowerPoint</vt:lpstr>
      <vt:lpstr>Presentación de PowerPoint</vt:lpstr>
      <vt:lpstr>The new state state of matter!</vt:lpstr>
      <vt:lpstr>The quarks and gluons</vt:lpstr>
      <vt:lpstr>The family together!</vt:lpstr>
      <vt:lpstr>How to ¨recreate¨ quark gluon plasma</vt:lpstr>
      <vt:lpstr> </vt:lpstr>
      <vt:lpstr>Presentación de PowerPoint</vt:lpstr>
      <vt:lpstr>And now how to produce it! </vt:lpstr>
      <vt:lpstr>Presentación de PowerPoint</vt:lpstr>
      <vt:lpstr>The small Bang in the Lab!</vt:lpstr>
      <vt:lpstr>The machine to produce it: LHC + Detectors</vt:lpstr>
      <vt:lpstr>Like  a giant firewok</vt:lpstr>
      <vt:lpstr>Typical design of a collider detector</vt:lpstr>
      <vt:lpstr>Use of magnetic field: two goals</vt:lpstr>
      <vt:lpstr>The basic tasks of the análisis of data</vt:lpstr>
      <vt:lpstr>Presentación de PowerPoint</vt:lpstr>
      <vt:lpstr>Measuring momentum</vt:lpstr>
      <vt:lpstr>The things are not so easy!</vt:lpstr>
      <vt:lpstr>The primary vertex</vt:lpstr>
      <vt:lpstr>Presentación de PowerPoint</vt:lpstr>
      <vt:lpstr>The zoo of primay and secondary vertices</vt:lpstr>
      <vt:lpstr>The secondary vertices</vt:lpstr>
      <vt:lpstr>Another tool: particle identification</vt:lpstr>
      <vt:lpstr>Presentación de PowerPoint</vt:lpstr>
      <vt:lpstr>Presentación de PowerPoint</vt:lpstr>
      <vt:lpstr>Presentación de PowerPoint</vt:lpstr>
      <vt:lpstr>Presentación de PowerPoint</vt:lpstr>
      <vt:lpstr>Presentación de PowerPoint</vt:lpstr>
      <vt:lpstr>What do we measure?</vt:lpstr>
      <vt:lpstr>And then: identify features indicating QGP like features </vt:lpstr>
      <vt:lpstr>Presentación de PowerPoint</vt:lpstr>
      <vt:lpstr>Presentación de PowerPoint</vt:lpstr>
      <vt:lpstr>Presentación de PowerPoint</vt:lpstr>
      <vt:lpstr>Presentación de PowerPoint</vt:lpstr>
      <vt:lpstr>Presentación de PowerPoint</vt:lpstr>
      <vt:lpstr>Instead of a 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Masterclass alice</dc:title>
  <dc:creator>GUY PAIC 0</dc:creator>
  <cp:lastModifiedBy>GUY PAIC 0</cp:lastModifiedBy>
  <cp:revision>4</cp:revision>
  <dcterms:created xsi:type="dcterms:W3CDTF">2021-03-15T20:46:32Z</dcterms:created>
  <dcterms:modified xsi:type="dcterms:W3CDTF">2021-03-16T00:57:35Z</dcterms:modified>
</cp:coreProperties>
</file>