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358" r:id="rId3"/>
    <p:sldId id="335" r:id="rId4"/>
    <p:sldId id="344" r:id="rId5"/>
    <p:sldId id="319" r:id="rId6"/>
    <p:sldId id="317" r:id="rId7"/>
    <p:sldId id="316" r:id="rId8"/>
    <p:sldId id="359" r:id="rId9"/>
    <p:sldId id="314" r:id="rId10"/>
    <p:sldId id="348" r:id="rId11"/>
    <p:sldId id="346" r:id="rId12"/>
    <p:sldId id="354" r:id="rId13"/>
    <p:sldId id="323" r:id="rId14"/>
    <p:sldId id="351" r:id="rId15"/>
    <p:sldId id="338" r:id="rId16"/>
    <p:sldId id="355" r:id="rId17"/>
    <p:sldId id="349" r:id="rId18"/>
    <p:sldId id="357" r:id="rId19"/>
    <p:sldId id="356" r:id="rId20"/>
    <p:sldId id="350" r:id="rId21"/>
    <p:sldId id="345" r:id="rId22"/>
    <p:sldId id="329" r:id="rId23"/>
    <p:sldId id="336" r:id="rId24"/>
    <p:sldId id="331" r:id="rId25"/>
    <p:sldId id="330" r:id="rId26"/>
    <p:sldId id="332" r:id="rId27"/>
    <p:sldId id="265" r:id="rId28"/>
    <p:sldId id="333" r:id="rId29"/>
    <p:sldId id="328" r:id="rId30"/>
    <p:sldId id="259" r:id="rId31"/>
    <p:sldId id="261" r:id="rId32"/>
    <p:sldId id="260" r:id="rId33"/>
    <p:sldId id="262" r:id="rId34"/>
    <p:sldId id="263" r:id="rId35"/>
    <p:sldId id="268" r:id="rId36"/>
    <p:sldId id="342" r:id="rId37"/>
    <p:sldId id="340" r:id="rId38"/>
    <p:sldId id="341" r:id="rId39"/>
    <p:sldId id="339" r:id="rId40"/>
    <p:sldId id="352" r:id="rId41"/>
    <p:sldId id="353" r:id="rId42"/>
    <p:sldId id="343" r:id="rId4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Y PAIC 0" initials="GP0" lastIdx="2" clrIdx="0">
    <p:extLst>
      <p:ext uri="{19B8F6BF-5375-455C-9EA6-DF929625EA0E}">
        <p15:presenceInfo xmlns:p15="http://schemas.microsoft.com/office/powerpoint/2012/main" userId="GUY PAIC 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85067" autoAdjust="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10T15:30:11.559" idx="2">
    <p:pos x="10" y="10"/>
    <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07DEE-BF6D-4760-8BD9-08A99573957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B3BE330-3888-4E03-BFCD-8872816458FB}">
      <dgm:prSet/>
      <dgm:spPr/>
      <dgm:t>
        <a:bodyPr/>
        <a:lstStyle/>
        <a:p>
          <a:r>
            <a:rPr lang="es-MX" b="1"/>
            <a:t>Rate of absorption</a:t>
          </a:r>
          <a:endParaRPr lang="en-US"/>
        </a:p>
      </dgm:t>
    </dgm:pt>
    <dgm:pt modelId="{C33162D1-5983-4941-91CE-BB099E7E1731}" type="parTrans" cxnId="{44DDCA3F-38BA-4D52-B0F8-59CDCDA63FC7}">
      <dgm:prSet/>
      <dgm:spPr/>
      <dgm:t>
        <a:bodyPr/>
        <a:lstStyle/>
        <a:p>
          <a:endParaRPr lang="en-US"/>
        </a:p>
      </dgm:t>
    </dgm:pt>
    <dgm:pt modelId="{E441961D-39EA-4864-832C-182FC5EA4384}" type="sibTrans" cxnId="{44DDCA3F-38BA-4D52-B0F8-59CDCDA63FC7}">
      <dgm:prSet/>
      <dgm:spPr/>
      <dgm:t>
        <a:bodyPr/>
        <a:lstStyle/>
        <a:p>
          <a:endParaRPr lang="en-US"/>
        </a:p>
      </dgm:t>
    </dgm:pt>
    <dgm:pt modelId="{4603420E-EFDE-4F7E-B52E-11AC28753FD5}">
      <dgm:prSet/>
      <dgm:spPr/>
      <dgm:t>
        <a:bodyPr/>
        <a:lstStyle/>
        <a:p>
          <a:r>
            <a:rPr lang="es-MX" b="1"/>
            <a:t>Area exposed</a:t>
          </a:r>
          <a:endParaRPr lang="en-US"/>
        </a:p>
      </dgm:t>
    </dgm:pt>
    <dgm:pt modelId="{B4769452-173E-43D1-8D93-9A75E8C9B9E1}" type="parTrans" cxnId="{E9BE0735-7B86-43EF-810C-0AAA532428C8}">
      <dgm:prSet/>
      <dgm:spPr/>
      <dgm:t>
        <a:bodyPr/>
        <a:lstStyle/>
        <a:p>
          <a:endParaRPr lang="en-US"/>
        </a:p>
      </dgm:t>
    </dgm:pt>
    <dgm:pt modelId="{E06F4991-D185-49D4-8D35-E84A6DEB8CBE}" type="sibTrans" cxnId="{E9BE0735-7B86-43EF-810C-0AAA532428C8}">
      <dgm:prSet/>
      <dgm:spPr/>
      <dgm:t>
        <a:bodyPr/>
        <a:lstStyle/>
        <a:p>
          <a:endParaRPr lang="en-US"/>
        </a:p>
      </dgm:t>
    </dgm:pt>
    <dgm:pt modelId="{8BDBC166-B7F0-4808-A533-CB5EEEEA2FED}">
      <dgm:prSet/>
      <dgm:spPr/>
      <dgm:t>
        <a:bodyPr/>
        <a:lstStyle/>
        <a:p>
          <a:r>
            <a:rPr lang="es-MX" b="1"/>
            <a:t>Variation in Species and individual sensitivity</a:t>
          </a:r>
          <a:endParaRPr lang="en-US"/>
        </a:p>
      </dgm:t>
    </dgm:pt>
    <dgm:pt modelId="{D0A298A0-16F4-4B7C-B17D-20AA5D43D3F2}" type="parTrans" cxnId="{93F5AAC6-52FC-4329-9897-4B6A8C06B6DF}">
      <dgm:prSet/>
      <dgm:spPr/>
      <dgm:t>
        <a:bodyPr/>
        <a:lstStyle/>
        <a:p>
          <a:endParaRPr lang="en-US"/>
        </a:p>
      </dgm:t>
    </dgm:pt>
    <dgm:pt modelId="{1767DC7A-8F9F-44B0-9C29-AC830E19B074}" type="sibTrans" cxnId="{93F5AAC6-52FC-4329-9897-4B6A8C06B6DF}">
      <dgm:prSet/>
      <dgm:spPr/>
      <dgm:t>
        <a:bodyPr/>
        <a:lstStyle/>
        <a:p>
          <a:endParaRPr lang="en-US"/>
        </a:p>
      </dgm:t>
    </dgm:pt>
    <dgm:pt modelId="{CF730019-C83D-48C1-A5C0-51E6A0A1C314}">
      <dgm:prSet/>
      <dgm:spPr/>
      <dgm:t>
        <a:bodyPr/>
        <a:lstStyle/>
        <a:p>
          <a:r>
            <a:rPr lang="es-MX" b="1"/>
            <a:t>Variation in cell sensitivity</a:t>
          </a:r>
          <a:endParaRPr lang="en-US"/>
        </a:p>
      </dgm:t>
    </dgm:pt>
    <dgm:pt modelId="{928156A4-243A-4A33-9151-73BEBE1CA6D8}" type="parTrans" cxnId="{3EA906E9-74B4-44A0-B6A9-9A191D9A5900}">
      <dgm:prSet/>
      <dgm:spPr/>
      <dgm:t>
        <a:bodyPr/>
        <a:lstStyle/>
        <a:p>
          <a:endParaRPr lang="en-US"/>
        </a:p>
      </dgm:t>
    </dgm:pt>
    <dgm:pt modelId="{A1429E89-FFAB-44FF-8EB9-162BEEDB820A}" type="sibTrans" cxnId="{3EA906E9-74B4-44A0-B6A9-9A191D9A5900}">
      <dgm:prSet/>
      <dgm:spPr/>
      <dgm:t>
        <a:bodyPr/>
        <a:lstStyle/>
        <a:p>
          <a:endParaRPr lang="en-US"/>
        </a:p>
      </dgm:t>
    </dgm:pt>
    <dgm:pt modelId="{44697666-B894-4B7A-9FC0-B3EBE0044405}" type="pres">
      <dgm:prSet presAssocID="{08607DEE-BF6D-4760-8BD9-08A995739575}" presName="linear" presStyleCnt="0">
        <dgm:presLayoutVars>
          <dgm:animLvl val="lvl"/>
          <dgm:resizeHandles val="exact"/>
        </dgm:presLayoutVars>
      </dgm:prSet>
      <dgm:spPr/>
    </dgm:pt>
    <dgm:pt modelId="{7197FF25-0E9E-4002-B833-D8C05FAA4461}" type="pres">
      <dgm:prSet presAssocID="{CB3BE330-3888-4E03-BFCD-8872816458FB}" presName="parentText" presStyleLbl="node1" presStyleIdx="0" presStyleCnt="4">
        <dgm:presLayoutVars>
          <dgm:chMax val="0"/>
          <dgm:bulletEnabled val="1"/>
        </dgm:presLayoutVars>
      </dgm:prSet>
      <dgm:spPr/>
    </dgm:pt>
    <dgm:pt modelId="{44EB025E-501F-463C-B804-B52687D16A21}" type="pres">
      <dgm:prSet presAssocID="{E441961D-39EA-4864-832C-182FC5EA4384}" presName="spacer" presStyleCnt="0"/>
      <dgm:spPr/>
    </dgm:pt>
    <dgm:pt modelId="{6FB2477D-8087-4CD4-A8B1-FF1316AA0AB6}" type="pres">
      <dgm:prSet presAssocID="{4603420E-EFDE-4F7E-B52E-11AC28753FD5}" presName="parentText" presStyleLbl="node1" presStyleIdx="1" presStyleCnt="4">
        <dgm:presLayoutVars>
          <dgm:chMax val="0"/>
          <dgm:bulletEnabled val="1"/>
        </dgm:presLayoutVars>
      </dgm:prSet>
      <dgm:spPr/>
    </dgm:pt>
    <dgm:pt modelId="{563B1CD7-00A2-471D-AE45-FB709668B91E}" type="pres">
      <dgm:prSet presAssocID="{E06F4991-D185-49D4-8D35-E84A6DEB8CBE}" presName="spacer" presStyleCnt="0"/>
      <dgm:spPr/>
    </dgm:pt>
    <dgm:pt modelId="{5591A1EC-1BFC-41D9-9834-B7A4F7BA54A4}" type="pres">
      <dgm:prSet presAssocID="{8BDBC166-B7F0-4808-A533-CB5EEEEA2FED}" presName="parentText" presStyleLbl="node1" presStyleIdx="2" presStyleCnt="4">
        <dgm:presLayoutVars>
          <dgm:chMax val="0"/>
          <dgm:bulletEnabled val="1"/>
        </dgm:presLayoutVars>
      </dgm:prSet>
      <dgm:spPr/>
    </dgm:pt>
    <dgm:pt modelId="{1AB2630B-909C-4BA7-BAF1-0345B232B1D6}" type="pres">
      <dgm:prSet presAssocID="{1767DC7A-8F9F-44B0-9C29-AC830E19B074}" presName="spacer" presStyleCnt="0"/>
      <dgm:spPr/>
    </dgm:pt>
    <dgm:pt modelId="{08465133-1AD3-4255-B811-E3C4FBB12702}" type="pres">
      <dgm:prSet presAssocID="{CF730019-C83D-48C1-A5C0-51E6A0A1C314}" presName="parentText" presStyleLbl="node1" presStyleIdx="3" presStyleCnt="4">
        <dgm:presLayoutVars>
          <dgm:chMax val="0"/>
          <dgm:bulletEnabled val="1"/>
        </dgm:presLayoutVars>
      </dgm:prSet>
      <dgm:spPr/>
    </dgm:pt>
  </dgm:ptLst>
  <dgm:cxnLst>
    <dgm:cxn modelId="{E9BE0735-7B86-43EF-810C-0AAA532428C8}" srcId="{08607DEE-BF6D-4760-8BD9-08A995739575}" destId="{4603420E-EFDE-4F7E-B52E-11AC28753FD5}" srcOrd="1" destOrd="0" parTransId="{B4769452-173E-43D1-8D93-9A75E8C9B9E1}" sibTransId="{E06F4991-D185-49D4-8D35-E84A6DEB8CBE}"/>
    <dgm:cxn modelId="{44DDCA3F-38BA-4D52-B0F8-59CDCDA63FC7}" srcId="{08607DEE-BF6D-4760-8BD9-08A995739575}" destId="{CB3BE330-3888-4E03-BFCD-8872816458FB}" srcOrd="0" destOrd="0" parTransId="{C33162D1-5983-4941-91CE-BB099E7E1731}" sibTransId="{E441961D-39EA-4864-832C-182FC5EA4384}"/>
    <dgm:cxn modelId="{FDD6C956-E880-4104-9FA2-B3EC9A75A9A1}" type="presOf" srcId="{4603420E-EFDE-4F7E-B52E-11AC28753FD5}" destId="{6FB2477D-8087-4CD4-A8B1-FF1316AA0AB6}" srcOrd="0" destOrd="0" presId="urn:microsoft.com/office/officeart/2005/8/layout/vList2"/>
    <dgm:cxn modelId="{9B390A7B-769D-42D8-AF16-D39E6C345AE5}" type="presOf" srcId="{CF730019-C83D-48C1-A5C0-51E6A0A1C314}" destId="{08465133-1AD3-4255-B811-E3C4FBB12702}" srcOrd="0" destOrd="0" presId="urn:microsoft.com/office/officeart/2005/8/layout/vList2"/>
    <dgm:cxn modelId="{EAD5768B-3DB7-4D73-A036-2B530FF77CFC}" type="presOf" srcId="{CB3BE330-3888-4E03-BFCD-8872816458FB}" destId="{7197FF25-0E9E-4002-B833-D8C05FAA4461}" srcOrd="0" destOrd="0" presId="urn:microsoft.com/office/officeart/2005/8/layout/vList2"/>
    <dgm:cxn modelId="{9398229A-6E87-4967-B308-8A5E406CBC84}" type="presOf" srcId="{08607DEE-BF6D-4760-8BD9-08A995739575}" destId="{44697666-B894-4B7A-9FC0-B3EBE0044405}" srcOrd="0" destOrd="0" presId="urn:microsoft.com/office/officeart/2005/8/layout/vList2"/>
    <dgm:cxn modelId="{592333C3-8EDB-45F2-B566-22B678677A2C}" type="presOf" srcId="{8BDBC166-B7F0-4808-A533-CB5EEEEA2FED}" destId="{5591A1EC-1BFC-41D9-9834-B7A4F7BA54A4}" srcOrd="0" destOrd="0" presId="urn:microsoft.com/office/officeart/2005/8/layout/vList2"/>
    <dgm:cxn modelId="{93F5AAC6-52FC-4329-9897-4B6A8C06B6DF}" srcId="{08607DEE-BF6D-4760-8BD9-08A995739575}" destId="{8BDBC166-B7F0-4808-A533-CB5EEEEA2FED}" srcOrd="2" destOrd="0" parTransId="{D0A298A0-16F4-4B7C-B17D-20AA5D43D3F2}" sibTransId="{1767DC7A-8F9F-44B0-9C29-AC830E19B074}"/>
    <dgm:cxn modelId="{3EA906E9-74B4-44A0-B6A9-9A191D9A5900}" srcId="{08607DEE-BF6D-4760-8BD9-08A995739575}" destId="{CF730019-C83D-48C1-A5C0-51E6A0A1C314}" srcOrd="3" destOrd="0" parTransId="{928156A4-243A-4A33-9151-73BEBE1CA6D8}" sibTransId="{A1429E89-FFAB-44FF-8EB9-162BEEDB820A}"/>
    <dgm:cxn modelId="{439B2BF7-69BF-4075-95E0-5CE9F921A879}" type="presParOf" srcId="{44697666-B894-4B7A-9FC0-B3EBE0044405}" destId="{7197FF25-0E9E-4002-B833-D8C05FAA4461}" srcOrd="0" destOrd="0" presId="urn:microsoft.com/office/officeart/2005/8/layout/vList2"/>
    <dgm:cxn modelId="{9CCA4B69-F864-491D-A748-40FCC2CC34C1}" type="presParOf" srcId="{44697666-B894-4B7A-9FC0-B3EBE0044405}" destId="{44EB025E-501F-463C-B804-B52687D16A21}" srcOrd="1" destOrd="0" presId="urn:microsoft.com/office/officeart/2005/8/layout/vList2"/>
    <dgm:cxn modelId="{9A19D4E1-6A16-4D75-928E-45F0B55FEF86}" type="presParOf" srcId="{44697666-B894-4B7A-9FC0-B3EBE0044405}" destId="{6FB2477D-8087-4CD4-A8B1-FF1316AA0AB6}" srcOrd="2" destOrd="0" presId="urn:microsoft.com/office/officeart/2005/8/layout/vList2"/>
    <dgm:cxn modelId="{FBE69CCA-DC12-4B81-9001-6ED7F0A1A4D5}" type="presParOf" srcId="{44697666-B894-4B7A-9FC0-B3EBE0044405}" destId="{563B1CD7-00A2-471D-AE45-FB709668B91E}" srcOrd="3" destOrd="0" presId="urn:microsoft.com/office/officeart/2005/8/layout/vList2"/>
    <dgm:cxn modelId="{B77A52F2-306A-44F8-9B18-37222EF434A8}" type="presParOf" srcId="{44697666-B894-4B7A-9FC0-B3EBE0044405}" destId="{5591A1EC-1BFC-41D9-9834-B7A4F7BA54A4}" srcOrd="4" destOrd="0" presId="urn:microsoft.com/office/officeart/2005/8/layout/vList2"/>
    <dgm:cxn modelId="{B201FD33-5917-4194-9CCA-298475CF89CD}" type="presParOf" srcId="{44697666-B894-4B7A-9FC0-B3EBE0044405}" destId="{1AB2630B-909C-4BA7-BAF1-0345B232B1D6}" srcOrd="5" destOrd="0" presId="urn:microsoft.com/office/officeart/2005/8/layout/vList2"/>
    <dgm:cxn modelId="{C9D9255E-FB9A-4A2C-8F2B-C945D7511384}" type="presParOf" srcId="{44697666-B894-4B7A-9FC0-B3EBE0044405}" destId="{08465133-1AD3-4255-B811-E3C4FBB1270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68377A-4BA2-456A-A2FD-070718879C38}"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B51593F9-A4D5-44DF-A3B7-B10300412263}">
      <dgm:prSet/>
      <dgm:spPr/>
      <dgm:t>
        <a:bodyPr/>
        <a:lstStyle/>
        <a:p>
          <a:r>
            <a:rPr lang="es-MX"/>
            <a:t>The degree of cell sensitivity is directly related to the reproductive  capacity of cells  and tissues, thus stems cells(germ cells) are more radiosensitive  tan mature differentiated cells</a:t>
          </a:r>
          <a:endParaRPr lang="en-US"/>
        </a:p>
      </dgm:t>
    </dgm:pt>
    <dgm:pt modelId="{98B32F3A-D82B-4F5A-9909-DD14A1E5DF51}" type="parTrans" cxnId="{D8EC0583-4AC4-4A7F-ACD8-E1E2D132AFDF}">
      <dgm:prSet/>
      <dgm:spPr/>
      <dgm:t>
        <a:bodyPr/>
        <a:lstStyle/>
        <a:p>
          <a:endParaRPr lang="en-US"/>
        </a:p>
      </dgm:t>
    </dgm:pt>
    <dgm:pt modelId="{9D89C9B2-451D-4F8A-A88A-5732D07117D4}" type="sibTrans" cxnId="{D8EC0583-4AC4-4A7F-ACD8-E1E2D132AFDF}">
      <dgm:prSet/>
      <dgm:spPr/>
      <dgm:t>
        <a:bodyPr/>
        <a:lstStyle/>
        <a:p>
          <a:endParaRPr lang="en-US"/>
        </a:p>
      </dgm:t>
    </dgm:pt>
    <dgm:pt modelId="{2735C531-0095-4807-B563-6F85C9502963}">
      <dgm:prSet/>
      <dgm:spPr/>
      <dgm:t>
        <a:bodyPr/>
        <a:lstStyle/>
        <a:p>
          <a:r>
            <a:rPr lang="es-MX" b="1"/>
            <a:t>Radiosensitivity is </a:t>
          </a:r>
          <a:endParaRPr lang="en-US"/>
        </a:p>
      </dgm:t>
    </dgm:pt>
    <dgm:pt modelId="{EE9DF2F7-D9C1-4E97-B170-2826EDE818A9}" type="parTrans" cxnId="{B9277C83-80AD-40DF-8080-095905D418A7}">
      <dgm:prSet/>
      <dgm:spPr/>
      <dgm:t>
        <a:bodyPr/>
        <a:lstStyle/>
        <a:p>
          <a:endParaRPr lang="en-US"/>
        </a:p>
      </dgm:t>
    </dgm:pt>
    <dgm:pt modelId="{49027913-AB43-4D74-A498-87A949580C4F}" type="sibTrans" cxnId="{B9277C83-80AD-40DF-8080-095905D418A7}">
      <dgm:prSet/>
      <dgm:spPr/>
      <dgm:t>
        <a:bodyPr/>
        <a:lstStyle/>
        <a:p>
          <a:endParaRPr lang="en-US"/>
        </a:p>
      </dgm:t>
    </dgm:pt>
    <dgm:pt modelId="{1499EC30-7FF4-41A5-A8E3-AC6F5AFA4156}">
      <dgm:prSet/>
      <dgm:spPr/>
      <dgm:t>
        <a:bodyPr/>
        <a:lstStyle/>
        <a:p>
          <a:r>
            <a:rPr lang="es-MX"/>
            <a:t>Directly prorortiona{ to growth rate</a:t>
          </a:r>
          <a:endParaRPr lang="en-US"/>
        </a:p>
      </dgm:t>
    </dgm:pt>
    <dgm:pt modelId="{AF7EA22C-8FE7-4B22-BBE0-F943E0760F5F}" type="parTrans" cxnId="{BFC8AEEC-1D7E-4ED7-B34E-63713E193E36}">
      <dgm:prSet/>
      <dgm:spPr/>
      <dgm:t>
        <a:bodyPr/>
        <a:lstStyle/>
        <a:p>
          <a:endParaRPr lang="en-US"/>
        </a:p>
      </dgm:t>
    </dgm:pt>
    <dgm:pt modelId="{A705369A-1DB4-4DD6-81B8-CCDBDE48DF09}" type="sibTrans" cxnId="{BFC8AEEC-1D7E-4ED7-B34E-63713E193E36}">
      <dgm:prSet/>
      <dgm:spPr/>
      <dgm:t>
        <a:bodyPr/>
        <a:lstStyle/>
        <a:p>
          <a:endParaRPr lang="en-US"/>
        </a:p>
      </dgm:t>
    </dgm:pt>
    <dgm:pt modelId="{24329579-9916-47F4-BF77-ED0DDE1B9929}">
      <dgm:prSet/>
      <dgm:spPr/>
      <dgm:t>
        <a:bodyPr/>
        <a:lstStyle/>
        <a:p>
          <a:r>
            <a:rPr lang="es-MX"/>
            <a:t>Indirectly proportional to degree of specialization</a:t>
          </a:r>
          <a:endParaRPr lang="en-US"/>
        </a:p>
      </dgm:t>
    </dgm:pt>
    <dgm:pt modelId="{261307CB-BC85-42BC-9F94-4FD32FDCAA5A}" type="parTrans" cxnId="{31F82C01-C75D-432A-A402-D6974649196A}">
      <dgm:prSet/>
      <dgm:spPr/>
      <dgm:t>
        <a:bodyPr/>
        <a:lstStyle/>
        <a:p>
          <a:endParaRPr lang="en-US"/>
        </a:p>
      </dgm:t>
    </dgm:pt>
    <dgm:pt modelId="{BCEEAD87-05CD-42D1-B261-C0DDE08F4AAE}" type="sibTrans" cxnId="{31F82C01-C75D-432A-A402-D6974649196A}">
      <dgm:prSet/>
      <dgm:spPr/>
      <dgm:t>
        <a:bodyPr/>
        <a:lstStyle/>
        <a:p>
          <a:endParaRPr lang="en-US"/>
        </a:p>
      </dgm:t>
    </dgm:pt>
    <dgm:pt modelId="{65A9354B-6D71-485C-B239-F132E6ACA5D8}" type="pres">
      <dgm:prSet presAssocID="{A568377A-4BA2-456A-A2FD-070718879C38}" presName="Name0" presStyleCnt="0">
        <dgm:presLayoutVars>
          <dgm:dir/>
          <dgm:animLvl val="lvl"/>
          <dgm:resizeHandles val="exact"/>
        </dgm:presLayoutVars>
      </dgm:prSet>
      <dgm:spPr/>
    </dgm:pt>
    <dgm:pt modelId="{B71878DA-C5F0-4A29-975F-717230459749}" type="pres">
      <dgm:prSet presAssocID="{2735C531-0095-4807-B563-6F85C9502963}" presName="boxAndChildren" presStyleCnt="0"/>
      <dgm:spPr/>
    </dgm:pt>
    <dgm:pt modelId="{99453A7F-C185-4FCB-8F2E-4D14BC345722}" type="pres">
      <dgm:prSet presAssocID="{2735C531-0095-4807-B563-6F85C9502963}" presName="parentTextBox" presStyleLbl="node1" presStyleIdx="0" presStyleCnt="2"/>
      <dgm:spPr/>
    </dgm:pt>
    <dgm:pt modelId="{F459F59D-F169-4C2B-ACB0-C5502209DEF8}" type="pres">
      <dgm:prSet presAssocID="{2735C531-0095-4807-B563-6F85C9502963}" presName="entireBox" presStyleLbl="node1" presStyleIdx="0" presStyleCnt="2"/>
      <dgm:spPr/>
    </dgm:pt>
    <dgm:pt modelId="{2D4378B0-D952-493F-8005-CFBB04D7575D}" type="pres">
      <dgm:prSet presAssocID="{2735C531-0095-4807-B563-6F85C9502963}" presName="descendantBox" presStyleCnt="0"/>
      <dgm:spPr/>
    </dgm:pt>
    <dgm:pt modelId="{E906F053-B734-43D7-A872-AA73A8F3BD7D}" type="pres">
      <dgm:prSet presAssocID="{1499EC30-7FF4-41A5-A8E3-AC6F5AFA4156}" presName="childTextBox" presStyleLbl="fgAccFollowNode1" presStyleIdx="0" presStyleCnt="2">
        <dgm:presLayoutVars>
          <dgm:bulletEnabled val="1"/>
        </dgm:presLayoutVars>
      </dgm:prSet>
      <dgm:spPr/>
    </dgm:pt>
    <dgm:pt modelId="{C54FEB52-9242-4918-9F3A-4A03E43FE369}" type="pres">
      <dgm:prSet presAssocID="{24329579-9916-47F4-BF77-ED0DDE1B9929}" presName="childTextBox" presStyleLbl="fgAccFollowNode1" presStyleIdx="1" presStyleCnt="2">
        <dgm:presLayoutVars>
          <dgm:bulletEnabled val="1"/>
        </dgm:presLayoutVars>
      </dgm:prSet>
      <dgm:spPr/>
    </dgm:pt>
    <dgm:pt modelId="{15EE2C88-4F38-416D-A359-5A7E47E53C4C}" type="pres">
      <dgm:prSet presAssocID="{9D89C9B2-451D-4F8A-A88A-5732D07117D4}" presName="sp" presStyleCnt="0"/>
      <dgm:spPr/>
    </dgm:pt>
    <dgm:pt modelId="{A796F6C8-C1D7-4AE7-8925-D382A3C3DA32}" type="pres">
      <dgm:prSet presAssocID="{B51593F9-A4D5-44DF-A3B7-B10300412263}" presName="arrowAndChildren" presStyleCnt="0"/>
      <dgm:spPr/>
    </dgm:pt>
    <dgm:pt modelId="{0F08D8B1-3DE1-455D-A423-F4F3A848D536}" type="pres">
      <dgm:prSet presAssocID="{B51593F9-A4D5-44DF-A3B7-B10300412263}" presName="parentTextArrow" presStyleLbl="node1" presStyleIdx="1" presStyleCnt="2"/>
      <dgm:spPr/>
    </dgm:pt>
  </dgm:ptLst>
  <dgm:cxnLst>
    <dgm:cxn modelId="{31F82C01-C75D-432A-A402-D6974649196A}" srcId="{2735C531-0095-4807-B563-6F85C9502963}" destId="{24329579-9916-47F4-BF77-ED0DDE1B9929}" srcOrd="1" destOrd="0" parTransId="{261307CB-BC85-42BC-9F94-4FD32FDCAA5A}" sibTransId="{BCEEAD87-05CD-42D1-B261-C0DDE08F4AAE}"/>
    <dgm:cxn modelId="{50860D32-ACA3-4FE6-98A2-3CCBEDB307E4}" type="presOf" srcId="{B51593F9-A4D5-44DF-A3B7-B10300412263}" destId="{0F08D8B1-3DE1-455D-A423-F4F3A848D536}" srcOrd="0" destOrd="0" presId="urn:microsoft.com/office/officeart/2005/8/layout/process4"/>
    <dgm:cxn modelId="{7975413F-547E-4D94-9BCD-795CC1F1D00D}" type="presOf" srcId="{2735C531-0095-4807-B563-6F85C9502963}" destId="{99453A7F-C185-4FCB-8F2E-4D14BC345722}" srcOrd="0" destOrd="0" presId="urn:microsoft.com/office/officeart/2005/8/layout/process4"/>
    <dgm:cxn modelId="{FDE5BB4A-79F4-4AC8-AC53-04C5450CC242}" type="presOf" srcId="{A568377A-4BA2-456A-A2FD-070718879C38}" destId="{65A9354B-6D71-485C-B239-F132E6ACA5D8}" srcOrd="0" destOrd="0" presId="urn:microsoft.com/office/officeart/2005/8/layout/process4"/>
    <dgm:cxn modelId="{D8EC0583-4AC4-4A7F-ACD8-E1E2D132AFDF}" srcId="{A568377A-4BA2-456A-A2FD-070718879C38}" destId="{B51593F9-A4D5-44DF-A3B7-B10300412263}" srcOrd="0" destOrd="0" parTransId="{98B32F3A-D82B-4F5A-9909-DD14A1E5DF51}" sibTransId="{9D89C9B2-451D-4F8A-A88A-5732D07117D4}"/>
    <dgm:cxn modelId="{B9277C83-80AD-40DF-8080-095905D418A7}" srcId="{A568377A-4BA2-456A-A2FD-070718879C38}" destId="{2735C531-0095-4807-B563-6F85C9502963}" srcOrd="1" destOrd="0" parTransId="{EE9DF2F7-D9C1-4E97-B170-2826EDE818A9}" sibTransId="{49027913-AB43-4D74-A498-87A949580C4F}"/>
    <dgm:cxn modelId="{31BB1CB1-FCBC-48B9-A016-A6FD59BF31AC}" type="presOf" srcId="{1499EC30-7FF4-41A5-A8E3-AC6F5AFA4156}" destId="{E906F053-B734-43D7-A872-AA73A8F3BD7D}" srcOrd="0" destOrd="0" presId="urn:microsoft.com/office/officeart/2005/8/layout/process4"/>
    <dgm:cxn modelId="{B713F7C8-2971-46A5-9D92-4B8D09EDA303}" type="presOf" srcId="{2735C531-0095-4807-B563-6F85C9502963}" destId="{F459F59D-F169-4C2B-ACB0-C5502209DEF8}" srcOrd="1" destOrd="0" presId="urn:microsoft.com/office/officeart/2005/8/layout/process4"/>
    <dgm:cxn modelId="{2E6724E6-71F7-4273-B07E-02434003CDF3}" type="presOf" srcId="{24329579-9916-47F4-BF77-ED0DDE1B9929}" destId="{C54FEB52-9242-4918-9F3A-4A03E43FE369}" srcOrd="0" destOrd="0" presId="urn:microsoft.com/office/officeart/2005/8/layout/process4"/>
    <dgm:cxn modelId="{BFC8AEEC-1D7E-4ED7-B34E-63713E193E36}" srcId="{2735C531-0095-4807-B563-6F85C9502963}" destId="{1499EC30-7FF4-41A5-A8E3-AC6F5AFA4156}" srcOrd="0" destOrd="0" parTransId="{AF7EA22C-8FE7-4B22-BBE0-F943E0760F5F}" sibTransId="{A705369A-1DB4-4DD6-81B8-CCDBDE48DF09}"/>
    <dgm:cxn modelId="{13B2F636-0119-4089-AD64-54416BEC5E78}" type="presParOf" srcId="{65A9354B-6D71-485C-B239-F132E6ACA5D8}" destId="{B71878DA-C5F0-4A29-975F-717230459749}" srcOrd="0" destOrd="0" presId="urn:microsoft.com/office/officeart/2005/8/layout/process4"/>
    <dgm:cxn modelId="{59A989AA-69E8-4795-BF54-83D10C7F4D2C}" type="presParOf" srcId="{B71878DA-C5F0-4A29-975F-717230459749}" destId="{99453A7F-C185-4FCB-8F2E-4D14BC345722}" srcOrd="0" destOrd="0" presId="urn:microsoft.com/office/officeart/2005/8/layout/process4"/>
    <dgm:cxn modelId="{D172ADB4-9276-4420-8B28-855C7FDD1353}" type="presParOf" srcId="{B71878DA-C5F0-4A29-975F-717230459749}" destId="{F459F59D-F169-4C2B-ACB0-C5502209DEF8}" srcOrd="1" destOrd="0" presId="urn:microsoft.com/office/officeart/2005/8/layout/process4"/>
    <dgm:cxn modelId="{663E092B-75BB-4C47-B11E-B04C36B8A482}" type="presParOf" srcId="{B71878DA-C5F0-4A29-975F-717230459749}" destId="{2D4378B0-D952-493F-8005-CFBB04D7575D}" srcOrd="2" destOrd="0" presId="urn:microsoft.com/office/officeart/2005/8/layout/process4"/>
    <dgm:cxn modelId="{28437215-7FD6-4642-8365-7A9BDDEF882F}" type="presParOf" srcId="{2D4378B0-D952-493F-8005-CFBB04D7575D}" destId="{E906F053-B734-43D7-A872-AA73A8F3BD7D}" srcOrd="0" destOrd="0" presId="urn:microsoft.com/office/officeart/2005/8/layout/process4"/>
    <dgm:cxn modelId="{8E48304B-AAD1-482B-88B2-CE3A46C741BD}" type="presParOf" srcId="{2D4378B0-D952-493F-8005-CFBB04D7575D}" destId="{C54FEB52-9242-4918-9F3A-4A03E43FE369}" srcOrd="1" destOrd="0" presId="urn:microsoft.com/office/officeart/2005/8/layout/process4"/>
    <dgm:cxn modelId="{68427FA8-C72A-4E30-9454-31969C72DDA2}" type="presParOf" srcId="{65A9354B-6D71-485C-B239-F132E6ACA5D8}" destId="{15EE2C88-4F38-416D-A359-5A7E47E53C4C}" srcOrd="1" destOrd="0" presId="urn:microsoft.com/office/officeart/2005/8/layout/process4"/>
    <dgm:cxn modelId="{BD705487-C81D-44FE-B0A8-D73AC8928E29}" type="presParOf" srcId="{65A9354B-6D71-485C-B239-F132E6ACA5D8}" destId="{A796F6C8-C1D7-4AE7-8925-D382A3C3DA32}" srcOrd="2" destOrd="0" presId="urn:microsoft.com/office/officeart/2005/8/layout/process4"/>
    <dgm:cxn modelId="{F039D527-4646-4B6E-8A3D-7CAAE25B121B}" type="presParOf" srcId="{A796F6C8-C1D7-4AE7-8925-D382A3C3DA32}" destId="{0F08D8B1-3DE1-455D-A423-F4F3A848D53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7FF25-0E9E-4002-B833-D8C05FAA4461}">
      <dsp:nvSpPr>
        <dsp:cNvPr id="0" name=""/>
        <dsp:cNvSpPr/>
      </dsp:nvSpPr>
      <dsp:spPr>
        <a:xfrm>
          <a:off x="0" y="71693"/>
          <a:ext cx="6263640" cy="12712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MX" sz="3200" b="1" kern="1200"/>
            <a:t>Rate of absorption</a:t>
          </a:r>
          <a:endParaRPr lang="en-US" sz="3200" kern="1200"/>
        </a:p>
      </dsp:txBody>
      <dsp:txXfrm>
        <a:off x="62055" y="133748"/>
        <a:ext cx="6139530" cy="1147095"/>
      </dsp:txXfrm>
    </dsp:sp>
    <dsp:sp modelId="{6FB2477D-8087-4CD4-A8B1-FF1316AA0AB6}">
      <dsp:nvSpPr>
        <dsp:cNvPr id="0" name=""/>
        <dsp:cNvSpPr/>
      </dsp:nvSpPr>
      <dsp:spPr>
        <a:xfrm>
          <a:off x="0" y="1435058"/>
          <a:ext cx="6263640" cy="1271205"/>
        </a:xfrm>
        <a:prstGeom prst="roundRect">
          <a:avLst/>
        </a:prstGeom>
        <a:solidFill>
          <a:schemeClr val="accent2">
            <a:hueOff val="915447"/>
            <a:satOff val="-16269"/>
            <a:lumOff val="5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MX" sz="3200" b="1" kern="1200"/>
            <a:t>Area exposed</a:t>
          </a:r>
          <a:endParaRPr lang="en-US" sz="3200" kern="1200"/>
        </a:p>
      </dsp:txBody>
      <dsp:txXfrm>
        <a:off x="62055" y="1497113"/>
        <a:ext cx="6139530" cy="1147095"/>
      </dsp:txXfrm>
    </dsp:sp>
    <dsp:sp modelId="{5591A1EC-1BFC-41D9-9834-B7A4F7BA54A4}">
      <dsp:nvSpPr>
        <dsp:cNvPr id="0" name=""/>
        <dsp:cNvSpPr/>
      </dsp:nvSpPr>
      <dsp:spPr>
        <a:xfrm>
          <a:off x="0" y="2798423"/>
          <a:ext cx="6263640" cy="1271205"/>
        </a:xfrm>
        <a:prstGeom prst="roundRect">
          <a:avLst/>
        </a:prstGeom>
        <a:solidFill>
          <a:schemeClr val="accent2">
            <a:hueOff val="1830893"/>
            <a:satOff val="-32539"/>
            <a:lumOff val="1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MX" sz="3200" b="1" kern="1200"/>
            <a:t>Variation in Species and individual sensitivity</a:t>
          </a:r>
          <a:endParaRPr lang="en-US" sz="3200" kern="1200"/>
        </a:p>
      </dsp:txBody>
      <dsp:txXfrm>
        <a:off x="62055" y="2860478"/>
        <a:ext cx="6139530" cy="1147095"/>
      </dsp:txXfrm>
    </dsp:sp>
    <dsp:sp modelId="{08465133-1AD3-4255-B811-E3C4FBB12702}">
      <dsp:nvSpPr>
        <dsp:cNvPr id="0" name=""/>
        <dsp:cNvSpPr/>
      </dsp:nvSpPr>
      <dsp:spPr>
        <a:xfrm>
          <a:off x="0" y="4161789"/>
          <a:ext cx="6263640" cy="1271205"/>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MX" sz="3200" b="1" kern="1200"/>
            <a:t>Variation in cell sensitivity</a:t>
          </a:r>
          <a:endParaRPr lang="en-US" sz="3200" kern="1200"/>
        </a:p>
      </dsp:txBody>
      <dsp:txXfrm>
        <a:off x="62055" y="4223844"/>
        <a:ext cx="6139530" cy="1147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9F59D-F169-4C2B-ACB0-C5502209DEF8}">
      <dsp:nvSpPr>
        <dsp:cNvPr id="0" name=""/>
        <dsp:cNvSpPr/>
      </dsp:nvSpPr>
      <dsp:spPr>
        <a:xfrm>
          <a:off x="0" y="2509370"/>
          <a:ext cx="11093450" cy="16464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s-MX" sz="2900" b="1" kern="1200"/>
            <a:t>Radiosensitivity is </a:t>
          </a:r>
          <a:endParaRPr lang="en-US" sz="2900" kern="1200"/>
        </a:p>
      </dsp:txBody>
      <dsp:txXfrm>
        <a:off x="0" y="2509370"/>
        <a:ext cx="11093450" cy="889066"/>
      </dsp:txXfrm>
    </dsp:sp>
    <dsp:sp modelId="{E906F053-B734-43D7-A872-AA73A8F3BD7D}">
      <dsp:nvSpPr>
        <dsp:cNvPr id="0" name=""/>
        <dsp:cNvSpPr/>
      </dsp:nvSpPr>
      <dsp:spPr>
        <a:xfrm>
          <a:off x="0" y="3365508"/>
          <a:ext cx="5546725" cy="75735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s-MX" sz="2400" kern="1200"/>
            <a:t>Directly prorortiona{ to growth rate</a:t>
          </a:r>
          <a:endParaRPr lang="en-US" sz="2400" kern="1200"/>
        </a:p>
      </dsp:txBody>
      <dsp:txXfrm>
        <a:off x="0" y="3365508"/>
        <a:ext cx="5546725" cy="757352"/>
      </dsp:txXfrm>
    </dsp:sp>
    <dsp:sp modelId="{C54FEB52-9242-4918-9F3A-4A03E43FE369}">
      <dsp:nvSpPr>
        <dsp:cNvPr id="0" name=""/>
        <dsp:cNvSpPr/>
      </dsp:nvSpPr>
      <dsp:spPr>
        <a:xfrm>
          <a:off x="5546725" y="3365508"/>
          <a:ext cx="5546725" cy="757352"/>
        </a:xfrm>
        <a:prstGeom prst="rect">
          <a:avLst/>
        </a:prstGeom>
        <a:solidFill>
          <a:schemeClr val="accent2">
            <a:tint val="40000"/>
            <a:alpha val="90000"/>
            <a:hueOff val="3277117"/>
            <a:satOff val="-42615"/>
            <a:lumOff val="-1347"/>
            <a:alphaOff val="0"/>
          </a:schemeClr>
        </a:solidFill>
        <a:ln w="12700" cap="flat" cmpd="sng" algn="ctr">
          <a:solidFill>
            <a:schemeClr val="accent2">
              <a:tint val="40000"/>
              <a:alpha val="90000"/>
              <a:hueOff val="3277117"/>
              <a:satOff val="-42615"/>
              <a:lumOff val="-13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s-MX" sz="2400" kern="1200"/>
            <a:t>Indirectly proportional to degree of specialization</a:t>
          </a:r>
          <a:endParaRPr lang="en-US" sz="2400" kern="1200"/>
        </a:p>
      </dsp:txBody>
      <dsp:txXfrm>
        <a:off x="5546725" y="3365508"/>
        <a:ext cx="5546725" cy="757352"/>
      </dsp:txXfrm>
    </dsp:sp>
    <dsp:sp modelId="{0F08D8B1-3DE1-455D-A423-F4F3A848D536}">
      <dsp:nvSpPr>
        <dsp:cNvPr id="0" name=""/>
        <dsp:cNvSpPr/>
      </dsp:nvSpPr>
      <dsp:spPr>
        <a:xfrm rot="10800000">
          <a:off x="0" y="1874"/>
          <a:ext cx="11093450" cy="2532191"/>
        </a:xfrm>
        <a:prstGeom prst="upArrowCallou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s-MX" sz="2900" kern="1200"/>
            <a:t>The degree of cell sensitivity is directly related to the reproductive  capacity of cells  and tissues, thus stems cells(germ cells) are more radiosensitive  tan mature differentiated cells</a:t>
          </a:r>
          <a:endParaRPr lang="en-US" sz="2900" kern="1200"/>
        </a:p>
      </dsp:txBody>
      <dsp:txXfrm rot="10800000">
        <a:off x="0" y="1874"/>
        <a:ext cx="11093450" cy="16453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CB76A9-0556-4DBD-8982-DB89270020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a:extLst>
              <a:ext uri="{FF2B5EF4-FFF2-40B4-BE49-F238E27FC236}">
                <a16:creationId xmlns:a16="http://schemas.microsoft.com/office/drawing/2014/main" id="{7A800CD5-73B5-4964-AB5B-0EC07A6A08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D63417-57F4-4EDF-8A73-D872E0925016}" type="datetimeFigureOut">
              <a:rPr lang="es-MX" smtClean="0"/>
              <a:t>01/03/2021</a:t>
            </a:fld>
            <a:endParaRPr lang="es-MX"/>
          </a:p>
        </p:txBody>
      </p:sp>
      <p:sp>
        <p:nvSpPr>
          <p:cNvPr id="4" name="Footer Placeholder 3">
            <a:extLst>
              <a:ext uri="{FF2B5EF4-FFF2-40B4-BE49-F238E27FC236}">
                <a16:creationId xmlns:a16="http://schemas.microsoft.com/office/drawing/2014/main" id="{4A2ADA47-37BB-4397-9E39-6B8F3CEDA8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Slide Number Placeholder 4">
            <a:extLst>
              <a:ext uri="{FF2B5EF4-FFF2-40B4-BE49-F238E27FC236}">
                <a16:creationId xmlns:a16="http://schemas.microsoft.com/office/drawing/2014/main" id="{DB41B408-2674-43AB-AD36-D62AE1B84F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A438FE-C34F-4D25-ADCE-295D40B63898}" type="slidenum">
              <a:rPr lang="es-MX" smtClean="0"/>
              <a:t>‹#›</a:t>
            </a:fld>
            <a:endParaRPr lang="es-MX"/>
          </a:p>
        </p:txBody>
      </p:sp>
    </p:spTree>
    <p:extLst>
      <p:ext uri="{BB962C8B-B14F-4D97-AF65-F5344CB8AC3E}">
        <p14:creationId xmlns:p14="http://schemas.microsoft.com/office/powerpoint/2010/main" val="1373765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84DA8-2E74-4F66-90FB-EE7D9F07A439}" type="datetimeFigureOut">
              <a:rPr lang="es-MX" smtClean="0"/>
              <a:t>01/03/2021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814B9-AB31-4652-9500-96B18E4F48F4}" type="slidenum">
              <a:rPr lang="es-MX" smtClean="0"/>
              <a:t>‹#›</a:t>
            </a:fld>
            <a:endParaRPr lang="es-MX"/>
          </a:p>
        </p:txBody>
      </p:sp>
    </p:spTree>
    <p:extLst>
      <p:ext uri="{BB962C8B-B14F-4D97-AF65-F5344CB8AC3E}">
        <p14:creationId xmlns:p14="http://schemas.microsoft.com/office/powerpoint/2010/main" val="3220905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69EFB29-212F-4F29-A2AD-FFF97E315B2F}" type="slidenum">
              <a:rPr lang="en-US"/>
              <a:pPr/>
              <a:t>5</a:t>
            </a:fld>
            <a:endParaRPr lang="en-US"/>
          </a:p>
        </p:txBody>
      </p:sp>
      <p:sp>
        <p:nvSpPr>
          <p:cNvPr id="16387" name="Rectangle 2"/>
          <p:cNvSpPr>
            <a:spLocks noGrp="1" noRot="1" noChangeAspect="1" noChangeArrowheads="1" noTextEdit="1"/>
          </p:cNvSpPr>
          <p:nvPr>
            <p:ph type="sldImg"/>
          </p:nvPr>
        </p:nvSpPr>
        <p:spPr>
          <a:xfrm>
            <a:off x="382588" y="684213"/>
            <a:ext cx="6096000" cy="3429000"/>
          </a:xfrm>
          <a:ln/>
        </p:spPr>
      </p:sp>
      <p:sp>
        <p:nvSpPr>
          <p:cNvPr id="16388" name="Rectangle 3"/>
          <p:cNvSpPr>
            <a:spLocks noGrp="1" noChangeArrowheads="1"/>
          </p:cNvSpPr>
          <p:nvPr>
            <p:ph type="body" idx="1"/>
          </p:nvPr>
        </p:nvSpPr>
        <p:spPr>
          <a:xfrm>
            <a:off x="914400" y="4343400"/>
            <a:ext cx="5029200" cy="4116388"/>
          </a:xfrm>
          <a:noFill/>
          <a:ln/>
        </p:spPr>
        <p:txBody>
          <a:bodyPr lIns="86493" tIns="43247" rIns="86493" bIns="43247"/>
          <a:lstStyle/>
          <a:p>
            <a:pPr eaLnBrk="1" hangingPunct="1"/>
            <a:endParaRPr lang="es-MX">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F55A53-3911-44AE-80E1-B3304421864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B77513A6-64FD-4C9E-BB4C-9CB9E70DD5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3BD96CC6-169B-4498-83BE-10139DDEB393}"/>
              </a:ext>
            </a:extLst>
          </p:cNvPr>
          <p:cNvSpPr>
            <a:spLocks noGrp="1"/>
          </p:cNvSpPr>
          <p:nvPr>
            <p:ph type="dt" sz="half" idx="10"/>
          </p:nvPr>
        </p:nvSpPr>
        <p:spPr/>
        <p:txBody>
          <a:bodyPr/>
          <a:lstStyle/>
          <a:p>
            <a:endParaRPr lang="es-MX"/>
          </a:p>
        </p:txBody>
      </p:sp>
      <p:sp>
        <p:nvSpPr>
          <p:cNvPr id="5" name="Marcador de pie de página 4">
            <a:extLst>
              <a:ext uri="{FF2B5EF4-FFF2-40B4-BE49-F238E27FC236}">
                <a16:creationId xmlns:a16="http://schemas.microsoft.com/office/drawing/2014/main" id="{A5ED4257-9520-447D-A815-5BD8C11CE27F}"/>
              </a:ext>
            </a:extLst>
          </p:cNvPr>
          <p:cNvSpPr>
            <a:spLocks noGrp="1"/>
          </p:cNvSpPr>
          <p:nvPr>
            <p:ph type="ftr" sz="quarter" idx="11"/>
          </p:nvPr>
        </p:nvSpPr>
        <p:spPr/>
        <p:txBody>
          <a:bodyPr/>
          <a:lstStyle/>
          <a:p>
            <a:r>
              <a:rPr lang="en-US"/>
              <a:t>Particle Therapy MasterClass 2021 ( 10/03/2021, ICN UNAM)</a:t>
            </a:r>
            <a:endParaRPr lang="es-MX"/>
          </a:p>
        </p:txBody>
      </p:sp>
      <p:sp>
        <p:nvSpPr>
          <p:cNvPr id="6" name="Marcador de número de diapositiva 5">
            <a:extLst>
              <a:ext uri="{FF2B5EF4-FFF2-40B4-BE49-F238E27FC236}">
                <a16:creationId xmlns:a16="http://schemas.microsoft.com/office/drawing/2014/main" id="{36F9643B-418C-4EA8-ABF1-25119B1BD1D2}"/>
              </a:ext>
            </a:extLst>
          </p:cNvPr>
          <p:cNvSpPr>
            <a:spLocks noGrp="1"/>
          </p:cNvSpPr>
          <p:nvPr>
            <p:ph type="sldNum" sz="quarter" idx="12"/>
          </p:nvPr>
        </p:nvSpPr>
        <p:spPr/>
        <p:txBody>
          <a:bodyPr/>
          <a:lstStyle/>
          <a:p>
            <a:fld id="{D49E9730-15D7-4F3E-A30F-D5C30031E350}" type="slidenum">
              <a:rPr lang="es-MX" smtClean="0"/>
              <a:t>‹#›</a:t>
            </a:fld>
            <a:endParaRPr lang="es-MX"/>
          </a:p>
        </p:txBody>
      </p:sp>
    </p:spTree>
    <p:extLst>
      <p:ext uri="{BB962C8B-B14F-4D97-AF65-F5344CB8AC3E}">
        <p14:creationId xmlns:p14="http://schemas.microsoft.com/office/powerpoint/2010/main" val="1100090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996C00-930A-444A-8DF7-715EB70B742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DF5EFC8-FC4F-416D-BB91-25D16216848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2CD96A6-A7D3-42D3-BDC9-B11403A95E15}"/>
              </a:ext>
            </a:extLst>
          </p:cNvPr>
          <p:cNvSpPr>
            <a:spLocks noGrp="1"/>
          </p:cNvSpPr>
          <p:nvPr>
            <p:ph type="dt" sz="half" idx="10"/>
          </p:nvPr>
        </p:nvSpPr>
        <p:spPr/>
        <p:txBody>
          <a:bodyPr/>
          <a:lstStyle/>
          <a:p>
            <a:endParaRPr lang="es-MX"/>
          </a:p>
        </p:txBody>
      </p:sp>
      <p:sp>
        <p:nvSpPr>
          <p:cNvPr id="5" name="Marcador de pie de página 4">
            <a:extLst>
              <a:ext uri="{FF2B5EF4-FFF2-40B4-BE49-F238E27FC236}">
                <a16:creationId xmlns:a16="http://schemas.microsoft.com/office/drawing/2014/main" id="{3A535C0F-CC8C-4270-8227-39CAB4914A3E}"/>
              </a:ext>
            </a:extLst>
          </p:cNvPr>
          <p:cNvSpPr>
            <a:spLocks noGrp="1"/>
          </p:cNvSpPr>
          <p:nvPr>
            <p:ph type="ftr" sz="quarter" idx="11"/>
          </p:nvPr>
        </p:nvSpPr>
        <p:spPr/>
        <p:txBody>
          <a:bodyPr/>
          <a:lstStyle/>
          <a:p>
            <a:r>
              <a:rPr lang="en-US"/>
              <a:t>Particle Therapy MasterClass 2021 ( 10/03/2021, ICN UNAM)</a:t>
            </a:r>
            <a:endParaRPr lang="es-MX"/>
          </a:p>
        </p:txBody>
      </p:sp>
      <p:sp>
        <p:nvSpPr>
          <p:cNvPr id="6" name="Marcador de número de diapositiva 5">
            <a:extLst>
              <a:ext uri="{FF2B5EF4-FFF2-40B4-BE49-F238E27FC236}">
                <a16:creationId xmlns:a16="http://schemas.microsoft.com/office/drawing/2014/main" id="{A4F2AE60-BBB3-435D-85D1-5E1A5624B1E8}"/>
              </a:ext>
            </a:extLst>
          </p:cNvPr>
          <p:cNvSpPr>
            <a:spLocks noGrp="1"/>
          </p:cNvSpPr>
          <p:nvPr>
            <p:ph type="sldNum" sz="quarter" idx="12"/>
          </p:nvPr>
        </p:nvSpPr>
        <p:spPr/>
        <p:txBody>
          <a:bodyPr/>
          <a:lstStyle/>
          <a:p>
            <a:fld id="{D49E9730-15D7-4F3E-A30F-D5C30031E350}" type="slidenum">
              <a:rPr lang="es-MX" smtClean="0"/>
              <a:t>‹#›</a:t>
            </a:fld>
            <a:endParaRPr lang="es-MX"/>
          </a:p>
        </p:txBody>
      </p:sp>
    </p:spTree>
    <p:extLst>
      <p:ext uri="{BB962C8B-B14F-4D97-AF65-F5344CB8AC3E}">
        <p14:creationId xmlns:p14="http://schemas.microsoft.com/office/powerpoint/2010/main" val="419188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9EF8958-C3DD-4180-956E-B5179F367A1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935D0F4-31AC-4DDE-8A7C-5EAE940CEFF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3A4E603-7CAE-4005-B4C6-ECF67961C29B}"/>
              </a:ext>
            </a:extLst>
          </p:cNvPr>
          <p:cNvSpPr>
            <a:spLocks noGrp="1"/>
          </p:cNvSpPr>
          <p:nvPr>
            <p:ph type="dt" sz="half" idx="10"/>
          </p:nvPr>
        </p:nvSpPr>
        <p:spPr/>
        <p:txBody>
          <a:bodyPr/>
          <a:lstStyle/>
          <a:p>
            <a:endParaRPr lang="es-MX"/>
          </a:p>
        </p:txBody>
      </p:sp>
      <p:sp>
        <p:nvSpPr>
          <p:cNvPr id="5" name="Marcador de pie de página 4">
            <a:extLst>
              <a:ext uri="{FF2B5EF4-FFF2-40B4-BE49-F238E27FC236}">
                <a16:creationId xmlns:a16="http://schemas.microsoft.com/office/drawing/2014/main" id="{3B9F04B4-C9CB-4ADB-947D-5AFDD7B99C08}"/>
              </a:ext>
            </a:extLst>
          </p:cNvPr>
          <p:cNvSpPr>
            <a:spLocks noGrp="1"/>
          </p:cNvSpPr>
          <p:nvPr>
            <p:ph type="ftr" sz="quarter" idx="11"/>
          </p:nvPr>
        </p:nvSpPr>
        <p:spPr/>
        <p:txBody>
          <a:bodyPr/>
          <a:lstStyle/>
          <a:p>
            <a:r>
              <a:rPr lang="en-US"/>
              <a:t>Particle Therapy MasterClass 2021 ( 10/03/2021, ICN UNAM)</a:t>
            </a:r>
            <a:endParaRPr lang="es-MX"/>
          </a:p>
        </p:txBody>
      </p:sp>
      <p:sp>
        <p:nvSpPr>
          <p:cNvPr id="6" name="Marcador de número de diapositiva 5">
            <a:extLst>
              <a:ext uri="{FF2B5EF4-FFF2-40B4-BE49-F238E27FC236}">
                <a16:creationId xmlns:a16="http://schemas.microsoft.com/office/drawing/2014/main" id="{BFD8D420-8F82-4747-A497-D4720CA87233}"/>
              </a:ext>
            </a:extLst>
          </p:cNvPr>
          <p:cNvSpPr>
            <a:spLocks noGrp="1"/>
          </p:cNvSpPr>
          <p:nvPr>
            <p:ph type="sldNum" sz="quarter" idx="12"/>
          </p:nvPr>
        </p:nvSpPr>
        <p:spPr/>
        <p:txBody>
          <a:bodyPr/>
          <a:lstStyle/>
          <a:p>
            <a:fld id="{D49E9730-15D7-4F3E-A30F-D5C30031E350}" type="slidenum">
              <a:rPr lang="es-MX" smtClean="0"/>
              <a:t>‹#›</a:t>
            </a:fld>
            <a:endParaRPr lang="es-MX"/>
          </a:p>
        </p:txBody>
      </p:sp>
    </p:spTree>
    <p:extLst>
      <p:ext uri="{BB962C8B-B14F-4D97-AF65-F5344CB8AC3E}">
        <p14:creationId xmlns:p14="http://schemas.microsoft.com/office/powerpoint/2010/main" val="2600587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921157-418F-4F59-BC7A-83CF286BB39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BF98A16-37CD-4B42-A5D7-0FB6F825C3A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FB6E194-C9BF-4BA4-BDB5-66B60B9B1283}"/>
              </a:ext>
            </a:extLst>
          </p:cNvPr>
          <p:cNvSpPr>
            <a:spLocks noGrp="1"/>
          </p:cNvSpPr>
          <p:nvPr>
            <p:ph type="dt" sz="half" idx="10"/>
          </p:nvPr>
        </p:nvSpPr>
        <p:spPr/>
        <p:txBody>
          <a:bodyPr/>
          <a:lstStyle/>
          <a:p>
            <a:endParaRPr lang="es-MX"/>
          </a:p>
        </p:txBody>
      </p:sp>
      <p:sp>
        <p:nvSpPr>
          <p:cNvPr id="5" name="Marcador de pie de página 4">
            <a:extLst>
              <a:ext uri="{FF2B5EF4-FFF2-40B4-BE49-F238E27FC236}">
                <a16:creationId xmlns:a16="http://schemas.microsoft.com/office/drawing/2014/main" id="{528985B4-1209-44D6-ADCF-9F95F0CF11F1}"/>
              </a:ext>
            </a:extLst>
          </p:cNvPr>
          <p:cNvSpPr>
            <a:spLocks noGrp="1"/>
          </p:cNvSpPr>
          <p:nvPr>
            <p:ph type="ftr" sz="quarter" idx="11"/>
          </p:nvPr>
        </p:nvSpPr>
        <p:spPr/>
        <p:txBody>
          <a:bodyPr/>
          <a:lstStyle/>
          <a:p>
            <a:r>
              <a:rPr lang="en-US"/>
              <a:t>Particle Therapy MasterClass 2021 ( 10/03/2021, ICN UNAM)</a:t>
            </a:r>
            <a:endParaRPr lang="es-MX"/>
          </a:p>
        </p:txBody>
      </p:sp>
      <p:sp>
        <p:nvSpPr>
          <p:cNvPr id="6" name="Marcador de número de diapositiva 5">
            <a:extLst>
              <a:ext uri="{FF2B5EF4-FFF2-40B4-BE49-F238E27FC236}">
                <a16:creationId xmlns:a16="http://schemas.microsoft.com/office/drawing/2014/main" id="{5ED7195C-D4BF-49D2-96DD-F0FBE99A8F7A}"/>
              </a:ext>
            </a:extLst>
          </p:cNvPr>
          <p:cNvSpPr>
            <a:spLocks noGrp="1"/>
          </p:cNvSpPr>
          <p:nvPr>
            <p:ph type="sldNum" sz="quarter" idx="12"/>
          </p:nvPr>
        </p:nvSpPr>
        <p:spPr/>
        <p:txBody>
          <a:bodyPr/>
          <a:lstStyle/>
          <a:p>
            <a:fld id="{D49E9730-15D7-4F3E-A30F-D5C30031E350}" type="slidenum">
              <a:rPr lang="es-MX" smtClean="0"/>
              <a:t>‹#›</a:t>
            </a:fld>
            <a:endParaRPr lang="es-MX"/>
          </a:p>
        </p:txBody>
      </p:sp>
    </p:spTree>
    <p:extLst>
      <p:ext uri="{BB962C8B-B14F-4D97-AF65-F5344CB8AC3E}">
        <p14:creationId xmlns:p14="http://schemas.microsoft.com/office/powerpoint/2010/main" val="87775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B3816-62E9-404D-A239-1653AB2A909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3D495D2-6AC1-4B40-BFFF-B49ABDCC9A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D932D27-895E-4C20-A25C-A0D047699539}"/>
              </a:ext>
            </a:extLst>
          </p:cNvPr>
          <p:cNvSpPr>
            <a:spLocks noGrp="1"/>
          </p:cNvSpPr>
          <p:nvPr>
            <p:ph type="dt" sz="half" idx="10"/>
          </p:nvPr>
        </p:nvSpPr>
        <p:spPr/>
        <p:txBody>
          <a:bodyPr/>
          <a:lstStyle/>
          <a:p>
            <a:endParaRPr lang="es-MX"/>
          </a:p>
        </p:txBody>
      </p:sp>
      <p:sp>
        <p:nvSpPr>
          <p:cNvPr id="5" name="Marcador de pie de página 4">
            <a:extLst>
              <a:ext uri="{FF2B5EF4-FFF2-40B4-BE49-F238E27FC236}">
                <a16:creationId xmlns:a16="http://schemas.microsoft.com/office/drawing/2014/main" id="{7E40C916-5667-4E8A-AEFB-244050E19C8C}"/>
              </a:ext>
            </a:extLst>
          </p:cNvPr>
          <p:cNvSpPr>
            <a:spLocks noGrp="1"/>
          </p:cNvSpPr>
          <p:nvPr>
            <p:ph type="ftr" sz="quarter" idx="11"/>
          </p:nvPr>
        </p:nvSpPr>
        <p:spPr/>
        <p:txBody>
          <a:bodyPr/>
          <a:lstStyle/>
          <a:p>
            <a:r>
              <a:rPr lang="en-US"/>
              <a:t>Particle Therapy MasterClass 2021 ( 10/03/2021, ICN UNAM)</a:t>
            </a:r>
            <a:endParaRPr lang="es-MX"/>
          </a:p>
        </p:txBody>
      </p:sp>
      <p:sp>
        <p:nvSpPr>
          <p:cNvPr id="6" name="Marcador de número de diapositiva 5">
            <a:extLst>
              <a:ext uri="{FF2B5EF4-FFF2-40B4-BE49-F238E27FC236}">
                <a16:creationId xmlns:a16="http://schemas.microsoft.com/office/drawing/2014/main" id="{E9B8333D-5402-49F0-8B84-62138830C997}"/>
              </a:ext>
            </a:extLst>
          </p:cNvPr>
          <p:cNvSpPr>
            <a:spLocks noGrp="1"/>
          </p:cNvSpPr>
          <p:nvPr>
            <p:ph type="sldNum" sz="quarter" idx="12"/>
          </p:nvPr>
        </p:nvSpPr>
        <p:spPr/>
        <p:txBody>
          <a:bodyPr/>
          <a:lstStyle/>
          <a:p>
            <a:fld id="{D49E9730-15D7-4F3E-A30F-D5C30031E350}" type="slidenum">
              <a:rPr lang="es-MX" smtClean="0"/>
              <a:t>‹#›</a:t>
            </a:fld>
            <a:endParaRPr lang="es-MX"/>
          </a:p>
        </p:txBody>
      </p:sp>
    </p:spTree>
    <p:extLst>
      <p:ext uri="{BB962C8B-B14F-4D97-AF65-F5344CB8AC3E}">
        <p14:creationId xmlns:p14="http://schemas.microsoft.com/office/powerpoint/2010/main" val="37078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29DF96-1033-4EEF-95F6-D619810BDA0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18381D5-4591-48B8-9C7E-D4BAC0B6BD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520334A4-8C6B-404A-88EB-BECE4A20790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52273687-3E5C-47B0-824A-CA1AA247DA84}"/>
              </a:ext>
            </a:extLst>
          </p:cNvPr>
          <p:cNvSpPr>
            <a:spLocks noGrp="1"/>
          </p:cNvSpPr>
          <p:nvPr>
            <p:ph type="dt" sz="half" idx="10"/>
          </p:nvPr>
        </p:nvSpPr>
        <p:spPr/>
        <p:txBody>
          <a:bodyPr/>
          <a:lstStyle/>
          <a:p>
            <a:endParaRPr lang="es-MX"/>
          </a:p>
        </p:txBody>
      </p:sp>
      <p:sp>
        <p:nvSpPr>
          <p:cNvPr id="6" name="Marcador de pie de página 5">
            <a:extLst>
              <a:ext uri="{FF2B5EF4-FFF2-40B4-BE49-F238E27FC236}">
                <a16:creationId xmlns:a16="http://schemas.microsoft.com/office/drawing/2014/main" id="{68C7285D-75BE-4CBA-8EFF-DE15E2897A1A}"/>
              </a:ext>
            </a:extLst>
          </p:cNvPr>
          <p:cNvSpPr>
            <a:spLocks noGrp="1"/>
          </p:cNvSpPr>
          <p:nvPr>
            <p:ph type="ftr" sz="quarter" idx="11"/>
          </p:nvPr>
        </p:nvSpPr>
        <p:spPr/>
        <p:txBody>
          <a:bodyPr/>
          <a:lstStyle/>
          <a:p>
            <a:r>
              <a:rPr lang="en-US"/>
              <a:t>Particle Therapy MasterClass 2021 ( 10/03/2021, ICN UNAM)</a:t>
            </a:r>
            <a:endParaRPr lang="es-MX"/>
          </a:p>
        </p:txBody>
      </p:sp>
      <p:sp>
        <p:nvSpPr>
          <p:cNvPr id="7" name="Marcador de número de diapositiva 6">
            <a:extLst>
              <a:ext uri="{FF2B5EF4-FFF2-40B4-BE49-F238E27FC236}">
                <a16:creationId xmlns:a16="http://schemas.microsoft.com/office/drawing/2014/main" id="{FE9B9E23-ED0C-47C4-BBC0-24D22E730C41}"/>
              </a:ext>
            </a:extLst>
          </p:cNvPr>
          <p:cNvSpPr>
            <a:spLocks noGrp="1"/>
          </p:cNvSpPr>
          <p:nvPr>
            <p:ph type="sldNum" sz="quarter" idx="12"/>
          </p:nvPr>
        </p:nvSpPr>
        <p:spPr/>
        <p:txBody>
          <a:bodyPr/>
          <a:lstStyle/>
          <a:p>
            <a:fld id="{D49E9730-15D7-4F3E-A30F-D5C30031E350}" type="slidenum">
              <a:rPr lang="es-MX" smtClean="0"/>
              <a:t>‹#›</a:t>
            </a:fld>
            <a:endParaRPr lang="es-MX"/>
          </a:p>
        </p:txBody>
      </p:sp>
    </p:spTree>
    <p:extLst>
      <p:ext uri="{BB962C8B-B14F-4D97-AF65-F5344CB8AC3E}">
        <p14:creationId xmlns:p14="http://schemas.microsoft.com/office/powerpoint/2010/main" val="3946323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5A3AC-F383-4B13-A277-77EFD2BBC7A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085EE4D-71FD-461B-A5E4-A1EB8C476B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18C995D-E763-4757-B3F5-08CFCD5303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4B242924-8B45-4E56-8829-F28ABCA350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1D76F2-7E48-40BA-8A6D-70384DF009F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F03ED92D-3BD3-446E-94C3-C7176D23F8E7}"/>
              </a:ext>
            </a:extLst>
          </p:cNvPr>
          <p:cNvSpPr>
            <a:spLocks noGrp="1"/>
          </p:cNvSpPr>
          <p:nvPr>
            <p:ph type="dt" sz="half" idx="10"/>
          </p:nvPr>
        </p:nvSpPr>
        <p:spPr/>
        <p:txBody>
          <a:bodyPr/>
          <a:lstStyle/>
          <a:p>
            <a:endParaRPr lang="es-MX"/>
          </a:p>
        </p:txBody>
      </p:sp>
      <p:sp>
        <p:nvSpPr>
          <p:cNvPr id="8" name="Marcador de pie de página 7">
            <a:extLst>
              <a:ext uri="{FF2B5EF4-FFF2-40B4-BE49-F238E27FC236}">
                <a16:creationId xmlns:a16="http://schemas.microsoft.com/office/drawing/2014/main" id="{36E85CB2-E9DE-43CB-A825-E60876265D28}"/>
              </a:ext>
            </a:extLst>
          </p:cNvPr>
          <p:cNvSpPr>
            <a:spLocks noGrp="1"/>
          </p:cNvSpPr>
          <p:nvPr>
            <p:ph type="ftr" sz="quarter" idx="11"/>
          </p:nvPr>
        </p:nvSpPr>
        <p:spPr/>
        <p:txBody>
          <a:bodyPr/>
          <a:lstStyle/>
          <a:p>
            <a:r>
              <a:rPr lang="en-US"/>
              <a:t>Particle Therapy MasterClass 2021 ( 10/03/2021, ICN UNAM)</a:t>
            </a:r>
            <a:endParaRPr lang="es-MX"/>
          </a:p>
        </p:txBody>
      </p:sp>
      <p:sp>
        <p:nvSpPr>
          <p:cNvPr id="9" name="Marcador de número de diapositiva 8">
            <a:extLst>
              <a:ext uri="{FF2B5EF4-FFF2-40B4-BE49-F238E27FC236}">
                <a16:creationId xmlns:a16="http://schemas.microsoft.com/office/drawing/2014/main" id="{368B28C4-EAD8-4777-8970-4ACAE8071C07}"/>
              </a:ext>
            </a:extLst>
          </p:cNvPr>
          <p:cNvSpPr>
            <a:spLocks noGrp="1"/>
          </p:cNvSpPr>
          <p:nvPr>
            <p:ph type="sldNum" sz="quarter" idx="12"/>
          </p:nvPr>
        </p:nvSpPr>
        <p:spPr/>
        <p:txBody>
          <a:bodyPr/>
          <a:lstStyle/>
          <a:p>
            <a:fld id="{D49E9730-15D7-4F3E-A30F-D5C30031E350}" type="slidenum">
              <a:rPr lang="es-MX" smtClean="0"/>
              <a:t>‹#›</a:t>
            </a:fld>
            <a:endParaRPr lang="es-MX"/>
          </a:p>
        </p:txBody>
      </p:sp>
    </p:spTree>
    <p:extLst>
      <p:ext uri="{BB962C8B-B14F-4D97-AF65-F5344CB8AC3E}">
        <p14:creationId xmlns:p14="http://schemas.microsoft.com/office/powerpoint/2010/main" val="1382687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1B8C21-347D-4181-BCCE-BDA9FAC0A24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83B5537-9046-4466-88CF-9FC27CF25F5E}"/>
              </a:ext>
            </a:extLst>
          </p:cNvPr>
          <p:cNvSpPr>
            <a:spLocks noGrp="1"/>
          </p:cNvSpPr>
          <p:nvPr>
            <p:ph type="dt" sz="half" idx="10"/>
          </p:nvPr>
        </p:nvSpPr>
        <p:spPr/>
        <p:txBody>
          <a:bodyPr/>
          <a:lstStyle/>
          <a:p>
            <a:endParaRPr lang="es-MX"/>
          </a:p>
        </p:txBody>
      </p:sp>
      <p:sp>
        <p:nvSpPr>
          <p:cNvPr id="4" name="Marcador de pie de página 3">
            <a:extLst>
              <a:ext uri="{FF2B5EF4-FFF2-40B4-BE49-F238E27FC236}">
                <a16:creationId xmlns:a16="http://schemas.microsoft.com/office/drawing/2014/main" id="{F33F6E24-03A9-447A-B31D-2D006E471135}"/>
              </a:ext>
            </a:extLst>
          </p:cNvPr>
          <p:cNvSpPr>
            <a:spLocks noGrp="1"/>
          </p:cNvSpPr>
          <p:nvPr>
            <p:ph type="ftr" sz="quarter" idx="11"/>
          </p:nvPr>
        </p:nvSpPr>
        <p:spPr/>
        <p:txBody>
          <a:bodyPr/>
          <a:lstStyle/>
          <a:p>
            <a:r>
              <a:rPr lang="en-US"/>
              <a:t>Particle Therapy MasterClass 2021 ( 10/03/2021, ICN UNAM)</a:t>
            </a:r>
            <a:endParaRPr lang="es-MX"/>
          </a:p>
        </p:txBody>
      </p:sp>
      <p:sp>
        <p:nvSpPr>
          <p:cNvPr id="5" name="Marcador de número de diapositiva 4">
            <a:extLst>
              <a:ext uri="{FF2B5EF4-FFF2-40B4-BE49-F238E27FC236}">
                <a16:creationId xmlns:a16="http://schemas.microsoft.com/office/drawing/2014/main" id="{0A7F849E-0B9D-4F00-9242-27C56AA82C0A}"/>
              </a:ext>
            </a:extLst>
          </p:cNvPr>
          <p:cNvSpPr>
            <a:spLocks noGrp="1"/>
          </p:cNvSpPr>
          <p:nvPr>
            <p:ph type="sldNum" sz="quarter" idx="12"/>
          </p:nvPr>
        </p:nvSpPr>
        <p:spPr/>
        <p:txBody>
          <a:bodyPr/>
          <a:lstStyle/>
          <a:p>
            <a:fld id="{D49E9730-15D7-4F3E-A30F-D5C30031E350}" type="slidenum">
              <a:rPr lang="es-MX" smtClean="0"/>
              <a:t>‹#›</a:t>
            </a:fld>
            <a:endParaRPr lang="es-MX"/>
          </a:p>
        </p:txBody>
      </p:sp>
    </p:spTree>
    <p:extLst>
      <p:ext uri="{BB962C8B-B14F-4D97-AF65-F5344CB8AC3E}">
        <p14:creationId xmlns:p14="http://schemas.microsoft.com/office/powerpoint/2010/main" val="322116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7CBB39B-EDE2-4C09-8492-3292DAD62689}"/>
              </a:ext>
            </a:extLst>
          </p:cNvPr>
          <p:cNvSpPr>
            <a:spLocks noGrp="1"/>
          </p:cNvSpPr>
          <p:nvPr>
            <p:ph type="dt" sz="half" idx="10"/>
          </p:nvPr>
        </p:nvSpPr>
        <p:spPr/>
        <p:txBody>
          <a:bodyPr/>
          <a:lstStyle/>
          <a:p>
            <a:endParaRPr lang="es-MX"/>
          </a:p>
        </p:txBody>
      </p:sp>
      <p:sp>
        <p:nvSpPr>
          <p:cNvPr id="3" name="Marcador de pie de página 2">
            <a:extLst>
              <a:ext uri="{FF2B5EF4-FFF2-40B4-BE49-F238E27FC236}">
                <a16:creationId xmlns:a16="http://schemas.microsoft.com/office/drawing/2014/main" id="{31EE9475-A7D1-46C9-B8DF-80DAC16D1E12}"/>
              </a:ext>
            </a:extLst>
          </p:cNvPr>
          <p:cNvSpPr>
            <a:spLocks noGrp="1"/>
          </p:cNvSpPr>
          <p:nvPr>
            <p:ph type="ftr" sz="quarter" idx="11"/>
          </p:nvPr>
        </p:nvSpPr>
        <p:spPr/>
        <p:txBody>
          <a:bodyPr/>
          <a:lstStyle/>
          <a:p>
            <a:r>
              <a:rPr lang="en-US"/>
              <a:t>Particle Therapy MasterClass 2021 ( 10/03/2021, ICN UNAM)</a:t>
            </a:r>
            <a:endParaRPr lang="es-MX"/>
          </a:p>
        </p:txBody>
      </p:sp>
      <p:sp>
        <p:nvSpPr>
          <p:cNvPr id="4" name="Marcador de número de diapositiva 3">
            <a:extLst>
              <a:ext uri="{FF2B5EF4-FFF2-40B4-BE49-F238E27FC236}">
                <a16:creationId xmlns:a16="http://schemas.microsoft.com/office/drawing/2014/main" id="{805C0F02-A235-442D-A539-9BC9BFC902D6}"/>
              </a:ext>
            </a:extLst>
          </p:cNvPr>
          <p:cNvSpPr>
            <a:spLocks noGrp="1"/>
          </p:cNvSpPr>
          <p:nvPr>
            <p:ph type="sldNum" sz="quarter" idx="12"/>
          </p:nvPr>
        </p:nvSpPr>
        <p:spPr/>
        <p:txBody>
          <a:bodyPr/>
          <a:lstStyle/>
          <a:p>
            <a:fld id="{D49E9730-15D7-4F3E-A30F-D5C30031E350}" type="slidenum">
              <a:rPr lang="es-MX" smtClean="0"/>
              <a:t>‹#›</a:t>
            </a:fld>
            <a:endParaRPr lang="es-MX"/>
          </a:p>
        </p:txBody>
      </p:sp>
    </p:spTree>
    <p:extLst>
      <p:ext uri="{BB962C8B-B14F-4D97-AF65-F5344CB8AC3E}">
        <p14:creationId xmlns:p14="http://schemas.microsoft.com/office/powerpoint/2010/main" val="4094575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2C68E-B558-473E-9A23-AD32F9A0682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C228053-0365-461C-B3CE-853F2BFD57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8A34BB9A-EF88-4818-B727-571BB1B1E2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8E78685-EE3E-4226-9647-8C8A9FD5C317}"/>
              </a:ext>
            </a:extLst>
          </p:cNvPr>
          <p:cNvSpPr>
            <a:spLocks noGrp="1"/>
          </p:cNvSpPr>
          <p:nvPr>
            <p:ph type="dt" sz="half" idx="10"/>
          </p:nvPr>
        </p:nvSpPr>
        <p:spPr/>
        <p:txBody>
          <a:bodyPr/>
          <a:lstStyle/>
          <a:p>
            <a:endParaRPr lang="es-MX"/>
          </a:p>
        </p:txBody>
      </p:sp>
      <p:sp>
        <p:nvSpPr>
          <p:cNvPr id="6" name="Marcador de pie de página 5">
            <a:extLst>
              <a:ext uri="{FF2B5EF4-FFF2-40B4-BE49-F238E27FC236}">
                <a16:creationId xmlns:a16="http://schemas.microsoft.com/office/drawing/2014/main" id="{D8F34C91-BB02-4439-8A3B-2F76277FE6E7}"/>
              </a:ext>
            </a:extLst>
          </p:cNvPr>
          <p:cNvSpPr>
            <a:spLocks noGrp="1"/>
          </p:cNvSpPr>
          <p:nvPr>
            <p:ph type="ftr" sz="quarter" idx="11"/>
          </p:nvPr>
        </p:nvSpPr>
        <p:spPr/>
        <p:txBody>
          <a:bodyPr/>
          <a:lstStyle/>
          <a:p>
            <a:r>
              <a:rPr lang="en-US"/>
              <a:t>Particle Therapy MasterClass 2021 ( 10/03/2021, ICN UNAM)</a:t>
            </a:r>
            <a:endParaRPr lang="es-MX"/>
          </a:p>
        </p:txBody>
      </p:sp>
      <p:sp>
        <p:nvSpPr>
          <p:cNvPr id="7" name="Marcador de número de diapositiva 6">
            <a:extLst>
              <a:ext uri="{FF2B5EF4-FFF2-40B4-BE49-F238E27FC236}">
                <a16:creationId xmlns:a16="http://schemas.microsoft.com/office/drawing/2014/main" id="{28849F42-276C-49D6-94FE-F72B1692E677}"/>
              </a:ext>
            </a:extLst>
          </p:cNvPr>
          <p:cNvSpPr>
            <a:spLocks noGrp="1"/>
          </p:cNvSpPr>
          <p:nvPr>
            <p:ph type="sldNum" sz="quarter" idx="12"/>
          </p:nvPr>
        </p:nvSpPr>
        <p:spPr/>
        <p:txBody>
          <a:bodyPr/>
          <a:lstStyle/>
          <a:p>
            <a:fld id="{D49E9730-15D7-4F3E-A30F-D5C30031E350}" type="slidenum">
              <a:rPr lang="es-MX" smtClean="0"/>
              <a:t>‹#›</a:t>
            </a:fld>
            <a:endParaRPr lang="es-MX"/>
          </a:p>
        </p:txBody>
      </p:sp>
    </p:spTree>
    <p:extLst>
      <p:ext uri="{BB962C8B-B14F-4D97-AF65-F5344CB8AC3E}">
        <p14:creationId xmlns:p14="http://schemas.microsoft.com/office/powerpoint/2010/main" val="2130506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CF0AA-9B75-4455-99DE-6C9C5DCF5E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D6935054-35F7-40EC-811E-FA0B8433E5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A7EBE71-647A-4DB3-931C-1E308DA81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65D4173-7200-4C07-8C64-D49884C3887D}"/>
              </a:ext>
            </a:extLst>
          </p:cNvPr>
          <p:cNvSpPr>
            <a:spLocks noGrp="1"/>
          </p:cNvSpPr>
          <p:nvPr>
            <p:ph type="dt" sz="half" idx="10"/>
          </p:nvPr>
        </p:nvSpPr>
        <p:spPr/>
        <p:txBody>
          <a:bodyPr/>
          <a:lstStyle/>
          <a:p>
            <a:endParaRPr lang="es-MX"/>
          </a:p>
        </p:txBody>
      </p:sp>
      <p:sp>
        <p:nvSpPr>
          <p:cNvPr id="6" name="Marcador de pie de página 5">
            <a:extLst>
              <a:ext uri="{FF2B5EF4-FFF2-40B4-BE49-F238E27FC236}">
                <a16:creationId xmlns:a16="http://schemas.microsoft.com/office/drawing/2014/main" id="{9AA8F48A-F2DE-4A7F-ACA6-3D2E13E81547}"/>
              </a:ext>
            </a:extLst>
          </p:cNvPr>
          <p:cNvSpPr>
            <a:spLocks noGrp="1"/>
          </p:cNvSpPr>
          <p:nvPr>
            <p:ph type="ftr" sz="quarter" idx="11"/>
          </p:nvPr>
        </p:nvSpPr>
        <p:spPr/>
        <p:txBody>
          <a:bodyPr/>
          <a:lstStyle/>
          <a:p>
            <a:r>
              <a:rPr lang="en-US"/>
              <a:t>Particle Therapy MasterClass 2021 ( 10/03/2021, ICN UNAM)</a:t>
            </a:r>
            <a:endParaRPr lang="es-MX"/>
          </a:p>
        </p:txBody>
      </p:sp>
      <p:sp>
        <p:nvSpPr>
          <p:cNvPr id="7" name="Marcador de número de diapositiva 6">
            <a:extLst>
              <a:ext uri="{FF2B5EF4-FFF2-40B4-BE49-F238E27FC236}">
                <a16:creationId xmlns:a16="http://schemas.microsoft.com/office/drawing/2014/main" id="{B099D710-AC5E-4D66-A25F-DE82C05FA026}"/>
              </a:ext>
            </a:extLst>
          </p:cNvPr>
          <p:cNvSpPr>
            <a:spLocks noGrp="1"/>
          </p:cNvSpPr>
          <p:nvPr>
            <p:ph type="sldNum" sz="quarter" idx="12"/>
          </p:nvPr>
        </p:nvSpPr>
        <p:spPr/>
        <p:txBody>
          <a:bodyPr/>
          <a:lstStyle/>
          <a:p>
            <a:fld id="{D49E9730-15D7-4F3E-A30F-D5C30031E350}" type="slidenum">
              <a:rPr lang="es-MX" smtClean="0"/>
              <a:t>‹#›</a:t>
            </a:fld>
            <a:endParaRPr lang="es-MX"/>
          </a:p>
        </p:txBody>
      </p:sp>
    </p:spTree>
    <p:extLst>
      <p:ext uri="{BB962C8B-B14F-4D97-AF65-F5344CB8AC3E}">
        <p14:creationId xmlns:p14="http://schemas.microsoft.com/office/powerpoint/2010/main" val="154188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F976D98-0A3E-4A8D-9CB9-8F0F10BB16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711FE13-96B9-42D9-A720-46BDC49785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3BC9FCD-BAF0-430A-9766-09F97D6546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MX"/>
          </a:p>
        </p:txBody>
      </p:sp>
      <p:sp>
        <p:nvSpPr>
          <p:cNvPr id="5" name="Marcador de pie de página 4">
            <a:extLst>
              <a:ext uri="{FF2B5EF4-FFF2-40B4-BE49-F238E27FC236}">
                <a16:creationId xmlns:a16="http://schemas.microsoft.com/office/drawing/2014/main" id="{AD5CCE25-B3F1-492B-92AD-6A7D4DCD65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Particle Therapy MasterClass 2021 ( 10/03/2021, ICN UNAM)</a:t>
            </a:r>
            <a:endParaRPr lang="es-MX"/>
          </a:p>
        </p:txBody>
      </p:sp>
      <p:sp>
        <p:nvSpPr>
          <p:cNvPr id="6" name="Marcador de número de diapositiva 5">
            <a:extLst>
              <a:ext uri="{FF2B5EF4-FFF2-40B4-BE49-F238E27FC236}">
                <a16:creationId xmlns:a16="http://schemas.microsoft.com/office/drawing/2014/main" id="{35C50495-D69B-4BB4-893A-CF2CA9B7F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E9730-15D7-4F3E-A30F-D5C30031E350}" type="slidenum">
              <a:rPr lang="es-MX" smtClean="0"/>
              <a:t>‹#›</a:t>
            </a:fld>
            <a:endParaRPr lang="es-MX"/>
          </a:p>
        </p:txBody>
      </p:sp>
    </p:spTree>
    <p:extLst>
      <p:ext uri="{BB962C8B-B14F-4D97-AF65-F5344CB8AC3E}">
        <p14:creationId xmlns:p14="http://schemas.microsoft.com/office/powerpoint/2010/main" val="3246558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496F008-0C70-487A-9261-BBD36A5B4F5F}"/>
              </a:ext>
            </a:extLst>
          </p:cNvPr>
          <p:cNvPicPr>
            <a:picLocks noChangeAspect="1"/>
          </p:cNvPicPr>
          <p:nvPr/>
        </p:nvPicPr>
        <p:blipFill>
          <a:blip r:embed="rId2"/>
          <a:stretch>
            <a:fillRect/>
          </a:stretch>
        </p:blipFill>
        <p:spPr>
          <a:xfrm>
            <a:off x="-304800" y="-1544053"/>
            <a:ext cx="12496799" cy="9144000"/>
          </a:xfrm>
          <a:prstGeom prst="rect">
            <a:avLst/>
          </a:prstGeom>
        </p:spPr>
      </p:pic>
      <p:sp>
        <p:nvSpPr>
          <p:cNvPr id="2" name="Título 1">
            <a:extLst>
              <a:ext uri="{FF2B5EF4-FFF2-40B4-BE49-F238E27FC236}">
                <a16:creationId xmlns:a16="http://schemas.microsoft.com/office/drawing/2014/main" id="{00A4AF1C-EDB7-46C3-ACBA-AA152750EF6D}"/>
              </a:ext>
            </a:extLst>
          </p:cNvPr>
          <p:cNvSpPr>
            <a:spLocks noGrp="1"/>
          </p:cNvSpPr>
          <p:nvPr>
            <p:ph type="ctrTitle"/>
          </p:nvPr>
        </p:nvSpPr>
        <p:spPr/>
        <p:txBody>
          <a:bodyPr>
            <a:normAutofit/>
          </a:bodyPr>
          <a:lstStyle/>
          <a:p>
            <a:r>
              <a:rPr lang="es-MX"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Masterclass 2011</a:t>
            </a:r>
          </a:p>
        </p:txBody>
      </p:sp>
      <p:sp>
        <p:nvSpPr>
          <p:cNvPr id="3" name="Subtítulo 2">
            <a:extLst>
              <a:ext uri="{FF2B5EF4-FFF2-40B4-BE49-F238E27FC236}">
                <a16:creationId xmlns:a16="http://schemas.microsoft.com/office/drawing/2014/main" id="{6A62B927-5B93-4E03-B72A-FC5DCFCE5F92}"/>
              </a:ext>
            </a:extLst>
          </p:cNvPr>
          <p:cNvSpPr>
            <a:spLocks noGrp="1"/>
          </p:cNvSpPr>
          <p:nvPr>
            <p:ph type="subTitle" idx="1"/>
          </p:nvPr>
        </p:nvSpPr>
        <p:spPr/>
        <p:txBody>
          <a:bodyPr>
            <a:normAutofit/>
          </a:bodyPr>
          <a:lstStyle/>
          <a:p>
            <a:r>
              <a:rPr lang="es-MX" sz="3200" b="1" dirty="0" err="1">
                <a:ln w="9525">
                  <a:solidFill>
                    <a:schemeClr val="bg1"/>
                  </a:solidFill>
                  <a:prstDash val="solid"/>
                </a:ln>
                <a:effectLst>
                  <a:outerShdw blurRad="12700" dist="38100" dir="2700000" algn="tl" rotWithShape="0">
                    <a:schemeClr val="bg1">
                      <a:lumMod val="50000"/>
                    </a:schemeClr>
                  </a:outerShdw>
                </a:effectLst>
              </a:rPr>
              <a:t>Biology</a:t>
            </a:r>
            <a:r>
              <a:rPr lang="es-MX" sz="3200" b="1" dirty="0">
                <a:ln w="9525">
                  <a:solidFill>
                    <a:schemeClr val="bg1"/>
                  </a:solidFill>
                  <a:prstDash val="solid"/>
                </a:ln>
                <a:effectLst>
                  <a:outerShdw blurRad="12700" dist="38100" dir="2700000" algn="tl" rotWithShape="0">
                    <a:schemeClr val="bg1">
                      <a:lumMod val="50000"/>
                    </a:schemeClr>
                  </a:outerShdw>
                </a:effectLst>
              </a:rPr>
              <a:t> </a:t>
            </a:r>
            <a:r>
              <a:rPr lang="es-MX" sz="3200" b="1" dirty="0" err="1">
                <a:ln w="9525">
                  <a:solidFill>
                    <a:schemeClr val="bg1"/>
                  </a:solidFill>
                  <a:prstDash val="solid"/>
                </a:ln>
                <a:effectLst>
                  <a:outerShdw blurRad="12700" dist="38100" dir="2700000" algn="tl" rotWithShape="0">
                    <a:schemeClr val="bg1">
                      <a:lumMod val="50000"/>
                    </a:schemeClr>
                  </a:outerShdw>
                </a:effectLst>
              </a:rPr>
              <a:t>of</a:t>
            </a:r>
            <a:r>
              <a:rPr lang="es-MX" sz="3200" b="1" dirty="0">
                <a:ln w="9525">
                  <a:solidFill>
                    <a:schemeClr val="bg1"/>
                  </a:solidFill>
                  <a:prstDash val="solid"/>
                </a:ln>
                <a:effectLst>
                  <a:outerShdw blurRad="12700" dist="38100" dir="2700000" algn="tl" rotWithShape="0">
                    <a:schemeClr val="bg1">
                      <a:lumMod val="50000"/>
                    </a:schemeClr>
                  </a:outerShdw>
                </a:effectLst>
              </a:rPr>
              <a:t> </a:t>
            </a:r>
            <a:r>
              <a:rPr lang="es-MX" sz="3200" b="1" dirty="0" err="1">
                <a:ln w="9525">
                  <a:solidFill>
                    <a:schemeClr val="bg1"/>
                  </a:solidFill>
                  <a:prstDash val="solid"/>
                </a:ln>
                <a:effectLst>
                  <a:outerShdw blurRad="12700" dist="38100" dir="2700000" algn="tl" rotWithShape="0">
                    <a:schemeClr val="bg1">
                      <a:lumMod val="50000"/>
                    </a:schemeClr>
                  </a:outerShdw>
                </a:effectLst>
              </a:rPr>
              <a:t>the</a:t>
            </a:r>
            <a:r>
              <a:rPr lang="es-MX" sz="3200" b="1" dirty="0">
                <a:ln w="9525">
                  <a:solidFill>
                    <a:schemeClr val="bg1"/>
                  </a:solidFill>
                  <a:prstDash val="solid"/>
                </a:ln>
                <a:effectLst>
                  <a:outerShdw blurRad="12700" dist="38100" dir="2700000" algn="tl" rotWithShape="0">
                    <a:schemeClr val="bg1">
                      <a:lumMod val="50000"/>
                    </a:schemeClr>
                  </a:outerShdw>
                </a:effectLst>
              </a:rPr>
              <a:t> </a:t>
            </a:r>
            <a:r>
              <a:rPr lang="es-MX" sz="3200" b="1" dirty="0" err="1">
                <a:ln w="9525">
                  <a:solidFill>
                    <a:schemeClr val="bg1"/>
                  </a:solidFill>
                  <a:prstDash val="solid"/>
                </a:ln>
                <a:effectLst>
                  <a:outerShdw blurRad="12700" dist="38100" dir="2700000" algn="tl" rotWithShape="0">
                    <a:schemeClr val="bg1">
                      <a:lumMod val="50000"/>
                    </a:schemeClr>
                  </a:outerShdw>
                </a:effectLst>
              </a:rPr>
              <a:t>radiation</a:t>
            </a:r>
            <a:endParaRPr lang="es-MX" sz="32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1" name="Footer Placeholder 10">
            <a:extLst>
              <a:ext uri="{FF2B5EF4-FFF2-40B4-BE49-F238E27FC236}">
                <a16:creationId xmlns:a16="http://schemas.microsoft.com/office/drawing/2014/main" id="{E60FC6D0-AB90-4A5F-9138-1EE252F60307}"/>
              </a:ext>
            </a:extLst>
          </p:cNvPr>
          <p:cNvSpPr>
            <a:spLocks noGrp="1"/>
          </p:cNvSpPr>
          <p:nvPr>
            <p:ph type="ftr" sz="quarter" idx="11"/>
          </p:nvPr>
        </p:nvSpPr>
        <p:spPr/>
        <p:txBody>
          <a:bodyPr/>
          <a:lstStyle/>
          <a:p>
            <a:r>
              <a:rPr lang="en-US" dirty="0">
                <a:solidFill>
                  <a:schemeClr val="tx1">
                    <a:lumMod val="95000"/>
                    <a:lumOff val="5000"/>
                  </a:schemeClr>
                </a:solidFill>
              </a:rPr>
              <a:t>Particle Therapy </a:t>
            </a:r>
            <a:r>
              <a:rPr lang="en-US" dirty="0" err="1">
                <a:solidFill>
                  <a:schemeClr val="tx1">
                    <a:lumMod val="95000"/>
                    <a:lumOff val="5000"/>
                  </a:schemeClr>
                </a:solidFill>
              </a:rPr>
              <a:t>MasterClass</a:t>
            </a:r>
            <a:r>
              <a:rPr lang="en-US" dirty="0">
                <a:solidFill>
                  <a:schemeClr val="tx1">
                    <a:lumMod val="95000"/>
                    <a:lumOff val="5000"/>
                  </a:schemeClr>
                </a:solidFill>
              </a:rPr>
              <a:t> 2021 ( 10/03/2021, ICN UNAM)</a:t>
            </a:r>
            <a:endParaRPr lang="es-MX" dirty="0">
              <a:solidFill>
                <a:schemeClr val="tx1">
                  <a:lumMod val="95000"/>
                  <a:lumOff val="5000"/>
                </a:schemeClr>
              </a:solidFill>
            </a:endParaRPr>
          </a:p>
        </p:txBody>
      </p:sp>
      <p:sp>
        <p:nvSpPr>
          <p:cNvPr id="12" name="Slide Number Placeholder 11">
            <a:extLst>
              <a:ext uri="{FF2B5EF4-FFF2-40B4-BE49-F238E27FC236}">
                <a16:creationId xmlns:a16="http://schemas.microsoft.com/office/drawing/2014/main" id="{21A7A050-0716-427C-A31F-9709B0203FC9}"/>
              </a:ext>
            </a:extLst>
          </p:cNvPr>
          <p:cNvSpPr>
            <a:spLocks noGrp="1"/>
          </p:cNvSpPr>
          <p:nvPr>
            <p:ph type="sldNum" sz="quarter" idx="12"/>
          </p:nvPr>
        </p:nvSpPr>
        <p:spPr/>
        <p:txBody>
          <a:bodyPr/>
          <a:lstStyle/>
          <a:p>
            <a:fld id="{D49E9730-15D7-4F3E-A30F-D5C30031E350}" type="slidenum">
              <a:rPr lang="es-MX" smtClean="0">
                <a:solidFill>
                  <a:schemeClr val="tx1">
                    <a:lumMod val="95000"/>
                    <a:lumOff val="5000"/>
                  </a:schemeClr>
                </a:solidFill>
              </a:rPr>
              <a:t>1</a:t>
            </a:fld>
            <a:endParaRPr lang="es-MX" dirty="0">
              <a:solidFill>
                <a:schemeClr val="tx1">
                  <a:lumMod val="95000"/>
                  <a:lumOff val="5000"/>
                </a:schemeClr>
              </a:solidFill>
            </a:endParaRPr>
          </a:p>
        </p:txBody>
      </p:sp>
    </p:spTree>
    <p:extLst>
      <p:ext uri="{BB962C8B-B14F-4D97-AF65-F5344CB8AC3E}">
        <p14:creationId xmlns:p14="http://schemas.microsoft.com/office/powerpoint/2010/main" val="232950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lowchart: Document 2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795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74A6D4E3-A681-4F2E-9D93-2B85DE3A070D}"/>
              </a:ext>
            </a:extLst>
          </p:cNvPr>
          <p:cNvSpPr/>
          <p:nvPr/>
        </p:nvSpPr>
        <p:spPr>
          <a:xfrm>
            <a:off x="838200" y="171162"/>
            <a:ext cx="2840182" cy="2371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a:solidFill>
                  <a:srgbClr val="FFFFFF"/>
                </a:solidFill>
                <a:latin typeface="+mj-lt"/>
                <a:ea typeface="+mj-ea"/>
                <a:cs typeface="+mj-cs"/>
              </a:rPr>
              <a:t>Spread-Out Bragg Peak (SOBP)</a:t>
            </a:r>
          </a:p>
        </p:txBody>
      </p:sp>
      <p:pic>
        <p:nvPicPr>
          <p:cNvPr id="3" name="Imagen 2">
            <a:extLst>
              <a:ext uri="{FF2B5EF4-FFF2-40B4-BE49-F238E27FC236}">
                <a16:creationId xmlns:a16="http://schemas.microsoft.com/office/drawing/2014/main" id="{EC2E06C0-8C03-49C6-8025-30355B405EEA}"/>
              </a:ext>
            </a:extLst>
          </p:cNvPr>
          <p:cNvPicPr>
            <a:picLocks noChangeAspect="1"/>
          </p:cNvPicPr>
          <p:nvPr/>
        </p:nvPicPr>
        <p:blipFill>
          <a:blip r:embed="rId2"/>
          <a:stretch>
            <a:fillRect/>
          </a:stretch>
        </p:blipFill>
        <p:spPr>
          <a:xfrm>
            <a:off x="5294526" y="640080"/>
            <a:ext cx="5174351" cy="5578816"/>
          </a:xfrm>
          <a:prstGeom prst="rect">
            <a:avLst/>
          </a:prstGeom>
        </p:spPr>
      </p:pic>
      <p:sp>
        <p:nvSpPr>
          <p:cNvPr id="10" name="Footer Placeholder 9">
            <a:extLst>
              <a:ext uri="{FF2B5EF4-FFF2-40B4-BE49-F238E27FC236}">
                <a16:creationId xmlns:a16="http://schemas.microsoft.com/office/drawing/2014/main" id="{13FAA37E-96DD-4756-9F2C-D0F4FF4F5A41}"/>
              </a:ext>
            </a:extLst>
          </p:cNvPr>
          <p:cNvSpPr>
            <a:spLocks noGrp="1"/>
          </p:cNvSpPr>
          <p:nvPr>
            <p:ph type="ftr" sz="quarter" idx="11"/>
          </p:nvPr>
        </p:nvSpPr>
        <p:spPr/>
        <p:txBody>
          <a:bodyPr/>
          <a:lstStyle/>
          <a:p>
            <a:r>
              <a:rPr lang="en-US"/>
              <a:t>Particle Therapy MasterClass 2021 ( 10/03/2021, ICN UNAM)</a:t>
            </a:r>
            <a:endParaRPr lang="es-MX"/>
          </a:p>
        </p:txBody>
      </p:sp>
      <p:sp>
        <p:nvSpPr>
          <p:cNvPr id="11" name="Slide Number Placeholder 10">
            <a:extLst>
              <a:ext uri="{FF2B5EF4-FFF2-40B4-BE49-F238E27FC236}">
                <a16:creationId xmlns:a16="http://schemas.microsoft.com/office/drawing/2014/main" id="{0EA4DA78-7946-465E-9EC9-A8A5E325DF7D}"/>
              </a:ext>
            </a:extLst>
          </p:cNvPr>
          <p:cNvSpPr>
            <a:spLocks noGrp="1"/>
          </p:cNvSpPr>
          <p:nvPr>
            <p:ph type="sldNum" sz="quarter" idx="12"/>
          </p:nvPr>
        </p:nvSpPr>
        <p:spPr/>
        <p:txBody>
          <a:bodyPr/>
          <a:lstStyle/>
          <a:p>
            <a:fld id="{D49E9730-15D7-4F3E-A30F-D5C30031E350}" type="slidenum">
              <a:rPr lang="es-MX" smtClean="0"/>
              <a:t>10</a:t>
            </a:fld>
            <a:endParaRPr lang="es-MX"/>
          </a:p>
        </p:txBody>
      </p:sp>
    </p:spTree>
    <p:extLst>
      <p:ext uri="{BB962C8B-B14F-4D97-AF65-F5344CB8AC3E}">
        <p14:creationId xmlns:p14="http://schemas.microsoft.com/office/powerpoint/2010/main" val="3115121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37" name="Freeform: Shape 36">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Imagen 1">
            <a:extLst>
              <a:ext uri="{FF2B5EF4-FFF2-40B4-BE49-F238E27FC236}">
                <a16:creationId xmlns:a16="http://schemas.microsoft.com/office/drawing/2014/main" id="{71E450A1-E9DF-418D-9164-E1151EEA54BD}"/>
              </a:ext>
            </a:extLst>
          </p:cNvPr>
          <p:cNvPicPr>
            <a:picLocks noChangeAspect="1"/>
          </p:cNvPicPr>
          <p:nvPr/>
        </p:nvPicPr>
        <p:blipFill rotWithShape="1">
          <a:blip r:embed="rId2"/>
          <a:srcRect t="10772" r="1254"/>
          <a:stretch/>
        </p:blipFill>
        <p:spPr>
          <a:xfrm>
            <a:off x="3824047" y="643468"/>
            <a:ext cx="6275149" cy="5571066"/>
          </a:xfrm>
          <a:prstGeom prst="rect">
            <a:avLst/>
          </a:prstGeom>
        </p:spPr>
      </p:pic>
      <p:sp>
        <p:nvSpPr>
          <p:cNvPr id="9" name="Footer Placeholder 8">
            <a:extLst>
              <a:ext uri="{FF2B5EF4-FFF2-40B4-BE49-F238E27FC236}">
                <a16:creationId xmlns:a16="http://schemas.microsoft.com/office/drawing/2014/main" id="{10BCB4F4-17DD-42CB-BF8C-906237526B30}"/>
              </a:ext>
            </a:extLst>
          </p:cNvPr>
          <p:cNvSpPr>
            <a:spLocks noGrp="1"/>
          </p:cNvSpPr>
          <p:nvPr>
            <p:ph type="ftr" sz="quarter" idx="11"/>
          </p:nvPr>
        </p:nvSpPr>
        <p:spPr/>
        <p:txBody>
          <a:bodyPr/>
          <a:lstStyle/>
          <a:p>
            <a:r>
              <a:rPr lang="en-US"/>
              <a:t>Particle Therapy MasterClass 2021 ( 10/03/2021, ICN UNAM)</a:t>
            </a:r>
            <a:endParaRPr lang="es-MX"/>
          </a:p>
        </p:txBody>
      </p:sp>
      <p:sp>
        <p:nvSpPr>
          <p:cNvPr id="10" name="Slide Number Placeholder 9">
            <a:extLst>
              <a:ext uri="{FF2B5EF4-FFF2-40B4-BE49-F238E27FC236}">
                <a16:creationId xmlns:a16="http://schemas.microsoft.com/office/drawing/2014/main" id="{B880BDAD-56E8-4258-969E-61CD77877808}"/>
              </a:ext>
            </a:extLst>
          </p:cNvPr>
          <p:cNvSpPr>
            <a:spLocks noGrp="1"/>
          </p:cNvSpPr>
          <p:nvPr>
            <p:ph type="sldNum" sz="quarter" idx="12"/>
          </p:nvPr>
        </p:nvSpPr>
        <p:spPr/>
        <p:txBody>
          <a:bodyPr/>
          <a:lstStyle/>
          <a:p>
            <a:fld id="{D49E9730-15D7-4F3E-A30F-D5C30031E350}" type="slidenum">
              <a:rPr lang="es-MX" smtClean="0"/>
              <a:t>11</a:t>
            </a:fld>
            <a:endParaRPr lang="es-MX"/>
          </a:p>
        </p:txBody>
      </p:sp>
    </p:spTree>
    <p:extLst>
      <p:ext uri="{BB962C8B-B14F-4D97-AF65-F5344CB8AC3E}">
        <p14:creationId xmlns:p14="http://schemas.microsoft.com/office/powerpoint/2010/main" val="2115857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189306-04D9-4982-9EBE-938B344A1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102C4642-2AB4-49A1-89D9-3E5C01E99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2EAAEF9-78E9-4B67-93B4-CD09F7570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69931" y="-1536286"/>
            <a:ext cx="6135300" cy="6135298"/>
          </a:xfrm>
          <a:custGeom>
            <a:avLst/>
            <a:gdLst>
              <a:gd name="connsiteX0" fmla="*/ 0 w 6135300"/>
              <a:gd name="connsiteY0" fmla="*/ 3971712 h 6135298"/>
              <a:gd name="connsiteX1" fmla="*/ 3971712 w 6135300"/>
              <a:gd name="connsiteY1" fmla="*/ 0 h 6135298"/>
              <a:gd name="connsiteX2" fmla="*/ 6135300 w 6135300"/>
              <a:gd name="connsiteY2" fmla="*/ 0 h 6135298"/>
              <a:gd name="connsiteX3" fmla="*/ 6135300 w 6135300"/>
              <a:gd name="connsiteY3" fmla="*/ 6135298 h 6135298"/>
              <a:gd name="connsiteX4" fmla="*/ 0 w 6135300"/>
              <a:gd name="connsiteY4" fmla="*/ 6135298 h 6135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6135298">
                <a:moveTo>
                  <a:pt x="0" y="3971712"/>
                </a:moveTo>
                <a:lnTo>
                  <a:pt x="3971712" y="0"/>
                </a:lnTo>
                <a:lnTo>
                  <a:pt x="6135300" y="0"/>
                </a:lnTo>
                <a:lnTo>
                  <a:pt x="6135300" y="6135298"/>
                </a:lnTo>
                <a:lnTo>
                  <a:pt x="0" y="6135298"/>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2CE23D09-8BA3-4FEE-892D-ACE847DC0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Freeform: Shape 16">
            <a:extLst>
              <a:ext uri="{FF2B5EF4-FFF2-40B4-BE49-F238E27FC236}">
                <a16:creationId xmlns:a16="http://schemas.microsoft.com/office/drawing/2014/main" id="{6BFBE7AA-40DE-4FE5-B385-5CA874501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6 w 5353835"/>
              <a:gd name="connsiteY0" fmla="*/ 5273742 h 5353835"/>
              <a:gd name="connsiteX1" fmla="*/ 4927602 w 5353835"/>
              <a:gd name="connsiteY1" fmla="*/ 5273742 h 5353835"/>
              <a:gd name="connsiteX2" fmla="*/ 4847509 w 5353835"/>
              <a:gd name="connsiteY2" fmla="*/ 5353835 h 5353835"/>
              <a:gd name="connsiteX3" fmla="*/ 770599 w 5353835"/>
              <a:gd name="connsiteY3" fmla="*/ 5353835 h 5353835"/>
              <a:gd name="connsiteX4" fmla="*/ 422575 w 5353835"/>
              <a:gd name="connsiteY4" fmla="*/ 80093 h 5353835"/>
              <a:gd name="connsiteX5" fmla="*/ 502668 w 5353835"/>
              <a:gd name="connsiteY5" fmla="*/ 0 h 5353835"/>
              <a:gd name="connsiteX6" fmla="*/ 5353835 w 5353835"/>
              <a:gd name="connsiteY6" fmla="*/ 0 h 5353835"/>
              <a:gd name="connsiteX7" fmla="*/ 5353835 w 5353835"/>
              <a:gd name="connsiteY7" fmla="*/ 4847509 h 5353835"/>
              <a:gd name="connsiteX8" fmla="*/ 5273742 w 5353835"/>
              <a:gd name="connsiteY8" fmla="*/ 4927602 h 5353835"/>
              <a:gd name="connsiteX9" fmla="*/ 5273742 w 5353835"/>
              <a:gd name="connsiteY9" fmla="*/ 80093 h 5353835"/>
              <a:gd name="connsiteX10" fmla="*/ 0 w 5353835"/>
              <a:gd name="connsiteY10" fmla="*/ 502667 h 5353835"/>
              <a:gd name="connsiteX11" fmla="*/ 80093 w 5353835"/>
              <a:gd name="connsiteY11" fmla="*/ 422574 h 5353835"/>
              <a:gd name="connsiteX12" fmla="*/ 80093 w 5353835"/>
              <a:gd name="connsiteY12" fmla="*/ 4663329 h 5353835"/>
              <a:gd name="connsiteX13" fmla="*/ 0 w 5353835"/>
              <a:gd name="connsiteY13" fmla="*/ 4583236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6" y="5273742"/>
                </a:moveTo>
                <a:lnTo>
                  <a:pt x="4927602" y="5273742"/>
                </a:lnTo>
                <a:lnTo>
                  <a:pt x="4847509" y="5353835"/>
                </a:lnTo>
                <a:lnTo>
                  <a:pt x="770599" y="5353835"/>
                </a:lnTo>
                <a:close/>
                <a:moveTo>
                  <a:pt x="422575" y="80093"/>
                </a:moveTo>
                <a:lnTo>
                  <a:pt x="502668" y="0"/>
                </a:lnTo>
                <a:lnTo>
                  <a:pt x="5353835" y="0"/>
                </a:lnTo>
                <a:lnTo>
                  <a:pt x="5353835" y="4847509"/>
                </a:lnTo>
                <a:lnTo>
                  <a:pt x="5273742" y="4927602"/>
                </a:lnTo>
                <a:lnTo>
                  <a:pt x="5273742" y="80093"/>
                </a:lnTo>
                <a:close/>
                <a:moveTo>
                  <a:pt x="0" y="502667"/>
                </a:moveTo>
                <a:lnTo>
                  <a:pt x="80093" y="422574"/>
                </a:lnTo>
                <a:lnTo>
                  <a:pt x="80093" y="4663329"/>
                </a:lnTo>
                <a:lnTo>
                  <a:pt x="0" y="4583236"/>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ítulo 1">
            <a:extLst>
              <a:ext uri="{FF2B5EF4-FFF2-40B4-BE49-F238E27FC236}">
                <a16:creationId xmlns:a16="http://schemas.microsoft.com/office/drawing/2014/main" id="{F10EFAF2-CA57-4A3D-94C4-866FC53BF584}"/>
              </a:ext>
            </a:extLst>
          </p:cNvPr>
          <p:cNvSpPr>
            <a:spLocks noGrp="1"/>
          </p:cNvSpPr>
          <p:nvPr>
            <p:ph type="title"/>
          </p:nvPr>
        </p:nvSpPr>
        <p:spPr>
          <a:xfrm>
            <a:off x="1116701" y="2452526"/>
            <a:ext cx="4248318" cy="1952947"/>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Key parameters of the radiotherapy</a:t>
            </a:r>
          </a:p>
        </p:txBody>
      </p:sp>
      <p:sp>
        <p:nvSpPr>
          <p:cNvPr id="19" name="Isosceles Triangle 18">
            <a:extLst>
              <a:ext uri="{FF2B5EF4-FFF2-40B4-BE49-F238E27FC236}">
                <a16:creationId xmlns:a16="http://schemas.microsoft.com/office/drawing/2014/main" id="{41ACE746-85D5-45EE-8944-61B542B39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026569" y="0"/>
            <a:ext cx="3216074" cy="1608038"/>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0BB3E03-CC38-4FA6-9A99-701C62D05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6059" y="4738109"/>
            <a:ext cx="4239780" cy="2119891"/>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11">
            <a:extLst>
              <a:ext uri="{FF2B5EF4-FFF2-40B4-BE49-F238E27FC236}">
                <a16:creationId xmlns:a16="http://schemas.microsoft.com/office/drawing/2014/main" id="{F2B2C2F2-67F6-4E40-9A08-D2D3DE68CABF}"/>
              </a:ext>
            </a:extLst>
          </p:cNvPr>
          <p:cNvSpPr>
            <a:spLocks noGrp="1"/>
          </p:cNvSpPr>
          <p:nvPr>
            <p:ph type="ftr" sz="quarter" idx="11"/>
          </p:nvPr>
        </p:nvSpPr>
        <p:spPr/>
        <p:txBody>
          <a:bodyPr/>
          <a:lstStyle/>
          <a:p>
            <a:r>
              <a:rPr lang="en-US"/>
              <a:t>Particle Therapy MasterClass 2021 ( 10/03/2021, ICN UNAM)</a:t>
            </a:r>
            <a:endParaRPr lang="es-MX"/>
          </a:p>
        </p:txBody>
      </p:sp>
      <p:sp>
        <p:nvSpPr>
          <p:cNvPr id="14" name="Slide Number Placeholder 13">
            <a:extLst>
              <a:ext uri="{FF2B5EF4-FFF2-40B4-BE49-F238E27FC236}">
                <a16:creationId xmlns:a16="http://schemas.microsoft.com/office/drawing/2014/main" id="{D21D1AD7-A0F5-44B9-9F05-9E15C20409D2}"/>
              </a:ext>
            </a:extLst>
          </p:cNvPr>
          <p:cNvSpPr>
            <a:spLocks noGrp="1"/>
          </p:cNvSpPr>
          <p:nvPr>
            <p:ph type="sldNum" sz="quarter" idx="12"/>
          </p:nvPr>
        </p:nvSpPr>
        <p:spPr/>
        <p:txBody>
          <a:bodyPr/>
          <a:lstStyle/>
          <a:p>
            <a:fld id="{D49E9730-15D7-4F3E-A30F-D5C30031E350}" type="slidenum">
              <a:rPr lang="es-MX" smtClean="0"/>
              <a:t>12</a:t>
            </a:fld>
            <a:endParaRPr lang="es-MX"/>
          </a:p>
        </p:txBody>
      </p:sp>
    </p:spTree>
    <p:extLst>
      <p:ext uri="{BB962C8B-B14F-4D97-AF65-F5344CB8AC3E}">
        <p14:creationId xmlns:p14="http://schemas.microsoft.com/office/powerpoint/2010/main" val="536447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24D7-F8F5-4EC8-803E-782A291D8251}"/>
              </a:ext>
            </a:extLst>
          </p:cNvPr>
          <p:cNvSpPr>
            <a:spLocks noGrp="1"/>
          </p:cNvSpPr>
          <p:nvPr>
            <p:ph type="title"/>
          </p:nvPr>
        </p:nvSpPr>
        <p:spPr>
          <a:xfrm>
            <a:off x="838200" y="365125"/>
            <a:ext cx="10515600" cy="1325563"/>
          </a:xfrm>
        </p:spPr>
        <p:txBody>
          <a:bodyPr/>
          <a:lstStyle/>
          <a:p>
            <a:r>
              <a:rPr lang="en-GB"/>
              <a:t> The energy loss for charged particles</a:t>
            </a:r>
            <a:endParaRPr lang="en-GB" dirty="0"/>
          </a:p>
        </p:txBody>
      </p:sp>
      <p:sp>
        <p:nvSpPr>
          <p:cNvPr id="3" name="Content Placeholder 2">
            <a:extLst>
              <a:ext uri="{FF2B5EF4-FFF2-40B4-BE49-F238E27FC236}">
                <a16:creationId xmlns:a16="http://schemas.microsoft.com/office/drawing/2014/main" id="{D1FA7AE2-0984-4633-BCA7-CB70B19D7CDC}"/>
              </a:ext>
            </a:extLst>
          </p:cNvPr>
          <p:cNvSpPr>
            <a:spLocks noGrp="1"/>
          </p:cNvSpPr>
          <p:nvPr>
            <p:ph idx="1"/>
          </p:nvPr>
        </p:nvSpPr>
        <p:spPr>
          <a:xfrm>
            <a:off x="838200" y="1825625"/>
            <a:ext cx="10515600" cy="4351338"/>
          </a:xfrm>
        </p:spPr>
        <p:txBody>
          <a:bodyPr/>
          <a:lstStyle/>
          <a:p>
            <a:r>
              <a:rPr lang="en-GB" dirty="0"/>
              <a:t>The charged particles loose energy continuously but at a different rate:</a:t>
            </a:r>
          </a:p>
          <a:p>
            <a:pPr marL="457200" lvl="1" indent="0">
              <a:buNone/>
            </a:pPr>
            <a:r>
              <a:rPr lang="en-GB" dirty="0"/>
              <a:t> The slower they move the more energy they</a:t>
            </a:r>
          </a:p>
          <a:p>
            <a:pPr marL="457200" lvl="1" indent="0">
              <a:buNone/>
            </a:pPr>
            <a:r>
              <a:rPr lang="en-GB" dirty="0"/>
              <a:t> loose per  unit of path!</a:t>
            </a:r>
          </a:p>
          <a:p>
            <a:pPr marL="457200" lvl="1" indent="0">
              <a:buNone/>
            </a:pPr>
            <a:endParaRPr lang="en-GB" dirty="0"/>
          </a:p>
          <a:p>
            <a:pPr marL="457200" lvl="1" indent="0">
              <a:buNone/>
            </a:pPr>
            <a:r>
              <a:rPr lang="en-GB" dirty="0"/>
              <a:t>A the atomic number of the particle ,q </a:t>
            </a:r>
          </a:p>
          <a:p>
            <a:pPr marL="457200" lvl="1" indent="0">
              <a:buNone/>
            </a:pPr>
            <a:r>
              <a:rPr lang="en-GB" dirty="0"/>
              <a:t>the elementary charge and E is the energy</a:t>
            </a:r>
          </a:p>
          <a:p>
            <a:pPr marL="457200" lvl="1" indent="0">
              <a:buNone/>
            </a:pPr>
            <a:r>
              <a:rPr lang="en-GB" dirty="0"/>
              <a:t> of the particle </a:t>
            </a:r>
          </a:p>
          <a:p>
            <a:r>
              <a:rPr lang="en-GB" dirty="0"/>
              <a:t>This means that at the end of their course</a:t>
            </a:r>
          </a:p>
          <a:p>
            <a:pPr marL="0" indent="0">
              <a:buNone/>
            </a:pPr>
            <a:r>
              <a:rPr lang="en-GB" dirty="0"/>
              <a:t> they loose/deposit most of the </a:t>
            </a:r>
            <a:r>
              <a:rPr lang="en-GB" dirty="0" err="1"/>
              <a:t>enrgy</a:t>
            </a:r>
            <a:endParaRPr lang="en-GB" dirty="0"/>
          </a:p>
        </p:txBody>
      </p:sp>
      <p:pic>
        <p:nvPicPr>
          <p:cNvPr id="4" name="Content Placeholder 3">
            <a:extLst>
              <a:ext uri="{FF2B5EF4-FFF2-40B4-BE49-F238E27FC236}">
                <a16:creationId xmlns:a16="http://schemas.microsoft.com/office/drawing/2014/main" id="{64768FBD-2C71-491A-A3AC-A7163FB48B5B}"/>
              </a:ext>
            </a:extLst>
          </p:cNvPr>
          <p:cNvPicPr>
            <a:picLocks noChangeAspect="1"/>
          </p:cNvPicPr>
          <p:nvPr/>
        </p:nvPicPr>
        <p:blipFill>
          <a:blip r:embed="rId2"/>
          <a:stretch>
            <a:fillRect/>
          </a:stretch>
        </p:blipFill>
        <p:spPr>
          <a:xfrm>
            <a:off x="4905375" y="3339126"/>
            <a:ext cx="2381250" cy="838200"/>
          </a:xfrm>
          <a:prstGeom prst="rect">
            <a:avLst/>
          </a:prstGeom>
        </p:spPr>
      </p:pic>
      <p:pic>
        <p:nvPicPr>
          <p:cNvPr id="6" name="Imagen 5">
            <a:extLst>
              <a:ext uri="{FF2B5EF4-FFF2-40B4-BE49-F238E27FC236}">
                <a16:creationId xmlns:a16="http://schemas.microsoft.com/office/drawing/2014/main" id="{7E94DD1E-9AC4-43BB-81A4-145A9AD281B3}"/>
              </a:ext>
            </a:extLst>
          </p:cNvPr>
          <p:cNvPicPr>
            <a:picLocks noChangeAspect="1"/>
          </p:cNvPicPr>
          <p:nvPr/>
        </p:nvPicPr>
        <p:blipFill>
          <a:blip r:embed="rId3"/>
          <a:stretch>
            <a:fillRect/>
          </a:stretch>
        </p:blipFill>
        <p:spPr>
          <a:xfrm>
            <a:off x="7722922" y="2470298"/>
            <a:ext cx="3194581" cy="3414056"/>
          </a:xfrm>
          <a:prstGeom prst="rect">
            <a:avLst/>
          </a:prstGeom>
        </p:spPr>
      </p:pic>
      <p:sp>
        <p:nvSpPr>
          <p:cNvPr id="12" name="Footer Placeholder 11">
            <a:extLst>
              <a:ext uri="{FF2B5EF4-FFF2-40B4-BE49-F238E27FC236}">
                <a16:creationId xmlns:a16="http://schemas.microsoft.com/office/drawing/2014/main" id="{5B92F5DE-257E-4C83-BCA9-E0D6E0F4800B}"/>
              </a:ext>
            </a:extLst>
          </p:cNvPr>
          <p:cNvSpPr>
            <a:spLocks noGrp="1"/>
          </p:cNvSpPr>
          <p:nvPr>
            <p:ph type="ftr" sz="quarter" idx="11"/>
          </p:nvPr>
        </p:nvSpPr>
        <p:spPr/>
        <p:txBody>
          <a:bodyPr/>
          <a:lstStyle/>
          <a:p>
            <a:r>
              <a:rPr lang="en-US"/>
              <a:t>Particle Therapy MasterClass 2021 ( 10/03/2021, ICN UNAM)</a:t>
            </a:r>
            <a:endParaRPr lang="es-MX"/>
          </a:p>
        </p:txBody>
      </p:sp>
      <p:sp>
        <p:nvSpPr>
          <p:cNvPr id="13" name="Slide Number Placeholder 12">
            <a:extLst>
              <a:ext uri="{FF2B5EF4-FFF2-40B4-BE49-F238E27FC236}">
                <a16:creationId xmlns:a16="http://schemas.microsoft.com/office/drawing/2014/main" id="{6901A7FC-D697-42C9-82B5-A270470ABB1F}"/>
              </a:ext>
            </a:extLst>
          </p:cNvPr>
          <p:cNvSpPr>
            <a:spLocks noGrp="1"/>
          </p:cNvSpPr>
          <p:nvPr>
            <p:ph type="sldNum" sz="quarter" idx="12"/>
          </p:nvPr>
        </p:nvSpPr>
        <p:spPr/>
        <p:txBody>
          <a:bodyPr/>
          <a:lstStyle/>
          <a:p>
            <a:fld id="{D49E9730-15D7-4F3E-A30F-D5C30031E350}" type="slidenum">
              <a:rPr lang="es-MX" smtClean="0"/>
              <a:t>13</a:t>
            </a:fld>
            <a:endParaRPr lang="es-MX"/>
          </a:p>
        </p:txBody>
      </p:sp>
    </p:spTree>
    <p:extLst>
      <p:ext uri="{BB962C8B-B14F-4D97-AF65-F5344CB8AC3E}">
        <p14:creationId xmlns:p14="http://schemas.microsoft.com/office/powerpoint/2010/main" val="362163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196384-6FE7-439F-B08C-02C5C4F48AD0}"/>
              </a:ext>
            </a:extLst>
          </p:cNvPr>
          <p:cNvSpPr>
            <a:spLocks noGrp="1"/>
          </p:cNvSpPr>
          <p:nvPr>
            <p:ph type="title"/>
          </p:nvPr>
        </p:nvSpPr>
        <p:spPr>
          <a:xfrm>
            <a:off x="838200" y="365125"/>
            <a:ext cx="10515600" cy="1325563"/>
          </a:xfrm>
        </p:spPr>
        <p:txBody>
          <a:bodyPr/>
          <a:lstStyle/>
          <a:p>
            <a:r>
              <a:rPr lang="es-ES"/>
              <a:t>Linear energy transfer</a:t>
            </a:r>
            <a:endParaRPr lang="es-MX" dirty="0"/>
          </a:p>
        </p:txBody>
      </p:sp>
      <p:pic>
        <p:nvPicPr>
          <p:cNvPr id="3" name="Imagen 2">
            <a:extLst>
              <a:ext uri="{FF2B5EF4-FFF2-40B4-BE49-F238E27FC236}">
                <a16:creationId xmlns:a16="http://schemas.microsoft.com/office/drawing/2014/main" id="{6823C13E-56A6-4503-9E02-8185447F5860}"/>
              </a:ext>
            </a:extLst>
          </p:cNvPr>
          <p:cNvPicPr>
            <a:picLocks noChangeAspect="1"/>
          </p:cNvPicPr>
          <p:nvPr/>
        </p:nvPicPr>
        <p:blipFill>
          <a:blip r:embed="rId3"/>
          <a:stretch>
            <a:fillRect/>
          </a:stretch>
        </p:blipFill>
        <p:spPr>
          <a:xfrm>
            <a:off x="5515846" y="1801504"/>
            <a:ext cx="6244354" cy="4423084"/>
          </a:xfrm>
          <a:prstGeom prst="rect">
            <a:avLst/>
          </a:prstGeom>
        </p:spPr>
        <p:style>
          <a:lnRef idx="2">
            <a:schemeClr val="accent4">
              <a:shade val="50000"/>
            </a:schemeClr>
          </a:lnRef>
          <a:fillRef idx="1">
            <a:schemeClr val="accent4"/>
          </a:fillRef>
          <a:effectRef idx="0">
            <a:schemeClr val="accent4"/>
          </a:effectRef>
          <a:fontRef idx="minor">
            <a:schemeClr val="lt1"/>
          </a:fontRef>
        </p:style>
      </p:pic>
      <p:sp>
        <p:nvSpPr>
          <p:cNvPr id="4" name="Rectángulo 3">
            <a:extLst>
              <a:ext uri="{FF2B5EF4-FFF2-40B4-BE49-F238E27FC236}">
                <a16:creationId xmlns:a16="http://schemas.microsoft.com/office/drawing/2014/main" id="{927EF549-9813-472B-9225-8FE2B46FD4D3}"/>
              </a:ext>
            </a:extLst>
          </p:cNvPr>
          <p:cNvSpPr/>
          <p:nvPr/>
        </p:nvSpPr>
        <p:spPr>
          <a:xfrm>
            <a:off x="419100" y="2290080"/>
            <a:ext cx="5231073" cy="2062103"/>
          </a:xfrm>
          <a:prstGeom prst="rect">
            <a:avLst/>
          </a:prstGeom>
        </p:spPr>
        <p:txBody>
          <a:bodyPr wrap="square">
            <a:spAutoFit/>
          </a:bodyPr>
          <a:lstStyle/>
          <a:p>
            <a:r>
              <a:rPr lang="en-US" sz="3200"/>
              <a:t>LET describes the rate at which the energy is transferred per unit length of track (keV/μm).</a:t>
            </a:r>
            <a:endParaRPr lang="es-MX" sz="3200" dirty="0"/>
          </a:p>
        </p:txBody>
      </p:sp>
      <p:pic>
        <p:nvPicPr>
          <p:cNvPr id="5" name="Imagen 4">
            <a:extLst>
              <a:ext uri="{FF2B5EF4-FFF2-40B4-BE49-F238E27FC236}">
                <a16:creationId xmlns:a16="http://schemas.microsoft.com/office/drawing/2014/main" id="{CF0C7DB6-3BBC-4476-AFB3-B2252E85573C}"/>
              </a:ext>
            </a:extLst>
          </p:cNvPr>
          <p:cNvPicPr>
            <a:picLocks noChangeAspect="1"/>
          </p:cNvPicPr>
          <p:nvPr/>
        </p:nvPicPr>
        <p:blipFill>
          <a:blip r:embed="rId4"/>
          <a:stretch>
            <a:fillRect/>
          </a:stretch>
        </p:blipFill>
        <p:spPr>
          <a:xfrm>
            <a:off x="1212590" y="4309763"/>
            <a:ext cx="2177632" cy="1957245"/>
          </a:xfrm>
          <a:prstGeom prst="rect">
            <a:avLst/>
          </a:prstGeom>
        </p:spPr>
      </p:pic>
      <p:sp>
        <p:nvSpPr>
          <p:cNvPr id="12" name="Footer Placeholder 11">
            <a:extLst>
              <a:ext uri="{FF2B5EF4-FFF2-40B4-BE49-F238E27FC236}">
                <a16:creationId xmlns:a16="http://schemas.microsoft.com/office/drawing/2014/main" id="{883254CB-8B0D-4C86-A50B-8773D5773C73}"/>
              </a:ext>
            </a:extLst>
          </p:cNvPr>
          <p:cNvSpPr>
            <a:spLocks noGrp="1"/>
          </p:cNvSpPr>
          <p:nvPr>
            <p:ph type="ftr" sz="quarter" idx="11"/>
          </p:nvPr>
        </p:nvSpPr>
        <p:spPr/>
        <p:txBody>
          <a:bodyPr/>
          <a:lstStyle/>
          <a:p>
            <a:r>
              <a:rPr lang="en-US"/>
              <a:t>Particle Therapy MasterClass 2021 ( 10/03/2021, ICN UNAM)</a:t>
            </a:r>
            <a:endParaRPr lang="es-MX"/>
          </a:p>
        </p:txBody>
      </p:sp>
      <p:sp>
        <p:nvSpPr>
          <p:cNvPr id="13" name="Slide Number Placeholder 12">
            <a:extLst>
              <a:ext uri="{FF2B5EF4-FFF2-40B4-BE49-F238E27FC236}">
                <a16:creationId xmlns:a16="http://schemas.microsoft.com/office/drawing/2014/main" id="{D268994C-ABAF-490C-83A3-1BD6DA06AB85}"/>
              </a:ext>
            </a:extLst>
          </p:cNvPr>
          <p:cNvSpPr>
            <a:spLocks noGrp="1"/>
          </p:cNvSpPr>
          <p:nvPr>
            <p:ph type="sldNum" sz="quarter" idx="12"/>
          </p:nvPr>
        </p:nvSpPr>
        <p:spPr/>
        <p:txBody>
          <a:bodyPr/>
          <a:lstStyle/>
          <a:p>
            <a:fld id="{D49E9730-15D7-4F3E-A30F-D5C30031E350}" type="slidenum">
              <a:rPr lang="es-MX" smtClean="0"/>
              <a:t>14</a:t>
            </a:fld>
            <a:endParaRPr lang="es-MX"/>
          </a:p>
        </p:txBody>
      </p:sp>
    </p:spTree>
    <p:extLst>
      <p:ext uri="{BB962C8B-B14F-4D97-AF65-F5344CB8AC3E}">
        <p14:creationId xmlns:p14="http://schemas.microsoft.com/office/powerpoint/2010/main" val="1008658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Marcador de contenido 3">
            <a:extLst>
              <a:ext uri="{FF2B5EF4-FFF2-40B4-BE49-F238E27FC236}">
                <a16:creationId xmlns:a16="http://schemas.microsoft.com/office/drawing/2014/main" id="{B38C5DB7-A6FE-4346-B327-A99624E52CF6}"/>
              </a:ext>
            </a:extLst>
          </p:cNvPr>
          <p:cNvPicPr>
            <a:picLocks noChangeAspect="1"/>
          </p:cNvPicPr>
          <p:nvPr/>
        </p:nvPicPr>
        <p:blipFill rotWithShape="1">
          <a:blip r:embed="rId2"/>
          <a:srcRect r="-1" b="6739"/>
          <a:stretch/>
        </p:blipFill>
        <p:spPr>
          <a:xfrm>
            <a:off x="7589949" y="408198"/>
            <a:ext cx="3823198" cy="620089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1" name="Arc 30">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4971BBFC-D258-485E-8011-F732163B2BDD}"/>
              </a:ext>
            </a:extLst>
          </p:cNvPr>
          <p:cNvSpPr>
            <a:spLocks noGrp="1"/>
          </p:cNvSpPr>
          <p:nvPr>
            <p:ph type="title"/>
          </p:nvPr>
        </p:nvSpPr>
        <p:spPr>
          <a:xfrm>
            <a:off x="838201" y="479493"/>
            <a:ext cx="5257800" cy="1325563"/>
          </a:xfrm>
        </p:spPr>
        <p:txBody>
          <a:bodyPr>
            <a:normAutofit/>
          </a:bodyPr>
          <a:lstStyle/>
          <a:p>
            <a:r>
              <a:rPr lang="es-MX"/>
              <a:t>Difference between proton and carbon </a:t>
            </a:r>
          </a:p>
        </p:txBody>
      </p:sp>
      <p:sp>
        <p:nvSpPr>
          <p:cNvPr id="8" name="Content Placeholder 7">
            <a:extLst>
              <a:ext uri="{FF2B5EF4-FFF2-40B4-BE49-F238E27FC236}">
                <a16:creationId xmlns:a16="http://schemas.microsoft.com/office/drawing/2014/main" id="{D99B1F59-333F-4471-8F71-44656A408756}"/>
              </a:ext>
            </a:extLst>
          </p:cNvPr>
          <p:cNvSpPr>
            <a:spLocks noGrp="1"/>
          </p:cNvSpPr>
          <p:nvPr>
            <p:ph idx="1"/>
          </p:nvPr>
        </p:nvSpPr>
        <p:spPr>
          <a:xfrm>
            <a:off x="838200" y="2284549"/>
            <a:ext cx="5972896" cy="3997322"/>
          </a:xfrm>
        </p:spPr>
        <p:txBody>
          <a:bodyPr>
            <a:normAutofit/>
          </a:bodyPr>
          <a:lstStyle/>
          <a:p>
            <a:pPr algn="just"/>
            <a:r>
              <a:rPr lang="en-US" sz="2600" dirty="0"/>
              <a:t>Protons and heavier ions have excellent dose-localization properties</a:t>
            </a:r>
          </a:p>
          <a:p>
            <a:pPr algn="just"/>
            <a:r>
              <a:rPr lang="en-US" sz="2600" dirty="0"/>
              <a:t>Ions produce a much denser track structure (primary ionizations and secondary electrons)</a:t>
            </a:r>
          </a:p>
          <a:p>
            <a:pPr algn="just"/>
            <a:r>
              <a:rPr lang="en-US" sz="2600" dirty="0"/>
              <a:t>The closely spaced ionizations lead to a larger number of complex and clustered DSBs, which are difficult to repair and less sensitive to the presence of absence of oxygen</a:t>
            </a:r>
          </a:p>
          <a:p>
            <a:endParaRPr lang="en-US" sz="2600" dirty="0"/>
          </a:p>
        </p:txBody>
      </p:sp>
      <p:sp>
        <p:nvSpPr>
          <p:cNvPr id="11" name="Footer Placeholder 10">
            <a:extLst>
              <a:ext uri="{FF2B5EF4-FFF2-40B4-BE49-F238E27FC236}">
                <a16:creationId xmlns:a16="http://schemas.microsoft.com/office/drawing/2014/main" id="{7EFB4A9A-8F6E-47E5-8C49-205E47CAB93C}"/>
              </a:ext>
            </a:extLst>
          </p:cNvPr>
          <p:cNvSpPr>
            <a:spLocks noGrp="1"/>
          </p:cNvSpPr>
          <p:nvPr>
            <p:ph type="ftr" sz="quarter" idx="11"/>
          </p:nvPr>
        </p:nvSpPr>
        <p:spPr/>
        <p:txBody>
          <a:bodyPr/>
          <a:lstStyle/>
          <a:p>
            <a:r>
              <a:rPr lang="en-US"/>
              <a:t>Particle Therapy MasterClass 2021 ( 10/03/2021, ICN UNAM)</a:t>
            </a:r>
            <a:endParaRPr lang="es-MX"/>
          </a:p>
        </p:txBody>
      </p:sp>
      <p:sp>
        <p:nvSpPr>
          <p:cNvPr id="12" name="Slide Number Placeholder 11">
            <a:extLst>
              <a:ext uri="{FF2B5EF4-FFF2-40B4-BE49-F238E27FC236}">
                <a16:creationId xmlns:a16="http://schemas.microsoft.com/office/drawing/2014/main" id="{3CC16044-A426-4A6B-B33F-B7592D6793C8}"/>
              </a:ext>
            </a:extLst>
          </p:cNvPr>
          <p:cNvSpPr>
            <a:spLocks noGrp="1"/>
          </p:cNvSpPr>
          <p:nvPr>
            <p:ph type="sldNum" sz="quarter" idx="12"/>
          </p:nvPr>
        </p:nvSpPr>
        <p:spPr/>
        <p:txBody>
          <a:bodyPr/>
          <a:lstStyle/>
          <a:p>
            <a:fld id="{D49E9730-15D7-4F3E-A30F-D5C30031E350}" type="slidenum">
              <a:rPr lang="es-MX" smtClean="0"/>
              <a:t>15</a:t>
            </a:fld>
            <a:endParaRPr lang="es-MX"/>
          </a:p>
        </p:txBody>
      </p:sp>
    </p:spTree>
    <p:extLst>
      <p:ext uri="{BB962C8B-B14F-4D97-AF65-F5344CB8AC3E}">
        <p14:creationId xmlns:p14="http://schemas.microsoft.com/office/powerpoint/2010/main" val="205629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800EE96-F186-4502-A0C3-2278AEF84911}"/>
              </a:ext>
            </a:extLst>
          </p:cNvPr>
          <p:cNvSpPr>
            <a:spLocks noGrp="1"/>
          </p:cNvSpPr>
          <p:nvPr>
            <p:ph type="title"/>
          </p:nvPr>
        </p:nvSpPr>
        <p:spPr>
          <a:xfrm>
            <a:off x="686834" y="1153572"/>
            <a:ext cx="3200400" cy="4461163"/>
          </a:xfrm>
        </p:spPr>
        <p:txBody>
          <a:bodyPr>
            <a:normAutofit/>
          </a:bodyPr>
          <a:lstStyle/>
          <a:p>
            <a:r>
              <a:rPr lang="es-MX">
                <a:solidFill>
                  <a:srgbClr val="FFFFFF"/>
                </a:solidFill>
              </a:rPr>
              <a:t> Absorbed dose</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14EF8615-87FE-4297-9B8C-F851BA9684B2}"/>
              </a:ext>
            </a:extLst>
          </p:cNvPr>
          <p:cNvSpPr>
            <a:spLocks noGrp="1"/>
          </p:cNvSpPr>
          <p:nvPr>
            <p:ph idx="1"/>
          </p:nvPr>
        </p:nvSpPr>
        <p:spPr>
          <a:xfrm>
            <a:off x="4167272" y="1704385"/>
            <a:ext cx="6906491" cy="5585619"/>
          </a:xfrm>
        </p:spPr>
        <p:txBody>
          <a:bodyPr anchor="ctr">
            <a:normAutofit fontScale="92500" lnSpcReduction="10000"/>
          </a:bodyPr>
          <a:lstStyle/>
          <a:p>
            <a:pPr algn="just"/>
            <a:r>
              <a:rPr lang="en-US" sz="2400" dirty="0"/>
              <a:t>Absorbed dose is the quantity of the energy deposited in matter by ionizing radiation per unit mass. Absorbed dose is used in the calculation of dose uptake in living tissue in both radiation protection (reduction of harmful effects), and radiology (potential beneficial effects for example in cancer treatment)</a:t>
            </a:r>
          </a:p>
          <a:p>
            <a:pPr algn="just"/>
            <a:r>
              <a:rPr lang="en-US" sz="2400" dirty="0"/>
              <a:t>The SI unit of measure is the gray (</a:t>
            </a:r>
            <a:r>
              <a:rPr lang="en-US" sz="2400" dirty="0" err="1"/>
              <a:t>Gy</a:t>
            </a:r>
            <a:r>
              <a:rPr lang="en-US" sz="2400" dirty="0"/>
              <a:t>), which is defined as one Joule of energy absorbed per kilogram of matter.[</a:t>
            </a:r>
          </a:p>
          <a:p>
            <a:pPr lvl="1" algn="just"/>
            <a:r>
              <a:rPr lang="en-US" dirty="0"/>
              <a:t>The older, non-SI CGS unit rad, is sometimes also used, predominantly in the USA</a:t>
            </a:r>
          </a:p>
          <a:p>
            <a:pPr algn="just"/>
            <a:r>
              <a:rPr lang="en-US" sz="2400" dirty="0"/>
              <a:t>The absorbed dose is a poor indicator of the biological effect of radiation, </a:t>
            </a:r>
          </a:p>
          <a:p>
            <a:pPr lvl="1" algn="just"/>
            <a:r>
              <a:rPr lang="en-US" dirty="0"/>
              <a:t> the biological effect can depend on many other factors, including the type of radiation, energy, and type of tissue. The relative biological effectiveness can help give a better measure of the biological effect of radiation. The relative biological effectiveness for radiation of type R on a tissue is defined as the ratio </a:t>
            </a:r>
          </a:p>
          <a:p>
            <a:pPr lvl="1" algn="just"/>
            <a:endParaRPr lang="en-US" dirty="0"/>
          </a:p>
          <a:p>
            <a:pPr algn="just"/>
            <a:endParaRPr lang="en-US" sz="2400" dirty="0"/>
          </a:p>
          <a:p>
            <a:pPr algn="just"/>
            <a:endParaRPr lang="en-US" sz="2400" dirty="0"/>
          </a:p>
          <a:p>
            <a:pPr algn="just"/>
            <a:endParaRPr lang="en-US" sz="2400" dirty="0"/>
          </a:p>
          <a:p>
            <a:pPr algn="just"/>
            <a:endParaRPr lang="es-MX" sz="2400" dirty="0"/>
          </a:p>
        </p:txBody>
      </p:sp>
      <p:sp>
        <p:nvSpPr>
          <p:cNvPr id="10" name="Footer Placeholder 9">
            <a:extLst>
              <a:ext uri="{FF2B5EF4-FFF2-40B4-BE49-F238E27FC236}">
                <a16:creationId xmlns:a16="http://schemas.microsoft.com/office/drawing/2014/main" id="{06CAC829-B235-4F2A-A572-07696E62B39E}"/>
              </a:ext>
            </a:extLst>
          </p:cNvPr>
          <p:cNvSpPr>
            <a:spLocks noGrp="1"/>
          </p:cNvSpPr>
          <p:nvPr>
            <p:ph type="ftr" sz="quarter" idx="11"/>
          </p:nvPr>
        </p:nvSpPr>
        <p:spPr/>
        <p:txBody>
          <a:bodyPr/>
          <a:lstStyle/>
          <a:p>
            <a:r>
              <a:rPr lang="en-US"/>
              <a:t>Particle Therapy MasterClass 2021 ( 10/03/2021, ICN UNAM)</a:t>
            </a:r>
            <a:endParaRPr lang="es-MX"/>
          </a:p>
        </p:txBody>
      </p:sp>
      <p:sp>
        <p:nvSpPr>
          <p:cNvPr id="11" name="Slide Number Placeholder 10">
            <a:extLst>
              <a:ext uri="{FF2B5EF4-FFF2-40B4-BE49-F238E27FC236}">
                <a16:creationId xmlns:a16="http://schemas.microsoft.com/office/drawing/2014/main" id="{276C849C-0F4B-4246-8C2F-16B766DDCA31}"/>
              </a:ext>
            </a:extLst>
          </p:cNvPr>
          <p:cNvSpPr>
            <a:spLocks noGrp="1"/>
          </p:cNvSpPr>
          <p:nvPr>
            <p:ph type="sldNum" sz="quarter" idx="12"/>
          </p:nvPr>
        </p:nvSpPr>
        <p:spPr/>
        <p:txBody>
          <a:bodyPr/>
          <a:lstStyle/>
          <a:p>
            <a:fld id="{D49E9730-15D7-4F3E-A30F-D5C30031E350}" type="slidenum">
              <a:rPr lang="es-MX" smtClean="0"/>
              <a:t>16</a:t>
            </a:fld>
            <a:endParaRPr lang="es-MX"/>
          </a:p>
        </p:txBody>
      </p:sp>
    </p:spTree>
    <p:extLst>
      <p:ext uri="{BB962C8B-B14F-4D97-AF65-F5344CB8AC3E}">
        <p14:creationId xmlns:p14="http://schemas.microsoft.com/office/powerpoint/2010/main" val="3279796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84000">
              <a:schemeClr val="bg2">
                <a:lumMod val="90000"/>
              </a:schemeClr>
            </a:gs>
            <a:gs pos="17500">
              <a:srgbClr val="FFFFFF"/>
            </a:gs>
            <a:gs pos="0">
              <a:schemeClr val="accent1">
                <a:lumMod val="0"/>
                <a:lumOff val="100000"/>
              </a:schemeClr>
            </a:gs>
            <a:gs pos="40000">
              <a:schemeClr val="accent1">
                <a:lumMod val="0"/>
                <a:lumOff val="100000"/>
              </a:schemeClr>
            </a:gs>
            <a:gs pos="100000">
              <a:schemeClr val="bg2">
                <a:lumMod val="7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ítulo 8">
            <a:extLst>
              <a:ext uri="{FF2B5EF4-FFF2-40B4-BE49-F238E27FC236}">
                <a16:creationId xmlns:a16="http://schemas.microsoft.com/office/drawing/2014/main" id="{B1C2C1EC-7523-4E08-BD2D-8B07F84C67F6}"/>
              </a:ext>
            </a:extLst>
          </p:cNvPr>
          <p:cNvSpPr>
            <a:spLocks noGrp="1"/>
          </p:cNvSpPr>
          <p:nvPr>
            <p:ph type="title"/>
          </p:nvPr>
        </p:nvSpPr>
        <p:spPr>
          <a:xfrm>
            <a:off x="838198" y="547815"/>
            <a:ext cx="5167185" cy="1680519"/>
          </a:xfrm>
        </p:spPr>
        <p:txBody>
          <a:bodyPr>
            <a:normAutofit/>
          </a:bodyPr>
          <a:lstStyle/>
          <a:p>
            <a:r>
              <a:rPr lang="es-MX" sz="4000"/>
              <a:t>Relative biological effectiveness RBE</a:t>
            </a:r>
          </a:p>
        </p:txBody>
      </p:sp>
      <p:sp>
        <p:nvSpPr>
          <p:cNvPr id="14" name="Marcador de contenido 13">
            <a:extLst>
              <a:ext uri="{FF2B5EF4-FFF2-40B4-BE49-F238E27FC236}">
                <a16:creationId xmlns:a16="http://schemas.microsoft.com/office/drawing/2014/main" id="{7A161EA4-8820-4EB6-9A1D-64401942FE87}"/>
              </a:ext>
            </a:extLst>
          </p:cNvPr>
          <p:cNvSpPr>
            <a:spLocks noGrp="1"/>
          </p:cNvSpPr>
          <p:nvPr>
            <p:ph idx="1"/>
          </p:nvPr>
        </p:nvSpPr>
        <p:spPr>
          <a:xfrm>
            <a:off x="6186619" y="547815"/>
            <a:ext cx="5178960" cy="1680519"/>
          </a:xfrm>
        </p:spPr>
        <p:txBody>
          <a:bodyPr anchor="ctr">
            <a:normAutofit/>
          </a:bodyPr>
          <a:lstStyle/>
          <a:p>
            <a:r>
              <a:rPr lang="en-US" sz="2000"/>
              <a:t>The  RBE  is  defined  as  the  ratio  of  doses  to reach  the  same  level  of  effect  when  comparing two  modalities,  e.g.  a  reference  radiation  and proton radiation.</a:t>
            </a:r>
            <a:endParaRPr lang="es-MX" sz="2000"/>
          </a:p>
        </p:txBody>
      </p:sp>
      <p:pic>
        <p:nvPicPr>
          <p:cNvPr id="15" name="Imagen 14">
            <a:extLst>
              <a:ext uri="{FF2B5EF4-FFF2-40B4-BE49-F238E27FC236}">
                <a16:creationId xmlns:a16="http://schemas.microsoft.com/office/drawing/2014/main" id="{A2A491E0-2957-4C00-A8DA-536F80ABCD32}"/>
              </a:ext>
            </a:extLst>
          </p:cNvPr>
          <p:cNvPicPr>
            <a:picLocks noChangeAspect="1"/>
          </p:cNvPicPr>
          <p:nvPr/>
        </p:nvPicPr>
        <p:blipFill rotWithShape="1">
          <a:blip r:embed="rId2"/>
          <a:srcRect t="6513" r="10492" b="24099"/>
          <a:stretch/>
        </p:blipFill>
        <p:spPr>
          <a:xfrm>
            <a:off x="838198" y="2860487"/>
            <a:ext cx="5167185" cy="2834020"/>
          </a:xfrm>
          <a:prstGeom prst="rect">
            <a:avLst/>
          </a:prstGeom>
        </p:spPr>
      </p:pic>
      <p:pic>
        <p:nvPicPr>
          <p:cNvPr id="16" name="Imagen 15">
            <a:extLst>
              <a:ext uri="{FF2B5EF4-FFF2-40B4-BE49-F238E27FC236}">
                <a16:creationId xmlns:a16="http://schemas.microsoft.com/office/drawing/2014/main" id="{46615536-BD8E-4FC1-A5CD-EBA23882054F}"/>
              </a:ext>
            </a:extLst>
          </p:cNvPr>
          <p:cNvPicPr>
            <a:picLocks noChangeAspect="1"/>
          </p:cNvPicPr>
          <p:nvPr/>
        </p:nvPicPr>
        <p:blipFill>
          <a:blip r:embed="rId3"/>
          <a:stretch>
            <a:fillRect/>
          </a:stretch>
        </p:blipFill>
        <p:spPr>
          <a:xfrm>
            <a:off x="6198394" y="2976539"/>
            <a:ext cx="5167185" cy="2601915"/>
          </a:xfrm>
          <a:prstGeom prst="rect">
            <a:avLst/>
          </a:prstGeom>
        </p:spPr>
      </p:pic>
      <p:sp>
        <p:nvSpPr>
          <p:cNvPr id="8" name="Footer Placeholder 7">
            <a:extLst>
              <a:ext uri="{FF2B5EF4-FFF2-40B4-BE49-F238E27FC236}">
                <a16:creationId xmlns:a16="http://schemas.microsoft.com/office/drawing/2014/main" id="{6692507E-A50F-4854-84CB-2B483861FB8A}"/>
              </a:ext>
            </a:extLst>
          </p:cNvPr>
          <p:cNvSpPr>
            <a:spLocks noGrp="1"/>
          </p:cNvSpPr>
          <p:nvPr>
            <p:ph type="ftr" sz="quarter" idx="11"/>
          </p:nvPr>
        </p:nvSpPr>
        <p:spPr/>
        <p:txBody>
          <a:bodyPr/>
          <a:lstStyle/>
          <a:p>
            <a:r>
              <a:rPr lang="en-US"/>
              <a:t>Particle Therapy MasterClass 2021 ( 10/03/2021, ICN UNAM)</a:t>
            </a:r>
            <a:endParaRPr lang="es-MX"/>
          </a:p>
        </p:txBody>
      </p:sp>
      <p:sp>
        <p:nvSpPr>
          <p:cNvPr id="10" name="Slide Number Placeholder 9">
            <a:extLst>
              <a:ext uri="{FF2B5EF4-FFF2-40B4-BE49-F238E27FC236}">
                <a16:creationId xmlns:a16="http://schemas.microsoft.com/office/drawing/2014/main" id="{8A401549-DBD7-4206-B9F8-999FF7A4CBA7}"/>
              </a:ext>
            </a:extLst>
          </p:cNvPr>
          <p:cNvSpPr>
            <a:spLocks noGrp="1"/>
          </p:cNvSpPr>
          <p:nvPr>
            <p:ph type="sldNum" sz="quarter" idx="12"/>
          </p:nvPr>
        </p:nvSpPr>
        <p:spPr/>
        <p:txBody>
          <a:bodyPr/>
          <a:lstStyle/>
          <a:p>
            <a:fld id="{D49E9730-15D7-4F3E-A30F-D5C30031E350}" type="slidenum">
              <a:rPr lang="es-MX" smtClean="0"/>
              <a:t>17</a:t>
            </a:fld>
            <a:endParaRPr lang="es-MX"/>
          </a:p>
        </p:txBody>
      </p:sp>
    </p:spTree>
    <p:extLst>
      <p:ext uri="{BB962C8B-B14F-4D97-AF65-F5344CB8AC3E}">
        <p14:creationId xmlns:p14="http://schemas.microsoft.com/office/powerpoint/2010/main" val="846770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63A4939-EA25-4ED3-AA71-82D874972CF0}"/>
              </a:ext>
            </a:extLst>
          </p:cNvPr>
          <p:cNvSpPr>
            <a:spLocks noGrp="1"/>
          </p:cNvSpPr>
          <p:nvPr>
            <p:ph type="title"/>
          </p:nvPr>
        </p:nvSpPr>
        <p:spPr>
          <a:xfrm>
            <a:off x="686834" y="591344"/>
            <a:ext cx="3200400" cy="5585619"/>
          </a:xfrm>
        </p:spPr>
        <p:txBody>
          <a:bodyPr>
            <a:normAutofit/>
          </a:bodyPr>
          <a:lstStyle/>
          <a:p>
            <a:r>
              <a:rPr lang="es-MX">
                <a:solidFill>
                  <a:srgbClr val="FFFFFF"/>
                </a:solidFill>
              </a:rPr>
              <a:t>Origin of the necessity for defining RBE</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725B9AF0-5BF1-4FB3-A7FB-A5C1AD5CC6E5}"/>
              </a:ext>
            </a:extLst>
          </p:cNvPr>
          <p:cNvSpPr>
            <a:spLocks noGrp="1"/>
          </p:cNvSpPr>
          <p:nvPr>
            <p:ph idx="1"/>
          </p:nvPr>
        </p:nvSpPr>
        <p:spPr>
          <a:xfrm>
            <a:off x="4447308" y="591344"/>
            <a:ext cx="6906491" cy="5585619"/>
          </a:xfrm>
        </p:spPr>
        <p:txBody>
          <a:bodyPr anchor="ctr">
            <a:normAutofit/>
          </a:bodyPr>
          <a:lstStyle/>
          <a:p>
            <a:pPr algn="just"/>
            <a:r>
              <a:rPr lang="en-US" sz="2000" dirty="0"/>
              <a:t>The reason  for  the  altered  biological  effectiveness  of  carbon  ions  as  compared  to  photons  is  the  different  way  they  transfer  their  energy  on  a  microscopic  scale.</a:t>
            </a:r>
          </a:p>
          <a:p>
            <a:pPr lvl="1" algn="just"/>
            <a:r>
              <a:rPr lang="en-US" sz="2000" dirty="0"/>
              <a:t> The  high-energetic  photons  transfer  a large fraction of their energy to secondary electrons,</a:t>
            </a:r>
          </a:p>
          <a:p>
            <a:pPr lvl="1" algn="just"/>
            <a:r>
              <a:rPr lang="en-US" sz="2000" dirty="0"/>
              <a:t> ions  release a large number of secondary electrons with very low energies, mostly in the keV range.</a:t>
            </a:r>
          </a:p>
          <a:p>
            <a:pPr lvl="2" algn="just"/>
            <a:r>
              <a:rPr lang="en-US" dirty="0"/>
              <a:t>The secondary electrons released by photons spread their energy over large distances from the primary interaction point while the secondary electrons originating from ions deposit their energy essentially within a small radius around the primary ion track (</a:t>
            </a:r>
            <a:r>
              <a:rPr lang="en-US" dirty="0" err="1"/>
              <a:t>Krämer</a:t>
            </a:r>
            <a:r>
              <a:rPr lang="en-US" dirty="0"/>
              <a:t> and Kraft 1994a, 1994b). This maximum radius decreases from 156 </a:t>
            </a:r>
            <a:r>
              <a:rPr lang="en-US" dirty="0" err="1"/>
              <a:t>μm</a:t>
            </a:r>
            <a:r>
              <a:rPr lang="en-US" dirty="0"/>
              <a:t> to 3 </a:t>
            </a:r>
            <a:r>
              <a:rPr lang="en-US" dirty="0" err="1"/>
              <a:t>μm</a:t>
            </a:r>
            <a:r>
              <a:rPr lang="en-US" dirty="0"/>
              <a:t> and 0.06 </a:t>
            </a:r>
            <a:r>
              <a:rPr lang="en-US" dirty="0" err="1"/>
              <a:t>μm</a:t>
            </a:r>
            <a:r>
              <a:rPr lang="en-US" dirty="0"/>
              <a:t> for carbon ion energies of 100, 10, and 1 MeV u−1, respectively (</a:t>
            </a:r>
            <a:r>
              <a:rPr lang="en-US" dirty="0" err="1"/>
              <a:t>Elsässer</a:t>
            </a:r>
            <a:r>
              <a:rPr lang="en-US" dirty="0"/>
              <a:t> et al2008). As the maximum track radius decreases and the LET increases with decreasing energy, the local dose around the carbon ion.</a:t>
            </a:r>
            <a:endParaRPr lang="es-MX" dirty="0"/>
          </a:p>
        </p:txBody>
      </p:sp>
      <p:sp>
        <p:nvSpPr>
          <p:cNvPr id="10" name="Footer Placeholder 9">
            <a:extLst>
              <a:ext uri="{FF2B5EF4-FFF2-40B4-BE49-F238E27FC236}">
                <a16:creationId xmlns:a16="http://schemas.microsoft.com/office/drawing/2014/main" id="{3E7F4674-D13C-44F4-94E1-7AB571FC76DE}"/>
              </a:ext>
            </a:extLst>
          </p:cNvPr>
          <p:cNvSpPr>
            <a:spLocks noGrp="1"/>
          </p:cNvSpPr>
          <p:nvPr>
            <p:ph type="ftr" sz="quarter" idx="11"/>
          </p:nvPr>
        </p:nvSpPr>
        <p:spPr/>
        <p:txBody>
          <a:bodyPr/>
          <a:lstStyle/>
          <a:p>
            <a:r>
              <a:rPr lang="en-US"/>
              <a:t>Particle Therapy MasterClass 2021 ( 10/03/2021, ICN UNAM)</a:t>
            </a:r>
            <a:endParaRPr lang="es-MX"/>
          </a:p>
        </p:txBody>
      </p:sp>
      <p:sp>
        <p:nvSpPr>
          <p:cNvPr id="11" name="Slide Number Placeholder 10">
            <a:extLst>
              <a:ext uri="{FF2B5EF4-FFF2-40B4-BE49-F238E27FC236}">
                <a16:creationId xmlns:a16="http://schemas.microsoft.com/office/drawing/2014/main" id="{B8C8262D-BA04-4153-84D6-F1B13C5D6155}"/>
              </a:ext>
            </a:extLst>
          </p:cNvPr>
          <p:cNvSpPr>
            <a:spLocks noGrp="1"/>
          </p:cNvSpPr>
          <p:nvPr>
            <p:ph type="sldNum" sz="quarter" idx="12"/>
          </p:nvPr>
        </p:nvSpPr>
        <p:spPr/>
        <p:txBody>
          <a:bodyPr/>
          <a:lstStyle/>
          <a:p>
            <a:fld id="{D49E9730-15D7-4F3E-A30F-D5C30031E350}" type="slidenum">
              <a:rPr lang="es-MX" smtClean="0"/>
              <a:t>18</a:t>
            </a:fld>
            <a:endParaRPr lang="es-MX"/>
          </a:p>
        </p:txBody>
      </p:sp>
    </p:spTree>
    <p:extLst>
      <p:ext uri="{BB962C8B-B14F-4D97-AF65-F5344CB8AC3E}">
        <p14:creationId xmlns:p14="http://schemas.microsoft.com/office/powerpoint/2010/main" val="2046690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A993CC11-4133-448E-959A-B76D26B7BF47}"/>
              </a:ext>
            </a:extLst>
          </p:cNvPr>
          <p:cNvSpPr>
            <a:spLocks noGrp="1"/>
          </p:cNvSpPr>
          <p:nvPr>
            <p:ph type="title"/>
          </p:nvPr>
        </p:nvSpPr>
        <p:spPr>
          <a:xfrm>
            <a:off x="838200" y="609600"/>
            <a:ext cx="3739341" cy="1330839"/>
          </a:xfrm>
        </p:spPr>
        <p:txBody>
          <a:bodyPr>
            <a:normAutofit/>
          </a:bodyPr>
          <a:lstStyle/>
          <a:p>
            <a:r>
              <a:rPr lang="es-MX"/>
              <a:t>RBE photons  vs carbon ions</a:t>
            </a:r>
            <a:endParaRPr lang="es-MX" dirty="0"/>
          </a:p>
        </p:txBody>
      </p:sp>
      <p:sp>
        <p:nvSpPr>
          <p:cNvPr id="7" name="Marcador de contenido 6">
            <a:extLst>
              <a:ext uri="{FF2B5EF4-FFF2-40B4-BE49-F238E27FC236}">
                <a16:creationId xmlns:a16="http://schemas.microsoft.com/office/drawing/2014/main" id="{1BA7AF6A-96ED-4503-B79A-839BACA36032}"/>
              </a:ext>
            </a:extLst>
          </p:cNvPr>
          <p:cNvSpPr>
            <a:spLocks noGrp="1"/>
          </p:cNvSpPr>
          <p:nvPr>
            <p:ph idx="1"/>
          </p:nvPr>
        </p:nvSpPr>
        <p:spPr>
          <a:xfrm>
            <a:off x="862366" y="2194102"/>
            <a:ext cx="3427001" cy="3908586"/>
          </a:xfrm>
        </p:spPr>
        <p:txBody>
          <a:bodyPr>
            <a:normAutofit/>
          </a:bodyPr>
          <a:lstStyle/>
          <a:p>
            <a:endParaRPr lang="es-MX" sz="2000"/>
          </a:p>
        </p:txBody>
      </p:sp>
      <p:pic>
        <p:nvPicPr>
          <p:cNvPr id="5" name="Imagen 4">
            <a:extLst>
              <a:ext uri="{FF2B5EF4-FFF2-40B4-BE49-F238E27FC236}">
                <a16:creationId xmlns:a16="http://schemas.microsoft.com/office/drawing/2014/main" id="{B718779B-2A1D-4434-BEB1-CF5756F85B38}"/>
              </a:ext>
            </a:extLst>
          </p:cNvPr>
          <p:cNvPicPr>
            <a:picLocks noChangeAspect="1"/>
          </p:cNvPicPr>
          <p:nvPr/>
        </p:nvPicPr>
        <p:blipFill>
          <a:blip r:embed="rId2"/>
          <a:stretch>
            <a:fillRect/>
          </a:stretch>
        </p:blipFill>
        <p:spPr>
          <a:xfrm>
            <a:off x="5445457" y="1194244"/>
            <a:ext cx="6155141" cy="4493252"/>
          </a:xfrm>
          <a:prstGeom prst="rect">
            <a:avLst/>
          </a:prstGeom>
        </p:spPr>
      </p:pic>
      <p:sp>
        <p:nvSpPr>
          <p:cNvPr id="11" name="Footer Placeholder 10">
            <a:extLst>
              <a:ext uri="{FF2B5EF4-FFF2-40B4-BE49-F238E27FC236}">
                <a16:creationId xmlns:a16="http://schemas.microsoft.com/office/drawing/2014/main" id="{54F2A9DA-AEFC-4D99-85C9-590136B783AD}"/>
              </a:ext>
            </a:extLst>
          </p:cNvPr>
          <p:cNvSpPr>
            <a:spLocks noGrp="1"/>
          </p:cNvSpPr>
          <p:nvPr>
            <p:ph type="ftr" sz="quarter" idx="11"/>
          </p:nvPr>
        </p:nvSpPr>
        <p:spPr/>
        <p:txBody>
          <a:bodyPr/>
          <a:lstStyle/>
          <a:p>
            <a:r>
              <a:rPr lang="en-US"/>
              <a:t>Particle Therapy MasterClass 2021 ( 10/03/2021, ICN UNAM)</a:t>
            </a:r>
            <a:endParaRPr lang="es-MX"/>
          </a:p>
        </p:txBody>
      </p:sp>
      <p:sp>
        <p:nvSpPr>
          <p:cNvPr id="13" name="Slide Number Placeholder 12">
            <a:extLst>
              <a:ext uri="{FF2B5EF4-FFF2-40B4-BE49-F238E27FC236}">
                <a16:creationId xmlns:a16="http://schemas.microsoft.com/office/drawing/2014/main" id="{3C34DDAF-5046-4E18-A613-865FA60DBE08}"/>
              </a:ext>
            </a:extLst>
          </p:cNvPr>
          <p:cNvSpPr>
            <a:spLocks noGrp="1"/>
          </p:cNvSpPr>
          <p:nvPr>
            <p:ph type="sldNum" sz="quarter" idx="12"/>
          </p:nvPr>
        </p:nvSpPr>
        <p:spPr/>
        <p:txBody>
          <a:bodyPr/>
          <a:lstStyle/>
          <a:p>
            <a:fld id="{D49E9730-15D7-4F3E-A30F-D5C30031E350}" type="slidenum">
              <a:rPr lang="es-MX" smtClean="0"/>
              <a:t>19</a:t>
            </a:fld>
            <a:endParaRPr lang="es-MX"/>
          </a:p>
        </p:txBody>
      </p:sp>
    </p:spTree>
    <p:extLst>
      <p:ext uri="{BB962C8B-B14F-4D97-AF65-F5344CB8AC3E}">
        <p14:creationId xmlns:p14="http://schemas.microsoft.com/office/powerpoint/2010/main" val="638566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Shape 73">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Rectangle 77">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Rectangle 81">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84" name="Freeform: Shape 83">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Título 3">
            <a:extLst>
              <a:ext uri="{FF2B5EF4-FFF2-40B4-BE49-F238E27FC236}">
                <a16:creationId xmlns:a16="http://schemas.microsoft.com/office/drawing/2014/main" id="{48870FB1-CAFE-414B-8E70-2C4188C8B669}"/>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THE NUCLEAR PHYSICS HELPS THE FIGHT AGAINST CANCER</a:t>
            </a:r>
          </a:p>
        </p:txBody>
      </p:sp>
      <p:sp>
        <p:nvSpPr>
          <p:cNvPr id="88" name="Freeform: Shape 87">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Rectangle 89">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ooter Placeholder 8">
            <a:extLst>
              <a:ext uri="{FF2B5EF4-FFF2-40B4-BE49-F238E27FC236}">
                <a16:creationId xmlns:a16="http://schemas.microsoft.com/office/drawing/2014/main" id="{2A159A71-6794-4158-8BBF-9FC1F316F739}"/>
              </a:ext>
            </a:extLst>
          </p:cNvPr>
          <p:cNvSpPr>
            <a:spLocks noGrp="1"/>
          </p:cNvSpPr>
          <p:nvPr>
            <p:ph type="ftr" sz="quarter" idx="11"/>
          </p:nvPr>
        </p:nvSpPr>
        <p:spPr/>
        <p:txBody>
          <a:bodyPr/>
          <a:lstStyle/>
          <a:p>
            <a:r>
              <a:rPr lang="en-US"/>
              <a:t>Particle Therapy MasterClass 2021 ( 10/03/2021, ICN UNAM)</a:t>
            </a:r>
            <a:endParaRPr lang="es-MX"/>
          </a:p>
        </p:txBody>
      </p:sp>
      <p:sp>
        <p:nvSpPr>
          <p:cNvPr id="10" name="Slide Number Placeholder 9">
            <a:extLst>
              <a:ext uri="{FF2B5EF4-FFF2-40B4-BE49-F238E27FC236}">
                <a16:creationId xmlns:a16="http://schemas.microsoft.com/office/drawing/2014/main" id="{94F07EEB-EFB2-42DF-8937-FCA40EB6A239}"/>
              </a:ext>
            </a:extLst>
          </p:cNvPr>
          <p:cNvSpPr>
            <a:spLocks noGrp="1"/>
          </p:cNvSpPr>
          <p:nvPr>
            <p:ph type="sldNum" sz="quarter" idx="12"/>
          </p:nvPr>
        </p:nvSpPr>
        <p:spPr/>
        <p:txBody>
          <a:bodyPr/>
          <a:lstStyle/>
          <a:p>
            <a:fld id="{D49E9730-15D7-4F3E-A30F-D5C30031E350}" type="slidenum">
              <a:rPr lang="es-MX" smtClean="0"/>
              <a:t>2</a:t>
            </a:fld>
            <a:endParaRPr lang="es-MX"/>
          </a:p>
        </p:txBody>
      </p:sp>
    </p:spTree>
    <p:extLst>
      <p:ext uri="{BB962C8B-B14F-4D97-AF65-F5344CB8AC3E}">
        <p14:creationId xmlns:p14="http://schemas.microsoft.com/office/powerpoint/2010/main" val="3453953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935E47-64B2-4042-9106-D037847BB995}"/>
              </a:ext>
            </a:extLst>
          </p:cNvPr>
          <p:cNvSpPr>
            <a:spLocks noChangeArrowheads="1"/>
          </p:cNvSpPr>
          <p:nvPr/>
        </p:nvSpPr>
        <p:spPr bwMode="auto">
          <a:xfrm rot="10800000" flipV="1">
            <a:off x="865909" y="3333665"/>
            <a:ext cx="1046018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900" b="0" i="0" u="none" strike="noStrike" cap="none" normalizeH="0" baseline="0" dirty="0">
                <a:ln>
                  <a:noFill/>
                </a:ln>
                <a:solidFill>
                  <a:schemeClr val="tx1"/>
                </a:solidFill>
                <a:effectLst/>
                <a:latin typeface="Arial" panose="020B0604020202020204" pitchFamily="34" charset="0"/>
              </a:rPr>
              <a:t>     </a:t>
            </a: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chemeClr val="tx1"/>
                </a:solidFill>
                <a:effectLst/>
                <a:latin typeface="Arial" panose="020B0604020202020204" pitchFamily="34" charset="0"/>
              </a:rPr>
              <a:t> </a:t>
            </a:r>
          </a:p>
        </p:txBody>
      </p:sp>
      <p:sp>
        <p:nvSpPr>
          <p:cNvPr id="3" name="AutoShape 2" descr="RBE={\frac  {D_{X}}{D_{R}}}">
            <a:extLst>
              <a:ext uri="{FF2B5EF4-FFF2-40B4-BE49-F238E27FC236}">
                <a16:creationId xmlns:a16="http://schemas.microsoft.com/office/drawing/2014/main" id="{713087B2-101A-4DF6-915F-BB6867F85E7E}"/>
              </a:ext>
            </a:extLst>
          </p:cNvPr>
          <p:cNvSpPr>
            <a:spLocks noChangeAspect="1" noChangeArrowheads="1"/>
          </p:cNvSpPr>
          <p:nvPr/>
        </p:nvSpPr>
        <p:spPr bwMode="auto">
          <a:xfrm rot="10800000" flipV="1">
            <a:off x="1450108" y="2626878"/>
            <a:ext cx="803563" cy="803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Footer Placeholder 9">
            <a:extLst>
              <a:ext uri="{FF2B5EF4-FFF2-40B4-BE49-F238E27FC236}">
                <a16:creationId xmlns:a16="http://schemas.microsoft.com/office/drawing/2014/main" id="{4E80886B-97EF-4C9B-8DFB-56FB28F5FC0E}"/>
              </a:ext>
            </a:extLst>
          </p:cNvPr>
          <p:cNvSpPr>
            <a:spLocks noGrp="1"/>
          </p:cNvSpPr>
          <p:nvPr>
            <p:ph type="ftr" sz="quarter" idx="11"/>
          </p:nvPr>
        </p:nvSpPr>
        <p:spPr/>
        <p:txBody>
          <a:bodyPr/>
          <a:lstStyle/>
          <a:p>
            <a:r>
              <a:rPr lang="en-US"/>
              <a:t>Particle Therapy MasterClass 2021 ( 10/03/2021, ICN UNAM)</a:t>
            </a:r>
            <a:endParaRPr lang="es-MX"/>
          </a:p>
        </p:txBody>
      </p:sp>
      <p:sp>
        <p:nvSpPr>
          <p:cNvPr id="11" name="Slide Number Placeholder 10">
            <a:extLst>
              <a:ext uri="{FF2B5EF4-FFF2-40B4-BE49-F238E27FC236}">
                <a16:creationId xmlns:a16="http://schemas.microsoft.com/office/drawing/2014/main" id="{9E21C3B6-78F4-4018-BBEA-2FB329486A59}"/>
              </a:ext>
            </a:extLst>
          </p:cNvPr>
          <p:cNvSpPr>
            <a:spLocks noGrp="1"/>
          </p:cNvSpPr>
          <p:nvPr>
            <p:ph type="sldNum" sz="quarter" idx="12"/>
          </p:nvPr>
        </p:nvSpPr>
        <p:spPr/>
        <p:txBody>
          <a:bodyPr/>
          <a:lstStyle/>
          <a:p>
            <a:fld id="{D49E9730-15D7-4F3E-A30F-D5C30031E350}" type="slidenum">
              <a:rPr lang="es-MX" smtClean="0"/>
              <a:t>20</a:t>
            </a:fld>
            <a:endParaRPr lang="es-MX"/>
          </a:p>
        </p:txBody>
      </p:sp>
    </p:spTree>
    <p:extLst>
      <p:ext uri="{BB962C8B-B14F-4D97-AF65-F5344CB8AC3E}">
        <p14:creationId xmlns:p14="http://schemas.microsoft.com/office/powerpoint/2010/main" val="3992122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ítulo 1">
            <a:extLst>
              <a:ext uri="{FF2B5EF4-FFF2-40B4-BE49-F238E27FC236}">
                <a16:creationId xmlns:a16="http://schemas.microsoft.com/office/drawing/2014/main" id="{2A84CED7-5E88-4217-BDE8-A472FE4271F1}"/>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Lets turn to the living organisms</a:t>
            </a: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ooter Placeholder 8">
            <a:extLst>
              <a:ext uri="{FF2B5EF4-FFF2-40B4-BE49-F238E27FC236}">
                <a16:creationId xmlns:a16="http://schemas.microsoft.com/office/drawing/2014/main" id="{68241D2B-F6DD-4C01-9584-0B177EC386DE}"/>
              </a:ext>
            </a:extLst>
          </p:cNvPr>
          <p:cNvSpPr>
            <a:spLocks noGrp="1"/>
          </p:cNvSpPr>
          <p:nvPr>
            <p:ph type="ftr" sz="quarter" idx="11"/>
          </p:nvPr>
        </p:nvSpPr>
        <p:spPr/>
        <p:txBody>
          <a:bodyPr/>
          <a:lstStyle/>
          <a:p>
            <a:r>
              <a:rPr lang="en-US"/>
              <a:t>Particle Therapy MasterClass 2021 ( 10/03/2021, ICN UNAM)</a:t>
            </a:r>
            <a:endParaRPr lang="es-MX"/>
          </a:p>
        </p:txBody>
      </p:sp>
      <p:sp>
        <p:nvSpPr>
          <p:cNvPr id="10" name="Slide Number Placeholder 9">
            <a:extLst>
              <a:ext uri="{FF2B5EF4-FFF2-40B4-BE49-F238E27FC236}">
                <a16:creationId xmlns:a16="http://schemas.microsoft.com/office/drawing/2014/main" id="{9232CBF0-1436-4DA6-BC00-7BBF24508311}"/>
              </a:ext>
            </a:extLst>
          </p:cNvPr>
          <p:cNvSpPr>
            <a:spLocks noGrp="1"/>
          </p:cNvSpPr>
          <p:nvPr>
            <p:ph type="sldNum" sz="quarter" idx="12"/>
          </p:nvPr>
        </p:nvSpPr>
        <p:spPr/>
        <p:txBody>
          <a:bodyPr/>
          <a:lstStyle/>
          <a:p>
            <a:fld id="{D49E9730-15D7-4F3E-A30F-D5C30031E350}" type="slidenum">
              <a:rPr lang="es-MX" smtClean="0"/>
              <a:t>21</a:t>
            </a:fld>
            <a:endParaRPr lang="es-MX"/>
          </a:p>
        </p:txBody>
      </p:sp>
    </p:spTree>
    <p:extLst>
      <p:ext uri="{BB962C8B-B14F-4D97-AF65-F5344CB8AC3E}">
        <p14:creationId xmlns:p14="http://schemas.microsoft.com/office/powerpoint/2010/main" val="3378613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DB16AF4-FE1E-4B5B-98C5-AA9AE48F42D6}"/>
              </a:ext>
            </a:extLst>
          </p:cNvPr>
          <p:cNvSpPr>
            <a:spLocks noGrp="1"/>
          </p:cNvSpPr>
          <p:nvPr>
            <p:ph type="title"/>
          </p:nvPr>
        </p:nvSpPr>
        <p:spPr>
          <a:xfrm>
            <a:off x="589560" y="856180"/>
            <a:ext cx="4560584" cy="1128068"/>
          </a:xfrm>
        </p:spPr>
        <p:txBody>
          <a:bodyPr anchor="ctr">
            <a:normAutofit/>
          </a:bodyPr>
          <a:lstStyle/>
          <a:p>
            <a:r>
              <a:rPr lang="es-MX" sz="3700"/>
              <a:t>Basic information about biology -DNA</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7DFD4E2-0DED-430A-8B80-B2DBEDB962F0}"/>
              </a:ext>
            </a:extLst>
          </p:cNvPr>
          <p:cNvSpPr>
            <a:spLocks noGrp="1"/>
          </p:cNvSpPr>
          <p:nvPr>
            <p:ph idx="1"/>
          </p:nvPr>
        </p:nvSpPr>
        <p:spPr>
          <a:xfrm>
            <a:off x="590719" y="2224323"/>
            <a:ext cx="4827258" cy="4223212"/>
          </a:xfrm>
        </p:spPr>
        <p:txBody>
          <a:bodyPr anchor="ctr">
            <a:normAutofit/>
          </a:bodyPr>
          <a:lstStyle/>
          <a:p>
            <a:pPr algn="just"/>
            <a:r>
              <a:rPr lang="en-US" sz="2000" dirty="0"/>
              <a:t>Every one of your cells contains deoxyribonucleic acid (DNA).It constantly tells your cells what to do. Every living organism has DNA in all of its cells. </a:t>
            </a:r>
          </a:p>
          <a:p>
            <a:pPr algn="just"/>
            <a:r>
              <a:rPr lang="en-US" sz="2000" dirty="0"/>
              <a:t>A DNA molecule is built like a twisted ladder. The long rails are made of sugar and phosphate molecules. These are called the “backbone” of a DNA molecule. Each rung is a combination of four nucleotide bases. These are adenine, guanine, cytosine, and thymine. Each nucleotide has a letter that represents it. “A” stands for adenine, “G” for guanine, “C” for cytosine and “T” for thymine.</a:t>
            </a:r>
            <a:endParaRPr lang="es-MX"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06B4303E-CD68-4436-AF13-0CB621D3756B}"/>
              </a:ext>
            </a:extLst>
          </p:cNvPr>
          <p:cNvPicPr>
            <a:picLocks noChangeAspect="1"/>
          </p:cNvPicPr>
          <p:nvPr/>
        </p:nvPicPr>
        <p:blipFill rotWithShape="1">
          <a:blip r:embed="rId2"/>
          <a:srcRect t="2819" r="4" b="4"/>
          <a:stretch/>
        </p:blipFill>
        <p:spPr>
          <a:xfrm>
            <a:off x="5953643" y="856180"/>
            <a:ext cx="5473700" cy="5306107"/>
          </a:xfrm>
          <a:prstGeom prst="rect">
            <a:avLst/>
          </a:prstGeom>
        </p:spPr>
      </p:pic>
      <p:sp>
        <p:nvSpPr>
          <p:cNvPr id="16" name="Footer Placeholder 15">
            <a:extLst>
              <a:ext uri="{FF2B5EF4-FFF2-40B4-BE49-F238E27FC236}">
                <a16:creationId xmlns:a16="http://schemas.microsoft.com/office/drawing/2014/main" id="{7886080C-0AD0-4185-8E44-3F726CD31633}"/>
              </a:ext>
            </a:extLst>
          </p:cNvPr>
          <p:cNvSpPr>
            <a:spLocks noGrp="1"/>
          </p:cNvSpPr>
          <p:nvPr>
            <p:ph type="ftr" sz="quarter" idx="11"/>
          </p:nvPr>
        </p:nvSpPr>
        <p:spPr/>
        <p:txBody>
          <a:bodyPr/>
          <a:lstStyle/>
          <a:p>
            <a:r>
              <a:rPr lang="en-US"/>
              <a:t>Particle Therapy MasterClass 2021 ( 10/03/2021, ICN UNAM)</a:t>
            </a:r>
            <a:endParaRPr lang="es-MX"/>
          </a:p>
        </p:txBody>
      </p:sp>
      <p:sp>
        <p:nvSpPr>
          <p:cNvPr id="18" name="Slide Number Placeholder 17">
            <a:extLst>
              <a:ext uri="{FF2B5EF4-FFF2-40B4-BE49-F238E27FC236}">
                <a16:creationId xmlns:a16="http://schemas.microsoft.com/office/drawing/2014/main" id="{59EF93A1-3272-41C6-845D-8B81D7E5FF3C}"/>
              </a:ext>
            </a:extLst>
          </p:cNvPr>
          <p:cNvSpPr>
            <a:spLocks noGrp="1"/>
          </p:cNvSpPr>
          <p:nvPr>
            <p:ph type="sldNum" sz="quarter" idx="12"/>
          </p:nvPr>
        </p:nvSpPr>
        <p:spPr/>
        <p:txBody>
          <a:bodyPr/>
          <a:lstStyle/>
          <a:p>
            <a:fld id="{D49E9730-15D7-4F3E-A30F-D5C30031E350}" type="slidenum">
              <a:rPr lang="es-MX" smtClean="0">
                <a:solidFill>
                  <a:schemeClr val="bg1"/>
                </a:solidFill>
              </a:rPr>
              <a:t>22</a:t>
            </a:fld>
            <a:endParaRPr lang="es-MX" dirty="0">
              <a:solidFill>
                <a:schemeClr val="bg1"/>
              </a:solidFill>
            </a:endParaRPr>
          </a:p>
        </p:txBody>
      </p:sp>
    </p:spTree>
    <p:extLst>
      <p:ext uri="{BB962C8B-B14F-4D97-AF65-F5344CB8AC3E}">
        <p14:creationId xmlns:p14="http://schemas.microsoft.com/office/powerpoint/2010/main" val="1794712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82B20B67-BED1-4813-B1E4-10010F092071}"/>
              </a:ext>
            </a:extLst>
          </p:cNvPr>
          <p:cNvSpPr>
            <a:spLocks noGrp="1"/>
          </p:cNvSpPr>
          <p:nvPr>
            <p:ph type="title"/>
          </p:nvPr>
        </p:nvSpPr>
        <p:spPr>
          <a:xfrm>
            <a:off x="6094105" y="802955"/>
            <a:ext cx="4977976" cy="1454051"/>
          </a:xfrm>
        </p:spPr>
        <p:txBody>
          <a:bodyPr>
            <a:normAutofit/>
          </a:bodyPr>
          <a:lstStyle/>
          <a:p>
            <a:r>
              <a:rPr lang="es-MX">
                <a:solidFill>
                  <a:srgbClr val="000000"/>
                </a:solidFill>
              </a:rPr>
              <a:t>The biological effects ofradiation</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DNA">
            <a:extLst>
              <a:ext uri="{FF2B5EF4-FFF2-40B4-BE49-F238E27FC236}">
                <a16:creationId xmlns:a16="http://schemas.microsoft.com/office/drawing/2014/main" id="{840E32DA-B002-46D0-BB3B-5CEF255CC2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Marcador de contenido 2">
            <a:extLst>
              <a:ext uri="{FF2B5EF4-FFF2-40B4-BE49-F238E27FC236}">
                <a16:creationId xmlns:a16="http://schemas.microsoft.com/office/drawing/2014/main" id="{6032E283-C70B-4637-8408-F944B6E3B178}"/>
              </a:ext>
            </a:extLst>
          </p:cNvPr>
          <p:cNvSpPr>
            <a:spLocks noGrp="1"/>
          </p:cNvSpPr>
          <p:nvPr>
            <p:ph idx="1"/>
          </p:nvPr>
        </p:nvSpPr>
        <p:spPr>
          <a:xfrm>
            <a:off x="6090574" y="2421682"/>
            <a:ext cx="4977578" cy="3639289"/>
          </a:xfrm>
        </p:spPr>
        <p:txBody>
          <a:bodyPr anchor="ctr">
            <a:normAutofit/>
          </a:bodyPr>
          <a:lstStyle/>
          <a:p>
            <a:pPr marL="0" indent="0">
              <a:buNone/>
            </a:pPr>
            <a:r>
              <a:rPr lang="es-MX" sz="2000" b="1">
                <a:solidFill>
                  <a:srgbClr val="000000"/>
                </a:solidFill>
              </a:rPr>
              <a:t>The biological effects can be of two natures</a:t>
            </a:r>
          </a:p>
          <a:p>
            <a:pPr marL="514350" indent="-514350">
              <a:buAutoNum type="arabicParenR"/>
            </a:pPr>
            <a:r>
              <a:rPr lang="es-MX" sz="2000" b="1">
                <a:solidFill>
                  <a:srgbClr val="000000"/>
                </a:solidFill>
              </a:rPr>
              <a:t>A direct atack to the key element of the cells – the DNA</a:t>
            </a:r>
          </a:p>
          <a:p>
            <a:pPr marL="514350" indent="-514350">
              <a:buAutoNum type="arabicParenR"/>
            </a:pPr>
            <a:r>
              <a:rPr lang="es-MX" sz="2000" b="1">
                <a:solidFill>
                  <a:srgbClr val="000000"/>
                </a:solidFill>
              </a:rPr>
              <a:t>An indirect poisoning of vital elements</a:t>
            </a:r>
          </a:p>
        </p:txBody>
      </p:sp>
      <p:sp>
        <p:nvSpPr>
          <p:cNvPr id="13" name="Footer Placeholder 12">
            <a:extLst>
              <a:ext uri="{FF2B5EF4-FFF2-40B4-BE49-F238E27FC236}">
                <a16:creationId xmlns:a16="http://schemas.microsoft.com/office/drawing/2014/main" id="{6A4FDA07-526C-4656-9A53-C637FA53A798}"/>
              </a:ext>
            </a:extLst>
          </p:cNvPr>
          <p:cNvSpPr>
            <a:spLocks noGrp="1"/>
          </p:cNvSpPr>
          <p:nvPr>
            <p:ph type="ftr" sz="quarter" idx="11"/>
          </p:nvPr>
        </p:nvSpPr>
        <p:spPr/>
        <p:txBody>
          <a:bodyPr/>
          <a:lstStyle/>
          <a:p>
            <a:r>
              <a:rPr lang="en-US"/>
              <a:t>Particle Therapy MasterClass 2021 ( 10/03/2021, ICN UNAM)</a:t>
            </a:r>
            <a:endParaRPr lang="es-MX"/>
          </a:p>
        </p:txBody>
      </p:sp>
      <p:sp>
        <p:nvSpPr>
          <p:cNvPr id="15" name="Slide Number Placeholder 14">
            <a:extLst>
              <a:ext uri="{FF2B5EF4-FFF2-40B4-BE49-F238E27FC236}">
                <a16:creationId xmlns:a16="http://schemas.microsoft.com/office/drawing/2014/main" id="{397EF717-1900-4891-B75E-CF8FBD07797B}"/>
              </a:ext>
            </a:extLst>
          </p:cNvPr>
          <p:cNvSpPr>
            <a:spLocks noGrp="1"/>
          </p:cNvSpPr>
          <p:nvPr>
            <p:ph type="sldNum" sz="quarter" idx="12"/>
          </p:nvPr>
        </p:nvSpPr>
        <p:spPr/>
        <p:txBody>
          <a:bodyPr/>
          <a:lstStyle/>
          <a:p>
            <a:fld id="{D49E9730-15D7-4F3E-A30F-D5C30031E350}" type="slidenum">
              <a:rPr lang="es-MX" smtClean="0"/>
              <a:t>23</a:t>
            </a:fld>
            <a:endParaRPr lang="es-MX"/>
          </a:p>
        </p:txBody>
      </p:sp>
    </p:spTree>
    <p:extLst>
      <p:ext uri="{BB962C8B-B14F-4D97-AF65-F5344CB8AC3E}">
        <p14:creationId xmlns:p14="http://schemas.microsoft.com/office/powerpoint/2010/main" val="2431511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9F14B7D4-1C4F-4AC5-BF11-9ED7D6FDC006}"/>
              </a:ext>
            </a:extLst>
          </p:cNvPr>
          <p:cNvSpPr>
            <a:spLocks noGrp="1"/>
          </p:cNvSpPr>
          <p:nvPr>
            <p:ph type="title"/>
          </p:nvPr>
        </p:nvSpPr>
        <p:spPr>
          <a:xfrm>
            <a:off x="640079" y="2053641"/>
            <a:ext cx="3669161" cy="2760098"/>
          </a:xfrm>
        </p:spPr>
        <p:txBody>
          <a:bodyPr>
            <a:normAutofit/>
          </a:bodyPr>
          <a:lstStyle/>
          <a:p>
            <a:r>
              <a:rPr lang="es-MX">
                <a:solidFill>
                  <a:srgbClr val="FFFFFF"/>
                </a:solidFill>
              </a:rPr>
              <a:t>Direct action</a:t>
            </a:r>
          </a:p>
        </p:txBody>
      </p:sp>
      <p:sp>
        <p:nvSpPr>
          <p:cNvPr id="3" name="Marcador de contenido 2">
            <a:extLst>
              <a:ext uri="{FF2B5EF4-FFF2-40B4-BE49-F238E27FC236}">
                <a16:creationId xmlns:a16="http://schemas.microsoft.com/office/drawing/2014/main" id="{C43FAC14-FF82-4EAF-9502-50B4F689542D}"/>
              </a:ext>
            </a:extLst>
          </p:cNvPr>
          <p:cNvSpPr>
            <a:spLocks noGrp="1"/>
          </p:cNvSpPr>
          <p:nvPr>
            <p:ph idx="1"/>
          </p:nvPr>
        </p:nvSpPr>
        <p:spPr>
          <a:xfrm>
            <a:off x="6109891" y="867905"/>
            <a:ext cx="5316179" cy="5474561"/>
          </a:xfrm>
        </p:spPr>
        <p:txBody>
          <a:bodyPr anchor="ctr">
            <a:normAutofit fontScale="92500"/>
          </a:bodyPr>
          <a:lstStyle/>
          <a:p>
            <a:pPr algn="just"/>
            <a:r>
              <a:rPr lang="en-US" sz="2400" dirty="0">
                <a:solidFill>
                  <a:srgbClr val="000000"/>
                </a:solidFill>
              </a:rPr>
              <a:t>Direct action can lead to either DNA damage or DNA mutations. Keep in mind that these are two different things. </a:t>
            </a:r>
          </a:p>
          <a:p>
            <a:pPr algn="just"/>
            <a:endParaRPr lang="en-US" sz="2400" dirty="0">
              <a:solidFill>
                <a:srgbClr val="000000"/>
              </a:solidFill>
            </a:endParaRPr>
          </a:p>
          <a:p>
            <a:pPr algn="just"/>
            <a:r>
              <a:rPr lang="en-US" sz="2400" dirty="0">
                <a:solidFill>
                  <a:srgbClr val="000000"/>
                </a:solidFill>
              </a:rPr>
              <a:t>DNA lesions involve physical damage. This includes changes to the chemical structure of the DNA molecule (numbers 2 and 3 in the list and diagram). </a:t>
            </a:r>
          </a:p>
          <a:p>
            <a:pPr algn="just"/>
            <a:endParaRPr lang="en-US" sz="2400" dirty="0">
              <a:solidFill>
                <a:srgbClr val="000000"/>
              </a:solidFill>
            </a:endParaRPr>
          </a:p>
          <a:p>
            <a:pPr algn="just"/>
            <a:r>
              <a:rPr lang="en-US" sz="2400" dirty="0">
                <a:solidFill>
                  <a:srgbClr val="000000"/>
                </a:solidFill>
              </a:rPr>
              <a:t>DNA mutations involve changes to the sequence of base pairs (number 1 on the list and diagram). If DNA damage is not repaired, it can lead to mutations. Mutations can prevent genes from making correct proteins. This can be very harmful to an organism.</a:t>
            </a:r>
            <a:endParaRPr lang="es-MX" sz="2400" dirty="0">
              <a:solidFill>
                <a:srgbClr val="000000"/>
              </a:solidFill>
            </a:endParaRPr>
          </a:p>
        </p:txBody>
      </p:sp>
      <p:sp>
        <p:nvSpPr>
          <p:cNvPr id="10" name="Footer Placeholder 9">
            <a:extLst>
              <a:ext uri="{FF2B5EF4-FFF2-40B4-BE49-F238E27FC236}">
                <a16:creationId xmlns:a16="http://schemas.microsoft.com/office/drawing/2014/main" id="{83CFE041-FA45-4377-874B-385AC7C49B87}"/>
              </a:ext>
            </a:extLst>
          </p:cNvPr>
          <p:cNvSpPr>
            <a:spLocks noGrp="1"/>
          </p:cNvSpPr>
          <p:nvPr>
            <p:ph type="ftr" sz="quarter" idx="11"/>
          </p:nvPr>
        </p:nvSpPr>
        <p:spPr/>
        <p:txBody>
          <a:bodyPr/>
          <a:lstStyle/>
          <a:p>
            <a:r>
              <a:rPr lang="en-US"/>
              <a:t>Particle Therapy MasterClass 2021 ( 10/03/2021, ICN UNAM)</a:t>
            </a:r>
            <a:endParaRPr lang="es-MX"/>
          </a:p>
        </p:txBody>
      </p:sp>
      <p:sp>
        <p:nvSpPr>
          <p:cNvPr id="11" name="Slide Number Placeholder 10">
            <a:extLst>
              <a:ext uri="{FF2B5EF4-FFF2-40B4-BE49-F238E27FC236}">
                <a16:creationId xmlns:a16="http://schemas.microsoft.com/office/drawing/2014/main" id="{DDE3CE15-D8EE-47BE-A028-1696D9DB5211}"/>
              </a:ext>
            </a:extLst>
          </p:cNvPr>
          <p:cNvSpPr>
            <a:spLocks noGrp="1"/>
          </p:cNvSpPr>
          <p:nvPr>
            <p:ph type="sldNum" sz="quarter" idx="12"/>
          </p:nvPr>
        </p:nvSpPr>
        <p:spPr/>
        <p:txBody>
          <a:bodyPr/>
          <a:lstStyle/>
          <a:p>
            <a:fld id="{D49E9730-15D7-4F3E-A30F-D5C30031E350}" type="slidenum">
              <a:rPr lang="es-MX" smtClean="0"/>
              <a:t>24</a:t>
            </a:fld>
            <a:endParaRPr lang="es-MX"/>
          </a:p>
        </p:txBody>
      </p:sp>
    </p:spTree>
    <p:extLst>
      <p:ext uri="{BB962C8B-B14F-4D97-AF65-F5344CB8AC3E}">
        <p14:creationId xmlns:p14="http://schemas.microsoft.com/office/powerpoint/2010/main" val="2251164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0">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ítulo 1">
            <a:extLst>
              <a:ext uri="{FF2B5EF4-FFF2-40B4-BE49-F238E27FC236}">
                <a16:creationId xmlns:a16="http://schemas.microsoft.com/office/drawing/2014/main" id="{7A87BECA-8C05-45F5-8DC0-95DA74D2C813}"/>
              </a:ext>
            </a:extLst>
          </p:cNvPr>
          <p:cNvSpPr>
            <a:spLocks noGrp="1"/>
          </p:cNvSpPr>
          <p:nvPr>
            <p:ph type="title"/>
          </p:nvPr>
        </p:nvSpPr>
        <p:spPr>
          <a:xfrm>
            <a:off x="804998" y="798445"/>
            <a:ext cx="4803636" cy="1311664"/>
          </a:xfrm>
        </p:spPr>
        <p:txBody>
          <a:bodyPr>
            <a:normAutofit/>
          </a:bodyPr>
          <a:lstStyle/>
          <a:p>
            <a:r>
              <a:rPr lang="es-MX">
                <a:solidFill>
                  <a:srgbClr val="000000"/>
                </a:solidFill>
              </a:rPr>
              <a:t>The ways to direct action…</a:t>
            </a:r>
          </a:p>
        </p:txBody>
      </p:sp>
      <p:sp>
        <p:nvSpPr>
          <p:cNvPr id="3" name="Marcador de contenido 2">
            <a:extLst>
              <a:ext uri="{FF2B5EF4-FFF2-40B4-BE49-F238E27FC236}">
                <a16:creationId xmlns:a16="http://schemas.microsoft.com/office/drawing/2014/main" id="{DB2CB970-3268-412C-B528-EAB5B528FF0D}"/>
              </a:ext>
            </a:extLst>
          </p:cNvPr>
          <p:cNvSpPr>
            <a:spLocks noGrp="1"/>
          </p:cNvSpPr>
          <p:nvPr>
            <p:ph idx="1"/>
          </p:nvPr>
        </p:nvSpPr>
        <p:spPr>
          <a:xfrm>
            <a:off x="804998" y="2326067"/>
            <a:ext cx="4803636" cy="4351651"/>
          </a:xfrm>
        </p:spPr>
        <p:txBody>
          <a:bodyPr anchor="ctr">
            <a:normAutofit/>
          </a:bodyPr>
          <a:lstStyle/>
          <a:p>
            <a:pPr algn="just"/>
            <a:r>
              <a:rPr lang="en-US" sz="1800" dirty="0">
                <a:solidFill>
                  <a:srgbClr val="000000"/>
                </a:solidFill>
              </a:rPr>
              <a:t>Ionizing radiation can interact directly with a DNA molecule’s atoms. This prevents cells from reproducing. Direct action can also damage critical cellular systems. Sometimes, it can even lead to cancer.</a:t>
            </a:r>
          </a:p>
          <a:p>
            <a:pPr algn="just"/>
            <a:r>
              <a:rPr lang="en-US" sz="1800" dirty="0">
                <a:solidFill>
                  <a:srgbClr val="000000"/>
                </a:solidFill>
              </a:rPr>
              <a:t>Alpha particles, beta particles and X-rays can directly affect a DNA molecule in one of three ways:</a:t>
            </a:r>
          </a:p>
          <a:p>
            <a:pPr algn="just"/>
            <a:r>
              <a:rPr lang="en-US" sz="1800" dirty="0">
                <a:solidFill>
                  <a:srgbClr val="000000"/>
                </a:solidFill>
              </a:rPr>
              <a:t>    Changing the chemical structure of the bases;</a:t>
            </a:r>
          </a:p>
          <a:p>
            <a:pPr algn="just"/>
            <a:r>
              <a:rPr lang="en-US" sz="1800" dirty="0">
                <a:solidFill>
                  <a:srgbClr val="000000"/>
                </a:solidFill>
              </a:rPr>
              <a:t>    Breaking the sugar-phosphate backbone; or</a:t>
            </a:r>
          </a:p>
          <a:p>
            <a:pPr algn="just"/>
            <a:r>
              <a:rPr lang="en-US" sz="1800" dirty="0">
                <a:solidFill>
                  <a:srgbClr val="000000"/>
                </a:solidFill>
              </a:rPr>
              <a:t>    Breaking the hydrogen bonds connecting the base pairs.</a:t>
            </a:r>
          </a:p>
          <a:p>
            <a:pPr algn="just"/>
            <a:endParaRPr lang="es-MX" sz="1800" dirty="0">
              <a:solidFill>
                <a:srgbClr val="000000"/>
              </a:solidFill>
            </a:endParaRPr>
          </a:p>
        </p:txBody>
      </p:sp>
      <p:sp>
        <p:nvSpPr>
          <p:cNvPr id="17"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n 3">
            <a:extLst>
              <a:ext uri="{FF2B5EF4-FFF2-40B4-BE49-F238E27FC236}">
                <a16:creationId xmlns:a16="http://schemas.microsoft.com/office/drawing/2014/main" id="{C173815A-2A6D-477F-97A0-D5EAE9A4F907}"/>
              </a:ext>
            </a:extLst>
          </p:cNvPr>
          <p:cNvPicPr>
            <a:picLocks noChangeAspect="1"/>
          </p:cNvPicPr>
          <p:nvPr/>
        </p:nvPicPr>
        <p:blipFill rotWithShape="1">
          <a:blip r:embed="rId3"/>
          <a:srcRect l="2801" r="11819"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11" name="Footer Placeholder 10">
            <a:extLst>
              <a:ext uri="{FF2B5EF4-FFF2-40B4-BE49-F238E27FC236}">
                <a16:creationId xmlns:a16="http://schemas.microsoft.com/office/drawing/2014/main" id="{B6D6C111-723F-4DFB-A0B5-DED430A2360E}"/>
              </a:ext>
            </a:extLst>
          </p:cNvPr>
          <p:cNvSpPr>
            <a:spLocks noGrp="1"/>
          </p:cNvSpPr>
          <p:nvPr>
            <p:ph type="ftr" sz="quarter" idx="11"/>
          </p:nvPr>
        </p:nvSpPr>
        <p:spPr/>
        <p:txBody>
          <a:bodyPr/>
          <a:lstStyle/>
          <a:p>
            <a:r>
              <a:rPr lang="en-US"/>
              <a:t>Particle Therapy MasterClass 2021 ( 10/03/2021, ICN UNAM)</a:t>
            </a:r>
            <a:endParaRPr lang="es-MX"/>
          </a:p>
        </p:txBody>
      </p:sp>
      <p:sp>
        <p:nvSpPr>
          <p:cNvPr id="12" name="Slide Number Placeholder 11">
            <a:extLst>
              <a:ext uri="{FF2B5EF4-FFF2-40B4-BE49-F238E27FC236}">
                <a16:creationId xmlns:a16="http://schemas.microsoft.com/office/drawing/2014/main" id="{31944C0D-8007-465E-8E56-E4A01B77AF49}"/>
              </a:ext>
            </a:extLst>
          </p:cNvPr>
          <p:cNvSpPr>
            <a:spLocks noGrp="1"/>
          </p:cNvSpPr>
          <p:nvPr>
            <p:ph type="sldNum" sz="quarter" idx="12"/>
          </p:nvPr>
        </p:nvSpPr>
        <p:spPr/>
        <p:txBody>
          <a:bodyPr/>
          <a:lstStyle/>
          <a:p>
            <a:fld id="{D49E9730-15D7-4F3E-A30F-D5C30031E350}" type="slidenum">
              <a:rPr lang="es-MX" smtClean="0"/>
              <a:t>25</a:t>
            </a:fld>
            <a:endParaRPr lang="es-MX"/>
          </a:p>
        </p:txBody>
      </p:sp>
    </p:spTree>
    <p:extLst>
      <p:ext uri="{BB962C8B-B14F-4D97-AF65-F5344CB8AC3E}">
        <p14:creationId xmlns:p14="http://schemas.microsoft.com/office/powerpoint/2010/main" val="288275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3DC5BB3-E4EE-4B52-8B52-62BDF977BD68}"/>
              </a:ext>
            </a:extLst>
          </p:cNvPr>
          <p:cNvSpPr>
            <a:spLocks noGrp="1"/>
          </p:cNvSpPr>
          <p:nvPr>
            <p:ph type="title"/>
          </p:nvPr>
        </p:nvSpPr>
        <p:spPr>
          <a:xfrm>
            <a:off x="1245072" y="1289765"/>
            <a:ext cx="3651101" cy="4270963"/>
          </a:xfrm>
        </p:spPr>
        <p:txBody>
          <a:bodyPr anchor="ctr">
            <a:normAutofit/>
          </a:bodyPr>
          <a:lstStyle/>
          <a:p>
            <a:pPr algn="ctr"/>
            <a:r>
              <a:rPr lang="es-MX" sz="5600">
                <a:solidFill>
                  <a:srgbClr val="FFFFFF"/>
                </a:solidFill>
              </a:rPr>
              <a:t>Indirect action</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F41F85D7-4182-460B-911E-AF6C9CBF91DF}"/>
              </a:ext>
            </a:extLst>
          </p:cNvPr>
          <p:cNvSpPr>
            <a:spLocks noGrp="1"/>
          </p:cNvSpPr>
          <p:nvPr>
            <p:ph idx="1"/>
          </p:nvPr>
        </p:nvSpPr>
        <p:spPr>
          <a:xfrm>
            <a:off x="6250285" y="518400"/>
            <a:ext cx="4818555" cy="5984000"/>
          </a:xfrm>
        </p:spPr>
        <p:txBody>
          <a:bodyPr anchor="ctr">
            <a:normAutofit fontScale="92500" lnSpcReduction="10000"/>
          </a:bodyPr>
          <a:lstStyle/>
          <a:p>
            <a:pPr algn="just"/>
            <a:r>
              <a:rPr lang="en-US" sz="2400" dirty="0">
                <a:solidFill>
                  <a:schemeClr val="tx1">
                    <a:alpha val="80000"/>
                  </a:schemeClr>
                </a:solidFill>
              </a:rPr>
              <a:t>Ionizing radiation can also affect important molecules other than DNA. For example, it can break the bonds holding water molecules together. This creates hydrogen (H+) and hydroxyls (OH-) ions. These are called free radicals. </a:t>
            </a:r>
          </a:p>
          <a:p>
            <a:pPr algn="just"/>
            <a:r>
              <a:rPr lang="en-US" sz="2400" dirty="0">
                <a:solidFill>
                  <a:schemeClr val="tx1">
                    <a:alpha val="80000"/>
                  </a:schemeClr>
                </a:solidFill>
              </a:rPr>
              <a:t>Free radicals are highly reactive. This means that they easily combine with other ions inside cells. For example, hydroxyl ions (OH-) can react with hydrogen atoms inside a DNA molecule to form hydrogen peroxide (H2O2). This can cause the types of DNA damage we talked about earlier. Over time, damage from free radicals can build up. Scientists think that free radical damage contributes to aging and diseases like cancer, Alzheimer’s and Parkinson’s.</a:t>
            </a:r>
          </a:p>
          <a:p>
            <a:pPr algn="just"/>
            <a:endParaRPr lang="es-MX" sz="24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13" name="Footer Placeholder 12">
            <a:extLst>
              <a:ext uri="{FF2B5EF4-FFF2-40B4-BE49-F238E27FC236}">
                <a16:creationId xmlns:a16="http://schemas.microsoft.com/office/drawing/2014/main" id="{07C83545-85AF-4641-B20F-5195B7F3E986}"/>
              </a:ext>
            </a:extLst>
          </p:cNvPr>
          <p:cNvSpPr>
            <a:spLocks noGrp="1"/>
          </p:cNvSpPr>
          <p:nvPr>
            <p:ph type="ftr" sz="quarter" idx="11"/>
          </p:nvPr>
        </p:nvSpPr>
        <p:spPr/>
        <p:txBody>
          <a:bodyPr/>
          <a:lstStyle/>
          <a:p>
            <a:r>
              <a:rPr lang="en-US"/>
              <a:t>Particle Therapy MasterClass 2021 ( 10/03/2021, ICN UNAM)</a:t>
            </a:r>
            <a:endParaRPr lang="es-MX"/>
          </a:p>
        </p:txBody>
      </p:sp>
      <p:sp>
        <p:nvSpPr>
          <p:cNvPr id="15" name="Slide Number Placeholder 14">
            <a:extLst>
              <a:ext uri="{FF2B5EF4-FFF2-40B4-BE49-F238E27FC236}">
                <a16:creationId xmlns:a16="http://schemas.microsoft.com/office/drawing/2014/main" id="{BC33592D-0E99-4CE7-AEDC-3998231CA28C}"/>
              </a:ext>
            </a:extLst>
          </p:cNvPr>
          <p:cNvSpPr>
            <a:spLocks noGrp="1"/>
          </p:cNvSpPr>
          <p:nvPr>
            <p:ph type="sldNum" sz="quarter" idx="12"/>
          </p:nvPr>
        </p:nvSpPr>
        <p:spPr/>
        <p:txBody>
          <a:bodyPr/>
          <a:lstStyle/>
          <a:p>
            <a:fld id="{D49E9730-15D7-4F3E-A30F-D5C30031E350}" type="slidenum">
              <a:rPr lang="es-MX" smtClean="0"/>
              <a:t>26</a:t>
            </a:fld>
            <a:endParaRPr lang="es-MX"/>
          </a:p>
        </p:txBody>
      </p:sp>
    </p:spTree>
    <p:extLst>
      <p:ext uri="{BB962C8B-B14F-4D97-AF65-F5344CB8AC3E}">
        <p14:creationId xmlns:p14="http://schemas.microsoft.com/office/powerpoint/2010/main" val="3515373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3000">
              <a:schemeClr val="accent4">
                <a:lumMod val="0"/>
                <a:lumOff val="100000"/>
              </a:schemeClr>
            </a:gs>
            <a:gs pos="100000">
              <a:schemeClr val="accent4">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672E6B-4A96-4A68-8661-5BD8F244CB8B}"/>
              </a:ext>
            </a:extLst>
          </p:cNvPr>
          <p:cNvSpPr>
            <a:spLocks noGrp="1"/>
          </p:cNvSpPr>
          <p:nvPr>
            <p:ph type="title"/>
          </p:nvPr>
        </p:nvSpPr>
        <p:spPr>
          <a:xfrm>
            <a:off x="1078832" y="373917"/>
            <a:ext cx="10515600" cy="1325563"/>
          </a:xfrm>
        </p:spPr>
        <p:txBody>
          <a:bodyPr/>
          <a:lstStyle/>
          <a:p>
            <a:r>
              <a:rPr lang="es-MX"/>
              <a:t>Indirect  action on the wáter molecules</a:t>
            </a:r>
            <a:endParaRPr lang="es-MX" dirty="0"/>
          </a:p>
        </p:txBody>
      </p:sp>
      <p:pic>
        <p:nvPicPr>
          <p:cNvPr id="4" name="Marcador de contenido 3">
            <a:extLst>
              <a:ext uri="{FF2B5EF4-FFF2-40B4-BE49-F238E27FC236}">
                <a16:creationId xmlns:a16="http://schemas.microsoft.com/office/drawing/2014/main" id="{C57FA8EA-CF0C-45C5-B49F-EBC4D6498249}"/>
              </a:ext>
            </a:extLst>
          </p:cNvPr>
          <p:cNvPicPr>
            <a:picLocks noGrp="1" noChangeAspect="1"/>
          </p:cNvPicPr>
          <p:nvPr>
            <p:ph idx="1"/>
          </p:nvPr>
        </p:nvPicPr>
        <p:blipFill rotWithShape="1">
          <a:blip r:embed="rId2"/>
          <a:srcRect l="42525" t="7945"/>
          <a:stretch/>
        </p:blipFill>
        <p:spPr>
          <a:xfrm>
            <a:off x="2922870" y="2120638"/>
            <a:ext cx="6043863" cy="3350817"/>
          </a:xfrm>
          <a:prstGeom prst="rect">
            <a:avLst/>
          </a:prstGeom>
        </p:spPr>
      </p:pic>
      <p:sp>
        <p:nvSpPr>
          <p:cNvPr id="10" name="Footer Placeholder 9">
            <a:extLst>
              <a:ext uri="{FF2B5EF4-FFF2-40B4-BE49-F238E27FC236}">
                <a16:creationId xmlns:a16="http://schemas.microsoft.com/office/drawing/2014/main" id="{FE4E2E9F-2A7E-45C1-AB36-34303D19897A}"/>
              </a:ext>
            </a:extLst>
          </p:cNvPr>
          <p:cNvSpPr>
            <a:spLocks noGrp="1"/>
          </p:cNvSpPr>
          <p:nvPr>
            <p:ph type="ftr" sz="quarter" idx="11"/>
          </p:nvPr>
        </p:nvSpPr>
        <p:spPr/>
        <p:txBody>
          <a:bodyPr/>
          <a:lstStyle/>
          <a:p>
            <a:r>
              <a:rPr lang="en-US"/>
              <a:t>Particle Therapy MasterClass 2021 ( 10/03/2021, ICN UNAM)</a:t>
            </a:r>
            <a:endParaRPr lang="es-MX"/>
          </a:p>
        </p:txBody>
      </p:sp>
      <p:sp>
        <p:nvSpPr>
          <p:cNvPr id="11" name="Slide Number Placeholder 10">
            <a:extLst>
              <a:ext uri="{FF2B5EF4-FFF2-40B4-BE49-F238E27FC236}">
                <a16:creationId xmlns:a16="http://schemas.microsoft.com/office/drawing/2014/main" id="{611394FA-719F-48DD-AE2A-893D08DD067A}"/>
              </a:ext>
            </a:extLst>
          </p:cNvPr>
          <p:cNvSpPr>
            <a:spLocks noGrp="1"/>
          </p:cNvSpPr>
          <p:nvPr>
            <p:ph type="sldNum" sz="quarter" idx="12"/>
          </p:nvPr>
        </p:nvSpPr>
        <p:spPr/>
        <p:txBody>
          <a:bodyPr/>
          <a:lstStyle/>
          <a:p>
            <a:fld id="{D49E9730-15D7-4F3E-A30F-D5C30031E350}" type="slidenum">
              <a:rPr lang="es-MX" smtClean="0"/>
              <a:t>27</a:t>
            </a:fld>
            <a:endParaRPr lang="es-MX"/>
          </a:p>
        </p:txBody>
      </p:sp>
    </p:spTree>
    <p:extLst>
      <p:ext uri="{BB962C8B-B14F-4D97-AF65-F5344CB8AC3E}">
        <p14:creationId xmlns:p14="http://schemas.microsoft.com/office/powerpoint/2010/main" val="4272285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2AAA4FE-28F6-420D-9363-057B885D528A}"/>
              </a:ext>
            </a:extLst>
          </p:cNvPr>
          <p:cNvSpPr>
            <a:spLocks noGrp="1"/>
          </p:cNvSpPr>
          <p:nvPr>
            <p:ph type="title"/>
          </p:nvPr>
        </p:nvSpPr>
        <p:spPr>
          <a:xfrm>
            <a:off x="841248" y="548640"/>
            <a:ext cx="3600860" cy="5431536"/>
          </a:xfrm>
        </p:spPr>
        <p:txBody>
          <a:bodyPr>
            <a:normAutofit/>
          </a:bodyPr>
          <a:lstStyle/>
          <a:p>
            <a:r>
              <a:rPr lang="es-MX" sz="5400"/>
              <a:t>The sensitivity of different cells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7AAE7C0-004B-490D-A5A0-867BF30BE340}"/>
              </a:ext>
            </a:extLst>
          </p:cNvPr>
          <p:cNvSpPr>
            <a:spLocks noGrp="1"/>
          </p:cNvSpPr>
          <p:nvPr>
            <p:ph idx="1"/>
          </p:nvPr>
        </p:nvSpPr>
        <p:spPr>
          <a:xfrm>
            <a:off x="5126418" y="552091"/>
            <a:ext cx="6224335" cy="5431536"/>
          </a:xfrm>
        </p:spPr>
        <p:txBody>
          <a:bodyPr anchor="ctr">
            <a:normAutofit fontScale="92500"/>
          </a:bodyPr>
          <a:lstStyle/>
          <a:p>
            <a:pPr algn="just"/>
            <a:r>
              <a:rPr lang="en-US" sz="2400" dirty="0"/>
              <a:t>Some cells, like blood and reproductive cells, divide more often than others. These types of cells are much more sensitive to radiation. For example, embryos contain a lot of rapidly dividing cells. As a result, they are very sensitive to radiation. That is why pregnant women should limit their exposure to radiation. Fast-growing </a:t>
            </a:r>
            <a:r>
              <a:rPr lang="en-US" sz="2400" dirty="0" err="1"/>
              <a:t>tumour</a:t>
            </a:r>
            <a:r>
              <a:rPr lang="en-US" sz="2400" dirty="0"/>
              <a:t> cells are also very sensitive to radiation. That is why cancer therapy uses radiation to kill cancer cells. </a:t>
            </a:r>
          </a:p>
          <a:p>
            <a:pPr algn="just"/>
            <a:endParaRPr lang="en-US" sz="2400" dirty="0"/>
          </a:p>
          <a:p>
            <a:pPr algn="just"/>
            <a:r>
              <a:rPr lang="en-US" sz="2400" dirty="0"/>
              <a:t>You are surrounded by ionizing radiation. It can affect cells through direct and indirect action, causing DNA damage as well as mutations. This can be especially harmful to cells that divide very quickly. But sometimes this can be a good thing, like when doctors use radiation to fight cancer.</a:t>
            </a:r>
            <a:endParaRPr lang="es-MX" sz="2400" dirty="0"/>
          </a:p>
        </p:txBody>
      </p:sp>
      <p:sp>
        <p:nvSpPr>
          <p:cNvPr id="12" name="Footer Placeholder 11">
            <a:extLst>
              <a:ext uri="{FF2B5EF4-FFF2-40B4-BE49-F238E27FC236}">
                <a16:creationId xmlns:a16="http://schemas.microsoft.com/office/drawing/2014/main" id="{FE6375DB-F84E-45AF-AEEB-2839E3E9B537}"/>
              </a:ext>
            </a:extLst>
          </p:cNvPr>
          <p:cNvSpPr>
            <a:spLocks noGrp="1"/>
          </p:cNvSpPr>
          <p:nvPr>
            <p:ph type="ftr" sz="quarter" idx="11"/>
          </p:nvPr>
        </p:nvSpPr>
        <p:spPr/>
        <p:txBody>
          <a:bodyPr/>
          <a:lstStyle/>
          <a:p>
            <a:r>
              <a:rPr lang="en-US"/>
              <a:t>Particle Therapy MasterClass 2021 ( 10/03/2021, ICN UNAM)</a:t>
            </a:r>
            <a:endParaRPr lang="es-MX"/>
          </a:p>
        </p:txBody>
      </p:sp>
      <p:sp>
        <p:nvSpPr>
          <p:cNvPr id="13" name="Slide Number Placeholder 12">
            <a:extLst>
              <a:ext uri="{FF2B5EF4-FFF2-40B4-BE49-F238E27FC236}">
                <a16:creationId xmlns:a16="http://schemas.microsoft.com/office/drawing/2014/main" id="{5DF94E4B-DB9A-4F22-8891-E31BFF392FE6}"/>
              </a:ext>
            </a:extLst>
          </p:cNvPr>
          <p:cNvSpPr>
            <a:spLocks noGrp="1"/>
          </p:cNvSpPr>
          <p:nvPr>
            <p:ph type="sldNum" sz="quarter" idx="12"/>
          </p:nvPr>
        </p:nvSpPr>
        <p:spPr/>
        <p:txBody>
          <a:bodyPr/>
          <a:lstStyle/>
          <a:p>
            <a:fld id="{D49E9730-15D7-4F3E-A30F-D5C30031E350}" type="slidenum">
              <a:rPr lang="es-MX" smtClean="0"/>
              <a:t>28</a:t>
            </a:fld>
            <a:endParaRPr lang="es-MX"/>
          </a:p>
        </p:txBody>
      </p:sp>
    </p:spTree>
    <p:extLst>
      <p:ext uri="{BB962C8B-B14F-4D97-AF65-F5344CB8AC3E}">
        <p14:creationId xmlns:p14="http://schemas.microsoft.com/office/powerpoint/2010/main" val="894514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ítulo 1">
            <a:extLst>
              <a:ext uri="{FF2B5EF4-FFF2-40B4-BE49-F238E27FC236}">
                <a16:creationId xmlns:a16="http://schemas.microsoft.com/office/drawing/2014/main" id="{F56BCDCD-A2CF-424B-B44A-158548F6BBB8}"/>
              </a:ext>
            </a:extLst>
          </p:cNvPr>
          <p:cNvSpPr>
            <a:spLocks noGrp="1"/>
          </p:cNvSpPr>
          <p:nvPr>
            <p:ph type="title"/>
          </p:nvPr>
        </p:nvSpPr>
        <p:spPr>
          <a:xfrm>
            <a:off x="1188069" y="381935"/>
            <a:ext cx="4008583" cy="5974414"/>
          </a:xfrm>
        </p:spPr>
        <p:txBody>
          <a:bodyPr anchor="ctr">
            <a:normAutofit/>
          </a:bodyPr>
          <a:lstStyle/>
          <a:p>
            <a:r>
              <a:rPr lang="es-MX" sz="8000" dirty="0" err="1">
                <a:solidFill>
                  <a:srgbClr val="FFFFFF"/>
                </a:solidFill>
              </a:rPr>
              <a:t>How</a:t>
            </a:r>
            <a:r>
              <a:rPr lang="es-MX" sz="8000" dirty="0">
                <a:solidFill>
                  <a:srgbClr val="FFFFFF"/>
                </a:solidFill>
              </a:rPr>
              <a:t> </a:t>
            </a:r>
            <a:r>
              <a:rPr lang="es-MX" sz="8000" dirty="0" err="1">
                <a:solidFill>
                  <a:srgbClr val="FFFFFF"/>
                </a:solidFill>
              </a:rPr>
              <a:t>the</a:t>
            </a:r>
            <a:r>
              <a:rPr lang="es-MX" sz="8000" dirty="0">
                <a:solidFill>
                  <a:srgbClr val="FFFFFF"/>
                </a:solidFill>
              </a:rPr>
              <a:t> </a:t>
            </a:r>
            <a:r>
              <a:rPr lang="es-MX" sz="8000" dirty="0" err="1">
                <a:solidFill>
                  <a:srgbClr val="FFFFFF"/>
                </a:solidFill>
              </a:rPr>
              <a:t>radiation</a:t>
            </a:r>
            <a:r>
              <a:rPr lang="es-MX" sz="8000" dirty="0">
                <a:solidFill>
                  <a:srgbClr val="FFFFFF"/>
                </a:solidFill>
              </a:rPr>
              <a:t> </a:t>
            </a:r>
            <a:r>
              <a:rPr lang="es-MX" sz="8000" dirty="0" err="1">
                <a:solidFill>
                  <a:srgbClr val="FFFFFF"/>
                </a:solidFill>
              </a:rPr>
              <a:t>affects</a:t>
            </a:r>
            <a:r>
              <a:rPr lang="es-MX" sz="8000" dirty="0">
                <a:solidFill>
                  <a:srgbClr val="FFFFFF"/>
                </a:solidFill>
              </a:rPr>
              <a:t> </a:t>
            </a:r>
            <a:r>
              <a:rPr lang="es-MX" sz="8000" dirty="0" err="1">
                <a:solidFill>
                  <a:srgbClr val="FFFFFF"/>
                </a:solidFill>
              </a:rPr>
              <a:t>the</a:t>
            </a:r>
            <a:r>
              <a:rPr lang="es-MX" sz="8000" dirty="0">
                <a:solidFill>
                  <a:srgbClr val="FFFFFF"/>
                </a:solidFill>
              </a:rPr>
              <a:t> </a:t>
            </a:r>
            <a:r>
              <a:rPr lang="es-MX" sz="8000" dirty="0" err="1">
                <a:solidFill>
                  <a:srgbClr val="FFFFFF"/>
                </a:solidFill>
              </a:rPr>
              <a:t>tissues</a:t>
            </a:r>
            <a:endParaRPr lang="es-MX" sz="8000" dirty="0">
              <a:solidFill>
                <a:srgbClr val="FFFFFF"/>
              </a:solidFill>
            </a:endParaRP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Marcador de contenido 2">
            <a:extLst>
              <a:ext uri="{FF2B5EF4-FFF2-40B4-BE49-F238E27FC236}">
                <a16:creationId xmlns:a16="http://schemas.microsoft.com/office/drawing/2014/main" id="{A2B83981-04D2-4801-ACD8-6AD25EA07CB8}"/>
              </a:ext>
            </a:extLst>
          </p:cNvPr>
          <p:cNvSpPr>
            <a:spLocks noGrp="1"/>
          </p:cNvSpPr>
          <p:nvPr>
            <p:ph idx="1"/>
          </p:nvPr>
        </p:nvSpPr>
        <p:spPr>
          <a:xfrm>
            <a:off x="5779023" y="518400"/>
            <a:ext cx="5779907" cy="5837949"/>
          </a:xfrm>
        </p:spPr>
        <p:txBody>
          <a:bodyPr anchor="ctr">
            <a:normAutofit/>
          </a:bodyPr>
          <a:lstStyle/>
          <a:p>
            <a:pPr algn="just"/>
            <a:r>
              <a:rPr lang="en-US" dirty="0">
                <a:solidFill>
                  <a:schemeClr val="tx1">
                    <a:alpha val="80000"/>
                  </a:schemeClr>
                </a:solidFill>
              </a:rPr>
              <a:t>DNA serves two important cellular functions: It is the genetic material passed from parent to offspring and it serves as the information to direct and regulate the construction of the </a:t>
            </a:r>
            <a:r>
              <a:rPr lang="en-US" b="1" dirty="0">
                <a:solidFill>
                  <a:schemeClr val="tx1">
                    <a:alpha val="80000"/>
                  </a:schemeClr>
                </a:solidFill>
              </a:rPr>
              <a:t>proteins</a:t>
            </a:r>
            <a:r>
              <a:rPr lang="en-US" dirty="0">
                <a:solidFill>
                  <a:schemeClr val="tx1">
                    <a:alpha val="80000"/>
                  </a:schemeClr>
                </a:solidFill>
              </a:rPr>
              <a:t> necessary for the </a:t>
            </a:r>
            <a:r>
              <a:rPr lang="en-US" b="1" dirty="0">
                <a:solidFill>
                  <a:schemeClr val="tx1">
                    <a:alpha val="80000"/>
                  </a:schemeClr>
                </a:solidFill>
              </a:rPr>
              <a:t>cell</a:t>
            </a:r>
            <a:r>
              <a:rPr lang="en-US" dirty="0">
                <a:solidFill>
                  <a:schemeClr val="tx1">
                    <a:alpha val="80000"/>
                  </a:schemeClr>
                </a:solidFill>
              </a:rPr>
              <a:t> to perform all of its functions.</a:t>
            </a:r>
          </a:p>
          <a:p>
            <a:r>
              <a:rPr lang="en-US" dirty="0">
                <a:solidFill>
                  <a:schemeClr val="tx1">
                    <a:alpha val="80000"/>
                  </a:schemeClr>
                </a:solidFill>
              </a:rPr>
              <a:t>The damages of radiation can be dangerous and profitable:</a:t>
            </a:r>
          </a:p>
          <a:p>
            <a:pPr lvl="1"/>
            <a:r>
              <a:rPr lang="es-MX" sz="3600" b="1" dirty="0" err="1">
                <a:solidFill>
                  <a:srgbClr val="FF0000">
                    <a:alpha val="80000"/>
                  </a:srgbClr>
                </a:solidFill>
              </a:rPr>
              <a:t>We</a:t>
            </a:r>
            <a:r>
              <a:rPr lang="es-MX" sz="3600" b="1" dirty="0">
                <a:solidFill>
                  <a:srgbClr val="FF0000">
                    <a:alpha val="80000"/>
                  </a:srgbClr>
                </a:solidFill>
              </a:rPr>
              <a:t> can </a:t>
            </a:r>
            <a:r>
              <a:rPr lang="es-MX" sz="3600" b="1" dirty="0" err="1">
                <a:solidFill>
                  <a:srgbClr val="FF0000">
                    <a:alpha val="80000"/>
                  </a:srgbClr>
                </a:solidFill>
              </a:rPr>
              <a:t>kill</a:t>
            </a:r>
            <a:r>
              <a:rPr lang="es-MX" sz="3600" b="1" dirty="0">
                <a:solidFill>
                  <a:srgbClr val="FF0000">
                    <a:alpha val="80000"/>
                  </a:srgbClr>
                </a:solidFill>
              </a:rPr>
              <a:t> </a:t>
            </a:r>
            <a:r>
              <a:rPr lang="es-MX" sz="3600" b="1" dirty="0" err="1">
                <a:solidFill>
                  <a:srgbClr val="FF0000">
                    <a:alpha val="80000"/>
                  </a:srgbClr>
                </a:solidFill>
              </a:rPr>
              <a:t>cancerous</a:t>
            </a:r>
            <a:r>
              <a:rPr lang="es-MX" sz="3600" b="1" dirty="0">
                <a:solidFill>
                  <a:srgbClr val="FF0000">
                    <a:alpha val="80000"/>
                  </a:srgbClr>
                </a:solidFill>
              </a:rPr>
              <a:t> </a:t>
            </a:r>
            <a:r>
              <a:rPr lang="es-MX" sz="3600" b="1" dirty="0" err="1">
                <a:solidFill>
                  <a:srgbClr val="FF0000">
                    <a:alpha val="80000"/>
                  </a:srgbClr>
                </a:solidFill>
              </a:rPr>
              <a:t>cells</a:t>
            </a:r>
            <a:r>
              <a:rPr lang="es-MX" sz="3600" b="1" dirty="0">
                <a:solidFill>
                  <a:srgbClr val="FF0000">
                    <a:alpha val="80000"/>
                  </a:srgbClr>
                </a:solidFill>
              </a:rPr>
              <a:t>!</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16" name="Footer Placeholder 15">
            <a:extLst>
              <a:ext uri="{FF2B5EF4-FFF2-40B4-BE49-F238E27FC236}">
                <a16:creationId xmlns:a16="http://schemas.microsoft.com/office/drawing/2014/main" id="{C845DFCA-BFB0-4E9A-8BB9-EC9752CC0AC6}"/>
              </a:ext>
            </a:extLst>
          </p:cNvPr>
          <p:cNvSpPr>
            <a:spLocks noGrp="1"/>
          </p:cNvSpPr>
          <p:nvPr>
            <p:ph type="ftr" sz="quarter" idx="11"/>
          </p:nvPr>
        </p:nvSpPr>
        <p:spPr/>
        <p:txBody>
          <a:bodyPr/>
          <a:lstStyle/>
          <a:p>
            <a:r>
              <a:rPr lang="en-US" dirty="0">
                <a:solidFill>
                  <a:schemeClr val="bg1"/>
                </a:solidFill>
              </a:rPr>
              <a:t>Particle Therapy </a:t>
            </a:r>
            <a:r>
              <a:rPr lang="en-US" dirty="0" err="1">
                <a:solidFill>
                  <a:schemeClr val="bg1"/>
                </a:solidFill>
              </a:rPr>
              <a:t>MasterC</a:t>
            </a:r>
            <a:r>
              <a:rPr lang="en-US" dirty="0" err="1">
                <a:solidFill>
                  <a:schemeClr val="tx1">
                    <a:lumMod val="50000"/>
                    <a:lumOff val="50000"/>
                  </a:schemeClr>
                </a:solidFill>
              </a:rPr>
              <a:t>lass</a:t>
            </a:r>
            <a:r>
              <a:rPr lang="en-US" dirty="0">
                <a:solidFill>
                  <a:schemeClr val="tx1">
                    <a:lumMod val="50000"/>
                    <a:lumOff val="50000"/>
                  </a:schemeClr>
                </a:solidFill>
              </a:rPr>
              <a:t> 2021 ( 10/03/2021, ICN UNAM)</a:t>
            </a:r>
            <a:endParaRPr lang="es-MX" dirty="0">
              <a:solidFill>
                <a:schemeClr val="tx1">
                  <a:lumMod val="50000"/>
                  <a:lumOff val="50000"/>
                </a:schemeClr>
              </a:solidFill>
            </a:endParaRPr>
          </a:p>
        </p:txBody>
      </p:sp>
      <p:sp>
        <p:nvSpPr>
          <p:cNvPr id="18" name="Slide Number Placeholder 17">
            <a:extLst>
              <a:ext uri="{FF2B5EF4-FFF2-40B4-BE49-F238E27FC236}">
                <a16:creationId xmlns:a16="http://schemas.microsoft.com/office/drawing/2014/main" id="{9A95D2CC-1425-455E-A12F-C95C7F1553B6}"/>
              </a:ext>
            </a:extLst>
          </p:cNvPr>
          <p:cNvSpPr>
            <a:spLocks noGrp="1"/>
          </p:cNvSpPr>
          <p:nvPr>
            <p:ph type="sldNum" sz="quarter" idx="12"/>
          </p:nvPr>
        </p:nvSpPr>
        <p:spPr/>
        <p:txBody>
          <a:bodyPr/>
          <a:lstStyle/>
          <a:p>
            <a:fld id="{D49E9730-15D7-4F3E-A30F-D5C30031E350}" type="slidenum">
              <a:rPr lang="es-MX" smtClean="0"/>
              <a:t>29</a:t>
            </a:fld>
            <a:endParaRPr lang="es-MX"/>
          </a:p>
        </p:txBody>
      </p:sp>
    </p:spTree>
    <p:extLst>
      <p:ext uri="{BB962C8B-B14F-4D97-AF65-F5344CB8AC3E}">
        <p14:creationId xmlns:p14="http://schemas.microsoft.com/office/powerpoint/2010/main" val="140556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1" name="Rectangle 20">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ítulo 1">
            <a:extLst>
              <a:ext uri="{FF2B5EF4-FFF2-40B4-BE49-F238E27FC236}">
                <a16:creationId xmlns:a16="http://schemas.microsoft.com/office/drawing/2014/main" id="{7FCB8273-3C37-4D5A-8F5A-25CBCC8EB396}"/>
              </a:ext>
            </a:extLst>
          </p:cNvPr>
          <p:cNvSpPr>
            <a:spLocks noGrp="1"/>
          </p:cNvSpPr>
          <p:nvPr>
            <p:ph type="title"/>
          </p:nvPr>
        </p:nvSpPr>
        <p:spPr>
          <a:xfrm>
            <a:off x="1998458" y="1453424"/>
            <a:ext cx="8188026" cy="947048"/>
          </a:xfrm>
        </p:spPr>
        <p:txBody>
          <a:bodyPr anchor="b">
            <a:normAutofit/>
          </a:bodyPr>
          <a:lstStyle/>
          <a:p>
            <a:pPr algn="ctr"/>
            <a:r>
              <a:rPr lang="es-MX" sz="4800" dirty="0" err="1"/>
              <a:t>The</a:t>
            </a:r>
            <a:r>
              <a:rPr lang="es-MX" sz="4800" dirty="0"/>
              <a:t> </a:t>
            </a:r>
            <a:r>
              <a:rPr lang="es-MX" sz="4800" dirty="0" err="1"/>
              <a:t>main</a:t>
            </a:r>
            <a:r>
              <a:rPr lang="es-MX" sz="4800" dirty="0"/>
              <a:t> </a:t>
            </a:r>
            <a:r>
              <a:rPr lang="es-MX" sz="4800" dirty="0" err="1"/>
              <a:t>points</a:t>
            </a:r>
            <a:endParaRPr lang="es-MX" sz="4800" dirty="0"/>
          </a:p>
        </p:txBody>
      </p:sp>
      <p:sp>
        <p:nvSpPr>
          <p:cNvPr id="3" name="Marcador de contenido 2">
            <a:extLst>
              <a:ext uri="{FF2B5EF4-FFF2-40B4-BE49-F238E27FC236}">
                <a16:creationId xmlns:a16="http://schemas.microsoft.com/office/drawing/2014/main" id="{12F01CF7-829B-4B57-BC54-92C29ED1C715}"/>
              </a:ext>
            </a:extLst>
          </p:cNvPr>
          <p:cNvSpPr>
            <a:spLocks noGrp="1"/>
          </p:cNvSpPr>
          <p:nvPr>
            <p:ph idx="1"/>
          </p:nvPr>
        </p:nvSpPr>
        <p:spPr>
          <a:xfrm>
            <a:off x="1998458" y="3080182"/>
            <a:ext cx="8192843" cy="2057046"/>
          </a:xfrm>
        </p:spPr>
        <p:txBody>
          <a:bodyPr anchor="t">
            <a:normAutofit/>
          </a:bodyPr>
          <a:lstStyle/>
          <a:p>
            <a:pPr algn="just"/>
            <a:r>
              <a:rPr lang="es-MX" sz="2400" b="1"/>
              <a:t>Differences between different radiations</a:t>
            </a:r>
          </a:p>
          <a:p>
            <a:pPr algn="just"/>
            <a:r>
              <a:rPr lang="es-MX" sz="2400" b="1"/>
              <a:t>Effects of radiation in biologic material</a:t>
            </a:r>
          </a:p>
          <a:p>
            <a:pPr algn="just"/>
            <a:r>
              <a:rPr lang="es-MX" sz="2400" b="1"/>
              <a:t>The uses of the destructive qualities of radiation in tissues to fight cancer</a:t>
            </a:r>
          </a:p>
        </p:txBody>
      </p:sp>
      <p:sp>
        <p:nvSpPr>
          <p:cNvPr id="10" name="Footer Placeholder 9">
            <a:extLst>
              <a:ext uri="{FF2B5EF4-FFF2-40B4-BE49-F238E27FC236}">
                <a16:creationId xmlns:a16="http://schemas.microsoft.com/office/drawing/2014/main" id="{E91E45FF-313A-4416-84FB-BACB36087C37}"/>
              </a:ext>
            </a:extLst>
          </p:cNvPr>
          <p:cNvSpPr>
            <a:spLocks noGrp="1"/>
          </p:cNvSpPr>
          <p:nvPr>
            <p:ph type="ftr" sz="quarter" idx="11"/>
          </p:nvPr>
        </p:nvSpPr>
        <p:spPr/>
        <p:txBody>
          <a:bodyPr/>
          <a:lstStyle/>
          <a:p>
            <a:r>
              <a:rPr lang="en-US" dirty="0">
                <a:solidFill>
                  <a:schemeClr val="tx1">
                    <a:lumMod val="50000"/>
                    <a:lumOff val="50000"/>
                  </a:schemeClr>
                </a:solidFill>
              </a:rPr>
              <a:t>Particle Therapy </a:t>
            </a:r>
            <a:r>
              <a:rPr lang="en-US" dirty="0" err="1">
                <a:solidFill>
                  <a:schemeClr val="tx1">
                    <a:lumMod val="50000"/>
                    <a:lumOff val="50000"/>
                  </a:schemeClr>
                </a:solidFill>
              </a:rPr>
              <a:t>MasterClass</a:t>
            </a:r>
            <a:r>
              <a:rPr lang="en-US" dirty="0">
                <a:solidFill>
                  <a:schemeClr val="tx1">
                    <a:lumMod val="50000"/>
                    <a:lumOff val="50000"/>
                  </a:schemeClr>
                </a:solidFill>
              </a:rPr>
              <a:t> 2021 ( 10/03/2021, ICN UNAM)</a:t>
            </a:r>
            <a:endParaRPr lang="es-MX" dirty="0">
              <a:solidFill>
                <a:schemeClr val="tx1">
                  <a:lumMod val="50000"/>
                  <a:lumOff val="50000"/>
                </a:schemeClr>
              </a:solidFill>
            </a:endParaRPr>
          </a:p>
        </p:txBody>
      </p:sp>
      <p:sp>
        <p:nvSpPr>
          <p:cNvPr id="11" name="Slide Number Placeholder 10">
            <a:extLst>
              <a:ext uri="{FF2B5EF4-FFF2-40B4-BE49-F238E27FC236}">
                <a16:creationId xmlns:a16="http://schemas.microsoft.com/office/drawing/2014/main" id="{98E3F238-DBD3-4A7F-972E-DAA52F981AAB}"/>
              </a:ext>
            </a:extLst>
          </p:cNvPr>
          <p:cNvSpPr>
            <a:spLocks noGrp="1"/>
          </p:cNvSpPr>
          <p:nvPr>
            <p:ph type="sldNum" sz="quarter" idx="12"/>
          </p:nvPr>
        </p:nvSpPr>
        <p:spPr/>
        <p:txBody>
          <a:bodyPr/>
          <a:lstStyle/>
          <a:p>
            <a:fld id="{D49E9730-15D7-4F3E-A30F-D5C30031E350}" type="slidenum">
              <a:rPr lang="es-MX" smtClean="0">
                <a:solidFill>
                  <a:schemeClr val="bg1"/>
                </a:solidFill>
              </a:rPr>
              <a:t>3</a:t>
            </a:fld>
            <a:endParaRPr lang="es-MX" dirty="0">
              <a:solidFill>
                <a:schemeClr val="bg1"/>
              </a:solidFill>
            </a:endParaRPr>
          </a:p>
        </p:txBody>
      </p:sp>
    </p:spTree>
    <p:extLst>
      <p:ext uri="{BB962C8B-B14F-4D97-AF65-F5344CB8AC3E}">
        <p14:creationId xmlns:p14="http://schemas.microsoft.com/office/powerpoint/2010/main" val="255172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3000">
              <a:schemeClr val="accent4">
                <a:lumMod val="0"/>
                <a:lumOff val="100000"/>
              </a:schemeClr>
            </a:gs>
            <a:gs pos="100000">
              <a:schemeClr val="bg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DABFC3-EA7F-441E-AD67-B9E53983588A}"/>
              </a:ext>
            </a:extLst>
          </p:cNvPr>
          <p:cNvSpPr>
            <a:spLocks noGrp="1"/>
          </p:cNvSpPr>
          <p:nvPr>
            <p:ph type="title"/>
          </p:nvPr>
        </p:nvSpPr>
        <p:spPr>
          <a:xfrm>
            <a:off x="1261281" y="0"/>
            <a:ext cx="10515600" cy="1325563"/>
          </a:xfrm>
        </p:spPr>
        <p:txBody>
          <a:bodyPr/>
          <a:lstStyle/>
          <a:p>
            <a:r>
              <a:rPr lang="es-MX" dirty="0"/>
              <a:t> </a:t>
            </a:r>
            <a:r>
              <a:rPr lang="es-MX" dirty="0" err="1"/>
              <a:t>cells</a:t>
            </a:r>
            <a:r>
              <a:rPr lang="es-MX" dirty="0"/>
              <a:t> are </a:t>
            </a:r>
            <a:r>
              <a:rPr lang="es-MX" dirty="0" err="1"/>
              <a:t>complex</a:t>
            </a:r>
            <a:r>
              <a:rPr lang="es-MX" dirty="0"/>
              <a:t> </a:t>
            </a:r>
            <a:r>
              <a:rPr lang="es-MX" dirty="0" err="1"/>
              <a:t>mechanisms</a:t>
            </a:r>
            <a:endParaRPr lang="es-MX" dirty="0"/>
          </a:p>
        </p:txBody>
      </p:sp>
      <p:pic>
        <p:nvPicPr>
          <p:cNvPr id="4" name="Marcador de contenido 3">
            <a:extLst>
              <a:ext uri="{FF2B5EF4-FFF2-40B4-BE49-F238E27FC236}">
                <a16:creationId xmlns:a16="http://schemas.microsoft.com/office/drawing/2014/main" id="{C7996897-1763-4876-908A-FFE3D9BCD267}"/>
              </a:ext>
            </a:extLst>
          </p:cNvPr>
          <p:cNvPicPr>
            <a:picLocks noGrp="1" noChangeAspect="1"/>
          </p:cNvPicPr>
          <p:nvPr>
            <p:ph type="pic" idx="4294967295"/>
          </p:nvPr>
        </p:nvPicPr>
        <p:blipFill rotWithShape="1">
          <a:blip r:embed="rId2"/>
          <a:srcRect l="48949" t="31089" r="13062" b="7359"/>
          <a:stretch/>
        </p:blipFill>
        <p:spPr>
          <a:xfrm>
            <a:off x="5706270" y="1665027"/>
            <a:ext cx="5106987" cy="4826000"/>
          </a:xfrm>
          <a:prstGeom prst="rect">
            <a:avLst/>
          </a:prstGeom>
        </p:spPr>
      </p:pic>
      <p:sp>
        <p:nvSpPr>
          <p:cNvPr id="5" name="Marcador de texto 4">
            <a:extLst>
              <a:ext uri="{FF2B5EF4-FFF2-40B4-BE49-F238E27FC236}">
                <a16:creationId xmlns:a16="http://schemas.microsoft.com/office/drawing/2014/main" id="{F0FC0A31-76A8-4862-8293-91193C89EEEA}"/>
              </a:ext>
            </a:extLst>
          </p:cNvPr>
          <p:cNvSpPr>
            <a:spLocks noGrp="1"/>
          </p:cNvSpPr>
          <p:nvPr>
            <p:ph type="body" sz="half" idx="4294967295"/>
          </p:nvPr>
        </p:nvSpPr>
        <p:spPr>
          <a:xfrm>
            <a:off x="812800" y="1665027"/>
            <a:ext cx="3932238" cy="3811588"/>
          </a:xfrm>
        </p:spPr>
        <p:txBody>
          <a:bodyPr>
            <a:normAutofit lnSpcReduction="10000"/>
          </a:bodyPr>
          <a:lstStyle/>
          <a:p>
            <a:r>
              <a:rPr lang="es-MX" sz="2800" dirty="0" err="1"/>
              <a:t>Radiation</a:t>
            </a:r>
            <a:r>
              <a:rPr lang="es-MX" sz="2800" dirty="0"/>
              <a:t> </a:t>
            </a:r>
            <a:r>
              <a:rPr lang="es-MX" sz="2800" dirty="0" err="1"/>
              <a:t>may</a:t>
            </a:r>
            <a:r>
              <a:rPr lang="es-MX" sz="2800" dirty="0"/>
              <a:t> </a:t>
            </a:r>
            <a:r>
              <a:rPr lang="es-MX" sz="2800" dirty="0" err="1"/>
              <a:t>pass</a:t>
            </a:r>
            <a:r>
              <a:rPr lang="es-MX" sz="2800" dirty="0"/>
              <a:t> </a:t>
            </a:r>
            <a:r>
              <a:rPr lang="es-MX" sz="2800" dirty="0" err="1"/>
              <a:t>through</a:t>
            </a:r>
            <a:r>
              <a:rPr lang="es-MX" sz="2800" dirty="0"/>
              <a:t> </a:t>
            </a:r>
            <a:r>
              <a:rPr lang="es-MX" sz="2800" dirty="0" err="1"/>
              <a:t>without</a:t>
            </a:r>
            <a:r>
              <a:rPr lang="es-MX" sz="2800" dirty="0"/>
              <a:t> </a:t>
            </a:r>
            <a:r>
              <a:rPr lang="es-MX" sz="2800" dirty="0" err="1"/>
              <a:t>doing</a:t>
            </a:r>
            <a:r>
              <a:rPr lang="es-MX" sz="2800" dirty="0"/>
              <a:t> </a:t>
            </a:r>
            <a:r>
              <a:rPr lang="es-MX" sz="2800" dirty="0" err="1"/>
              <a:t>any</a:t>
            </a:r>
            <a:r>
              <a:rPr lang="es-MX" sz="2800" dirty="0"/>
              <a:t> </a:t>
            </a:r>
            <a:r>
              <a:rPr lang="es-MX" sz="2800" dirty="0" err="1"/>
              <a:t>damage</a:t>
            </a:r>
            <a:endParaRPr lang="es-MX" sz="2800" dirty="0"/>
          </a:p>
          <a:p>
            <a:r>
              <a:rPr lang="es-MX" sz="2800" dirty="0" err="1"/>
              <a:t>Damage</a:t>
            </a:r>
            <a:r>
              <a:rPr lang="es-MX" sz="2800" dirty="0"/>
              <a:t> </a:t>
            </a:r>
            <a:r>
              <a:rPr lang="es-MX" sz="2800" dirty="0" err="1"/>
              <a:t>may</a:t>
            </a:r>
            <a:r>
              <a:rPr lang="es-MX" sz="2800" dirty="0"/>
              <a:t> </a:t>
            </a:r>
            <a:r>
              <a:rPr lang="es-MX" sz="2800" dirty="0" err="1"/>
              <a:t>occur</a:t>
            </a:r>
            <a:r>
              <a:rPr lang="es-MX" sz="2800" dirty="0"/>
              <a:t> </a:t>
            </a:r>
            <a:r>
              <a:rPr lang="es-MX" sz="2800" dirty="0" err="1"/>
              <a:t>but</a:t>
            </a:r>
            <a:r>
              <a:rPr lang="es-MX" sz="2800" dirty="0"/>
              <a:t> can be </a:t>
            </a:r>
            <a:r>
              <a:rPr lang="es-MX" sz="2800" dirty="0" err="1"/>
              <a:t>repaired</a:t>
            </a:r>
            <a:endParaRPr lang="es-MX" sz="2800" dirty="0"/>
          </a:p>
          <a:p>
            <a:r>
              <a:rPr lang="es-MX" sz="2800" dirty="0"/>
              <a:t>A </a:t>
            </a:r>
            <a:r>
              <a:rPr lang="es-MX" sz="2800" dirty="0" err="1"/>
              <a:t>damaged</a:t>
            </a:r>
            <a:r>
              <a:rPr lang="es-MX" sz="2800" dirty="0"/>
              <a:t> </a:t>
            </a:r>
            <a:r>
              <a:rPr lang="es-MX" sz="2800" dirty="0" err="1"/>
              <a:t>cell</a:t>
            </a:r>
            <a:r>
              <a:rPr lang="es-MX" sz="2800" dirty="0"/>
              <a:t> </a:t>
            </a:r>
            <a:r>
              <a:rPr lang="es-MX" sz="2800" dirty="0" err="1"/>
              <a:t>may</a:t>
            </a:r>
            <a:r>
              <a:rPr lang="es-MX" sz="2800" dirty="0"/>
              <a:t> reproduce </a:t>
            </a:r>
            <a:r>
              <a:rPr lang="es-MX" sz="2800" dirty="0" err="1"/>
              <a:t>itself</a:t>
            </a:r>
            <a:r>
              <a:rPr lang="es-MX" sz="2800" dirty="0"/>
              <a:t> in </a:t>
            </a:r>
            <a:r>
              <a:rPr lang="es-MX" sz="2800" dirty="0" err="1"/>
              <a:t>its</a:t>
            </a:r>
            <a:r>
              <a:rPr lang="es-MX" sz="2800" dirty="0"/>
              <a:t> </a:t>
            </a:r>
            <a:r>
              <a:rPr lang="es-MX" sz="2800" dirty="0" err="1"/>
              <a:t>damaged</a:t>
            </a:r>
            <a:r>
              <a:rPr lang="es-MX" sz="2800" dirty="0"/>
              <a:t> </a:t>
            </a:r>
            <a:r>
              <a:rPr lang="es-MX" sz="2800" dirty="0" err="1"/>
              <a:t>form</a:t>
            </a:r>
            <a:r>
              <a:rPr lang="es-MX" sz="2800" dirty="0"/>
              <a:t> </a:t>
            </a:r>
          </a:p>
          <a:p>
            <a:r>
              <a:rPr lang="es-MX" sz="2800" dirty="0"/>
              <a:t>The </a:t>
            </a:r>
            <a:r>
              <a:rPr lang="es-MX" sz="2800" dirty="0" err="1"/>
              <a:t>cell</a:t>
            </a:r>
            <a:r>
              <a:rPr lang="es-MX" sz="2800" dirty="0"/>
              <a:t> </a:t>
            </a:r>
            <a:r>
              <a:rPr lang="es-MX" sz="2800" dirty="0" err="1"/>
              <a:t>may</a:t>
            </a:r>
            <a:r>
              <a:rPr lang="es-MX" sz="2800" dirty="0"/>
              <a:t> die</a:t>
            </a:r>
            <a:endParaRPr lang="es-MX" dirty="0"/>
          </a:p>
        </p:txBody>
      </p:sp>
      <p:sp>
        <p:nvSpPr>
          <p:cNvPr id="11" name="Footer Placeholder 10">
            <a:extLst>
              <a:ext uri="{FF2B5EF4-FFF2-40B4-BE49-F238E27FC236}">
                <a16:creationId xmlns:a16="http://schemas.microsoft.com/office/drawing/2014/main" id="{F77B3F81-9FFE-471B-B168-DDA353B62861}"/>
              </a:ext>
            </a:extLst>
          </p:cNvPr>
          <p:cNvSpPr>
            <a:spLocks noGrp="1"/>
          </p:cNvSpPr>
          <p:nvPr>
            <p:ph type="ftr" sz="quarter" idx="11"/>
          </p:nvPr>
        </p:nvSpPr>
        <p:spPr/>
        <p:txBody>
          <a:bodyPr/>
          <a:lstStyle/>
          <a:p>
            <a:r>
              <a:rPr lang="en-US"/>
              <a:t>Particle Therapy MasterClass 2021 ( 10/03/2021, ICN UNAM)</a:t>
            </a:r>
            <a:endParaRPr lang="es-MX"/>
          </a:p>
        </p:txBody>
      </p:sp>
      <p:sp>
        <p:nvSpPr>
          <p:cNvPr id="12" name="Slide Number Placeholder 11">
            <a:extLst>
              <a:ext uri="{FF2B5EF4-FFF2-40B4-BE49-F238E27FC236}">
                <a16:creationId xmlns:a16="http://schemas.microsoft.com/office/drawing/2014/main" id="{CB7BF93E-679E-413F-BA63-755D93D1AC92}"/>
              </a:ext>
            </a:extLst>
          </p:cNvPr>
          <p:cNvSpPr>
            <a:spLocks noGrp="1"/>
          </p:cNvSpPr>
          <p:nvPr>
            <p:ph type="sldNum" sz="quarter" idx="12"/>
          </p:nvPr>
        </p:nvSpPr>
        <p:spPr/>
        <p:txBody>
          <a:bodyPr/>
          <a:lstStyle/>
          <a:p>
            <a:fld id="{D49E9730-15D7-4F3E-A30F-D5C30031E350}" type="slidenum">
              <a:rPr lang="es-MX" smtClean="0"/>
              <a:t>30</a:t>
            </a:fld>
            <a:endParaRPr lang="es-MX"/>
          </a:p>
        </p:txBody>
      </p:sp>
    </p:spTree>
    <p:extLst>
      <p:ext uri="{BB962C8B-B14F-4D97-AF65-F5344CB8AC3E}">
        <p14:creationId xmlns:p14="http://schemas.microsoft.com/office/powerpoint/2010/main" val="2898268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23CC35-9767-4421-9D6D-E8F9D4297866}"/>
              </a:ext>
            </a:extLst>
          </p:cNvPr>
          <p:cNvSpPr>
            <a:spLocks noGrp="1"/>
          </p:cNvSpPr>
          <p:nvPr>
            <p:ph type="title"/>
          </p:nvPr>
        </p:nvSpPr>
        <p:spPr>
          <a:xfrm>
            <a:off x="524741" y="620392"/>
            <a:ext cx="3808268" cy="5504688"/>
          </a:xfrm>
        </p:spPr>
        <p:txBody>
          <a:bodyPr>
            <a:normAutofit/>
          </a:bodyPr>
          <a:lstStyle/>
          <a:p>
            <a:r>
              <a:rPr lang="es-MX" sz="5100"/>
              <a:t>Determinants of biological effects</a:t>
            </a:r>
          </a:p>
        </p:txBody>
      </p:sp>
      <p:sp>
        <p:nvSpPr>
          <p:cNvPr id="13" name="Rectangle 12">
            <a:extLst>
              <a:ext uri="{FF2B5EF4-FFF2-40B4-BE49-F238E27FC236}">
                <a16:creationId xmlns:a16="http://schemas.microsoft.com/office/drawing/2014/main" id="{5D84EFE8-C53A-44C4-B289-D1B42CF69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Marcador de contenido 6">
            <a:extLst>
              <a:ext uri="{FF2B5EF4-FFF2-40B4-BE49-F238E27FC236}">
                <a16:creationId xmlns:a16="http://schemas.microsoft.com/office/drawing/2014/main" id="{6178912A-97AE-4264-A575-80391E28616F}"/>
              </a:ext>
            </a:extLst>
          </p:cNvPr>
          <p:cNvGraphicFramePr>
            <a:graphicFrameLocks noGrp="1"/>
          </p:cNvGraphicFramePr>
          <p:nvPr>
            <p:ph idx="1"/>
            <p:extLst>
              <p:ext uri="{D42A27DB-BD31-4B8C-83A1-F6EECF244321}">
                <p14:modId xmlns:p14="http://schemas.microsoft.com/office/powerpoint/2010/main" val="124619798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ooter Placeholder 8">
            <a:extLst>
              <a:ext uri="{FF2B5EF4-FFF2-40B4-BE49-F238E27FC236}">
                <a16:creationId xmlns:a16="http://schemas.microsoft.com/office/drawing/2014/main" id="{58702D47-D40D-4808-83F2-258C66077D00}"/>
              </a:ext>
            </a:extLst>
          </p:cNvPr>
          <p:cNvSpPr>
            <a:spLocks noGrp="1"/>
          </p:cNvSpPr>
          <p:nvPr>
            <p:ph type="ftr" sz="quarter" idx="11"/>
          </p:nvPr>
        </p:nvSpPr>
        <p:spPr/>
        <p:txBody>
          <a:bodyPr/>
          <a:lstStyle/>
          <a:p>
            <a:r>
              <a:rPr lang="en-US"/>
              <a:t>Particle Therapy MasterClass 2021 ( 10/03/2021, ICN UNAM)</a:t>
            </a:r>
            <a:endParaRPr lang="es-MX"/>
          </a:p>
        </p:txBody>
      </p:sp>
      <p:sp>
        <p:nvSpPr>
          <p:cNvPr id="11" name="Slide Number Placeholder 10">
            <a:extLst>
              <a:ext uri="{FF2B5EF4-FFF2-40B4-BE49-F238E27FC236}">
                <a16:creationId xmlns:a16="http://schemas.microsoft.com/office/drawing/2014/main" id="{EF104D4C-1015-4723-BD21-19D88BC794DC}"/>
              </a:ext>
            </a:extLst>
          </p:cNvPr>
          <p:cNvSpPr>
            <a:spLocks noGrp="1"/>
          </p:cNvSpPr>
          <p:nvPr>
            <p:ph type="sldNum" sz="quarter" idx="12"/>
          </p:nvPr>
        </p:nvSpPr>
        <p:spPr/>
        <p:txBody>
          <a:bodyPr/>
          <a:lstStyle/>
          <a:p>
            <a:fld id="{D49E9730-15D7-4F3E-A30F-D5C30031E350}" type="slidenum">
              <a:rPr lang="es-MX" smtClean="0"/>
              <a:t>31</a:t>
            </a:fld>
            <a:endParaRPr lang="es-MX"/>
          </a:p>
        </p:txBody>
      </p:sp>
    </p:spTree>
    <p:extLst>
      <p:ext uri="{BB962C8B-B14F-4D97-AF65-F5344CB8AC3E}">
        <p14:creationId xmlns:p14="http://schemas.microsoft.com/office/powerpoint/2010/main" val="945817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ítulo 1">
            <a:extLst>
              <a:ext uri="{FF2B5EF4-FFF2-40B4-BE49-F238E27FC236}">
                <a16:creationId xmlns:a16="http://schemas.microsoft.com/office/drawing/2014/main" id="{1B54E3CB-6354-439C-94FD-EFB28EA406AE}"/>
              </a:ext>
            </a:extLst>
          </p:cNvPr>
          <p:cNvSpPr>
            <a:spLocks noGrp="1"/>
          </p:cNvSpPr>
          <p:nvPr>
            <p:ph type="title"/>
          </p:nvPr>
        </p:nvSpPr>
        <p:spPr>
          <a:xfrm>
            <a:off x="841246" y="673770"/>
            <a:ext cx="3644489" cy="2414488"/>
          </a:xfrm>
        </p:spPr>
        <p:txBody>
          <a:bodyPr anchor="t">
            <a:normAutofit/>
          </a:bodyPr>
          <a:lstStyle/>
          <a:p>
            <a:r>
              <a:rPr lang="es-MX" sz="5400">
                <a:solidFill>
                  <a:srgbClr val="FFFFFF"/>
                </a:solidFill>
              </a:rPr>
              <a:t>Damage and recovery</a:t>
            </a:r>
          </a:p>
        </p:txBody>
      </p:sp>
      <p:sp>
        <p:nvSpPr>
          <p:cNvPr id="3" name="Marcador de contenido 2">
            <a:extLst>
              <a:ext uri="{FF2B5EF4-FFF2-40B4-BE49-F238E27FC236}">
                <a16:creationId xmlns:a16="http://schemas.microsoft.com/office/drawing/2014/main" id="{0AF78977-8269-4382-B82A-6819810576D0}"/>
              </a:ext>
            </a:extLst>
          </p:cNvPr>
          <p:cNvSpPr>
            <a:spLocks noGrp="1"/>
          </p:cNvSpPr>
          <p:nvPr>
            <p:ph idx="1"/>
          </p:nvPr>
        </p:nvSpPr>
        <p:spPr>
          <a:xfrm>
            <a:off x="6229535" y="1239290"/>
            <a:ext cx="5254754" cy="5294647"/>
          </a:xfrm>
        </p:spPr>
        <p:txBody>
          <a:bodyPr>
            <a:normAutofit/>
          </a:bodyPr>
          <a:lstStyle/>
          <a:p>
            <a:r>
              <a:rPr lang="es-MX" sz="2400" b="1" dirty="0"/>
              <a:t>Single </a:t>
            </a:r>
            <a:r>
              <a:rPr lang="es-MX" sz="2400" b="1" dirty="0" err="1"/>
              <a:t>strand</a:t>
            </a:r>
            <a:r>
              <a:rPr lang="es-MX" sz="2400" b="1" dirty="0"/>
              <a:t> </a:t>
            </a:r>
            <a:r>
              <a:rPr lang="es-MX" sz="2400" b="1" dirty="0" err="1"/>
              <a:t>breaks</a:t>
            </a:r>
            <a:endParaRPr lang="es-MX" sz="2400" b="1" dirty="0"/>
          </a:p>
          <a:p>
            <a:pPr lvl="1"/>
            <a:r>
              <a:rPr lang="es-MX" dirty="0" err="1"/>
              <a:t>Most</a:t>
            </a:r>
            <a:r>
              <a:rPr lang="es-MX" dirty="0"/>
              <a:t> DNA </a:t>
            </a:r>
            <a:r>
              <a:rPr lang="es-MX" dirty="0" err="1"/>
              <a:t>damage</a:t>
            </a:r>
            <a:r>
              <a:rPr lang="es-MX" dirty="0"/>
              <a:t> </a:t>
            </a:r>
            <a:r>
              <a:rPr lang="es-MX" dirty="0" err="1"/>
              <a:t>is</a:t>
            </a:r>
            <a:r>
              <a:rPr lang="es-MX" dirty="0"/>
              <a:t> </a:t>
            </a:r>
            <a:r>
              <a:rPr lang="es-MX" dirty="0" err="1"/>
              <a:t>repaired</a:t>
            </a:r>
            <a:r>
              <a:rPr lang="es-MX" dirty="0"/>
              <a:t> </a:t>
            </a:r>
            <a:r>
              <a:rPr lang="es-MX" dirty="0" err="1"/>
              <a:t>with</a:t>
            </a:r>
            <a:r>
              <a:rPr lang="es-MX" dirty="0"/>
              <a:t> no </a:t>
            </a:r>
            <a:r>
              <a:rPr lang="es-MX" dirty="0" err="1"/>
              <a:t>long</a:t>
            </a:r>
            <a:r>
              <a:rPr lang="es-MX" dirty="0"/>
              <a:t> </a:t>
            </a:r>
            <a:r>
              <a:rPr lang="es-MX" dirty="0" err="1"/>
              <a:t>term</a:t>
            </a:r>
            <a:r>
              <a:rPr lang="es-MX" dirty="0"/>
              <a:t> </a:t>
            </a:r>
            <a:r>
              <a:rPr lang="es-MX" dirty="0" err="1"/>
              <a:t>effects</a:t>
            </a:r>
            <a:endParaRPr lang="es-MX" dirty="0"/>
          </a:p>
          <a:p>
            <a:r>
              <a:rPr lang="es-MX" sz="2400" b="1" dirty="0" err="1"/>
              <a:t>Double-strand</a:t>
            </a:r>
            <a:r>
              <a:rPr lang="es-MX" sz="2400" b="1" dirty="0"/>
              <a:t> </a:t>
            </a:r>
            <a:r>
              <a:rPr lang="es-MX" sz="2400" b="1" dirty="0" err="1"/>
              <a:t>breaks</a:t>
            </a:r>
            <a:r>
              <a:rPr lang="es-MX" sz="2400" b="1" dirty="0"/>
              <a:t> </a:t>
            </a:r>
          </a:p>
          <a:p>
            <a:pPr lvl="1"/>
            <a:r>
              <a:rPr lang="es-MX" dirty="0"/>
              <a:t>– </a:t>
            </a:r>
            <a:r>
              <a:rPr lang="es-MX" dirty="0" err="1"/>
              <a:t>potential</a:t>
            </a:r>
            <a:r>
              <a:rPr lang="es-MX" dirty="0"/>
              <a:t> </a:t>
            </a:r>
            <a:r>
              <a:rPr lang="es-MX" dirty="0" err="1"/>
              <a:t>for</a:t>
            </a:r>
            <a:r>
              <a:rPr lang="es-MX" dirty="0"/>
              <a:t> </a:t>
            </a:r>
            <a:r>
              <a:rPr lang="es-MX" dirty="0" err="1"/>
              <a:t>long</a:t>
            </a:r>
            <a:r>
              <a:rPr lang="es-MX" dirty="0"/>
              <a:t> </a:t>
            </a:r>
            <a:r>
              <a:rPr lang="es-MX" dirty="0" err="1"/>
              <a:t>term</a:t>
            </a:r>
            <a:r>
              <a:rPr lang="es-MX" dirty="0"/>
              <a:t> </a:t>
            </a:r>
            <a:r>
              <a:rPr lang="es-MX" dirty="0" err="1"/>
              <a:t>damage</a:t>
            </a:r>
            <a:endParaRPr lang="es-MX" dirty="0"/>
          </a:p>
          <a:p>
            <a:pPr lvl="1"/>
            <a:endParaRPr lang="es-MX" dirty="0"/>
          </a:p>
          <a:p>
            <a:pPr lvl="1"/>
            <a:endParaRPr lang="es-MX" dirty="0"/>
          </a:p>
        </p:txBody>
      </p:sp>
      <p:sp>
        <p:nvSpPr>
          <p:cNvPr id="4" name="Rectangle 3">
            <a:extLst>
              <a:ext uri="{FF2B5EF4-FFF2-40B4-BE49-F238E27FC236}">
                <a16:creationId xmlns:a16="http://schemas.microsoft.com/office/drawing/2014/main" id="{7DFE970B-2BD7-43D6-9DAB-42DFA9802673}"/>
              </a:ext>
            </a:extLst>
          </p:cNvPr>
          <p:cNvSpPr/>
          <p:nvPr/>
        </p:nvSpPr>
        <p:spPr>
          <a:xfrm>
            <a:off x="3498621" y="4004736"/>
            <a:ext cx="8690331" cy="954107"/>
          </a:xfrm>
          <a:prstGeom prst="rect">
            <a:avLst/>
          </a:prstGeom>
        </p:spPr>
        <p:txBody>
          <a:bodyPr wrap="square">
            <a:spAutoFit/>
          </a:bodyPr>
          <a:lstStyle/>
          <a:p>
            <a:r>
              <a:rPr lang="es-MX" sz="2800" b="1" dirty="0" err="1">
                <a:solidFill>
                  <a:srgbClr val="FF0000"/>
                </a:solidFill>
              </a:rPr>
              <a:t>Comparatively</a:t>
            </a:r>
            <a:r>
              <a:rPr lang="es-MX" sz="2800" b="1" dirty="0">
                <a:solidFill>
                  <a:srgbClr val="FF0000"/>
                </a:solidFill>
              </a:rPr>
              <a:t> </a:t>
            </a:r>
            <a:r>
              <a:rPr lang="es-MX" sz="2800" b="1" dirty="0" err="1">
                <a:solidFill>
                  <a:srgbClr val="FF0000"/>
                </a:solidFill>
              </a:rPr>
              <a:t>rare</a:t>
            </a:r>
            <a:r>
              <a:rPr lang="es-MX" sz="2800" b="1" dirty="0">
                <a:solidFill>
                  <a:srgbClr val="FF0000"/>
                </a:solidFill>
              </a:rPr>
              <a:t> ( 1 </a:t>
            </a:r>
            <a:r>
              <a:rPr lang="es-MX" sz="2800" b="1" dirty="0" err="1">
                <a:solidFill>
                  <a:srgbClr val="FF0000"/>
                </a:solidFill>
              </a:rPr>
              <a:t>double</a:t>
            </a:r>
            <a:r>
              <a:rPr lang="es-MX" sz="2800" b="1" dirty="0">
                <a:solidFill>
                  <a:srgbClr val="FF0000"/>
                </a:solidFill>
              </a:rPr>
              <a:t> </a:t>
            </a:r>
            <a:r>
              <a:rPr lang="es-MX" sz="2800" b="1" dirty="0" err="1">
                <a:solidFill>
                  <a:srgbClr val="FF0000"/>
                </a:solidFill>
              </a:rPr>
              <a:t>strand</a:t>
            </a:r>
            <a:r>
              <a:rPr lang="es-MX" sz="2800" b="1" dirty="0">
                <a:solidFill>
                  <a:srgbClr val="FF0000"/>
                </a:solidFill>
              </a:rPr>
              <a:t> break </a:t>
            </a:r>
            <a:r>
              <a:rPr lang="es-MX" sz="2800" b="1" dirty="0" err="1">
                <a:solidFill>
                  <a:srgbClr val="FF0000"/>
                </a:solidFill>
              </a:rPr>
              <a:t>for</a:t>
            </a:r>
            <a:r>
              <a:rPr lang="es-MX" sz="2800" b="1" dirty="0">
                <a:solidFill>
                  <a:srgbClr val="FF0000"/>
                </a:solidFill>
              </a:rPr>
              <a:t> 25 single </a:t>
            </a:r>
            <a:r>
              <a:rPr lang="es-MX" sz="2800" b="1" dirty="0" err="1">
                <a:solidFill>
                  <a:srgbClr val="FF0000"/>
                </a:solidFill>
              </a:rPr>
              <a:t>strand</a:t>
            </a:r>
            <a:r>
              <a:rPr lang="es-MX" sz="2800" b="1" dirty="0">
                <a:solidFill>
                  <a:srgbClr val="FF0000"/>
                </a:solidFill>
              </a:rPr>
              <a:t> </a:t>
            </a:r>
            <a:r>
              <a:rPr lang="es-MX" sz="2800" b="1" dirty="0" err="1">
                <a:solidFill>
                  <a:srgbClr val="FF0000"/>
                </a:solidFill>
              </a:rPr>
              <a:t>breaks</a:t>
            </a:r>
            <a:r>
              <a:rPr lang="es-MX" sz="2800" b="1" dirty="0">
                <a:solidFill>
                  <a:srgbClr val="FF0000"/>
                </a:solidFill>
              </a:rPr>
              <a:t>)</a:t>
            </a:r>
          </a:p>
        </p:txBody>
      </p:sp>
      <p:sp>
        <p:nvSpPr>
          <p:cNvPr id="13" name="Footer Placeholder 12">
            <a:extLst>
              <a:ext uri="{FF2B5EF4-FFF2-40B4-BE49-F238E27FC236}">
                <a16:creationId xmlns:a16="http://schemas.microsoft.com/office/drawing/2014/main" id="{05B7A1E5-0189-4037-9839-495F5A9BFD96}"/>
              </a:ext>
            </a:extLst>
          </p:cNvPr>
          <p:cNvSpPr>
            <a:spLocks noGrp="1"/>
          </p:cNvSpPr>
          <p:nvPr>
            <p:ph type="ftr" sz="quarter" idx="11"/>
          </p:nvPr>
        </p:nvSpPr>
        <p:spPr/>
        <p:txBody>
          <a:bodyPr/>
          <a:lstStyle/>
          <a:p>
            <a:r>
              <a:rPr lang="en-US"/>
              <a:t>Particle Therapy MasterClass 2021 ( 10/03/2021, ICN UNAM)</a:t>
            </a:r>
            <a:endParaRPr lang="es-MX"/>
          </a:p>
        </p:txBody>
      </p:sp>
      <p:sp>
        <p:nvSpPr>
          <p:cNvPr id="14" name="Slide Number Placeholder 13">
            <a:extLst>
              <a:ext uri="{FF2B5EF4-FFF2-40B4-BE49-F238E27FC236}">
                <a16:creationId xmlns:a16="http://schemas.microsoft.com/office/drawing/2014/main" id="{D53A5484-0DF3-4BEA-B459-068D3DEADAC3}"/>
              </a:ext>
            </a:extLst>
          </p:cNvPr>
          <p:cNvSpPr>
            <a:spLocks noGrp="1"/>
          </p:cNvSpPr>
          <p:nvPr>
            <p:ph type="sldNum" sz="quarter" idx="12"/>
          </p:nvPr>
        </p:nvSpPr>
        <p:spPr/>
        <p:txBody>
          <a:bodyPr/>
          <a:lstStyle/>
          <a:p>
            <a:fld id="{D49E9730-15D7-4F3E-A30F-D5C30031E350}" type="slidenum">
              <a:rPr lang="es-MX" smtClean="0"/>
              <a:t>32</a:t>
            </a:fld>
            <a:endParaRPr lang="es-MX"/>
          </a:p>
        </p:txBody>
      </p:sp>
    </p:spTree>
    <p:extLst>
      <p:ext uri="{BB962C8B-B14F-4D97-AF65-F5344CB8AC3E}">
        <p14:creationId xmlns:p14="http://schemas.microsoft.com/office/powerpoint/2010/main" val="4088039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D648FAB0-D63C-416A-9692-D3C1522CD074}"/>
              </a:ext>
            </a:extLst>
          </p:cNvPr>
          <p:cNvSpPr>
            <a:spLocks noGrp="1"/>
          </p:cNvSpPr>
          <p:nvPr>
            <p:ph type="title"/>
          </p:nvPr>
        </p:nvSpPr>
        <p:spPr>
          <a:xfrm>
            <a:off x="550863" y="365125"/>
            <a:ext cx="11090274" cy="1325563"/>
          </a:xfrm>
        </p:spPr>
        <p:txBody>
          <a:bodyPr>
            <a:normAutofit/>
          </a:bodyPr>
          <a:lstStyle/>
          <a:p>
            <a:r>
              <a:rPr lang="es-MX" sz="4000"/>
              <a:t>Cell sensititvity</a:t>
            </a:r>
          </a:p>
        </p:txBody>
      </p:sp>
      <p:sp>
        <p:nvSpPr>
          <p:cNvPr id="5" name="CuadroTexto 4">
            <a:extLst>
              <a:ext uri="{FF2B5EF4-FFF2-40B4-BE49-F238E27FC236}">
                <a16:creationId xmlns:a16="http://schemas.microsoft.com/office/drawing/2014/main" id="{B3C23D45-601E-416F-8A98-092FC2B2791D}"/>
              </a:ext>
            </a:extLst>
          </p:cNvPr>
          <p:cNvSpPr txBox="1"/>
          <p:nvPr/>
        </p:nvSpPr>
        <p:spPr>
          <a:xfrm>
            <a:off x="838200" y="2374232"/>
            <a:ext cx="9845842" cy="723275"/>
          </a:xfrm>
          <a:prstGeom prst="rect">
            <a:avLst/>
          </a:prstGeom>
          <a:noFill/>
        </p:spPr>
        <p:txBody>
          <a:bodyPr wrap="square" rtlCol="0">
            <a:spAutoFit/>
          </a:bodyPr>
          <a:lstStyle/>
          <a:p>
            <a:pPr>
              <a:spcAft>
                <a:spcPts val="600"/>
              </a:spcAft>
            </a:pPr>
            <a:endParaRPr lang="es-MX"/>
          </a:p>
          <a:p>
            <a:pPr>
              <a:spcAft>
                <a:spcPts val="600"/>
              </a:spcAft>
            </a:pPr>
            <a:endParaRPr lang="es-MX"/>
          </a:p>
        </p:txBody>
      </p:sp>
      <p:graphicFrame>
        <p:nvGraphicFramePr>
          <p:cNvPr id="9" name="Marcador de contenido 6">
            <a:extLst>
              <a:ext uri="{FF2B5EF4-FFF2-40B4-BE49-F238E27FC236}">
                <a16:creationId xmlns:a16="http://schemas.microsoft.com/office/drawing/2014/main" id="{0A67A1C1-2D10-496E-9D7E-666CFD823E94}"/>
              </a:ext>
            </a:extLst>
          </p:cNvPr>
          <p:cNvGraphicFramePr>
            <a:graphicFrameLocks noGrp="1"/>
          </p:cNvGraphicFramePr>
          <p:nvPr>
            <p:ph idx="1"/>
            <p:extLst>
              <p:ext uri="{D42A27DB-BD31-4B8C-83A1-F6EECF244321}">
                <p14:modId xmlns:p14="http://schemas.microsoft.com/office/powerpoint/2010/main" val="1491479308"/>
              </p:ext>
            </p:extLst>
          </p:nvPr>
        </p:nvGraphicFramePr>
        <p:xfrm>
          <a:off x="547687" y="1690688"/>
          <a:ext cx="11093450" cy="4157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Footer Placeholder 10">
            <a:extLst>
              <a:ext uri="{FF2B5EF4-FFF2-40B4-BE49-F238E27FC236}">
                <a16:creationId xmlns:a16="http://schemas.microsoft.com/office/drawing/2014/main" id="{0408510B-A48C-40D0-AFDE-E80ECB859A8C}"/>
              </a:ext>
            </a:extLst>
          </p:cNvPr>
          <p:cNvSpPr>
            <a:spLocks noGrp="1"/>
          </p:cNvSpPr>
          <p:nvPr>
            <p:ph type="ftr" sz="quarter" idx="11"/>
          </p:nvPr>
        </p:nvSpPr>
        <p:spPr/>
        <p:txBody>
          <a:bodyPr/>
          <a:lstStyle/>
          <a:p>
            <a:r>
              <a:rPr lang="en-US"/>
              <a:t>Particle Therapy MasterClass 2021 ( 10/03/2021, ICN UNAM)</a:t>
            </a:r>
            <a:endParaRPr lang="es-MX"/>
          </a:p>
        </p:txBody>
      </p:sp>
      <p:sp>
        <p:nvSpPr>
          <p:cNvPr id="12" name="Slide Number Placeholder 11">
            <a:extLst>
              <a:ext uri="{FF2B5EF4-FFF2-40B4-BE49-F238E27FC236}">
                <a16:creationId xmlns:a16="http://schemas.microsoft.com/office/drawing/2014/main" id="{9DCA10E3-45E6-4A3C-9C65-10F12D78E00A}"/>
              </a:ext>
            </a:extLst>
          </p:cNvPr>
          <p:cNvSpPr>
            <a:spLocks noGrp="1"/>
          </p:cNvSpPr>
          <p:nvPr>
            <p:ph type="sldNum" sz="quarter" idx="12"/>
          </p:nvPr>
        </p:nvSpPr>
        <p:spPr/>
        <p:txBody>
          <a:bodyPr/>
          <a:lstStyle/>
          <a:p>
            <a:fld id="{D49E9730-15D7-4F3E-A30F-D5C30031E350}" type="slidenum">
              <a:rPr lang="es-MX" smtClean="0"/>
              <a:t>33</a:t>
            </a:fld>
            <a:endParaRPr lang="es-MX"/>
          </a:p>
        </p:txBody>
      </p:sp>
    </p:spTree>
    <p:extLst>
      <p:ext uri="{BB962C8B-B14F-4D97-AF65-F5344CB8AC3E}">
        <p14:creationId xmlns:p14="http://schemas.microsoft.com/office/powerpoint/2010/main" val="3798679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D79A3-DE15-4A17-B97E-1871E8953788}"/>
              </a:ext>
            </a:extLst>
          </p:cNvPr>
          <p:cNvSpPr>
            <a:spLocks noGrp="1"/>
          </p:cNvSpPr>
          <p:nvPr>
            <p:ph type="title"/>
          </p:nvPr>
        </p:nvSpPr>
        <p:spPr/>
        <p:txBody>
          <a:bodyPr/>
          <a:lstStyle/>
          <a:p>
            <a:r>
              <a:rPr lang="es-MX" dirty="0"/>
              <a:t>Cell </a:t>
            </a:r>
            <a:r>
              <a:rPr lang="es-MX" dirty="0" err="1"/>
              <a:t>sensitivity</a:t>
            </a:r>
            <a:endParaRPr lang="es-MX" dirty="0"/>
          </a:p>
        </p:txBody>
      </p:sp>
      <p:sp>
        <p:nvSpPr>
          <p:cNvPr id="7" name="Marcador de contenido 6">
            <a:extLst>
              <a:ext uri="{FF2B5EF4-FFF2-40B4-BE49-F238E27FC236}">
                <a16:creationId xmlns:a16="http://schemas.microsoft.com/office/drawing/2014/main" id="{E7975E77-2555-4BBE-BD2C-A1F840323579}"/>
              </a:ext>
            </a:extLst>
          </p:cNvPr>
          <p:cNvSpPr>
            <a:spLocks noGrp="1"/>
          </p:cNvSpPr>
          <p:nvPr>
            <p:ph idx="1"/>
          </p:nvPr>
        </p:nvSpPr>
        <p:spPr>
          <a:xfrm>
            <a:off x="533400" y="1472698"/>
            <a:ext cx="10515600" cy="4806181"/>
          </a:xfrm>
        </p:spPr>
        <p:txBody>
          <a:bodyPr>
            <a:normAutofit fontScale="92500" lnSpcReduction="10000"/>
          </a:bodyPr>
          <a:lstStyle/>
          <a:p>
            <a:r>
              <a:rPr lang="es-MX" sz="2400" b="1" dirty="0">
                <a:solidFill>
                  <a:schemeClr val="accent5">
                    <a:lumMod val="50000"/>
                  </a:schemeClr>
                </a:solidFill>
              </a:rPr>
              <a:t>Most </a:t>
            </a:r>
            <a:r>
              <a:rPr lang="es-MX" sz="2400" b="1" dirty="0" err="1">
                <a:solidFill>
                  <a:schemeClr val="accent5">
                    <a:lumMod val="50000"/>
                  </a:schemeClr>
                </a:solidFill>
              </a:rPr>
              <a:t>sensitive</a:t>
            </a:r>
            <a:r>
              <a:rPr lang="es-MX" sz="2400" dirty="0">
                <a:solidFill>
                  <a:schemeClr val="accent5">
                    <a:lumMod val="50000"/>
                  </a:schemeClr>
                </a:solidFill>
              </a:rPr>
              <a:t>:</a:t>
            </a:r>
          </a:p>
          <a:p>
            <a:r>
              <a:rPr lang="es-MX" sz="2400" dirty="0"/>
              <a:t>                          </a:t>
            </a:r>
            <a:r>
              <a:rPr lang="es-MX" sz="2400" dirty="0" err="1"/>
              <a:t>Hemapoietic</a:t>
            </a:r>
            <a:r>
              <a:rPr lang="es-MX" sz="2400" dirty="0"/>
              <a:t> </a:t>
            </a:r>
            <a:r>
              <a:rPr lang="es-MX" sz="2400" dirty="0" err="1"/>
              <a:t>cells</a:t>
            </a:r>
            <a:endParaRPr lang="es-MX" sz="2400" dirty="0"/>
          </a:p>
          <a:p>
            <a:pPr marL="0" indent="0">
              <a:buNone/>
            </a:pPr>
            <a:endParaRPr lang="es-MX" sz="2400" dirty="0"/>
          </a:p>
          <a:p>
            <a:pPr marL="0" indent="0">
              <a:buNone/>
            </a:pPr>
            <a:r>
              <a:rPr lang="es-MX" sz="2400" dirty="0"/>
              <a:t>                            White </a:t>
            </a:r>
            <a:r>
              <a:rPr lang="es-MX" sz="2400" dirty="0" err="1"/>
              <a:t>blood</a:t>
            </a:r>
            <a:r>
              <a:rPr lang="es-MX" sz="2400" dirty="0"/>
              <a:t> </a:t>
            </a:r>
            <a:r>
              <a:rPr lang="es-MX" sz="2400" dirty="0" err="1"/>
              <a:t>cells</a:t>
            </a:r>
            <a:endParaRPr lang="es-MX" sz="2400" dirty="0"/>
          </a:p>
          <a:p>
            <a:pPr marL="0" indent="0">
              <a:buNone/>
            </a:pPr>
            <a:r>
              <a:rPr lang="es-MX" sz="2400" dirty="0"/>
              <a:t>          </a:t>
            </a:r>
          </a:p>
          <a:p>
            <a:pPr marL="0" indent="0">
              <a:buNone/>
            </a:pPr>
            <a:r>
              <a:rPr lang="es-MX" sz="2400" dirty="0"/>
              <a:t>                            Red </a:t>
            </a:r>
            <a:r>
              <a:rPr lang="es-MX" sz="2400" dirty="0" err="1"/>
              <a:t>blood</a:t>
            </a:r>
            <a:r>
              <a:rPr lang="es-MX" sz="2400" dirty="0"/>
              <a:t> </a:t>
            </a:r>
            <a:r>
              <a:rPr lang="es-MX" sz="2400" dirty="0" err="1"/>
              <a:t>cells</a:t>
            </a:r>
            <a:endParaRPr lang="es-MX" sz="2400" dirty="0"/>
          </a:p>
          <a:p>
            <a:pPr marL="0" indent="0">
              <a:buNone/>
            </a:pPr>
            <a:endParaRPr lang="es-MX" sz="2400" dirty="0"/>
          </a:p>
          <a:p>
            <a:pPr marL="0" indent="0">
              <a:buNone/>
            </a:pPr>
            <a:r>
              <a:rPr lang="es-MX" sz="2400" dirty="0"/>
              <a:t>                            </a:t>
            </a:r>
            <a:r>
              <a:rPr lang="es-MX" sz="2400" dirty="0" err="1"/>
              <a:t>Epithelial</a:t>
            </a:r>
            <a:r>
              <a:rPr lang="es-MX" sz="2400" dirty="0"/>
              <a:t>  </a:t>
            </a:r>
            <a:r>
              <a:rPr lang="es-MX" sz="2400" dirty="0" err="1"/>
              <a:t>cells</a:t>
            </a:r>
            <a:r>
              <a:rPr lang="es-MX" sz="2400" dirty="0"/>
              <a:t> (Intestinal </a:t>
            </a:r>
            <a:r>
              <a:rPr lang="es-MX" sz="2400" dirty="0" err="1"/>
              <a:t>tract</a:t>
            </a:r>
            <a:r>
              <a:rPr lang="es-MX" sz="2400" dirty="0"/>
              <a:t>, skin, </a:t>
            </a:r>
            <a:r>
              <a:rPr lang="es-MX" sz="2400" dirty="0" err="1"/>
              <a:t>muscle</a:t>
            </a:r>
            <a:r>
              <a:rPr lang="es-MX" sz="2400" dirty="0"/>
              <a:t> </a:t>
            </a:r>
            <a:r>
              <a:rPr lang="es-MX" sz="2400" dirty="0" err="1"/>
              <a:t>cells</a:t>
            </a:r>
            <a:endParaRPr lang="es-MX" sz="2400" dirty="0"/>
          </a:p>
          <a:p>
            <a:endParaRPr lang="es-MX" sz="2400" dirty="0"/>
          </a:p>
          <a:p>
            <a:r>
              <a:rPr lang="es-MX" sz="2400" b="1" dirty="0" err="1">
                <a:solidFill>
                  <a:schemeClr val="accent6">
                    <a:lumMod val="50000"/>
                  </a:schemeClr>
                </a:solidFill>
              </a:rPr>
              <a:t>Least</a:t>
            </a:r>
            <a:r>
              <a:rPr lang="es-MX" sz="2400" b="1" dirty="0">
                <a:solidFill>
                  <a:schemeClr val="accent6">
                    <a:lumMod val="50000"/>
                  </a:schemeClr>
                </a:solidFill>
              </a:rPr>
              <a:t> </a:t>
            </a:r>
            <a:r>
              <a:rPr lang="es-MX" sz="2400" b="1" dirty="0" err="1">
                <a:solidFill>
                  <a:schemeClr val="accent6">
                    <a:lumMod val="50000"/>
                  </a:schemeClr>
                </a:solidFill>
              </a:rPr>
              <a:t>sensitive</a:t>
            </a:r>
            <a:r>
              <a:rPr lang="es-MX" sz="2400" b="1" dirty="0">
                <a:solidFill>
                  <a:schemeClr val="accent6">
                    <a:lumMod val="50000"/>
                  </a:schemeClr>
                </a:solidFill>
              </a:rPr>
              <a:t>:</a:t>
            </a:r>
          </a:p>
          <a:p>
            <a:endParaRPr lang="es-MX" sz="2400" dirty="0"/>
          </a:p>
          <a:p>
            <a:r>
              <a:rPr lang="es-MX" sz="2400" dirty="0"/>
              <a:t>                              </a:t>
            </a:r>
            <a:r>
              <a:rPr lang="es-MX" sz="2400" dirty="0" err="1"/>
              <a:t>Nerve</a:t>
            </a:r>
            <a:r>
              <a:rPr lang="es-MX" sz="2400" dirty="0"/>
              <a:t> </a:t>
            </a:r>
            <a:r>
              <a:rPr lang="es-MX" sz="2400" dirty="0" err="1"/>
              <a:t>cells</a:t>
            </a:r>
            <a:endParaRPr lang="es-MX" sz="2400" dirty="0"/>
          </a:p>
          <a:p>
            <a:endParaRPr lang="es-MX" sz="2400" dirty="0"/>
          </a:p>
        </p:txBody>
      </p:sp>
      <p:sp>
        <p:nvSpPr>
          <p:cNvPr id="10" name="Footer Placeholder 9">
            <a:extLst>
              <a:ext uri="{FF2B5EF4-FFF2-40B4-BE49-F238E27FC236}">
                <a16:creationId xmlns:a16="http://schemas.microsoft.com/office/drawing/2014/main" id="{522439CA-7084-445A-947F-AEE9FFC3918C}"/>
              </a:ext>
            </a:extLst>
          </p:cNvPr>
          <p:cNvSpPr>
            <a:spLocks noGrp="1"/>
          </p:cNvSpPr>
          <p:nvPr>
            <p:ph type="ftr" sz="quarter" idx="11"/>
          </p:nvPr>
        </p:nvSpPr>
        <p:spPr/>
        <p:txBody>
          <a:bodyPr/>
          <a:lstStyle/>
          <a:p>
            <a:r>
              <a:rPr lang="en-US"/>
              <a:t>Particle Therapy MasterClass 2021 ( 10/03/2021, ICN UNAM)</a:t>
            </a:r>
            <a:endParaRPr lang="es-MX"/>
          </a:p>
        </p:txBody>
      </p:sp>
      <p:sp>
        <p:nvSpPr>
          <p:cNvPr id="11" name="Slide Number Placeholder 10">
            <a:extLst>
              <a:ext uri="{FF2B5EF4-FFF2-40B4-BE49-F238E27FC236}">
                <a16:creationId xmlns:a16="http://schemas.microsoft.com/office/drawing/2014/main" id="{F3C353F9-69BC-4024-966F-E4FBAE0CD88C}"/>
              </a:ext>
            </a:extLst>
          </p:cNvPr>
          <p:cNvSpPr>
            <a:spLocks noGrp="1"/>
          </p:cNvSpPr>
          <p:nvPr>
            <p:ph type="sldNum" sz="quarter" idx="12"/>
          </p:nvPr>
        </p:nvSpPr>
        <p:spPr/>
        <p:txBody>
          <a:bodyPr/>
          <a:lstStyle/>
          <a:p>
            <a:fld id="{D49E9730-15D7-4F3E-A30F-D5C30031E350}" type="slidenum">
              <a:rPr lang="es-MX" smtClean="0"/>
              <a:t>34</a:t>
            </a:fld>
            <a:endParaRPr lang="es-MX"/>
          </a:p>
        </p:txBody>
      </p:sp>
    </p:spTree>
    <p:extLst>
      <p:ext uri="{BB962C8B-B14F-4D97-AF65-F5344CB8AC3E}">
        <p14:creationId xmlns:p14="http://schemas.microsoft.com/office/powerpoint/2010/main" val="2656399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ítulo 1">
            <a:extLst>
              <a:ext uri="{FF2B5EF4-FFF2-40B4-BE49-F238E27FC236}">
                <a16:creationId xmlns:a16="http://schemas.microsoft.com/office/drawing/2014/main" id="{F3D28B5F-6A72-47F2-9625-82B656D24FFE}"/>
              </a:ext>
            </a:extLst>
          </p:cNvPr>
          <p:cNvSpPr>
            <a:spLocks noGrp="1"/>
          </p:cNvSpPr>
          <p:nvPr>
            <p:ph type="title"/>
          </p:nvPr>
        </p:nvSpPr>
        <p:spPr>
          <a:xfrm>
            <a:off x="838200" y="401221"/>
            <a:ext cx="10515600" cy="1348065"/>
          </a:xfrm>
        </p:spPr>
        <p:txBody>
          <a:bodyPr>
            <a:normAutofit/>
          </a:bodyPr>
          <a:lstStyle/>
          <a:p>
            <a:r>
              <a:rPr lang="es-MX" sz="5400">
                <a:solidFill>
                  <a:srgbClr val="FFFFFF"/>
                </a:solidFill>
              </a:rPr>
              <a:t>The question</a:t>
            </a:r>
          </a:p>
        </p:txBody>
      </p:sp>
      <p:sp>
        <p:nvSpPr>
          <p:cNvPr id="3" name="Marcador de contenido 2">
            <a:extLst>
              <a:ext uri="{FF2B5EF4-FFF2-40B4-BE49-F238E27FC236}">
                <a16:creationId xmlns:a16="http://schemas.microsoft.com/office/drawing/2014/main" id="{6F7DDD06-3FDD-41E6-8B75-72BCAD3E785B}"/>
              </a:ext>
            </a:extLst>
          </p:cNvPr>
          <p:cNvSpPr>
            <a:spLocks noGrp="1"/>
          </p:cNvSpPr>
          <p:nvPr>
            <p:ph idx="1"/>
          </p:nvPr>
        </p:nvSpPr>
        <p:spPr>
          <a:xfrm>
            <a:off x="838200" y="2586789"/>
            <a:ext cx="10515600" cy="3590174"/>
          </a:xfrm>
        </p:spPr>
        <p:txBody>
          <a:bodyPr>
            <a:normAutofit/>
          </a:bodyPr>
          <a:lstStyle/>
          <a:p>
            <a:r>
              <a:rPr lang="es-MX" sz="3600" b="1" dirty="0" err="1"/>
              <a:t>How</a:t>
            </a:r>
            <a:r>
              <a:rPr lang="es-MX" sz="3600" b="1" dirty="0"/>
              <a:t> </a:t>
            </a:r>
            <a:r>
              <a:rPr lang="es-MX" sz="3600" b="1" dirty="0" err="1"/>
              <a:t>to</a:t>
            </a:r>
            <a:r>
              <a:rPr lang="es-MX" sz="3600" b="1" dirty="0"/>
              <a:t> </a:t>
            </a:r>
            <a:r>
              <a:rPr lang="es-MX" sz="3600" b="1" dirty="0" err="1"/>
              <a:t>deliver</a:t>
            </a:r>
            <a:r>
              <a:rPr lang="es-MX" sz="3600" b="1" dirty="0"/>
              <a:t> </a:t>
            </a:r>
            <a:r>
              <a:rPr lang="es-MX" sz="3600" b="1" dirty="0" err="1"/>
              <a:t>the</a:t>
            </a:r>
            <a:r>
              <a:rPr lang="es-MX" sz="3600" b="1" dirty="0"/>
              <a:t> </a:t>
            </a:r>
            <a:r>
              <a:rPr lang="es-MX" sz="3600" b="1" dirty="0" err="1"/>
              <a:t>radiation</a:t>
            </a:r>
            <a:r>
              <a:rPr lang="es-MX" sz="3600" b="1" dirty="0"/>
              <a:t> </a:t>
            </a:r>
            <a:r>
              <a:rPr lang="es-MX" sz="3600" b="1" dirty="0" err="1"/>
              <a:t>where</a:t>
            </a:r>
            <a:r>
              <a:rPr lang="es-MX" sz="3600" b="1" dirty="0"/>
              <a:t> </a:t>
            </a:r>
            <a:r>
              <a:rPr lang="es-MX" sz="3600" b="1" dirty="0" err="1"/>
              <a:t>we</a:t>
            </a:r>
            <a:r>
              <a:rPr lang="es-MX" sz="3600" b="1" dirty="0"/>
              <a:t> </a:t>
            </a:r>
            <a:r>
              <a:rPr lang="es-MX" sz="3600" b="1" dirty="0" err="1"/>
              <a:t>want</a:t>
            </a:r>
            <a:r>
              <a:rPr lang="es-MX" sz="3600" b="1" dirty="0"/>
              <a:t> </a:t>
            </a:r>
            <a:r>
              <a:rPr lang="es-MX" sz="3600" b="1" dirty="0" err="1"/>
              <a:t>it</a:t>
            </a:r>
            <a:r>
              <a:rPr lang="es-MX" sz="3600" b="1" dirty="0"/>
              <a:t> </a:t>
            </a:r>
            <a:r>
              <a:rPr lang="es-MX" sz="3600" b="1" dirty="0" err="1"/>
              <a:t>to</a:t>
            </a:r>
            <a:r>
              <a:rPr lang="es-MX" sz="3600" b="1" dirty="0"/>
              <a:t> </a:t>
            </a:r>
            <a:r>
              <a:rPr lang="es-MX" sz="3600" b="1" dirty="0" err="1"/>
              <a:t>Kill</a:t>
            </a:r>
            <a:r>
              <a:rPr lang="es-MX" sz="3600" b="1" dirty="0"/>
              <a:t> </a:t>
            </a:r>
            <a:r>
              <a:rPr lang="es-MX" sz="3600" b="1" dirty="0" err="1"/>
              <a:t>malignant</a:t>
            </a:r>
            <a:r>
              <a:rPr lang="es-MX" sz="3600" b="1" dirty="0"/>
              <a:t> </a:t>
            </a:r>
            <a:r>
              <a:rPr lang="es-MX" sz="3600" b="1" dirty="0" err="1"/>
              <a:t>cells</a:t>
            </a:r>
            <a:r>
              <a:rPr lang="es-MX" sz="3600" b="1" dirty="0"/>
              <a:t> and  </a:t>
            </a:r>
            <a:r>
              <a:rPr lang="es-MX" sz="3600" b="1" dirty="0" err="1"/>
              <a:t>spare</a:t>
            </a:r>
            <a:r>
              <a:rPr lang="es-MX" sz="3600" b="1" dirty="0"/>
              <a:t> sane </a:t>
            </a:r>
            <a:r>
              <a:rPr lang="es-MX" sz="3600" b="1" dirty="0" err="1"/>
              <a:t>ones</a:t>
            </a:r>
            <a:r>
              <a:rPr lang="es-MX" sz="3600" b="1" dirty="0"/>
              <a:t> </a:t>
            </a:r>
          </a:p>
          <a:p>
            <a:endParaRPr lang="es-MX" sz="3600" b="1" dirty="0"/>
          </a:p>
          <a:p>
            <a:pPr marL="0" indent="0">
              <a:buNone/>
            </a:pPr>
            <a:endParaRPr lang="es-MX" sz="3600" dirty="0"/>
          </a:p>
        </p:txBody>
      </p:sp>
      <p:sp>
        <p:nvSpPr>
          <p:cNvPr id="12" name="Footer Placeholder 11">
            <a:extLst>
              <a:ext uri="{FF2B5EF4-FFF2-40B4-BE49-F238E27FC236}">
                <a16:creationId xmlns:a16="http://schemas.microsoft.com/office/drawing/2014/main" id="{28B2924B-B92F-4A37-8780-28034F3E9A9D}"/>
              </a:ext>
            </a:extLst>
          </p:cNvPr>
          <p:cNvSpPr>
            <a:spLocks noGrp="1"/>
          </p:cNvSpPr>
          <p:nvPr>
            <p:ph type="ftr" sz="quarter" idx="11"/>
          </p:nvPr>
        </p:nvSpPr>
        <p:spPr/>
        <p:txBody>
          <a:bodyPr/>
          <a:lstStyle/>
          <a:p>
            <a:r>
              <a:rPr lang="en-US"/>
              <a:t>Particle Therapy MasterClass 2021 ( 10/03/2021, ICN UNAM)</a:t>
            </a:r>
            <a:endParaRPr lang="es-MX"/>
          </a:p>
        </p:txBody>
      </p:sp>
      <p:sp>
        <p:nvSpPr>
          <p:cNvPr id="13" name="Slide Number Placeholder 12">
            <a:extLst>
              <a:ext uri="{FF2B5EF4-FFF2-40B4-BE49-F238E27FC236}">
                <a16:creationId xmlns:a16="http://schemas.microsoft.com/office/drawing/2014/main" id="{82C05BE3-A3B9-4153-A36F-30F7FCDC41F9}"/>
              </a:ext>
            </a:extLst>
          </p:cNvPr>
          <p:cNvSpPr>
            <a:spLocks noGrp="1"/>
          </p:cNvSpPr>
          <p:nvPr>
            <p:ph type="sldNum" sz="quarter" idx="12"/>
          </p:nvPr>
        </p:nvSpPr>
        <p:spPr/>
        <p:txBody>
          <a:bodyPr/>
          <a:lstStyle/>
          <a:p>
            <a:fld id="{D49E9730-15D7-4F3E-A30F-D5C30031E350}" type="slidenum">
              <a:rPr lang="es-MX" smtClean="0"/>
              <a:t>35</a:t>
            </a:fld>
            <a:endParaRPr lang="es-MX"/>
          </a:p>
        </p:txBody>
      </p:sp>
    </p:spTree>
    <p:extLst>
      <p:ext uri="{BB962C8B-B14F-4D97-AF65-F5344CB8AC3E}">
        <p14:creationId xmlns:p14="http://schemas.microsoft.com/office/powerpoint/2010/main" val="2590076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pattFill prst="dotGrid">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4B14D11-7E1E-4C00-9E72-B22F340C010F}"/>
              </a:ext>
            </a:extLst>
          </p:cNvPr>
          <p:cNvSpPr>
            <a:spLocks noGrp="1"/>
          </p:cNvSpPr>
          <p:nvPr>
            <p:ph type="title"/>
          </p:nvPr>
        </p:nvSpPr>
        <p:spPr>
          <a:xfrm>
            <a:off x="803775" y="1106007"/>
            <a:ext cx="10550025" cy="1182927"/>
          </a:xfrm>
        </p:spPr>
        <p:txBody>
          <a:bodyPr anchor="b">
            <a:normAutofit/>
          </a:bodyPr>
          <a:lstStyle/>
          <a:p>
            <a:r>
              <a:rPr lang="es-MX" sz="4800"/>
              <a:t>The problems with photon radiotherapy</a:t>
            </a:r>
          </a:p>
        </p:txBody>
      </p:sp>
      <p:cxnSp>
        <p:nvCxnSpPr>
          <p:cNvPr id="10" name="Straight Connector 9">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FDB601EE-4E16-43EE-9AEB-490C90D75B82}"/>
              </a:ext>
            </a:extLst>
          </p:cNvPr>
          <p:cNvSpPr>
            <a:spLocks noGrp="1"/>
          </p:cNvSpPr>
          <p:nvPr>
            <p:ph idx="1"/>
          </p:nvPr>
        </p:nvSpPr>
        <p:spPr>
          <a:xfrm>
            <a:off x="803775" y="2598947"/>
            <a:ext cx="10550025" cy="3677348"/>
          </a:xfrm>
        </p:spPr>
        <p:txBody>
          <a:bodyPr anchor="t">
            <a:normAutofit/>
          </a:bodyPr>
          <a:lstStyle/>
          <a:p>
            <a:r>
              <a:rPr lang="es-MX" dirty="0" err="1">
                <a:solidFill>
                  <a:schemeClr val="tx1">
                    <a:alpha val="80000"/>
                  </a:schemeClr>
                </a:solidFill>
              </a:rPr>
              <a:t>The</a:t>
            </a:r>
            <a:r>
              <a:rPr lang="es-MX" dirty="0">
                <a:solidFill>
                  <a:schemeClr val="tx1">
                    <a:alpha val="80000"/>
                  </a:schemeClr>
                </a:solidFill>
              </a:rPr>
              <a:t> </a:t>
            </a:r>
            <a:r>
              <a:rPr lang="es-MX" dirty="0" err="1">
                <a:solidFill>
                  <a:schemeClr val="tx1">
                    <a:alpha val="80000"/>
                  </a:schemeClr>
                </a:solidFill>
              </a:rPr>
              <a:t>photons</a:t>
            </a:r>
            <a:r>
              <a:rPr lang="es-MX" dirty="0">
                <a:solidFill>
                  <a:schemeClr val="tx1">
                    <a:alpha val="80000"/>
                  </a:schemeClr>
                </a:solidFill>
              </a:rPr>
              <a:t> </a:t>
            </a:r>
            <a:r>
              <a:rPr lang="es-MX" dirty="0" err="1">
                <a:solidFill>
                  <a:schemeClr val="tx1">
                    <a:alpha val="80000"/>
                  </a:schemeClr>
                </a:solidFill>
              </a:rPr>
              <a:t>deposit</a:t>
            </a:r>
            <a:r>
              <a:rPr lang="es-MX" dirty="0">
                <a:solidFill>
                  <a:schemeClr val="tx1">
                    <a:alpha val="80000"/>
                  </a:schemeClr>
                </a:solidFill>
              </a:rPr>
              <a:t> </a:t>
            </a:r>
            <a:r>
              <a:rPr lang="es-MX" dirty="0" err="1">
                <a:solidFill>
                  <a:schemeClr val="tx1">
                    <a:alpha val="80000"/>
                  </a:schemeClr>
                </a:solidFill>
              </a:rPr>
              <a:t>the</a:t>
            </a:r>
            <a:r>
              <a:rPr lang="es-MX" dirty="0">
                <a:solidFill>
                  <a:schemeClr val="tx1">
                    <a:alpha val="80000"/>
                  </a:schemeClr>
                </a:solidFill>
              </a:rPr>
              <a:t> </a:t>
            </a:r>
            <a:r>
              <a:rPr lang="es-MX" dirty="0" err="1">
                <a:solidFill>
                  <a:schemeClr val="tx1">
                    <a:alpha val="80000"/>
                  </a:schemeClr>
                </a:solidFill>
              </a:rPr>
              <a:t>majority</a:t>
            </a:r>
            <a:r>
              <a:rPr lang="es-MX" dirty="0">
                <a:solidFill>
                  <a:schemeClr val="tx1">
                    <a:alpha val="80000"/>
                  </a:schemeClr>
                </a:solidFill>
              </a:rPr>
              <a:t> </a:t>
            </a:r>
            <a:r>
              <a:rPr lang="es-MX" dirty="0" err="1">
                <a:solidFill>
                  <a:schemeClr val="tx1">
                    <a:alpha val="80000"/>
                  </a:schemeClr>
                </a:solidFill>
              </a:rPr>
              <a:t>of</a:t>
            </a:r>
            <a:r>
              <a:rPr lang="es-MX" dirty="0">
                <a:solidFill>
                  <a:schemeClr val="tx1">
                    <a:alpha val="80000"/>
                  </a:schemeClr>
                </a:solidFill>
              </a:rPr>
              <a:t> </a:t>
            </a:r>
            <a:r>
              <a:rPr lang="es-MX" dirty="0" err="1">
                <a:solidFill>
                  <a:schemeClr val="tx1">
                    <a:alpha val="80000"/>
                  </a:schemeClr>
                </a:solidFill>
              </a:rPr>
              <a:t>their</a:t>
            </a:r>
            <a:r>
              <a:rPr lang="es-MX" dirty="0">
                <a:solidFill>
                  <a:schemeClr val="tx1">
                    <a:alpha val="80000"/>
                  </a:schemeClr>
                </a:solidFill>
              </a:rPr>
              <a:t> </a:t>
            </a:r>
            <a:r>
              <a:rPr lang="es-MX" dirty="0" err="1">
                <a:solidFill>
                  <a:schemeClr val="tx1">
                    <a:alpha val="80000"/>
                  </a:schemeClr>
                </a:solidFill>
              </a:rPr>
              <a:t>energy</a:t>
            </a:r>
            <a:r>
              <a:rPr lang="es-MX" dirty="0">
                <a:solidFill>
                  <a:schemeClr val="tx1">
                    <a:alpha val="80000"/>
                  </a:schemeClr>
                </a:solidFill>
              </a:rPr>
              <a:t> (and </a:t>
            </a:r>
            <a:r>
              <a:rPr lang="es-MX" dirty="0" err="1">
                <a:solidFill>
                  <a:schemeClr val="tx1">
                    <a:alpha val="80000"/>
                  </a:schemeClr>
                </a:solidFill>
              </a:rPr>
              <a:t>damage</a:t>
            </a:r>
            <a:r>
              <a:rPr lang="es-MX" dirty="0">
                <a:solidFill>
                  <a:schemeClr val="tx1">
                    <a:alpha val="80000"/>
                  </a:schemeClr>
                </a:solidFill>
              </a:rPr>
              <a:t>) </a:t>
            </a:r>
            <a:r>
              <a:rPr lang="es-MX" dirty="0" err="1">
                <a:solidFill>
                  <a:schemeClr val="tx1">
                    <a:alpha val="80000"/>
                  </a:schemeClr>
                </a:solidFill>
              </a:rPr>
              <a:t>before</a:t>
            </a:r>
            <a:r>
              <a:rPr lang="es-MX" dirty="0">
                <a:solidFill>
                  <a:schemeClr val="tx1">
                    <a:alpha val="80000"/>
                  </a:schemeClr>
                </a:solidFill>
              </a:rPr>
              <a:t> </a:t>
            </a:r>
            <a:r>
              <a:rPr lang="es-MX" dirty="0" err="1">
                <a:solidFill>
                  <a:schemeClr val="tx1">
                    <a:alpha val="80000"/>
                  </a:schemeClr>
                </a:solidFill>
              </a:rPr>
              <a:t>reaching</a:t>
            </a:r>
            <a:r>
              <a:rPr lang="es-MX" dirty="0">
                <a:solidFill>
                  <a:schemeClr val="tx1">
                    <a:alpha val="80000"/>
                  </a:schemeClr>
                </a:solidFill>
              </a:rPr>
              <a:t> a </a:t>
            </a:r>
            <a:r>
              <a:rPr lang="es-MX" dirty="0" err="1">
                <a:solidFill>
                  <a:schemeClr val="tx1">
                    <a:alpha val="80000"/>
                  </a:schemeClr>
                </a:solidFill>
              </a:rPr>
              <a:t>deep</a:t>
            </a:r>
            <a:r>
              <a:rPr lang="es-MX" dirty="0">
                <a:solidFill>
                  <a:schemeClr val="tx1">
                    <a:alpha val="80000"/>
                  </a:schemeClr>
                </a:solidFill>
              </a:rPr>
              <a:t> </a:t>
            </a:r>
            <a:r>
              <a:rPr lang="es-MX" dirty="0" err="1">
                <a:solidFill>
                  <a:schemeClr val="tx1">
                    <a:alpha val="80000"/>
                  </a:schemeClr>
                </a:solidFill>
              </a:rPr>
              <a:t>seated</a:t>
            </a:r>
            <a:r>
              <a:rPr lang="es-MX" dirty="0">
                <a:solidFill>
                  <a:schemeClr val="tx1">
                    <a:alpha val="80000"/>
                  </a:schemeClr>
                </a:solidFill>
              </a:rPr>
              <a:t> tumor</a:t>
            </a:r>
          </a:p>
          <a:p>
            <a:endParaRPr lang="es-MX" dirty="0">
              <a:solidFill>
                <a:schemeClr val="tx1">
                  <a:alpha val="80000"/>
                </a:schemeClr>
              </a:solidFill>
            </a:endParaRPr>
          </a:p>
          <a:p>
            <a:r>
              <a:rPr lang="es-MX" dirty="0" err="1">
                <a:solidFill>
                  <a:schemeClr val="tx1">
                    <a:alpha val="80000"/>
                  </a:schemeClr>
                </a:solidFill>
              </a:rPr>
              <a:t>One</a:t>
            </a:r>
            <a:r>
              <a:rPr lang="es-MX" dirty="0">
                <a:solidFill>
                  <a:schemeClr val="tx1">
                    <a:alpha val="80000"/>
                  </a:schemeClr>
                </a:solidFill>
              </a:rPr>
              <a:t> </a:t>
            </a:r>
            <a:r>
              <a:rPr lang="es-MX" dirty="0" err="1">
                <a:solidFill>
                  <a:schemeClr val="tx1">
                    <a:alpha val="80000"/>
                  </a:schemeClr>
                </a:solidFill>
              </a:rPr>
              <a:t>therefore</a:t>
            </a:r>
            <a:r>
              <a:rPr lang="es-MX" dirty="0">
                <a:solidFill>
                  <a:schemeClr val="tx1">
                    <a:alpha val="80000"/>
                  </a:schemeClr>
                </a:solidFill>
              </a:rPr>
              <a:t> </a:t>
            </a:r>
            <a:r>
              <a:rPr lang="es-MX" dirty="0" err="1">
                <a:solidFill>
                  <a:schemeClr val="tx1">
                    <a:alpha val="80000"/>
                  </a:schemeClr>
                </a:solidFill>
              </a:rPr>
              <a:t>needs</a:t>
            </a:r>
            <a:r>
              <a:rPr lang="es-MX" dirty="0">
                <a:solidFill>
                  <a:schemeClr val="tx1">
                    <a:alpha val="80000"/>
                  </a:schemeClr>
                </a:solidFill>
              </a:rPr>
              <a:t> </a:t>
            </a:r>
            <a:r>
              <a:rPr lang="es-MX" dirty="0" err="1">
                <a:solidFill>
                  <a:schemeClr val="tx1">
                    <a:alpha val="80000"/>
                  </a:schemeClr>
                </a:solidFill>
              </a:rPr>
              <a:t>to</a:t>
            </a:r>
            <a:r>
              <a:rPr lang="es-MX" dirty="0">
                <a:solidFill>
                  <a:schemeClr val="tx1">
                    <a:alpha val="80000"/>
                  </a:schemeClr>
                </a:solidFill>
              </a:rPr>
              <a:t> </a:t>
            </a:r>
            <a:r>
              <a:rPr lang="es-MX" dirty="0" err="1">
                <a:solidFill>
                  <a:schemeClr val="tx1">
                    <a:alpha val="80000"/>
                  </a:schemeClr>
                </a:solidFill>
              </a:rPr>
              <a:t>make</a:t>
            </a:r>
            <a:r>
              <a:rPr lang="es-MX" dirty="0">
                <a:solidFill>
                  <a:schemeClr val="tx1">
                    <a:alpha val="80000"/>
                  </a:schemeClr>
                </a:solidFill>
              </a:rPr>
              <a:t> </a:t>
            </a:r>
            <a:r>
              <a:rPr lang="es-MX" dirty="0" err="1">
                <a:solidFill>
                  <a:schemeClr val="tx1">
                    <a:alpha val="80000"/>
                  </a:schemeClr>
                </a:solidFill>
              </a:rPr>
              <a:t>irradiations</a:t>
            </a:r>
            <a:r>
              <a:rPr lang="es-MX" dirty="0">
                <a:solidFill>
                  <a:schemeClr val="tx1">
                    <a:alpha val="80000"/>
                  </a:schemeClr>
                </a:solidFill>
              </a:rPr>
              <a:t> </a:t>
            </a:r>
            <a:r>
              <a:rPr lang="es-MX" dirty="0" err="1">
                <a:solidFill>
                  <a:schemeClr val="tx1">
                    <a:alpha val="80000"/>
                  </a:schemeClr>
                </a:solidFill>
              </a:rPr>
              <a:t>from</a:t>
            </a:r>
            <a:r>
              <a:rPr lang="es-MX" dirty="0">
                <a:solidFill>
                  <a:schemeClr val="tx1">
                    <a:alpha val="80000"/>
                  </a:schemeClr>
                </a:solidFill>
              </a:rPr>
              <a:t> </a:t>
            </a:r>
            <a:r>
              <a:rPr lang="es-MX" dirty="0" err="1">
                <a:solidFill>
                  <a:schemeClr val="tx1">
                    <a:alpha val="80000"/>
                  </a:schemeClr>
                </a:solidFill>
              </a:rPr>
              <a:t>different</a:t>
            </a:r>
            <a:r>
              <a:rPr lang="es-MX" dirty="0">
                <a:solidFill>
                  <a:schemeClr val="tx1">
                    <a:alpha val="80000"/>
                  </a:schemeClr>
                </a:solidFill>
              </a:rPr>
              <a:t> </a:t>
            </a:r>
            <a:r>
              <a:rPr lang="es-MX" dirty="0" err="1">
                <a:solidFill>
                  <a:schemeClr val="tx1">
                    <a:alpha val="80000"/>
                  </a:schemeClr>
                </a:solidFill>
              </a:rPr>
              <a:t>direction</a:t>
            </a:r>
            <a:r>
              <a:rPr lang="es-MX" dirty="0">
                <a:solidFill>
                  <a:schemeClr val="tx1">
                    <a:alpha val="80000"/>
                  </a:schemeClr>
                </a:solidFill>
              </a:rPr>
              <a:t> </a:t>
            </a:r>
            <a:r>
              <a:rPr lang="es-MX" dirty="0" err="1">
                <a:solidFill>
                  <a:schemeClr val="tx1">
                    <a:alpha val="80000"/>
                  </a:schemeClr>
                </a:solidFill>
              </a:rPr>
              <a:t>to</a:t>
            </a:r>
            <a:r>
              <a:rPr lang="es-MX" dirty="0">
                <a:solidFill>
                  <a:schemeClr val="tx1">
                    <a:alpha val="80000"/>
                  </a:schemeClr>
                </a:solidFill>
              </a:rPr>
              <a:t> </a:t>
            </a:r>
            <a:r>
              <a:rPr lang="es-MX" dirty="0" err="1">
                <a:solidFill>
                  <a:schemeClr val="tx1">
                    <a:alpha val="80000"/>
                  </a:schemeClr>
                </a:solidFill>
              </a:rPr>
              <a:t>spare</a:t>
            </a:r>
            <a:r>
              <a:rPr lang="es-MX" dirty="0">
                <a:solidFill>
                  <a:schemeClr val="tx1">
                    <a:alpha val="80000"/>
                  </a:schemeClr>
                </a:solidFill>
              </a:rPr>
              <a:t> </a:t>
            </a:r>
            <a:r>
              <a:rPr lang="es-MX" dirty="0" err="1">
                <a:solidFill>
                  <a:schemeClr val="tx1">
                    <a:alpha val="80000"/>
                  </a:schemeClr>
                </a:solidFill>
              </a:rPr>
              <a:t>the</a:t>
            </a:r>
            <a:r>
              <a:rPr lang="es-MX" dirty="0">
                <a:solidFill>
                  <a:schemeClr val="tx1">
                    <a:alpha val="80000"/>
                  </a:schemeClr>
                </a:solidFill>
              </a:rPr>
              <a:t> sane </a:t>
            </a:r>
            <a:r>
              <a:rPr lang="es-MX" dirty="0" err="1">
                <a:solidFill>
                  <a:schemeClr val="tx1">
                    <a:alpha val="80000"/>
                  </a:schemeClr>
                </a:solidFill>
              </a:rPr>
              <a:t>tissues</a:t>
            </a:r>
            <a:endParaRPr lang="es-MX" dirty="0">
              <a:solidFill>
                <a:schemeClr val="tx1">
                  <a:alpha val="80000"/>
                </a:schemeClr>
              </a:solidFill>
            </a:endParaRPr>
          </a:p>
        </p:txBody>
      </p:sp>
      <p:grpSp>
        <p:nvGrpSpPr>
          <p:cNvPr id="12" name="Group 11">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
        <p:nvSpPr>
          <p:cNvPr id="16" name="Footer Placeholder 15">
            <a:extLst>
              <a:ext uri="{FF2B5EF4-FFF2-40B4-BE49-F238E27FC236}">
                <a16:creationId xmlns:a16="http://schemas.microsoft.com/office/drawing/2014/main" id="{44222A21-D796-4705-B9BF-770D14FE4375}"/>
              </a:ext>
            </a:extLst>
          </p:cNvPr>
          <p:cNvSpPr>
            <a:spLocks noGrp="1"/>
          </p:cNvSpPr>
          <p:nvPr>
            <p:ph type="ftr" sz="quarter" idx="11"/>
          </p:nvPr>
        </p:nvSpPr>
        <p:spPr/>
        <p:txBody>
          <a:bodyPr/>
          <a:lstStyle/>
          <a:p>
            <a:r>
              <a:rPr lang="en-US"/>
              <a:t>Particle Therapy MasterClass 2021 ( 10/03/2021, ICN UNAM)</a:t>
            </a:r>
            <a:endParaRPr lang="es-MX"/>
          </a:p>
        </p:txBody>
      </p:sp>
      <p:sp>
        <p:nvSpPr>
          <p:cNvPr id="17" name="Slide Number Placeholder 16">
            <a:extLst>
              <a:ext uri="{FF2B5EF4-FFF2-40B4-BE49-F238E27FC236}">
                <a16:creationId xmlns:a16="http://schemas.microsoft.com/office/drawing/2014/main" id="{BE563744-5BF5-4332-B69F-EB83BD98726B}"/>
              </a:ext>
            </a:extLst>
          </p:cNvPr>
          <p:cNvSpPr>
            <a:spLocks noGrp="1"/>
          </p:cNvSpPr>
          <p:nvPr>
            <p:ph type="sldNum" sz="quarter" idx="12"/>
          </p:nvPr>
        </p:nvSpPr>
        <p:spPr/>
        <p:txBody>
          <a:bodyPr/>
          <a:lstStyle/>
          <a:p>
            <a:fld id="{D49E9730-15D7-4F3E-A30F-D5C30031E350}" type="slidenum">
              <a:rPr lang="es-MX" smtClean="0"/>
              <a:t>36</a:t>
            </a:fld>
            <a:endParaRPr lang="es-MX"/>
          </a:p>
        </p:txBody>
      </p:sp>
    </p:spTree>
    <p:extLst>
      <p:ext uri="{BB962C8B-B14F-4D97-AF65-F5344CB8AC3E}">
        <p14:creationId xmlns:p14="http://schemas.microsoft.com/office/powerpoint/2010/main" val="3423781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4DE344A-BCC9-4AE8-8FFD-40BEE4E89D47}"/>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3600" kern="1200">
                <a:solidFill>
                  <a:schemeClr val="tx1"/>
                </a:solidFill>
                <a:latin typeface="+mj-lt"/>
                <a:ea typeface="+mj-ea"/>
                <a:cs typeface="+mj-cs"/>
              </a:rPr>
              <a:t>Case for heavy ions beams – delivery directly to the tumor!</a:t>
            </a:r>
          </a:p>
        </p:txBody>
      </p:sp>
      <p:pic>
        <p:nvPicPr>
          <p:cNvPr id="4" name="Marcador de contenido 3">
            <a:extLst>
              <a:ext uri="{FF2B5EF4-FFF2-40B4-BE49-F238E27FC236}">
                <a16:creationId xmlns:a16="http://schemas.microsoft.com/office/drawing/2014/main" id="{C1E5051E-1753-4005-AB42-E568AF597A6B}"/>
              </a:ext>
            </a:extLst>
          </p:cNvPr>
          <p:cNvPicPr>
            <a:picLocks noGrp="1" noChangeAspect="1"/>
          </p:cNvPicPr>
          <p:nvPr>
            <p:ph idx="1"/>
          </p:nvPr>
        </p:nvPicPr>
        <p:blipFill rotWithShape="1">
          <a:blip r:embed="rId2"/>
          <a:srcRect t="6484" b="1766"/>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5" name="Imagen 4">
            <a:extLst>
              <a:ext uri="{FF2B5EF4-FFF2-40B4-BE49-F238E27FC236}">
                <a16:creationId xmlns:a16="http://schemas.microsoft.com/office/drawing/2014/main" id="{5EE56CB0-F891-4174-9A0C-F1ACED0B4566}"/>
              </a:ext>
            </a:extLst>
          </p:cNvPr>
          <p:cNvPicPr>
            <a:picLocks noChangeAspect="1"/>
          </p:cNvPicPr>
          <p:nvPr/>
        </p:nvPicPr>
        <p:blipFill rotWithShape="1">
          <a:blip r:embed="rId3"/>
          <a:srcRect t="5395" r="-3" b="4171"/>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26"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11">
            <a:extLst>
              <a:ext uri="{FF2B5EF4-FFF2-40B4-BE49-F238E27FC236}">
                <a16:creationId xmlns:a16="http://schemas.microsoft.com/office/drawing/2014/main" id="{1BA9E3DE-F4A9-45B6-840A-371C2E0861DC}"/>
              </a:ext>
            </a:extLst>
          </p:cNvPr>
          <p:cNvSpPr>
            <a:spLocks noGrp="1"/>
          </p:cNvSpPr>
          <p:nvPr>
            <p:ph type="ftr" sz="quarter" idx="11"/>
          </p:nvPr>
        </p:nvSpPr>
        <p:spPr/>
        <p:txBody>
          <a:bodyPr/>
          <a:lstStyle/>
          <a:p>
            <a:r>
              <a:rPr lang="en-US"/>
              <a:t>Particle Therapy MasterClass 2021 ( 10/03/2021, ICN UNAM)</a:t>
            </a:r>
            <a:endParaRPr lang="es-MX"/>
          </a:p>
        </p:txBody>
      </p:sp>
      <p:sp>
        <p:nvSpPr>
          <p:cNvPr id="13" name="Slide Number Placeholder 12">
            <a:extLst>
              <a:ext uri="{FF2B5EF4-FFF2-40B4-BE49-F238E27FC236}">
                <a16:creationId xmlns:a16="http://schemas.microsoft.com/office/drawing/2014/main" id="{665B4A16-1CC4-4126-87D4-D58F30D4B5A7}"/>
              </a:ext>
            </a:extLst>
          </p:cNvPr>
          <p:cNvSpPr>
            <a:spLocks noGrp="1"/>
          </p:cNvSpPr>
          <p:nvPr>
            <p:ph type="sldNum" sz="quarter" idx="12"/>
          </p:nvPr>
        </p:nvSpPr>
        <p:spPr/>
        <p:txBody>
          <a:bodyPr/>
          <a:lstStyle/>
          <a:p>
            <a:fld id="{D49E9730-15D7-4F3E-A30F-D5C30031E350}" type="slidenum">
              <a:rPr lang="es-MX" smtClean="0"/>
              <a:t>37</a:t>
            </a:fld>
            <a:endParaRPr lang="es-MX"/>
          </a:p>
        </p:txBody>
      </p:sp>
    </p:spTree>
    <p:extLst>
      <p:ext uri="{BB962C8B-B14F-4D97-AF65-F5344CB8AC3E}">
        <p14:creationId xmlns:p14="http://schemas.microsoft.com/office/powerpoint/2010/main" val="2080686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C1C8E8BF-D4DE-4B6D-A98B-BA2861C0C518}"/>
              </a:ext>
            </a:extLst>
          </p:cNvPr>
          <p:cNvPicPr>
            <a:picLocks noChangeAspect="1"/>
          </p:cNvPicPr>
          <p:nvPr/>
        </p:nvPicPr>
        <p:blipFill>
          <a:blip r:embed="rId2"/>
          <a:stretch>
            <a:fillRect/>
          </a:stretch>
        </p:blipFill>
        <p:spPr>
          <a:xfrm>
            <a:off x="1794018" y="643467"/>
            <a:ext cx="8603963"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10">
            <a:extLst>
              <a:ext uri="{FF2B5EF4-FFF2-40B4-BE49-F238E27FC236}">
                <a16:creationId xmlns:a16="http://schemas.microsoft.com/office/drawing/2014/main" id="{39D33EE4-8A0C-491B-A92E-5683FE1A5638}"/>
              </a:ext>
            </a:extLst>
          </p:cNvPr>
          <p:cNvSpPr>
            <a:spLocks noGrp="1"/>
          </p:cNvSpPr>
          <p:nvPr>
            <p:ph type="ftr" sz="quarter" idx="11"/>
          </p:nvPr>
        </p:nvSpPr>
        <p:spPr/>
        <p:txBody>
          <a:bodyPr/>
          <a:lstStyle/>
          <a:p>
            <a:r>
              <a:rPr lang="en-US"/>
              <a:t>Particle Therapy MasterClass 2021 ( 10/03/2021, ICN UNAM)</a:t>
            </a:r>
            <a:endParaRPr lang="es-MX"/>
          </a:p>
        </p:txBody>
      </p:sp>
      <p:sp>
        <p:nvSpPr>
          <p:cNvPr id="13" name="Slide Number Placeholder 12">
            <a:extLst>
              <a:ext uri="{FF2B5EF4-FFF2-40B4-BE49-F238E27FC236}">
                <a16:creationId xmlns:a16="http://schemas.microsoft.com/office/drawing/2014/main" id="{84F4024F-5BCD-4D8D-8ACF-2F1D5FCF0638}"/>
              </a:ext>
            </a:extLst>
          </p:cNvPr>
          <p:cNvSpPr>
            <a:spLocks noGrp="1"/>
          </p:cNvSpPr>
          <p:nvPr>
            <p:ph type="sldNum" sz="quarter" idx="12"/>
          </p:nvPr>
        </p:nvSpPr>
        <p:spPr/>
        <p:txBody>
          <a:bodyPr/>
          <a:lstStyle/>
          <a:p>
            <a:fld id="{D49E9730-15D7-4F3E-A30F-D5C30031E350}" type="slidenum">
              <a:rPr lang="es-MX" smtClean="0"/>
              <a:t>38</a:t>
            </a:fld>
            <a:endParaRPr lang="es-MX"/>
          </a:p>
        </p:txBody>
      </p:sp>
    </p:spTree>
    <p:extLst>
      <p:ext uri="{BB962C8B-B14F-4D97-AF65-F5344CB8AC3E}">
        <p14:creationId xmlns:p14="http://schemas.microsoft.com/office/powerpoint/2010/main" val="1328814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A38D498-8F0A-42F0-946D-FBA4A385684B}"/>
              </a:ext>
            </a:extLst>
          </p:cNvPr>
          <p:cNvSpPr>
            <a:spLocks noGrp="1"/>
          </p:cNvSpPr>
          <p:nvPr>
            <p:ph type="title"/>
          </p:nvPr>
        </p:nvSpPr>
        <p:spPr>
          <a:xfrm>
            <a:off x="589560" y="856180"/>
            <a:ext cx="4560584" cy="1128068"/>
          </a:xfrm>
        </p:spPr>
        <p:txBody>
          <a:bodyPr anchor="ctr">
            <a:normAutofit/>
          </a:bodyPr>
          <a:lstStyle/>
          <a:p>
            <a:r>
              <a:rPr lang="es-ES" sz="3700"/>
              <a:t>The variation in the dose deposition</a:t>
            </a:r>
            <a:endParaRPr lang="es-MX" sz="3700"/>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B6A00C9-4FFB-4861-99AB-7D5EE2855D3E}"/>
              </a:ext>
            </a:extLst>
          </p:cNvPr>
          <p:cNvSpPr>
            <a:spLocks noGrp="1"/>
          </p:cNvSpPr>
          <p:nvPr>
            <p:ph idx="1"/>
          </p:nvPr>
        </p:nvSpPr>
        <p:spPr>
          <a:xfrm>
            <a:off x="590719" y="2330505"/>
            <a:ext cx="4559425" cy="3979585"/>
          </a:xfrm>
        </p:spPr>
        <p:txBody>
          <a:bodyPr anchor="ctr">
            <a:normAutofit/>
          </a:bodyPr>
          <a:lstStyle/>
          <a:p>
            <a:pPr algn="just"/>
            <a:r>
              <a:rPr lang="en-US" sz="2000" dirty="0"/>
              <a:t>Charged particles comprised of protons or heavier ions share the Bragg peak characteristic, which makes them dose-volume sparing RT modalities</a:t>
            </a:r>
          </a:p>
          <a:p>
            <a:pPr algn="just"/>
            <a:r>
              <a:rPr lang="en-US" sz="2000" dirty="0"/>
              <a:t>Heavier ions have a larger peak to plateau ratio</a:t>
            </a:r>
          </a:p>
          <a:p>
            <a:pPr algn="just"/>
            <a:r>
              <a:rPr lang="en-US" sz="2000" dirty="0"/>
              <a:t>Heavier ions have a sharper lateral dose fall-off (penumbra)</a:t>
            </a:r>
          </a:p>
          <a:p>
            <a:pPr algn="just"/>
            <a:r>
              <a:rPr lang="en-US" sz="2000" dirty="0"/>
              <a:t>Heavier ions have a distal fragmentation (dose) tail</a:t>
            </a:r>
          </a:p>
          <a:p>
            <a:pPr algn="just"/>
            <a:endParaRPr lang="es-MX"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Diagram&#10;&#10;Description automatically generated">
            <a:extLst>
              <a:ext uri="{FF2B5EF4-FFF2-40B4-BE49-F238E27FC236}">
                <a16:creationId xmlns:a16="http://schemas.microsoft.com/office/drawing/2014/main" id="{D58B2964-2242-4FDC-8A33-A4EB25874052}"/>
              </a:ext>
            </a:extLst>
          </p:cNvPr>
          <p:cNvPicPr>
            <a:picLocks noChangeAspect="1"/>
          </p:cNvPicPr>
          <p:nvPr/>
        </p:nvPicPr>
        <p:blipFill rotWithShape="1">
          <a:blip r:embed="rId2"/>
          <a:srcRect t="10090" r="2" b="2"/>
          <a:stretch/>
        </p:blipFill>
        <p:spPr>
          <a:xfrm>
            <a:off x="5977788" y="799352"/>
            <a:ext cx="5425410" cy="5259296"/>
          </a:xfrm>
          <a:prstGeom prst="rect">
            <a:avLst/>
          </a:prstGeom>
        </p:spPr>
      </p:pic>
      <p:sp>
        <p:nvSpPr>
          <p:cNvPr id="16" name="Footer Placeholder 15">
            <a:extLst>
              <a:ext uri="{FF2B5EF4-FFF2-40B4-BE49-F238E27FC236}">
                <a16:creationId xmlns:a16="http://schemas.microsoft.com/office/drawing/2014/main" id="{E4054596-8522-440A-B66D-19A8C8598B56}"/>
              </a:ext>
            </a:extLst>
          </p:cNvPr>
          <p:cNvSpPr>
            <a:spLocks noGrp="1"/>
          </p:cNvSpPr>
          <p:nvPr>
            <p:ph type="ftr" sz="quarter" idx="11"/>
          </p:nvPr>
        </p:nvSpPr>
        <p:spPr/>
        <p:txBody>
          <a:bodyPr/>
          <a:lstStyle/>
          <a:p>
            <a:r>
              <a:rPr lang="en-US"/>
              <a:t>Particle Therapy MasterClass 2021 ( 10/03/2021, ICN UNAM)</a:t>
            </a:r>
            <a:endParaRPr lang="es-MX"/>
          </a:p>
        </p:txBody>
      </p:sp>
      <p:sp>
        <p:nvSpPr>
          <p:cNvPr id="18" name="Slide Number Placeholder 17">
            <a:extLst>
              <a:ext uri="{FF2B5EF4-FFF2-40B4-BE49-F238E27FC236}">
                <a16:creationId xmlns:a16="http://schemas.microsoft.com/office/drawing/2014/main" id="{F938E017-80CC-4270-AA41-66B282E61FE2}"/>
              </a:ext>
            </a:extLst>
          </p:cNvPr>
          <p:cNvSpPr>
            <a:spLocks noGrp="1"/>
          </p:cNvSpPr>
          <p:nvPr>
            <p:ph type="sldNum" sz="quarter" idx="12"/>
          </p:nvPr>
        </p:nvSpPr>
        <p:spPr/>
        <p:txBody>
          <a:bodyPr/>
          <a:lstStyle/>
          <a:p>
            <a:fld id="{D49E9730-15D7-4F3E-A30F-D5C30031E350}" type="slidenum">
              <a:rPr lang="es-MX" smtClean="0"/>
              <a:t>39</a:t>
            </a:fld>
            <a:endParaRPr lang="es-MX"/>
          </a:p>
        </p:txBody>
      </p:sp>
    </p:spTree>
    <p:extLst>
      <p:ext uri="{BB962C8B-B14F-4D97-AF65-F5344CB8AC3E}">
        <p14:creationId xmlns:p14="http://schemas.microsoft.com/office/powerpoint/2010/main" val="1106058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5D54BFA6-E390-4759-BF5A-41CFD679BA3F}"/>
              </a:ext>
            </a:extLst>
          </p:cNvPr>
          <p:cNvSpPr>
            <a:spLocks noGrp="1"/>
          </p:cNvSpPr>
          <p:nvPr>
            <p:ph type="title"/>
          </p:nvPr>
        </p:nvSpPr>
        <p:spPr>
          <a:xfrm>
            <a:off x="2555631" y="1441938"/>
            <a:ext cx="7080738" cy="3974124"/>
          </a:xfrm>
        </p:spPr>
        <p:txBody>
          <a:bodyPr>
            <a:normAutofit/>
          </a:bodyPr>
          <a:lstStyle/>
          <a:p>
            <a:pPr algn="ctr"/>
            <a:r>
              <a:rPr lang="es-MX" sz="5400">
                <a:solidFill>
                  <a:schemeClr val="bg1">
                    <a:lumMod val="95000"/>
                    <a:lumOff val="5000"/>
                  </a:schemeClr>
                </a:solidFill>
              </a:rPr>
              <a:t>A short recollection of the ways radiation is absorbed  </a:t>
            </a:r>
          </a:p>
        </p:txBody>
      </p:sp>
      <p:sp>
        <p:nvSpPr>
          <p:cNvPr id="9" name="Footer Placeholder 8">
            <a:extLst>
              <a:ext uri="{FF2B5EF4-FFF2-40B4-BE49-F238E27FC236}">
                <a16:creationId xmlns:a16="http://schemas.microsoft.com/office/drawing/2014/main" id="{50DF0A68-9C60-4BB6-B4ED-F26158D86A26}"/>
              </a:ext>
            </a:extLst>
          </p:cNvPr>
          <p:cNvSpPr>
            <a:spLocks noGrp="1"/>
          </p:cNvSpPr>
          <p:nvPr>
            <p:ph type="ftr" sz="quarter" idx="11"/>
          </p:nvPr>
        </p:nvSpPr>
        <p:spPr/>
        <p:txBody>
          <a:bodyPr/>
          <a:lstStyle/>
          <a:p>
            <a:r>
              <a:rPr lang="en-US">
                <a:solidFill>
                  <a:schemeClr val="bg1">
                    <a:lumMod val="50000"/>
                    <a:lumOff val="50000"/>
                  </a:schemeClr>
                </a:solidFill>
              </a:rPr>
              <a:t>Particle Therapy MasterClass 2021 ( 10/03/2021, ICN UNAM)</a:t>
            </a:r>
            <a:endParaRPr lang="es-MX" dirty="0">
              <a:solidFill>
                <a:schemeClr val="bg1">
                  <a:lumMod val="50000"/>
                  <a:lumOff val="50000"/>
                </a:schemeClr>
              </a:solidFill>
            </a:endParaRPr>
          </a:p>
        </p:txBody>
      </p:sp>
      <p:sp>
        <p:nvSpPr>
          <p:cNvPr id="10" name="Slide Number Placeholder 9">
            <a:extLst>
              <a:ext uri="{FF2B5EF4-FFF2-40B4-BE49-F238E27FC236}">
                <a16:creationId xmlns:a16="http://schemas.microsoft.com/office/drawing/2014/main" id="{4E148B81-84EF-4DFD-9A7F-380892E04CDD}"/>
              </a:ext>
            </a:extLst>
          </p:cNvPr>
          <p:cNvSpPr>
            <a:spLocks noGrp="1"/>
          </p:cNvSpPr>
          <p:nvPr>
            <p:ph type="sldNum" sz="quarter" idx="12"/>
          </p:nvPr>
        </p:nvSpPr>
        <p:spPr/>
        <p:txBody>
          <a:bodyPr/>
          <a:lstStyle/>
          <a:p>
            <a:fld id="{D49E9730-15D7-4F3E-A30F-D5C30031E350}" type="slidenum">
              <a:rPr lang="es-MX" smtClean="0"/>
              <a:t>4</a:t>
            </a:fld>
            <a:endParaRPr lang="es-MX"/>
          </a:p>
        </p:txBody>
      </p:sp>
    </p:spTree>
    <p:extLst>
      <p:ext uri="{BB962C8B-B14F-4D97-AF65-F5344CB8AC3E}">
        <p14:creationId xmlns:p14="http://schemas.microsoft.com/office/powerpoint/2010/main" val="2965325014"/>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64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5A252A5-A88D-4977-AD0E-4793FBB06050}"/>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The lateral extent of dose deposition </a:t>
            </a:r>
          </a:p>
        </p:txBody>
      </p:sp>
      <p:sp>
        <p:nvSpPr>
          <p:cNvPr id="13" name="Rectangle 1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Gráfico, Gráfico de líneas&#10;&#10;Descripción generada automáticamente">
            <a:extLst>
              <a:ext uri="{FF2B5EF4-FFF2-40B4-BE49-F238E27FC236}">
                <a16:creationId xmlns:a16="http://schemas.microsoft.com/office/drawing/2014/main" id="{77B22ED3-1D74-4940-BACF-388D3B6E41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9157" y="2660287"/>
            <a:ext cx="6155083" cy="3646887"/>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6DE7DBC3-B454-4680-8959-A9A9B873717F}"/>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indent="-228600" algn="just">
              <a:lnSpc>
                <a:spcPct val="90000"/>
              </a:lnSpc>
              <a:spcAft>
                <a:spcPts val="600"/>
              </a:spcAft>
              <a:buFont typeface="Arial" panose="020B0604020202020204" pitchFamily="34" charset="0"/>
              <a:buChar char="•"/>
            </a:pPr>
            <a:r>
              <a:rPr lang="en-US" sz="2400" dirty="0">
                <a:solidFill>
                  <a:srgbClr val="FFFFFF"/>
                </a:solidFill>
              </a:rPr>
              <a:t>The  penumbra in favor of carbon ions – les damage to the healthy tissue.</a:t>
            </a:r>
          </a:p>
        </p:txBody>
      </p:sp>
      <p:sp>
        <p:nvSpPr>
          <p:cNvPr id="12" name="Footer Placeholder 11">
            <a:extLst>
              <a:ext uri="{FF2B5EF4-FFF2-40B4-BE49-F238E27FC236}">
                <a16:creationId xmlns:a16="http://schemas.microsoft.com/office/drawing/2014/main" id="{74323D0E-FEB1-489E-9893-FDBDDECDD3E8}"/>
              </a:ext>
            </a:extLst>
          </p:cNvPr>
          <p:cNvSpPr>
            <a:spLocks noGrp="1"/>
          </p:cNvSpPr>
          <p:nvPr>
            <p:ph type="ftr" sz="quarter" idx="11"/>
          </p:nvPr>
        </p:nvSpPr>
        <p:spPr/>
        <p:txBody>
          <a:bodyPr/>
          <a:lstStyle/>
          <a:p>
            <a:r>
              <a:rPr lang="en-US"/>
              <a:t>Particle Therapy MasterClass 2021 ( 10/03/2021, ICN UNAM)</a:t>
            </a:r>
            <a:endParaRPr lang="es-MX"/>
          </a:p>
        </p:txBody>
      </p:sp>
      <p:sp>
        <p:nvSpPr>
          <p:cNvPr id="14" name="Slide Number Placeholder 13">
            <a:extLst>
              <a:ext uri="{FF2B5EF4-FFF2-40B4-BE49-F238E27FC236}">
                <a16:creationId xmlns:a16="http://schemas.microsoft.com/office/drawing/2014/main" id="{D8322E0A-54AB-42C1-9B38-8D6AFC9C83FC}"/>
              </a:ext>
            </a:extLst>
          </p:cNvPr>
          <p:cNvSpPr>
            <a:spLocks noGrp="1"/>
          </p:cNvSpPr>
          <p:nvPr>
            <p:ph type="sldNum" sz="quarter" idx="12"/>
          </p:nvPr>
        </p:nvSpPr>
        <p:spPr/>
        <p:txBody>
          <a:bodyPr/>
          <a:lstStyle/>
          <a:p>
            <a:fld id="{D49E9730-15D7-4F3E-A30F-D5C30031E350}" type="slidenum">
              <a:rPr lang="es-MX" smtClean="0"/>
              <a:t>40</a:t>
            </a:fld>
            <a:endParaRPr lang="es-MX"/>
          </a:p>
        </p:txBody>
      </p:sp>
    </p:spTree>
    <p:extLst>
      <p:ext uri="{BB962C8B-B14F-4D97-AF65-F5344CB8AC3E}">
        <p14:creationId xmlns:p14="http://schemas.microsoft.com/office/powerpoint/2010/main" val="1421729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B1E919D-0EF1-49B2-880F-A02952B63C83}"/>
              </a:ext>
            </a:extLst>
          </p:cNvPr>
          <p:cNvSpPr>
            <a:spLocks noGrp="1"/>
          </p:cNvSpPr>
          <p:nvPr>
            <p:ph type="title"/>
          </p:nvPr>
        </p:nvSpPr>
        <p:spPr>
          <a:xfrm>
            <a:off x="1043631" y="809898"/>
            <a:ext cx="9942716" cy="1554480"/>
          </a:xfrm>
        </p:spPr>
        <p:txBody>
          <a:bodyPr anchor="ctr">
            <a:normAutofit/>
          </a:bodyPr>
          <a:lstStyle/>
          <a:p>
            <a:r>
              <a:rPr lang="es-MX" sz="4800"/>
              <a:t> Carbon ions win!</a:t>
            </a:r>
          </a:p>
        </p:txBody>
      </p:sp>
      <p:sp>
        <p:nvSpPr>
          <p:cNvPr id="3" name="Marcador de contenido 2">
            <a:extLst>
              <a:ext uri="{FF2B5EF4-FFF2-40B4-BE49-F238E27FC236}">
                <a16:creationId xmlns:a16="http://schemas.microsoft.com/office/drawing/2014/main" id="{B4A33E76-170D-4C4B-9036-B474E5445A0B}"/>
              </a:ext>
            </a:extLst>
          </p:cNvPr>
          <p:cNvSpPr>
            <a:spLocks noGrp="1"/>
          </p:cNvSpPr>
          <p:nvPr>
            <p:ph idx="1"/>
          </p:nvPr>
        </p:nvSpPr>
        <p:spPr>
          <a:xfrm>
            <a:off x="1045028" y="3017522"/>
            <a:ext cx="9941319" cy="3124658"/>
          </a:xfrm>
        </p:spPr>
        <p:txBody>
          <a:bodyPr anchor="ctr">
            <a:normAutofit/>
          </a:bodyPr>
          <a:lstStyle/>
          <a:p>
            <a:pPr algn="just"/>
            <a:r>
              <a:rPr lang="en-US" sz="2400" dirty="0"/>
              <a:t>The  carbon  beams  show  more  advantages  on  the  biological  properties  compared with  proton  beams  in  radiation  therapy.  The  carbon  beam  shows  </a:t>
            </a:r>
            <a:r>
              <a:rPr lang="en-US" sz="2400" dirty="0" err="1"/>
              <a:t>highlinear</a:t>
            </a:r>
            <a:r>
              <a:rPr lang="en-US" sz="2400" dirty="0"/>
              <a:t>  energy transfer (LET) to medium and it increases the relative biological effectiveness (RBE). </a:t>
            </a:r>
          </a:p>
          <a:p>
            <a:pPr algn="just"/>
            <a:r>
              <a:rPr lang="en-US" sz="2400" dirty="0"/>
              <a:t>The accelerators for carbon ions everyday are gaining more </a:t>
            </a:r>
            <a:r>
              <a:rPr lang="en-US" sz="2400" dirty="0" err="1"/>
              <a:t>spce</a:t>
            </a:r>
            <a:r>
              <a:rPr lang="en-US" sz="2400" dirty="0"/>
              <a:t> in the tools to treat cancers.</a:t>
            </a:r>
            <a:endParaRPr lang="es-MX"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Footer Placeholder 15">
            <a:extLst>
              <a:ext uri="{FF2B5EF4-FFF2-40B4-BE49-F238E27FC236}">
                <a16:creationId xmlns:a16="http://schemas.microsoft.com/office/drawing/2014/main" id="{2B52C95A-F584-4533-92D0-082810EDDDE9}"/>
              </a:ext>
            </a:extLst>
          </p:cNvPr>
          <p:cNvSpPr>
            <a:spLocks noGrp="1"/>
          </p:cNvSpPr>
          <p:nvPr>
            <p:ph type="ftr" sz="quarter" idx="11"/>
          </p:nvPr>
        </p:nvSpPr>
        <p:spPr/>
        <p:txBody>
          <a:bodyPr/>
          <a:lstStyle/>
          <a:p>
            <a:r>
              <a:rPr lang="en-US"/>
              <a:t>Particle Therapy MasterClass 2021 ( 10/03/2021, ICN UNAM)</a:t>
            </a:r>
            <a:endParaRPr lang="es-MX"/>
          </a:p>
        </p:txBody>
      </p:sp>
      <p:sp>
        <p:nvSpPr>
          <p:cNvPr id="18" name="Slide Number Placeholder 17">
            <a:extLst>
              <a:ext uri="{FF2B5EF4-FFF2-40B4-BE49-F238E27FC236}">
                <a16:creationId xmlns:a16="http://schemas.microsoft.com/office/drawing/2014/main" id="{2DA7FF7A-5B36-40F8-8EED-7EAB9674C180}"/>
              </a:ext>
            </a:extLst>
          </p:cNvPr>
          <p:cNvSpPr>
            <a:spLocks noGrp="1"/>
          </p:cNvSpPr>
          <p:nvPr>
            <p:ph type="sldNum" sz="quarter" idx="12"/>
          </p:nvPr>
        </p:nvSpPr>
        <p:spPr/>
        <p:txBody>
          <a:bodyPr/>
          <a:lstStyle/>
          <a:p>
            <a:fld id="{D49E9730-15D7-4F3E-A30F-D5C30031E350}" type="slidenum">
              <a:rPr lang="es-MX" smtClean="0"/>
              <a:t>41</a:t>
            </a:fld>
            <a:endParaRPr lang="es-MX"/>
          </a:p>
        </p:txBody>
      </p:sp>
    </p:spTree>
    <p:extLst>
      <p:ext uri="{BB962C8B-B14F-4D97-AF65-F5344CB8AC3E}">
        <p14:creationId xmlns:p14="http://schemas.microsoft.com/office/powerpoint/2010/main" val="924866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57EA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248AD686-A582-4B14-A863-17A824579257}"/>
              </a:ext>
            </a:extLst>
          </p:cNvPr>
          <p:cNvSpPr>
            <a:spLocks noGrp="1"/>
          </p:cNvSpPr>
          <p:nvPr>
            <p:ph type="title"/>
          </p:nvPr>
        </p:nvSpPr>
        <p:spPr>
          <a:xfrm>
            <a:off x="731520" y="731520"/>
            <a:ext cx="6089904" cy="1426464"/>
          </a:xfrm>
        </p:spPr>
        <p:txBody>
          <a:bodyPr vert="horz" lIns="91440" tIns="45720" rIns="91440" bIns="45720" rtlCol="0" anchor="ctr">
            <a:normAutofit/>
          </a:bodyPr>
          <a:lstStyle/>
          <a:p>
            <a:r>
              <a:rPr lang="en-US" sz="4100">
                <a:solidFill>
                  <a:srgbClr val="FFFFFF"/>
                </a:solidFill>
              </a:rPr>
              <a:t>Radioenhancers to improve dose delivery to tumors</a:t>
            </a:r>
          </a:p>
        </p:txBody>
      </p:sp>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F1F82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4">
            <a:extLst>
              <a:ext uri="{FF2B5EF4-FFF2-40B4-BE49-F238E27FC236}">
                <a16:creationId xmlns:a16="http://schemas.microsoft.com/office/drawing/2014/main" id="{25227367-6BB5-47AF-A279-743908536C5D}"/>
              </a:ext>
            </a:extLst>
          </p:cNvPr>
          <p:cNvSpPr/>
          <p:nvPr/>
        </p:nvSpPr>
        <p:spPr>
          <a:xfrm>
            <a:off x="789456" y="2798385"/>
            <a:ext cx="6031967" cy="3283260"/>
          </a:xfrm>
          <a:prstGeom prst="rect">
            <a:avLst/>
          </a:prstGeom>
        </p:spPr>
        <p:txBody>
          <a:bodyPr vert="horz" lIns="91440" tIns="45720" rIns="91440" bIns="45720" rtlCol="0" anchor="ctr">
            <a:normAutofit/>
          </a:bodyPr>
          <a:lstStyle/>
          <a:p>
            <a:pPr indent="-228600" algn="just">
              <a:lnSpc>
                <a:spcPct val="90000"/>
              </a:lnSpc>
              <a:spcAft>
                <a:spcPts val="600"/>
              </a:spcAft>
              <a:buFont typeface="Arial" panose="020B0604020202020204" pitchFamily="34" charset="0"/>
              <a:buChar char="•"/>
            </a:pPr>
            <a:r>
              <a:rPr lang="en-US" sz="2000" b="1" dirty="0"/>
              <a:t>Gold nanoparticles (GNPs)</a:t>
            </a:r>
            <a:r>
              <a:rPr lang="en-US" sz="2000" dirty="0"/>
              <a:t> show considerable promise for dose enhancement in radiotherapy. The fundamental mechanisms of the </a:t>
            </a:r>
            <a:r>
              <a:rPr lang="en-US" sz="2000" dirty="0" err="1"/>
              <a:t>radiosensitization</a:t>
            </a:r>
            <a:r>
              <a:rPr lang="en-US" sz="2000" dirty="0"/>
              <a:t> effect are presented. Dose enhancement simulation studies performed until now to better understand the </a:t>
            </a:r>
            <a:r>
              <a:rPr lang="en-US" sz="2000" dirty="0" err="1"/>
              <a:t>radiosensitization</a:t>
            </a:r>
            <a:r>
              <a:rPr lang="en-US" sz="2000" dirty="0"/>
              <a:t> effect are described, as well as in vivo studies that have clearly pointed to the impact of GNPs as radiosensitizers for oncology applications. </a:t>
            </a:r>
          </a:p>
        </p:txBody>
      </p:sp>
      <p:pic>
        <p:nvPicPr>
          <p:cNvPr id="4" name="Marcador de contenido 3">
            <a:extLst>
              <a:ext uri="{FF2B5EF4-FFF2-40B4-BE49-F238E27FC236}">
                <a16:creationId xmlns:a16="http://schemas.microsoft.com/office/drawing/2014/main" id="{3C144725-9D55-4F11-B8ED-19F5C9A995EE}"/>
              </a:ext>
            </a:extLst>
          </p:cNvPr>
          <p:cNvPicPr>
            <a:picLocks noGrp="1" noChangeAspect="1"/>
          </p:cNvPicPr>
          <p:nvPr>
            <p:ph idx="1"/>
          </p:nvPr>
        </p:nvPicPr>
        <p:blipFill rotWithShape="1">
          <a:blip r:embed="rId2"/>
          <a:srcRect l="10813" r="12754" b="-3"/>
          <a:stretch/>
        </p:blipFill>
        <p:spPr>
          <a:xfrm>
            <a:off x="7277100" y="2480954"/>
            <a:ext cx="4455979" cy="3918123"/>
          </a:xfrm>
          <a:prstGeom prst="rect">
            <a:avLst/>
          </a:prstGeom>
        </p:spPr>
      </p:pic>
      <p:sp>
        <p:nvSpPr>
          <p:cNvPr id="13" name="Footer Placeholder 12">
            <a:extLst>
              <a:ext uri="{FF2B5EF4-FFF2-40B4-BE49-F238E27FC236}">
                <a16:creationId xmlns:a16="http://schemas.microsoft.com/office/drawing/2014/main" id="{87DC6AEF-0988-409A-9A24-FB2B6659BB82}"/>
              </a:ext>
            </a:extLst>
          </p:cNvPr>
          <p:cNvSpPr>
            <a:spLocks noGrp="1"/>
          </p:cNvSpPr>
          <p:nvPr>
            <p:ph type="ftr" sz="quarter" idx="11"/>
          </p:nvPr>
        </p:nvSpPr>
        <p:spPr/>
        <p:txBody>
          <a:bodyPr/>
          <a:lstStyle/>
          <a:p>
            <a:r>
              <a:rPr lang="en-US"/>
              <a:t>Particle Therapy MasterClass 2021 ( 10/03/2021, ICN UNAM)</a:t>
            </a:r>
            <a:endParaRPr lang="es-MX"/>
          </a:p>
        </p:txBody>
      </p:sp>
      <p:sp>
        <p:nvSpPr>
          <p:cNvPr id="15" name="Slide Number Placeholder 14">
            <a:extLst>
              <a:ext uri="{FF2B5EF4-FFF2-40B4-BE49-F238E27FC236}">
                <a16:creationId xmlns:a16="http://schemas.microsoft.com/office/drawing/2014/main" id="{1D6E6A69-D85E-401A-90E7-B8EDFEE3E0AD}"/>
              </a:ext>
            </a:extLst>
          </p:cNvPr>
          <p:cNvSpPr>
            <a:spLocks noGrp="1"/>
          </p:cNvSpPr>
          <p:nvPr>
            <p:ph type="sldNum" sz="quarter" idx="12"/>
          </p:nvPr>
        </p:nvSpPr>
        <p:spPr/>
        <p:txBody>
          <a:bodyPr/>
          <a:lstStyle/>
          <a:p>
            <a:fld id="{D49E9730-15D7-4F3E-A30F-D5C30031E350}" type="slidenum">
              <a:rPr lang="es-MX" smtClean="0"/>
              <a:t>42</a:t>
            </a:fld>
            <a:endParaRPr lang="es-MX"/>
          </a:p>
        </p:txBody>
      </p:sp>
    </p:spTree>
    <p:extLst>
      <p:ext uri="{BB962C8B-B14F-4D97-AF65-F5344CB8AC3E}">
        <p14:creationId xmlns:p14="http://schemas.microsoft.com/office/powerpoint/2010/main" val="184374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tx2">
            <a:lumMod val="75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04673" y="1445494"/>
            <a:ext cx="3616856" cy="4376572"/>
          </a:xfrm>
        </p:spPr>
        <p:txBody>
          <a:bodyPr vert="horz" lIns="91440" tIns="45720" rIns="91440" bIns="45720" rtlCol="0" anchor="ctr">
            <a:normAutofit/>
          </a:bodyPr>
          <a:lstStyle/>
          <a:p>
            <a:r>
              <a:rPr lang="en-US" kern="1200">
                <a:solidFill>
                  <a:schemeClr val="tx1"/>
                </a:solidFill>
                <a:latin typeface="+mj-lt"/>
                <a:ea typeface="+mj-ea"/>
                <a:cs typeface="+mj-cs"/>
              </a:rPr>
              <a:t>Interactions of  Particles (not electrons)with Matter</a:t>
            </a:r>
            <a:endParaRPr lang="en-US" kern="1200" dirty="0">
              <a:solidFill>
                <a:schemeClr val="tx1"/>
              </a:solidFill>
              <a:latin typeface="+mj-lt"/>
              <a:ea typeface="+mj-ea"/>
              <a:cs typeface="+mj-cs"/>
            </a:endParaRPr>
          </a:p>
        </p:txBody>
      </p:sp>
      <p:sp>
        <p:nvSpPr>
          <p:cNvPr id="72" name="Freeform: Shape 71">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Rectangle 3"/>
          <p:cNvSpPr>
            <a:spLocks noChangeArrowheads="1"/>
          </p:cNvSpPr>
          <p:nvPr/>
        </p:nvSpPr>
        <p:spPr bwMode="auto">
          <a:xfrm>
            <a:off x="6096000" y="867905"/>
            <a:ext cx="5501834" cy="4646082"/>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endParaRPr lang="en-US" sz="2400" b="1">
              <a:solidFill>
                <a:schemeClr val="bg1"/>
              </a:solidFill>
            </a:endParaRPr>
          </a:p>
          <a:p>
            <a:pPr indent="-228600">
              <a:lnSpc>
                <a:spcPct val="90000"/>
              </a:lnSpc>
              <a:spcAft>
                <a:spcPts val="600"/>
              </a:spcAft>
              <a:buFont typeface="Arial" panose="020B0604020202020204" pitchFamily="34" charset="0"/>
              <a:buChar char="•"/>
            </a:pPr>
            <a:r>
              <a:rPr lang="en-US" sz="2400" b="1">
                <a:solidFill>
                  <a:schemeClr val="bg2"/>
                </a:solidFill>
              </a:rPr>
              <a:t>Dominant interaction is due to the electromagnetic force, or coulomb interactions.</a:t>
            </a:r>
          </a:p>
          <a:p>
            <a:pPr indent="-228600">
              <a:lnSpc>
                <a:spcPct val="90000"/>
              </a:lnSpc>
              <a:spcAft>
                <a:spcPts val="600"/>
              </a:spcAft>
              <a:buFont typeface="Arial" panose="020B0604020202020204" pitchFamily="34" charset="0"/>
              <a:buChar char="•"/>
            </a:pPr>
            <a:endParaRPr lang="en-US" sz="2400" b="1">
              <a:solidFill>
                <a:schemeClr val="bg1"/>
              </a:solidFill>
            </a:endParaRPr>
          </a:p>
          <a:p>
            <a:pPr indent="-228600">
              <a:lnSpc>
                <a:spcPct val="90000"/>
              </a:lnSpc>
              <a:spcAft>
                <a:spcPts val="600"/>
              </a:spcAft>
              <a:buFont typeface="Arial" panose="020B0604020202020204" pitchFamily="34" charset="0"/>
              <a:buChar char="•"/>
            </a:pPr>
            <a:r>
              <a:rPr lang="en-US" sz="2400" b="1">
                <a:solidFill>
                  <a:srgbClr val="7030A0"/>
                </a:solidFill>
              </a:rPr>
              <a:t>Ionization and excitation of atomic electrons in matter are the most common processes.</a:t>
            </a:r>
          </a:p>
          <a:p>
            <a:pPr indent="-228600">
              <a:lnSpc>
                <a:spcPct val="90000"/>
              </a:lnSpc>
              <a:spcAft>
                <a:spcPts val="600"/>
              </a:spcAft>
              <a:buFont typeface="Arial" panose="020B0604020202020204" pitchFamily="34" charset="0"/>
              <a:buChar char="•"/>
            </a:pPr>
            <a:endParaRPr lang="en-US" sz="2400" b="1">
              <a:solidFill>
                <a:schemeClr val="bg1"/>
              </a:solidFill>
            </a:endParaRPr>
          </a:p>
          <a:p>
            <a:pPr indent="-228600">
              <a:lnSpc>
                <a:spcPct val="90000"/>
              </a:lnSpc>
              <a:spcAft>
                <a:spcPts val="600"/>
              </a:spcAft>
              <a:buFont typeface="Arial" panose="020B0604020202020204" pitchFamily="34" charset="0"/>
              <a:buChar char="•"/>
            </a:pPr>
            <a:r>
              <a:rPr lang="en-US" sz="2400" b="1">
                <a:solidFill>
                  <a:srgbClr val="FF0000"/>
                </a:solidFill>
              </a:rPr>
              <a:t>Radiation can become important, particularly for electrons.</a:t>
            </a:r>
          </a:p>
          <a:p>
            <a:pPr indent="-228600">
              <a:lnSpc>
                <a:spcPct val="90000"/>
              </a:lnSpc>
              <a:spcAft>
                <a:spcPts val="600"/>
              </a:spcAft>
              <a:buFont typeface="Arial" panose="020B0604020202020204" pitchFamily="34" charset="0"/>
              <a:buChar char="•"/>
            </a:pPr>
            <a:endParaRPr lang="en-US" sz="2400" b="1">
              <a:solidFill>
                <a:schemeClr val="bg1"/>
              </a:solidFill>
            </a:endParaRPr>
          </a:p>
          <a:p>
            <a:pPr indent="-228600">
              <a:lnSpc>
                <a:spcPct val="90000"/>
              </a:lnSpc>
              <a:spcAft>
                <a:spcPts val="600"/>
              </a:spcAft>
              <a:buFont typeface="Arial" panose="020B0604020202020204" pitchFamily="34" charset="0"/>
              <a:buChar char="•"/>
            </a:pPr>
            <a:r>
              <a:rPr lang="en-US" sz="2400" b="1">
                <a:solidFill>
                  <a:schemeClr val="accent5">
                    <a:lumMod val="50000"/>
                  </a:schemeClr>
                </a:solidFill>
              </a:rPr>
              <a:t>The nuclear interactions play a less significant role</a:t>
            </a:r>
            <a:endParaRPr lang="en-US" sz="2400" b="1" dirty="0">
              <a:solidFill>
                <a:schemeClr val="accent5">
                  <a:lumMod val="50000"/>
                </a:schemeClr>
              </a:solidFill>
            </a:endParaRPr>
          </a:p>
        </p:txBody>
      </p:sp>
      <p:sp>
        <p:nvSpPr>
          <p:cNvPr id="8" name="Footer Placeholder 7">
            <a:extLst>
              <a:ext uri="{FF2B5EF4-FFF2-40B4-BE49-F238E27FC236}">
                <a16:creationId xmlns:a16="http://schemas.microsoft.com/office/drawing/2014/main" id="{B5D1C802-1F97-4743-9571-ADBC56789856}"/>
              </a:ext>
            </a:extLst>
          </p:cNvPr>
          <p:cNvSpPr>
            <a:spLocks noGrp="1"/>
          </p:cNvSpPr>
          <p:nvPr>
            <p:ph type="ftr" sz="quarter" idx="11"/>
          </p:nvPr>
        </p:nvSpPr>
        <p:spPr/>
        <p:txBody>
          <a:bodyPr/>
          <a:lstStyle/>
          <a:p>
            <a:r>
              <a:rPr lang="en-US" dirty="0">
                <a:solidFill>
                  <a:schemeClr val="tx1"/>
                </a:solidFill>
              </a:rPr>
              <a:t>Particle Therapy </a:t>
            </a:r>
            <a:r>
              <a:rPr lang="en-US" dirty="0" err="1">
                <a:solidFill>
                  <a:schemeClr val="tx1"/>
                </a:solidFill>
              </a:rPr>
              <a:t>Mas</a:t>
            </a:r>
            <a:r>
              <a:rPr lang="en-US" dirty="0" err="1">
                <a:solidFill>
                  <a:schemeClr val="bg1">
                    <a:lumMod val="50000"/>
                    <a:lumOff val="50000"/>
                  </a:schemeClr>
                </a:solidFill>
              </a:rPr>
              <a:t>terClass</a:t>
            </a:r>
            <a:r>
              <a:rPr lang="en-US" dirty="0">
                <a:solidFill>
                  <a:schemeClr val="bg1">
                    <a:lumMod val="50000"/>
                    <a:lumOff val="50000"/>
                  </a:schemeClr>
                </a:solidFill>
              </a:rPr>
              <a:t> 2021 ( 10/03/2021, ICN UNAM)</a:t>
            </a:r>
            <a:endParaRPr lang="es-MX" dirty="0">
              <a:solidFill>
                <a:schemeClr val="bg1">
                  <a:lumMod val="50000"/>
                  <a:lumOff val="50000"/>
                </a:schemeClr>
              </a:solidFill>
            </a:endParaRPr>
          </a:p>
        </p:txBody>
      </p:sp>
      <p:sp>
        <p:nvSpPr>
          <p:cNvPr id="9" name="Slide Number Placeholder 8">
            <a:extLst>
              <a:ext uri="{FF2B5EF4-FFF2-40B4-BE49-F238E27FC236}">
                <a16:creationId xmlns:a16="http://schemas.microsoft.com/office/drawing/2014/main" id="{D3B1123E-1E9A-44C0-A48D-92C958AE801F}"/>
              </a:ext>
            </a:extLst>
          </p:cNvPr>
          <p:cNvSpPr>
            <a:spLocks noGrp="1"/>
          </p:cNvSpPr>
          <p:nvPr>
            <p:ph type="sldNum" sz="quarter" idx="12"/>
          </p:nvPr>
        </p:nvSpPr>
        <p:spPr/>
        <p:txBody>
          <a:bodyPr/>
          <a:lstStyle/>
          <a:p>
            <a:fld id="{D49E9730-15D7-4F3E-A30F-D5C30031E350}" type="slidenum">
              <a:rPr lang="es-MX" smtClean="0">
                <a:solidFill>
                  <a:schemeClr val="bg1">
                    <a:lumMod val="50000"/>
                    <a:lumOff val="50000"/>
                  </a:schemeClr>
                </a:solidFill>
              </a:rPr>
              <a:t>5</a:t>
            </a:fld>
            <a:endParaRPr lang="es-MX">
              <a:solidFill>
                <a:schemeClr val="bg1">
                  <a:lumMod val="50000"/>
                  <a:lumOff val="50000"/>
                </a:schemeClr>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40000">
              <a:schemeClr val="bg2">
                <a:lumMod val="90000"/>
              </a:schemeClr>
            </a:gs>
            <a:gs pos="78000">
              <a:schemeClr val="bg1">
                <a:lumMod val="9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752600" y="347649"/>
            <a:ext cx="8686800" cy="584200"/>
          </a:xfrm>
          <a:prstGeom prst="rect">
            <a:avLst/>
          </a:prstGeom>
          <a:noFill/>
          <a:ln>
            <a:noFill/>
          </a:ln>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spcBef>
                <a:spcPct val="50000"/>
              </a:spcBef>
            </a:pPr>
            <a:r>
              <a:rPr lang="es-ES_tradnl" altLang="es-ES" sz="3200" b="1" dirty="0" err="1">
                <a:solidFill>
                  <a:srgbClr val="990000"/>
                </a:solidFill>
                <a:latin typeface="AvantGarde Bk BT" pitchFamily="34" charset="0"/>
              </a:rPr>
              <a:t>Interaction</a:t>
            </a:r>
            <a:r>
              <a:rPr lang="es-ES_tradnl" altLang="es-ES" sz="3200" b="1" dirty="0">
                <a:solidFill>
                  <a:srgbClr val="990000"/>
                </a:solidFill>
                <a:latin typeface="AvantGarde Bk BT" pitchFamily="34" charset="0"/>
              </a:rPr>
              <a:t> </a:t>
            </a:r>
            <a:r>
              <a:rPr lang="es-ES_tradnl" altLang="es-ES" sz="3200" b="1" dirty="0" err="1">
                <a:solidFill>
                  <a:srgbClr val="990000"/>
                </a:solidFill>
                <a:latin typeface="AvantGarde Bk BT" pitchFamily="34" charset="0"/>
              </a:rPr>
              <a:t>of</a:t>
            </a:r>
            <a:r>
              <a:rPr lang="es-ES_tradnl" altLang="es-ES" sz="3200" b="1" dirty="0">
                <a:solidFill>
                  <a:srgbClr val="990000"/>
                </a:solidFill>
                <a:latin typeface="AvantGarde Bk BT" pitchFamily="34" charset="0"/>
              </a:rPr>
              <a:t> </a:t>
            </a:r>
            <a:r>
              <a:rPr lang="es-ES_tradnl" altLang="es-ES" sz="3200" b="1" dirty="0" err="1">
                <a:solidFill>
                  <a:srgbClr val="990000"/>
                </a:solidFill>
                <a:latin typeface="AvantGarde Bk BT" pitchFamily="34" charset="0"/>
              </a:rPr>
              <a:t>photons</a:t>
            </a:r>
            <a:r>
              <a:rPr lang="es-ES_tradnl" altLang="es-ES" sz="3200" b="1" dirty="0">
                <a:solidFill>
                  <a:srgbClr val="990000"/>
                </a:solidFill>
                <a:latin typeface="AvantGarde Bk BT" pitchFamily="34" charset="0"/>
              </a:rPr>
              <a:t> </a:t>
            </a:r>
            <a:r>
              <a:rPr lang="es-ES_tradnl" altLang="es-ES" sz="3200" b="1" dirty="0" err="1">
                <a:solidFill>
                  <a:srgbClr val="990000"/>
                </a:solidFill>
                <a:latin typeface="AvantGarde Bk BT" pitchFamily="34" charset="0"/>
              </a:rPr>
              <a:t>with</a:t>
            </a:r>
            <a:r>
              <a:rPr lang="es-ES_tradnl" altLang="es-ES" sz="3200" b="1" dirty="0">
                <a:solidFill>
                  <a:srgbClr val="990000"/>
                </a:solidFill>
                <a:latin typeface="AvantGarde Bk BT" pitchFamily="34" charset="0"/>
              </a:rPr>
              <a:t> </a:t>
            </a:r>
            <a:r>
              <a:rPr lang="es-ES_tradnl" altLang="es-ES" sz="3200" b="1" dirty="0" err="1">
                <a:solidFill>
                  <a:srgbClr val="990000"/>
                </a:solidFill>
                <a:latin typeface="AvantGarde Bk BT" pitchFamily="34" charset="0"/>
              </a:rPr>
              <a:t>matter</a:t>
            </a:r>
            <a:endParaRPr lang="es-ES_tradnl" altLang="es-ES" sz="3200" b="1" dirty="0">
              <a:solidFill>
                <a:srgbClr val="990000"/>
              </a:solidFill>
              <a:latin typeface="AvantGarde Bk BT" pitchFamily="34" charset="0"/>
            </a:endParaRPr>
          </a:p>
        </p:txBody>
      </p:sp>
      <p:sp>
        <p:nvSpPr>
          <p:cNvPr id="53251" name="Text Box 3"/>
          <p:cNvSpPr txBox="1">
            <a:spLocks noChangeArrowheads="1"/>
          </p:cNvSpPr>
          <p:nvPr/>
        </p:nvSpPr>
        <p:spPr bwMode="auto">
          <a:xfrm>
            <a:off x="2311400" y="1295401"/>
            <a:ext cx="685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2400" b="1" dirty="0">
                <a:latin typeface="AvantGarde Bk BT" pitchFamily="34" charset="0"/>
              </a:rPr>
              <a:t>ATENUATION:   </a:t>
            </a:r>
            <a:r>
              <a:rPr lang="es-ES_tradnl" altLang="es-ES" sz="2400" b="1" dirty="0">
                <a:solidFill>
                  <a:srgbClr val="002060"/>
                </a:solidFill>
                <a:latin typeface="AvantGarde Bk BT" pitchFamily="34" charset="0"/>
              </a:rPr>
              <a:t>N = N</a:t>
            </a:r>
            <a:r>
              <a:rPr lang="es-ES_tradnl" altLang="es-ES" sz="2400" b="1" baseline="-25000" dirty="0">
                <a:solidFill>
                  <a:srgbClr val="002060"/>
                </a:solidFill>
                <a:latin typeface="AvantGarde Bk BT" pitchFamily="34" charset="0"/>
              </a:rPr>
              <a:t>0 </a:t>
            </a:r>
            <a:r>
              <a:rPr lang="es-ES_tradnl" altLang="es-ES" sz="2800" b="1" dirty="0">
                <a:solidFill>
                  <a:srgbClr val="002060"/>
                </a:solidFill>
                <a:latin typeface="AvantGarde Bk BT" pitchFamily="34" charset="0"/>
              </a:rPr>
              <a:t>e </a:t>
            </a:r>
            <a:r>
              <a:rPr lang="es-ES_tradnl" altLang="es-ES" sz="2800" b="1" baseline="30000" dirty="0">
                <a:solidFill>
                  <a:srgbClr val="002060"/>
                </a:solidFill>
                <a:latin typeface="Times New Roman" panose="02020603050405020304" pitchFamily="18" charset="0"/>
              </a:rPr>
              <a:t>-</a:t>
            </a:r>
            <a:r>
              <a:rPr lang="es-ES_tradnl" altLang="es-ES" sz="2800" b="1" baseline="30000" dirty="0">
                <a:solidFill>
                  <a:srgbClr val="002060"/>
                </a:solidFill>
                <a:latin typeface="Symbol" panose="05050102010706020507" pitchFamily="18" charset="2"/>
              </a:rPr>
              <a:t>m </a:t>
            </a:r>
            <a:r>
              <a:rPr lang="es-ES_tradnl" altLang="es-ES" sz="2800" b="1" baseline="30000" dirty="0">
                <a:solidFill>
                  <a:srgbClr val="002060"/>
                </a:solidFill>
                <a:latin typeface="AvantGarde Bk BT" pitchFamily="34" charset="0"/>
              </a:rPr>
              <a:t>x</a:t>
            </a:r>
            <a:r>
              <a:rPr lang="es-ES_tradnl" altLang="es-ES" sz="2800" baseline="30000" dirty="0">
                <a:solidFill>
                  <a:srgbClr val="0033CC"/>
                </a:solidFill>
                <a:latin typeface="Times New Roman" panose="02020603050405020304" pitchFamily="18" charset="0"/>
              </a:rPr>
              <a:t>	</a:t>
            </a:r>
            <a:endParaRPr lang="es-ES_tradnl" altLang="es-ES" sz="2000" b="1" baseline="30000" dirty="0">
              <a:solidFill>
                <a:srgbClr val="0033CC"/>
              </a:solidFill>
              <a:latin typeface="Times New Roman" panose="02020603050405020304" pitchFamily="18" charset="0"/>
            </a:endParaRPr>
          </a:p>
        </p:txBody>
      </p:sp>
      <p:sp>
        <p:nvSpPr>
          <p:cNvPr id="53252" name="Text Box 4"/>
          <p:cNvSpPr txBox="1">
            <a:spLocks noChangeArrowheads="1"/>
          </p:cNvSpPr>
          <p:nvPr/>
        </p:nvSpPr>
        <p:spPr bwMode="auto">
          <a:xfrm>
            <a:off x="2044700" y="5372089"/>
            <a:ext cx="8394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n-GB" altLang="es-ES" sz="1800" dirty="0">
                <a:latin typeface="AvantGarde Bk BT" pitchFamily="34" charset="0"/>
              </a:rPr>
              <a:t> </a:t>
            </a:r>
            <a:endParaRPr lang="es-ES_tradnl" altLang="es-ES" b="1" dirty="0">
              <a:latin typeface="AvantGarde Bk BT" pitchFamily="34" charset="0"/>
            </a:endParaRPr>
          </a:p>
        </p:txBody>
      </p:sp>
      <p:sp>
        <p:nvSpPr>
          <p:cNvPr id="53253" name="Text Box 5"/>
          <p:cNvSpPr txBox="1">
            <a:spLocks noChangeArrowheads="1"/>
          </p:cNvSpPr>
          <p:nvPr/>
        </p:nvSpPr>
        <p:spPr bwMode="auto">
          <a:xfrm>
            <a:off x="6858000" y="1016001"/>
            <a:ext cx="35814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dirty="0">
                <a:latin typeface="AvantGarde Bk BT" pitchFamily="34" charset="0"/>
              </a:rPr>
              <a:t>x = </a:t>
            </a:r>
            <a:r>
              <a:rPr lang="es-ES_tradnl" altLang="es-ES" dirty="0" err="1">
                <a:latin typeface="AvantGarde Bk BT" pitchFamily="34" charset="0"/>
              </a:rPr>
              <a:t>length</a:t>
            </a:r>
            <a:endParaRPr lang="es-ES_tradnl" altLang="es-ES" dirty="0">
              <a:latin typeface="AvantGarde Bk BT" pitchFamily="34" charset="0"/>
            </a:endParaRPr>
          </a:p>
          <a:p>
            <a:pPr>
              <a:spcBef>
                <a:spcPct val="50000"/>
              </a:spcBef>
            </a:pPr>
            <a:r>
              <a:rPr lang="es-ES_tradnl" altLang="es-ES" dirty="0">
                <a:latin typeface="Symbol" panose="05050102010706020507" pitchFamily="18" charset="2"/>
              </a:rPr>
              <a:t>m</a:t>
            </a:r>
            <a:r>
              <a:rPr lang="es-ES_tradnl" altLang="es-ES" dirty="0">
                <a:latin typeface="Times New Roman" panose="02020603050405020304" pitchFamily="18" charset="0"/>
              </a:rPr>
              <a:t> = </a:t>
            </a:r>
            <a:r>
              <a:rPr lang="es-ES_tradnl" altLang="es-ES" dirty="0">
                <a:latin typeface="AvantGarde Bk BT" pitchFamily="34" charset="0"/>
              </a:rPr>
              <a:t>linear </a:t>
            </a:r>
            <a:r>
              <a:rPr lang="es-ES_tradnl" altLang="es-ES" dirty="0" err="1">
                <a:latin typeface="AvantGarde Bk BT" pitchFamily="34" charset="0"/>
              </a:rPr>
              <a:t>coefficient</a:t>
            </a:r>
            <a:r>
              <a:rPr lang="es-ES_tradnl" altLang="es-ES" dirty="0">
                <a:latin typeface="AvantGarde Bk BT" pitchFamily="34" charset="0"/>
              </a:rPr>
              <a:t> </a:t>
            </a:r>
            <a:r>
              <a:rPr lang="es-ES_tradnl" altLang="es-ES" dirty="0" err="1">
                <a:latin typeface="AvantGarde Bk BT" pitchFamily="34" charset="0"/>
              </a:rPr>
              <a:t>of</a:t>
            </a:r>
            <a:r>
              <a:rPr lang="es-ES_tradnl" altLang="es-ES" dirty="0">
                <a:latin typeface="AvantGarde Bk BT" pitchFamily="34" charset="0"/>
              </a:rPr>
              <a:t> </a:t>
            </a:r>
            <a:r>
              <a:rPr lang="es-ES_tradnl" altLang="es-ES" dirty="0" err="1">
                <a:latin typeface="AvantGarde Bk BT" pitchFamily="34" charset="0"/>
              </a:rPr>
              <a:t>attenuation</a:t>
            </a:r>
            <a:r>
              <a:rPr lang="es-ES_tradnl" altLang="es-ES" dirty="0">
                <a:latin typeface="AvantGarde Bk BT" pitchFamily="34" charset="0"/>
              </a:rPr>
              <a:t>=</a:t>
            </a:r>
            <a:r>
              <a:rPr lang="es-ES_tradnl" altLang="es-ES" dirty="0">
                <a:solidFill>
                  <a:srgbClr val="0033CC"/>
                </a:solidFill>
                <a:latin typeface="AvantGarde Bk BT" pitchFamily="34" charset="0"/>
              </a:rPr>
              <a:t> </a:t>
            </a:r>
            <a:r>
              <a:rPr lang="es-ES_tradnl" altLang="es-ES" dirty="0" err="1">
                <a:solidFill>
                  <a:srgbClr val="002060"/>
                </a:solidFill>
                <a:latin typeface="AvantGarde Bk BT" pitchFamily="34" charset="0"/>
              </a:rPr>
              <a:t>probability</a:t>
            </a:r>
            <a:r>
              <a:rPr lang="es-ES_tradnl" altLang="es-ES" dirty="0">
                <a:solidFill>
                  <a:srgbClr val="002060"/>
                </a:solidFill>
                <a:latin typeface="AvantGarde Bk BT" pitchFamily="34" charset="0"/>
              </a:rPr>
              <a:t> </a:t>
            </a:r>
            <a:r>
              <a:rPr lang="es-ES_tradnl" altLang="es-ES" dirty="0" err="1">
                <a:solidFill>
                  <a:srgbClr val="002060"/>
                </a:solidFill>
                <a:latin typeface="AvantGarde Bk BT" pitchFamily="34" charset="0"/>
              </a:rPr>
              <a:t>of</a:t>
            </a:r>
            <a:r>
              <a:rPr lang="es-ES_tradnl" altLang="es-ES" dirty="0">
                <a:solidFill>
                  <a:srgbClr val="002060"/>
                </a:solidFill>
                <a:latin typeface="AvantGarde Bk BT" pitchFamily="34" charset="0"/>
              </a:rPr>
              <a:t> </a:t>
            </a:r>
            <a:r>
              <a:rPr lang="es-ES_tradnl" altLang="es-ES" dirty="0" err="1">
                <a:solidFill>
                  <a:srgbClr val="002060"/>
                </a:solidFill>
                <a:latin typeface="AvantGarde Bk BT" pitchFamily="34" charset="0"/>
              </a:rPr>
              <a:t>interaction</a:t>
            </a:r>
            <a:r>
              <a:rPr lang="es-ES_tradnl" altLang="es-ES" dirty="0">
                <a:solidFill>
                  <a:srgbClr val="002060"/>
                </a:solidFill>
                <a:latin typeface="AvantGarde Bk BT" pitchFamily="34" charset="0"/>
              </a:rPr>
              <a:t> per </a:t>
            </a:r>
            <a:r>
              <a:rPr lang="es-ES_tradnl" altLang="es-ES" dirty="0" err="1">
                <a:solidFill>
                  <a:srgbClr val="002060"/>
                </a:solidFill>
                <a:latin typeface="AvantGarde Bk BT" pitchFamily="34" charset="0"/>
              </a:rPr>
              <a:t>unit</a:t>
            </a:r>
            <a:r>
              <a:rPr lang="es-ES_tradnl" altLang="es-ES" dirty="0">
                <a:solidFill>
                  <a:srgbClr val="002060"/>
                </a:solidFill>
                <a:latin typeface="AvantGarde Bk BT" pitchFamily="34" charset="0"/>
              </a:rPr>
              <a:t> </a:t>
            </a:r>
            <a:r>
              <a:rPr lang="es-ES_tradnl" altLang="es-ES" dirty="0" err="1">
                <a:solidFill>
                  <a:srgbClr val="002060"/>
                </a:solidFill>
                <a:latin typeface="AvantGarde Bk BT" pitchFamily="34" charset="0"/>
              </a:rPr>
              <a:t>of</a:t>
            </a:r>
            <a:r>
              <a:rPr lang="es-ES_tradnl" altLang="es-ES" dirty="0">
                <a:solidFill>
                  <a:srgbClr val="002060"/>
                </a:solidFill>
                <a:latin typeface="AvantGarde Bk BT" pitchFamily="34" charset="0"/>
              </a:rPr>
              <a:t> </a:t>
            </a:r>
            <a:r>
              <a:rPr lang="es-ES_tradnl" altLang="es-ES" dirty="0" err="1">
                <a:solidFill>
                  <a:srgbClr val="002060"/>
                </a:solidFill>
                <a:latin typeface="AvantGarde Bk BT" pitchFamily="34" charset="0"/>
              </a:rPr>
              <a:t>length</a:t>
            </a:r>
            <a:endParaRPr lang="es-ES_tradnl" altLang="es-ES" sz="2000" b="1" baseline="30000" dirty="0">
              <a:solidFill>
                <a:srgbClr val="002060"/>
              </a:solidFill>
              <a:latin typeface="AvantGarde Bk BT" pitchFamily="34" charset="0"/>
            </a:endParaRPr>
          </a:p>
          <a:p>
            <a:pPr>
              <a:spcBef>
                <a:spcPct val="50000"/>
              </a:spcBef>
            </a:pPr>
            <a:endParaRPr lang="es-ES_tradnl" altLang="es-ES" sz="1800" b="1" dirty="0">
              <a:latin typeface="Times New Roman" panose="02020603050405020304" pitchFamily="18" charset="0"/>
            </a:endParaRPr>
          </a:p>
        </p:txBody>
      </p:sp>
      <p:grpSp>
        <p:nvGrpSpPr>
          <p:cNvPr id="53254" name="Group 6"/>
          <p:cNvGrpSpPr>
            <a:grpSpLocks/>
          </p:cNvGrpSpPr>
          <p:nvPr/>
        </p:nvGrpSpPr>
        <p:grpSpPr bwMode="auto">
          <a:xfrm>
            <a:off x="6781800" y="990600"/>
            <a:ext cx="152400" cy="1219200"/>
            <a:chOff x="3792" y="672"/>
            <a:chExt cx="96" cy="768"/>
          </a:xfrm>
        </p:grpSpPr>
        <p:sp>
          <p:nvSpPr>
            <p:cNvPr id="53537" name="Line 7"/>
            <p:cNvSpPr>
              <a:spLocks noChangeShapeType="1"/>
            </p:cNvSpPr>
            <p:nvPr/>
          </p:nvSpPr>
          <p:spPr bwMode="auto">
            <a:xfrm>
              <a:off x="3792" y="672"/>
              <a:ext cx="0" cy="7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3538" name="Line 8"/>
            <p:cNvSpPr>
              <a:spLocks noChangeShapeType="1"/>
            </p:cNvSpPr>
            <p:nvPr/>
          </p:nvSpPr>
          <p:spPr bwMode="auto">
            <a:xfrm>
              <a:off x="3792" y="14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3539" name="Line 9"/>
            <p:cNvSpPr>
              <a:spLocks noChangeShapeType="1"/>
            </p:cNvSpPr>
            <p:nvPr/>
          </p:nvSpPr>
          <p:spPr bwMode="auto">
            <a:xfrm>
              <a:off x="3792" y="6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3255" name="Group 10"/>
          <p:cNvGrpSpPr>
            <a:grpSpLocks/>
          </p:cNvGrpSpPr>
          <p:nvPr/>
        </p:nvGrpSpPr>
        <p:grpSpPr bwMode="auto">
          <a:xfrm>
            <a:off x="2438400" y="1981200"/>
            <a:ext cx="5029200" cy="3276600"/>
            <a:chOff x="576" y="1248"/>
            <a:chExt cx="3168" cy="2064"/>
          </a:xfrm>
        </p:grpSpPr>
        <p:grpSp>
          <p:nvGrpSpPr>
            <p:cNvPr id="53257" name="Group 11"/>
            <p:cNvGrpSpPr>
              <a:grpSpLocks/>
            </p:cNvGrpSpPr>
            <p:nvPr/>
          </p:nvGrpSpPr>
          <p:grpSpPr bwMode="auto">
            <a:xfrm>
              <a:off x="1197" y="1504"/>
              <a:ext cx="2139" cy="1536"/>
              <a:chOff x="1632" y="1248"/>
              <a:chExt cx="2544" cy="1728"/>
            </a:xfrm>
          </p:grpSpPr>
          <p:grpSp>
            <p:nvGrpSpPr>
              <p:cNvPr id="53398" name="Group 12"/>
              <p:cNvGrpSpPr>
                <a:grpSpLocks/>
              </p:cNvGrpSpPr>
              <p:nvPr/>
            </p:nvGrpSpPr>
            <p:grpSpPr bwMode="auto">
              <a:xfrm>
                <a:off x="1680" y="1872"/>
                <a:ext cx="2448" cy="480"/>
                <a:chOff x="2880" y="1584"/>
                <a:chExt cx="2448" cy="480"/>
              </a:xfrm>
            </p:grpSpPr>
            <p:grpSp>
              <p:nvGrpSpPr>
                <p:cNvPr id="53493" name="Group 13"/>
                <p:cNvGrpSpPr>
                  <a:grpSpLocks/>
                </p:cNvGrpSpPr>
                <p:nvPr/>
              </p:nvGrpSpPr>
              <p:grpSpPr bwMode="auto">
                <a:xfrm>
                  <a:off x="3504" y="1584"/>
                  <a:ext cx="480" cy="480"/>
                  <a:chOff x="3504" y="1632"/>
                  <a:chExt cx="480" cy="480"/>
                </a:xfrm>
              </p:grpSpPr>
              <p:grpSp>
                <p:nvGrpSpPr>
                  <p:cNvPr id="53528" name="Group 14"/>
                  <p:cNvGrpSpPr>
                    <a:grpSpLocks/>
                  </p:cNvGrpSpPr>
                  <p:nvPr/>
                </p:nvGrpSpPr>
                <p:grpSpPr bwMode="auto">
                  <a:xfrm flipV="1">
                    <a:off x="3648" y="1776"/>
                    <a:ext cx="193" cy="182"/>
                    <a:chOff x="1104" y="1488"/>
                    <a:chExt cx="433" cy="407"/>
                  </a:xfrm>
                </p:grpSpPr>
                <p:sp>
                  <p:nvSpPr>
                    <p:cNvPr id="53533" name="Oval 15"/>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534" name="Oval 16"/>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35" name="Oval 17"/>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36" name="Oval 18"/>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grpSp>
                <p:nvGrpSpPr>
                  <p:cNvPr id="53529" name="Group 19"/>
                  <p:cNvGrpSpPr>
                    <a:grpSpLocks/>
                  </p:cNvGrpSpPr>
                  <p:nvPr/>
                </p:nvGrpSpPr>
                <p:grpSpPr bwMode="auto">
                  <a:xfrm>
                    <a:off x="3504" y="1632"/>
                    <a:ext cx="480" cy="480"/>
                    <a:chOff x="3504" y="1632"/>
                    <a:chExt cx="480" cy="480"/>
                  </a:xfrm>
                </p:grpSpPr>
                <p:sp>
                  <p:nvSpPr>
                    <p:cNvPr id="53530" name="Oval 20"/>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31" name="Oval 21"/>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32" name="Oval 22"/>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3494" name="Group 23"/>
                <p:cNvGrpSpPr>
                  <a:grpSpLocks/>
                </p:cNvGrpSpPr>
                <p:nvPr/>
              </p:nvGrpSpPr>
              <p:grpSpPr bwMode="auto">
                <a:xfrm>
                  <a:off x="4224" y="1584"/>
                  <a:ext cx="480" cy="480"/>
                  <a:chOff x="4224" y="1584"/>
                  <a:chExt cx="480" cy="480"/>
                </a:xfrm>
              </p:grpSpPr>
              <p:grpSp>
                <p:nvGrpSpPr>
                  <p:cNvPr id="53517" name="Group 24"/>
                  <p:cNvGrpSpPr>
                    <a:grpSpLocks/>
                  </p:cNvGrpSpPr>
                  <p:nvPr/>
                </p:nvGrpSpPr>
                <p:grpSpPr bwMode="auto">
                  <a:xfrm flipV="1">
                    <a:off x="4368" y="1728"/>
                    <a:ext cx="193" cy="191"/>
                    <a:chOff x="1056" y="2640"/>
                    <a:chExt cx="433" cy="428"/>
                  </a:xfrm>
                </p:grpSpPr>
                <p:grpSp>
                  <p:nvGrpSpPr>
                    <p:cNvPr id="53522" name="Group 25"/>
                    <p:cNvGrpSpPr>
                      <a:grpSpLocks/>
                    </p:cNvGrpSpPr>
                    <p:nvPr/>
                  </p:nvGrpSpPr>
                  <p:grpSpPr bwMode="auto">
                    <a:xfrm>
                      <a:off x="1056" y="2640"/>
                      <a:ext cx="433" cy="407"/>
                      <a:chOff x="1104" y="1488"/>
                      <a:chExt cx="433" cy="407"/>
                    </a:xfrm>
                  </p:grpSpPr>
                  <p:sp>
                    <p:nvSpPr>
                      <p:cNvPr id="53524" name="Oval 26"/>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525" name="Oval 27"/>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26" name="Oval 28"/>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27" name="Oval 29"/>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3523" name="Oval 30"/>
                    <p:cNvSpPr>
                      <a:spLocks noChangeArrowheads="1"/>
                    </p:cNvSpPr>
                    <p:nvPr/>
                  </p:nvSpPr>
                  <p:spPr bwMode="auto">
                    <a:xfrm>
                      <a:off x="1248" y="2832"/>
                      <a:ext cx="222" cy="236"/>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3518" name="Group 31"/>
                  <p:cNvGrpSpPr>
                    <a:grpSpLocks/>
                  </p:cNvGrpSpPr>
                  <p:nvPr/>
                </p:nvGrpSpPr>
                <p:grpSpPr bwMode="auto">
                  <a:xfrm>
                    <a:off x="4224" y="1584"/>
                    <a:ext cx="480" cy="480"/>
                    <a:chOff x="3504" y="1632"/>
                    <a:chExt cx="480" cy="480"/>
                  </a:xfrm>
                </p:grpSpPr>
                <p:sp>
                  <p:nvSpPr>
                    <p:cNvPr id="53519" name="Oval 32"/>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20" name="Oval 33"/>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21" name="Oval 34"/>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3495" name="Group 35"/>
                <p:cNvGrpSpPr>
                  <a:grpSpLocks/>
                </p:cNvGrpSpPr>
                <p:nvPr/>
              </p:nvGrpSpPr>
              <p:grpSpPr bwMode="auto">
                <a:xfrm>
                  <a:off x="4848" y="1584"/>
                  <a:ext cx="480" cy="480"/>
                  <a:chOff x="4848" y="1584"/>
                  <a:chExt cx="480" cy="480"/>
                </a:xfrm>
              </p:grpSpPr>
              <p:grpSp>
                <p:nvGrpSpPr>
                  <p:cNvPr id="53506" name="Group 36"/>
                  <p:cNvGrpSpPr>
                    <a:grpSpLocks/>
                  </p:cNvGrpSpPr>
                  <p:nvPr/>
                </p:nvGrpSpPr>
                <p:grpSpPr bwMode="auto">
                  <a:xfrm flipV="1">
                    <a:off x="4992" y="1728"/>
                    <a:ext cx="193" cy="191"/>
                    <a:chOff x="2160" y="1536"/>
                    <a:chExt cx="433" cy="428"/>
                  </a:xfrm>
                </p:grpSpPr>
                <p:grpSp>
                  <p:nvGrpSpPr>
                    <p:cNvPr id="53511" name="Group 37"/>
                    <p:cNvGrpSpPr>
                      <a:grpSpLocks/>
                    </p:cNvGrpSpPr>
                    <p:nvPr/>
                  </p:nvGrpSpPr>
                  <p:grpSpPr bwMode="auto">
                    <a:xfrm>
                      <a:off x="2160" y="1536"/>
                      <a:ext cx="433" cy="407"/>
                      <a:chOff x="1104" y="1488"/>
                      <a:chExt cx="433" cy="407"/>
                    </a:xfrm>
                  </p:grpSpPr>
                  <p:sp>
                    <p:nvSpPr>
                      <p:cNvPr id="53513" name="Oval 38"/>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514" name="Oval 39"/>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15" name="Oval 40"/>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16" name="Oval 41"/>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3512" name="Oval 42"/>
                    <p:cNvSpPr>
                      <a:spLocks noChangeArrowheads="1"/>
                    </p:cNvSpPr>
                    <p:nvPr/>
                  </p:nvSpPr>
                  <p:spPr bwMode="auto">
                    <a:xfrm>
                      <a:off x="2352" y="1728"/>
                      <a:ext cx="222" cy="236"/>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3507" name="Group 43"/>
                  <p:cNvGrpSpPr>
                    <a:grpSpLocks/>
                  </p:cNvGrpSpPr>
                  <p:nvPr/>
                </p:nvGrpSpPr>
                <p:grpSpPr bwMode="auto">
                  <a:xfrm>
                    <a:off x="4848" y="1584"/>
                    <a:ext cx="480" cy="480"/>
                    <a:chOff x="3504" y="1632"/>
                    <a:chExt cx="480" cy="480"/>
                  </a:xfrm>
                </p:grpSpPr>
                <p:sp>
                  <p:nvSpPr>
                    <p:cNvPr id="53508" name="Oval 44"/>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09" name="Oval 45"/>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10" name="Oval 46"/>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3496" name="Group 47"/>
                <p:cNvGrpSpPr>
                  <a:grpSpLocks/>
                </p:cNvGrpSpPr>
                <p:nvPr/>
              </p:nvGrpSpPr>
              <p:grpSpPr bwMode="auto">
                <a:xfrm>
                  <a:off x="2880" y="1584"/>
                  <a:ext cx="480" cy="480"/>
                  <a:chOff x="3504" y="1632"/>
                  <a:chExt cx="480" cy="480"/>
                </a:xfrm>
              </p:grpSpPr>
              <p:grpSp>
                <p:nvGrpSpPr>
                  <p:cNvPr id="53497" name="Group 48"/>
                  <p:cNvGrpSpPr>
                    <a:grpSpLocks/>
                  </p:cNvGrpSpPr>
                  <p:nvPr/>
                </p:nvGrpSpPr>
                <p:grpSpPr bwMode="auto">
                  <a:xfrm flipV="1">
                    <a:off x="3648" y="1776"/>
                    <a:ext cx="193" cy="182"/>
                    <a:chOff x="1104" y="1488"/>
                    <a:chExt cx="433" cy="407"/>
                  </a:xfrm>
                </p:grpSpPr>
                <p:sp>
                  <p:nvSpPr>
                    <p:cNvPr id="53502" name="Oval 49"/>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503" name="Oval 50"/>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04" name="Oval 51"/>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05" name="Oval 52"/>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grpSp>
                <p:nvGrpSpPr>
                  <p:cNvPr id="53498" name="Group 53"/>
                  <p:cNvGrpSpPr>
                    <a:grpSpLocks/>
                  </p:cNvGrpSpPr>
                  <p:nvPr/>
                </p:nvGrpSpPr>
                <p:grpSpPr bwMode="auto">
                  <a:xfrm>
                    <a:off x="3504" y="1632"/>
                    <a:ext cx="480" cy="480"/>
                    <a:chOff x="3504" y="1632"/>
                    <a:chExt cx="480" cy="480"/>
                  </a:xfrm>
                </p:grpSpPr>
                <p:sp>
                  <p:nvSpPr>
                    <p:cNvPr id="53499" name="Oval 54"/>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00" name="Oval 55"/>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501" name="Oval 56"/>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grpSp>
            <p:nvGrpSpPr>
              <p:cNvPr id="53399" name="Group 57"/>
              <p:cNvGrpSpPr>
                <a:grpSpLocks/>
              </p:cNvGrpSpPr>
              <p:nvPr/>
            </p:nvGrpSpPr>
            <p:grpSpPr bwMode="auto">
              <a:xfrm>
                <a:off x="1632" y="2496"/>
                <a:ext cx="2544" cy="480"/>
                <a:chOff x="2832" y="2280"/>
                <a:chExt cx="2544" cy="480"/>
              </a:xfrm>
            </p:grpSpPr>
            <p:grpSp>
              <p:nvGrpSpPr>
                <p:cNvPr id="53447" name="Group 58"/>
                <p:cNvGrpSpPr>
                  <a:grpSpLocks/>
                </p:cNvGrpSpPr>
                <p:nvPr/>
              </p:nvGrpSpPr>
              <p:grpSpPr bwMode="auto">
                <a:xfrm>
                  <a:off x="2832" y="2280"/>
                  <a:ext cx="480" cy="480"/>
                  <a:chOff x="3456" y="2256"/>
                  <a:chExt cx="480" cy="480"/>
                </a:xfrm>
              </p:grpSpPr>
              <p:grpSp>
                <p:nvGrpSpPr>
                  <p:cNvPr id="53482" name="Group 59"/>
                  <p:cNvGrpSpPr>
                    <a:grpSpLocks/>
                  </p:cNvGrpSpPr>
                  <p:nvPr/>
                </p:nvGrpSpPr>
                <p:grpSpPr bwMode="auto">
                  <a:xfrm flipV="1">
                    <a:off x="3600" y="2400"/>
                    <a:ext cx="193" cy="191"/>
                    <a:chOff x="2160" y="1536"/>
                    <a:chExt cx="433" cy="428"/>
                  </a:xfrm>
                </p:grpSpPr>
                <p:grpSp>
                  <p:nvGrpSpPr>
                    <p:cNvPr id="53487" name="Group 60"/>
                    <p:cNvGrpSpPr>
                      <a:grpSpLocks/>
                    </p:cNvGrpSpPr>
                    <p:nvPr/>
                  </p:nvGrpSpPr>
                  <p:grpSpPr bwMode="auto">
                    <a:xfrm>
                      <a:off x="2160" y="1536"/>
                      <a:ext cx="433" cy="407"/>
                      <a:chOff x="1104" y="1488"/>
                      <a:chExt cx="433" cy="407"/>
                    </a:xfrm>
                  </p:grpSpPr>
                  <p:sp>
                    <p:nvSpPr>
                      <p:cNvPr id="53489" name="Oval 61"/>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490" name="Oval 62"/>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91" name="Oval 63"/>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92" name="Oval 64"/>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3488" name="Oval 65"/>
                    <p:cNvSpPr>
                      <a:spLocks noChangeArrowheads="1"/>
                    </p:cNvSpPr>
                    <p:nvPr/>
                  </p:nvSpPr>
                  <p:spPr bwMode="auto">
                    <a:xfrm>
                      <a:off x="2352" y="1728"/>
                      <a:ext cx="222" cy="236"/>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3483" name="Group 66"/>
                  <p:cNvGrpSpPr>
                    <a:grpSpLocks/>
                  </p:cNvGrpSpPr>
                  <p:nvPr/>
                </p:nvGrpSpPr>
                <p:grpSpPr bwMode="auto">
                  <a:xfrm>
                    <a:off x="3456" y="2256"/>
                    <a:ext cx="480" cy="480"/>
                    <a:chOff x="3504" y="1632"/>
                    <a:chExt cx="480" cy="480"/>
                  </a:xfrm>
                </p:grpSpPr>
                <p:sp>
                  <p:nvSpPr>
                    <p:cNvPr id="53484" name="Oval 67"/>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85" name="Oval 68"/>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86" name="Oval 69"/>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3448" name="Group 70"/>
                <p:cNvGrpSpPr>
                  <a:grpSpLocks/>
                </p:cNvGrpSpPr>
                <p:nvPr/>
              </p:nvGrpSpPr>
              <p:grpSpPr bwMode="auto">
                <a:xfrm>
                  <a:off x="4224" y="2280"/>
                  <a:ext cx="480" cy="480"/>
                  <a:chOff x="4224" y="2064"/>
                  <a:chExt cx="480" cy="480"/>
                </a:xfrm>
              </p:grpSpPr>
              <p:grpSp>
                <p:nvGrpSpPr>
                  <p:cNvPr id="53471" name="Group 71"/>
                  <p:cNvGrpSpPr>
                    <a:grpSpLocks/>
                  </p:cNvGrpSpPr>
                  <p:nvPr/>
                </p:nvGrpSpPr>
                <p:grpSpPr bwMode="auto">
                  <a:xfrm>
                    <a:off x="4368" y="2208"/>
                    <a:ext cx="193" cy="191"/>
                    <a:chOff x="1056" y="2640"/>
                    <a:chExt cx="433" cy="428"/>
                  </a:xfrm>
                </p:grpSpPr>
                <p:grpSp>
                  <p:nvGrpSpPr>
                    <p:cNvPr id="53476" name="Group 72"/>
                    <p:cNvGrpSpPr>
                      <a:grpSpLocks/>
                    </p:cNvGrpSpPr>
                    <p:nvPr/>
                  </p:nvGrpSpPr>
                  <p:grpSpPr bwMode="auto">
                    <a:xfrm>
                      <a:off x="1056" y="2640"/>
                      <a:ext cx="433" cy="407"/>
                      <a:chOff x="1104" y="1488"/>
                      <a:chExt cx="433" cy="407"/>
                    </a:xfrm>
                  </p:grpSpPr>
                  <p:sp>
                    <p:nvSpPr>
                      <p:cNvPr id="53478" name="Oval 73"/>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479" name="Oval 74"/>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80" name="Oval 75"/>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81" name="Oval 76"/>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3477" name="Oval 77"/>
                    <p:cNvSpPr>
                      <a:spLocks noChangeArrowheads="1"/>
                    </p:cNvSpPr>
                    <p:nvPr/>
                  </p:nvSpPr>
                  <p:spPr bwMode="auto">
                    <a:xfrm>
                      <a:off x="1248" y="2832"/>
                      <a:ext cx="222" cy="236"/>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3472" name="Group 78"/>
                  <p:cNvGrpSpPr>
                    <a:grpSpLocks/>
                  </p:cNvGrpSpPr>
                  <p:nvPr/>
                </p:nvGrpSpPr>
                <p:grpSpPr bwMode="auto">
                  <a:xfrm>
                    <a:off x="4224" y="2064"/>
                    <a:ext cx="480" cy="480"/>
                    <a:chOff x="3504" y="1632"/>
                    <a:chExt cx="480" cy="480"/>
                  </a:xfrm>
                </p:grpSpPr>
                <p:sp>
                  <p:nvSpPr>
                    <p:cNvPr id="53473" name="Oval 79"/>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74" name="Oval 80"/>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75" name="Oval 81"/>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3449" name="Group 82"/>
                <p:cNvGrpSpPr>
                  <a:grpSpLocks/>
                </p:cNvGrpSpPr>
                <p:nvPr/>
              </p:nvGrpSpPr>
              <p:grpSpPr bwMode="auto">
                <a:xfrm>
                  <a:off x="4896" y="2280"/>
                  <a:ext cx="480" cy="480"/>
                  <a:chOff x="4848" y="2064"/>
                  <a:chExt cx="480" cy="480"/>
                </a:xfrm>
              </p:grpSpPr>
              <p:grpSp>
                <p:nvGrpSpPr>
                  <p:cNvPr id="53462" name="Group 83"/>
                  <p:cNvGrpSpPr>
                    <a:grpSpLocks/>
                  </p:cNvGrpSpPr>
                  <p:nvPr/>
                </p:nvGrpSpPr>
                <p:grpSpPr bwMode="auto">
                  <a:xfrm flipV="1">
                    <a:off x="4992" y="2208"/>
                    <a:ext cx="193" cy="182"/>
                    <a:chOff x="1104" y="1488"/>
                    <a:chExt cx="433" cy="407"/>
                  </a:xfrm>
                </p:grpSpPr>
                <p:sp>
                  <p:nvSpPr>
                    <p:cNvPr id="53467" name="Oval 84"/>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468" name="Oval 85"/>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69" name="Oval 86"/>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70" name="Oval 87"/>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grpSp>
                <p:nvGrpSpPr>
                  <p:cNvPr id="53463" name="Group 88"/>
                  <p:cNvGrpSpPr>
                    <a:grpSpLocks/>
                  </p:cNvGrpSpPr>
                  <p:nvPr/>
                </p:nvGrpSpPr>
                <p:grpSpPr bwMode="auto">
                  <a:xfrm>
                    <a:off x="4848" y="2064"/>
                    <a:ext cx="480" cy="480"/>
                    <a:chOff x="3504" y="1632"/>
                    <a:chExt cx="480" cy="480"/>
                  </a:xfrm>
                </p:grpSpPr>
                <p:sp>
                  <p:nvSpPr>
                    <p:cNvPr id="53464" name="Oval 89"/>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65" name="Oval 90"/>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66" name="Oval 91"/>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3450" name="Group 92"/>
                <p:cNvGrpSpPr>
                  <a:grpSpLocks/>
                </p:cNvGrpSpPr>
                <p:nvPr/>
              </p:nvGrpSpPr>
              <p:grpSpPr bwMode="auto">
                <a:xfrm>
                  <a:off x="3504" y="2280"/>
                  <a:ext cx="480" cy="480"/>
                  <a:chOff x="3456" y="2256"/>
                  <a:chExt cx="480" cy="480"/>
                </a:xfrm>
              </p:grpSpPr>
              <p:grpSp>
                <p:nvGrpSpPr>
                  <p:cNvPr id="53451" name="Group 93"/>
                  <p:cNvGrpSpPr>
                    <a:grpSpLocks/>
                  </p:cNvGrpSpPr>
                  <p:nvPr/>
                </p:nvGrpSpPr>
                <p:grpSpPr bwMode="auto">
                  <a:xfrm flipV="1">
                    <a:off x="3600" y="2400"/>
                    <a:ext cx="193" cy="191"/>
                    <a:chOff x="2160" y="1536"/>
                    <a:chExt cx="433" cy="428"/>
                  </a:xfrm>
                </p:grpSpPr>
                <p:grpSp>
                  <p:nvGrpSpPr>
                    <p:cNvPr id="53456" name="Group 94"/>
                    <p:cNvGrpSpPr>
                      <a:grpSpLocks/>
                    </p:cNvGrpSpPr>
                    <p:nvPr/>
                  </p:nvGrpSpPr>
                  <p:grpSpPr bwMode="auto">
                    <a:xfrm>
                      <a:off x="2160" y="1536"/>
                      <a:ext cx="433" cy="407"/>
                      <a:chOff x="1104" y="1488"/>
                      <a:chExt cx="433" cy="407"/>
                    </a:xfrm>
                  </p:grpSpPr>
                  <p:sp>
                    <p:nvSpPr>
                      <p:cNvPr id="53458" name="Oval 95"/>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459" name="Oval 96"/>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60" name="Oval 97"/>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61" name="Oval 98"/>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3457" name="Oval 99"/>
                    <p:cNvSpPr>
                      <a:spLocks noChangeArrowheads="1"/>
                    </p:cNvSpPr>
                    <p:nvPr/>
                  </p:nvSpPr>
                  <p:spPr bwMode="auto">
                    <a:xfrm>
                      <a:off x="2352" y="1728"/>
                      <a:ext cx="222" cy="236"/>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3452" name="Group 100"/>
                  <p:cNvGrpSpPr>
                    <a:grpSpLocks/>
                  </p:cNvGrpSpPr>
                  <p:nvPr/>
                </p:nvGrpSpPr>
                <p:grpSpPr bwMode="auto">
                  <a:xfrm>
                    <a:off x="3456" y="2256"/>
                    <a:ext cx="480" cy="480"/>
                    <a:chOff x="3504" y="1632"/>
                    <a:chExt cx="480" cy="480"/>
                  </a:xfrm>
                </p:grpSpPr>
                <p:sp>
                  <p:nvSpPr>
                    <p:cNvPr id="53453" name="Oval 101"/>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54" name="Oval 102"/>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55" name="Oval 103"/>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grpSp>
            <p:nvGrpSpPr>
              <p:cNvPr id="53400" name="Group 104"/>
              <p:cNvGrpSpPr>
                <a:grpSpLocks/>
              </p:cNvGrpSpPr>
              <p:nvPr/>
            </p:nvGrpSpPr>
            <p:grpSpPr bwMode="auto">
              <a:xfrm>
                <a:off x="1632" y="1248"/>
                <a:ext cx="2544" cy="480"/>
                <a:chOff x="2832" y="2280"/>
                <a:chExt cx="2544" cy="480"/>
              </a:xfrm>
            </p:grpSpPr>
            <p:grpSp>
              <p:nvGrpSpPr>
                <p:cNvPr id="53401" name="Group 105"/>
                <p:cNvGrpSpPr>
                  <a:grpSpLocks/>
                </p:cNvGrpSpPr>
                <p:nvPr/>
              </p:nvGrpSpPr>
              <p:grpSpPr bwMode="auto">
                <a:xfrm>
                  <a:off x="2832" y="2280"/>
                  <a:ext cx="480" cy="480"/>
                  <a:chOff x="3456" y="2256"/>
                  <a:chExt cx="480" cy="480"/>
                </a:xfrm>
              </p:grpSpPr>
              <p:grpSp>
                <p:nvGrpSpPr>
                  <p:cNvPr id="53436" name="Group 106"/>
                  <p:cNvGrpSpPr>
                    <a:grpSpLocks/>
                  </p:cNvGrpSpPr>
                  <p:nvPr/>
                </p:nvGrpSpPr>
                <p:grpSpPr bwMode="auto">
                  <a:xfrm flipV="1">
                    <a:off x="3600" y="2400"/>
                    <a:ext cx="193" cy="191"/>
                    <a:chOff x="2160" y="1536"/>
                    <a:chExt cx="433" cy="428"/>
                  </a:xfrm>
                </p:grpSpPr>
                <p:grpSp>
                  <p:nvGrpSpPr>
                    <p:cNvPr id="53441" name="Group 107"/>
                    <p:cNvGrpSpPr>
                      <a:grpSpLocks/>
                    </p:cNvGrpSpPr>
                    <p:nvPr/>
                  </p:nvGrpSpPr>
                  <p:grpSpPr bwMode="auto">
                    <a:xfrm>
                      <a:off x="2160" y="1536"/>
                      <a:ext cx="433" cy="407"/>
                      <a:chOff x="1104" y="1488"/>
                      <a:chExt cx="433" cy="407"/>
                    </a:xfrm>
                  </p:grpSpPr>
                  <p:sp>
                    <p:nvSpPr>
                      <p:cNvPr id="53443" name="Oval 108"/>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444" name="Oval 109"/>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45" name="Oval 110"/>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46" name="Oval 111"/>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3442" name="Oval 112"/>
                    <p:cNvSpPr>
                      <a:spLocks noChangeArrowheads="1"/>
                    </p:cNvSpPr>
                    <p:nvPr/>
                  </p:nvSpPr>
                  <p:spPr bwMode="auto">
                    <a:xfrm>
                      <a:off x="2352" y="1728"/>
                      <a:ext cx="222" cy="236"/>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3437" name="Group 113"/>
                  <p:cNvGrpSpPr>
                    <a:grpSpLocks/>
                  </p:cNvGrpSpPr>
                  <p:nvPr/>
                </p:nvGrpSpPr>
                <p:grpSpPr bwMode="auto">
                  <a:xfrm>
                    <a:off x="3456" y="2256"/>
                    <a:ext cx="480" cy="480"/>
                    <a:chOff x="3504" y="1632"/>
                    <a:chExt cx="480" cy="480"/>
                  </a:xfrm>
                </p:grpSpPr>
                <p:sp>
                  <p:nvSpPr>
                    <p:cNvPr id="53438" name="Oval 114"/>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39" name="Oval 115"/>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40" name="Oval 116"/>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3402" name="Group 117"/>
                <p:cNvGrpSpPr>
                  <a:grpSpLocks/>
                </p:cNvGrpSpPr>
                <p:nvPr/>
              </p:nvGrpSpPr>
              <p:grpSpPr bwMode="auto">
                <a:xfrm>
                  <a:off x="4224" y="2280"/>
                  <a:ext cx="480" cy="480"/>
                  <a:chOff x="4224" y="2064"/>
                  <a:chExt cx="480" cy="480"/>
                </a:xfrm>
              </p:grpSpPr>
              <p:grpSp>
                <p:nvGrpSpPr>
                  <p:cNvPr id="53425" name="Group 118"/>
                  <p:cNvGrpSpPr>
                    <a:grpSpLocks/>
                  </p:cNvGrpSpPr>
                  <p:nvPr/>
                </p:nvGrpSpPr>
                <p:grpSpPr bwMode="auto">
                  <a:xfrm>
                    <a:off x="4368" y="2208"/>
                    <a:ext cx="193" cy="191"/>
                    <a:chOff x="1056" y="2640"/>
                    <a:chExt cx="433" cy="428"/>
                  </a:xfrm>
                </p:grpSpPr>
                <p:grpSp>
                  <p:nvGrpSpPr>
                    <p:cNvPr id="53430" name="Group 119"/>
                    <p:cNvGrpSpPr>
                      <a:grpSpLocks/>
                    </p:cNvGrpSpPr>
                    <p:nvPr/>
                  </p:nvGrpSpPr>
                  <p:grpSpPr bwMode="auto">
                    <a:xfrm>
                      <a:off x="1056" y="2640"/>
                      <a:ext cx="433" cy="407"/>
                      <a:chOff x="1104" y="1488"/>
                      <a:chExt cx="433" cy="407"/>
                    </a:xfrm>
                  </p:grpSpPr>
                  <p:sp>
                    <p:nvSpPr>
                      <p:cNvPr id="53432" name="Oval 120"/>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433" name="Oval 121"/>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34" name="Oval 122"/>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35" name="Oval 123"/>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3431" name="Oval 124"/>
                    <p:cNvSpPr>
                      <a:spLocks noChangeArrowheads="1"/>
                    </p:cNvSpPr>
                    <p:nvPr/>
                  </p:nvSpPr>
                  <p:spPr bwMode="auto">
                    <a:xfrm>
                      <a:off x="1248" y="2832"/>
                      <a:ext cx="222" cy="236"/>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3426" name="Group 125"/>
                  <p:cNvGrpSpPr>
                    <a:grpSpLocks/>
                  </p:cNvGrpSpPr>
                  <p:nvPr/>
                </p:nvGrpSpPr>
                <p:grpSpPr bwMode="auto">
                  <a:xfrm>
                    <a:off x="4224" y="2064"/>
                    <a:ext cx="480" cy="480"/>
                    <a:chOff x="3504" y="1632"/>
                    <a:chExt cx="480" cy="480"/>
                  </a:xfrm>
                </p:grpSpPr>
                <p:sp>
                  <p:nvSpPr>
                    <p:cNvPr id="53427" name="Oval 126"/>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28" name="Oval 127"/>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29" name="Oval 128"/>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3403" name="Group 129"/>
                <p:cNvGrpSpPr>
                  <a:grpSpLocks/>
                </p:cNvGrpSpPr>
                <p:nvPr/>
              </p:nvGrpSpPr>
              <p:grpSpPr bwMode="auto">
                <a:xfrm>
                  <a:off x="4896" y="2280"/>
                  <a:ext cx="480" cy="480"/>
                  <a:chOff x="4848" y="2064"/>
                  <a:chExt cx="480" cy="480"/>
                </a:xfrm>
              </p:grpSpPr>
              <p:grpSp>
                <p:nvGrpSpPr>
                  <p:cNvPr id="53416" name="Group 130"/>
                  <p:cNvGrpSpPr>
                    <a:grpSpLocks/>
                  </p:cNvGrpSpPr>
                  <p:nvPr/>
                </p:nvGrpSpPr>
                <p:grpSpPr bwMode="auto">
                  <a:xfrm flipV="1">
                    <a:off x="4992" y="2208"/>
                    <a:ext cx="193" cy="182"/>
                    <a:chOff x="1104" y="1488"/>
                    <a:chExt cx="433" cy="407"/>
                  </a:xfrm>
                </p:grpSpPr>
                <p:sp>
                  <p:nvSpPr>
                    <p:cNvPr id="53421" name="Oval 131"/>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422" name="Oval 132"/>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23" name="Oval 133"/>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24" name="Oval 134"/>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grpSp>
                <p:nvGrpSpPr>
                  <p:cNvPr id="53417" name="Group 135"/>
                  <p:cNvGrpSpPr>
                    <a:grpSpLocks/>
                  </p:cNvGrpSpPr>
                  <p:nvPr/>
                </p:nvGrpSpPr>
                <p:grpSpPr bwMode="auto">
                  <a:xfrm>
                    <a:off x="4848" y="2064"/>
                    <a:ext cx="480" cy="480"/>
                    <a:chOff x="3504" y="1632"/>
                    <a:chExt cx="480" cy="480"/>
                  </a:xfrm>
                </p:grpSpPr>
                <p:sp>
                  <p:nvSpPr>
                    <p:cNvPr id="53418" name="Oval 136"/>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19" name="Oval 137"/>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20" name="Oval 138"/>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3404" name="Group 139"/>
                <p:cNvGrpSpPr>
                  <a:grpSpLocks/>
                </p:cNvGrpSpPr>
                <p:nvPr/>
              </p:nvGrpSpPr>
              <p:grpSpPr bwMode="auto">
                <a:xfrm>
                  <a:off x="3504" y="2280"/>
                  <a:ext cx="480" cy="480"/>
                  <a:chOff x="3456" y="2256"/>
                  <a:chExt cx="480" cy="480"/>
                </a:xfrm>
              </p:grpSpPr>
              <p:grpSp>
                <p:nvGrpSpPr>
                  <p:cNvPr id="53405" name="Group 140"/>
                  <p:cNvGrpSpPr>
                    <a:grpSpLocks/>
                  </p:cNvGrpSpPr>
                  <p:nvPr/>
                </p:nvGrpSpPr>
                <p:grpSpPr bwMode="auto">
                  <a:xfrm flipV="1">
                    <a:off x="3600" y="2400"/>
                    <a:ext cx="193" cy="191"/>
                    <a:chOff x="2160" y="1536"/>
                    <a:chExt cx="433" cy="428"/>
                  </a:xfrm>
                </p:grpSpPr>
                <p:grpSp>
                  <p:nvGrpSpPr>
                    <p:cNvPr id="53410" name="Group 141"/>
                    <p:cNvGrpSpPr>
                      <a:grpSpLocks/>
                    </p:cNvGrpSpPr>
                    <p:nvPr/>
                  </p:nvGrpSpPr>
                  <p:grpSpPr bwMode="auto">
                    <a:xfrm>
                      <a:off x="2160" y="1536"/>
                      <a:ext cx="433" cy="407"/>
                      <a:chOff x="1104" y="1488"/>
                      <a:chExt cx="433" cy="407"/>
                    </a:xfrm>
                  </p:grpSpPr>
                  <p:sp>
                    <p:nvSpPr>
                      <p:cNvPr id="53412" name="Oval 142"/>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3413" name="Oval 143"/>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14" name="Oval 144"/>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15" name="Oval 145"/>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3411" name="Oval 146"/>
                    <p:cNvSpPr>
                      <a:spLocks noChangeArrowheads="1"/>
                    </p:cNvSpPr>
                    <p:nvPr/>
                  </p:nvSpPr>
                  <p:spPr bwMode="auto">
                    <a:xfrm>
                      <a:off x="2352" y="1728"/>
                      <a:ext cx="222" cy="236"/>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3406" name="Group 147"/>
                  <p:cNvGrpSpPr>
                    <a:grpSpLocks/>
                  </p:cNvGrpSpPr>
                  <p:nvPr/>
                </p:nvGrpSpPr>
                <p:grpSpPr bwMode="auto">
                  <a:xfrm>
                    <a:off x="3456" y="2256"/>
                    <a:ext cx="480" cy="480"/>
                    <a:chOff x="3504" y="1632"/>
                    <a:chExt cx="480" cy="480"/>
                  </a:xfrm>
                </p:grpSpPr>
                <p:sp>
                  <p:nvSpPr>
                    <p:cNvPr id="53407" name="Oval 148"/>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08" name="Oval 149"/>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3409" name="Oval 150"/>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grpSp>
        <p:sp>
          <p:nvSpPr>
            <p:cNvPr id="53258" name="Line 151"/>
            <p:cNvSpPr>
              <a:spLocks noChangeShapeType="1"/>
            </p:cNvSpPr>
            <p:nvPr/>
          </p:nvSpPr>
          <p:spPr bwMode="auto">
            <a:xfrm>
              <a:off x="1843" y="2443"/>
              <a:ext cx="4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53259" name="Group 152"/>
            <p:cNvGrpSpPr>
              <a:grpSpLocks/>
            </p:cNvGrpSpPr>
            <p:nvPr/>
          </p:nvGrpSpPr>
          <p:grpSpPr bwMode="auto">
            <a:xfrm flipV="1">
              <a:off x="672" y="1845"/>
              <a:ext cx="1171" cy="128"/>
              <a:chOff x="1278" y="1936"/>
              <a:chExt cx="1926" cy="224"/>
            </a:xfrm>
          </p:grpSpPr>
          <p:grpSp>
            <p:nvGrpSpPr>
              <p:cNvPr id="53390" name="Group 153"/>
              <p:cNvGrpSpPr>
                <a:grpSpLocks/>
              </p:cNvGrpSpPr>
              <p:nvPr/>
            </p:nvGrpSpPr>
            <p:grpSpPr bwMode="auto">
              <a:xfrm>
                <a:off x="1950" y="1936"/>
                <a:ext cx="582" cy="223"/>
                <a:chOff x="1950" y="1936"/>
                <a:chExt cx="582" cy="223"/>
              </a:xfrm>
            </p:grpSpPr>
            <p:sp>
              <p:nvSpPr>
                <p:cNvPr id="53396" name="Arc 154"/>
                <p:cNvSpPr>
                  <a:spLocks/>
                </p:cNvSpPr>
                <p:nvPr/>
              </p:nvSpPr>
              <p:spPr bwMode="auto">
                <a:xfrm rot="2700000">
                  <a:off x="1964" y="1926"/>
                  <a:ext cx="219"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97" name="Arc 155"/>
                <p:cNvSpPr>
                  <a:spLocks/>
                </p:cNvSpPr>
                <p:nvPr/>
              </p:nvSpPr>
              <p:spPr bwMode="auto">
                <a:xfrm rot="-7800000">
                  <a:off x="2296" y="1921"/>
                  <a:ext cx="220" cy="250"/>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91" name="Arc 156"/>
              <p:cNvSpPr>
                <a:spLocks/>
              </p:cNvSpPr>
              <p:nvPr/>
            </p:nvSpPr>
            <p:spPr bwMode="auto">
              <a:xfrm rot="2700000">
                <a:off x="2632" y="1927"/>
                <a:ext cx="222" cy="243"/>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92" name="Arc 157"/>
              <p:cNvSpPr>
                <a:spLocks/>
              </p:cNvSpPr>
              <p:nvPr/>
            </p:nvSpPr>
            <p:spPr bwMode="auto">
              <a:xfrm rot="-7800000">
                <a:off x="2967" y="1921"/>
                <a:ext cx="222" cy="252"/>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type="triangle" w="med" len="me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93" name="Group 158"/>
              <p:cNvGrpSpPr>
                <a:grpSpLocks/>
              </p:cNvGrpSpPr>
              <p:nvPr/>
            </p:nvGrpSpPr>
            <p:grpSpPr bwMode="auto">
              <a:xfrm>
                <a:off x="1278" y="1936"/>
                <a:ext cx="584" cy="223"/>
                <a:chOff x="1278" y="1936"/>
                <a:chExt cx="584" cy="223"/>
              </a:xfrm>
            </p:grpSpPr>
            <p:sp>
              <p:nvSpPr>
                <p:cNvPr id="53394" name="Arc 159"/>
                <p:cNvSpPr>
                  <a:spLocks/>
                </p:cNvSpPr>
                <p:nvPr/>
              </p:nvSpPr>
              <p:spPr bwMode="auto">
                <a:xfrm rot="2700000">
                  <a:off x="1291" y="1926"/>
                  <a:ext cx="219"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95" name="Arc 160"/>
                <p:cNvSpPr>
                  <a:spLocks/>
                </p:cNvSpPr>
                <p:nvPr/>
              </p:nvSpPr>
              <p:spPr bwMode="auto">
                <a:xfrm rot="-7800000">
                  <a:off x="1626" y="1920"/>
                  <a:ext cx="220" cy="252"/>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sp>
          <p:nvSpPr>
            <p:cNvPr id="53260" name="Line 161"/>
            <p:cNvSpPr>
              <a:spLocks noChangeShapeType="1"/>
            </p:cNvSpPr>
            <p:nvPr/>
          </p:nvSpPr>
          <p:spPr bwMode="auto">
            <a:xfrm>
              <a:off x="2206" y="278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53261" name="Group 162"/>
            <p:cNvGrpSpPr>
              <a:grpSpLocks/>
            </p:cNvGrpSpPr>
            <p:nvPr/>
          </p:nvGrpSpPr>
          <p:grpSpPr bwMode="auto">
            <a:xfrm>
              <a:off x="2287" y="2443"/>
              <a:ext cx="1291" cy="170"/>
              <a:chOff x="1278" y="1936"/>
              <a:chExt cx="1926" cy="224"/>
            </a:xfrm>
          </p:grpSpPr>
          <p:grpSp>
            <p:nvGrpSpPr>
              <p:cNvPr id="53382" name="Group 163"/>
              <p:cNvGrpSpPr>
                <a:grpSpLocks/>
              </p:cNvGrpSpPr>
              <p:nvPr/>
            </p:nvGrpSpPr>
            <p:grpSpPr bwMode="auto">
              <a:xfrm>
                <a:off x="1950" y="1936"/>
                <a:ext cx="582" cy="223"/>
                <a:chOff x="1950" y="1936"/>
                <a:chExt cx="582" cy="223"/>
              </a:xfrm>
            </p:grpSpPr>
            <p:sp>
              <p:nvSpPr>
                <p:cNvPr id="53388" name="Arc 164"/>
                <p:cNvSpPr>
                  <a:spLocks/>
                </p:cNvSpPr>
                <p:nvPr/>
              </p:nvSpPr>
              <p:spPr bwMode="auto">
                <a:xfrm rot="2700000">
                  <a:off x="1962" y="1926"/>
                  <a:ext cx="220" cy="246"/>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89" name="Arc 165"/>
                <p:cNvSpPr>
                  <a:spLocks/>
                </p:cNvSpPr>
                <p:nvPr/>
              </p:nvSpPr>
              <p:spPr bwMode="auto">
                <a:xfrm rot="-7800000">
                  <a:off x="2296" y="1921"/>
                  <a:ext cx="221" cy="252"/>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83" name="Arc 166"/>
              <p:cNvSpPr>
                <a:spLocks/>
              </p:cNvSpPr>
              <p:nvPr/>
            </p:nvSpPr>
            <p:spPr bwMode="auto">
              <a:xfrm rot="2700000">
                <a:off x="2632" y="1927"/>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84" name="Arc 167"/>
              <p:cNvSpPr>
                <a:spLocks/>
              </p:cNvSpPr>
              <p:nvPr/>
            </p:nvSpPr>
            <p:spPr bwMode="auto">
              <a:xfrm rot="-7800000">
                <a:off x="2968" y="1921"/>
                <a:ext cx="221"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type="triangle" w="med" len="me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85" name="Group 168"/>
              <p:cNvGrpSpPr>
                <a:grpSpLocks/>
              </p:cNvGrpSpPr>
              <p:nvPr/>
            </p:nvGrpSpPr>
            <p:grpSpPr bwMode="auto">
              <a:xfrm>
                <a:off x="1278" y="1936"/>
                <a:ext cx="584" cy="223"/>
                <a:chOff x="1278" y="1936"/>
                <a:chExt cx="584" cy="223"/>
              </a:xfrm>
            </p:grpSpPr>
            <p:sp>
              <p:nvSpPr>
                <p:cNvPr id="53386" name="Arc 169"/>
                <p:cNvSpPr>
                  <a:spLocks/>
                </p:cNvSpPr>
                <p:nvPr/>
              </p:nvSpPr>
              <p:spPr bwMode="auto">
                <a:xfrm rot="2700000">
                  <a:off x="1290" y="1926"/>
                  <a:ext cx="220"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87" name="Arc 170"/>
                <p:cNvSpPr>
                  <a:spLocks/>
                </p:cNvSpPr>
                <p:nvPr/>
              </p:nvSpPr>
              <p:spPr bwMode="auto">
                <a:xfrm rot="-7800000">
                  <a:off x="1625" y="1921"/>
                  <a:ext cx="221"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62" name="Group 171"/>
            <p:cNvGrpSpPr>
              <a:grpSpLocks/>
            </p:cNvGrpSpPr>
            <p:nvPr/>
          </p:nvGrpSpPr>
          <p:grpSpPr bwMode="auto">
            <a:xfrm>
              <a:off x="1520" y="1888"/>
              <a:ext cx="2099" cy="256"/>
              <a:chOff x="1278" y="1936"/>
              <a:chExt cx="1926" cy="224"/>
            </a:xfrm>
          </p:grpSpPr>
          <p:grpSp>
            <p:nvGrpSpPr>
              <p:cNvPr id="53374" name="Group 172"/>
              <p:cNvGrpSpPr>
                <a:grpSpLocks/>
              </p:cNvGrpSpPr>
              <p:nvPr/>
            </p:nvGrpSpPr>
            <p:grpSpPr bwMode="auto">
              <a:xfrm>
                <a:off x="1950" y="1936"/>
                <a:ext cx="582" cy="223"/>
                <a:chOff x="1950" y="1936"/>
                <a:chExt cx="582" cy="223"/>
              </a:xfrm>
            </p:grpSpPr>
            <p:sp>
              <p:nvSpPr>
                <p:cNvPr id="53380" name="Arc 173"/>
                <p:cNvSpPr>
                  <a:spLocks/>
                </p:cNvSpPr>
                <p:nvPr/>
              </p:nvSpPr>
              <p:spPr bwMode="auto">
                <a:xfrm rot="2700000">
                  <a:off x="1962" y="1926"/>
                  <a:ext cx="220"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81" name="Arc 174"/>
                <p:cNvSpPr>
                  <a:spLocks/>
                </p:cNvSpPr>
                <p:nvPr/>
              </p:nvSpPr>
              <p:spPr bwMode="auto">
                <a:xfrm rot="-7800000">
                  <a:off x="2295"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75" name="Arc 175"/>
              <p:cNvSpPr>
                <a:spLocks/>
              </p:cNvSpPr>
              <p:nvPr/>
            </p:nvSpPr>
            <p:spPr bwMode="auto">
              <a:xfrm rot="2700000">
                <a:off x="2633" y="1926"/>
                <a:ext cx="222"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76" name="Arc 176"/>
              <p:cNvSpPr>
                <a:spLocks/>
              </p:cNvSpPr>
              <p:nvPr/>
            </p:nvSpPr>
            <p:spPr bwMode="auto">
              <a:xfrm rot="-7800000">
                <a:off x="2967"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type="triangle" w="med" len="me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77" name="Group 177"/>
              <p:cNvGrpSpPr>
                <a:grpSpLocks/>
              </p:cNvGrpSpPr>
              <p:nvPr/>
            </p:nvGrpSpPr>
            <p:grpSpPr bwMode="auto">
              <a:xfrm>
                <a:off x="1278" y="1936"/>
                <a:ext cx="584" cy="223"/>
                <a:chOff x="1278" y="1936"/>
                <a:chExt cx="584" cy="223"/>
              </a:xfrm>
            </p:grpSpPr>
            <p:sp>
              <p:nvSpPr>
                <p:cNvPr id="53378" name="Arc 178"/>
                <p:cNvSpPr>
                  <a:spLocks/>
                </p:cNvSpPr>
                <p:nvPr/>
              </p:nvSpPr>
              <p:spPr bwMode="auto">
                <a:xfrm rot="2700000">
                  <a:off x="1290" y="1926"/>
                  <a:ext cx="220"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79" name="Arc 179"/>
                <p:cNvSpPr>
                  <a:spLocks/>
                </p:cNvSpPr>
                <p:nvPr/>
              </p:nvSpPr>
              <p:spPr bwMode="auto">
                <a:xfrm rot="-7800000">
                  <a:off x="1625" y="1922"/>
                  <a:ext cx="222" cy="250"/>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63" name="Group 180"/>
            <p:cNvGrpSpPr>
              <a:grpSpLocks/>
            </p:cNvGrpSpPr>
            <p:nvPr/>
          </p:nvGrpSpPr>
          <p:grpSpPr bwMode="auto">
            <a:xfrm>
              <a:off x="712" y="2443"/>
              <a:ext cx="1620" cy="199"/>
              <a:chOff x="1278" y="1936"/>
              <a:chExt cx="1926" cy="224"/>
            </a:xfrm>
          </p:grpSpPr>
          <p:grpSp>
            <p:nvGrpSpPr>
              <p:cNvPr id="53366" name="Group 181"/>
              <p:cNvGrpSpPr>
                <a:grpSpLocks/>
              </p:cNvGrpSpPr>
              <p:nvPr/>
            </p:nvGrpSpPr>
            <p:grpSpPr bwMode="auto">
              <a:xfrm>
                <a:off x="1950" y="1936"/>
                <a:ext cx="582" cy="223"/>
                <a:chOff x="1950" y="1936"/>
                <a:chExt cx="582" cy="223"/>
              </a:xfrm>
            </p:grpSpPr>
            <p:sp>
              <p:nvSpPr>
                <p:cNvPr id="53372" name="Arc 182"/>
                <p:cNvSpPr>
                  <a:spLocks/>
                </p:cNvSpPr>
                <p:nvPr/>
              </p:nvSpPr>
              <p:spPr bwMode="auto">
                <a:xfrm rot="2700000">
                  <a:off x="1962" y="1927"/>
                  <a:ext cx="219"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73" name="Arc 183"/>
                <p:cNvSpPr>
                  <a:spLocks/>
                </p:cNvSpPr>
                <p:nvPr/>
              </p:nvSpPr>
              <p:spPr bwMode="auto">
                <a:xfrm rot="-7800000">
                  <a:off x="2296"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67" name="Arc 184"/>
              <p:cNvSpPr>
                <a:spLocks/>
              </p:cNvSpPr>
              <p:nvPr/>
            </p:nvSpPr>
            <p:spPr bwMode="auto">
              <a:xfrm rot="2700000">
                <a:off x="2633" y="1927"/>
                <a:ext cx="222"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68" name="Arc 185"/>
              <p:cNvSpPr>
                <a:spLocks/>
              </p:cNvSpPr>
              <p:nvPr/>
            </p:nvSpPr>
            <p:spPr bwMode="auto">
              <a:xfrm rot="-7800000">
                <a:off x="2968"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type="triangle" w="med" len="me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69" name="Group 186"/>
              <p:cNvGrpSpPr>
                <a:grpSpLocks/>
              </p:cNvGrpSpPr>
              <p:nvPr/>
            </p:nvGrpSpPr>
            <p:grpSpPr bwMode="auto">
              <a:xfrm>
                <a:off x="1278" y="1936"/>
                <a:ext cx="584" cy="223"/>
                <a:chOff x="1278" y="1936"/>
                <a:chExt cx="584" cy="223"/>
              </a:xfrm>
            </p:grpSpPr>
            <p:sp>
              <p:nvSpPr>
                <p:cNvPr id="53370" name="Arc 187"/>
                <p:cNvSpPr>
                  <a:spLocks/>
                </p:cNvSpPr>
                <p:nvPr/>
              </p:nvSpPr>
              <p:spPr bwMode="auto">
                <a:xfrm rot="2700000">
                  <a:off x="1291" y="1927"/>
                  <a:ext cx="219"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71" name="Arc 188"/>
                <p:cNvSpPr>
                  <a:spLocks/>
                </p:cNvSpPr>
                <p:nvPr/>
              </p:nvSpPr>
              <p:spPr bwMode="auto">
                <a:xfrm rot="-7800000">
                  <a:off x="1625"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64" name="Group 189"/>
            <p:cNvGrpSpPr>
              <a:grpSpLocks/>
            </p:cNvGrpSpPr>
            <p:nvPr/>
          </p:nvGrpSpPr>
          <p:grpSpPr bwMode="auto">
            <a:xfrm>
              <a:off x="793" y="1376"/>
              <a:ext cx="1620" cy="199"/>
              <a:chOff x="1278" y="1936"/>
              <a:chExt cx="1926" cy="224"/>
            </a:xfrm>
          </p:grpSpPr>
          <p:grpSp>
            <p:nvGrpSpPr>
              <p:cNvPr id="53358" name="Group 190"/>
              <p:cNvGrpSpPr>
                <a:grpSpLocks/>
              </p:cNvGrpSpPr>
              <p:nvPr/>
            </p:nvGrpSpPr>
            <p:grpSpPr bwMode="auto">
              <a:xfrm>
                <a:off x="1950" y="1936"/>
                <a:ext cx="582" cy="223"/>
                <a:chOff x="1950" y="1936"/>
                <a:chExt cx="582" cy="223"/>
              </a:xfrm>
            </p:grpSpPr>
            <p:sp>
              <p:nvSpPr>
                <p:cNvPr id="53364" name="Arc 191"/>
                <p:cNvSpPr>
                  <a:spLocks/>
                </p:cNvSpPr>
                <p:nvPr/>
              </p:nvSpPr>
              <p:spPr bwMode="auto">
                <a:xfrm rot="2700000">
                  <a:off x="1962" y="1927"/>
                  <a:ext cx="219"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65" name="Arc 192"/>
                <p:cNvSpPr>
                  <a:spLocks/>
                </p:cNvSpPr>
                <p:nvPr/>
              </p:nvSpPr>
              <p:spPr bwMode="auto">
                <a:xfrm rot="-7800000">
                  <a:off x="2296"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59" name="Arc 193"/>
              <p:cNvSpPr>
                <a:spLocks/>
              </p:cNvSpPr>
              <p:nvPr/>
            </p:nvSpPr>
            <p:spPr bwMode="auto">
              <a:xfrm rot="2700000">
                <a:off x="2633" y="1927"/>
                <a:ext cx="222"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60" name="Arc 194"/>
              <p:cNvSpPr>
                <a:spLocks/>
              </p:cNvSpPr>
              <p:nvPr/>
            </p:nvSpPr>
            <p:spPr bwMode="auto">
              <a:xfrm rot="-7800000">
                <a:off x="2968"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type="triangle" w="med" len="me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61" name="Group 195"/>
              <p:cNvGrpSpPr>
                <a:grpSpLocks/>
              </p:cNvGrpSpPr>
              <p:nvPr/>
            </p:nvGrpSpPr>
            <p:grpSpPr bwMode="auto">
              <a:xfrm>
                <a:off x="1278" y="1936"/>
                <a:ext cx="584" cy="223"/>
                <a:chOff x="1278" y="1936"/>
                <a:chExt cx="584" cy="223"/>
              </a:xfrm>
            </p:grpSpPr>
            <p:sp>
              <p:nvSpPr>
                <p:cNvPr id="53362" name="Arc 196"/>
                <p:cNvSpPr>
                  <a:spLocks/>
                </p:cNvSpPr>
                <p:nvPr/>
              </p:nvSpPr>
              <p:spPr bwMode="auto">
                <a:xfrm rot="2700000">
                  <a:off x="1291" y="1927"/>
                  <a:ext cx="219"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63" name="Arc 197"/>
                <p:cNvSpPr>
                  <a:spLocks/>
                </p:cNvSpPr>
                <p:nvPr/>
              </p:nvSpPr>
              <p:spPr bwMode="auto">
                <a:xfrm rot="-7800000">
                  <a:off x="1625"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65" name="Group 198"/>
            <p:cNvGrpSpPr>
              <a:grpSpLocks/>
            </p:cNvGrpSpPr>
            <p:nvPr/>
          </p:nvGrpSpPr>
          <p:grpSpPr bwMode="auto">
            <a:xfrm>
              <a:off x="995" y="2656"/>
              <a:ext cx="1620" cy="199"/>
              <a:chOff x="1278" y="1936"/>
              <a:chExt cx="1926" cy="224"/>
            </a:xfrm>
          </p:grpSpPr>
          <p:grpSp>
            <p:nvGrpSpPr>
              <p:cNvPr id="53350" name="Group 199"/>
              <p:cNvGrpSpPr>
                <a:grpSpLocks/>
              </p:cNvGrpSpPr>
              <p:nvPr/>
            </p:nvGrpSpPr>
            <p:grpSpPr bwMode="auto">
              <a:xfrm>
                <a:off x="1950" y="1936"/>
                <a:ext cx="582" cy="223"/>
                <a:chOff x="1950" y="1936"/>
                <a:chExt cx="582" cy="223"/>
              </a:xfrm>
            </p:grpSpPr>
            <p:sp>
              <p:nvSpPr>
                <p:cNvPr id="53356" name="Arc 200"/>
                <p:cNvSpPr>
                  <a:spLocks/>
                </p:cNvSpPr>
                <p:nvPr/>
              </p:nvSpPr>
              <p:spPr bwMode="auto">
                <a:xfrm rot="2700000">
                  <a:off x="1962" y="1927"/>
                  <a:ext cx="219"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57" name="Arc 201"/>
                <p:cNvSpPr>
                  <a:spLocks/>
                </p:cNvSpPr>
                <p:nvPr/>
              </p:nvSpPr>
              <p:spPr bwMode="auto">
                <a:xfrm rot="-7800000">
                  <a:off x="2296"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51" name="Arc 202"/>
              <p:cNvSpPr>
                <a:spLocks/>
              </p:cNvSpPr>
              <p:nvPr/>
            </p:nvSpPr>
            <p:spPr bwMode="auto">
              <a:xfrm rot="2700000">
                <a:off x="2633" y="1927"/>
                <a:ext cx="222"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52" name="Arc 203"/>
              <p:cNvSpPr>
                <a:spLocks/>
              </p:cNvSpPr>
              <p:nvPr/>
            </p:nvSpPr>
            <p:spPr bwMode="auto">
              <a:xfrm rot="-7800000">
                <a:off x="2968"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type="triangle" w="med" len="me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53" name="Group 204"/>
              <p:cNvGrpSpPr>
                <a:grpSpLocks/>
              </p:cNvGrpSpPr>
              <p:nvPr/>
            </p:nvGrpSpPr>
            <p:grpSpPr bwMode="auto">
              <a:xfrm>
                <a:off x="1278" y="1936"/>
                <a:ext cx="584" cy="223"/>
                <a:chOff x="1278" y="1936"/>
                <a:chExt cx="584" cy="223"/>
              </a:xfrm>
            </p:grpSpPr>
            <p:sp>
              <p:nvSpPr>
                <p:cNvPr id="53354" name="Arc 205"/>
                <p:cNvSpPr>
                  <a:spLocks/>
                </p:cNvSpPr>
                <p:nvPr/>
              </p:nvSpPr>
              <p:spPr bwMode="auto">
                <a:xfrm rot="2700000">
                  <a:off x="1291" y="1927"/>
                  <a:ext cx="219"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55" name="Arc 206"/>
                <p:cNvSpPr>
                  <a:spLocks/>
                </p:cNvSpPr>
                <p:nvPr/>
              </p:nvSpPr>
              <p:spPr bwMode="auto">
                <a:xfrm rot="-7800000">
                  <a:off x="1625"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bg2"/>
                  </a:solidFill>
                  <a:round/>
                  <a:headEnd/>
                  <a:tailEnd/>
                </a:ln>
                <a:effectLst>
                  <a:outerShdw dist="28398" dir="3806097" algn="ctr" rotWithShape="0">
                    <a:schemeClr val="hlink"/>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66" name="Group 207"/>
            <p:cNvGrpSpPr>
              <a:grpSpLocks/>
            </p:cNvGrpSpPr>
            <p:nvPr/>
          </p:nvGrpSpPr>
          <p:grpSpPr bwMode="auto">
            <a:xfrm flipV="1">
              <a:off x="712" y="2357"/>
              <a:ext cx="1050" cy="128"/>
              <a:chOff x="1278" y="1936"/>
              <a:chExt cx="1926" cy="224"/>
            </a:xfrm>
          </p:grpSpPr>
          <p:grpSp>
            <p:nvGrpSpPr>
              <p:cNvPr id="53342" name="Group 208"/>
              <p:cNvGrpSpPr>
                <a:grpSpLocks/>
              </p:cNvGrpSpPr>
              <p:nvPr/>
            </p:nvGrpSpPr>
            <p:grpSpPr bwMode="auto">
              <a:xfrm>
                <a:off x="1950" y="1936"/>
                <a:ext cx="582" cy="223"/>
                <a:chOff x="1950" y="1936"/>
                <a:chExt cx="582" cy="223"/>
              </a:xfrm>
            </p:grpSpPr>
            <p:sp>
              <p:nvSpPr>
                <p:cNvPr id="53348" name="Arc 209"/>
                <p:cNvSpPr>
                  <a:spLocks/>
                </p:cNvSpPr>
                <p:nvPr/>
              </p:nvSpPr>
              <p:spPr bwMode="auto">
                <a:xfrm rot="2700000">
                  <a:off x="1963" y="1926"/>
                  <a:ext cx="219" cy="246"/>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49" name="Arc 210"/>
                <p:cNvSpPr>
                  <a:spLocks/>
                </p:cNvSpPr>
                <p:nvPr/>
              </p:nvSpPr>
              <p:spPr bwMode="auto">
                <a:xfrm rot="-7800000">
                  <a:off x="2297" y="1921"/>
                  <a:ext cx="220"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43" name="Arc 211"/>
              <p:cNvSpPr>
                <a:spLocks/>
              </p:cNvSpPr>
              <p:nvPr/>
            </p:nvSpPr>
            <p:spPr bwMode="auto">
              <a:xfrm rot="2700000">
                <a:off x="2632" y="1926"/>
                <a:ext cx="222" cy="246"/>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44" name="Arc 212"/>
              <p:cNvSpPr>
                <a:spLocks/>
              </p:cNvSpPr>
              <p:nvPr/>
            </p:nvSpPr>
            <p:spPr bwMode="auto">
              <a:xfrm rot="-7800000">
                <a:off x="2967"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type="triangle" w="med" len="me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45" name="Group 213"/>
              <p:cNvGrpSpPr>
                <a:grpSpLocks/>
              </p:cNvGrpSpPr>
              <p:nvPr/>
            </p:nvGrpSpPr>
            <p:grpSpPr bwMode="auto">
              <a:xfrm>
                <a:off x="1278" y="1936"/>
                <a:ext cx="584" cy="223"/>
                <a:chOff x="1278" y="1936"/>
                <a:chExt cx="584" cy="223"/>
              </a:xfrm>
            </p:grpSpPr>
            <p:sp>
              <p:nvSpPr>
                <p:cNvPr id="53346" name="Arc 214"/>
                <p:cNvSpPr>
                  <a:spLocks/>
                </p:cNvSpPr>
                <p:nvPr/>
              </p:nvSpPr>
              <p:spPr bwMode="auto">
                <a:xfrm rot="2700000">
                  <a:off x="1291" y="1927"/>
                  <a:ext cx="219" cy="244"/>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47" name="Arc 215"/>
                <p:cNvSpPr>
                  <a:spLocks/>
                </p:cNvSpPr>
                <p:nvPr/>
              </p:nvSpPr>
              <p:spPr bwMode="auto">
                <a:xfrm rot="-7800000">
                  <a:off x="1625" y="1921"/>
                  <a:ext cx="220"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67" name="Group 216"/>
            <p:cNvGrpSpPr>
              <a:grpSpLocks/>
            </p:cNvGrpSpPr>
            <p:nvPr/>
          </p:nvGrpSpPr>
          <p:grpSpPr bwMode="auto">
            <a:xfrm flipV="1">
              <a:off x="672" y="2059"/>
              <a:ext cx="661" cy="81"/>
              <a:chOff x="1278" y="1936"/>
              <a:chExt cx="1926" cy="224"/>
            </a:xfrm>
          </p:grpSpPr>
          <p:grpSp>
            <p:nvGrpSpPr>
              <p:cNvPr id="53334" name="Group 217"/>
              <p:cNvGrpSpPr>
                <a:grpSpLocks/>
              </p:cNvGrpSpPr>
              <p:nvPr/>
            </p:nvGrpSpPr>
            <p:grpSpPr bwMode="auto">
              <a:xfrm>
                <a:off x="1950" y="1936"/>
                <a:ext cx="582" cy="223"/>
                <a:chOff x="1950" y="1936"/>
                <a:chExt cx="582" cy="223"/>
              </a:xfrm>
            </p:grpSpPr>
            <p:sp>
              <p:nvSpPr>
                <p:cNvPr id="53340" name="Arc 218"/>
                <p:cNvSpPr>
                  <a:spLocks/>
                </p:cNvSpPr>
                <p:nvPr/>
              </p:nvSpPr>
              <p:spPr bwMode="auto">
                <a:xfrm rot="2700000">
                  <a:off x="1963" y="1927"/>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41" name="Arc 219"/>
                <p:cNvSpPr>
                  <a:spLocks/>
                </p:cNvSpPr>
                <p:nvPr/>
              </p:nvSpPr>
              <p:spPr bwMode="auto">
                <a:xfrm rot="-7800000">
                  <a:off x="2294" y="1923"/>
                  <a:ext cx="224"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35" name="Arc 220"/>
              <p:cNvSpPr>
                <a:spLocks/>
              </p:cNvSpPr>
              <p:nvPr/>
            </p:nvSpPr>
            <p:spPr bwMode="auto">
              <a:xfrm rot="2700000">
                <a:off x="2633" y="1927"/>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36" name="Arc 221"/>
              <p:cNvSpPr>
                <a:spLocks/>
              </p:cNvSpPr>
              <p:nvPr/>
            </p:nvSpPr>
            <p:spPr bwMode="auto">
              <a:xfrm rot="-7800000">
                <a:off x="2968" y="1921"/>
                <a:ext cx="221"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type="triangle" w="med" len="me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37" name="Group 222"/>
              <p:cNvGrpSpPr>
                <a:grpSpLocks/>
              </p:cNvGrpSpPr>
              <p:nvPr/>
            </p:nvGrpSpPr>
            <p:grpSpPr bwMode="auto">
              <a:xfrm>
                <a:off x="1278" y="1936"/>
                <a:ext cx="584" cy="223"/>
                <a:chOff x="1278" y="1936"/>
                <a:chExt cx="584" cy="223"/>
              </a:xfrm>
            </p:grpSpPr>
            <p:sp>
              <p:nvSpPr>
                <p:cNvPr id="53338" name="Arc 223"/>
                <p:cNvSpPr>
                  <a:spLocks/>
                </p:cNvSpPr>
                <p:nvPr/>
              </p:nvSpPr>
              <p:spPr bwMode="auto">
                <a:xfrm rot="2700000">
                  <a:off x="1290" y="1927"/>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39" name="Arc 224"/>
                <p:cNvSpPr>
                  <a:spLocks/>
                </p:cNvSpPr>
                <p:nvPr/>
              </p:nvSpPr>
              <p:spPr bwMode="auto">
                <a:xfrm rot="-7800000">
                  <a:off x="1623" y="1923"/>
                  <a:ext cx="224"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68" name="Group 225"/>
            <p:cNvGrpSpPr>
              <a:grpSpLocks/>
            </p:cNvGrpSpPr>
            <p:nvPr/>
          </p:nvGrpSpPr>
          <p:grpSpPr bwMode="auto">
            <a:xfrm flipV="1">
              <a:off x="712" y="2955"/>
              <a:ext cx="661" cy="81"/>
              <a:chOff x="1278" y="1936"/>
              <a:chExt cx="1926" cy="224"/>
            </a:xfrm>
          </p:grpSpPr>
          <p:grpSp>
            <p:nvGrpSpPr>
              <p:cNvPr id="53326" name="Group 226"/>
              <p:cNvGrpSpPr>
                <a:grpSpLocks/>
              </p:cNvGrpSpPr>
              <p:nvPr/>
            </p:nvGrpSpPr>
            <p:grpSpPr bwMode="auto">
              <a:xfrm>
                <a:off x="1950" y="1936"/>
                <a:ext cx="582" cy="223"/>
                <a:chOff x="1950" y="1936"/>
                <a:chExt cx="582" cy="223"/>
              </a:xfrm>
            </p:grpSpPr>
            <p:sp>
              <p:nvSpPr>
                <p:cNvPr id="53332" name="Arc 227"/>
                <p:cNvSpPr>
                  <a:spLocks/>
                </p:cNvSpPr>
                <p:nvPr/>
              </p:nvSpPr>
              <p:spPr bwMode="auto">
                <a:xfrm rot="2700000">
                  <a:off x="1963" y="1927"/>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33" name="Arc 228"/>
                <p:cNvSpPr>
                  <a:spLocks/>
                </p:cNvSpPr>
                <p:nvPr/>
              </p:nvSpPr>
              <p:spPr bwMode="auto">
                <a:xfrm rot="-7800000">
                  <a:off x="2294" y="1923"/>
                  <a:ext cx="224"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27" name="Arc 229"/>
              <p:cNvSpPr>
                <a:spLocks/>
              </p:cNvSpPr>
              <p:nvPr/>
            </p:nvSpPr>
            <p:spPr bwMode="auto">
              <a:xfrm rot="2700000">
                <a:off x="2633" y="1927"/>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28" name="Arc 230"/>
              <p:cNvSpPr>
                <a:spLocks/>
              </p:cNvSpPr>
              <p:nvPr/>
            </p:nvSpPr>
            <p:spPr bwMode="auto">
              <a:xfrm rot="-7800000">
                <a:off x="2968" y="1921"/>
                <a:ext cx="221"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type="triangle" w="med" len="me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29" name="Group 231"/>
              <p:cNvGrpSpPr>
                <a:grpSpLocks/>
              </p:cNvGrpSpPr>
              <p:nvPr/>
            </p:nvGrpSpPr>
            <p:grpSpPr bwMode="auto">
              <a:xfrm>
                <a:off x="1278" y="1936"/>
                <a:ext cx="584" cy="223"/>
                <a:chOff x="1278" y="1936"/>
                <a:chExt cx="584" cy="223"/>
              </a:xfrm>
            </p:grpSpPr>
            <p:sp>
              <p:nvSpPr>
                <p:cNvPr id="53330" name="Arc 232"/>
                <p:cNvSpPr>
                  <a:spLocks/>
                </p:cNvSpPr>
                <p:nvPr/>
              </p:nvSpPr>
              <p:spPr bwMode="auto">
                <a:xfrm rot="2700000">
                  <a:off x="1290" y="1927"/>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31" name="Arc 233"/>
                <p:cNvSpPr>
                  <a:spLocks/>
                </p:cNvSpPr>
                <p:nvPr/>
              </p:nvSpPr>
              <p:spPr bwMode="auto">
                <a:xfrm rot="-7800000">
                  <a:off x="1623" y="1923"/>
                  <a:ext cx="224"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69" name="Group 234"/>
            <p:cNvGrpSpPr>
              <a:grpSpLocks/>
            </p:cNvGrpSpPr>
            <p:nvPr/>
          </p:nvGrpSpPr>
          <p:grpSpPr bwMode="auto">
            <a:xfrm flipV="1">
              <a:off x="672" y="1632"/>
              <a:ext cx="661" cy="81"/>
              <a:chOff x="1278" y="1936"/>
              <a:chExt cx="1926" cy="224"/>
            </a:xfrm>
          </p:grpSpPr>
          <p:grpSp>
            <p:nvGrpSpPr>
              <p:cNvPr id="53318" name="Group 235"/>
              <p:cNvGrpSpPr>
                <a:grpSpLocks/>
              </p:cNvGrpSpPr>
              <p:nvPr/>
            </p:nvGrpSpPr>
            <p:grpSpPr bwMode="auto">
              <a:xfrm>
                <a:off x="1950" y="1936"/>
                <a:ext cx="582" cy="223"/>
                <a:chOff x="1950" y="1936"/>
                <a:chExt cx="582" cy="223"/>
              </a:xfrm>
            </p:grpSpPr>
            <p:sp>
              <p:nvSpPr>
                <p:cNvPr id="53324" name="Arc 236"/>
                <p:cNvSpPr>
                  <a:spLocks/>
                </p:cNvSpPr>
                <p:nvPr/>
              </p:nvSpPr>
              <p:spPr bwMode="auto">
                <a:xfrm rot="2700000">
                  <a:off x="1963" y="1927"/>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25" name="Arc 237"/>
                <p:cNvSpPr>
                  <a:spLocks/>
                </p:cNvSpPr>
                <p:nvPr/>
              </p:nvSpPr>
              <p:spPr bwMode="auto">
                <a:xfrm rot="-7800000">
                  <a:off x="2294" y="1923"/>
                  <a:ext cx="224"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19" name="Arc 238"/>
              <p:cNvSpPr>
                <a:spLocks/>
              </p:cNvSpPr>
              <p:nvPr/>
            </p:nvSpPr>
            <p:spPr bwMode="auto">
              <a:xfrm rot="2700000">
                <a:off x="2633" y="1927"/>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20" name="Arc 239"/>
              <p:cNvSpPr>
                <a:spLocks/>
              </p:cNvSpPr>
              <p:nvPr/>
            </p:nvSpPr>
            <p:spPr bwMode="auto">
              <a:xfrm rot="-7800000">
                <a:off x="2968" y="1921"/>
                <a:ext cx="221"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type="triangle" w="med" len="me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21" name="Group 240"/>
              <p:cNvGrpSpPr>
                <a:grpSpLocks/>
              </p:cNvGrpSpPr>
              <p:nvPr/>
            </p:nvGrpSpPr>
            <p:grpSpPr bwMode="auto">
              <a:xfrm>
                <a:off x="1278" y="1936"/>
                <a:ext cx="584" cy="223"/>
                <a:chOff x="1278" y="1936"/>
                <a:chExt cx="584" cy="223"/>
              </a:xfrm>
            </p:grpSpPr>
            <p:sp>
              <p:nvSpPr>
                <p:cNvPr id="53322" name="Arc 241"/>
                <p:cNvSpPr>
                  <a:spLocks/>
                </p:cNvSpPr>
                <p:nvPr/>
              </p:nvSpPr>
              <p:spPr bwMode="auto">
                <a:xfrm rot="2700000">
                  <a:off x="1290" y="1927"/>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23" name="Arc 242"/>
                <p:cNvSpPr>
                  <a:spLocks/>
                </p:cNvSpPr>
                <p:nvPr/>
              </p:nvSpPr>
              <p:spPr bwMode="auto">
                <a:xfrm rot="-7800000">
                  <a:off x="1623" y="1923"/>
                  <a:ext cx="224"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70" name="Group 243"/>
            <p:cNvGrpSpPr>
              <a:grpSpLocks/>
            </p:cNvGrpSpPr>
            <p:nvPr/>
          </p:nvGrpSpPr>
          <p:grpSpPr bwMode="auto">
            <a:xfrm rot="3059132" flipV="1">
              <a:off x="2540" y="2925"/>
              <a:ext cx="699" cy="76"/>
              <a:chOff x="1278" y="1936"/>
              <a:chExt cx="1926" cy="224"/>
            </a:xfrm>
          </p:grpSpPr>
          <p:grpSp>
            <p:nvGrpSpPr>
              <p:cNvPr id="53310" name="Group 244"/>
              <p:cNvGrpSpPr>
                <a:grpSpLocks/>
              </p:cNvGrpSpPr>
              <p:nvPr/>
            </p:nvGrpSpPr>
            <p:grpSpPr bwMode="auto">
              <a:xfrm>
                <a:off x="1950" y="1936"/>
                <a:ext cx="582" cy="223"/>
                <a:chOff x="1950" y="1936"/>
                <a:chExt cx="582" cy="223"/>
              </a:xfrm>
            </p:grpSpPr>
            <p:sp>
              <p:nvSpPr>
                <p:cNvPr id="53316" name="Arc 245"/>
                <p:cNvSpPr>
                  <a:spLocks/>
                </p:cNvSpPr>
                <p:nvPr/>
              </p:nvSpPr>
              <p:spPr bwMode="auto">
                <a:xfrm rot="2700000">
                  <a:off x="1959" y="1926"/>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17" name="Arc 246"/>
                <p:cNvSpPr>
                  <a:spLocks/>
                </p:cNvSpPr>
                <p:nvPr/>
              </p:nvSpPr>
              <p:spPr bwMode="auto">
                <a:xfrm rot="-7800000">
                  <a:off x="2291" y="1924"/>
                  <a:ext cx="224"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11" name="Arc 247"/>
              <p:cNvSpPr>
                <a:spLocks/>
              </p:cNvSpPr>
              <p:nvPr/>
            </p:nvSpPr>
            <p:spPr bwMode="auto">
              <a:xfrm rot="2700000">
                <a:off x="2629" y="1926"/>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12" name="Arc 248"/>
              <p:cNvSpPr>
                <a:spLocks/>
              </p:cNvSpPr>
              <p:nvPr/>
            </p:nvSpPr>
            <p:spPr bwMode="auto">
              <a:xfrm rot="-7800000">
                <a:off x="2964" y="1921"/>
                <a:ext cx="221"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type="triangle" w="med" len="me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13" name="Group 249"/>
              <p:cNvGrpSpPr>
                <a:grpSpLocks/>
              </p:cNvGrpSpPr>
              <p:nvPr/>
            </p:nvGrpSpPr>
            <p:grpSpPr bwMode="auto">
              <a:xfrm>
                <a:off x="1278" y="1936"/>
                <a:ext cx="584" cy="223"/>
                <a:chOff x="1278" y="1936"/>
                <a:chExt cx="584" cy="223"/>
              </a:xfrm>
            </p:grpSpPr>
            <p:sp>
              <p:nvSpPr>
                <p:cNvPr id="53314" name="Arc 250"/>
                <p:cNvSpPr>
                  <a:spLocks/>
                </p:cNvSpPr>
                <p:nvPr/>
              </p:nvSpPr>
              <p:spPr bwMode="auto">
                <a:xfrm rot="2700000">
                  <a:off x="1285" y="1926"/>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15" name="Arc 251"/>
                <p:cNvSpPr>
                  <a:spLocks/>
                </p:cNvSpPr>
                <p:nvPr/>
              </p:nvSpPr>
              <p:spPr bwMode="auto">
                <a:xfrm rot="-7800000">
                  <a:off x="1621" y="1924"/>
                  <a:ext cx="224"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71" name="Group 252"/>
            <p:cNvGrpSpPr>
              <a:grpSpLocks/>
            </p:cNvGrpSpPr>
            <p:nvPr/>
          </p:nvGrpSpPr>
          <p:grpSpPr bwMode="auto">
            <a:xfrm rot="1894563" flipV="1">
              <a:off x="1699" y="2692"/>
              <a:ext cx="807" cy="128"/>
              <a:chOff x="1278" y="1936"/>
              <a:chExt cx="1926" cy="224"/>
            </a:xfrm>
          </p:grpSpPr>
          <p:grpSp>
            <p:nvGrpSpPr>
              <p:cNvPr id="53302" name="Group 253"/>
              <p:cNvGrpSpPr>
                <a:grpSpLocks/>
              </p:cNvGrpSpPr>
              <p:nvPr/>
            </p:nvGrpSpPr>
            <p:grpSpPr bwMode="auto">
              <a:xfrm>
                <a:off x="1950" y="1936"/>
                <a:ext cx="582" cy="223"/>
                <a:chOff x="1950" y="1936"/>
                <a:chExt cx="582" cy="223"/>
              </a:xfrm>
            </p:grpSpPr>
            <p:sp>
              <p:nvSpPr>
                <p:cNvPr id="53308" name="Arc 254"/>
                <p:cNvSpPr>
                  <a:spLocks/>
                </p:cNvSpPr>
                <p:nvPr/>
              </p:nvSpPr>
              <p:spPr bwMode="auto">
                <a:xfrm rot="2700000">
                  <a:off x="1959" y="1929"/>
                  <a:ext cx="219" cy="243"/>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09" name="Arc 255"/>
                <p:cNvSpPr>
                  <a:spLocks/>
                </p:cNvSpPr>
                <p:nvPr/>
              </p:nvSpPr>
              <p:spPr bwMode="auto">
                <a:xfrm rot="-7800000">
                  <a:off x="2292" y="1922"/>
                  <a:ext cx="220"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303" name="Arc 256"/>
              <p:cNvSpPr>
                <a:spLocks/>
              </p:cNvSpPr>
              <p:nvPr/>
            </p:nvSpPr>
            <p:spPr bwMode="auto">
              <a:xfrm rot="2700000">
                <a:off x="2628" y="1927"/>
                <a:ext cx="222" cy="243"/>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04" name="Arc 257"/>
              <p:cNvSpPr>
                <a:spLocks/>
              </p:cNvSpPr>
              <p:nvPr/>
            </p:nvSpPr>
            <p:spPr bwMode="auto">
              <a:xfrm rot="-7800000">
                <a:off x="2965" y="1922"/>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type="triangle" w="med" len="me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305" name="Group 258"/>
              <p:cNvGrpSpPr>
                <a:grpSpLocks/>
              </p:cNvGrpSpPr>
              <p:nvPr/>
            </p:nvGrpSpPr>
            <p:grpSpPr bwMode="auto">
              <a:xfrm>
                <a:off x="1278" y="1936"/>
                <a:ext cx="584" cy="223"/>
                <a:chOff x="1278" y="1936"/>
                <a:chExt cx="584" cy="223"/>
              </a:xfrm>
            </p:grpSpPr>
            <p:sp>
              <p:nvSpPr>
                <p:cNvPr id="53306" name="Arc 259"/>
                <p:cNvSpPr>
                  <a:spLocks/>
                </p:cNvSpPr>
                <p:nvPr/>
              </p:nvSpPr>
              <p:spPr bwMode="auto">
                <a:xfrm rot="2700000">
                  <a:off x="1289" y="1928"/>
                  <a:ext cx="219" cy="246"/>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07" name="Arc 260"/>
                <p:cNvSpPr>
                  <a:spLocks/>
                </p:cNvSpPr>
                <p:nvPr/>
              </p:nvSpPr>
              <p:spPr bwMode="auto">
                <a:xfrm rot="-7800000">
                  <a:off x="1624" y="1924"/>
                  <a:ext cx="220"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72" name="Group 261"/>
            <p:cNvGrpSpPr>
              <a:grpSpLocks/>
            </p:cNvGrpSpPr>
            <p:nvPr/>
          </p:nvGrpSpPr>
          <p:grpSpPr bwMode="auto">
            <a:xfrm rot="15033053" flipV="1">
              <a:off x="1410" y="1560"/>
              <a:ext cx="699" cy="76"/>
              <a:chOff x="1278" y="1936"/>
              <a:chExt cx="1926" cy="224"/>
            </a:xfrm>
          </p:grpSpPr>
          <p:grpSp>
            <p:nvGrpSpPr>
              <p:cNvPr id="53294" name="Group 262"/>
              <p:cNvGrpSpPr>
                <a:grpSpLocks/>
              </p:cNvGrpSpPr>
              <p:nvPr/>
            </p:nvGrpSpPr>
            <p:grpSpPr bwMode="auto">
              <a:xfrm>
                <a:off x="1950" y="1936"/>
                <a:ext cx="582" cy="223"/>
                <a:chOff x="1950" y="1936"/>
                <a:chExt cx="582" cy="223"/>
              </a:xfrm>
            </p:grpSpPr>
            <p:sp>
              <p:nvSpPr>
                <p:cNvPr id="53300" name="Arc 263"/>
                <p:cNvSpPr>
                  <a:spLocks/>
                </p:cNvSpPr>
                <p:nvPr/>
              </p:nvSpPr>
              <p:spPr bwMode="auto">
                <a:xfrm rot="2700000">
                  <a:off x="1965" y="1925"/>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301" name="Arc 264"/>
                <p:cNvSpPr>
                  <a:spLocks/>
                </p:cNvSpPr>
                <p:nvPr/>
              </p:nvSpPr>
              <p:spPr bwMode="auto">
                <a:xfrm rot="-7800000">
                  <a:off x="2296" y="1920"/>
                  <a:ext cx="224"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295" name="Arc 265"/>
              <p:cNvSpPr>
                <a:spLocks/>
              </p:cNvSpPr>
              <p:nvPr/>
            </p:nvSpPr>
            <p:spPr bwMode="auto">
              <a:xfrm rot="2700000">
                <a:off x="2635" y="1926"/>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296" name="Arc 266"/>
              <p:cNvSpPr>
                <a:spLocks/>
              </p:cNvSpPr>
              <p:nvPr/>
            </p:nvSpPr>
            <p:spPr bwMode="auto">
              <a:xfrm rot="-7800000">
                <a:off x="2970" y="1921"/>
                <a:ext cx="221"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type="triangle" w="med" len="me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297" name="Group 267"/>
              <p:cNvGrpSpPr>
                <a:grpSpLocks/>
              </p:cNvGrpSpPr>
              <p:nvPr/>
            </p:nvGrpSpPr>
            <p:grpSpPr bwMode="auto">
              <a:xfrm>
                <a:off x="1278" y="1936"/>
                <a:ext cx="584" cy="223"/>
                <a:chOff x="1278" y="1936"/>
                <a:chExt cx="584" cy="223"/>
              </a:xfrm>
            </p:grpSpPr>
            <p:sp>
              <p:nvSpPr>
                <p:cNvPr id="53298" name="Arc 268"/>
                <p:cNvSpPr>
                  <a:spLocks/>
                </p:cNvSpPr>
                <p:nvPr/>
              </p:nvSpPr>
              <p:spPr bwMode="auto">
                <a:xfrm rot="2700000">
                  <a:off x="1293" y="1926"/>
                  <a:ext cx="221"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299" name="Arc 269"/>
                <p:cNvSpPr>
                  <a:spLocks/>
                </p:cNvSpPr>
                <p:nvPr/>
              </p:nvSpPr>
              <p:spPr bwMode="auto">
                <a:xfrm rot="-7800000">
                  <a:off x="1628" y="1923"/>
                  <a:ext cx="224"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73" name="Group 270"/>
            <p:cNvGrpSpPr>
              <a:grpSpLocks/>
            </p:cNvGrpSpPr>
            <p:nvPr/>
          </p:nvGrpSpPr>
          <p:grpSpPr bwMode="auto">
            <a:xfrm flipH="1" flipV="1">
              <a:off x="2690" y="1931"/>
              <a:ext cx="1054" cy="182"/>
              <a:chOff x="1104" y="2736"/>
              <a:chExt cx="1253" cy="205"/>
            </a:xfrm>
          </p:grpSpPr>
          <p:grpSp>
            <p:nvGrpSpPr>
              <p:cNvPr id="53276" name="Group 271"/>
              <p:cNvGrpSpPr>
                <a:grpSpLocks/>
              </p:cNvGrpSpPr>
              <p:nvPr/>
            </p:nvGrpSpPr>
            <p:grpSpPr bwMode="auto">
              <a:xfrm flipV="1">
                <a:off x="1104" y="2736"/>
                <a:ext cx="786" cy="91"/>
                <a:chOff x="1278" y="1936"/>
                <a:chExt cx="1926" cy="224"/>
              </a:xfrm>
            </p:grpSpPr>
            <p:grpSp>
              <p:nvGrpSpPr>
                <p:cNvPr id="53286" name="Group 272"/>
                <p:cNvGrpSpPr>
                  <a:grpSpLocks/>
                </p:cNvGrpSpPr>
                <p:nvPr/>
              </p:nvGrpSpPr>
              <p:grpSpPr bwMode="auto">
                <a:xfrm>
                  <a:off x="1950" y="1936"/>
                  <a:ext cx="582" cy="223"/>
                  <a:chOff x="1950" y="1936"/>
                  <a:chExt cx="582" cy="223"/>
                </a:xfrm>
              </p:grpSpPr>
              <p:sp>
                <p:nvSpPr>
                  <p:cNvPr id="53292" name="Arc 273"/>
                  <p:cNvSpPr>
                    <a:spLocks/>
                  </p:cNvSpPr>
                  <p:nvPr/>
                </p:nvSpPr>
                <p:spPr bwMode="auto">
                  <a:xfrm rot="2700000">
                    <a:off x="1962" y="1927"/>
                    <a:ext cx="222"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293" name="Arc 274"/>
                  <p:cNvSpPr>
                    <a:spLocks/>
                  </p:cNvSpPr>
                  <p:nvPr/>
                </p:nvSpPr>
                <p:spPr bwMode="auto">
                  <a:xfrm rot="-7800000">
                    <a:off x="2293" y="1922"/>
                    <a:ext cx="225"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287" name="Arc 275"/>
                <p:cNvSpPr>
                  <a:spLocks/>
                </p:cNvSpPr>
                <p:nvPr/>
              </p:nvSpPr>
              <p:spPr bwMode="auto">
                <a:xfrm rot="2700000">
                  <a:off x="2632" y="1927"/>
                  <a:ext cx="222"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288" name="Arc 276"/>
                <p:cNvSpPr>
                  <a:spLocks/>
                </p:cNvSpPr>
                <p:nvPr/>
              </p:nvSpPr>
              <p:spPr bwMode="auto">
                <a:xfrm rot="-7800000">
                  <a:off x="2967" y="1921"/>
                  <a:ext cx="222"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type="triangle" w="med" len="me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289" name="Group 277"/>
                <p:cNvGrpSpPr>
                  <a:grpSpLocks/>
                </p:cNvGrpSpPr>
                <p:nvPr/>
              </p:nvGrpSpPr>
              <p:grpSpPr bwMode="auto">
                <a:xfrm>
                  <a:off x="1278" y="1936"/>
                  <a:ext cx="584" cy="223"/>
                  <a:chOff x="1278" y="1936"/>
                  <a:chExt cx="584" cy="223"/>
                </a:xfrm>
              </p:grpSpPr>
              <p:sp>
                <p:nvSpPr>
                  <p:cNvPr id="53290" name="Arc 278"/>
                  <p:cNvSpPr>
                    <a:spLocks/>
                  </p:cNvSpPr>
                  <p:nvPr/>
                </p:nvSpPr>
                <p:spPr bwMode="auto">
                  <a:xfrm rot="2700000">
                    <a:off x="1289" y="1927"/>
                    <a:ext cx="222"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291" name="Arc 279"/>
                  <p:cNvSpPr>
                    <a:spLocks/>
                  </p:cNvSpPr>
                  <p:nvPr/>
                </p:nvSpPr>
                <p:spPr bwMode="auto">
                  <a:xfrm rot="-7800000">
                    <a:off x="1623" y="1922"/>
                    <a:ext cx="225" cy="251"/>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nvGrpSpPr>
              <p:cNvPr id="53277" name="Group 280"/>
              <p:cNvGrpSpPr>
                <a:grpSpLocks/>
              </p:cNvGrpSpPr>
              <p:nvPr/>
            </p:nvGrpSpPr>
            <p:grpSpPr bwMode="auto">
              <a:xfrm rot="1690712" flipV="1">
                <a:off x="1829" y="2894"/>
                <a:ext cx="528" cy="47"/>
                <a:chOff x="1278" y="1936"/>
                <a:chExt cx="1926" cy="224"/>
              </a:xfrm>
            </p:grpSpPr>
            <p:grpSp>
              <p:nvGrpSpPr>
                <p:cNvPr id="53278" name="Group 281"/>
                <p:cNvGrpSpPr>
                  <a:grpSpLocks/>
                </p:cNvGrpSpPr>
                <p:nvPr/>
              </p:nvGrpSpPr>
              <p:grpSpPr bwMode="auto">
                <a:xfrm>
                  <a:off x="1950" y="1936"/>
                  <a:ext cx="582" cy="223"/>
                  <a:chOff x="1950" y="1936"/>
                  <a:chExt cx="582" cy="223"/>
                </a:xfrm>
              </p:grpSpPr>
              <p:sp>
                <p:nvSpPr>
                  <p:cNvPr id="53284" name="Arc 282"/>
                  <p:cNvSpPr>
                    <a:spLocks/>
                  </p:cNvSpPr>
                  <p:nvPr/>
                </p:nvSpPr>
                <p:spPr bwMode="auto">
                  <a:xfrm rot="2700000">
                    <a:off x="1968" y="1935"/>
                    <a:ext cx="220" cy="243"/>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285" name="Arc 283"/>
                  <p:cNvSpPr>
                    <a:spLocks/>
                  </p:cNvSpPr>
                  <p:nvPr/>
                </p:nvSpPr>
                <p:spPr bwMode="auto">
                  <a:xfrm rot="-7800000">
                    <a:off x="2295" y="1924"/>
                    <a:ext cx="225" cy="252"/>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3279" name="Arc 284"/>
                <p:cNvSpPr>
                  <a:spLocks/>
                </p:cNvSpPr>
                <p:nvPr/>
              </p:nvSpPr>
              <p:spPr bwMode="auto">
                <a:xfrm rot="2700000">
                  <a:off x="2635" y="1928"/>
                  <a:ext cx="225" cy="243"/>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280" name="Arc 285"/>
                <p:cNvSpPr>
                  <a:spLocks/>
                </p:cNvSpPr>
                <p:nvPr/>
              </p:nvSpPr>
              <p:spPr bwMode="auto">
                <a:xfrm rot="-7800000">
                  <a:off x="2970" y="1921"/>
                  <a:ext cx="225" cy="252"/>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type="triangle" w="med" len="me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3281" name="Group 286"/>
                <p:cNvGrpSpPr>
                  <a:grpSpLocks/>
                </p:cNvGrpSpPr>
                <p:nvPr/>
              </p:nvGrpSpPr>
              <p:grpSpPr bwMode="auto">
                <a:xfrm>
                  <a:off x="1278" y="1936"/>
                  <a:ext cx="584" cy="223"/>
                  <a:chOff x="1278" y="1936"/>
                  <a:chExt cx="584" cy="223"/>
                </a:xfrm>
              </p:grpSpPr>
              <p:sp>
                <p:nvSpPr>
                  <p:cNvPr id="53282" name="Arc 287"/>
                  <p:cNvSpPr>
                    <a:spLocks/>
                  </p:cNvSpPr>
                  <p:nvPr/>
                </p:nvSpPr>
                <p:spPr bwMode="auto">
                  <a:xfrm rot="2700000">
                    <a:off x="1299" y="1931"/>
                    <a:ext cx="220" cy="247"/>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283" name="Arc 288"/>
                  <p:cNvSpPr>
                    <a:spLocks/>
                  </p:cNvSpPr>
                  <p:nvPr/>
                </p:nvSpPr>
                <p:spPr bwMode="auto">
                  <a:xfrm rot="-7800000">
                    <a:off x="1632" y="1923"/>
                    <a:ext cx="225" cy="252"/>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grpSp>
        <p:sp>
          <p:nvSpPr>
            <p:cNvPr id="53274" name="Text Box 289"/>
            <p:cNvSpPr txBox="1">
              <a:spLocks noChangeArrowheads="1"/>
            </p:cNvSpPr>
            <p:nvPr/>
          </p:nvSpPr>
          <p:spPr bwMode="auto">
            <a:xfrm>
              <a:off x="3456" y="211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2400" b="1">
                  <a:solidFill>
                    <a:srgbClr val="002060"/>
                  </a:solidFill>
                  <a:latin typeface="Times New Roman" panose="02020603050405020304" pitchFamily="18" charset="0"/>
                </a:rPr>
                <a:t>N</a:t>
              </a:r>
            </a:p>
          </p:txBody>
        </p:sp>
        <p:sp>
          <p:nvSpPr>
            <p:cNvPr id="53275" name="Text Box 290"/>
            <p:cNvSpPr txBox="1">
              <a:spLocks noChangeArrowheads="1"/>
            </p:cNvSpPr>
            <p:nvPr/>
          </p:nvSpPr>
          <p:spPr bwMode="auto">
            <a:xfrm>
              <a:off x="576" y="2112"/>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2400" b="1">
                  <a:solidFill>
                    <a:srgbClr val="002060"/>
                  </a:solidFill>
                  <a:latin typeface="Times New Roman" panose="02020603050405020304" pitchFamily="18" charset="0"/>
                </a:rPr>
                <a:t>N</a:t>
              </a:r>
              <a:r>
                <a:rPr lang="es-ES_tradnl" altLang="es-ES" sz="2400" b="1" baseline="-25000">
                  <a:solidFill>
                    <a:srgbClr val="002060"/>
                  </a:solidFill>
                  <a:latin typeface="Times New Roman" panose="02020603050405020304" pitchFamily="18" charset="0"/>
                </a:rPr>
                <a:t>O</a:t>
              </a:r>
              <a:endParaRPr lang="es-ES_tradnl" altLang="es-ES" sz="2400" b="1">
                <a:solidFill>
                  <a:srgbClr val="002060"/>
                </a:solidFill>
                <a:latin typeface="Times New Roman" panose="02020603050405020304" pitchFamily="18" charset="0"/>
              </a:endParaRPr>
            </a:p>
          </p:txBody>
        </p:sp>
      </p:grpSp>
      <p:sp>
        <p:nvSpPr>
          <p:cNvPr id="53256" name="Text Box 291"/>
          <p:cNvSpPr txBox="1">
            <a:spLocks noChangeArrowheads="1"/>
          </p:cNvSpPr>
          <p:nvPr/>
        </p:nvSpPr>
        <p:spPr bwMode="auto">
          <a:xfrm>
            <a:off x="7454900" y="2730501"/>
            <a:ext cx="3175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1800" dirty="0" err="1">
                <a:latin typeface="AvantGarde Bk BT" pitchFamily="34" charset="0"/>
              </a:rPr>
              <a:t>Valid</a:t>
            </a:r>
            <a:r>
              <a:rPr lang="es-ES_tradnl" altLang="es-ES" sz="1800" dirty="0">
                <a:latin typeface="AvantGarde Bk BT" pitchFamily="34" charset="0"/>
              </a:rPr>
              <a:t> </a:t>
            </a:r>
            <a:r>
              <a:rPr lang="es-ES_tradnl" altLang="es-ES" sz="1800" dirty="0" err="1">
                <a:latin typeface="AvantGarde Bk BT" pitchFamily="34" charset="0"/>
              </a:rPr>
              <a:t>for</a:t>
            </a:r>
            <a:r>
              <a:rPr lang="es-ES_tradnl" altLang="es-ES" sz="1800" dirty="0">
                <a:latin typeface="AvantGarde Bk BT" pitchFamily="34" charset="0"/>
              </a:rPr>
              <a:t> </a:t>
            </a:r>
          </a:p>
          <a:p>
            <a:pPr>
              <a:spcBef>
                <a:spcPct val="50000"/>
              </a:spcBef>
              <a:buFontTx/>
              <a:buChar char="•"/>
            </a:pPr>
            <a:r>
              <a:rPr lang="es-ES_tradnl" altLang="es-ES" sz="1800" dirty="0">
                <a:latin typeface="AvantGarde Bk BT" pitchFamily="34" charset="0"/>
              </a:rPr>
              <a:t> </a:t>
            </a:r>
            <a:r>
              <a:rPr lang="es-ES_tradnl" altLang="es-ES" sz="1800" b="1" dirty="0" err="1">
                <a:latin typeface="AvantGarde Bk BT" pitchFamily="34" charset="0"/>
              </a:rPr>
              <a:t>monoenergetic</a:t>
            </a:r>
            <a:r>
              <a:rPr lang="es-ES_tradnl" altLang="es-ES" sz="1800" b="1" dirty="0">
                <a:latin typeface="AvantGarde Bk BT" pitchFamily="34" charset="0"/>
              </a:rPr>
              <a:t> </a:t>
            </a:r>
            <a:r>
              <a:rPr lang="es-ES_tradnl" altLang="es-ES" sz="1800" b="1" dirty="0" err="1">
                <a:latin typeface="AvantGarde Bk BT" pitchFamily="34" charset="0"/>
              </a:rPr>
              <a:t>photons</a:t>
            </a:r>
            <a:endParaRPr lang="es-ES_tradnl" altLang="es-ES" sz="1800" b="1" dirty="0">
              <a:latin typeface="AvantGarde Bk BT" pitchFamily="34" charset="0"/>
            </a:endParaRPr>
          </a:p>
          <a:p>
            <a:pPr>
              <a:spcBef>
                <a:spcPct val="50000"/>
              </a:spcBef>
              <a:buFontTx/>
              <a:buChar char="•"/>
            </a:pPr>
            <a:endParaRPr lang="es-ES_tradnl" altLang="es-ES" sz="1800" b="1" dirty="0">
              <a:latin typeface="AvantGarde Bk BT" pitchFamily="34" charset="0"/>
            </a:endParaRPr>
          </a:p>
        </p:txBody>
      </p:sp>
      <p:sp>
        <p:nvSpPr>
          <p:cNvPr id="2" name="TextBox 1">
            <a:extLst>
              <a:ext uri="{FF2B5EF4-FFF2-40B4-BE49-F238E27FC236}">
                <a16:creationId xmlns:a16="http://schemas.microsoft.com/office/drawing/2014/main" id="{9B35018D-8359-4EEE-BB7D-ECF35739F275}"/>
              </a:ext>
            </a:extLst>
          </p:cNvPr>
          <p:cNvSpPr txBox="1"/>
          <p:nvPr/>
        </p:nvSpPr>
        <p:spPr>
          <a:xfrm>
            <a:off x="1539550" y="5175751"/>
            <a:ext cx="9484050" cy="1200329"/>
          </a:xfrm>
          <a:prstGeom prst="rect">
            <a:avLst/>
          </a:prstGeom>
          <a:noFill/>
        </p:spPr>
        <p:txBody>
          <a:bodyPr wrap="square" rtlCol="0">
            <a:spAutoFit/>
          </a:bodyPr>
          <a:lstStyle/>
          <a:p>
            <a:r>
              <a:rPr lang="en-GB" dirty="0"/>
              <a:t>When the electromagnetic radiation (X-rays  or gammas ) enters in a natural medium  the photons lose their numbers during their travel in the matter due to absorptions and dispersions</a:t>
            </a:r>
          </a:p>
          <a:p>
            <a:endParaRPr lang="en-GB" dirty="0"/>
          </a:p>
          <a:p>
            <a:r>
              <a:rPr lang="en-GB" dirty="0"/>
              <a:t>Similar to the absorption of light in a </a:t>
            </a:r>
            <a:r>
              <a:rPr lang="en-GB" dirty="0" err="1"/>
              <a:t>semitransparent</a:t>
            </a:r>
            <a:r>
              <a:rPr lang="en-GB" dirty="0"/>
              <a:t> window!</a:t>
            </a:r>
          </a:p>
        </p:txBody>
      </p:sp>
      <p:sp>
        <p:nvSpPr>
          <p:cNvPr id="9" name="Footer Placeholder 8">
            <a:extLst>
              <a:ext uri="{FF2B5EF4-FFF2-40B4-BE49-F238E27FC236}">
                <a16:creationId xmlns:a16="http://schemas.microsoft.com/office/drawing/2014/main" id="{4CB40470-7247-440F-B7CB-64597E3B5335}"/>
              </a:ext>
            </a:extLst>
          </p:cNvPr>
          <p:cNvSpPr>
            <a:spLocks noGrp="1"/>
          </p:cNvSpPr>
          <p:nvPr>
            <p:ph type="ftr" sz="quarter" idx="11"/>
          </p:nvPr>
        </p:nvSpPr>
        <p:spPr/>
        <p:txBody>
          <a:bodyPr/>
          <a:lstStyle/>
          <a:p>
            <a:r>
              <a:rPr lang="en-US"/>
              <a:t>Particle Therapy MasterClass 2021 ( 10/03/2021, ICN UNAM)</a:t>
            </a:r>
            <a:endParaRPr lang="es-MX"/>
          </a:p>
        </p:txBody>
      </p:sp>
      <p:sp>
        <p:nvSpPr>
          <p:cNvPr id="10" name="Slide Number Placeholder 9">
            <a:extLst>
              <a:ext uri="{FF2B5EF4-FFF2-40B4-BE49-F238E27FC236}">
                <a16:creationId xmlns:a16="http://schemas.microsoft.com/office/drawing/2014/main" id="{50FB413A-D7F3-44FA-9A42-DA9FB6DA6CFF}"/>
              </a:ext>
            </a:extLst>
          </p:cNvPr>
          <p:cNvSpPr>
            <a:spLocks noGrp="1"/>
          </p:cNvSpPr>
          <p:nvPr>
            <p:ph type="sldNum" sz="quarter" idx="12"/>
          </p:nvPr>
        </p:nvSpPr>
        <p:spPr/>
        <p:txBody>
          <a:bodyPr/>
          <a:lstStyle/>
          <a:p>
            <a:fld id="{D49E9730-15D7-4F3E-A30F-D5C30031E350}" type="slidenum">
              <a:rPr lang="es-MX" smtClean="0"/>
              <a:t>6</a:t>
            </a:fld>
            <a:endParaRPr lang="es-MX"/>
          </a:p>
        </p:txBody>
      </p:sp>
    </p:spTree>
    <p:extLst>
      <p:ext uri="{BB962C8B-B14F-4D97-AF65-F5344CB8AC3E}">
        <p14:creationId xmlns:p14="http://schemas.microsoft.com/office/powerpoint/2010/main" val="361926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99000">
              <a:schemeClr val="accent4">
                <a:lumMod val="20000"/>
                <a:lumOff val="80000"/>
              </a:schemeClr>
            </a:gs>
            <a:gs pos="81000">
              <a:schemeClr val="accent4">
                <a:lumMod val="40000"/>
                <a:lumOff val="60000"/>
              </a:schemeClr>
            </a:gs>
            <a:gs pos="46000">
              <a:schemeClr val="accent4">
                <a:lumMod val="60000"/>
                <a:lumOff val="40000"/>
              </a:schemeClr>
            </a:gs>
            <a:gs pos="11000">
              <a:schemeClr val="accent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2044700" y="1104900"/>
            <a:ext cx="845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2400" b="1" dirty="0">
                <a:solidFill>
                  <a:srgbClr val="002060"/>
                </a:solidFill>
                <a:latin typeface="AvantGarde Bk BT" pitchFamily="34" charset="0"/>
              </a:rPr>
              <a:t>The </a:t>
            </a:r>
            <a:r>
              <a:rPr lang="es-ES_tradnl" altLang="es-ES" sz="2400" b="1" dirty="0" err="1">
                <a:solidFill>
                  <a:srgbClr val="002060"/>
                </a:solidFill>
                <a:latin typeface="AvantGarde Bk BT" pitchFamily="34" charset="0"/>
              </a:rPr>
              <a:t>particles</a:t>
            </a:r>
            <a:r>
              <a:rPr lang="es-ES_tradnl" altLang="es-ES" sz="2400" b="1" dirty="0">
                <a:solidFill>
                  <a:srgbClr val="002060"/>
                </a:solidFill>
                <a:latin typeface="AvantGarde Bk BT" pitchFamily="34" charset="0"/>
              </a:rPr>
              <a:t> lose </a:t>
            </a:r>
            <a:r>
              <a:rPr lang="es-ES_tradnl" altLang="es-ES" sz="2400" b="1" dirty="0" err="1">
                <a:solidFill>
                  <a:srgbClr val="002060"/>
                </a:solidFill>
                <a:latin typeface="AvantGarde Bk BT" pitchFamily="34" charset="0"/>
              </a:rPr>
              <a:t>energy</a:t>
            </a:r>
            <a:r>
              <a:rPr lang="es-ES_tradnl" altLang="es-ES" sz="2400" b="1" dirty="0">
                <a:solidFill>
                  <a:srgbClr val="002060"/>
                </a:solidFill>
                <a:latin typeface="AvantGarde Bk BT" pitchFamily="34" charset="0"/>
              </a:rPr>
              <a:t> in </a:t>
            </a:r>
            <a:r>
              <a:rPr lang="es-ES_tradnl" altLang="es-ES" sz="2400" b="1" dirty="0" err="1">
                <a:solidFill>
                  <a:srgbClr val="002060"/>
                </a:solidFill>
                <a:latin typeface="AvantGarde Bk BT" pitchFamily="34" charset="0"/>
              </a:rPr>
              <a:t>the</a:t>
            </a:r>
            <a:r>
              <a:rPr lang="es-ES_tradnl" altLang="es-ES" sz="2400" b="1" dirty="0">
                <a:solidFill>
                  <a:srgbClr val="002060"/>
                </a:solidFill>
                <a:latin typeface="AvantGarde Bk BT" pitchFamily="34" charset="0"/>
              </a:rPr>
              <a:t> </a:t>
            </a:r>
            <a:r>
              <a:rPr lang="es-ES_tradnl" altLang="es-ES" sz="2400" b="1" dirty="0" err="1">
                <a:solidFill>
                  <a:srgbClr val="002060"/>
                </a:solidFill>
                <a:latin typeface="AvantGarde Bk BT" pitchFamily="34" charset="0"/>
              </a:rPr>
              <a:t>matter</a:t>
            </a:r>
            <a:endParaRPr lang="es-ES_tradnl" altLang="es-ES" sz="1800" b="1" dirty="0">
              <a:solidFill>
                <a:srgbClr val="FF3300"/>
              </a:solidFill>
              <a:latin typeface="AvantGarde Bk BT" pitchFamily="34" charset="0"/>
            </a:endParaRPr>
          </a:p>
        </p:txBody>
      </p:sp>
      <p:sp>
        <p:nvSpPr>
          <p:cNvPr id="52228" name="Text Box 4"/>
          <p:cNvSpPr txBox="1">
            <a:spLocks noChangeArrowheads="1"/>
          </p:cNvSpPr>
          <p:nvPr/>
        </p:nvSpPr>
        <p:spPr bwMode="auto">
          <a:xfrm>
            <a:off x="2044699" y="5160670"/>
            <a:ext cx="86709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2400" b="1" dirty="0">
                <a:solidFill>
                  <a:srgbClr val="002060"/>
                </a:solidFill>
                <a:latin typeface="AvantGarde Bk BT" pitchFamily="34" charset="0"/>
              </a:rPr>
              <a:t>The </a:t>
            </a:r>
            <a:r>
              <a:rPr lang="es-ES_tradnl" altLang="es-ES" sz="2400" b="1" dirty="0" err="1">
                <a:solidFill>
                  <a:srgbClr val="002060"/>
                </a:solidFill>
                <a:latin typeface="AvantGarde Bk BT" pitchFamily="34" charset="0"/>
              </a:rPr>
              <a:t>range</a:t>
            </a:r>
            <a:r>
              <a:rPr lang="es-ES_tradnl" altLang="es-ES" sz="2400" b="1" dirty="0">
                <a:solidFill>
                  <a:srgbClr val="002060"/>
                </a:solidFill>
                <a:latin typeface="AvantGarde Bk BT" pitchFamily="34" charset="0"/>
              </a:rPr>
              <a:t>  </a:t>
            </a:r>
            <a:r>
              <a:rPr lang="es-ES_tradnl" altLang="es-ES" sz="2400" b="1" dirty="0" err="1">
                <a:solidFill>
                  <a:srgbClr val="002060"/>
                </a:solidFill>
                <a:latin typeface="AvantGarde Bk BT" pitchFamily="34" charset="0"/>
              </a:rPr>
              <a:t>is</a:t>
            </a:r>
            <a:r>
              <a:rPr lang="es-ES_tradnl" altLang="es-ES" sz="2400" b="1" dirty="0">
                <a:solidFill>
                  <a:srgbClr val="002060"/>
                </a:solidFill>
                <a:latin typeface="AvantGarde Bk BT" pitchFamily="34" charset="0"/>
              </a:rPr>
              <a:t> </a:t>
            </a:r>
            <a:r>
              <a:rPr lang="es-ES_tradnl" altLang="es-ES" sz="2400" b="1" dirty="0" err="1">
                <a:solidFill>
                  <a:srgbClr val="002060"/>
                </a:solidFill>
                <a:latin typeface="AvantGarde Bk BT" pitchFamily="34" charset="0"/>
              </a:rPr>
              <a:t>the</a:t>
            </a:r>
            <a:r>
              <a:rPr lang="es-ES_tradnl" altLang="es-ES" sz="2400" b="1" dirty="0">
                <a:solidFill>
                  <a:srgbClr val="002060"/>
                </a:solidFill>
                <a:latin typeface="AvantGarde Bk BT" pitchFamily="34" charset="0"/>
              </a:rPr>
              <a:t> </a:t>
            </a:r>
            <a:r>
              <a:rPr lang="es-ES_tradnl" altLang="es-ES" sz="2400" b="1" dirty="0" err="1">
                <a:solidFill>
                  <a:srgbClr val="002060"/>
                </a:solidFill>
                <a:latin typeface="AvantGarde Bk BT" pitchFamily="34" charset="0"/>
              </a:rPr>
              <a:t>length</a:t>
            </a:r>
            <a:r>
              <a:rPr lang="es-ES_tradnl" altLang="es-ES" sz="2400" b="1" dirty="0">
                <a:solidFill>
                  <a:srgbClr val="002060"/>
                </a:solidFill>
                <a:latin typeface="AvantGarde Bk BT" pitchFamily="34" charset="0"/>
              </a:rPr>
              <a:t> (</a:t>
            </a:r>
            <a:r>
              <a:rPr lang="es-ES_tradnl" altLang="es-ES" sz="2400" b="1" dirty="0" err="1">
                <a:solidFill>
                  <a:srgbClr val="002060"/>
                </a:solidFill>
                <a:latin typeface="AvantGarde Bk BT" pitchFamily="34" charset="0"/>
              </a:rPr>
              <a:t>taken</a:t>
            </a:r>
            <a:r>
              <a:rPr lang="es-ES_tradnl" altLang="es-ES" sz="2400" b="1" dirty="0">
                <a:solidFill>
                  <a:srgbClr val="002060"/>
                </a:solidFill>
                <a:latin typeface="AvantGarde Bk BT" pitchFamily="34" charset="0"/>
              </a:rPr>
              <a:t> </a:t>
            </a:r>
            <a:r>
              <a:rPr lang="es-ES_tradnl" altLang="es-ES" sz="2400" b="1" dirty="0" err="1">
                <a:solidFill>
                  <a:srgbClr val="002060"/>
                </a:solidFill>
                <a:latin typeface="AvantGarde Bk BT" pitchFamily="34" charset="0"/>
              </a:rPr>
              <a:t>rectilinear</a:t>
            </a:r>
            <a:r>
              <a:rPr lang="es-ES_tradnl" altLang="es-ES" sz="2400" b="1" dirty="0">
                <a:solidFill>
                  <a:srgbClr val="002060"/>
                </a:solidFill>
                <a:latin typeface="AvantGarde Bk BT" pitchFamily="34" charset="0"/>
              </a:rPr>
              <a:t>) in </a:t>
            </a:r>
            <a:r>
              <a:rPr lang="es-ES_tradnl" altLang="es-ES" sz="2400" b="1" dirty="0" err="1">
                <a:solidFill>
                  <a:srgbClr val="002060"/>
                </a:solidFill>
                <a:latin typeface="AvantGarde Bk BT" pitchFamily="34" charset="0"/>
              </a:rPr>
              <a:t>the</a:t>
            </a:r>
            <a:r>
              <a:rPr lang="es-ES_tradnl" altLang="es-ES" sz="2400" b="1" dirty="0">
                <a:solidFill>
                  <a:srgbClr val="002060"/>
                </a:solidFill>
                <a:latin typeface="AvantGarde Bk BT" pitchFamily="34" charset="0"/>
              </a:rPr>
              <a:t> </a:t>
            </a:r>
            <a:r>
              <a:rPr lang="es-ES_tradnl" altLang="es-ES" sz="2400" b="1" dirty="0" err="1">
                <a:solidFill>
                  <a:srgbClr val="002060"/>
                </a:solidFill>
                <a:latin typeface="AvantGarde Bk BT" pitchFamily="34" charset="0"/>
              </a:rPr>
              <a:t>matter</a:t>
            </a:r>
            <a:endParaRPr lang="es-ES_tradnl" altLang="es-ES" sz="2400" b="1" dirty="0">
              <a:solidFill>
                <a:srgbClr val="002060"/>
              </a:solidFill>
              <a:latin typeface="AvantGarde Bk BT" pitchFamily="34" charset="0"/>
            </a:endParaRPr>
          </a:p>
          <a:p>
            <a:pPr>
              <a:spcBef>
                <a:spcPct val="50000"/>
              </a:spcBef>
            </a:pPr>
            <a:r>
              <a:rPr lang="es-ES_tradnl" altLang="es-ES" sz="2400" b="1" dirty="0" err="1">
                <a:solidFill>
                  <a:srgbClr val="FF3300"/>
                </a:solidFill>
                <a:latin typeface="AvantGarde Bk BT" pitchFamily="34" charset="0"/>
              </a:rPr>
              <a:t>Like</a:t>
            </a:r>
            <a:r>
              <a:rPr lang="es-ES_tradnl" altLang="es-ES" sz="2400" b="1" dirty="0">
                <a:solidFill>
                  <a:srgbClr val="FF3300"/>
                </a:solidFill>
                <a:latin typeface="AvantGarde Bk BT" pitchFamily="34" charset="0"/>
              </a:rPr>
              <a:t> a </a:t>
            </a:r>
            <a:r>
              <a:rPr lang="es-ES_tradnl" altLang="es-ES" sz="2400" b="1" dirty="0" err="1">
                <a:solidFill>
                  <a:srgbClr val="FF3300"/>
                </a:solidFill>
                <a:latin typeface="AvantGarde Bk BT" pitchFamily="34" charset="0"/>
              </a:rPr>
              <a:t>bullet</a:t>
            </a:r>
            <a:r>
              <a:rPr lang="es-ES_tradnl" altLang="es-ES" sz="2400" b="1" dirty="0">
                <a:solidFill>
                  <a:srgbClr val="FF3300"/>
                </a:solidFill>
                <a:latin typeface="AvantGarde Bk BT" pitchFamily="34" charset="0"/>
              </a:rPr>
              <a:t> in </a:t>
            </a:r>
            <a:r>
              <a:rPr lang="es-ES_tradnl" altLang="es-ES" sz="2400" b="1" dirty="0" err="1">
                <a:solidFill>
                  <a:srgbClr val="FF3300"/>
                </a:solidFill>
                <a:latin typeface="AvantGarde Bk BT" pitchFamily="34" charset="0"/>
              </a:rPr>
              <a:t>the</a:t>
            </a:r>
            <a:r>
              <a:rPr lang="es-ES_tradnl" altLang="es-ES" sz="2400" b="1" dirty="0">
                <a:solidFill>
                  <a:srgbClr val="FF3300"/>
                </a:solidFill>
                <a:latin typeface="AvantGarde Bk BT" pitchFamily="34" charset="0"/>
              </a:rPr>
              <a:t> </a:t>
            </a:r>
            <a:r>
              <a:rPr lang="es-ES_tradnl" altLang="es-ES" sz="2400" b="1" dirty="0" err="1">
                <a:solidFill>
                  <a:srgbClr val="FF3300"/>
                </a:solidFill>
                <a:latin typeface="AvantGarde Bk BT" pitchFamily="34" charset="0"/>
              </a:rPr>
              <a:t>wall</a:t>
            </a:r>
            <a:endParaRPr lang="es-ES_tradnl" altLang="es-ES" sz="2400" b="1" dirty="0">
              <a:solidFill>
                <a:srgbClr val="FF3300"/>
              </a:solidFill>
              <a:latin typeface="AvantGarde Bk BT" pitchFamily="34" charset="0"/>
            </a:endParaRPr>
          </a:p>
        </p:txBody>
      </p:sp>
      <p:grpSp>
        <p:nvGrpSpPr>
          <p:cNvPr id="52229" name="Group 5"/>
          <p:cNvGrpSpPr>
            <a:grpSpLocks/>
          </p:cNvGrpSpPr>
          <p:nvPr/>
        </p:nvGrpSpPr>
        <p:grpSpPr bwMode="auto">
          <a:xfrm>
            <a:off x="3695700" y="1900535"/>
            <a:ext cx="4800600" cy="3094038"/>
            <a:chOff x="1200" y="1488"/>
            <a:chExt cx="3024" cy="1949"/>
          </a:xfrm>
        </p:grpSpPr>
        <p:grpSp>
          <p:nvGrpSpPr>
            <p:cNvPr id="52230" name="Group 6"/>
            <p:cNvGrpSpPr>
              <a:grpSpLocks/>
            </p:cNvGrpSpPr>
            <p:nvPr/>
          </p:nvGrpSpPr>
          <p:grpSpPr bwMode="auto">
            <a:xfrm>
              <a:off x="1680" y="1488"/>
              <a:ext cx="2544" cy="1728"/>
              <a:chOff x="1632" y="1248"/>
              <a:chExt cx="2544" cy="1728"/>
            </a:xfrm>
          </p:grpSpPr>
          <p:grpSp>
            <p:nvGrpSpPr>
              <p:cNvPr id="52258" name="Group 7"/>
              <p:cNvGrpSpPr>
                <a:grpSpLocks/>
              </p:cNvGrpSpPr>
              <p:nvPr/>
            </p:nvGrpSpPr>
            <p:grpSpPr bwMode="auto">
              <a:xfrm>
                <a:off x="1680" y="1872"/>
                <a:ext cx="2448" cy="480"/>
                <a:chOff x="2880" y="1584"/>
                <a:chExt cx="2448" cy="480"/>
              </a:xfrm>
            </p:grpSpPr>
            <p:grpSp>
              <p:nvGrpSpPr>
                <p:cNvPr id="52353" name="Group 8"/>
                <p:cNvGrpSpPr>
                  <a:grpSpLocks/>
                </p:cNvGrpSpPr>
                <p:nvPr/>
              </p:nvGrpSpPr>
              <p:grpSpPr bwMode="auto">
                <a:xfrm>
                  <a:off x="3504" y="1584"/>
                  <a:ext cx="480" cy="480"/>
                  <a:chOff x="3504" y="1632"/>
                  <a:chExt cx="480" cy="480"/>
                </a:xfrm>
              </p:grpSpPr>
              <p:grpSp>
                <p:nvGrpSpPr>
                  <p:cNvPr id="52388" name="Group 9"/>
                  <p:cNvGrpSpPr>
                    <a:grpSpLocks/>
                  </p:cNvGrpSpPr>
                  <p:nvPr/>
                </p:nvGrpSpPr>
                <p:grpSpPr bwMode="auto">
                  <a:xfrm flipV="1">
                    <a:off x="3648" y="1776"/>
                    <a:ext cx="193" cy="182"/>
                    <a:chOff x="1104" y="1488"/>
                    <a:chExt cx="433" cy="407"/>
                  </a:xfrm>
                </p:grpSpPr>
                <p:sp>
                  <p:nvSpPr>
                    <p:cNvPr id="52393" name="Oval 10"/>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394" name="Oval 11"/>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95" name="Oval 12"/>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96" name="Oval 13"/>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grpSp>
                <p:nvGrpSpPr>
                  <p:cNvPr id="52389" name="Group 14"/>
                  <p:cNvGrpSpPr>
                    <a:grpSpLocks/>
                  </p:cNvGrpSpPr>
                  <p:nvPr/>
                </p:nvGrpSpPr>
                <p:grpSpPr bwMode="auto">
                  <a:xfrm>
                    <a:off x="3504" y="1632"/>
                    <a:ext cx="480" cy="480"/>
                    <a:chOff x="3504" y="1632"/>
                    <a:chExt cx="480" cy="480"/>
                  </a:xfrm>
                </p:grpSpPr>
                <p:sp>
                  <p:nvSpPr>
                    <p:cNvPr id="52390" name="Oval 15"/>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91" name="Oval 16"/>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92" name="Oval 17"/>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2354" name="Group 18"/>
                <p:cNvGrpSpPr>
                  <a:grpSpLocks/>
                </p:cNvGrpSpPr>
                <p:nvPr/>
              </p:nvGrpSpPr>
              <p:grpSpPr bwMode="auto">
                <a:xfrm>
                  <a:off x="4224" y="1584"/>
                  <a:ext cx="480" cy="480"/>
                  <a:chOff x="4224" y="1584"/>
                  <a:chExt cx="480" cy="480"/>
                </a:xfrm>
              </p:grpSpPr>
              <p:grpSp>
                <p:nvGrpSpPr>
                  <p:cNvPr id="52377" name="Group 19"/>
                  <p:cNvGrpSpPr>
                    <a:grpSpLocks/>
                  </p:cNvGrpSpPr>
                  <p:nvPr/>
                </p:nvGrpSpPr>
                <p:grpSpPr bwMode="auto">
                  <a:xfrm flipV="1">
                    <a:off x="4368" y="1728"/>
                    <a:ext cx="193" cy="191"/>
                    <a:chOff x="1056" y="2640"/>
                    <a:chExt cx="433" cy="428"/>
                  </a:xfrm>
                </p:grpSpPr>
                <p:grpSp>
                  <p:nvGrpSpPr>
                    <p:cNvPr id="52382" name="Group 20"/>
                    <p:cNvGrpSpPr>
                      <a:grpSpLocks/>
                    </p:cNvGrpSpPr>
                    <p:nvPr/>
                  </p:nvGrpSpPr>
                  <p:grpSpPr bwMode="auto">
                    <a:xfrm>
                      <a:off x="1056" y="2640"/>
                      <a:ext cx="433" cy="407"/>
                      <a:chOff x="1104" y="1488"/>
                      <a:chExt cx="433" cy="407"/>
                    </a:xfrm>
                  </p:grpSpPr>
                  <p:sp>
                    <p:nvSpPr>
                      <p:cNvPr id="52384" name="Oval 21"/>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385" name="Oval 22"/>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86" name="Oval 23"/>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87" name="Oval 24"/>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2383" name="Oval 25"/>
                    <p:cNvSpPr>
                      <a:spLocks noChangeArrowheads="1"/>
                    </p:cNvSpPr>
                    <p:nvPr/>
                  </p:nvSpPr>
                  <p:spPr bwMode="auto">
                    <a:xfrm>
                      <a:off x="1248" y="2832"/>
                      <a:ext cx="222" cy="236"/>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2378" name="Group 26"/>
                  <p:cNvGrpSpPr>
                    <a:grpSpLocks/>
                  </p:cNvGrpSpPr>
                  <p:nvPr/>
                </p:nvGrpSpPr>
                <p:grpSpPr bwMode="auto">
                  <a:xfrm>
                    <a:off x="4224" y="1584"/>
                    <a:ext cx="480" cy="480"/>
                    <a:chOff x="3504" y="1632"/>
                    <a:chExt cx="480" cy="480"/>
                  </a:xfrm>
                </p:grpSpPr>
                <p:sp>
                  <p:nvSpPr>
                    <p:cNvPr id="52379" name="Oval 27"/>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80" name="Oval 28"/>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81" name="Oval 29"/>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2355" name="Group 30"/>
                <p:cNvGrpSpPr>
                  <a:grpSpLocks/>
                </p:cNvGrpSpPr>
                <p:nvPr/>
              </p:nvGrpSpPr>
              <p:grpSpPr bwMode="auto">
                <a:xfrm>
                  <a:off x="4848" y="1584"/>
                  <a:ext cx="480" cy="480"/>
                  <a:chOff x="4848" y="1584"/>
                  <a:chExt cx="480" cy="480"/>
                </a:xfrm>
              </p:grpSpPr>
              <p:grpSp>
                <p:nvGrpSpPr>
                  <p:cNvPr id="52366" name="Group 31"/>
                  <p:cNvGrpSpPr>
                    <a:grpSpLocks/>
                  </p:cNvGrpSpPr>
                  <p:nvPr/>
                </p:nvGrpSpPr>
                <p:grpSpPr bwMode="auto">
                  <a:xfrm flipV="1">
                    <a:off x="4992" y="1728"/>
                    <a:ext cx="193" cy="191"/>
                    <a:chOff x="2160" y="1536"/>
                    <a:chExt cx="433" cy="428"/>
                  </a:xfrm>
                </p:grpSpPr>
                <p:grpSp>
                  <p:nvGrpSpPr>
                    <p:cNvPr id="52371" name="Group 32"/>
                    <p:cNvGrpSpPr>
                      <a:grpSpLocks/>
                    </p:cNvGrpSpPr>
                    <p:nvPr/>
                  </p:nvGrpSpPr>
                  <p:grpSpPr bwMode="auto">
                    <a:xfrm>
                      <a:off x="2160" y="1536"/>
                      <a:ext cx="433" cy="407"/>
                      <a:chOff x="1104" y="1488"/>
                      <a:chExt cx="433" cy="407"/>
                    </a:xfrm>
                  </p:grpSpPr>
                  <p:sp>
                    <p:nvSpPr>
                      <p:cNvPr id="52373" name="Oval 33"/>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374" name="Oval 34"/>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75" name="Oval 35"/>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76" name="Oval 36"/>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2372" name="Oval 37"/>
                    <p:cNvSpPr>
                      <a:spLocks noChangeArrowheads="1"/>
                    </p:cNvSpPr>
                    <p:nvPr/>
                  </p:nvSpPr>
                  <p:spPr bwMode="auto">
                    <a:xfrm>
                      <a:off x="2352" y="1728"/>
                      <a:ext cx="222" cy="236"/>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2367" name="Group 38"/>
                  <p:cNvGrpSpPr>
                    <a:grpSpLocks/>
                  </p:cNvGrpSpPr>
                  <p:nvPr/>
                </p:nvGrpSpPr>
                <p:grpSpPr bwMode="auto">
                  <a:xfrm>
                    <a:off x="4848" y="1584"/>
                    <a:ext cx="480" cy="480"/>
                    <a:chOff x="3504" y="1632"/>
                    <a:chExt cx="480" cy="480"/>
                  </a:xfrm>
                </p:grpSpPr>
                <p:sp>
                  <p:nvSpPr>
                    <p:cNvPr id="52368" name="Oval 39"/>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69" name="Oval 40"/>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70" name="Oval 41"/>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2356" name="Group 42"/>
                <p:cNvGrpSpPr>
                  <a:grpSpLocks/>
                </p:cNvGrpSpPr>
                <p:nvPr/>
              </p:nvGrpSpPr>
              <p:grpSpPr bwMode="auto">
                <a:xfrm>
                  <a:off x="2880" y="1584"/>
                  <a:ext cx="480" cy="480"/>
                  <a:chOff x="3504" y="1632"/>
                  <a:chExt cx="480" cy="480"/>
                </a:xfrm>
              </p:grpSpPr>
              <p:grpSp>
                <p:nvGrpSpPr>
                  <p:cNvPr id="52357" name="Group 43"/>
                  <p:cNvGrpSpPr>
                    <a:grpSpLocks/>
                  </p:cNvGrpSpPr>
                  <p:nvPr/>
                </p:nvGrpSpPr>
                <p:grpSpPr bwMode="auto">
                  <a:xfrm flipV="1">
                    <a:off x="3648" y="1776"/>
                    <a:ext cx="193" cy="182"/>
                    <a:chOff x="1104" y="1488"/>
                    <a:chExt cx="433" cy="407"/>
                  </a:xfrm>
                </p:grpSpPr>
                <p:sp>
                  <p:nvSpPr>
                    <p:cNvPr id="52362" name="Oval 44"/>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363" name="Oval 45"/>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64" name="Oval 46"/>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65" name="Oval 47"/>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grpSp>
                <p:nvGrpSpPr>
                  <p:cNvPr id="52358" name="Group 48"/>
                  <p:cNvGrpSpPr>
                    <a:grpSpLocks/>
                  </p:cNvGrpSpPr>
                  <p:nvPr/>
                </p:nvGrpSpPr>
                <p:grpSpPr bwMode="auto">
                  <a:xfrm>
                    <a:off x="3504" y="1632"/>
                    <a:ext cx="480" cy="480"/>
                    <a:chOff x="3504" y="1632"/>
                    <a:chExt cx="480" cy="480"/>
                  </a:xfrm>
                </p:grpSpPr>
                <p:sp>
                  <p:nvSpPr>
                    <p:cNvPr id="52359" name="Oval 49"/>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60" name="Oval 50"/>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61" name="Oval 51"/>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grpSp>
            <p:nvGrpSpPr>
              <p:cNvPr id="52259" name="Group 52"/>
              <p:cNvGrpSpPr>
                <a:grpSpLocks/>
              </p:cNvGrpSpPr>
              <p:nvPr/>
            </p:nvGrpSpPr>
            <p:grpSpPr bwMode="auto">
              <a:xfrm>
                <a:off x="1632" y="2496"/>
                <a:ext cx="2544" cy="480"/>
                <a:chOff x="2832" y="2280"/>
                <a:chExt cx="2544" cy="480"/>
              </a:xfrm>
            </p:grpSpPr>
            <p:grpSp>
              <p:nvGrpSpPr>
                <p:cNvPr id="52307" name="Group 53"/>
                <p:cNvGrpSpPr>
                  <a:grpSpLocks/>
                </p:cNvGrpSpPr>
                <p:nvPr/>
              </p:nvGrpSpPr>
              <p:grpSpPr bwMode="auto">
                <a:xfrm>
                  <a:off x="2832" y="2280"/>
                  <a:ext cx="480" cy="480"/>
                  <a:chOff x="3456" y="2256"/>
                  <a:chExt cx="480" cy="480"/>
                </a:xfrm>
              </p:grpSpPr>
              <p:grpSp>
                <p:nvGrpSpPr>
                  <p:cNvPr id="52342" name="Group 54"/>
                  <p:cNvGrpSpPr>
                    <a:grpSpLocks/>
                  </p:cNvGrpSpPr>
                  <p:nvPr/>
                </p:nvGrpSpPr>
                <p:grpSpPr bwMode="auto">
                  <a:xfrm flipV="1">
                    <a:off x="3600" y="2400"/>
                    <a:ext cx="193" cy="191"/>
                    <a:chOff x="2160" y="1536"/>
                    <a:chExt cx="433" cy="428"/>
                  </a:xfrm>
                </p:grpSpPr>
                <p:grpSp>
                  <p:nvGrpSpPr>
                    <p:cNvPr id="52347" name="Group 55"/>
                    <p:cNvGrpSpPr>
                      <a:grpSpLocks/>
                    </p:cNvGrpSpPr>
                    <p:nvPr/>
                  </p:nvGrpSpPr>
                  <p:grpSpPr bwMode="auto">
                    <a:xfrm>
                      <a:off x="2160" y="1536"/>
                      <a:ext cx="433" cy="407"/>
                      <a:chOff x="1104" y="1488"/>
                      <a:chExt cx="433" cy="407"/>
                    </a:xfrm>
                  </p:grpSpPr>
                  <p:sp>
                    <p:nvSpPr>
                      <p:cNvPr id="52349" name="Oval 56"/>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350" name="Oval 57"/>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51" name="Oval 58"/>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52" name="Oval 59"/>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2348" name="Oval 60"/>
                    <p:cNvSpPr>
                      <a:spLocks noChangeArrowheads="1"/>
                    </p:cNvSpPr>
                    <p:nvPr/>
                  </p:nvSpPr>
                  <p:spPr bwMode="auto">
                    <a:xfrm>
                      <a:off x="2352" y="1728"/>
                      <a:ext cx="222" cy="236"/>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2343" name="Group 61"/>
                  <p:cNvGrpSpPr>
                    <a:grpSpLocks/>
                  </p:cNvGrpSpPr>
                  <p:nvPr/>
                </p:nvGrpSpPr>
                <p:grpSpPr bwMode="auto">
                  <a:xfrm>
                    <a:off x="3456" y="2256"/>
                    <a:ext cx="480" cy="480"/>
                    <a:chOff x="3504" y="1632"/>
                    <a:chExt cx="480" cy="480"/>
                  </a:xfrm>
                </p:grpSpPr>
                <p:sp>
                  <p:nvSpPr>
                    <p:cNvPr id="52344" name="Oval 62"/>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45" name="Oval 63"/>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46" name="Oval 64"/>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2308" name="Group 65"/>
                <p:cNvGrpSpPr>
                  <a:grpSpLocks/>
                </p:cNvGrpSpPr>
                <p:nvPr/>
              </p:nvGrpSpPr>
              <p:grpSpPr bwMode="auto">
                <a:xfrm>
                  <a:off x="4224" y="2280"/>
                  <a:ext cx="480" cy="480"/>
                  <a:chOff x="4224" y="2064"/>
                  <a:chExt cx="480" cy="480"/>
                </a:xfrm>
              </p:grpSpPr>
              <p:grpSp>
                <p:nvGrpSpPr>
                  <p:cNvPr id="52331" name="Group 66"/>
                  <p:cNvGrpSpPr>
                    <a:grpSpLocks/>
                  </p:cNvGrpSpPr>
                  <p:nvPr/>
                </p:nvGrpSpPr>
                <p:grpSpPr bwMode="auto">
                  <a:xfrm>
                    <a:off x="4368" y="2208"/>
                    <a:ext cx="193" cy="191"/>
                    <a:chOff x="1056" y="2640"/>
                    <a:chExt cx="433" cy="428"/>
                  </a:xfrm>
                </p:grpSpPr>
                <p:grpSp>
                  <p:nvGrpSpPr>
                    <p:cNvPr id="52336" name="Group 67"/>
                    <p:cNvGrpSpPr>
                      <a:grpSpLocks/>
                    </p:cNvGrpSpPr>
                    <p:nvPr/>
                  </p:nvGrpSpPr>
                  <p:grpSpPr bwMode="auto">
                    <a:xfrm>
                      <a:off x="1056" y="2640"/>
                      <a:ext cx="433" cy="407"/>
                      <a:chOff x="1104" y="1488"/>
                      <a:chExt cx="433" cy="407"/>
                    </a:xfrm>
                  </p:grpSpPr>
                  <p:sp>
                    <p:nvSpPr>
                      <p:cNvPr id="52338" name="Oval 68"/>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339" name="Oval 69"/>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40" name="Oval 70"/>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41" name="Oval 71"/>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2337" name="Oval 72"/>
                    <p:cNvSpPr>
                      <a:spLocks noChangeArrowheads="1"/>
                    </p:cNvSpPr>
                    <p:nvPr/>
                  </p:nvSpPr>
                  <p:spPr bwMode="auto">
                    <a:xfrm>
                      <a:off x="1248" y="2832"/>
                      <a:ext cx="222" cy="236"/>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2332" name="Group 73"/>
                  <p:cNvGrpSpPr>
                    <a:grpSpLocks/>
                  </p:cNvGrpSpPr>
                  <p:nvPr/>
                </p:nvGrpSpPr>
                <p:grpSpPr bwMode="auto">
                  <a:xfrm>
                    <a:off x="4224" y="2064"/>
                    <a:ext cx="480" cy="480"/>
                    <a:chOff x="3504" y="1632"/>
                    <a:chExt cx="480" cy="480"/>
                  </a:xfrm>
                </p:grpSpPr>
                <p:sp>
                  <p:nvSpPr>
                    <p:cNvPr id="52333" name="Oval 74"/>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34" name="Oval 75"/>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35" name="Oval 76"/>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2309" name="Group 77"/>
                <p:cNvGrpSpPr>
                  <a:grpSpLocks/>
                </p:cNvGrpSpPr>
                <p:nvPr/>
              </p:nvGrpSpPr>
              <p:grpSpPr bwMode="auto">
                <a:xfrm>
                  <a:off x="4896" y="2280"/>
                  <a:ext cx="480" cy="480"/>
                  <a:chOff x="4848" y="2064"/>
                  <a:chExt cx="480" cy="480"/>
                </a:xfrm>
              </p:grpSpPr>
              <p:grpSp>
                <p:nvGrpSpPr>
                  <p:cNvPr id="52322" name="Group 78"/>
                  <p:cNvGrpSpPr>
                    <a:grpSpLocks/>
                  </p:cNvGrpSpPr>
                  <p:nvPr/>
                </p:nvGrpSpPr>
                <p:grpSpPr bwMode="auto">
                  <a:xfrm flipV="1">
                    <a:off x="4992" y="2208"/>
                    <a:ext cx="193" cy="182"/>
                    <a:chOff x="1104" y="1488"/>
                    <a:chExt cx="433" cy="407"/>
                  </a:xfrm>
                </p:grpSpPr>
                <p:sp>
                  <p:nvSpPr>
                    <p:cNvPr id="52327" name="Oval 79"/>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328" name="Oval 80"/>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29" name="Oval 81"/>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30" name="Oval 82"/>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grpSp>
                <p:nvGrpSpPr>
                  <p:cNvPr id="52323" name="Group 83"/>
                  <p:cNvGrpSpPr>
                    <a:grpSpLocks/>
                  </p:cNvGrpSpPr>
                  <p:nvPr/>
                </p:nvGrpSpPr>
                <p:grpSpPr bwMode="auto">
                  <a:xfrm>
                    <a:off x="4848" y="2064"/>
                    <a:ext cx="480" cy="480"/>
                    <a:chOff x="3504" y="1632"/>
                    <a:chExt cx="480" cy="480"/>
                  </a:xfrm>
                </p:grpSpPr>
                <p:sp>
                  <p:nvSpPr>
                    <p:cNvPr id="52324" name="Oval 84"/>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25" name="Oval 85"/>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26" name="Oval 86"/>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2310" name="Group 87"/>
                <p:cNvGrpSpPr>
                  <a:grpSpLocks/>
                </p:cNvGrpSpPr>
                <p:nvPr/>
              </p:nvGrpSpPr>
              <p:grpSpPr bwMode="auto">
                <a:xfrm>
                  <a:off x="3504" y="2280"/>
                  <a:ext cx="480" cy="480"/>
                  <a:chOff x="3456" y="2256"/>
                  <a:chExt cx="480" cy="480"/>
                </a:xfrm>
              </p:grpSpPr>
              <p:grpSp>
                <p:nvGrpSpPr>
                  <p:cNvPr id="52311" name="Group 88"/>
                  <p:cNvGrpSpPr>
                    <a:grpSpLocks/>
                  </p:cNvGrpSpPr>
                  <p:nvPr/>
                </p:nvGrpSpPr>
                <p:grpSpPr bwMode="auto">
                  <a:xfrm flipV="1">
                    <a:off x="3600" y="2400"/>
                    <a:ext cx="193" cy="191"/>
                    <a:chOff x="2160" y="1536"/>
                    <a:chExt cx="433" cy="428"/>
                  </a:xfrm>
                </p:grpSpPr>
                <p:grpSp>
                  <p:nvGrpSpPr>
                    <p:cNvPr id="52316" name="Group 89"/>
                    <p:cNvGrpSpPr>
                      <a:grpSpLocks/>
                    </p:cNvGrpSpPr>
                    <p:nvPr/>
                  </p:nvGrpSpPr>
                  <p:grpSpPr bwMode="auto">
                    <a:xfrm>
                      <a:off x="2160" y="1536"/>
                      <a:ext cx="433" cy="407"/>
                      <a:chOff x="1104" y="1488"/>
                      <a:chExt cx="433" cy="407"/>
                    </a:xfrm>
                  </p:grpSpPr>
                  <p:sp>
                    <p:nvSpPr>
                      <p:cNvPr id="52318" name="Oval 90"/>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319" name="Oval 91"/>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20" name="Oval 92"/>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21" name="Oval 93"/>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2317" name="Oval 94"/>
                    <p:cNvSpPr>
                      <a:spLocks noChangeArrowheads="1"/>
                    </p:cNvSpPr>
                    <p:nvPr/>
                  </p:nvSpPr>
                  <p:spPr bwMode="auto">
                    <a:xfrm>
                      <a:off x="2352" y="1728"/>
                      <a:ext cx="222" cy="236"/>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2312" name="Group 95"/>
                  <p:cNvGrpSpPr>
                    <a:grpSpLocks/>
                  </p:cNvGrpSpPr>
                  <p:nvPr/>
                </p:nvGrpSpPr>
                <p:grpSpPr bwMode="auto">
                  <a:xfrm>
                    <a:off x="3456" y="2256"/>
                    <a:ext cx="480" cy="480"/>
                    <a:chOff x="3504" y="1632"/>
                    <a:chExt cx="480" cy="480"/>
                  </a:xfrm>
                </p:grpSpPr>
                <p:sp>
                  <p:nvSpPr>
                    <p:cNvPr id="52313" name="Oval 96"/>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14" name="Oval 97"/>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15" name="Oval 98"/>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grpSp>
            <p:nvGrpSpPr>
              <p:cNvPr id="52260" name="Group 99"/>
              <p:cNvGrpSpPr>
                <a:grpSpLocks/>
              </p:cNvGrpSpPr>
              <p:nvPr/>
            </p:nvGrpSpPr>
            <p:grpSpPr bwMode="auto">
              <a:xfrm>
                <a:off x="1632" y="1248"/>
                <a:ext cx="2544" cy="480"/>
                <a:chOff x="2832" y="2280"/>
                <a:chExt cx="2544" cy="480"/>
              </a:xfrm>
            </p:grpSpPr>
            <p:grpSp>
              <p:nvGrpSpPr>
                <p:cNvPr id="52261" name="Group 100"/>
                <p:cNvGrpSpPr>
                  <a:grpSpLocks/>
                </p:cNvGrpSpPr>
                <p:nvPr/>
              </p:nvGrpSpPr>
              <p:grpSpPr bwMode="auto">
                <a:xfrm>
                  <a:off x="2832" y="2280"/>
                  <a:ext cx="480" cy="480"/>
                  <a:chOff x="3456" y="2256"/>
                  <a:chExt cx="480" cy="480"/>
                </a:xfrm>
              </p:grpSpPr>
              <p:grpSp>
                <p:nvGrpSpPr>
                  <p:cNvPr id="52296" name="Group 101"/>
                  <p:cNvGrpSpPr>
                    <a:grpSpLocks/>
                  </p:cNvGrpSpPr>
                  <p:nvPr/>
                </p:nvGrpSpPr>
                <p:grpSpPr bwMode="auto">
                  <a:xfrm flipV="1">
                    <a:off x="3600" y="2400"/>
                    <a:ext cx="193" cy="191"/>
                    <a:chOff x="2160" y="1536"/>
                    <a:chExt cx="433" cy="428"/>
                  </a:xfrm>
                </p:grpSpPr>
                <p:grpSp>
                  <p:nvGrpSpPr>
                    <p:cNvPr id="52301" name="Group 102"/>
                    <p:cNvGrpSpPr>
                      <a:grpSpLocks/>
                    </p:cNvGrpSpPr>
                    <p:nvPr/>
                  </p:nvGrpSpPr>
                  <p:grpSpPr bwMode="auto">
                    <a:xfrm>
                      <a:off x="2160" y="1536"/>
                      <a:ext cx="433" cy="407"/>
                      <a:chOff x="1104" y="1488"/>
                      <a:chExt cx="433" cy="407"/>
                    </a:xfrm>
                  </p:grpSpPr>
                  <p:sp>
                    <p:nvSpPr>
                      <p:cNvPr id="52303" name="Oval 103"/>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304" name="Oval 104"/>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05" name="Oval 105"/>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06" name="Oval 106"/>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2302" name="Oval 107"/>
                    <p:cNvSpPr>
                      <a:spLocks noChangeArrowheads="1"/>
                    </p:cNvSpPr>
                    <p:nvPr/>
                  </p:nvSpPr>
                  <p:spPr bwMode="auto">
                    <a:xfrm>
                      <a:off x="2352" y="1728"/>
                      <a:ext cx="222" cy="236"/>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2297" name="Group 108"/>
                  <p:cNvGrpSpPr>
                    <a:grpSpLocks/>
                  </p:cNvGrpSpPr>
                  <p:nvPr/>
                </p:nvGrpSpPr>
                <p:grpSpPr bwMode="auto">
                  <a:xfrm>
                    <a:off x="3456" y="2256"/>
                    <a:ext cx="480" cy="480"/>
                    <a:chOff x="3504" y="1632"/>
                    <a:chExt cx="480" cy="480"/>
                  </a:xfrm>
                </p:grpSpPr>
                <p:sp>
                  <p:nvSpPr>
                    <p:cNvPr id="52298" name="Oval 109"/>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99" name="Oval 110"/>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300" name="Oval 111"/>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2262" name="Group 112"/>
                <p:cNvGrpSpPr>
                  <a:grpSpLocks/>
                </p:cNvGrpSpPr>
                <p:nvPr/>
              </p:nvGrpSpPr>
              <p:grpSpPr bwMode="auto">
                <a:xfrm>
                  <a:off x="4224" y="2280"/>
                  <a:ext cx="480" cy="480"/>
                  <a:chOff x="4224" y="2064"/>
                  <a:chExt cx="480" cy="480"/>
                </a:xfrm>
              </p:grpSpPr>
              <p:grpSp>
                <p:nvGrpSpPr>
                  <p:cNvPr id="52285" name="Group 113"/>
                  <p:cNvGrpSpPr>
                    <a:grpSpLocks/>
                  </p:cNvGrpSpPr>
                  <p:nvPr/>
                </p:nvGrpSpPr>
                <p:grpSpPr bwMode="auto">
                  <a:xfrm>
                    <a:off x="4368" y="2208"/>
                    <a:ext cx="193" cy="191"/>
                    <a:chOff x="1056" y="2640"/>
                    <a:chExt cx="433" cy="428"/>
                  </a:xfrm>
                </p:grpSpPr>
                <p:grpSp>
                  <p:nvGrpSpPr>
                    <p:cNvPr id="52290" name="Group 114"/>
                    <p:cNvGrpSpPr>
                      <a:grpSpLocks/>
                    </p:cNvGrpSpPr>
                    <p:nvPr/>
                  </p:nvGrpSpPr>
                  <p:grpSpPr bwMode="auto">
                    <a:xfrm>
                      <a:off x="1056" y="2640"/>
                      <a:ext cx="433" cy="407"/>
                      <a:chOff x="1104" y="1488"/>
                      <a:chExt cx="433" cy="407"/>
                    </a:xfrm>
                  </p:grpSpPr>
                  <p:sp>
                    <p:nvSpPr>
                      <p:cNvPr id="52292" name="Oval 115"/>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293" name="Oval 116"/>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94" name="Oval 117"/>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95" name="Oval 118"/>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2291" name="Oval 119"/>
                    <p:cNvSpPr>
                      <a:spLocks noChangeArrowheads="1"/>
                    </p:cNvSpPr>
                    <p:nvPr/>
                  </p:nvSpPr>
                  <p:spPr bwMode="auto">
                    <a:xfrm>
                      <a:off x="1248" y="2832"/>
                      <a:ext cx="222" cy="236"/>
                    </a:xfrm>
                    <a:prstGeom prst="ellipse">
                      <a:avLst/>
                    </a:prstGeom>
                    <a:solidFill>
                      <a:srgbClr val="CC3300"/>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2286" name="Group 120"/>
                  <p:cNvGrpSpPr>
                    <a:grpSpLocks/>
                  </p:cNvGrpSpPr>
                  <p:nvPr/>
                </p:nvGrpSpPr>
                <p:grpSpPr bwMode="auto">
                  <a:xfrm>
                    <a:off x="4224" y="2064"/>
                    <a:ext cx="480" cy="480"/>
                    <a:chOff x="3504" y="1632"/>
                    <a:chExt cx="480" cy="480"/>
                  </a:xfrm>
                </p:grpSpPr>
                <p:sp>
                  <p:nvSpPr>
                    <p:cNvPr id="52287" name="Oval 121"/>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88" name="Oval 122"/>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89" name="Oval 123"/>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2263" name="Group 124"/>
                <p:cNvGrpSpPr>
                  <a:grpSpLocks/>
                </p:cNvGrpSpPr>
                <p:nvPr/>
              </p:nvGrpSpPr>
              <p:grpSpPr bwMode="auto">
                <a:xfrm>
                  <a:off x="4896" y="2280"/>
                  <a:ext cx="480" cy="480"/>
                  <a:chOff x="4848" y="2064"/>
                  <a:chExt cx="480" cy="480"/>
                </a:xfrm>
              </p:grpSpPr>
              <p:grpSp>
                <p:nvGrpSpPr>
                  <p:cNvPr id="52276" name="Group 125"/>
                  <p:cNvGrpSpPr>
                    <a:grpSpLocks/>
                  </p:cNvGrpSpPr>
                  <p:nvPr/>
                </p:nvGrpSpPr>
                <p:grpSpPr bwMode="auto">
                  <a:xfrm flipV="1">
                    <a:off x="4992" y="2208"/>
                    <a:ext cx="193" cy="182"/>
                    <a:chOff x="1104" y="1488"/>
                    <a:chExt cx="433" cy="407"/>
                  </a:xfrm>
                </p:grpSpPr>
                <p:sp>
                  <p:nvSpPr>
                    <p:cNvPr id="52281" name="Oval 126"/>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282" name="Oval 127"/>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83" name="Oval 128"/>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84" name="Oval 129"/>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grpSp>
                <p:nvGrpSpPr>
                  <p:cNvPr id="52277" name="Group 130"/>
                  <p:cNvGrpSpPr>
                    <a:grpSpLocks/>
                  </p:cNvGrpSpPr>
                  <p:nvPr/>
                </p:nvGrpSpPr>
                <p:grpSpPr bwMode="auto">
                  <a:xfrm>
                    <a:off x="4848" y="2064"/>
                    <a:ext cx="480" cy="480"/>
                    <a:chOff x="3504" y="1632"/>
                    <a:chExt cx="480" cy="480"/>
                  </a:xfrm>
                </p:grpSpPr>
                <p:sp>
                  <p:nvSpPr>
                    <p:cNvPr id="52278" name="Oval 131"/>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79" name="Oval 132"/>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80" name="Oval 133"/>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nvGrpSpPr>
                <p:cNvPr id="52264" name="Group 134"/>
                <p:cNvGrpSpPr>
                  <a:grpSpLocks/>
                </p:cNvGrpSpPr>
                <p:nvPr/>
              </p:nvGrpSpPr>
              <p:grpSpPr bwMode="auto">
                <a:xfrm>
                  <a:off x="3504" y="2280"/>
                  <a:ext cx="480" cy="480"/>
                  <a:chOff x="3456" y="2256"/>
                  <a:chExt cx="480" cy="480"/>
                </a:xfrm>
              </p:grpSpPr>
              <p:grpSp>
                <p:nvGrpSpPr>
                  <p:cNvPr id="52265" name="Group 135"/>
                  <p:cNvGrpSpPr>
                    <a:grpSpLocks/>
                  </p:cNvGrpSpPr>
                  <p:nvPr/>
                </p:nvGrpSpPr>
                <p:grpSpPr bwMode="auto">
                  <a:xfrm flipV="1">
                    <a:off x="3600" y="2400"/>
                    <a:ext cx="193" cy="191"/>
                    <a:chOff x="2160" y="1536"/>
                    <a:chExt cx="433" cy="428"/>
                  </a:xfrm>
                </p:grpSpPr>
                <p:grpSp>
                  <p:nvGrpSpPr>
                    <p:cNvPr id="52270" name="Group 136"/>
                    <p:cNvGrpSpPr>
                      <a:grpSpLocks/>
                    </p:cNvGrpSpPr>
                    <p:nvPr/>
                  </p:nvGrpSpPr>
                  <p:grpSpPr bwMode="auto">
                    <a:xfrm>
                      <a:off x="2160" y="1536"/>
                      <a:ext cx="433" cy="407"/>
                      <a:chOff x="1104" y="1488"/>
                      <a:chExt cx="433" cy="407"/>
                    </a:xfrm>
                  </p:grpSpPr>
                  <p:sp>
                    <p:nvSpPr>
                      <p:cNvPr id="52272" name="Oval 137"/>
                      <p:cNvSpPr>
                        <a:spLocks noChangeArrowheads="1"/>
                      </p:cNvSpPr>
                      <p:nvPr/>
                    </p:nvSpPr>
                    <p:spPr bwMode="auto">
                      <a:xfrm>
                        <a:off x="1220" y="1488"/>
                        <a:ext cx="242" cy="25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sp>
                    <p:nvSpPr>
                      <p:cNvPr id="52273" name="Oval 138"/>
                      <p:cNvSpPr>
                        <a:spLocks noChangeArrowheads="1"/>
                      </p:cNvSpPr>
                      <p:nvPr/>
                    </p:nvSpPr>
                    <p:spPr bwMode="auto">
                      <a:xfrm>
                        <a:off x="1104" y="1572"/>
                        <a:ext cx="248" cy="248"/>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74" name="Oval 139"/>
                      <p:cNvSpPr>
                        <a:spLocks noChangeArrowheads="1"/>
                      </p:cNvSpPr>
                      <p:nvPr/>
                    </p:nvSpPr>
                    <p:spPr bwMode="auto">
                      <a:xfrm>
                        <a:off x="1295" y="1563"/>
                        <a:ext cx="242" cy="257"/>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75" name="Oval 140"/>
                      <p:cNvSpPr>
                        <a:spLocks noChangeArrowheads="1"/>
                      </p:cNvSpPr>
                      <p:nvPr/>
                    </p:nvSpPr>
                    <p:spPr bwMode="auto">
                      <a:xfrm>
                        <a:off x="1179" y="1647"/>
                        <a:ext cx="249" cy="248"/>
                      </a:xfrm>
                      <a:prstGeom prst="ellipse">
                        <a:avLst/>
                      </a:prstGeom>
                      <a:solidFill>
                        <a:srgbClr val="CC3300"/>
                      </a:solidFill>
                      <a:ln w="12700">
                        <a:solidFill>
                          <a:schemeClr val="tx1"/>
                        </a:solidFill>
                        <a:round/>
                        <a:headEnd/>
                        <a:tailEnd/>
                      </a:ln>
                    </p:spPr>
                    <p:txBody>
                      <a:bodyPr rot="10800000"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lgn="ctr"/>
                        <a:endParaRPr lang="en-US" altLang="es-ES" sz="2400">
                          <a:solidFill>
                            <a:srgbClr val="CC3300"/>
                          </a:solidFill>
                          <a:latin typeface="Times New Roman" panose="02020603050405020304" pitchFamily="18" charset="0"/>
                        </a:endParaRPr>
                      </a:p>
                    </p:txBody>
                  </p:sp>
                </p:grpSp>
                <p:sp>
                  <p:nvSpPr>
                    <p:cNvPr id="52271" name="Oval 141"/>
                    <p:cNvSpPr>
                      <a:spLocks noChangeArrowheads="1"/>
                    </p:cNvSpPr>
                    <p:nvPr/>
                  </p:nvSpPr>
                  <p:spPr bwMode="auto">
                    <a:xfrm>
                      <a:off x="2352" y="1728"/>
                      <a:ext cx="222" cy="236"/>
                    </a:xfrm>
                    <a:prstGeom prst="ellipse">
                      <a:avLst/>
                    </a:prstGeom>
                    <a:solidFill>
                      <a:schemeClr val="accent2"/>
                    </a:solidFill>
                    <a:ln w="12700">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nvGrpSpPr>
                  <p:cNvPr id="52266" name="Group 142"/>
                  <p:cNvGrpSpPr>
                    <a:grpSpLocks/>
                  </p:cNvGrpSpPr>
                  <p:nvPr/>
                </p:nvGrpSpPr>
                <p:grpSpPr bwMode="auto">
                  <a:xfrm>
                    <a:off x="3456" y="2256"/>
                    <a:ext cx="480" cy="480"/>
                    <a:chOff x="3504" y="1632"/>
                    <a:chExt cx="480" cy="480"/>
                  </a:xfrm>
                </p:grpSpPr>
                <p:sp>
                  <p:nvSpPr>
                    <p:cNvPr id="52267" name="Oval 143"/>
                    <p:cNvSpPr>
                      <a:spLocks noChangeArrowheads="1"/>
                    </p:cNvSpPr>
                    <p:nvPr/>
                  </p:nvSpPr>
                  <p:spPr bwMode="auto">
                    <a:xfrm>
                      <a:off x="3552" y="1680"/>
                      <a:ext cx="384" cy="384"/>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68" name="Oval 144"/>
                    <p:cNvSpPr>
                      <a:spLocks noChangeArrowheads="1"/>
                    </p:cNvSpPr>
                    <p:nvPr/>
                  </p:nvSpPr>
                  <p:spPr bwMode="auto">
                    <a:xfrm>
                      <a:off x="3504" y="1632"/>
                      <a:ext cx="480" cy="480"/>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69" name="Oval 145"/>
                    <p:cNvSpPr>
                      <a:spLocks noChangeArrowheads="1"/>
                    </p:cNvSpPr>
                    <p:nvPr/>
                  </p:nvSpPr>
                  <p:spPr bwMode="auto">
                    <a:xfrm>
                      <a:off x="3600" y="1728"/>
                      <a:ext cx="288" cy="288"/>
                    </a:xfrm>
                    <a:prstGeom prst="ellipse">
                      <a:avLst/>
                    </a:prstGeom>
                    <a:noFill/>
                    <a:ln w="952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grpSp>
            </p:grpSp>
          </p:grpSp>
        </p:grpSp>
        <p:sp>
          <p:nvSpPr>
            <p:cNvPr id="52231" name="Oval 146"/>
            <p:cNvSpPr>
              <a:spLocks noChangeArrowheads="1"/>
            </p:cNvSpPr>
            <p:nvPr/>
          </p:nvSpPr>
          <p:spPr bwMode="auto">
            <a:xfrm>
              <a:off x="1200" y="2736"/>
              <a:ext cx="48" cy="48"/>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32" name="Line 147"/>
            <p:cNvSpPr>
              <a:spLocks noChangeShapeType="1"/>
            </p:cNvSpPr>
            <p:nvPr/>
          </p:nvSpPr>
          <p:spPr bwMode="auto">
            <a:xfrm>
              <a:off x="3408" y="2592"/>
              <a:ext cx="48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233" name="Line 148"/>
            <p:cNvSpPr>
              <a:spLocks noChangeShapeType="1"/>
            </p:cNvSpPr>
            <p:nvPr/>
          </p:nvSpPr>
          <p:spPr bwMode="auto">
            <a:xfrm>
              <a:off x="1248" y="3408"/>
              <a:ext cx="2640" cy="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234" name="Line 149"/>
            <p:cNvSpPr>
              <a:spLocks noChangeShapeType="1"/>
            </p:cNvSpPr>
            <p:nvPr/>
          </p:nvSpPr>
          <p:spPr bwMode="auto">
            <a:xfrm>
              <a:off x="1824" y="1968"/>
              <a:ext cx="768"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235" name="Line 150"/>
            <p:cNvSpPr>
              <a:spLocks noChangeShapeType="1"/>
            </p:cNvSpPr>
            <p:nvPr/>
          </p:nvSpPr>
          <p:spPr bwMode="auto">
            <a:xfrm flipV="1">
              <a:off x="2592" y="1968"/>
              <a:ext cx="24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236" name="Line 151"/>
            <p:cNvSpPr>
              <a:spLocks noChangeShapeType="1"/>
            </p:cNvSpPr>
            <p:nvPr/>
          </p:nvSpPr>
          <p:spPr bwMode="auto">
            <a:xfrm>
              <a:off x="2832" y="196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237" name="Line 152"/>
            <p:cNvSpPr>
              <a:spLocks noChangeShapeType="1"/>
            </p:cNvSpPr>
            <p:nvPr/>
          </p:nvSpPr>
          <p:spPr bwMode="auto">
            <a:xfrm>
              <a:off x="2928" y="1968"/>
              <a:ext cx="48"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238" name="Line 153"/>
            <p:cNvSpPr>
              <a:spLocks noChangeShapeType="1"/>
            </p:cNvSpPr>
            <p:nvPr/>
          </p:nvSpPr>
          <p:spPr bwMode="auto">
            <a:xfrm flipV="1">
              <a:off x="3168" y="2592"/>
              <a:ext cx="24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nvGrpSpPr>
            <p:cNvPr id="52239" name="Group 154"/>
            <p:cNvGrpSpPr>
              <a:grpSpLocks/>
            </p:cNvGrpSpPr>
            <p:nvPr/>
          </p:nvGrpSpPr>
          <p:grpSpPr bwMode="auto">
            <a:xfrm flipV="1">
              <a:off x="2976" y="1968"/>
              <a:ext cx="786" cy="91"/>
              <a:chOff x="1278" y="1936"/>
              <a:chExt cx="1926" cy="224"/>
            </a:xfrm>
          </p:grpSpPr>
          <p:grpSp>
            <p:nvGrpSpPr>
              <p:cNvPr id="52250" name="Group 155"/>
              <p:cNvGrpSpPr>
                <a:grpSpLocks/>
              </p:cNvGrpSpPr>
              <p:nvPr/>
            </p:nvGrpSpPr>
            <p:grpSpPr bwMode="auto">
              <a:xfrm>
                <a:off x="1950" y="1936"/>
                <a:ext cx="582" cy="223"/>
                <a:chOff x="1950" y="1936"/>
                <a:chExt cx="582" cy="223"/>
              </a:xfrm>
            </p:grpSpPr>
            <p:sp>
              <p:nvSpPr>
                <p:cNvPr id="52256" name="Arc 156"/>
                <p:cNvSpPr>
                  <a:spLocks/>
                </p:cNvSpPr>
                <p:nvPr/>
              </p:nvSpPr>
              <p:spPr bwMode="auto">
                <a:xfrm rot="2700000">
                  <a:off x="1961" y="1927"/>
                  <a:ext cx="222"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2257" name="Arc 157"/>
                <p:cNvSpPr>
                  <a:spLocks/>
                </p:cNvSpPr>
                <p:nvPr/>
              </p:nvSpPr>
              <p:spPr bwMode="auto">
                <a:xfrm rot="-7800000">
                  <a:off x="2294" y="1922"/>
                  <a:ext cx="224" cy="252"/>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2251" name="Arc 158"/>
              <p:cNvSpPr>
                <a:spLocks/>
              </p:cNvSpPr>
              <p:nvPr/>
            </p:nvSpPr>
            <p:spPr bwMode="auto">
              <a:xfrm rot="2700000">
                <a:off x="2633" y="1927"/>
                <a:ext cx="222"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2252" name="Arc 159"/>
              <p:cNvSpPr>
                <a:spLocks/>
              </p:cNvSpPr>
              <p:nvPr/>
            </p:nvSpPr>
            <p:spPr bwMode="auto">
              <a:xfrm rot="-7800000">
                <a:off x="2968" y="1922"/>
                <a:ext cx="222" cy="250"/>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type="triangle" w="med" len="me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52253" name="Group 160"/>
              <p:cNvGrpSpPr>
                <a:grpSpLocks/>
              </p:cNvGrpSpPr>
              <p:nvPr/>
            </p:nvGrpSpPr>
            <p:grpSpPr bwMode="auto">
              <a:xfrm>
                <a:off x="1278" y="1936"/>
                <a:ext cx="584" cy="223"/>
                <a:chOff x="1278" y="1936"/>
                <a:chExt cx="584" cy="223"/>
              </a:xfrm>
            </p:grpSpPr>
            <p:sp>
              <p:nvSpPr>
                <p:cNvPr id="52254" name="Arc 161"/>
                <p:cNvSpPr>
                  <a:spLocks/>
                </p:cNvSpPr>
                <p:nvPr/>
              </p:nvSpPr>
              <p:spPr bwMode="auto">
                <a:xfrm rot="2700000">
                  <a:off x="1290" y="1927"/>
                  <a:ext cx="222" cy="245"/>
                </a:xfrm>
                <a:custGeom>
                  <a:avLst/>
                  <a:gdLst>
                    <a:gd name="T0" fmla="*/ 0 w 21698"/>
                    <a:gd name="T1" fmla="*/ 0 h 21600"/>
                    <a:gd name="T2" fmla="*/ 0 w 21698"/>
                    <a:gd name="T3" fmla="*/ 0 h 21600"/>
                    <a:gd name="T4" fmla="*/ 0 w 21698"/>
                    <a:gd name="T5" fmla="*/ 0 h 21600"/>
                    <a:gd name="T6" fmla="*/ 0 60000 65536"/>
                    <a:gd name="T7" fmla="*/ 0 60000 65536"/>
                    <a:gd name="T8" fmla="*/ 0 60000 65536"/>
                  </a:gdLst>
                  <a:ahLst/>
                  <a:cxnLst>
                    <a:cxn ang="T6">
                      <a:pos x="T0" y="T1"/>
                    </a:cxn>
                    <a:cxn ang="T7">
                      <a:pos x="T2" y="T3"/>
                    </a:cxn>
                    <a:cxn ang="T8">
                      <a:pos x="T4" y="T5"/>
                    </a:cxn>
                  </a:cxnLst>
                  <a:rect l="0" t="0" r="r" b="b"/>
                  <a:pathLst>
                    <a:path w="21698" h="21600" fill="none" extrusionOk="0">
                      <a:moveTo>
                        <a:pt x="21698" y="0"/>
                      </a:moveTo>
                      <a:cubicBezTo>
                        <a:pt x="21698" y="11929"/>
                        <a:pt x="12027" y="21600"/>
                        <a:pt x="98" y="21600"/>
                      </a:cubicBezTo>
                      <a:cubicBezTo>
                        <a:pt x="65" y="21600"/>
                        <a:pt x="32" y="21599"/>
                        <a:pt x="0" y="21599"/>
                      </a:cubicBezTo>
                    </a:path>
                    <a:path w="21698" h="21600" stroke="0" extrusionOk="0">
                      <a:moveTo>
                        <a:pt x="21698" y="0"/>
                      </a:moveTo>
                      <a:cubicBezTo>
                        <a:pt x="21698" y="11929"/>
                        <a:pt x="12027" y="21600"/>
                        <a:pt x="98" y="21600"/>
                      </a:cubicBezTo>
                      <a:cubicBezTo>
                        <a:pt x="65" y="21600"/>
                        <a:pt x="32" y="21599"/>
                        <a:pt x="0" y="21599"/>
                      </a:cubicBezTo>
                      <a:lnTo>
                        <a:pt x="98" y="0"/>
                      </a:lnTo>
                      <a:lnTo>
                        <a:pt x="21698"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2255" name="Arc 162"/>
                <p:cNvSpPr>
                  <a:spLocks/>
                </p:cNvSpPr>
                <p:nvPr/>
              </p:nvSpPr>
              <p:spPr bwMode="auto">
                <a:xfrm rot="-7800000">
                  <a:off x="1624" y="1923"/>
                  <a:ext cx="224" cy="250"/>
                </a:xfrm>
                <a:custGeom>
                  <a:avLst/>
                  <a:gdLst>
                    <a:gd name="T0" fmla="*/ 0 w 21698"/>
                    <a:gd name="T1" fmla="*/ 0 h 21687"/>
                    <a:gd name="T2" fmla="*/ 0 w 21698"/>
                    <a:gd name="T3" fmla="*/ 0 h 21687"/>
                    <a:gd name="T4" fmla="*/ 0 w 21698"/>
                    <a:gd name="T5" fmla="*/ 0 h 21687"/>
                    <a:gd name="T6" fmla="*/ 0 60000 65536"/>
                    <a:gd name="T7" fmla="*/ 0 60000 65536"/>
                    <a:gd name="T8" fmla="*/ 0 60000 65536"/>
                  </a:gdLst>
                  <a:ahLst/>
                  <a:cxnLst>
                    <a:cxn ang="T6">
                      <a:pos x="T0" y="T1"/>
                    </a:cxn>
                    <a:cxn ang="T7">
                      <a:pos x="T2" y="T3"/>
                    </a:cxn>
                    <a:cxn ang="T8">
                      <a:pos x="T4" y="T5"/>
                    </a:cxn>
                  </a:cxnLst>
                  <a:rect l="0" t="0" r="r" b="b"/>
                  <a:pathLst>
                    <a:path w="21698" h="21687" fill="none" extrusionOk="0">
                      <a:moveTo>
                        <a:pt x="21697" y="0"/>
                      </a:moveTo>
                      <a:cubicBezTo>
                        <a:pt x="21697" y="29"/>
                        <a:pt x="21698" y="58"/>
                        <a:pt x="21698" y="87"/>
                      </a:cubicBezTo>
                      <a:cubicBezTo>
                        <a:pt x="21698" y="12016"/>
                        <a:pt x="12027" y="21687"/>
                        <a:pt x="98" y="21687"/>
                      </a:cubicBezTo>
                      <a:cubicBezTo>
                        <a:pt x="65" y="21687"/>
                        <a:pt x="32" y="21686"/>
                        <a:pt x="0" y="21686"/>
                      </a:cubicBezTo>
                    </a:path>
                    <a:path w="21698" h="21687" stroke="0" extrusionOk="0">
                      <a:moveTo>
                        <a:pt x="21697" y="0"/>
                      </a:moveTo>
                      <a:cubicBezTo>
                        <a:pt x="21697" y="29"/>
                        <a:pt x="21698" y="58"/>
                        <a:pt x="21698" y="87"/>
                      </a:cubicBezTo>
                      <a:cubicBezTo>
                        <a:pt x="21698" y="12016"/>
                        <a:pt x="12027" y="21687"/>
                        <a:pt x="98" y="21687"/>
                      </a:cubicBezTo>
                      <a:cubicBezTo>
                        <a:pt x="65" y="21687"/>
                        <a:pt x="32" y="21686"/>
                        <a:pt x="0" y="21686"/>
                      </a:cubicBezTo>
                      <a:lnTo>
                        <a:pt x="98" y="87"/>
                      </a:lnTo>
                      <a:lnTo>
                        <a:pt x="21697" y="0"/>
                      </a:lnTo>
                      <a:close/>
                    </a:path>
                  </a:pathLst>
                </a:custGeom>
                <a:noFill/>
                <a:ln w="12700" cap="rnd">
                  <a:solidFill>
                    <a:schemeClr val="hlink"/>
                  </a:solidFill>
                  <a:round/>
                  <a:headEnd/>
                  <a:tailEnd/>
                </a:ln>
                <a:effectLst>
                  <a:outerShdw dist="25400" dir="54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sp>
          <p:nvSpPr>
            <p:cNvPr id="52240" name="Line 163"/>
            <p:cNvSpPr>
              <a:spLocks noChangeShapeType="1"/>
            </p:cNvSpPr>
            <p:nvPr/>
          </p:nvSpPr>
          <p:spPr bwMode="auto">
            <a:xfrm>
              <a:off x="2832" y="244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241" name="Line 164"/>
            <p:cNvSpPr>
              <a:spLocks noChangeShapeType="1"/>
            </p:cNvSpPr>
            <p:nvPr/>
          </p:nvSpPr>
          <p:spPr bwMode="auto">
            <a:xfrm>
              <a:off x="2976" y="2016"/>
              <a:ext cx="96"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242" name="Line 165"/>
            <p:cNvSpPr>
              <a:spLocks noChangeShapeType="1"/>
            </p:cNvSpPr>
            <p:nvPr/>
          </p:nvSpPr>
          <p:spPr bwMode="auto">
            <a:xfrm flipH="1">
              <a:off x="1248" y="1968"/>
              <a:ext cx="576"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52243" name="Oval 166"/>
            <p:cNvSpPr>
              <a:spLocks noChangeArrowheads="1"/>
            </p:cNvSpPr>
            <p:nvPr/>
          </p:nvSpPr>
          <p:spPr bwMode="auto">
            <a:xfrm>
              <a:off x="1200" y="1920"/>
              <a:ext cx="48" cy="48"/>
            </a:xfrm>
            <a:prstGeom prst="ellipse">
              <a:avLst/>
            </a:prstGeom>
            <a:solidFill>
              <a:schemeClr val="accent1"/>
            </a:solidFill>
            <a:ln w="9525">
              <a:solidFill>
                <a:schemeClr val="tx1"/>
              </a:solidFill>
              <a:round/>
              <a:headEnd/>
              <a:tailEnd/>
            </a:ln>
          </p:spPr>
          <p:txBody>
            <a:bodyPr wrap="none" anchor="ct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endParaRPr lang="es-ES" altLang="es-ES"/>
            </a:p>
          </p:txBody>
        </p:sp>
        <p:sp>
          <p:nvSpPr>
            <p:cNvPr id="52244" name="Line 167"/>
            <p:cNvSpPr>
              <a:spLocks noChangeShapeType="1"/>
            </p:cNvSpPr>
            <p:nvPr/>
          </p:nvSpPr>
          <p:spPr bwMode="auto">
            <a:xfrm>
              <a:off x="1248" y="2784"/>
              <a:ext cx="4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245" name="Line 168"/>
            <p:cNvSpPr>
              <a:spLocks noChangeShapeType="1"/>
            </p:cNvSpPr>
            <p:nvPr/>
          </p:nvSpPr>
          <p:spPr bwMode="auto">
            <a:xfrm flipV="1">
              <a:off x="1728" y="2592"/>
              <a:ext cx="336"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246" name="Line 169"/>
            <p:cNvSpPr>
              <a:spLocks noChangeShapeType="1"/>
            </p:cNvSpPr>
            <p:nvPr/>
          </p:nvSpPr>
          <p:spPr bwMode="auto">
            <a:xfrm>
              <a:off x="2064" y="2592"/>
              <a:ext cx="5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247" name="Line 170"/>
            <p:cNvSpPr>
              <a:spLocks noChangeShapeType="1"/>
            </p:cNvSpPr>
            <p:nvPr/>
          </p:nvSpPr>
          <p:spPr bwMode="auto">
            <a:xfrm>
              <a:off x="2592" y="2592"/>
              <a:ext cx="576"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248" name="Line 171"/>
            <p:cNvSpPr>
              <a:spLocks noChangeShapeType="1"/>
            </p:cNvSpPr>
            <p:nvPr/>
          </p:nvSpPr>
          <p:spPr bwMode="auto">
            <a:xfrm>
              <a:off x="1248" y="3264"/>
              <a:ext cx="1920" cy="0"/>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2249" name="Text Box 172"/>
            <p:cNvSpPr txBox="1">
              <a:spLocks noChangeArrowheads="1"/>
            </p:cNvSpPr>
            <p:nvPr/>
          </p:nvSpPr>
          <p:spPr bwMode="auto">
            <a:xfrm>
              <a:off x="1824" y="3264"/>
              <a:ext cx="7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defRPr>
              </a:lvl1pPr>
              <a:lvl2pPr marL="742950" indent="-285750">
                <a:defRPr sz="1600">
                  <a:solidFill>
                    <a:schemeClr val="tx1"/>
                  </a:solidFill>
                  <a:latin typeface="Times" panose="02020603050405020304" pitchFamily="18" charset="0"/>
                </a:defRPr>
              </a:lvl2pPr>
              <a:lvl3pPr marL="1143000" indent="-228600">
                <a:defRPr sz="1600">
                  <a:solidFill>
                    <a:schemeClr val="tx1"/>
                  </a:solidFill>
                  <a:latin typeface="Times" panose="02020603050405020304" pitchFamily="18" charset="0"/>
                </a:defRPr>
              </a:lvl3pPr>
              <a:lvl4pPr marL="1600200" indent="-228600">
                <a:defRPr sz="1600">
                  <a:solidFill>
                    <a:schemeClr val="tx1"/>
                  </a:solidFill>
                  <a:latin typeface="Times" panose="02020603050405020304" pitchFamily="18" charset="0"/>
                </a:defRPr>
              </a:lvl4pPr>
              <a:lvl5pPr marL="2057400" indent="-228600">
                <a:defRPr sz="1600">
                  <a:solidFill>
                    <a:schemeClr val="tx1"/>
                  </a:solidFill>
                  <a:latin typeface="Times" panose="02020603050405020304" pitchFamily="18" charset="0"/>
                </a:defRPr>
              </a:lvl5pPr>
              <a:lvl6pPr marL="2514600" indent="-228600" eaLnBrk="0" fontAlgn="base" hangingPunct="0">
                <a:spcBef>
                  <a:spcPct val="0"/>
                </a:spcBef>
                <a:spcAft>
                  <a:spcPct val="0"/>
                </a:spcAft>
                <a:defRPr sz="1600">
                  <a:solidFill>
                    <a:schemeClr val="tx1"/>
                  </a:solidFill>
                  <a:latin typeface="Times" panose="02020603050405020304" pitchFamily="18" charset="0"/>
                </a:defRPr>
              </a:lvl6pPr>
              <a:lvl7pPr marL="2971800" indent="-228600" eaLnBrk="0" fontAlgn="base" hangingPunct="0">
                <a:spcBef>
                  <a:spcPct val="0"/>
                </a:spcBef>
                <a:spcAft>
                  <a:spcPct val="0"/>
                </a:spcAft>
                <a:defRPr sz="1600">
                  <a:solidFill>
                    <a:schemeClr val="tx1"/>
                  </a:solidFill>
                  <a:latin typeface="Times" panose="02020603050405020304" pitchFamily="18" charset="0"/>
                </a:defRPr>
              </a:lvl7pPr>
              <a:lvl8pPr marL="3429000" indent="-228600" eaLnBrk="0" fontAlgn="base" hangingPunct="0">
                <a:spcBef>
                  <a:spcPct val="0"/>
                </a:spcBef>
                <a:spcAft>
                  <a:spcPct val="0"/>
                </a:spcAft>
                <a:defRPr sz="1600">
                  <a:solidFill>
                    <a:schemeClr val="tx1"/>
                  </a:solidFill>
                  <a:latin typeface="Times" panose="02020603050405020304" pitchFamily="18" charset="0"/>
                </a:defRPr>
              </a:lvl8pPr>
              <a:lvl9pPr marL="3886200" indent="-228600" eaLnBrk="0" fontAlgn="base" hangingPunct="0">
                <a:spcBef>
                  <a:spcPct val="0"/>
                </a:spcBef>
                <a:spcAft>
                  <a:spcPct val="0"/>
                </a:spcAft>
                <a:defRPr sz="1600">
                  <a:solidFill>
                    <a:schemeClr val="tx1"/>
                  </a:solidFill>
                  <a:latin typeface="Times" panose="02020603050405020304" pitchFamily="18" charset="0"/>
                </a:defRPr>
              </a:lvl9pPr>
            </a:lstStyle>
            <a:p>
              <a:pPr>
                <a:spcBef>
                  <a:spcPct val="50000"/>
                </a:spcBef>
              </a:pPr>
              <a:r>
                <a:rPr lang="es-ES_tradnl" altLang="es-ES" sz="1200" b="1" dirty="0" err="1">
                  <a:latin typeface="Times New Roman" panose="02020603050405020304" pitchFamily="18" charset="0"/>
                </a:rPr>
                <a:t>range</a:t>
              </a:r>
              <a:endParaRPr lang="es-ES_tradnl" altLang="es-ES" sz="1200" b="1" dirty="0">
                <a:latin typeface="Times New Roman" panose="02020603050405020304" pitchFamily="18" charset="0"/>
              </a:endParaRPr>
            </a:p>
          </p:txBody>
        </p:sp>
      </p:grpSp>
      <p:sp>
        <p:nvSpPr>
          <p:cNvPr id="8" name="Footer Placeholder 7">
            <a:extLst>
              <a:ext uri="{FF2B5EF4-FFF2-40B4-BE49-F238E27FC236}">
                <a16:creationId xmlns:a16="http://schemas.microsoft.com/office/drawing/2014/main" id="{9CF47957-AE7C-4296-BD44-1A58B90C0B82}"/>
              </a:ext>
            </a:extLst>
          </p:cNvPr>
          <p:cNvSpPr>
            <a:spLocks noGrp="1"/>
          </p:cNvSpPr>
          <p:nvPr>
            <p:ph type="ftr" sz="quarter" idx="11"/>
          </p:nvPr>
        </p:nvSpPr>
        <p:spPr/>
        <p:txBody>
          <a:bodyPr/>
          <a:lstStyle/>
          <a:p>
            <a:r>
              <a:rPr lang="en-US"/>
              <a:t>Particle Therapy MasterClass 2021 ( 10/03/2021, ICN UNAM)</a:t>
            </a:r>
            <a:endParaRPr lang="es-MX"/>
          </a:p>
        </p:txBody>
      </p:sp>
      <p:sp>
        <p:nvSpPr>
          <p:cNvPr id="9" name="Slide Number Placeholder 8">
            <a:extLst>
              <a:ext uri="{FF2B5EF4-FFF2-40B4-BE49-F238E27FC236}">
                <a16:creationId xmlns:a16="http://schemas.microsoft.com/office/drawing/2014/main" id="{2FE68E97-50B8-456C-B3E3-606469DF5CCD}"/>
              </a:ext>
            </a:extLst>
          </p:cNvPr>
          <p:cNvSpPr>
            <a:spLocks noGrp="1"/>
          </p:cNvSpPr>
          <p:nvPr>
            <p:ph type="sldNum" sz="quarter" idx="12"/>
          </p:nvPr>
        </p:nvSpPr>
        <p:spPr/>
        <p:txBody>
          <a:bodyPr/>
          <a:lstStyle/>
          <a:p>
            <a:fld id="{D49E9730-15D7-4F3E-A30F-D5C30031E350}" type="slidenum">
              <a:rPr lang="es-MX" smtClean="0"/>
              <a:t>7</a:t>
            </a:fld>
            <a:endParaRPr lang="es-MX"/>
          </a:p>
        </p:txBody>
      </p:sp>
    </p:spTree>
    <p:extLst>
      <p:ext uri="{BB962C8B-B14F-4D97-AF65-F5344CB8AC3E}">
        <p14:creationId xmlns:p14="http://schemas.microsoft.com/office/powerpoint/2010/main" val="1912189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11" name="Rectangle 10">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FA58D89F-D5FA-45D7-B651-6CCA774C7A10}"/>
              </a:ext>
            </a:extLst>
          </p:cNvPr>
          <p:cNvSpPr/>
          <p:nvPr/>
        </p:nvSpPr>
        <p:spPr>
          <a:xfrm>
            <a:off x="5689068" y="365760"/>
            <a:ext cx="6015252" cy="6096000"/>
          </a:xfrm>
          <a:prstGeom prst="rect">
            <a:avLst/>
          </a:prstGeom>
        </p:spPr>
        <p:txBody>
          <a:bodyPr vert="horz" lIns="91440" tIns="45720" rIns="91440" bIns="45720" rtlCol="0" anchor="ctr">
            <a:normAutofit/>
          </a:bodyPr>
          <a:lstStyle/>
          <a:p>
            <a:pPr indent="-228600" algn="just">
              <a:lnSpc>
                <a:spcPct val="90000"/>
              </a:lnSpc>
              <a:spcAft>
                <a:spcPts val="600"/>
              </a:spcAft>
              <a:buFont typeface="Arial" panose="020B0604020202020204" pitchFamily="34" charset="0"/>
              <a:buChar char="•"/>
            </a:pPr>
            <a:r>
              <a:rPr lang="en-US" sz="2400">
                <a:solidFill>
                  <a:srgbClr val="000000"/>
                </a:solidFill>
              </a:rPr>
              <a:t>In contrast to conventional photon radiations where the dose distribution in the patient is primarily characterized by an exponential decline in dose with depth, charged particles demonstrate a phenomenon known as the Bragg peak. Particles at high energy deposit relatively little energy as they enter an absorbing material but tend to deposit extremely large amounts of energy in a very narrow peak, the Bragg peak, as they reach the end of their range (Fig. 1.2). The depth and magnitude of this Bragg peak is determined by the mass and charge, as well as the initial energy of the particle [</a:t>
            </a:r>
          </a:p>
        </p:txBody>
      </p:sp>
      <p:sp>
        <p:nvSpPr>
          <p:cNvPr id="12" name="Footer Placeholder 11">
            <a:extLst>
              <a:ext uri="{FF2B5EF4-FFF2-40B4-BE49-F238E27FC236}">
                <a16:creationId xmlns:a16="http://schemas.microsoft.com/office/drawing/2014/main" id="{EC96A744-AC3C-41D9-B7A6-8637A11CD4AB}"/>
              </a:ext>
            </a:extLst>
          </p:cNvPr>
          <p:cNvSpPr>
            <a:spLocks noGrp="1"/>
          </p:cNvSpPr>
          <p:nvPr>
            <p:ph type="ftr" sz="quarter" idx="11"/>
          </p:nvPr>
        </p:nvSpPr>
        <p:spPr/>
        <p:txBody>
          <a:bodyPr/>
          <a:lstStyle/>
          <a:p>
            <a:r>
              <a:rPr lang="en-US">
                <a:solidFill>
                  <a:schemeClr val="bg1">
                    <a:lumMod val="50000"/>
                    <a:lumOff val="50000"/>
                  </a:schemeClr>
                </a:solidFill>
              </a:rPr>
              <a:t>Particle Therapy MasterClass 2021 ( 10/03/2021, ICN UNAM)</a:t>
            </a:r>
            <a:endParaRPr lang="es-MX">
              <a:solidFill>
                <a:schemeClr val="bg1">
                  <a:lumMod val="50000"/>
                  <a:lumOff val="50000"/>
                </a:schemeClr>
              </a:solidFill>
            </a:endParaRPr>
          </a:p>
        </p:txBody>
      </p:sp>
      <p:sp>
        <p:nvSpPr>
          <p:cNvPr id="13" name="Slide Number Placeholder 12">
            <a:extLst>
              <a:ext uri="{FF2B5EF4-FFF2-40B4-BE49-F238E27FC236}">
                <a16:creationId xmlns:a16="http://schemas.microsoft.com/office/drawing/2014/main" id="{EEEA6B71-F953-473B-9BBA-1281D1D27CF5}"/>
              </a:ext>
            </a:extLst>
          </p:cNvPr>
          <p:cNvSpPr>
            <a:spLocks noGrp="1"/>
          </p:cNvSpPr>
          <p:nvPr>
            <p:ph type="sldNum" sz="quarter" idx="12"/>
          </p:nvPr>
        </p:nvSpPr>
        <p:spPr>
          <a:xfrm>
            <a:off x="8610600" y="6369602"/>
            <a:ext cx="2743200" cy="365125"/>
          </a:xfrm>
        </p:spPr>
        <p:txBody>
          <a:bodyPr/>
          <a:lstStyle/>
          <a:p>
            <a:fld id="{D49E9730-15D7-4F3E-A30F-D5C30031E350}" type="slidenum">
              <a:rPr lang="es-MX" smtClean="0">
                <a:solidFill>
                  <a:schemeClr val="bg1">
                    <a:lumMod val="50000"/>
                    <a:lumOff val="50000"/>
                  </a:schemeClr>
                </a:solidFill>
              </a:rPr>
              <a:t>8</a:t>
            </a:fld>
            <a:endParaRPr lang="es-MX">
              <a:solidFill>
                <a:schemeClr val="bg1">
                  <a:lumMod val="50000"/>
                  <a:lumOff val="50000"/>
                </a:schemeClr>
              </a:solidFill>
            </a:endParaRPr>
          </a:p>
        </p:txBody>
      </p:sp>
    </p:spTree>
    <p:extLst>
      <p:ext uri="{BB962C8B-B14F-4D97-AF65-F5344CB8AC3E}">
        <p14:creationId xmlns:p14="http://schemas.microsoft.com/office/powerpoint/2010/main" val="299847013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25191E5-FD2E-480A-A14C-4B24A407516E}"/>
              </a:ext>
            </a:extLst>
          </p:cNvPr>
          <p:cNvSpPr>
            <a:spLocks noGrp="1"/>
          </p:cNvSpPr>
          <p:nvPr>
            <p:ph type="title"/>
          </p:nvPr>
        </p:nvSpPr>
        <p:spPr>
          <a:xfrm>
            <a:off x="686834" y="1153572"/>
            <a:ext cx="3200400" cy="4461163"/>
          </a:xfrm>
        </p:spPr>
        <p:txBody>
          <a:bodyPr>
            <a:normAutofit/>
          </a:bodyPr>
          <a:lstStyle/>
          <a:p>
            <a:r>
              <a:rPr lang="en-GB">
                <a:solidFill>
                  <a:srgbClr val="FFFFFF"/>
                </a:solidFill>
              </a:rPr>
              <a:t>Important to understand</a:t>
            </a: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1C633134-F714-49E1-9AD6-1A2E2993F25E}"/>
              </a:ext>
            </a:extLst>
          </p:cNvPr>
          <p:cNvSpPr>
            <a:spLocks noGrp="1"/>
          </p:cNvSpPr>
          <p:nvPr>
            <p:ph idx="1"/>
          </p:nvPr>
        </p:nvSpPr>
        <p:spPr>
          <a:xfrm>
            <a:off x="4447308" y="591344"/>
            <a:ext cx="6906491" cy="5585619"/>
          </a:xfrm>
        </p:spPr>
        <p:txBody>
          <a:bodyPr anchor="ctr">
            <a:normAutofit/>
          </a:bodyPr>
          <a:lstStyle/>
          <a:p>
            <a:r>
              <a:rPr lang="en-GB" sz="2200"/>
              <a:t>The Photons are losing energy in a stochastic way – that is </a:t>
            </a:r>
            <a:r>
              <a:rPr lang="en-GB" sz="2200" b="1"/>
              <a:t>every photon has a probability to survive</a:t>
            </a:r>
            <a:r>
              <a:rPr lang="en-GB" sz="2200"/>
              <a:t>  after a given thickness of absorber. </a:t>
            </a:r>
          </a:p>
          <a:p>
            <a:r>
              <a:rPr lang="en-GB" sz="2200"/>
              <a:t>Like  if I have  100 dices and I decide to remove all the sixes after a throw.  I will stay with a given number of dices in play after the first throw. I throw again, and again  if I have many dices  you can imagine that after many throws (analogous to the thickness of material I will still have dices on the table. This is called the logarithmic absorption</a:t>
            </a:r>
          </a:p>
          <a:p>
            <a:r>
              <a:rPr lang="en-GB" sz="2200"/>
              <a:t>For charged particles the </a:t>
            </a:r>
            <a:r>
              <a:rPr lang="en-GB" sz="2200" b="1"/>
              <a:t>situation is different </a:t>
            </a:r>
            <a:r>
              <a:rPr lang="en-GB" sz="2200"/>
              <a:t>: every particle is losing energy continuously like a car without engine on a flat road: after a given path it will stop…. It means for each particle we can calculate the Range it will have in a given piece of material due to its energy, mass and charge.</a:t>
            </a:r>
          </a:p>
        </p:txBody>
      </p:sp>
      <p:sp>
        <p:nvSpPr>
          <p:cNvPr id="10" name="Footer Placeholder 9">
            <a:extLst>
              <a:ext uri="{FF2B5EF4-FFF2-40B4-BE49-F238E27FC236}">
                <a16:creationId xmlns:a16="http://schemas.microsoft.com/office/drawing/2014/main" id="{2A5B319C-34AD-4B54-B7F2-DAF5C27B33AC}"/>
              </a:ext>
            </a:extLst>
          </p:cNvPr>
          <p:cNvSpPr>
            <a:spLocks noGrp="1"/>
          </p:cNvSpPr>
          <p:nvPr>
            <p:ph type="ftr" sz="quarter" idx="11"/>
          </p:nvPr>
        </p:nvSpPr>
        <p:spPr/>
        <p:txBody>
          <a:bodyPr/>
          <a:lstStyle/>
          <a:p>
            <a:r>
              <a:rPr lang="en-US"/>
              <a:t>Particle Therapy MasterClass 2021 ( 10/03/2021, ICN UNAM)</a:t>
            </a:r>
            <a:endParaRPr lang="es-MX"/>
          </a:p>
        </p:txBody>
      </p:sp>
      <p:sp>
        <p:nvSpPr>
          <p:cNvPr id="11" name="Slide Number Placeholder 10">
            <a:extLst>
              <a:ext uri="{FF2B5EF4-FFF2-40B4-BE49-F238E27FC236}">
                <a16:creationId xmlns:a16="http://schemas.microsoft.com/office/drawing/2014/main" id="{417A959D-C1D8-4781-A59A-5BE1C68AFF11}"/>
              </a:ext>
            </a:extLst>
          </p:cNvPr>
          <p:cNvSpPr>
            <a:spLocks noGrp="1"/>
          </p:cNvSpPr>
          <p:nvPr>
            <p:ph type="sldNum" sz="quarter" idx="12"/>
          </p:nvPr>
        </p:nvSpPr>
        <p:spPr/>
        <p:txBody>
          <a:bodyPr/>
          <a:lstStyle/>
          <a:p>
            <a:fld id="{D49E9730-15D7-4F3E-A30F-D5C30031E350}" type="slidenum">
              <a:rPr lang="es-MX" smtClean="0"/>
              <a:t>9</a:t>
            </a:fld>
            <a:endParaRPr lang="es-MX"/>
          </a:p>
        </p:txBody>
      </p:sp>
    </p:spTree>
    <p:extLst>
      <p:ext uri="{BB962C8B-B14F-4D97-AF65-F5344CB8AC3E}">
        <p14:creationId xmlns:p14="http://schemas.microsoft.com/office/powerpoint/2010/main" val="2219683480"/>
      </p:ext>
    </p:extLst>
  </p:cSld>
  <p:clrMapOvr>
    <a:masterClrMapping/>
  </p:clrMapOvr>
</p:sld>
</file>

<file path=ppt/theme/theme1.xml><?xml version="1.0" encoding="utf-8"?>
<a:theme xmlns:a="http://schemas.openxmlformats.org/drawingml/2006/main" name="Tema de Offic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2629</Words>
  <Application>Microsoft Office PowerPoint</Application>
  <PresentationFormat>Widescreen</PresentationFormat>
  <Paragraphs>245</Paragraphs>
  <Slides>42</Slides>
  <Notes>1</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AvantGarde Bk BT</vt:lpstr>
      <vt:lpstr>Calibri</vt:lpstr>
      <vt:lpstr>Calibri Light</vt:lpstr>
      <vt:lpstr>Symbol</vt:lpstr>
      <vt:lpstr>Times</vt:lpstr>
      <vt:lpstr>Times New Roman</vt:lpstr>
      <vt:lpstr>Tema de Office</vt:lpstr>
      <vt:lpstr>Masterclass 2011</vt:lpstr>
      <vt:lpstr>THE NUCLEAR PHYSICS HELPS THE FIGHT AGAINST CANCER</vt:lpstr>
      <vt:lpstr>The main points</vt:lpstr>
      <vt:lpstr>A short recollection of the ways radiation is absorbed  </vt:lpstr>
      <vt:lpstr>Interactions of  Particles (not electrons)with Matter</vt:lpstr>
      <vt:lpstr>PowerPoint Presentation</vt:lpstr>
      <vt:lpstr>PowerPoint Presentation</vt:lpstr>
      <vt:lpstr>PowerPoint Presentation</vt:lpstr>
      <vt:lpstr>Important to understand</vt:lpstr>
      <vt:lpstr>PowerPoint Presentation</vt:lpstr>
      <vt:lpstr>PowerPoint Presentation</vt:lpstr>
      <vt:lpstr>Key parameters of the radiotherapy</vt:lpstr>
      <vt:lpstr> The energy loss for charged particles</vt:lpstr>
      <vt:lpstr>Linear energy transfer</vt:lpstr>
      <vt:lpstr>Difference between proton and carbon </vt:lpstr>
      <vt:lpstr> Absorbed dose</vt:lpstr>
      <vt:lpstr>Relative biological effectiveness RBE</vt:lpstr>
      <vt:lpstr>Origin of the necessity for defining RBE</vt:lpstr>
      <vt:lpstr>RBE photons  vs carbon ions</vt:lpstr>
      <vt:lpstr>PowerPoint Presentation</vt:lpstr>
      <vt:lpstr>Lets turn to the living organisms</vt:lpstr>
      <vt:lpstr>Basic information about biology -DNA</vt:lpstr>
      <vt:lpstr>The biological effects ofradiation</vt:lpstr>
      <vt:lpstr>Direct action</vt:lpstr>
      <vt:lpstr>The ways to direct action…</vt:lpstr>
      <vt:lpstr>Indirect action</vt:lpstr>
      <vt:lpstr>Indirect  action on the wáter molecules</vt:lpstr>
      <vt:lpstr>The sensitivity of different cells</vt:lpstr>
      <vt:lpstr>How the radiation affects the tissues</vt:lpstr>
      <vt:lpstr> cells are complex mechanisms</vt:lpstr>
      <vt:lpstr>Determinants of biological effects</vt:lpstr>
      <vt:lpstr>Damage and recovery</vt:lpstr>
      <vt:lpstr>Cell sensititvity</vt:lpstr>
      <vt:lpstr>Cell sensitivity</vt:lpstr>
      <vt:lpstr>The question</vt:lpstr>
      <vt:lpstr>The problems with photon radiotherapy</vt:lpstr>
      <vt:lpstr>Case for heavy ions beams – delivery directly to the tumor!</vt:lpstr>
      <vt:lpstr>PowerPoint Presentation</vt:lpstr>
      <vt:lpstr>The variation in the dose deposition</vt:lpstr>
      <vt:lpstr>The lateral extent of dose deposition </vt:lpstr>
      <vt:lpstr> Carbon ions win!</vt:lpstr>
      <vt:lpstr>Radioenhancers to improve dose delivery to tumors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Masterclass 2011</dc:title>
  <dc:creator>Nelly Solano</dc:creator>
  <cp:lastModifiedBy>Nelly Solano</cp:lastModifiedBy>
  <cp:revision>7</cp:revision>
  <dcterms:created xsi:type="dcterms:W3CDTF">2021-03-02T03:05:02Z</dcterms:created>
  <dcterms:modified xsi:type="dcterms:W3CDTF">2021-03-02T04:00:08Z</dcterms:modified>
</cp:coreProperties>
</file>