
<file path=[Content_Types].xml><?xml version="1.0" encoding="utf-8"?>
<Types xmlns="http://schemas.openxmlformats.org/package/2006/content-types"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832" r:id="rId1"/>
  </p:sldMasterIdLst>
  <p:notesMasterIdLst>
    <p:notesMasterId r:id="rId67"/>
  </p:notesMasterIdLst>
  <p:sldIdLst>
    <p:sldId id="447" r:id="rId2"/>
    <p:sldId id="260" r:id="rId3"/>
    <p:sldId id="298" r:id="rId4"/>
    <p:sldId id="295" r:id="rId5"/>
    <p:sldId id="296" r:id="rId6"/>
    <p:sldId id="498" r:id="rId7"/>
    <p:sldId id="499" r:id="rId8"/>
    <p:sldId id="553" r:id="rId9"/>
    <p:sldId id="554" r:id="rId10"/>
    <p:sldId id="555" r:id="rId11"/>
    <p:sldId id="451" r:id="rId12"/>
    <p:sldId id="500" r:id="rId13"/>
    <p:sldId id="501" r:id="rId14"/>
    <p:sldId id="263" r:id="rId15"/>
    <p:sldId id="264" r:id="rId16"/>
    <p:sldId id="427" r:id="rId17"/>
    <p:sldId id="540" r:id="rId18"/>
    <p:sldId id="267" r:id="rId19"/>
    <p:sldId id="422" r:id="rId20"/>
    <p:sldId id="502" r:id="rId21"/>
    <p:sldId id="424" r:id="rId22"/>
    <p:sldId id="279" r:id="rId23"/>
    <p:sldId id="428" r:id="rId24"/>
    <p:sldId id="280" r:id="rId25"/>
    <p:sldId id="452" r:id="rId26"/>
    <p:sldId id="390" r:id="rId27"/>
    <p:sldId id="483" r:id="rId28"/>
    <p:sldId id="565" r:id="rId29"/>
    <p:sldId id="566" r:id="rId30"/>
    <p:sldId id="520" r:id="rId31"/>
    <p:sldId id="523" r:id="rId32"/>
    <p:sldId id="525" r:id="rId33"/>
    <p:sldId id="394" r:id="rId34"/>
    <p:sldId id="471" r:id="rId35"/>
    <p:sldId id="476" r:id="rId36"/>
    <p:sldId id="469" r:id="rId37"/>
    <p:sldId id="430" r:id="rId38"/>
    <p:sldId id="560" r:id="rId39"/>
    <p:sldId id="561" r:id="rId40"/>
    <p:sldId id="564" r:id="rId41"/>
    <p:sldId id="478" r:id="rId42"/>
    <p:sldId id="542" r:id="rId43"/>
    <p:sldId id="504" r:id="rId44"/>
    <p:sldId id="505" r:id="rId45"/>
    <p:sldId id="446" r:id="rId46"/>
    <p:sldId id="509" r:id="rId47"/>
    <p:sldId id="497" r:id="rId48"/>
    <p:sldId id="541" r:id="rId49"/>
    <p:sldId id="467" r:id="rId50"/>
    <p:sldId id="518" r:id="rId51"/>
    <p:sldId id="517" r:id="rId52"/>
    <p:sldId id="558" r:id="rId53"/>
    <p:sldId id="559" r:id="rId54"/>
    <p:sldId id="516" r:id="rId55"/>
    <p:sldId id="513" r:id="rId56"/>
    <p:sldId id="514" r:id="rId57"/>
    <p:sldId id="515" r:id="rId58"/>
    <p:sldId id="511" r:id="rId59"/>
    <p:sldId id="512" r:id="rId60"/>
    <p:sldId id="526" r:id="rId61"/>
    <p:sldId id="527" r:id="rId62"/>
    <p:sldId id="528" r:id="rId63"/>
    <p:sldId id="529" r:id="rId64"/>
    <p:sldId id="530" r:id="rId65"/>
    <p:sldId id="531" r:id="rId66"/>
  </p:sldIdLst>
  <p:sldSz cx="9144000" cy="6858000" type="screen4x3"/>
  <p:notesSz cx="6858000" cy="9144000"/>
  <p:defaultTextStyle>
    <a:defPPr>
      <a:defRPr lang="es-ES"/>
    </a:defPPr>
    <a:lvl1pPr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Tahoma" panose="020B0604030504040204" pitchFamily="34" charset="0"/>
        <a:ea typeface="+mn-ea"/>
        <a:cs typeface="+mn-cs"/>
      </a:defRPr>
    </a:lvl1pPr>
    <a:lvl2pPr marL="457200"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Tahoma" panose="020B0604030504040204" pitchFamily="34" charset="0"/>
        <a:ea typeface="+mn-ea"/>
        <a:cs typeface="+mn-cs"/>
      </a:defRPr>
    </a:lvl2pPr>
    <a:lvl3pPr marL="914400"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Tahoma" panose="020B0604030504040204" pitchFamily="34" charset="0"/>
        <a:ea typeface="+mn-ea"/>
        <a:cs typeface="+mn-cs"/>
      </a:defRPr>
    </a:lvl3pPr>
    <a:lvl4pPr marL="1371600"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Tahoma" panose="020B0604030504040204" pitchFamily="34" charset="0"/>
        <a:ea typeface="+mn-ea"/>
        <a:cs typeface="+mn-cs"/>
      </a:defRPr>
    </a:lvl4pPr>
    <a:lvl5pPr marL="1828800"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Tahoma" panose="020B0604030504040204" pitchFamily="34" charset="0"/>
        <a:ea typeface="+mn-ea"/>
        <a:cs typeface="+mn-cs"/>
      </a:defRPr>
    </a:lvl5pPr>
    <a:lvl6pPr marL="2286000" algn="l" defTabSz="914400" rtl="0" eaLnBrk="1" latinLnBrk="0" hangingPunct="1">
      <a:defRPr kern="1200">
        <a:solidFill>
          <a:schemeClr val="tx1"/>
        </a:solidFill>
        <a:latin typeface="Tahoma" panose="020B0604030504040204" pitchFamily="34" charset="0"/>
        <a:ea typeface="+mn-ea"/>
        <a:cs typeface="+mn-cs"/>
      </a:defRPr>
    </a:lvl6pPr>
    <a:lvl7pPr marL="2743200" algn="l" defTabSz="914400" rtl="0" eaLnBrk="1" latinLnBrk="0" hangingPunct="1">
      <a:defRPr kern="1200">
        <a:solidFill>
          <a:schemeClr val="tx1"/>
        </a:solidFill>
        <a:latin typeface="Tahoma" panose="020B0604030504040204" pitchFamily="34" charset="0"/>
        <a:ea typeface="+mn-ea"/>
        <a:cs typeface="+mn-cs"/>
      </a:defRPr>
    </a:lvl7pPr>
    <a:lvl8pPr marL="3200400" algn="l" defTabSz="914400" rtl="0" eaLnBrk="1" latinLnBrk="0" hangingPunct="1">
      <a:defRPr kern="1200">
        <a:solidFill>
          <a:schemeClr val="tx1"/>
        </a:solidFill>
        <a:latin typeface="Tahoma" panose="020B0604030504040204" pitchFamily="34" charset="0"/>
        <a:ea typeface="+mn-ea"/>
        <a:cs typeface="+mn-cs"/>
      </a:defRPr>
    </a:lvl8pPr>
    <a:lvl9pPr marL="3657600" algn="l" defTabSz="914400" rtl="0" eaLnBrk="1" latinLnBrk="0" hangingPunct="1">
      <a:defRPr kern="1200">
        <a:solidFill>
          <a:schemeClr val="tx1"/>
        </a:solidFill>
        <a:latin typeface="Tahoma" panose="020B0604030504040204" pitchFamily="34" charset="0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288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004765"/>
    <a:srgbClr val="6699FF"/>
    <a:srgbClr val="6D6D6D"/>
    <a:srgbClr val="66FF66"/>
    <a:srgbClr val="996633"/>
    <a:srgbClr val="993300"/>
    <a:srgbClr val="000000"/>
    <a:srgbClr val="CC3300"/>
    <a:srgbClr val="A50021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890" autoAdjust="0"/>
    <p:restoredTop sz="93969" autoAdjust="0"/>
  </p:normalViewPr>
  <p:slideViewPr>
    <p:cSldViewPr>
      <p:cViewPr varScale="1">
        <p:scale>
          <a:sx n="68" d="100"/>
          <a:sy n="68" d="100"/>
        </p:scale>
        <p:origin x="1434" y="66"/>
      </p:cViewPr>
      <p:guideLst>
        <p:guide orient="horz" pos="2160"/>
        <p:guide pos="2880"/>
      </p:guideLst>
    </p:cSldViewPr>
  </p:slideViewPr>
  <p:outlineViewPr>
    <p:cViewPr>
      <p:scale>
        <a:sx n="33" d="100"/>
        <a:sy n="33" d="100"/>
      </p:scale>
      <p:origin x="0" y="0"/>
    </p:cViewPr>
  </p:outlineViewPr>
  <p:notesTextViewPr>
    <p:cViewPr>
      <p:scale>
        <a:sx n="100" d="100"/>
        <a:sy n="100" d="100"/>
      </p:scale>
      <p:origin x="0" y="0"/>
    </p:cViewPr>
  </p:notesTextViewPr>
  <p:sorterViewPr>
    <p:cViewPr>
      <p:scale>
        <a:sx n="66" d="100"/>
        <a:sy n="66" d="100"/>
      </p:scale>
      <p:origin x="0" y="0"/>
    </p:cViewPr>
  </p:sorter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9" Type="http://schemas.openxmlformats.org/officeDocument/2006/relationships/slide" Target="slides/slide38.xml"/><Relationship Id="rId21" Type="http://schemas.openxmlformats.org/officeDocument/2006/relationships/slide" Target="slides/slide20.xml"/><Relationship Id="rId34" Type="http://schemas.openxmlformats.org/officeDocument/2006/relationships/slide" Target="slides/slide33.xml"/><Relationship Id="rId42" Type="http://schemas.openxmlformats.org/officeDocument/2006/relationships/slide" Target="slides/slide41.xml"/><Relationship Id="rId47" Type="http://schemas.openxmlformats.org/officeDocument/2006/relationships/slide" Target="slides/slide46.xml"/><Relationship Id="rId50" Type="http://schemas.openxmlformats.org/officeDocument/2006/relationships/slide" Target="slides/slide49.xml"/><Relationship Id="rId55" Type="http://schemas.openxmlformats.org/officeDocument/2006/relationships/slide" Target="slides/slide54.xml"/><Relationship Id="rId63" Type="http://schemas.openxmlformats.org/officeDocument/2006/relationships/slide" Target="slides/slide62.xml"/><Relationship Id="rId68" Type="http://schemas.openxmlformats.org/officeDocument/2006/relationships/presProps" Target="presProps.xml"/><Relationship Id="rId7" Type="http://schemas.openxmlformats.org/officeDocument/2006/relationships/slide" Target="slides/slide6.xml"/><Relationship Id="rId71" Type="http://schemas.openxmlformats.org/officeDocument/2006/relationships/tableStyles" Target="tableStyles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9" Type="http://schemas.openxmlformats.org/officeDocument/2006/relationships/slide" Target="slides/slide28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53" Type="http://schemas.openxmlformats.org/officeDocument/2006/relationships/slide" Target="slides/slide52.xml"/><Relationship Id="rId58" Type="http://schemas.openxmlformats.org/officeDocument/2006/relationships/slide" Target="slides/slide57.xml"/><Relationship Id="rId66" Type="http://schemas.openxmlformats.org/officeDocument/2006/relationships/slide" Target="slides/slide65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49" Type="http://schemas.openxmlformats.org/officeDocument/2006/relationships/slide" Target="slides/slide48.xml"/><Relationship Id="rId57" Type="http://schemas.openxmlformats.org/officeDocument/2006/relationships/slide" Target="slides/slide56.xml"/><Relationship Id="rId61" Type="http://schemas.openxmlformats.org/officeDocument/2006/relationships/slide" Target="slides/slide60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slide" Target="slides/slide30.xml"/><Relationship Id="rId44" Type="http://schemas.openxmlformats.org/officeDocument/2006/relationships/slide" Target="slides/slide43.xml"/><Relationship Id="rId52" Type="http://schemas.openxmlformats.org/officeDocument/2006/relationships/slide" Target="slides/slide51.xml"/><Relationship Id="rId60" Type="http://schemas.openxmlformats.org/officeDocument/2006/relationships/slide" Target="slides/slide59.xml"/><Relationship Id="rId65" Type="http://schemas.openxmlformats.org/officeDocument/2006/relationships/slide" Target="slides/slide64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slide" Target="slides/slide42.xml"/><Relationship Id="rId48" Type="http://schemas.openxmlformats.org/officeDocument/2006/relationships/slide" Target="slides/slide47.xml"/><Relationship Id="rId56" Type="http://schemas.openxmlformats.org/officeDocument/2006/relationships/slide" Target="slides/slide55.xml"/><Relationship Id="rId64" Type="http://schemas.openxmlformats.org/officeDocument/2006/relationships/slide" Target="slides/slide63.xml"/><Relationship Id="rId69" Type="http://schemas.openxmlformats.org/officeDocument/2006/relationships/viewProps" Target="viewProps.xml"/><Relationship Id="rId8" Type="http://schemas.openxmlformats.org/officeDocument/2006/relationships/slide" Target="slides/slide7.xml"/><Relationship Id="rId51" Type="http://schemas.openxmlformats.org/officeDocument/2006/relationships/slide" Target="slides/slide50.xml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46" Type="http://schemas.openxmlformats.org/officeDocument/2006/relationships/slide" Target="slides/slide45.xml"/><Relationship Id="rId59" Type="http://schemas.openxmlformats.org/officeDocument/2006/relationships/slide" Target="slides/slide58.xml"/><Relationship Id="rId67" Type="http://schemas.openxmlformats.org/officeDocument/2006/relationships/notesMaster" Target="notesMasters/notesMaster1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54" Type="http://schemas.openxmlformats.org/officeDocument/2006/relationships/slide" Target="slides/slide53.xml"/><Relationship Id="rId62" Type="http://schemas.openxmlformats.org/officeDocument/2006/relationships/slide" Target="slides/slide61.xml"/><Relationship Id="rId70" Type="http://schemas.openxmlformats.org/officeDocument/2006/relationships/theme" Target="theme/theme1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5650" name="Rectangle 2">
            <a:extLst>
              <a:ext uri="{FF2B5EF4-FFF2-40B4-BE49-F238E27FC236}">
                <a16:creationId xmlns:a16="http://schemas.microsoft.com/office/drawing/2014/main" id="{887DC3EF-F46C-4B25-887D-8F2DF56E2D84}"/>
              </a:ext>
            </a:extLst>
          </p:cNvPr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0"/>
            <a:ext cx="29718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eaLnBrk="1" hangingPunct="1">
              <a:defRPr sz="1200">
                <a:latin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55651" name="Rectangle 3">
            <a:extLst>
              <a:ext uri="{FF2B5EF4-FFF2-40B4-BE49-F238E27FC236}">
                <a16:creationId xmlns:a16="http://schemas.microsoft.com/office/drawing/2014/main" id="{51D1FA57-1F58-49C3-A1CB-2D92DE53DA6B}"/>
              </a:ext>
            </a:extLst>
          </p:cNvPr>
          <p:cNvSpPr>
            <a:spLocks noGrp="1" noChangeArrowheads="1"/>
          </p:cNvSpPr>
          <p:nvPr>
            <p:ph type="dt" idx="1"/>
          </p:nvPr>
        </p:nvSpPr>
        <p:spPr bwMode="auto">
          <a:xfrm>
            <a:off x="3884613" y="0"/>
            <a:ext cx="29718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 eaLnBrk="1" hangingPunct="1">
              <a:defRPr sz="1200">
                <a:latin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2052" name="Rectangle 4">
            <a:extLst>
              <a:ext uri="{FF2B5EF4-FFF2-40B4-BE49-F238E27FC236}">
                <a16:creationId xmlns:a16="http://schemas.microsoft.com/office/drawing/2014/main" id="{1D9A6859-F049-4A47-AB7F-5444B6426BCC}"/>
              </a:ext>
            </a:extLst>
          </p:cNvPr>
          <p:cNvSpPr>
            <a:spLocks noGrp="1" noRot="1" noChangeAspect="1" noChangeArrowheads="1" noTextEdit="1"/>
          </p:cNvSpPr>
          <p:nvPr>
            <p:ph type="sldImg" idx="2"/>
          </p:nvPr>
        </p:nvSpPr>
        <p:spPr bwMode="auto">
          <a:xfrm>
            <a:off x="1143000" y="685800"/>
            <a:ext cx="4572000" cy="3429000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55653" name="Rectangle 5">
            <a:extLst>
              <a:ext uri="{FF2B5EF4-FFF2-40B4-BE49-F238E27FC236}">
                <a16:creationId xmlns:a16="http://schemas.microsoft.com/office/drawing/2014/main" id="{CDC39C47-C83F-4D1C-B39D-B02EC2980C36}"/>
              </a:ext>
            </a:extLst>
          </p:cNvPr>
          <p:cNvSpPr>
            <a:spLocks noGrp="1" noChangeArrowheads="1"/>
          </p:cNvSpPr>
          <p:nvPr>
            <p:ph type="body" sz="quarter" idx="3"/>
          </p:nvPr>
        </p:nvSpPr>
        <p:spPr bwMode="auto">
          <a:xfrm>
            <a:off x="685800" y="4343400"/>
            <a:ext cx="5486400" cy="411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</a:p>
        </p:txBody>
      </p:sp>
      <p:sp>
        <p:nvSpPr>
          <p:cNvPr id="155654" name="Rectangle 6">
            <a:extLst>
              <a:ext uri="{FF2B5EF4-FFF2-40B4-BE49-F238E27FC236}">
                <a16:creationId xmlns:a16="http://schemas.microsoft.com/office/drawing/2014/main" id="{32049725-96A3-40D1-904C-84B0CCEC894C}"/>
              </a:ext>
            </a:extLst>
          </p:cNvPr>
          <p:cNvSpPr>
            <a:spLocks noGrp="1" noChangeArrowheads="1"/>
          </p:cNvSpPr>
          <p:nvPr>
            <p:ph type="ftr" sz="quarter" idx="4"/>
          </p:nvPr>
        </p:nvSpPr>
        <p:spPr bwMode="auto">
          <a:xfrm>
            <a:off x="0" y="8685213"/>
            <a:ext cx="29718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eaLnBrk="1" hangingPunct="1">
              <a:defRPr sz="1200">
                <a:latin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55655" name="Rectangle 7">
            <a:extLst>
              <a:ext uri="{FF2B5EF4-FFF2-40B4-BE49-F238E27FC236}">
                <a16:creationId xmlns:a16="http://schemas.microsoft.com/office/drawing/2014/main" id="{3B02B21F-65DB-47CA-B8FF-10361C341D37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 eaLnBrk="1" hangingPunct="1">
              <a:defRPr sz="1200">
                <a:latin typeface="Arial" panose="020B0604020202020204" pitchFamily="34" charset="0"/>
              </a:defRPr>
            </a:lvl1pPr>
          </a:lstStyle>
          <a:p>
            <a:pPr>
              <a:defRPr/>
            </a:pPr>
            <a:fld id="{66C20A02-65F2-47EF-A18D-F42B919B3937}" type="slidenum">
              <a:rPr lang="en-US" altLang="en-US"/>
              <a:pPr>
                <a:defRPr/>
              </a:pPr>
              <a:t>‹Nº›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notesStyle>
    <a:lvl1pPr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charset="0"/>
        <a:ea typeface="+mn-ea"/>
        <a:cs typeface="+mn-cs"/>
      </a:defRPr>
    </a:lvl1pPr>
    <a:lvl2pPr marL="4572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charset="0"/>
        <a:ea typeface="+mn-ea"/>
        <a:cs typeface="+mn-cs"/>
      </a:defRPr>
    </a:lvl2pPr>
    <a:lvl3pPr marL="9144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charset="0"/>
        <a:ea typeface="+mn-ea"/>
        <a:cs typeface="+mn-cs"/>
      </a:defRPr>
    </a:lvl3pPr>
    <a:lvl4pPr marL="13716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charset="0"/>
        <a:ea typeface="+mn-ea"/>
        <a:cs typeface="+mn-cs"/>
      </a:defRPr>
    </a:lvl4pPr>
    <a:lvl5pPr marL="18288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charset="0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4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5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6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7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8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9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7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1 Marcador de imagen de diapositiva">
            <a:extLst>
              <a:ext uri="{FF2B5EF4-FFF2-40B4-BE49-F238E27FC236}">
                <a16:creationId xmlns:a16="http://schemas.microsoft.com/office/drawing/2014/main" id="{7B6BFAC8-F07A-4EB6-AF00-C2A749D03984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4099" name="2 Marcador de notas">
            <a:extLst>
              <a:ext uri="{FF2B5EF4-FFF2-40B4-BE49-F238E27FC236}">
                <a16:creationId xmlns:a16="http://schemas.microsoft.com/office/drawing/2014/main" id="{58B35112-D5B2-4332-BB1E-7F54EDCA15D4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r>
              <a:rPr lang="es-ES" altLang="en-US" dirty="0">
                <a:latin typeface="Arial" panose="020B0604020202020204" pitchFamily="34" charset="0"/>
              </a:rPr>
              <a:t>55 min más o menos relajado pero eficiente (con menos rollo y quitando un par </a:t>
            </a:r>
            <a:r>
              <a:rPr lang="es-ES" altLang="en-US">
                <a:latin typeface="Arial" panose="020B0604020202020204" pitchFamily="34" charset="0"/>
              </a:rPr>
              <a:t>de transparencias se </a:t>
            </a:r>
            <a:r>
              <a:rPr lang="es-ES" altLang="en-US" dirty="0">
                <a:latin typeface="Arial" panose="020B0604020202020204" pitchFamily="34" charset="0"/>
              </a:rPr>
              <a:t>podría </a:t>
            </a:r>
            <a:r>
              <a:rPr lang="es-ES" altLang="en-US">
                <a:latin typeface="Arial" panose="020B0604020202020204" pitchFamily="34" charset="0"/>
              </a:rPr>
              <a:t>dar en 50 min)</a:t>
            </a:r>
            <a:endParaRPr lang="es-ES" altLang="en-US" dirty="0">
              <a:latin typeface="Arial" panose="020B0604020202020204" pitchFamily="34" charset="0"/>
            </a:endParaRPr>
          </a:p>
        </p:txBody>
      </p:sp>
      <p:sp>
        <p:nvSpPr>
          <p:cNvPr id="4100" name="3 Marcador de número de diapositiva">
            <a:extLst>
              <a:ext uri="{FF2B5EF4-FFF2-40B4-BE49-F238E27FC236}">
                <a16:creationId xmlns:a16="http://schemas.microsoft.com/office/drawing/2014/main" id="{FF8F9385-6251-4DE9-9E4F-9809DA42A00C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6DF3C92E-772B-42D7-B42B-00AA29064636}" type="slidenum">
              <a:rPr lang="en-US" altLang="en-US" smtClean="0"/>
              <a:pPr>
                <a:spcBef>
                  <a:spcPct val="0"/>
                </a:spcBef>
              </a:pPr>
              <a:t>1</a:t>
            </a:fld>
            <a:endParaRPr lang="en-US" altLang="en-US" dirty="0"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322" name="Slide Image Placeholder 1">
            <a:extLst>
              <a:ext uri="{FF2B5EF4-FFF2-40B4-BE49-F238E27FC236}">
                <a16:creationId xmlns:a16="http://schemas.microsoft.com/office/drawing/2014/main" id="{56CC652F-75C9-4AB4-92B6-A61BF101D358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56323" name="Notes Placeholder 2">
            <a:extLst>
              <a:ext uri="{FF2B5EF4-FFF2-40B4-BE49-F238E27FC236}">
                <a16:creationId xmlns:a16="http://schemas.microsoft.com/office/drawing/2014/main" id="{CCC873C6-D67F-4DA6-9F51-87F8E1BE145E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r>
              <a:rPr lang="es-MX" altLang="en-US" dirty="0">
                <a:latin typeface="Arial" panose="020B0604020202020204" pitchFamily="34" charset="0"/>
              </a:rPr>
              <a:t>CMS: 38 países, 3600 miembros de 183 instituciones; 12,500 toneladas (el doble de ATLAS, aunque tiene solo 1/8 del volumen). Tiene el doble de hierro que la torre Eiffel</a:t>
            </a:r>
          </a:p>
        </p:txBody>
      </p:sp>
      <p:sp>
        <p:nvSpPr>
          <p:cNvPr id="56324" name="Slide Number Placeholder 3">
            <a:extLst>
              <a:ext uri="{FF2B5EF4-FFF2-40B4-BE49-F238E27FC236}">
                <a16:creationId xmlns:a16="http://schemas.microsoft.com/office/drawing/2014/main" id="{2C011265-E74A-4C8E-9905-A4E9A92CA305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3AF7357D-AC73-4274-93CA-0C682A58D9EE}" type="slidenum">
              <a:rPr lang="en-US" altLang="en-US" smtClean="0"/>
              <a:pPr>
                <a:spcBef>
                  <a:spcPct val="0"/>
                </a:spcBef>
              </a:pPr>
              <a:t>40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835636429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322" name="Slide Image Placeholder 1">
            <a:extLst>
              <a:ext uri="{FF2B5EF4-FFF2-40B4-BE49-F238E27FC236}">
                <a16:creationId xmlns:a16="http://schemas.microsoft.com/office/drawing/2014/main" id="{56CC652F-75C9-4AB4-92B6-A61BF101D358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56323" name="Notes Placeholder 2">
            <a:extLst>
              <a:ext uri="{FF2B5EF4-FFF2-40B4-BE49-F238E27FC236}">
                <a16:creationId xmlns:a16="http://schemas.microsoft.com/office/drawing/2014/main" id="{CCC873C6-D67F-4DA6-9F51-87F8E1BE145E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r>
              <a:rPr lang="es-MX" altLang="en-US" dirty="0">
                <a:latin typeface="Arial" panose="020B0604020202020204" pitchFamily="34" charset="0"/>
              </a:rPr>
              <a:t>CMS: 38 países, 3600 miembros de 183 instituciones; 12,500 toneladas (el doble de ATLAS, aunque tiene solo 1/8 del volumen). Tiene el doble de hierro que la torre Eiffel</a:t>
            </a:r>
          </a:p>
        </p:txBody>
      </p:sp>
      <p:sp>
        <p:nvSpPr>
          <p:cNvPr id="56324" name="Slide Number Placeholder 3">
            <a:extLst>
              <a:ext uri="{FF2B5EF4-FFF2-40B4-BE49-F238E27FC236}">
                <a16:creationId xmlns:a16="http://schemas.microsoft.com/office/drawing/2014/main" id="{2C011265-E74A-4C8E-9905-A4E9A92CA305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3AF7357D-AC73-4274-93CA-0C682A58D9EE}" type="slidenum">
              <a:rPr lang="en-US" altLang="en-US" smtClean="0"/>
              <a:pPr>
                <a:spcBef>
                  <a:spcPct val="0"/>
                </a:spcBef>
              </a:pPr>
              <a:t>41</a:t>
            </a:fld>
            <a:endParaRPr lang="en-US" altLang="en-US"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418" name="1 Marcador de imagen de diapositiva">
            <a:extLst>
              <a:ext uri="{FF2B5EF4-FFF2-40B4-BE49-F238E27FC236}">
                <a16:creationId xmlns:a16="http://schemas.microsoft.com/office/drawing/2014/main" id="{82BF1463-5338-4A7E-B9AC-946D291D7C44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60419" name="2 Marcador de notas">
            <a:extLst>
              <a:ext uri="{FF2B5EF4-FFF2-40B4-BE49-F238E27FC236}">
                <a16:creationId xmlns:a16="http://schemas.microsoft.com/office/drawing/2014/main" id="{EA53657E-4D2D-4AF2-BFA5-B3BD324B5074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r>
              <a:rPr lang="es-ES" altLang="en-US">
                <a:latin typeface="Arial" panose="020B0604020202020204" pitchFamily="34" charset="0"/>
              </a:rPr>
              <a:t>1232 dipolos (15 m c/u) y 392 cuadrupolos (5-7 m). Esto da en total ~21 km (así que otros 6 km NO son imanes).</a:t>
            </a:r>
          </a:p>
          <a:p>
            <a:r>
              <a:rPr lang="es-ES" altLang="en-US">
                <a:latin typeface="Arial" panose="020B0604020202020204" pitchFamily="34" charset="0"/>
              </a:rPr>
              <a:t>Grid: decenas de miles de computadoras</a:t>
            </a:r>
          </a:p>
          <a:p>
            <a:r>
              <a:rPr lang="es-ES" altLang="en-US">
                <a:latin typeface="Arial" panose="020B0604020202020204" pitchFamily="34" charset="0"/>
              </a:rPr>
              <a:t> En ATLAS: si se guardaran todos los datos, por segundo 100,000 CDs, por año torre que llega a la Luna y de regreso.</a:t>
            </a:r>
          </a:p>
          <a:p>
            <a:r>
              <a:rPr lang="es-ES" altLang="en-US">
                <a:latin typeface="Arial" panose="020B0604020202020204" pitchFamily="34" charset="0"/>
              </a:rPr>
              <a:t>Pero solo se guardan por minuto 27 CDs (1 choque de cada 250,000), por año torre de 3 km</a:t>
            </a:r>
          </a:p>
          <a:p>
            <a:endParaRPr lang="es-ES" altLang="en-US">
              <a:latin typeface="Arial" panose="020B0604020202020204" pitchFamily="34" charset="0"/>
            </a:endParaRPr>
          </a:p>
        </p:txBody>
      </p:sp>
      <p:sp>
        <p:nvSpPr>
          <p:cNvPr id="60420" name="3 Marcador de número de diapositiva">
            <a:extLst>
              <a:ext uri="{FF2B5EF4-FFF2-40B4-BE49-F238E27FC236}">
                <a16:creationId xmlns:a16="http://schemas.microsoft.com/office/drawing/2014/main" id="{CE0308A2-C44F-4BB5-8D8C-2BABBD1943A7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1501C274-289D-4E71-BD4E-A1E55442FF0F}" type="slidenum">
              <a:rPr lang="en-US" altLang="en-US" smtClean="0"/>
              <a:pPr>
                <a:spcBef>
                  <a:spcPct val="0"/>
                </a:spcBef>
              </a:pPr>
              <a:t>44</a:t>
            </a:fld>
            <a:endParaRPr lang="en-US" altLang="en-US"/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466" name="Rectangle 7">
            <a:extLst>
              <a:ext uri="{FF2B5EF4-FFF2-40B4-BE49-F238E27FC236}">
                <a16:creationId xmlns:a16="http://schemas.microsoft.com/office/drawing/2014/main" id="{6EE1B5CA-0039-47C3-9885-193D396BA5E2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F0236BB9-ADDC-4212-A861-DA0C5B353C66}" type="slidenum">
              <a:rPr lang="en-US" altLang="en-US" smtClean="0"/>
              <a:pPr>
                <a:spcBef>
                  <a:spcPct val="0"/>
                </a:spcBef>
              </a:pPr>
              <a:t>45</a:t>
            </a:fld>
            <a:endParaRPr lang="en-US" altLang="en-US"/>
          </a:p>
        </p:txBody>
      </p:sp>
      <p:sp>
        <p:nvSpPr>
          <p:cNvPr id="62467" name="Rectangle 2">
            <a:extLst>
              <a:ext uri="{FF2B5EF4-FFF2-40B4-BE49-F238E27FC236}">
                <a16:creationId xmlns:a16="http://schemas.microsoft.com/office/drawing/2014/main" id="{82165BF2-1FA3-4EA0-AA56-39E29730A21C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62468" name="Rectangle 3">
            <a:extLst>
              <a:ext uri="{FF2B5EF4-FFF2-40B4-BE49-F238E27FC236}">
                <a16:creationId xmlns:a16="http://schemas.microsoft.com/office/drawing/2014/main" id="{61A8C60B-A91A-45B3-9945-28CFDC4BF195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r>
              <a:rPr lang="es-MX" altLang="en-US">
                <a:latin typeface="Arial" panose="020B0604020202020204" pitchFamily="34" charset="0"/>
              </a:rPr>
              <a:t>ALICE: 33 países, 1000 miembros de 116 instituciones. 2 subdetectores de disparo: V0 y ACCORDE</a:t>
            </a:r>
          </a:p>
          <a:p>
            <a:pPr eaLnBrk="1" hangingPunct="1"/>
            <a:r>
              <a:rPr lang="es-MX" altLang="en-US">
                <a:latin typeface="Arial" panose="020B0604020202020204" pitchFamily="34" charset="0"/>
              </a:rPr>
              <a:t>CMS: 38 países, 3600 miembros de 183 instituciones. </a:t>
            </a:r>
            <a:endParaRPr lang="en-US" altLang="en-US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514" name="1 Marcador de imagen de diapositiva">
            <a:extLst>
              <a:ext uri="{FF2B5EF4-FFF2-40B4-BE49-F238E27FC236}">
                <a16:creationId xmlns:a16="http://schemas.microsoft.com/office/drawing/2014/main" id="{6DAC43DB-86BC-457A-A5F1-18F894F90072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64515" name="2 Marcador de notas">
            <a:extLst>
              <a:ext uri="{FF2B5EF4-FFF2-40B4-BE49-F238E27FC236}">
                <a16:creationId xmlns:a16="http://schemas.microsoft.com/office/drawing/2014/main" id="{96B4A13B-C15D-4E32-B173-D671762F75F9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latin typeface="Arial" panose="020B0604020202020204" pitchFamily="34" charset="0"/>
            </a:endParaRPr>
          </a:p>
        </p:txBody>
      </p:sp>
      <p:sp>
        <p:nvSpPr>
          <p:cNvPr id="64516" name="3 Marcador de número de diapositiva">
            <a:extLst>
              <a:ext uri="{FF2B5EF4-FFF2-40B4-BE49-F238E27FC236}">
                <a16:creationId xmlns:a16="http://schemas.microsoft.com/office/drawing/2014/main" id="{30718009-992A-41E8-AB04-C7C67F078C1E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E74202F2-87B0-4A87-B6BA-C763A498A591}" type="slidenum">
              <a:rPr lang="en-US" altLang="en-US" smtClean="0"/>
              <a:pPr>
                <a:spcBef>
                  <a:spcPct val="0"/>
                </a:spcBef>
              </a:pPr>
              <a:t>46</a:t>
            </a:fld>
            <a:endParaRPr lang="en-US" altLang="en-US"/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562" name="1 Marcador de imagen de diapositiva">
            <a:extLst>
              <a:ext uri="{FF2B5EF4-FFF2-40B4-BE49-F238E27FC236}">
                <a16:creationId xmlns:a16="http://schemas.microsoft.com/office/drawing/2014/main" id="{6CF58388-2D2E-4E68-BAAB-CC13E84C09DC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66563" name="2 Marcador de notas">
            <a:extLst>
              <a:ext uri="{FF2B5EF4-FFF2-40B4-BE49-F238E27FC236}">
                <a16:creationId xmlns:a16="http://schemas.microsoft.com/office/drawing/2014/main" id="{2BEE3293-193B-4027-8599-B1927DCF1EA5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latin typeface="Arial" panose="020B0604020202020204" pitchFamily="34" charset="0"/>
            </a:endParaRPr>
          </a:p>
        </p:txBody>
      </p:sp>
      <p:sp>
        <p:nvSpPr>
          <p:cNvPr id="66564" name="3 Marcador de número de diapositiva">
            <a:extLst>
              <a:ext uri="{FF2B5EF4-FFF2-40B4-BE49-F238E27FC236}">
                <a16:creationId xmlns:a16="http://schemas.microsoft.com/office/drawing/2014/main" id="{253BE9A5-9834-4DCC-B23D-A933D65A2942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19808FCA-26DA-4A17-B619-D2B9506DE64C}" type="slidenum">
              <a:rPr lang="en-US" altLang="en-US" smtClean="0"/>
              <a:pPr>
                <a:spcBef>
                  <a:spcPct val="0"/>
                </a:spcBef>
              </a:pPr>
              <a:t>47</a:t>
            </a:fld>
            <a:endParaRPr lang="en-US" altLang="en-US"/>
          </a:p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610" name="1 Marcador de imagen de diapositiva">
            <a:extLst>
              <a:ext uri="{FF2B5EF4-FFF2-40B4-BE49-F238E27FC236}">
                <a16:creationId xmlns:a16="http://schemas.microsoft.com/office/drawing/2014/main" id="{F12FDAE7-C4E0-4569-81A5-861C5C7C0277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68611" name="2 Marcador de notas">
            <a:extLst>
              <a:ext uri="{FF2B5EF4-FFF2-40B4-BE49-F238E27FC236}">
                <a16:creationId xmlns:a16="http://schemas.microsoft.com/office/drawing/2014/main" id="{2550FFB0-8188-4BBC-8E75-88727A1A1333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latin typeface="Arial" panose="020B0604020202020204" pitchFamily="34" charset="0"/>
            </a:endParaRPr>
          </a:p>
        </p:txBody>
      </p:sp>
      <p:sp>
        <p:nvSpPr>
          <p:cNvPr id="68612" name="3 Marcador de número de diapositiva">
            <a:extLst>
              <a:ext uri="{FF2B5EF4-FFF2-40B4-BE49-F238E27FC236}">
                <a16:creationId xmlns:a16="http://schemas.microsoft.com/office/drawing/2014/main" id="{C90273C8-A9CC-402F-8FF6-D6439CD2D370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86455D44-6923-4EE9-80E2-399DEEBE4FF5}" type="slidenum">
              <a:rPr lang="en-US" altLang="en-US" smtClean="0"/>
              <a:pPr>
                <a:spcBef>
                  <a:spcPct val="0"/>
                </a:spcBef>
              </a:pPr>
              <a:t>48</a:t>
            </a:fld>
            <a:endParaRPr lang="en-US" altLang="en-US"/>
          </a:p>
        </p:txBody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658" name="1 Marcador de imagen de diapositiva">
            <a:extLst>
              <a:ext uri="{FF2B5EF4-FFF2-40B4-BE49-F238E27FC236}">
                <a16:creationId xmlns:a16="http://schemas.microsoft.com/office/drawing/2014/main" id="{1BDDE7B2-3433-4C5C-9CA3-3E5C03A1FA23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70659" name="2 Marcador de notas">
            <a:extLst>
              <a:ext uri="{FF2B5EF4-FFF2-40B4-BE49-F238E27FC236}">
                <a16:creationId xmlns:a16="http://schemas.microsoft.com/office/drawing/2014/main" id="{8A8C8F35-F7C5-4071-AEBE-D2E391A0AAB0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s-MX" altLang="en-US">
              <a:latin typeface="Arial" panose="020B0604020202020204" pitchFamily="34" charset="0"/>
            </a:endParaRPr>
          </a:p>
        </p:txBody>
      </p:sp>
      <p:sp>
        <p:nvSpPr>
          <p:cNvPr id="70660" name="3 Marcador de número de diapositiva">
            <a:extLst>
              <a:ext uri="{FF2B5EF4-FFF2-40B4-BE49-F238E27FC236}">
                <a16:creationId xmlns:a16="http://schemas.microsoft.com/office/drawing/2014/main" id="{1C40B345-E094-4BEC-AA0E-1A509C27ECFE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D5189059-A931-406A-9F14-26F2C0D42734}" type="slidenum">
              <a:rPr lang="en-US" altLang="en-US" smtClean="0"/>
              <a:pPr>
                <a:spcBef>
                  <a:spcPct val="0"/>
                </a:spcBef>
              </a:pPr>
              <a:t>49</a:t>
            </a:fld>
            <a:endParaRPr lang="en-US" altLang="en-US"/>
          </a:p>
        </p:txBody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874" name="Slide Image Placeholder 1">
            <a:extLst>
              <a:ext uri="{FF2B5EF4-FFF2-40B4-BE49-F238E27FC236}">
                <a16:creationId xmlns:a16="http://schemas.microsoft.com/office/drawing/2014/main" id="{2DF303C2-B1AC-4D49-B360-BD3C54CA60C3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79875" name="Notes Placeholder 2">
            <a:extLst>
              <a:ext uri="{FF2B5EF4-FFF2-40B4-BE49-F238E27FC236}">
                <a16:creationId xmlns:a16="http://schemas.microsoft.com/office/drawing/2014/main" id="{CDFF4F9E-9673-43EC-AFEA-3133EE972987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r>
              <a:rPr lang="es-MX" altLang="en-US">
                <a:latin typeface="Arial" panose="020B0604020202020204" pitchFamily="34" charset="0"/>
              </a:rPr>
              <a:t>electron: 9 diezquintillonésimas de kg;  Z: 2 diezcuatrillonésimas de kg,  180,000 veces más pesado que electrón</a:t>
            </a:r>
          </a:p>
        </p:txBody>
      </p:sp>
      <p:sp>
        <p:nvSpPr>
          <p:cNvPr id="79876" name="Slide Number Placeholder 3">
            <a:extLst>
              <a:ext uri="{FF2B5EF4-FFF2-40B4-BE49-F238E27FC236}">
                <a16:creationId xmlns:a16="http://schemas.microsoft.com/office/drawing/2014/main" id="{78FD0E6B-A63A-47DA-86C8-D3CA11E6B780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BA5FC6C6-50F6-4FF4-ADF6-86C95113DFF6}" type="slidenum">
              <a:rPr lang="en-US" altLang="en-US" smtClean="0"/>
              <a:pPr>
                <a:spcBef>
                  <a:spcPct val="0"/>
                </a:spcBef>
              </a:pPr>
              <a:t>57</a:t>
            </a:fld>
            <a:endParaRPr lang="en-US" altLang="en-US"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90" name="Slide Image Placeholder 1">
            <a:extLst>
              <a:ext uri="{FF2B5EF4-FFF2-40B4-BE49-F238E27FC236}">
                <a16:creationId xmlns:a16="http://schemas.microsoft.com/office/drawing/2014/main" id="{C9C8C39C-B79C-4FFE-A5DC-0E26C7E754BB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2291" name="Notes Placeholder 2">
            <a:extLst>
              <a:ext uri="{FF2B5EF4-FFF2-40B4-BE49-F238E27FC236}">
                <a16:creationId xmlns:a16="http://schemas.microsoft.com/office/drawing/2014/main" id="{6EA5C380-3F79-4663-867F-08D12B7A12AD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latin typeface="Arial" panose="020B0604020202020204" pitchFamily="34" charset="0"/>
            </a:endParaRPr>
          </a:p>
        </p:txBody>
      </p:sp>
      <p:sp>
        <p:nvSpPr>
          <p:cNvPr id="12292" name="Slide Number Placeholder 3">
            <a:extLst>
              <a:ext uri="{FF2B5EF4-FFF2-40B4-BE49-F238E27FC236}">
                <a16:creationId xmlns:a16="http://schemas.microsoft.com/office/drawing/2014/main" id="{A220CABD-6440-4894-819A-5B1925DD19F2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31863">
              <a:defRPr>
                <a:solidFill>
                  <a:schemeClr val="tx1"/>
                </a:solidFill>
                <a:latin typeface="Tahoma" panose="020B0604030504040204" pitchFamily="34" charset="0"/>
              </a:defRPr>
            </a:lvl1pPr>
            <a:lvl2pPr marL="742950" indent="-285750" defTabSz="931863">
              <a:defRPr>
                <a:solidFill>
                  <a:schemeClr val="tx1"/>
                </a:solidFill>
                <a:latin typeface="Tahoma" panose="020B0604030504040204" pitchFamily="34" charset="0"/>
              </a:defRPr>
            </a:lvl2pPr>
            <a:lvl3pPr marL="1143000" indent="-228600" defTabSz="931863">
              <a:defRPr>
                <a:solidFill>
                  <a:schemeClr val="tx1"/>
                </a:solidFill>
                <a:latin typeface="Tahoma" panose="020B0604030504040204" pitchFamily="34" charset="0"/>
              </a:defRPr>
            </a:lvl3pPr>
            <a:lvl4pPr marL="1600200" indent="-228600" defTabSz="931863">
              <a:defRPr>
                <a:solidFill>
                  <a:schemeClr val="tx1"/>
                </a:solidFill>
                <a:latin typeface="Tahoma" panose="020B0604030504040204" pitchFamily="34" charset="0"/>
              </a:defRPr>
            </a:lvl4pPr>
            <a:lvl5pPr marL="2057400" indent="-228600" defTabSz="931863">
              <a:defRPr>
                <a:solidFill>
                  <a:schemeClr val="tx1"/>
                </a:solidFill>
                <a:latin typeface="Tahoma" panose="020B0604030504040204" pitchFamily="34" charset="0"/>
              </a:defRPr>
            </a:lvl5pPr>
            <a:lvl6pPr marL="2514600" indent="-228600" defTabSz="931863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anose="020B0604030504040204" pitchFamily="34" charset="0"/>
              </a:defRPr>
            </a:lvl6pPr>
            <a:lvl7pPr marL="2971800" indent="-228600" defTabSz="931863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anose="020B0604030504040204" pitchFamily="34" charset="0"/>
              </a:defRPr>
            </a:lvl7pPr>
            <a:lvl8pPr marL="3429000" indent="-228600" defTabSz="931863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anose="020B0604030504040204" pitchFamily="34" charset="0"/>
              </a:defRPr>
            </a:lvl8pPr>
            <a:lvl9pPr marL="3886200" indent="-228600" defTabSz="931863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anose="020B0604030504040204" pitchFamily="34" charset="0"/>
              </a:defRPr>
            </a:lvl9pPr>
          </a:lstStyle>
          <a:p>
            <a:fld id="{5BB978CD-DB96-4D4C-9D91-91C2A9115A32}" type="slidenum">
              <a:rPr lang="en-US" altLang="en-US" smtClean="0">
                <a:latin typeface="Arial" panose="020B0604020202020204" pitchFamily="34" charset="0"/>
                <a:cs typeface="Arial" panose="020B0604020202020204" pitchFamily="34" charset="0"/>
              </a:rPr>
              <a:pPr/>
              <a:t>8</a:t>
            </a:fld>
            <a:endParaRPr lang="en-US" altLang="en-US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38" name="Slide Image Placeholder 1">
            <a:extLst>
              <a:ext uri="{FF2B5EF4-FFF2-40B4-BE49-F238E27FC236}">
                <a16:creationId xmlns:a16="http://schemas.microsoft.com/office/drawing/2014/main" id="{A711E865-1EB9-4578-8F67-4F59F54C59C1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4339" name="Notes Placeholder 2">
            <a:extLst>
              <a:ext uri="{FF2B5EF4-FFF2-40B4-BE49-F238E27FC236}">
                <a16:creationId xmlns:a16="http://schemas.microsoft.com/office/drawing/2014/main" id="{D2A3B2FB-4B8A-4802-ACEC-A5CEB296C084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latin typeface="Arial" panose="020B0604020202020204" pitchFamily="34" charset="0"/>
            </a:endParaRPr>
          </a:p>
        </p:txBody>
      </p:sp>
      <p:sp>
        <p:nvSpPr>
          <p:cNvPr id="14340" name="Slide Number Placeholder 3">
            <a:extLst>
              <a:ext uri="{FF2B5EF4-FFF2-40B4-BE49-F238E27FC236}">
                <a16:creationId xmlns:a16="http://schemas.microsoft.com/office/drawing/2014/main" id="{3977714E-23F2-47FF-9A08-510052572659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31863">
              <a:defRPr>
                <a:solidFill>
                  <a:schemeClr val="tx1"/>
                </a:solidFill>
                <a:latin typeface="Tahoma" panose="020B0604030504040204" pitchFamily="34" charset="0"/>
              </a:defRPr>
            </a:lvl1pPr>
            <a:lvl2pPr marL="742950" indent="-285750" defTabSz="931863">
              <a:defRPr>
                <a:solidFill>
                  <a:schemeClr val="tx1"/>
                </a:solidFill>
                <a:latin typeface="Tahoma" panose="020B0604030504040204" pitchFamily="34" charset="0"/>
              </a:defRPr>
            </a:lvl2pPr>
            <a:lvl3pPr marL="1143000" indent="-228600" defTabSz="931863">
              <a:defRPr>
                <a:solidFill>
                  <a:schemeClr val="tx1"/>
                </a:solidFill>
                <a:latin typeface="Tahoma" panose="020B0604030504040204" pitchFamily="34" charset="0"/>
              </a:defRPr>
            </a:lvl3pPr>
            <a:lvl4pPr marL="1600200" indent="-228600" defTabSz="931863">
              <a:defRPr>
                <a:solidFill>
                  <a:schemeClr val="tx1"/>
                </a:solidFill>
                <a:latin typeface="Tahoma" panose="020B0604030504040204" pitchFamily="34" charset="0"/>
              </a:defRPr>
            </a:lvl4pPr>
            <a:lvl5pPr marL="2057400" indent="-228600" defTabSz="931863">
              <a:defRPr>
                <a:solidFill>
                  <a:schemeClr val="tx1"/>
                </a:solidFill>
                <a:latin typeface="Tahoma" panose="020B0604030504040204" pitchFamily="34" charset="0"/>
              </a:defRPr>
            </a:lvl5pPr>
            <a:lvl6pPr marL="2514600" indent="-228600" defTabSz="931863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anose="020B0604030504040204" pitchFamily="34" charset="0"/>
              </a:defRPr>
            </a:lvl6pPr>
            <a:lvl7pPr marL="2971800" indent="-228600" defTabSz="931863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anose="020B0604030504040204" pitchFamily="34" charset="0"/>
              </a:defRPr>
            </a:lvl7pPr>
            <a:lvl8pPr marL="3429000" indent="-228600" defTabSz="931863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anose="020B0604030504040204" pitchFamily="34" charset="0"/>
              </a:defRPr>
            </a:lvl8pPr>
            <a:lvl9pPr marL="3886200" indent="-228600" defTabSz="931863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anose="020B0604030504040204" pitchFamily="34" charset="0"/>
              </a:defRPr>
            </a:lvl9pPr>
          </a:lstStyle>
          <a:p>
            <a:fld id="{F1229771-F8B5-4278-BD3B-23ADC77BB962}" type="slidenum">
              <a:rPr lang="en-US" altLang="en-US" smtClean="0">
                <a:latin typeface="Arial" panose="020B0604020202020204" pitchFamily="34" charset="0"/>
                <a:cs typeface="Arial" panose="020B0604020202020204" pitchFamily="34" charset="0"/>
              </a:rPr>
              <a:pPr/>
              <a:t>9</a:t>
            </a:fld>
            <a:endParaRPr lang="en-US" altLang="en-US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86" name="Slide Image Placeholder 1">
            <a:extLst>
              <a:ext uri="{FF2B5EF4-FFF2-40B4-BE49-F238E27FC236}">
                <a16:creationId xmlns:a16="http://schemas.microsoft.com/office/drawing/2014/main" id="{770DD25A-84C3-4DB2-B2C1-6EEE87592968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6387" name="Notes Placeholder 2">
            <a:extLst>
              <a:ext uri="{FF2B5EF4-FFF2-40B4-BE49-F238E27FC236}">
                <a16:creationId xmlns:a16="http://schemas.microsoft.com/office/drawing/2014/main" id="{39DF34AC-D9E2-429E-AFD3-FFEFA6CFC793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latin typeface="Arial" panose="020B0604020202020204" pitchFamily="34" charset="0"/>
            </a:endParaRPr>
          </a:p>
        </p:txBody>
      </p:sp>
      <p:sp>
        <p:nvSpPr>
          <p:cNvPr id="16388" name="Slide Number Placeholder 3">
            <a:extLst>
              <a:ext uri="{FF2B5EF4-FFF2-40B4-BE49-F238E27FC236}">
                <a16:creationId xmlns:a16="http://schemas.microsoft.com/office/drawing/2014/main" id="{740012EA-5A1A-4B4D-BEE1-3033D7656CC3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31863">
              <a:defRPr>
                <a:solidFill>
                  <a:schemeClr val="tx1"/>
                </a:solidFill>
                <a:latin typeface="Tahoma" panose="020B0604030504040204" pitchFamily="34" charset="0"/>
              </a:defRPr>
            </a:lvl1pPr>
            <a:lvl2pPr marL="742950" indent="-285750" defTabSz="931863">
              <a:defRPr>
                <a:solidFill>
                  <a:schemeClr val="tx1"/>
                </a:solidFill>
                <a:latin typeface="Tahoma" panose="020B0604030504040204" pitchFamily="34" charset="0"/>
              </a:defRPr>
            </a:lvl2pPr>
            <a:lvl3pPr marL="1143000" indent="-228600" defTabSz="931863">
              <a:defRPr>
                <a:solidFill>
                  <a:schemeClr val="tx1"/>
                </a:solidFill>
                <a:latin typeface="Tahoma" panose="020B0604030504040204" pitchFamily="34" charset="0"/>
              </a:defRPr>
            </a:lvl3pPr>
            <a:lvl4pPr marL="1600200" indent="-228600" defTabSz="931863">
              <a:defRPr>
                <a:solidFill>
                  <a:schemeClr val="tx1"/>
                </a:solidFill>
                <a:latin typeface="Tahoma" panose="020B0604030504040204" pitchFamily="34" charset="0"/>
              </a:defRPr>
            </a:lvl4pPr>
            <a:lvl5pPr marL="2057400" indent="-228600" defTabSz="931863">
              <a:defRPr>
                <a:solidFill>
                  <a:schemeClr val="tx1"/>
                </a:solidFill>
                <a:latin typeface="Tahoma" panose="020B0604030504040204" pitchFamily="34" charset="0"/>
              </a:defRPr>
            </a:lvl5pPr>
            <a:lvl6pPr marL="2514600" indent="-228600" defTabSz="931863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anose="020B0604030504040204" pitchFamily="34" charset="0"/>
              </a:defRPr>
            </a:lvl6pPr>
            <a:lvl7pPr marL="2971800" indent="-228600" defTabSz="931863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anose="020B0604030504040204" pitchFamily="34" charset="0"/>
              </a:defRPr>
            </a:lvl7pPr>
            <a:lvl8pPr marL="3429000" indent="-228600" defTabSz="931863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anose="020B0604030504040204" pitchFamily="34" charset="0"/>
              </a:defRPr>
            </a:lvl8pPr>
            <a:lvl9pPr marL="3886200" indent="-228600" defTabSz="931863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anose="020B0604030504040204" pitchFamily="34" charset="0"/>
              </a:defRPr>
            </a:lvl9pPr>
          </a:lstStyle>
          <a:p>
            <a:fld id="{86BB0480-E0AF-4AA4-A96A-94B901609F77}" type="slidenum">
              <a:rPr lang="en-US" altLang="en-US" smtClean="0">
                <a:latin typeface="Arial" panose="020B0604020202020204" pitchFamily="34" charset="0"/>
                <a:cs typeface="Arial" panose="020B0604020202020204" pitchFamily="34" charset="0"/>
              </a:rPr>
              <a:pPr/>
              <a:t>10</a:t>
            </a:fld>
            <a:endParaRPr lang="en-US" altLang="en-US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82" name="Slide Image Placeholder 1">
            <a:extLst>
              <a:ext uri="{FF2B5EF4-FFF2-40B4-BE49-F238E27FC236}">
                <a16:creationId xmlns:a16="http://schemas.microsoft.com/office/drawing/2014/main" id="{29E1AE88-FFD3-4BDE-97D5-DE030CF9F008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20483" name="Notes Placeholder 2">
            <a:extLst>
              <a:ext uri="{FF2B5EF4-FFF2-40B4-BE49-F238E27FC236}">
                <a16:creationId xmlns:a16="http://schemas.microsoft.com/office/drawing/2014/main" id="{7A5FB0A0-E19B-48DF-9F40-88590805CCD1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latin typeface="Arial" panose="020B0604020202020204" pitchFamily="34" charset="0"/>
            </a:endParaRPr>
          </a:p>
        </p:txBody>
      </p:sp>
      <p:sp>
        <p:nvSpPr>
          <p:cNvPr id="20484" name="Slide Number Placeholder 3">
            <a:extLst>
              <a:ext uri="{FF2B5EF4-FFF2-40B4-BE49-F238E27FC236}">
                <a16:creationId xmlns:a16="http://schemas.microsoft.com/office/drawing/2014/main" id="{68050756-5568-4B68-B798-2D504AF7792E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31863">
              <a:defRPr>
                <a:solidFill>
                  <a:schemeClr val="tx1"/>
                </a:solidFill>
                <a:latin typeface="Tahoma" panose="020B0604030504040204" pitchFamily="34" charset="0"/>
              </a:defRPr>
            </a:lvl1pPr>
            <a:lvl2pPr marL="742950" indent="-285750" defTabSz="931863">
              <a:defRPr>
                <a:solidFill>
                  <a:schemeClr val="tx1"/>
                </a:solidFill>
                <a:latin typeface="Tahoma" panose="020B0604030504040204" pitchFamily="34" charset="0"/>
              </a:defRPr>
            </a:lvl2pPr>
            <a:lvl3pPr marL="1143000" indent="-228600" defTabSz="931863">
              <a:defRPr>
                <a:solidFill>
                  <a:schemeClr val="tx1"/>
                </a:solidFill>
                <a:latin typeface="Tahoma" panose="020B0604030504040204" pitchFamily="34" charset="0"/>
              </a:defRPr>
            </a:lvl3pPr>
            <a:lvl4pPr marL="1600200" indent="-228600" defTabSz="931863">
              <a:defRPr>
                <a:solidFill>
                  <a:schemeClr val="tx1"/>
                </a:solidFill>
                <a:latin typeface="Tahoma" panose="020B0604030504040204" pitchFamily="34" charset="0"/>
              </a:defRPr>
            </a:lvl4pPr>
            <a:lvl5pPr marL="2057400" indent="-228600" defTabSz="931863">
              <a:defRPr>
                <a:solidFill>
                  <a:schemeClr val="tx1"/>
                </a:solidFill>
                <a:latin typeface="Tahoma" panose="020B0604030504040204" pitchFamily="34" charset="0"/>
              </a:defRPr>
            </a:lvl5pPr>
            <a:lvl6pPr marL="2514600" indent="-228600" defTabSz="931863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anose="020B0604030504040204" pitchFamily="34" charset="0"/>
              </a:defRPr>
            </a:lvl6pPr>
            <a:lvl7pPr marL="2971800" indent="-228600" defTabSz="931863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anose="020B0604030504040204" pitchFamily="34" charset="0"/>
              </a:defRPr>
            </a:lvl7pPr>
            <a:lvl8pPr marL="3429000" indent="-228600" defTabSz="931863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anose="020B0604030504040204" pitchFamily="34" charset="0"/>
              </a:defRPr>
            </a:lvl8pPr>
            <a:lvl9pPr marL="3886200" indent="-228600" defTabSz="931863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anose="020B0604030504040204" pitchFamily="34" charset="0"/>
              </a:defRPr>
            </a:lvl9pPr>
          </a:lstStyle>
          <a:p>
            <a:fld id="{D38CDF42-3616-4BAA-A219-77423A4B04EC}" type="slidenum">
              <a:rPr lang="en-US" altLang="en-US" smtClean="0">
                <a:latin typeface="Arial" panose="020B0604020202020204" pitchFamily="34" charset="0"/>
                <a:cs typeface="Arial" panose="020B0604020202020204" pitchFamily="34" charset="0"/>
              </a:rPr>
              <a:pPr/>
              <a:t>13</a:t>
            </a:fld>
            <a:endParaRPr lang="en-US" altLang="en-US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54" name="Rectangle 7">
            <a:extLst>
              <a:ext uri="{FF2B5EF4-FFF2-40B4-BE49-F238E27FC236}">
                <a16:creationId xmlns:a16="http://schemas.microsoft.com/office/drawing/2014/main" id="{0CECD18A-69F7-4AF5-A087-8DE85C7A3FDB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CA71F5FB-510F-4474-B072-7CEEA49344C9}" type="slidenum">
              <a:rPr lang="en-US" altLang="en-US" smtClean="0"/>
              <a:pPr>
                <a:spcBef>
                  <a:spcPct val="0"/>
                </a:spcBef>
              </a:pPr>
              <a:t>15</a:t>
            </a:fld>
            <a:endParaRPr lang="en-US" altLang="en-US"/>
          </a:p>
        </p:txBody>
      </p:sp>
      <p:sp>
        <p:nvSpPr>
          <p:cNvPr id="23555" name="Rectangle 2">
            <a:extLst>
              <a:ext uri="{FF2B5EF4-FFF2-40B4-BE49-F238E27FC236}">
                <a16:creationId xmlns:a16="http://schemas.microsoft.com/office/drawing/2014/main" id="{09E25368-A763-43EA-B9D7-9EA416D03F58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3556" name="Rectangle 3">
            <a:extLst>
              <a:ext uri="{FF2B5EF4-FFF2-40B4-BE49-F238E27FC236}">
                <a16:creationId xmlns:a16="http://schemas.microsoft.com/office/drawing/2014/main" id="{7A6DAAAB-8401-44EB-94F8-584E4B2E3ACE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r>
              <a:rPr lang="es-ES_tradnl" altLang="en-US">
                <a:latin typeface="Arial" panose="020B0604020202020204" pitchFamily="34" charset="0"/>
              </a:rPr>
              <a:t>100 muones por metro cuadrado por segundo --- aprox. 25 por persona por segundo</a:t>
            </a:r>
            <a:endParaRPr lang="es-ES" altLang="en-US">
              <a:latin typeface="Arial" panose="020B0604020202020204" pitchFamily="34" charset="0"/>
            </a:endParaRPr>
          </a:p>
          <a:p>
            <a:pPr eaLnBrk="1" hangingPunct="1"/>
            <a:endParaRPr lang="en-US" altLang="en-US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602" name="Rectangle 7">
            <a:extLst>
              <a:ext uri="{FF2B5EF4-FFF2-40B4-BE49-F238E27FC236}">
                <a16:creationId xmlns:a16="http://schemas.microsoft.com/office/drawing/2014/main" id="{F81C3822-B25D-4376-BFFA-104AEF545210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35319B2B-6FA3-4DBD-8B7A-F4662A474FB6}" type="slidenum">
              <a:rPr lang="en-US" altLang="en-US" smtClean="0"/>
              <a:pPr>
                <a:spcBef>
                  <a:spcPct val="0"/>
                </a:spcBef>
              </a:pPr>
              <a:t>16</a:t>
            </a:fld>
            <a:endParaRPr lang="en-US" altLang="en-US"/>
          </a:p>
        </p:txBody>
      </p:sp>
      <p:sp>
        <p:nvSpPr>
          <p:cNvPr id="25603" name="Rectangle 2">
            <a:extLst>
              <a:ext uri="{FF2B5EF4-FFF2-40B4-BE49-F238E27FC236}">
                <a16:creationId xmlns:a16="http://schemas.microsoft.com/office/drawing/2014/main" id="{2B6E4E84-2F69-4DE7-973C-7C6844E3EC74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5604" name="Rectangle 3">
            <a:extLst>
              <a:ext uri="{FF2B5EF4-FFF2-40B4-BE49-F238E27FC236}">
                <a16:creationId xmlns:a16="http://schemas.microsoft.com/office/drawing/2014/main" id="{2BE5E8CB-373F-4CC3-80B2-146446AD3CB3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r>
              <a:rPr lang="es-ES_tradnl" altLang="en-US">
                <a:latin typeface="Arial" panose="020B0604020202020204" pitchFamily="34" charset="0"/>
              </a:rPr>
              <a:t>100 muones por metro cuadrado por segundo --- aprox. 25 por persona por segundo</a:t>
            </a:r>
            <a:endParaRPr lang="es-ES" altLang="en-US">
              <a:latin typeface="Arial" panose="020B0604020202020204" pitchFamily="34" charset="0"/>
            </a:endParaRPr>
          </a:p>
          <a:p>
            <a:pPr eaLnBrk="1" hangingPunct="1"/>
            <a:endParaRPr lang="en-US" altLang="en-US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650" name="Slide Image Placeholder 1">
            <a:extLst>
              <a:ext uri="{FF2B5EF4-FFF2-40B4-BE49-F238E27FC236}">
                <a16:creationId xmlns:a16="http://schemas.microsoft.com/office/drawing/2014/main" id="{C0BAF7E5-D938-4B4F-B695-8320907ED2AB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27651" name="Notes Placeholder 2">
            <a:extLst>
              <a:ext uri="{FF2B5EF4-FFF2-40B4-BE49-F238E27FC236}">
                <a16:creationId xmlns:a16="http://schemas.microsoft.com/office/drawing/2014/main" id="{536D535C-89FA-4959-822D-B1B416C34AF6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latin typeface="Arial" panose="020B0604020202020204" pitchFamily="34" charset="0"/>
            </a:endParaRPr>
          </a:p>
        </p:txBody>
      </p:sp>
      <p:sp>
        <p:nvSpPr>
          <p:cNvPr id="27652" name="Slide Number Placeholder 3">
            <a:extLst>
              <a:ext uri="{FF2B5EF4-FFF2-40B4-BE49-F238E27FC236}">
                <a16:creationId xmlns:a16="http://schemas.microsoft.com/office/drawing/2014/main" id="{20D6CF11-4D55-4E79-9974-15F2BEF91430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31863">
              <a:defRPr>
                <a:solidFill>
                  <a:schemeClr val="tx1"/>
                </a:solidFill>
                <a:latin typeface="Tahoma" panose="020B0604030504040204" pitchFamily="34" charset="0"/>
              </a:defRPr>
            </a:lvl1pPr>
            <a:lvl2pPr marL="742950" indent="-285750" defTabSz="931863">
              <a:defRPr>
                <a:solidFill>
                  <a:schemeClr val="tx1"/>
                </a:solidFill>
                <a:latin typeface="Tahoma" panose="020B0604030504040204" pitchFamily="34" charset="0"/>
              </a:defRPr>
            </a:lvl2pPr>
            <a:lvl3pPr marL="1143000" indent="-228600" defTabSz="931863">
              <a:defRPr>
                <a:solidFill>
                  <a:schemeClr val="tx1"/>
                </a:solidFill>
                <a:latin typeface="Tahoma" panose="020B0604030504040204" pitchFamily="34" charset="0"/>
              </a:defRPr>
            </a:lvl3pPr>
            <a:lvl4pPr marL="1600200" indent="-228600" defTabSz="931863">
              <a:defRPr>
                <a:solidFill>
                  <a:schemeClr val="tx1"/>
                </a:solidFill>
                <a:latin typeface="Tahoma" panose="020B0604030504040204" pitchFamily="34" charset="0"/>
              </a:defRPr>
            </a:lvl4pPr>
            <a:lvl5pPr marL="2057400" indent="-228600" defTabSz="931863">
              <a:defRPr>
                <a:solidFill>
                  <a:schemeClr val="tx1"/>
                </a:solidFill>
                <a:latin typeface="Tahoma" panose="020B0604030504040204" pitchFamily="34" charset="0"/>
              </a:defRPr>
            </a:lvl5pPr>
            <a:lvl6pPr marL="2514600" indent="-228600" defTabSz="931863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anose="020B0604030504040204" pitchFamily="34" charset="0"/>
              </a:defRPr>
            </a:lvl6pPr>
            <a:lvl7pPr marL="2971800" indent="-228600" defTabSz="931863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anose="020B0604030504040204" pitchFamily="34" charset="0"/>
              </a:defRPr>
            </a:lvl7pPr>
            <a:lvl8pPr marL="3429000" indent="-228600" defTabSz="931863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anose="020B0604030504040204" pitchFamily="34" charset="0"/>
              </a:defRPr>
            </a:lvl8pPr>
            <a:lvl9pPr marL="3886200" indent="-228600" defTabSz="931863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anose="020B0604030504040204" pitchFamily="34" charset="0"/>
              </a:defRPr>
            </a:lvl9pPr>
          </a:lstStyle>
          <a:p>
            <a:fld id="{3D60163C-E695-40FD-B85D-F0B80D954B0D}" type="slidenum">
              <a:rPr lang="en-US" altLang="en-US" smtClean="0">
                <a:latin typeface="Arial" panose="020B0604020202020204" pitchFamily="34" charset="0"/>
                <a:cs typeface="Arial" panose="020B0604020202020204" pitchFamily="34" charset="0"/>
              </a:rPr>
              <a:pPr/>
              <a:t>17</a:t>
            </a:fld>
            <a:endParaRPr lang="en-US" altLang="en-US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986" name="Slide Image Placeholder 1">
            <a:extLst>
              <a:ext uri="{FF2B5EF4-FFF2-40B4-BE49-F238E27FC236}">
                <a16:creationId xmlns:a16="http://schemas.microsoft.com/office/drawing/2014/main" id="{626E6FB9-7DCE-482A-9901-5440F38CAEA2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41987" name="Notes Placeholder 2">
            <a:extLst>
              <a:ext uri="{FF2B5EF4-FFF2-40B4-BE49-F238E27FC236}">
                <a16:creationId xmlns:a16="http://schemas.microsoft.com/office/drawing/2014/main" id="{22101B17-08C8-40B8-80EA-6B545314583E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s-MX" altLang="en-US">
              <a:latin typeface="Arial" panose="020B0604020202020204" pitchFamily="34" charset="0"/>
            </a:endParaRPr>
          </a:p>
        </p:txBody>
      </p:sp>
      <p:sp>
        <p:nvSpPr>
          <p:cNvPr id="41988" name="Slide Number Placeholder 3">
            <a:extLst>
              <a:ext uri="{FF2B5EF4-FFF2-40B4-BE49-F238E27FC236}">
                <a16:creationId xmlns:a16="http://schemas.microsoft.com/office/drawing/2014/main" id="{A8DD092F-2D74-4754-AB1A-9A32B8098562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143B5F1A-601D-4E76-B041-E395CC8BD329}" type="slidenum">
              <a:rPr lang="en-US" altLang="en-US" smtClean="0"/>
              <a:pPr>
                <a:spcBef>
                  <a:spcPct val="0"/>
                </a:spcBef>
              </a:pPr>
              <a:t>32</a:t>
            </a:fld>
            <a:endParaRPr lang="en-US" altLang="en-US"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a d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1122363"/>
            <a:ext cx="77724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s-ES"/>
              <a:t>Haga clic para modificar el estilo de título del patrón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s-ES"/>
              <a:t>Haga clic para modificar el estilo de subtítulo del patrón</a:t>
            </a:r>
            <a:endParaRPr lang="en-US" dirty="0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5961E83F-0D29-481C-BD81-489451EEE60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s-E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99230237-C276-4384-B2C4-071E9D2E846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s-E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80CDDDC8-DF25-4287-B57D-99E02505E0D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EE7FC87-18F1-4057-9350-B5E8D017F509}" type="slidenum">
              <a:rPr lang="es-ES" altLang="en-US"/>
              <a:pPr>
                <a:defRPr/>
              </a:pPr>
              <a:t>‹Nº›</a:t>
            </a:fld>
            <a:endParaRPr lang="es-ES" altLang="en-US"/>
          </a:p>
        </p:txBody>
      </p:sp>
    </p:spTree>
    <p:extLst>
      <p:ext uri="{BB962C8B-B14F-4D97-AF65-F5344CB8AC3E}">
        <p14:creationId xmlns:p14="http://schemas.microsoft.com/office/powerpoint/2010/main" val="2019449365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ítulo y texto vertic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ES"/>
              <a:t>Haga clic para modificar el estilo de título del patrón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s-ES"/>
              <a:t>Haga clic para modificar el estilo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  <a:endParaRPr lang="en-US" dirty="0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D8FAAC1E-7776-4E0B-AC83-38331148CF8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s-E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3E2B621-992E-43CF-8AB9-10BAC56AD38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s-E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93457A9D-B417-4133-BA24-FD8BF492FE5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CBAA1E7-FBE5-481E-8120-32ED9B686FAA}" type="slidenum">
              <a:rPr lang="es-ES" altLang="en-US"/>
              <a:pPr>
                <a:defRPr/>
              </a:pPr>
              <a:t>‹Nº›</a:t>
            </a:fld>
            <a:endParaRPr lang="es-ES" altLang="en-US"/>
          </a:p>
        </p:txBody>
      </p:sp>
    </p:spTree>
    <p:extLst>
      <p:ext uri="{BB962C8B-B14F-4D97-AF65-F5344CB8AC3E}">
        <p14:creationId xmlns:p14="http://schemas.microsoft.com/office/powerpoint/2010/main" val="605772012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ítulo vertical y tex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543675" y="365125"/>
            <a:ext cx="1971675" cy="5811838"/>
          </a:xfrm>
        </p:spPr>
        <p:txBody>
          <a:bodyPr vert="eaVert"/>
          <a:lstStyle/>
          <a:p>
            <a:r>
              <a:rPr lang="es-ES"/>
              <a:t>Haga clic para modificar el estilo de título del patrón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28650" y="365125"/>
            <a:ext cx="5800725" cy="5811838"/>
          </a:xfrm>
        </p:spPr>
        <p:txBody>
          <a:bodyPr vert="eaVert"/>
          <a:lstStyle/>
          <a:p>
            <a:pPr lvl="0"/>
            <a:r>
              <a:rPr lang="es-ES"/>
              <a:t>Haga clic para modificar el estilo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  <a:endParaRPr lang="en-US" dirty="0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6005F296-8BCB-47D6-9EAD-6FE8122F094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s-E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0AA9B49B-B714-4744-B9F1-5DAC4DB1C85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s-E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117412E4-1CC4-40D2-A3BB-144D2613CBF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F9898D2-FEDC-4EF4-B387-32F8263C3895}" type="slidenum">
              <a:rPr lang="es-ES" altLang="en-US"/>
              <a:pPr>
                <a:defRPr/>
              </a:pPr>
              <a:t>‹Nº›</a:t>
            </a:fld>
            <a:endParaRPr lang="es-ES" altLang="en-US"/>
          </a:p>
        </p:txBody>
      </p:sp>
    </p:spTree>
    <p:extLst>
      <p:ext uri="{BB962C8B-B14F-4D97-AF65-F5344CB8AC3E}">
        <p14:creationId xmlns:p14="http://schemas.microsoft.com/office/powerpoint/2010/main" val="1239200412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xAndTwoObj">
  <p:cSld name="Título, texto y 2 objeto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Título"/>
          <p:cNvSpPr>
            <a:spLocks noGrp="1"/>
          </p:cNvSpPr>
          <p:nvPr>
            <p:ph type="title"/>
          </p:nvPr>
        </p:nvSpPr>
        <p:spPr>
          <a:xfrm>
            <a:off x="457200" y="381000"/>
            <a:ext cx="8229600" cy="1371600"/>
          </a:xfrm>
        </p:spPr>
        <p:txBody>
          <a:bodyPr/>
          <a:lstStyle/>
          <a:p>
            <a:r>
              <a:rPr lang="es-ES"/>
              <a:t>Haga clic para modificar el estilo de título del patrón</a:t>
            </a:r>
          </a:p>
        </p:txBody>
      </p:sp>
      <p:sp>
        <p:nvSpPr>
          <p:cNvPr id="3" name="2 Marcador de texto"/>
          <p:cNvSpPr>
            <a:spLocks noGrp="1"/>
          </p:cNvSpPr>
          <p:nvPr>
            <p:ph type="body" sz="half" idx="1"/>
          </p:nvPr>
        </p:nvSpPr>
        <p:spPr>
          <a:xfrm>
            <a:off x="457200" y="1981200"/>
            <a:ext cx="4038600" cy="4114800"/>
          </a:xfrm>
        </p:spPr>
        <p:txBody>
          <a:bodyPr/>
          <a:lstStyle/>
          <a:p>
            <a:pPr lvl="0"/>
            <a:r>
              <a:rPr lang="es-ES"/>
              <a:t>Haga clic para modificar el estilo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</a:p>
        </p:txBody>
      </p:sp>
      <p:sp>
        <p:nvSpPr>
          <p:cNvPr id="4" name="3 Marcador de contenido"/>
          <p:cNvSpPr>
            <a:spLocks noGrp="1"/>
          </p:cNvSpPr>
          <p:nvPr>
            <p:ph sz="quarter" idx="2"/>
          </p:nvPr>
        </p:nvSpPr>
        <p:spPr>
          <a:xfrm>
            <a:off x="4648200" y="1981200"/>
            <a:ext cx="4038600" cy="1981200"/>
          </a:xfrm>
        </p:spPr>
        <p:txBody>
          <a:bodyPr/>
          <a:lstStyle/>
          <a:p>
            <a:pPr lvl="0"/>
            <a:r>
              <a:rPr lang="es-ES"/>
              <a:t>Haga clic para modificar el estilo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</a:p>
        </p:txBody>
      </p:sp>
      <p:sp>
        <p:nvSpPr>
          <p:cNvPr id="5" name="4 Marcador de contenido"/>
          <p:cNvSpPr>
            <a:spLocks noGrp="1"/>
          </p:cNvSpPr>
          <p:nvPr>
            <p:ph sz="quarter" idx="3"/>
          </p:nvPr>
        </p:nvSpPr>
        <p:spPr>
          <a:xfrm>
            <a:off x="4648200" y="4114800"/>
            <a:ext cx="4038600" cy="1981200"/>
          </a:xfrm>
        </p:spPr>
        <p:txBody>
          <a:bodyPr/>
          <a:lstStyle/>
          <a:p>
            <a:pPr lvl="0"/>
            <a:r>
              <a:rPr lang="es-ES"/>
              <a:t>Haga clic para modificar el estilo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</a:p>
        </p:txBody>
      </p:sp>
      <p:sp>
        <p:nvSpPr>
          <p:cNvPr id="6" name="Date Placeholder 3">
            <a:extLst>
              <a:ext uri="{FF2B5EF4-FFF2-40B4-BE49-F238E27FC236}">
                <a16:creationId xmlns:a16="http://schemas.microsoft.com/office/drawing/2014/main" id="{1D87DD57-C412-42D0-8551-EF38FE92F1F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s-ES"/>
          </a:p>
        </p:txBody>
      </p:sp>
      <p:sp>
        <p:nvSpPr>
          <p:cNvPr id="7" name="Footer Placeholder 4">
            <a:extLst>
              <a:ext uri="{FF2B5EF4-FFF2-40B4-BE49-F238E27FC236}">
                <a16:creationId xmlns:a16="http://schemas.microsoft.com/office/drawing/2014/main" id="{52C48B3A-9E86-4E38-8475-C63281E8854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s-ES"/>
          </a:p>
        </p:txBody>
      </p:sp>
      <p:sp>
        <p:nvSpPr>
          <p:cNvPr id="8" name="Slide Number Placeholder 5">
            <a:extLst>
              <a:ext uri="{FF2B5EF4-FFF2-40B4-BE49-F238E27FC236}">
                <a16:creationId xmlns:a16="http://schemas.microsoft.com/office/drawing/2014/main" id="{BAB4A501-48F8-4F32-9EE6-2D7F2BED5F4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80631FA-8ECD-4A38-9DBE-20C8A48CBCD8}" type="slidenum">
              <a:rPr lang="es-ES" altLang="en-US"/>
              <a:pPr>
                <a:defRPr/>
              </a:pPr>
              <a:t>‹Nº›</a:t>
            </a:fld>
            <a:endParaRPr lang="es-ES" altLang="en-US"/>
          </a:p>
        </p:txBody>
      </p:sp>
    </p:spTree>
    <p:extLst>
      <p:ext uri="{BB962C8B-B14F-4D97-AF65-F5344CB8AC3E}">
        <p14:creationId xmlns:p14="http://schemas.microsoft.com/office/powerpoint/2010/main" val="1348164187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>
  <p:cSld name="Título, texto y objeto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Título"/>
          <p:cNvSpPr>
            <a:spLocks noGrp="1"/>
          </p:cNvSpPr>
          <p:nvPr>
            <p:ph type="title"/>
          </p:nvPr>
        </p:nvSpPr>
        <p:spPr>
          <a:xfrm>
            <a:off x="457200" y="381000"/>
            <a:ext cx="8229600" cy="1371600"/>
          </a:xfrm>
        </p:spPr>
        <p:txBody>
          <a:bodyPr/>
          <a:lstStyle/>
          <a:p>
            <a:r>
              <a:rPr lang="es-ES"/>
              <a:t>Haga clic para modificar el estilo de título del patrón</a:t>
            </a:r>
          </a:p>
        </p:txBody>
      </p:sp>
      <p:sp>
        <p:nvSpPr>
          <p:cNvPr id="3" name="2 Marcador de texto"/>
          <p:cNvSpPr>
            <a:spLocks noGrp="1"/>
          </p:cNvSpPr>
          <p:nvPr>
            <p:ph type="body" sz="half" idx="1"/>
          </p:nvPr>
        </p:nvSpPr>
        <p:spPr>
          <a:xfrm>
            <a:off x="457200" y="1981200"/>
            <a:ext cx="4038600" cy="4114800"/>
          </a:xfrm>
        </p:spPr>
        <p:txBody>
          <a:bodyPr/>
          <a:lstStyle/>
          <a:p>
            <a:pPr lvl="0"/>
            <a:r>
              <a:rPr lang="es-ES"/>
              <a:t>Haga clic para modificar el estilo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</a:p>
        </p:txBody>
      </p:sp>
      <p:sp>
        <p:nvSpPr>
          <p:cNvPr id="4" name="3 Marcador de contenido"/>
          <p:cNvSpPr>
            <a:spLocks noGrp="1"/>
          </p:cNvSpPr>
          <p:nvPr>
            <p:ph sz="half" idx="2"/>
          </p:nvPr>
        </p:nvSpPr>
        <p:spPr>
          <a:xfrm>
            <a:off x="4648200" y="1981200"/>
            <a:ext cx="4038600" cy="4114800"/>
          </a:xfrm>
        </p:spPr>
        <p:txBody>
          <a:bodyPr/>
          <a:lstStyle/>
          <a:p>
            <a:pPr lvl="0"/>
            <a:r>
              <a:rPr lang="es-ES"/>
              <a:t>Haga clic para modificar el estilo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</a:p>
        </p:txBody>
      </p:sp>
      <p:sp>
        <p:nvSpPr>
          <p:cNvPr id="5" name="Date Placeholder 3">
            <a:extLst>
              <a:ext uri="{FF2B5EF4-FFF2-40B4-BE49-F238E27FC236}">
                <a16:creationId xmlns:a16="http://schemas.microsoft.com/office/drawing/2014/main" id="{D88E6C7D-DD4C-42AB-8874-F013B3A1744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s-ES"/>
          </a:p>
        </p:txBody>
      </p:sp>
      <p:sp>
        <p:nvSpPr>
          <p:cNvPr id="6" name="Footer Placeholder 4">
            <a:extLst>
              <a:ext uri="{FF2B5EF4-FFF2-40B4-BE49-F238E27FC236}">
                <a16:creationId xmlns:a16="http://schemas.microsoft.com/office/drawing/2014/main" id="{F376C710-4BAA-4979-B564-29081D023E7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s-ES"/>
          </a:p>
        </p:txBody>
      </p:sp>
      <p:sp>
        <p:nvSpPr>
          <p:cNvPr id="7" name="Slide Number Placeholder 5">
            <a:extLst>
              <a:ext uri="{FF2B5EF4-FFF2-40B4-BE49-F238E27FC236}">
                <a16:creationId xmlns:a16="http://schemas.microsoft.com/office/drawing/2014/main" id="{F329549E-0A66-47ED-B78E-1F58AD67E43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C33915C-541A-4FD8-9BD7-59984C71DA7F}" type="slidenum">
              <a:rPr lang="es-ES" altLang="en-US"/>
              <a:pPr>
                <a:defRPr/>
              </a:pPr>
              <a:t>‹Nº›</a:t>
            </a:fld>
            <a:endParaRPr lang="es-ES" altLang="en-US"/>
          </a:p>
        </p:txBody>
      </p:sp>
    </p:spTree>
    <p:extLst>
      <p:ext uri="{BB962C8B-B14F-4D97-AF65-F5344CB8AC3E}">
        <p14:creationId xmlns:p14="http://schemas.microsoft.com/office/powerpoint/2010/main" val="3522656471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ítulo y objeto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ES"/>
              <a:t>Haga clic para modificar el estilo de título del patrón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s-ES"/>
              <a:t>Haga clic para modificar el estilo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  <a:endParaRPr lang="en-US" dirty="0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E6F21283-E9EC-451B-AFFA-755BB19CF3C1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s-E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44EC909-206F-4324-86F5-0E001F884D7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s-E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B8DC8E5-9BFD-4C94-8C82-DA4B1D10AF4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8B0C08B-5289-462E-9A51-AD9E772C33C7}" type="slidenum">
              <a:rPr lang="es-ES" altLang="en-US"/>
              <a:pPr>
                <a:defRPr/>
              </a:pPr>
              <a:t>‹Nº›</a:t>
            </a:fld>
            <a:endParaRPr lang="es-ES" altLang="en-US"/>
          </a:p>
        </p:txBody>
      </p:sp>
    </p:spTree>
    <p:extLst>
      <p:ext uri="{BB962C8B-B14F-4D97-AF65-F5344CB8AC3E}">
        <p14:creationId xmlns:p14="http://schemas.microsoft.com/office/powerpoint/2010/main" val="2466494388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Encabezado de secció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709739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s-ES"/>
              <a:t>Haga clic para modificar el estilo de título del patrón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4589464"/>
            <a:ext cx="78867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/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s-ES"/>
              <a:t>Haga clic para modificar el estilo de texto del patrón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07E2F4AA-3F03-4786-959B-3740C9F0578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s-E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DDC0EF82-3640-4785-84EB-1739123EDCF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s-E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CAD447D8-0B78-4C19-8520-61926547ADE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A5C866B-95D8-4B1D-AD61-EF4347B638BA}" type="slidenum">
              <a:rPr lang="es-ES" altLang="en-US"/>
              <a:pPr>
                <a:defRPr/>
              </a:pPr>
              <a:t>‹Nº›</a:t>
            </a:fld>
            <a:endParaRPr lang="es-ES" altLang="en-US"/>
          </a:p>
        </p:txBody>
      </p:sp>
    </p:spTree>
    <p:extLst>
      <p:ext uri="{BB962C8B-B14F-4D97-AF65-F5344CB8AC3E}">
        <p14:creationId xmlns:p14="http://schemas.microsoft.com/office/powerpoint/2010/main" val="4090871345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os objeto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ES"/>
              <a:t>Haga clic para modificar el estilo de título del patrón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28650" y="1825625"/>
            <a:ext cx="3886200" cy="4351338"/>
          </a:xfrm>
        </p:spPr>
        <p:txBody>
          <a:bodyPr/>
          <a:lstStyle/>
          <a:p>
            <a:pPr lvl="0"/>
            <a:r>
              <a:rPr lang="es-ES"/>
              <a:t>Haga clic para modificar el estilo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29150" y="1825625"/>
            <a:ext cx="3886200" cy="4351338"/>
          </a:xfrm>
        </p:spPr>
        <p:txBody>
          <a:bodyPr/>
          <a:lstStyle/>
          <a:p>
            <a:pPr lvl="0"/>
            <a:r>
              <a:rPr lang="es-ES"/>
              <a:t>Haga clic para modificar el estilo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  <a:endParaRPr lang="en-US" dirty="0"/>
          </a:p>
        </p:txBody>
      </p:sp>
      <p:sp>
        <p:nvSpPr>
          <p:cNvPr id="5" name="Date Placeholder 3">
            <a:extLst>
              <a:ext uri="{FF2B5EF4-FFF2-40B4-BE49-F238E27FC236}">
                <a16:creationId xmlns:a16="http://schemas.microsoft.com/office/drawing/2014/main" id="{10B72082-4CFD-487C-8198-DA32BA16B53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s-ES"/>
          </a:p>
        </p:txBody>
      </p:sp>
      <p:sp>
        <p:nvSpPr>
          <p:cNvPr id="6" name="Footer Placeholder 4">
            <a:extLst>
              <a:ext uri="{FF2B5EF4-FFF2-40B4-BE49-F238E27FC236}">
                <a16:creationId xmlns:a16="http://schemas.microsoft.com/office/drawing/2014/main" id="{362761FC-47C5-4E12-9B0D-A2844138AB2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s-ES"/>
          </a:p>
        </p:txBody>
      </p:sp>
      <p:sp>
        <p:nvSpPr>
          <p:cNvPr id="7" name="Slide Number Placeholder 5">
            <a:extLst>
              <a:ext uri="{FF2B5EF4-FFF2-40B4-BE49-F238E27FC236}">
                <a16:creationId xmlns:a16="http://schemas.microsoft.com/office/drawing/2014/main" id="{46507DB5-F96B-4596-852B-7548F804C80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0A30143-47E3-4DD6-B507-EFD31118C71D}" type="slidenum">
              <a:rPr lang="es-ES" altLang="en-US"/>
              <a:pPr>
                <a:defRPr/>
              </a:pPr>
              <a:t>‹Nº›</a:t>
            </a:fld>
            <a:endParaRPr lang="es-ES" altLang="en-US"/>
          </a:p>
        </p:txBody>
      </p:sp>
    </p:spTree>
    <p:extLst>
      <p:ext uri="{BB962C8B-B14F-4D97-AF65-F5344CB8AC3E}">
        <p14:creationId xmlns:p14="http://schemas.microsoft.com/office/powerpoint/2010/main" val="1242527584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ació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365126"/>
            <a:ext cx="7886700" cy="1325563"/>
          </a:xfrm>
        </p:spPr>
        <p:txBody>
          <a:bodyPr/>
          <a:lstStyle/>
          <a:p>
            <a:r>
              <a:rPr lang="es-ES"/>
              <a:t>Haga clic para modificar el estilo de título del patrón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9842" y="1681163"/>
            <a:ext cx="3868340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s-ES"/>
              <a:t>Haga clic para modificar el estilo de texto del patrón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29842" y="2505075"/>
            <a:ext cx="3868340" cy="3684588"/>
          </a:xfrm>
        </p:spPr>
        <p:txBody>
          <a:bodyPr/>
          <a:lstStyle/>
          <a:p>
            <a:pPr lvl="0"/>
            <a:r>
              <a:rPr lang="es-ES"/>
              <a:t>Haga clic para modificar el estilo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391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s-ES"/>
              <a:t>Haga clic para modificar el estilo de texto del patrón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391" cy="3684588"/>
          </a:xfrm>
        </p:spPr>
        <p:txBody>
          <a:bodyPr/>
          <a:lstStyle/>
          <a:p>
            <a:pPr lvl="0"/>
            <a:r>
              <a:rPr lang="es-ES"/>
              <a:t>Haga clic para modificar el estilo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  <a:endParaRPr lang="en-US" dirty="0"/>
          </a:p>
        </p:txBody>
      </p:sp>
      <p:sp>
        <p:nvSpPr>
          <p:cNvPr id="7" name="Date Placeholder 3">
            <a:extLst>
              <a:ext uri="{FF2B5EF4-FFF2-40B4-BE49-F238E27FC236}">
                <a16:creationId xmlns:a16="http://schemas.microsoft.com/office/drawing/2014/main" id="{7447FBD8-E5AB-4ACB-B443-6C623834343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s-ES"/>
          </a:p>
        </p:txBody>
      </p:sp>
      <p:sp>
        <p:nvSpPr>
          <p:cNvPr id="8" name="Footer Placeholder 4">
            <a:extLst>
              <a:ext uri="{FF2B5EF4-FFF2-40B4-BE49-F238E27FC236}">
                <a16:creationId xmlns:a16="http://schemas.microsoft.com/office/drawing/2014/main" id="{80EABD54-E75B-4D90-9BBB-76483A05B39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s-ES"/>
          </a:p>
        </p:txBody>
      </p:sp>
      <p:sp>
        <p:nvSpPr>
          <p:cNvPr id="9" name="Slide Number Placeholder 5">
            <a:extLst>
              <a:ext uri="{FF2B5EF4-FFF2-40B4-BE49-F238E27FC236}">
                <a16:creationId xmlns:a16="http://schemas.microsoft.com/office/drawing/2014/main" id="{47FA8EDD-CD6E-4401-B4EE-9BBFA8758E7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57F26E1-4853-4ABD-A568-D1EA089E58DD}" type="slidenum">
              <a:rPr lang="es-ES" altLang="en-US"/>
              <a:pPr>
                <a:defRPr/>
              </a:pPr>
              <a:t>‹Nº›</a:t>
            </a:fld>
            <a:endParaRPr lang="es-ES" altLang="en-US"/>
          </a:p>
        </p:txBody>
      </p:sp>
    </p:spTree>
    <p:extLst>
      <p:ext uri="{BB962C8B-B14F-4D97-AF65-F5344CB8AC3E}">
        <p14:creationId xmlns:p14="http://schemas.microsoft.com/office/powerpoint/2010/main" val="1842078938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lo el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ES"/>
              <a:t>Haga clic para modificar el estilo de título del patrón</a:t>
            </a:r>
            <a:endParaRPr lang="en-US" dirty="0"/>
          </a:p>
        </p:txBody>
      </p:sp>
      <p:sp>
        <p:nvSpPr>
          <p:cNvPr id="3" name="Date Placeholder 3">
            <a:extLst>
              <a:ext uri="{FF2B5EF4-FFF2-40B4-BE49-F238E27FC236}">
                <a16:creationId xmlns:a16="http://schemas.microsoft.com/office/drawing/2014/main" id="{D2037B74-70A8-4B84-9239-EDC5017AB01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s-ES"/>
          </a:p>
        </p:txBody>
      </p:sp>
      <p:sp>
        <p:nvSpPr>
          <p:cNvPr id="4" name="Footer Placeholder 4">
            <a:extLst>
              <a:ext uri="{FF2B5EF4-FFF2-40B4-BE49-F238E27FC236}">
                <a16:creationId xmlns:a16="http://schemas.microsoft.com/office/drawing/2014/main" id="{7FDF23C2-6861-4AA0-8874-A91D2ED7C55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s-ES"/>
          </a:p>
        </p:txBody>
      </p:sp>
      <p:sp>
        <p:nvSpPr>
          <p:cNvPr id="5" name="Slide Number Placeholder 5">
            <a:extLst>
              <a:ext uri="{FF2B5EF4-FFF2-40B4-BE49-F238E27FC236}">
                <a16:creationId xmlns:a16="http://schemas.microsoft.com/office/drawing/2014/main" id="{E0542502-78AD-4FE8-8440-1316CA7289E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FD14B91-A13C-47E9-A54B-955D909A915F}" type="slidenum">
              <a:rPr lang="es-ES" altLang="en-US"/>
              <a:pPr>
                <a:defRPr/>
              </a:pPr>
              <a:t>‹Nº›</a:t>
            </a:fld>
            <a:endParaRPr lang="es-ES" altLang="en-US"/>
          </a:p>
        </p:txBody>
      </p:sp>
    </p:spTree>
    <p:extLst>
      <p:ext uri="{BB962C8B-B14F-4D97-AF65-F5344CB8AC3E}">
        <p14:creationId xmlns:p14="http://schemas.microsoft.com/office/powerpoint/2010/main" val="1296224520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En blanc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3">
            <a:extLst>
              <a:ext uri="{FF2B5EF4-FFF2-40B4-BE49-F238E27FC236}">
                <a16:creationId xmlns:a16="http://schemas.microsoft.com/office/drawing/2014/main" id="{A47C4980-9290-40A5-8D2D-786E736079E2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s-ES"/>
          </a:p>
        </p:txBody>
      </p:sp>
      <p:sp>
        <p:nvSpPr>
          <p:cNvPr id="3" name="Footer Placeholder 4">
            <a:extLst>
              <a:ext uri="{FF2B5EF4-FFF2-40B4-BE49-F238E27FC236}">
                <a16:creationId xmlns:a16="http://schemas.microsoft.com/office/drawing/2014/main" id="{25E8239A-6E62-4F70-92A4-3BB7608A960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s-ES"/>
          </a:p>
        </p:txBody>
      </p:sp>
      <p:sp>
        <p:nvSpPr>
          <p:cNvPr id="4" name="Slide Number Placeholder 5">
            <a:extLst>
              <a:ext uri="{FF2B5EF4-FFF2-40B4-BE49-F238E27FC236}">
                <a16:creationId xmlns:a16="http://schemas.microsoft.com/office/drawing/2014/main" id="{A0C9E786-A669-49DD-A855-DE0BDFA15E5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76460DDB-3D6D-4206-9FDD-717E68EA7F2C}" type="slidenum">
              <a:rPr lang="es-ES" altLang="en-US"/>
              <a:pPr>
                <a:defRPr/>
              </a:pPr>
              <a:t>‹Nº›</a:t>
            </a:fld>
            <a:endParaRPr lang="es-ES" altLang="en-US"/>
          </a:p>
        </p:txBody>
      </p:sp>
    </p:spTree>
    <p:extLst>
      <p:ext uri="{BB962C8B-B14F-4D97-AF65-F5344CB8AC3E}">
        <p14:creationId xmlns:p14="http://schemas.microsoft.com/office/powerpoint/2010/main" val="780463678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ido con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457200"/>
            <a:ext cx="2949178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s-ES"/>
              <a:t>Haga clic para modificar el estilo de título del patrón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391" y="987426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s-ES"/>
              <a:t>Haga clic para modificar el estilo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29841" y="2057400"/>
            <a:ext cx="2949178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s-ES"/>
              <a:t>Haga clic para modificar el estilo de texto del patrón</a:t>
            </a:r>
          </a:p>
        </p:txBody>
      </p:sp>
      <p:sp>
        <p:nvSpPr>
          <p:cNvPr id="5" name="Date Placeholder 3">
            <a:extLst>
              <a:ext uri="{FF2B5EF4-FFF2-40B4-BE49-F238E27FC236}">
                <a16:creationId xmlns:a16="http://schemas.microsoft.com/office/drawing/2014/main" id="{1F01F459-ECB7-486A-A70C-591739F2032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s-ES"/>
          </a:p>
        </p:txBody>
      </p:sp>
      <p:sp>
        <p:nvSpPr>
          <p:cNvPr id="6" name="Footer Placeholder 4">
            <a:extLst>
              <a:ext uri="{FF2B5EF4-FFF2-40B4-BE49-F238E27FC236}">
                <a16:creationId xmlns:a16="http://schemas.microsoft.com/office/drawing/2014/main" id="{CEE4EECD-7E51-4099-9DB7-40D45BAC4F8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s-ES"/>
          </a:p>
        </p:txBody>
      </p:sp>
      <p:sp>
        <p:nvSpPr>
          <p:cNvPr id="7" name="Slide Number Placeholder 5">
            <a:extLst>
              <a:ext uri="{FF2B5EF4-FFF2-40B4-BE49-F238E27FC236}">
                <a16:creationId xmlns:a16="http://schemas.microsoft.com/office/drawing/2014/main" id="{7BD7C652-CD89-436B-9102-AB56574C33E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5A3351E-0402-434D-9EC2-93DDB29EDA8A}" type="slidenum">
              <a:rPr lang="es-ES" altLang="en-US"/>
              <a:pPr>
                <a:defRPr/>
              </a:pPr>
              <a:t>‹Nº›</a:t>
            </a:fld>
            <a:endParaRPr lang="es-ES" altLang="en-US"/>
          </a:p>
        </p:txBody>
      </p:sp>
    </p:spTree>
    <p:extLst>
      <p:ext uri="{BB962C8B-B14F-4D97-AF65-F5344CB8AC3E}">
        <p14:creationId xmlns:p14="http://schemas.microsoft.com/office/powerpoint/2010/main" val="1356005050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agen con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457200"/>
            <a:ext cx="2949178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s-ES"/>
              <a:t>Haga clic para modificar el estilo de título del patrón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3887391" y="987426"/>
            <a:ext cx="4629150" cy="4873625"/>
          </a:xfrm>
        </p:spPr>
        <p:txBody>
          <a:bodyPr rtlCol="0">
            <a:normAutofit/>
          </a:bodyPr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r>
              <a:rPr lang="es-ES" noProof="0"/>
              <a:t>Haga clic en el icono para agregar una imagen</a:t>
            </a:r>
            <a:endParaRPr lang="en-US" noProof="0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29841" y="2057400"/>
            <a:ext cx="2949178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s-ES"/>
              <a:t>Haga clic para modificar el estilo de texto del patrón</a:t>
            </a:r>
          </a:p>
        </p:txBody>
      </p:sp>
      <p:sp>
        <p:nvSpPr>
          <p:cNvPr id="5" name="Date Placeholder 3">
            <a:extLst>
              <a:ext uri="{FF2B5EF4-FFF2-40B4-BE49-F238E27FC236}">
                <a16:creationId xmlns:a16="http://schemas.microsoft.com/office/drawing/2014/main" id="{AB576DD7-C00E-4CDB-A552-4168418D84A2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s-ES"/>
          </a:p>
        </p:txBody>
      </p:sp>
      <p:sp>
        <p:nvSpPr>
          <p:cNvPr id="6" name="Footer Placeholder 4">
            <a:extLst>
              <a:ext uri="{FF2B5EF4-FFF2-40B4-BE49-F238E27FC236}">
                <a16:creationId xmlns:a16="http://schemas.microsoft.com/office/drawing/2014/main" id="{545E4E50-7725-4F34-AEC6-A44B0DAF195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s-ES"/>
          </a:p>
        </p:txBody>
      </p:sp>
      <p:sp>
        <p:nvSpPr>
          <p:cNvPr id="7" name="Slide Number Placeholder 5">
            <a:extLst>
              <a:ext uri="{FF2B5EF4-FFF2-40B4-BE49-F238E27FC236}">
                <a16:creationId xmlns:a16="http://schemas.microsoft.com/office/drawing/2014/main" id="{3E436845-CA27-4634-97A8-034942667AA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E4C5064-2F03-4CA3-B8E8-0F41000D1B27}" type="slidenum">
              <a:rPr lang="es-ES" altLang="en-US"/>
              <a:pPr>
                <a:defRPr/>
              </a:pPr>
              <a:t>‹Nº›</a:t>
            </a:fld>
            <a:endParaRPr lang="es-ES" altLang="en-US"/>
          </a:p>
        </p:txBody>
      </p:sp>
    </p:spTree>
    <p:extLst>
      <p:ext uri="{BB962C8B-B14F-4D97-AF65-F5344CB8AC3E}">
        <p14:creationId xmlns:p14="http://schemas.microsoft.com/office/powerpoint/2010/main" val="3578715357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theme" Target="../theme/theme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Title Placeholder 1">
            <a:extLst>
              <a:ext uri="{FF2B5EF4-FFF2-40B4-BE49-F238E27FC236}">
                <a16:creationId xmlns:a16="http://schemas.microsoft.com/office/drawing/2014/main" id="{099AD952-6457-4E6D-9D3F-8739D58A84DE}"/>
              </a:ext>
            </a:extLst>
          </p:cNvPr>
          <p:cNvSpPr>
            <a:spLocks noGrp="1"/>
          </p:cNvSpPr>
          <p:nvPr>
            <p:ph type="title"/>
          </p:nvPr>
        </p:nvSpPr>
        <p:spPr bwMode="auto">
          <a:xfrm>
            <a:off x="628650" y="365125"/>
            <a:ext cx="7886700" cy="1325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s-ES" altLang="en-US"/>
              <a:t>Haga clic para modificar el estilo de título del patrón</a:t>
            </a:r>
            <a:endParaRPr lang="en-US" altLang="en-US"/>
          </a:p>
        </p:txBody>
      </p:sp>
      <p:sp>
        <p:nvSpPr>
          <p:cNvPr id="1027" name="Text Placeholder 2">
            <a:extLst>
              <a:ext uri="{FF2B5EF4-FFF2-40B4-BE49-F238E27FC236}">
                <a16:creationId xmlns:a16="http://schemas.microsoft.com/office/drawing/2014/main" id="{8B3A70C9-A784-41E7-8757-D100C4DE487C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xfrm>
            <a:off x="628650" y="1825625"/>
            <a:ext cx="7886700" cy="43513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s-ES" altLang="en-US"/>
              <a:t>Haga clic para modificar el estilo de texto del patrón</a:t>
            </a:r>
          </a:p>
          <a:p>
            <a:pPr lvl="1"/>
            <a:r>
              <a:rPr lang="es-ES" altLang="en-US"/>
              <a:t>Segundo nivel</a:t>
            </a:r>
          </a:p>
          <a:p>
            <a:pPr lvl="2"/>
            <a:r>
              <a:rPr lang="es-ES" altLang="en-US"/>
              <a:t>Tercer nivel</a:t>
            </a:r>
          </a:p>
          <a:p>
            <a:pPr lvl="3"/>
            <a:r>
              <a:rPr lang="es-ES" altLang="en-US"/>
              <a:t>Cuarto nivel</a:t>
            </a:r>
          </a:p>
          <a:p>
            <a:pPr lvl="4"/>
            <a:r>
              <a:rPr lang="es-ES" altLang="en-US"/>
              <a:t>Quinto nivel</a:t>
            </a:r>
            <a:endParaRPr lang="en-US" altLang="en-US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901ABFBE-BA40-4BA6-A97F-5EAF311BD65A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628650" y="6356350"/>
            <a:ext cx="20574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>
              <a:defRPr/>
            </a:pPr>
            <a:endParaRPr lang="es-E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6EC72EDB-7F67-41DD-A9C4-641B50AFDAEF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3028950" y="6356350"/>
            <a:ext cx="30861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>
              <a:defRPr/>
            </a:pPr>
            <a:endParaRPr lang="es-E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61D05C61-BE87-41F0-8761-257EEC201F9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6457950" y="6356350"/>
            <a:ext cx="20574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>
              <a:defRPr/>
            </a:pPr>
            <a:fld id="{8FD28C14-024D-46AA-8D96-31DE370698BF}" type="slidenum">
              <a:rPr lang="es-ES" altLang="en-US"/>
              <a:pPr>
                <a:defRPr/>
              </a:pPr>
              <a:t>‹Nº›</a:t>
            </a:fld>
            <a:endParaRPr lang="es-ES" altLang="en-US"/>
          </a:p>
        </p:txBody>
      </p:sp>
    </p:spTree>
  </p:cSld>
  <p:clrMap bg1="dk1" tx1="lt1" bg2="dk2" tx2="lt2" accent1="accent1" accent2="accent2" accent3="accent3" accent4="accent4" accent5="accent5" accent6="accent6" hlink="hlink" folHlink="folHlink"/>
  <p:sldLayoutIdLst>
    <p:sldLayoutId id="2147483833" r:id="rId1"/>
    <p:sldLayoutId id="2147483834" r:id="rId2"/>
    <p:sldLayoutId id="2147483835" r:id="rId3"/>
    <p:sldLayoutId id="2147483836" r:id="rId4"/>
    <p:sldLayoutId id="2147483837" r:id="rId5"/>
    <p:sldLayoutId id="2147483838" r:id="rId6"/>
    <p:sldLayoutId id="2147483839" r:id="rId7"/>
    <p:sldLayoutId id="2147483840" r:id="rId8"/>
    <p:sldLayoutId id="2147483841" r:id="rId9"/>
    <p:sldLayoutId id="2147483842" r:id="rId10"/>
    <p:sldLayoutId id="2147483843" r:id="rId11"/>
    <p:sldLayoutId id="2147483844" r:id="rId12"/>
    <p:sldLayoutId id="2147483845" r:id="rId13"/>
  </p:sldLayoutIdLst>
  <p:txStyles>
    <p:titleStyle>
      <a:lvl1pPr algn="l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  <a:lvl2pPr algn="l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 Light" panose="020F0302020204030204" pitchFamily="34" charset="0"/>
        </a:defRPr>
      </a:lvl2pPr>
      <a:lvl3pPr algn="l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 Light" panose="020F0302020204030204" pitchFamily="34" charset="0"/>
        </a:defRPr>
      </a:lvl3pPr>
      <a:lvl4pPr algn="l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 Light" panose="020F0302020204030204" pitchFamily="34" charset="0"/>
        </a:defRPr>
      </a:lvl4pPr>
      <a:lvl5pPr algn="l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 Light" panose="020F0302020204030204" pitchFamily="34" charset="0"/>
        </a:defRPr>
      </a:lvl5pPr>
      <a:lvl6pPr marL="457200" algn="l" rtl="0" fontAlgn="base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 Light" panose="020F0302020204030204" pitchFamily="34" charset="0"/>
        </a:defRPr>
      </a:lvl6pPr>
      <a:lvl7pPr marL="914400" algn="l" rtl="0" fontAlgn="base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 Light" panose="020F0302020204030204" pitchFamily="34" charset="0"/>
        </a:defRPr>
      </a:lvl7pPr>
      <a:lvl8pPr marL="1371600" algn="l" rtl="0" fontAlgn="base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 Light" panose="020F0302020204030204" pitchFamily="34" charset="0"/>
        </a:defRPr>
      </a:lvl8pPr>
      <a:lvl9pPr marL="1828800" algn="l" rtl="0" fontAlgn="base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 Light" panose="020F0302020204030204" pitchFamily="34" charset="0"/>
        </a:defRPr>
      </a:lvl9pPr>
    </p:titleStyle>
    <p:bodyStyle>
      <a:lvl1pPr marL="228600" indent="-228600" algn="l" rtl="0" eaLnBrk="0" fontAlgn="base" hangingPunct="0">
        <a:lnSpc>
          <a:spcPct val="90000"/>
        </a:lnSpc>
        <a:spcBef>
          <a:spcPts val="1000"/>
        </a:spcBef>
        <a:spcAft>
          <a:spcPct val="0"/>
        </a:spcAft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rtl="0" eaLnBrk="0" fontAlgn="base" hangingPunct="0">
        <a:lnSpc>
          <a:spcPct val="90000"/>
        </a:lnSpc>
        <a:spcBef>
          <a:spcPts val="500"/>
        </a:spcBef>
        <a:spcAft>
          <a:spcPct val="0"/>
        </a:spcAft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rtl="0" eaLnBrk="0" fontAlgn="base" hangingPunct="0">
        <a:lnSpc>
          <a:spcPct val="90000"/>
        </a:lnSpc>
        <a:spcBef>
          <a:spcPts val="500"/>
        </a:spcBef>
        <a:spcAft>
          <a:spcPct val="0"/>
        </a:spcAft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rtl="0" eaLnBrk="0" fontAlgn="base" hangingPunct="0">
        <a:lnSpc>
          <a:spcPct val="90000"/>
        </a:lnSpc>
        <a:spcBef>
          <a:spcPts val="500"/>
        </a:spcBef>
        <a:spcAft>
          <a:spcPct val="0"/>
        </a:spcAft>
        <a:buFont typeface="Arial" panose="020B0604020202020204" pitchFamily="34" charset="0"/>
        <a:buChar char="•"/>
        <a:defRPr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rtl="0" eaLnBrk="0" fontAlgn="base" hangingPunct="0">
        <a:lnSpc>
          <a:spcPct val="90000"/>
        </a:lnSpc>
        <a:spcBef>
          <a:spcPts val="500"/>
        </a:spcBef>
        <a:spcAft>
          <a:spcPct val="0"/>
        </a:spcAft>
        <a:buFont typeface="Arial" panose="020B0604020202020204" pitchFamily="34" charset="0"/>
        <a:buChar char="•"/>
        <a:defRPr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13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jpeg"/><Relationship Id="rId1" Type="http://schemas.openxmlformats.org/officeDocument/2006/relationships/slideLayout" Target="../slideLayouts/slideLayout13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jpeg"/><Relationship Id="rId1" Type="http://schemas.openxmlformats.org/officeDocument/2006/relationships/slideLayout" Target="../slideLayouts/slideLayout13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13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jpeg"/><Relationship Id="rId2" Type="http://schemas.openxmlformats.org/officeDocument/2006/relationships/image" Target="../media/image17.jpe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8.jpeg"/><Relationship Id="rId4" Type="http://schemas.openxmlformats.org/officeDocument/2006/relationships/image" Target="../media/image19.jpeg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jpe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22.jpeg"/><Relationship Id="rId4" Type="http://schemas.openxmlformats.org/officeDocument/2006/relationships/image" Target="../media/image21.jpeg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jpe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3.jpeg"/><Relationship Id="rId5" Type="http://schemas.openxmlformats.org/officeDocument/2006/relationships/image" Target="../media/image22.jpeg"/><Relationship Id="rId4" Type="http://schemas.openxmlformats.org/officeDocument/2006/relationships/image" Target="../media/image21.jpeg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2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jpeg"/><Relationship Id="rId2" Type="http://schemas.openxmlformats.org/officeDocument/2006/relationships/image" Target="../media/image8.jpeg"/><Relationship Id="rId1" Type="http://schemas.openxmlformats.org/officeDocument/2006/relationships/slideLayout" Target="../slideLayouts/slideLayout2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jpeg"/><Relationship Id="rId2" Type="http://schemas.openxmlformats.org/officeDocument/2006/relationships/image" Target="../media/image8.jpeg"/><Relationship Id="rId1" Type="http://schemas.openxmlformats.org/officeDocument/2006/relationships/slideLayout" Target="../slideLayouts/slideLayout2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eg"/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12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.jpeg"/><Relationship Id="rId2" Type="http://schemas.openxmlformats.org/officeDocument/2006/relationships/image" Target="../media/image8.jpe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26.jpeg"/><Relationship Id="rId4" Type="http://schemas.openxmlformats.org/officeDocument/2006/relationships/image" Target="../media/image24.jpeg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jpeg"/><Relationship Id="rId2" Type="http://schemas.openxmlformats.org/officeDocument/2006/relationships/image" Target="../media/image24.jpeg"/><Relationship Id="rId1" Type="http://schemas.openxmlformats.org/officeDocument/2006/relationships/slideLayout" Target="../slideLayouts/slideLayout2.xml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jpeg"/><Relationship Id="rId2" Type="http://schemas.openxmlformats.org/officeDocument/2006/relationships/image" Target="../media/image8.jpe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9.jpeg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jpeg"/><Relationship Id="rId2" Type="http://schemas.openxmlformats.org/officeDocument/2006/relationships/image" Target="../media/image8.jpe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9.jpeg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.jpeg"/><Relationship Id="rId2" Type="http://schemas.openxmlformats.org/officeDocument/2006/relationships/image" Target="../media/image27.jpeg"/><Relationship Id="rId1" Type="http://schemas.openxmlformats.org/officeDocument/2006/relationships/slideLayout" Target="../slideLayouts/slideLayout2.xml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jpeg"/><Relationship Id="rId2" Type="http://schemas.openxmlformats.org/officeDocument/2006/relationships/image" Target="../media/image8.jpe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9.jpeg"/><Relationship Id="rId4" Type="http://schemas.openxmlformats.org/officeDocument/2006/relationships/image" Target="../media/image10.jpeg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jpeg"/><Relationship Id="rId2" Type="http://schemas.openxmlformats.org/officeDocument/2006/relationships/image" Target="../media/image29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30.jpeg"/><Relationship Id="rId4" Type="http://schemas.openxmlformats.org/officeDocument/2006/relationships/image" Target="../media/image9.jpeg"/></Relationships>
</file>

<file path=ppt/slides/_rels/slide28.xml.rels><?xml version="1.0" encoding="UTF-8" standalone="yes"?>
<Relationships xmlns="http://schemas.openxmlformats.org/package/2006/relationships"><Relationship Id="rId8" Type="http://schemas.openxmlformats.org/officeDocument/2006/relationships/image" Target="../media/image32.jpeg"/><Relationship Id="rId3" Type="http://schemas.openxmlformats.org/officeDocument/2006/relationships/image" Target="../media/image24.jpeg"/><Relationship Id="rId7" Type="http://schemas.openxmlformats.org/officeDocument/2006/relationships/image" Target="../media/image17.jpeg"/><Relationship Id="rId2" Type="http://schemas.openxmlformats.org/officeDocument/2006/relationships/image" Target="../media/image29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1.jpeg"/><Relationship Id="rId5" Type="http://schemas.openxmlformats.org/officeDocument/2006/relationships/image" Target="../media/image30.jpeg"/><Relationship Id="rId10" Type="http://schemas.openxmlformats.org/officeDocument/2006/relationships/image" Target="../media/image8.jpeg"/><Relationship Id="rId4" Type="http://schemas.openxmlformats.org/officeDocument/2006/relationships/image" Target="../media/image9.jpeg"/><Relationship Id="rId9" Type="http://schemas.openxmlformats.org/officeDocument/2006/relationships/image" Target="../media/image19.jpeg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jpeg"/><Relationship Id="rId2" Type="http://schemas.openxmlformats.org/officeDocument/2006/relationships/image" Target="../media/image29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30.jpeg"/><Relationship Id="rId4" Type="http://schemas.openxmlformats.org/officeDocument/2006/relationships/image" Target="../media/image9.jpeg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image" Target="../media/image4.jpeg"/><Relationship Id="rId1" Type="http://schemas.openxmlformats.org/officeDocument/2006/relationships/slideLayout" Target="../slideLayouts/slideLayout12.xml"/></Relationships>
</file>

<file path=ppt/slides/_rels/slide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jpeg"/><Relationship Id="rId1" Type="http://schemas.openxmlformats.org/officeDocument/2006/relationships/slideLayout" Target="../slideLayouts/slideLayout2.xml"/></Relationships>
</file>

<file path=ppt/slides/_rels/slide31.xml.rels><?xml version="1.0" encoding="UTF-8" standalone="yes"?>
<Relationships xmlns="http://schemas.openxmlformats.org/package/2006/relationships"><Relationship Id="rId8" Type="http://schemas.openxmlformats.org/officeDocument/2006/relationships/image" Target="../media/image39.png"/><Relationship Id="rId13" Type="http://schemas.openxmlformats.org/officeDocument/2006/relationships/image" Target="../media/image44.png"/><Relationship Id="rId18" Type="http://schemas.openxmlformats.org/officeDocument/2006/relationships/image" Target="../media/image49.png"/><Relationship Id="rId3" Type="http://schemas.openxmlformats.org/officeDocument/2006/relationships/image" Target="../media/image34.png"/><Relationship Id="rId21" Type="http://schemas.openxmlformats.org/officeDocument/2006/relationships/image" Target="../media/image52.jpeg"/><Relationship Id="rId7" Type="http://schemas.openxmlformats.org/officeDocument/2006/relationships/image" Target="../media/image38.png"/><Relationship Id="rId12" Type="http://schemas.openxmlformats.org/officeDocument/2006/relationships/image" Target="../media/image43.png"/><Relationship Id="rId17" Type="http://schemas.openxmlformats.org/officeDocument/2006/relationships/image" Target="../media/image48.png"/><Relationship Id="rId2" Type="http://schemas.openxmlformats.org/officeDocument/2006/relationships/image" Target="../media/image33.png"/><Relationship Id="rId16" Type="http://schemas.openxmlformats.org/officeDocument/2006/relationships/image" Target="../media/image47.png"/><Relationship Id="rId20" Type="http://schemas.openxmlformats.org/officeDocument/2006/relationships/image" Target="../media/image51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7.png"/><Relationship Id="rId11" Type="http://schemas.openxmlformats.org/officeDocument/2006/relationships/image" Target="../media/image42.png"/><Relationship Id="rId5" Type="http://schemas.openxmlformats.org/officeDocument/2006/relationships/image" Target="../media/image36.png"/><Relationship Id="rId15" Type="http://schemas.openxmlformats.org/officeDocument/2006/relationships/image" Target="../media/image46.png"/><Relationship Id="rId10" Type="http://schemas.openxmlformats.org/officeDocument/2006/relationships/image" Target="../media/image41.png"/><Relationship Id="rId19" Type="http://schemas.openxmlformats.org/officeDocument/2006/relationships/image" Target="../media/image50.png"/><Relationship Id="rId4" Type="http://schemas.openxmlformats.org/officeDocument/2006/relationships/image" Target="../media/image35.png"/><Relationship Id="rId9" Type="http://schemas.openxmlformats.org/officeDocument/2006/relationships/image" Target="../media/image40.png"/><Relationship Id="rId14" Type="http://schemas.openxmlformats.org/officeDocument/2006/relationships/image" Target="../media/image45.png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3.jpe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2.xml"/></Relationships>
</file>

<file path=ppt/slides/_rels/slide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54.png"/><Relationship Id="rId1" Type="http://schemas.openxmlformats.org/officeDocument/2006/relationships/slideLayout" Target="../slideLayouts/slideLayout2.xml"/></Relationships>
</file>

<file path=ppt/slides/_rels/slide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55.jpeg"/><Relationship Id="rId1" Type="http://schemas.openxmlformats.org/officeDocument/2006/relationships/slideLayout" Target="../slideLayouts/slideLayout12.xml"/></Relationships>
</file>

<file path=ppt/slides/_rels/slide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56.png"/><Relationship Id="rId1" Type="http://schemas.openxmlformats.org/officeDocument/2006/relationships/slideLayout" Target="../slideLayouts/slideLayout12.xml"/></Relationships>
</file>

<file path=ppt/slides/_rels/slide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57.jpeg"/><Relationship Id="rId1" Type="http://schemas.openxmlformats.org/officeDocument/2006/relationships/slideLayout" Target="../slideLayouts/slideLayout13.xml"/></Relationships>
</file>

<file path=ppt/slides/_rels/slide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57.jpeg"/><Relationship Id="rId1" Type="http://schemas.openxmlformats.org/officeDocument/2006/relationships/slideLayout" Target="../slideLayouts/slideLayout13.xml"/></Relationships>
</file>

<file path=ppt/slides/_rels/slide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8.jpeg"/><Relationship Id="rId2" Type="http://schemas.openxmlformats.org/officeDocument/2006/relationships/image" Target="../media/image57.jpeg"/><Relationship Id="rId1" Type="http://schemas.openxmlformats.org/officeDocument/2006/relationships/slideLayout" Target="../slideLayouts/slideLayout13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eg"/><Relationship Id="rId2" Type="http://schemas.openxmlformats.org/officeDocument/2006/relationships/image" Target="../media/image4.jpeg"/><Relationship Id="rId1" Type="http://schemas.openxmlformats.org/officeDocument/2006/relationships/slideLayout" Target="../slideLayouts/slideLayout12.xml"/><Relationship Id="rId4" Type="http://schemas.openxmlformats.org/officeDocument/2006/relationships/image" Target="../media/image6.jpeg"/></Relationships>
</file>

<file path=ppt/slides/_rels/slide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9.jp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13.xml"/></Relationships>
</file>

<file path=ppt/slides/_rels/slide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0.jpe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13.xml"/></Relationships>
</file>

<file path=ppt/slides/_rels/slide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61.jpeg"/><Relationship Id="rId1" Type="http://schemas.openxmlformats.org/officeDocument/2006/relationships/slideLayout" Target="../slideLayouts/slideLayout2.xml"/></Relationships>
</file>

<file path=ppt/slides/_rels/slide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2.png"/><Relationship Id="rId2" Type="http://schemas.openxmlformats.org/officeDocument/2006/relationships/image" Target="../media/image61.jpeg"/><Relationship Id="rId1" Type="http://schemas.openxmlformats.org/officeDocument/2006/relationships/slideLayout" Target="../slideLayouts/slideLayout2.xml"/></Relationships>
</file>

<file path=ppt/slides/_rels/slide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3.pn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13.xml"/></Relationships>
</file>

<file path=ppt/slides/_rels/slide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4.jpe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2.xml"/></Relationships>
</file>

<file path=ppt/slides/_rels/slide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5.png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13.xml"/><Relationship Id="rId4" Type="http://schemas.openxmlformats.org/officeDocument/2006/relationships/image" Target="../media/image66.jpeg"/></Relationships>
</file>

<file path=ppt/slides/_rels/slide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65.png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13.xml"/></Relationships>
</file>

<file path=ppt/slides/_rels/slide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5.png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13.xml"/></Relationships>
</file>

<file path=ppt/slides/_rels/slide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1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jpeg"/><Relationship Id="rId2" Type="http://schemas.openxmlformats.org/officeDocument/2006/relationships/image" Target="../media/image6.jpeg"/><Relationship Id="rId1" Type="http://schemas.openxmlformats.org/officeDocument/2006/relationships/slideLayout" Target="../slideLayouts/slideLayout12.xml"/></Relationships>
</file>

<file path=ppt/slides/_rels/slide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67.jpeg"/><Relationship Id="rId1" Type="http://schemas.openxmlformats.org/officeDocument/2006/relationships/slideLayout" Target="../slideLayouts/slideLayout2.xml"/></Relationships>
</file>

<file path=ppt/slides/_rels/slide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67.jpeg"/><Relationship Id="rId1" Type="http://schemas.openxmlformats.org/officeDocument/2006/relationships/slideLayout" Target="../slideLayouts/slideLayout2.xml"/></Relationships>
</file>

<file path=ppt/slides/_rels/slide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68.jpeg"/><Relationship Id="rId1" Type="http://schemas.openxmlformats.org/officeDocument/2006/relationships/slideLayout" Target="../slideLayouts/slideLayout2.xml"/></Relationships>
</file>

<file path=ppt/slides/_rels/slide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70.jpeg"/><Relationship Id="rId2" Type="http://schemas.openxmlformats.org/officeDocument/2006/relationships/image" Target="../media/image69.jpe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24.jpeg"/></Relationships>
</file>

<file path=ppt/slides/_rels/slide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71.jpeg"/><Relationship Id="rId1" Type="http://schemas.openxmlformats.org/officeDocument/2006/relationships/slideLayout" Target="../slideLayouts/slideLayout2.xml"/></Relationships>
</file>

<file path=ppt/slides/_rels/slide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69.jpeg"/><Relationship Id="rId7" Type="http://schemas.openxmlformats.org/officeDocument/2006/relationships/image" Target="../media/image17.jpeg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8.jpeg"/><Relationship Id="rId5" Type="http://schemas.openxmlformats.org/officeDocument/2006/relationships/image" Target="../media/image24.jpeg"/><Relationship Id="rId4" Type="http://schemas.openxmlformats.org/officeDocument/2006/relationships/image" Target="../media/image70.jpeg"/></Relationships>
</file>

<file path=ppt/slides/_rels/slide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72.jpeg"/><Relationship Id="rId1" Type="http://schemas.openxmlformats.org/officeDocument/2006/relationships/slideLayout" Target="../slideLayouts/slideLayout2.xml"/></Relationships>
</file>

<file path=ppt/slides/_rels/slide59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jpeg"/><Relationship Id="rId2" Type="http://schemas.openxmlformats.org/officeDocument/2006/relationships/image" Target="../media/image17.jpeg"/><Relationship Id="rId1" Type="http://schemas.openxmlformats.org/officeDocument/2006/relationships/slideLayout" Target="../slideLayouts/slideLayout2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jpeg"/><Relationship Id="rId2" Type="http://schemas.openxmlformats.org/officeDocument/2006/relationships/image" Target="../media/image8.jpeg"/><Relationship Id="rId1" Type="http://schemas.openxmlformats.org/officeDocument/2006/relationships/slideLayout" Target="../slideLayouts/slideLayout12.xml"/><Relationship Id="rId4" Type="http://schemas.openxmlformats.org/officeDocument/2006/relationships/image" Target="../media/image10.jpeg"/></Relationships>
</file>

<file path=ppt/slides/_rels/slide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73.jpeg"/><Relationship Id="rId1" Type="http://schemas.openxmlformats.org/officeDocument/2006/relationships/slideLayout" Target="../slideLayouts/slideLayout2.xml"/></Relationships>
</file>

<file path=ppt/slides/_rels/slide6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74.jpeg"/><Relationship Id="rId1" Type="http://schemas.openxmlformats.org/officeDocument/2006/relationships/slideLayout" Target="../slideLayouts/slideLayout2.xml"/></Relationships>
</file>

<file path=ppt/slides/_rels/slide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75.jpeg"/><Relationship Id="rId1" Type="http://schemas.openxmlformats.org/officeDocument/2006/relationships/slideLayout" Target="../slideLayouts/slideLayout2.xml"/></Relationships>
</file>

<file path=ppt/slides/_rels/slide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jpeg"/><Relationship Id="rId2" Type="http://schemas.openxmlformats.org/officeDocument/2006/relationships/image" Target="../media/image8.jpeg"/><Relationship Id="rId1" Type="http://schemas.openxmlformats.org/officeDocument/2006/relationships/slideLayout" Target="../slideLayouts/slideLayout12.xml"/><Relationship Id="rId4" Type="http://schemas.openxmlformats.org/officeDocument/2006/relationships/image" Target="../media/image10.jpe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jpe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3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jpe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3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74" name="Picture 9" descr="galaxieshubble0">
            <a:extLst>
              <a:ext uri="{FF2B5EF4-FFF2-40B4-BE49-F238E27FC236}">
                <a16:creationId xmlns:a16="http://schemas.microsoft.com/office/drawing/2014/main" id="{055B2AE4-4E05-40A8-AA64-BD3533652DA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0104" b="14896"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75" name="9 Elipse">
            <a:extLst>
              <a:ext uri="{FF2B5EF4-FFF2-40B4-BE49-F238E27FC236}">
                <a16:creationId xmlns:a16="http://schemas.microsoft.com/office/drawing/2014/main" id="{3C318394-CDED-4934-B148-CFEBC7D126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80288" y="3605213"/>
            <a:ext cx="161925" cy="157162"/>
          </a:xfrm>
          <a:prstGeom prst="ellipse">
            <a:avLst/>
          </a:prstGeom>
          <a:solidFill>
            <a:srgbClr val="111111">
              <a:alpha val="89018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 dirty="0">
              <a:latin typeface="Flexo" pitchFamily="50" charset="0"/>
            </a:endParaRPr>
          </a:p>
        </p:txBody>
      </p:sp>
      <p:sp>
        <p:nvSpPr>
          <p:cNvPr id="3076" name="11 Elipse">
            <a:extLst>
              <a:ext uri="{FF2B5EF4-FFF2-40B4-BE49-F238E27FC236}">
                <a16:creationId xmlns:a16="http://schemas.microsoft.com/office/drawing/2014/main" id="{7CBC98EE-C770-42B3-89FF-0CCF21081E1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91150" y="4675188"/>
            <a:ext cx="215900" cy="215900"/>
          </a:xfrm>
          <a:prstGeom prst="ellipse">
            <a:avLst/>
          </a:prstGeom>
          <a:solidFill>
            <a:srgbClr val="111111">
              <a:alpha val="89018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 dirty="0">
              <a:latin typeface="Flexo" pitchFamily="50" charset="0"/>
            </a:endParaRPr>
          </a:p>
        </p:txBody>
      </p:sp>
      <p:sp>
        <p:nvSpPr>
          <p:cNvPr id="3077" name="9 Elipse">
            <a:extLst>
              <a:ext uri="{FF2B5EF4-FFF2-40B4-BE49-F238E27FC236}">
                <a16:creationId xmlns:a16="http://schemas.microsoft.com/office/drawing/2014/main" id="{28742AFE-5B6D-4140-BB68-D1C44EC66F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87675" y="4368800"/>
            <a:ext cx="161925" cy="157163"/>
          </a:xfrm>
          <a:prstGeom prst="ellipse">
            <a:avLst/>
          </a:prstGeom>
          <a:solidFill>
            <a:srgbClr val="111111">
              <a:alpha val="89018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 dirty="0">
              <a:latin typeface="Flexo" pitchFamily="50" charset="0"/>
            </a:endParaRPr>
          </a:p>
        </p:txBody>
      </p:sp>
      <p:sp>
        <p:nvSpPr>
          <p:cNvPr id="3078" name="Rectangle 2">
            <a:extLst>
              <a:ext uri="{FF2B5EF4-FFF2-40B4-BE49-F238E27FC236}">
                <a16:creationId xmlns:a16="http://schemas.microsoft.com/office/drawing/2014/main" id="{E926C787-559F-4268-9E1B-9B62E98BA189}"/>
              </a:ext>
            </a:extLst>
          </p:cNvPr>
          <p:cNvSpPr>
            <a:spLocks noGrp="1" noChangeArrowheads="1"/>
          </p:cNvSpPr>
          <p:nvPr>
            <p:ph type="ctrTitle"/>
          </p:nvPr>
        </p:nvSpPr>
        <p:spPr>
          <a:xfrm>
            <a:off x="755650" y="1095375"/>
            <a:ext cx="7772400" cy="1828800"/>
          </a:xfrm>
        </p:spPr>
        <p:txBody>
          <a:bodyPr/>
          <a:lstStyle/>
          <a:p>
            <a:pPr eaLnBrk="1" hangingPunct="1"/>
            <a:r>
              <a:rPr lang="es-MX" altLang="en-US" sz="4800" dirty="0">
                <a:solidFill>
                  <a:srgbClr val="6699FF"/>
                </a:solidFill>
                <a:latin typeface="Flexo Black" pitchFamily="50" charset="0"/>
              </a:rPr>
              <a:t>LA RECETA CÓSMICA</a:t>
            </a:r>
            <a:endParaRPr lang="es-ES" altLang="en-US" sz="4800" dirty="0">
              <a:solidFill>
                <a:srgbClr val="6699FF"/>
              </a:solidFill>
              <a:latin typeface="Flexo Black" pitchFamily="50" charset="0"/>
            </a:endParaRPr>
          </a:p>
        </p:txBody>
      </p:sp>
      <p:sp>
        <p:nvSpPr>
          <p:cNvPr id="3079" name="10 Elipse">
            <a:extLst>
              <a:ext uri="{FF2B5EF4-FFF2-40B4-BE49-F238E27FC236}">
                <a16:creationId xmlns:a16="http://schemas.microsoft.com/office/drawing/2014/main" id="{B50D9A8E-DBBD-446C-BFB7-DDA20F5008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79838" y="4457700"/>
            <a:ext cx="161925" cy="160338"/>
          </a:xfrm>
          <a:prstGeom prst="ellipse">
            <a:avLst/>
          </a:prstGeom>
          <a:solidFill>
            <a:srgbClr val="111111">
              <a:alpha val="89018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 dirty="0">
              <a:latin typeface="Flexo" pitchFamily="50" charset="0"/>
            </a:endParaRPr>
          </a:p>
        </p:txBody>
      </p:sp>
      <p:sp>
        <p:nvSpPr>
          <p:cNvPr id="3080" name="9 Elipse">
            <a:extLst>
              <a:ext uri="{FF2B5EF4-FFF2-40B4-BE49-F238E27FC236}">
                <a16:creationId xmlns:a16="http://schemas.microsoft.com/office/drawing/2014/main" id="{64815DF3-5756-454F-B2CB-E88F65B85D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46700" y="3573463"/>
            <a:ext cx="161925" cy="157162"/>
          </a:xfrm>
          <a:prstGeom prst="ellipse">
            <a:avLst/>
          </a:prstGeom>
          <a:solidFill>
            <a:srgbClr val="111111">
              <a:alpha val="89018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 dirty="0">
              <a:latin typeface="Flexo" pitchFamily="50" charset="0"/>
            </a:endParaRPr>
          </a:p>
        </p:txBody>
      </p:sp>
      <p:sp>
        <p:nvSpPr>
          <p:cNvPr id="3081" name="11 Elipse">
            <a:extLst>
              <a:ext uri="{FF2B5EF4-FFF2-40B4-BE49-F238E27FC236}">
                <a16:creationId xmlns:a16="http://schemas.microsoft.com/office/drawing/2014/main" id="{B307013A-0C67-4AEC-BA78-1CA484656D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24525" y="3794125"/>
            <a:ext cx="215900" cy="215900"/>
          </a:xfrm>
          <a:prstGeom prst="ellipse">
            <a:avLst/>
          </a:prstGeom>
          <a:solidFill>
            <a:srgbClr val="111111">
              <a:alpha val="89018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 dirty="0">
              <a:latin typeface="Flexo" pitchFamily="50" charset="0"/>
            </a:endParaRPr>
          </a:p>
        </p:txBody>
      </p:sp>
      <p:sp>
        <p:nvSpPr>
          <p:cNvPr id="9" name="Rectangle 3">
            <a:extLst>
              <a:ext uri="{FF2B5EF4-FFF2-40B4-BE49-F238E27FC236}">
                <a16:creationId xmlns:a16="http://schemas.microsoft.com/office/drawing/2014/main" id="{382B83C6-E121-46E5-B353-B8E1AD704CF1}"/>
              </a:ext>
            </a:extLst>
          </p:cNvPr>
          <p:cNvSpPr>
            <a:spLocks noGrp="1" noChangeArrowheads="1"/>
          </p:cNvSpPr>
          <p:nvPr>
            <p:ph type="subTitle" idx="1"/>
          </p:nvPr>
        </p:nvSpPr>
        <p:spPr>
          <a:xfrm>
            <a:off x="1547664" y="3966298"/>
            <a:ext cx="6840760" cy="1406918"/>
          </a:xfrm>
          <a:extLst>
            <a:ext uri="{909E8E84-426E-40dd-AFC4-6F175D3DCCD1}"/>
            <a:ext uri="{91240B29-F687-4f45-9708-019B960494DF}"/>
            <a:ext uri="{FAA26D3D-D897-4be2-8F04-BA451C77F1D7}"/>
          </a:extLst>
        </p:spPr>
        <p:txBody>
          <a:bodyPr rtlCol="0">
            <a:normAutofit/>
            <a:scene3d>
              <a:camera prst="orthographicFront"/>
              <a:lightRig rig="soft" dir="t">
                <a:rot lat="0" lon="0" rev="10800000"/>
              </a:lightRig>
            </a:scene3d>
            <a:sp3d>
              <a:contourClr>
                <a:srgbClr val="DDDDDD"/>
              </a:contourClr>
            </a:sp3d>
          </a:bodyPr>
          <a:lstStyle/>
          <a:p>
            <a:pPr algn="r" eaLnBrk="1" fontAlgn="auto" hangingPunct="1">
              <a:lnSpc>
                <a:spcPct val="70000"/>
              </a:lnSpc>
              <a:spcAft>
                <a:spcPts val="0"/>
              </a:spcAft>
              <a:buFont typeface="Wingdings" charset="0"/>
              <a:buNone/>
              <a:defRPr/>
            </a:pPr>
            <a:r>
              <a:rPr lang="es-MX" sz="2000" b="1" dirty="0">
                <a:ln w="11430"/>
                <a:solidFill>
                  <a:srgbClr val="6699FF"/>
                </a:solidFill>
                <a:latin typeface="Flexo"/>
                <a:cs typeface="Flexo"/>
              </a:rPr>
              <a:t>DEPARTAMENTO DE FÍSICA DE ALTAS ENERGÍAS</a:t>
            </a:r>
          </a:p>
          <a:p>
            <a:pPr algn="r" eaLnBrk="1" fontAlgn="auto" hangingPunct="1">
              <a:lnSpc>
                <a:spcPct val="70000"/>
              </a:lnSpc>
              <a:spcAft>
                <a:spcPts val="0"/>
              </a:spcAft>
              <a:buFont typeface="Wingdings" charset="0"/>
              <a:buNone/>
              <a:defRPr/>
            </a:pPr>
            <a:r>
              <a:rPr lang="es-MX" sz="2600" b="1" dirty="0">
                <a:ln w="11430"/>
                <a:solidFill>
                  <a:srgbClr val="6699FF"/>
                </a:solidFill>
                <a:latin typeface="Flexo"/>
                <a:cs typeface="Flexo"/>
              </a:rPr>
              <a:t>INSTITUTO DE CIENCIAS NUCLEARES, UNAM</a:t>
            </a:r>
          </a:p>
          <a:p>
            <a:pPr algn="r" eaLnBrk="1" fontAlgn="auto" hangingPunct="1">
              <a:lnSpc>
                <a:spcPct val="70000"/>
              </a:lnSpc>
              <a:spcAft>
                <a:spcPts val="0"/>
              </a:spcAft>
              <a:defRPr/>
            </a:pPr>
            <a:r>
              <a:rPr lang="es-MX" sz="2000" b="1" dirty="0">
                <a:ln w="11430"/>
                <a:solidFill>
                  <a:srgbClr val="6699FF"/>
                </a:solidFill>
                <a:latin typeface="Flexo"/>
                <a:cs typeface="Flexo"/>
              </a:rPr>
              <a:t>alberto@nucleares.unam.mx</a:t>
            </a:r>
          </a:p>
          <a:p>
            <a:pPr eaLnBrk="1" fontAlgn="auto" hangingPunct="1">
              <a:spcAft>
                <a:spcPts val="0"/>
              </a:spcAft>
              <a:buFont typeface="Wingdings" charset="0"/>
              <a:buNone/>
              <a:defRPr/>
            </a:pPr>
            <a:endParaRPr lang="es-MX" sz="2000" b="1" spc="-20" dirty="0">
              <a:ln w="11430"/>
              <a:solidFill>
                <a:srgbClr val="000000"/>
              </a:solidFill>
              <a:effectLst>
                <a:outerShdw blurRad="25400" algn="tl" rotWithShape="0">
                  <a:srgbClr val="000000">
                    <a:alpha val="43000"/>
                  </a:srgbClr>
                </a:outerShdw>
              </a:effectLst>
              <a:latin typeface="Flexo"/>
              <a:cs typeface="Flexo"/>
            </a:endParaRPr>
          </a:p>
          <a:p>
            <a:pPr algn="l" eaLnBrk="1" fontAlgn="auto" hangingPunct="1">
              <a:spcAft>
                <a:spcPts val="0"/>
              </a:spcAft>
              <a:buFont typeface="Wingdings" charset="0"/>
              <a:buNone/>
              <a:defRPr/>
            </a:pPr>
            <a:endParaRPr lang="es-MX" sz="2800" b="1" spc="-20" dirty="0">
              <a:ln w="11430"/>
              <a:solidFill>
                <a:srgbClr val="F8F8F8"/>
              </a:solidFill>
              <a:effectLst>
                <a:outerShdw blurRad="25400" algn="tl" rotWithShape="0">
                  <a:srgbClr val="000000">
                    <a:alpha val="43000"/>
                  </a:srgbClr>
                </a:outerShdw>
              </a:effectLst>
              <a:latin typeface="Flexo"/>
            </a:endParaRPr>
          </a:p>
        </p:txBody>
      </p:sp>
      <p:sp>
        <p:nvSpPr>
          <p:cNvPr id="10" name="Rectángulo 9">
            <a:extLst>
              <a:ext uri="{FF2B5EF4-FFF2-40B4-BE49-F238E27FC236}">
                <a16:creationId xmlns:a16="http://schemas.microsoft.com/office/drawing/2014/main" id="{179699E3-DC31-4616-8CBB-98C7484A3347}"/>
              </a:ext>
            </a:extLst>
          </p:cNvPr>
          <p:cNvSpPr/>
          <p:nvPr/>
        </p:nvSpPr>
        <p:spPr>
          <a:xfrm>
            <a:off x="3419475" y="3411538"/>
            <a:ext cx="4895850" cy="522287"/>
          </a:xfrm>
          <a:prstGeom prst="rect">
            <a:avLst/>
          </a:prstGeom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ahoma" panose="020B0604030504040204" pitchFamily="34" charset="0"/>
                <a:ea typeface="Geneva" pitchFamily="125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ahoma" panose="020B0604030504040204" pitchFamily="34" charset="0"/>
                <a:ea typeface="Geneva" pitchFamily="125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ahoma" panose="020B0604030504040204" pitchFamily="34" charset="0"/>
                <a:ea typeface="Geneva" pitchFamily="125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ahoma" panose="020B0604030504040204" pitchFamily="34" charset="0"/>
                <a:ea typeface="Geneva" pitchFamily="125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ahoma" panose="020B0604030504040204" pitchFamily="34" charset="0"/>
                <a:ea typeface="Geneva" pitchFamily="125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panose="020B0604030504040204" pitchFamily="34" charset="0"/>
                <a:ea typeface="Geneva" pitchFamily="125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panose="020B0604030504040204" pitchFamily="34" charset="0"/>
                <a:ea typeface="Geneva" pitchFamily="125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panose="020B0604030504040204" pitchFamily="34" charset="0"/>
                <a:ea typeface="Geneva" pitchFamily="125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panose="020B0604030504040204" pitchFamily="34" charset="0"/>
                <a:ea typeface="Geneva" pitchFamily="125" charset="-128"/>
              </a:defRPr>
            </a:lvl9pPr>
          </a:lstStyle>
          <a:p>
            <a:pPr algn="r" eaLnBrk="1" hangingPunct="1">
              <a:buFont typeface="Wingdings" panose="05000000000000000000" pitchFamily="2" charset="2"/>
              <a:buNone/>
              <a:defRPr/>
            </a:pPr>
            <a:r>
              <a:rPr lang="es-MX" altLang="es-MX" sz="2800" b="1" dirty="0">
                <a:solidFill>
                  <a:srgbClr val="F8F8F8"/>
                </a:solidFill>
                <a:effectLst>
                  <a:outerShdw blurRad="38100" dist="38100" dir="2700000" algn="tl">
                    <a:srgbClr val="1F497D"/>
                  </a:outerShdw>
                </a:effectLst>
                <a:latin typeface="Flexo" pitchFamily="50" charset="0"/>
              </a:rPr>
              <a:t>ALBERTO GÜIJOSA</a:t>
            </a:r>
          </a:p>
        </p:txBody>
      </p:sp>
    </p:spTree>
  </p:cSld>
  <p:clrMapOvr>
    <a:masterClrMapping/>
  </p:clrMapOvr>
  <p:transition spd="slow"/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362" name="Picture 1">
            <a:extLst>
              <a:ext uri="{FF2B5EF4-FFF2-40B4-BE49-F238E27FC236}">
                <a16:creationId xmlns:a16="http://schemas.microsoft.com/office/drawing/2014/main" id="{E4BD8079-E8A4-409A-BD9A-0C08F827E4F8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31913" y="2019300"/>
            <a:ext cx="6586537" cy="4938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" name="Rectangle 22">
            <a:extLst>
              <a:ext uri="{FF2B5EF4-FFF2-40B4-BE49-F238E27FC236}">
                <a16:creationId xmlns:a16="http://schemas.microsoft.com/office/drawing/2014/main" id="{10574902-EB53-4919-978B-0BACC452F7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5613" y="381000"/>
            <a:ext cx="8229600" cy="8874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/>
          <a:lstStyle/>
          <a:p>
            <a:pPr algn="ctr" eaLnBrk="1" hangingPunct="1">
              <a:defRPr/>
            </a:pPr>
            <a:r>
              <a:rPr lang="es-MX" sz="4400" dirty="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Flexo" pitchFamily="50" charset="0"/>
              </a:rPr>
              <a:t>¿Cómo sabemos que existen?</a:t>
            </a:r>
          </a:p>
        </p:txBody>
      </p:sp>
      <p:sp>
        <p:nvSpPr>
          <p:cNvPr id="6" name="Rectangle 10">
            <a:extLst>
              <a:ext uri="{FF2B5EF4-FFF2-40B4-BE49-F238E27FC236}">
                <a16:creationId xmlns:a16="http://schemas.microsoft.com/office/drawing/2014/main" id="{0CBC7565-293F-453A-AD59-82DE0E96D0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936625" y="1412875"/>
            <a:ext cx="8604250" cy="12144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342900" indent="-342900" eaLnBrk="1" hangingPunct="1">
              <a:spcBef>
                <a:spcPct val="20000"/>
              </a:spcBef>
              <a:buClr>
                <a:schemeClr val="hlink"/>
              </a:buClr>
              <a:buSzPct val="65000"/>
              <a:buFont typeface="Wingdings" pitchFamily="2" charset="2"/>
              <a:buNone/>
              <a:defRPr/>
            </a:pPr>
            <a:r>
              <a:rPr lang="es-MX" sz="2800" dirty="0">
                <a:effectLst>
                  <a:outerShdw blurRad="38100" dist="38100" dir="2700000" algn="tl">
                    <a:srgbClr val="000000"/>
                  </a:outerShdw>
                </a:effectLst>
                <a:latin typeface="Flexo" pitchFamily="50" charset="0"/>
              </a:rPr>
              <a:t>Imagen tomada con un detector moderno: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53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53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410" name="8 Imagen" descr="PairCreationLowRes.jpg">
            <a:extLst>
              <a:ext uri="{FF2B5EF4-FFF2-40B4-BE49-F238E27FC236}">
                <a16:creationId xmlns:a16="http://schemas.microsoft.com/office/drawing/2014/main" id="{CC2AB296-02CD-4E37-A2D3-A4169CE7F789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0000"/>
          <a:stretch>
            <a:fillRect/>
          </a:stretch>
        </p:blipFill>
        <p:spPr bwMode="auto">
          <a:xfrm>
            <a:off x="0" y="0"/>
            <a:ext cx="9144000" cy="69897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5178" name="Rectangle 10">
            <a:extLst>
              <a:ext uri="{FF2B5EF4-FFF2-40B4-BE49-F238E27FC236}">
                <a16:creationId xmlns:a16="http://schemas.microsoft.com/office/drawing/2014/main" id="{9ED24276-0BB4-456E-A683-1631FF6FDF9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0063" y="428625"/>
            <a:ext cx="7715250" cy="19288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342900" indent="-342900" eaLnBrk="1" hangingPunct="1">
              <a:spcBef>
                <a:spcPct val="20000"/>
              </a:spcBef>
              <a:buClr>
                <a:schemeClr val="hlink"/>
              </a:buClr>
              <a:buSzPct val="65000"/>
              <a:buFont typeface="Wingdings" pitchFamily="2" charset="2"/>
              <a:buNone/>
              <a:defRPr/>
            </a:pPr>
            <a:r>
              <a:rPr lang="es-MX" sz="3200" dirty="0">
                <a:solidFill>
                  <a:srgbClr val="FFC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Flexo" pitchFamily="50" charset="0"/>
              </a:rPr>
              <a:t>¡¡Las partículas elementales pueden </a:t>
            </a:r>
            <a:r>
              <a:rPr lang="es-MX" sz="3600" dirty="0">
                <a:solidFill>
                  <a:srgbClr val="FFC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Flexo Black" pitchFamily="50" charset="0"/>
              </a:rPr>
              <a:t>aparecer</a:t>
            </a:r>
            <a:r>
              <a:rPr lang="es-MX" sz="3200" dirty="0">
                <a:solidFill>
                  <a:srgbClr val="FFC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Flexo" pitchFamily="50" charset="0"/>
              </a:rPr>
              <a:t> y </a:t>
            </a:r>
            <a:r>
              <a:rPr lang="es-MX" sz="3600" dirty="0">
                <a:solidFill>
                  <a:srgbClr val="FFC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Flexo Black" pitchFamily="50" charset="0"/>
              </a:rPr>
              <a:t>desaparecer</a:t>
            </a:r>
            <a:r>
              <a:rPr lang="es-MX" sz="3200" dirty="0">
                <a:solidFill>
                  <a:srgbClr val="FFC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Flexo" pitchFamily="50" charset="0"/>
              </a:rPr>
              <a:t>!!</a:t>
            </a:r>
          </a:p>
        </p:txBody>
      </p:sp>
      <p:sp>
        <p:nvSpPr>
          <p:cNvPr id="13" name="Rectangle 8">
            <a:extLst>
              <a:ext uri="{FF2B5EF4-FFF2-40B4-BE49-F238E27FC236}">
                <a16:creationId xmlns:a16="http://schemas.microsoft.com/office/drawing/2014/main" id="{0F818458-CA86-4A14-BBE9-11B04088181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43625" y="2071688"/>
            <a:ext cx="2808288" cy="5048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342900" indent="-342900" eaLnBrk="1" hangingPunct="1">
              <a:lnSpc>
                <a:spcPct val="90000"/>
              </a:lnSpc>
              <a:spcBef>
                <a:spcPct val="20000"/>
              </a:spcBef>
              <a:buClr>
                <a:schemeClr val="hlink"/>
              </a:buClr>
              <a:buSzPct val="65000"/>
              <a:buFont typeface="Wingdings" pitchFamily="2" charset="2"/>
              <a:buNone/>
              <a:defRPr/>
            </a:pPr>
            <a:r>
              <a:rPr lang="es-MX" sz="2400" dirty="0">
                <a:effectLst>
                  <a:outerShdw blurRad="38100" dist="38100" dir="2700000" algn="tl">
                    <a:srgbClr val="000000"/>
                  </a:outerShdw>
                </a:effectLst>
                <a:latin typeface="Flexo" pitchFamily="50" charset="0"/>
              </a:rPr>
              <a:t>Electrón</a:t>
            </a:r>
            <a:r>
              <a:rPr lang="es-MX" sz="2400" b="1" dirty="0">
                <a:effectLst>
                  <a:outerShdw blurRad="38100" dist="38100" dir="2700000" algn="tl">
                    <a:srgbClr val="000000"/>
                  </a:outerShdw>
                </a:effectLst>
                <a:latin typeface="Flexo" pitchFamily="50" charset="0"/>
              </a:rPr>
              <a:t> </a:t>
            </a:r>
            <a:endParaRPr lang="es-ES" sz="1600" dirty="0">
              <a:effectLst>
                <a:outerShdw blurRad="38100" dist="38100" dir="2700000" algn="tl">
                  <a:srgbClr val="000000"/>
                </a:outerShdw>
              </a:effectLst>
              <a:latin typeface="Flexo" pitchFamily="50" charset="0"/>
            </a:endParaRPr>
          </a:p>
          <a:p>
            <a:pPr marL="342900" indent="-342900" eaLnBrk="1" hangingPunct="1">
              <a:lnSpc>
                <a:spcPct val="90000"/>
              </a:lnSpc>
              <a:spcBef>
                <a:spcPct val="20000"/>
              </a:spcBef>
              <a:buClr>
                <a:schemeClr val="hlink"/>
              </a:buClr>
              <a:buSzPct val="65000"/>
              <a:buFont typeface="Wingdings" pitchFamily="2" charset="2"/>
              <a:buNone/>
              <a:defRPr/>
            </a:pPr>
            <a:endParaRPr lang="es-MX" sz="2400" b="1" dirty="0">
              <a:effectLst>
                <a:outerShdw blurRad="38100" dist="38100" dir="2700000" algn="tl">
                  <a:srgbClr val="000000"/>
                </a:outerShdw>
              </a:effectLst>
              <a:latin typeface="Tahoma" charset="0"/>
            </a:endParaRPr>
          </a:p>
        </p:txBody>
      </p:sp>
      <p:sp>
        <p:nvSpPr>
          <p:cNvPr id="14" name="Rectangle 8">
            <a:extLst>
              <a:ext uri="{FF2B5EF4-FFF2-40B4-BE49-F238E27FC236}">
                <a16:creationId xmlns:a16="http://schemas.microsoft.com/office/drawing/2014/main" id="{5E7E382B-CD92-4885-80E7-FA7F5253EDE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92838" y="2924175"/>
            <a:ext cx="1908175" cy="5048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342900" indent="-342900" eaLnBrk="1" hangingPunct="1">
              <a:lnSpc>
                <a:spcPct val="90000"/>
              </a:lnSpc>
              <a:spcBef>
                <a:spcPct val="20000"/>
              </a:spcBef>
              <a:buClr>
                <a:schemeClr val="hlink"/>
              </a:buClr>
              <a:buSzPct val="65000"/>
              <a:buFont typeface="Wingdings" pitchFamily="2" charset="2"/>
              <a:buNone/>
              <a:defRPr/>
            </a:pPr>
            <a:r>
              <a:rPr lang="es-MX" sz="2400" dirty="0">
                <a:effectLst>
                  <a:outerShdw blurRad="38100" dist="38100" dir="2700000" algn="tl">
                    <a:srgbClr val="000000"/>
                  </a:outerShdw>
                </a:effectLst>
                <a:latin typeface="Flexo" pitchFamily="50" charset="0"/>
              </a:rPr>
              <a:t>Antielectrón</a:t>
            </a:r>
            <a:endParaRPr lang="es-ES" sz="1600" dirty="0">
              <a:effectLst>
                <a:outerShdw blurRad="38100" dist="38100" dir="2700000" algn="tl">
                  <a:srgbClr val="000000"/>
                </a:outerShdw>
              </a:effectLst>
              <a:latin typeface="Flexo" pitchFamily="50" charset="0"/>
            </a:endParaRPr>
          </a:p>
          <a:p>
            <a:pPr marL="342900" indent="-342900" eaLnBrk="1" hangingPunct="1">
              <a:lnSpc>
                <a:spcPct val="90000"/>
              </a:lnSpc>
              <a:spcBef>
                <a:spcPct val="20000"/>
              </a:spcBef>
              <a:buClr>
                <a:schemeClr val="hlink"/>
              </a:buClr>
              <a:buSzPct val="65000"/>
              <a:buFont typeface="Wingdings" pitchFamily="2" charset="2"/>
              <a:buNone/>
              <a:defRPr/>
            </a:pPr>
            <a:endParaRPr lang="es-MX" sz="2400" b="1" dirty="0">
              <a:effectLst>
                <a:outerShdw blurRad="38100" dist="38100" dir="2700000" algn="tl">
                  <a:srgbClr val="000000"/>
                </a:outerShdw>
              </a:effectLst>
              <a:latin typeface="Flexo" pitchFamily="50" charset="0"/>
            </a:endParaRPr>
          </a:p>
        </p:txBody>
      </p:sp>
      <p:sp>
        <p:nvSpPr>
          <p:cNvPr id="15" name="Rectangle 10">
            <a:extLst>
              <a:ext uri="{FF2B5EF4-FFF2-40B4-BE49-F238E27FC236}">
                <a16:creationId xmlns:a16="http://schemas.microsoft.com/office/drawing/2014/main" id="{505B7C8D-0EA6-4C7C-87E1-7047702133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00188" y="4357688"/>
            <a:ext cx="6276975" cy="1285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342900" indent="-342900" eaLnBrk="1" hangingPunct="1">
              <a:spcBef>
                <a:spcPct val="20000"/>
              </a:spcBef>
              <a:buClr>
                <a:schemeClr val="hlink"/>
              </a:buClr>
              <a:buSzPct val="65000"/>
              <a:buFont typeface="Wingdings" pitchFamily="2" charset="2"/>
              <a:buNone/>
              <a:defRPr/>
            </a:pPr>
            <a:r>
              <a:rPr lang="es-MX" sz="2400" dirty="0">
                <a:effectLst>
                  <a:outerShdw blurRad="38100" dist="38100" dir="2700000" algn="tl">
                    <a:srgbClr val="000000"/>
                  </a:outerShdw>
                </a:effectLst>
                <a:latin typeface="Flexo" pitchFamily="50" charset="0"/>
              </a:rPr>
              <a:t>Fotografía real (en color falso) tomada en una `cámara de burbujas’</a:t>
            </a:r>
          </a:p>
        </p:txBody>
      </p:sp>
      <p:sp>
        <p:nvSpPr>
          <p:cNvPr id="16" name="Line 9">
            <a:extLst>
              <a:ext uri="{FF2B5EF4-FFF2-40B4-BE49-F238E27FC236}">
                <a16:creationId xmlns:a16="http://schemas.microsoft.com/office/drawing/2014/main" id="{33B8FD11-236B-44AD-BA98-D269FADF777D}"/>
              </a:ext>
            </a:extLst>
          </p:cNvPr>
          <p:cNvSpPr>
            <a:spLocks noChangeShapeType="1"/>
          </p:cNvSpPr>
          <p:nvPr/>
        </p:nvSpPr>
        <p:spPr bwMode="auto">
          <a:xfrm rot="-9600000">
            <a:off x="3894138" y="3235325"/>
            <a:ext cx="239712" cy="673100"/>
          </a:xfrm>
          <a:prstGeom prst="line">
            <a:avLst/>
          </a:prstGeom>
          <a:noFill/>
          <a:ln w="57150">
            <a:solidFill>
              <a:srgbClr val="FFC000"/>
            </a:solidFill>
            <a:round/>
            <a:headEnd/>
            <a:tailEnd type="arrow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s-MX"/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3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17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17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1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1351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1351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1351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29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135178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30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13517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1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135178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32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13517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3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135178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34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13517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5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135178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36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135178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5178" grpId="0"/>
      <p:bldP spid="13" grpId="0"/>
      <p:bldP spid="14" grpId="0"/>
      <p:bldP spid="15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34" name="5 Rectángulo">
            <a:extLst>
              <a:ext uri="{FF2B5EF4-FFF2-40B4-BE49-F238E27FC236}">
                <a16:creationId xmlns:a16="http://schemas.microsoft.com/office/drawing/2014/main" id="{4650AED1-1402-4939-BC49-9766302FD1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0"/>
            <a:ext cx="9144000" cy="2500313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50800" algn="ctr">
                <a:solidFill>
                  <a:srgbClr val="000000"/>
                </a:solidFill>
                <a:round/>
                <a:headEnd/>
                <a:tailEnd type="non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5" name="Rectangle 10">
            <a:extLst>
              <a:ext uri="{FF2B5EF4-FFF2-40B4-BE49-F238E27FC236}">
                <a16:creationId xmlns:a16="http://schemas.microsoft.com/office/drawing/2014/main" id="{07DB0FD0-9B47-4855-82D7-DEC81AEE6A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5813" y="260350"/>
            <a:ext cx="8001000" cy="10715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342900" indent="-342900" eaLnBrk="1" hangingPunct="1">
              <a:spcBef>
                <a:spcPct val="20000"/>
              </a:spcBef>
              <a:buClr>
                <a:schemeClr val="hlink"/>
              </a:buClr>
              <a:buSzPct val="65000"/>
              <a:buFont typeface="Wingdings" pitchFamily="2" charset="2"/>
              <a:buNone/>
              <a:defRPr/>
            </a:pPr>
            <a:r>
              <a:rPr lang="es-MX" sz="2800" dirty="0">
                <a:effectLst>
                  <a:outerShdw blurRad="38100" dist="38100" dir="2700000" algn="tl">
                    <a:srgbClr val="000000"/>
                  </a:outerShdw>
                </a:effectLst>
                <a:latin typeface="Flexo" pitchFamily="50" charset="0"/>
              </a:rPr>
              <a:t>Las partículas de las que estamos </a:t>
            </a:r>
            <a:r>
              <a:rPr lang="es-MX" sz="2800" dirty="0" err="1">
                <a:effectLst>
                  <a:outerShdw blurRad="38100" dist="38100" dir="2700000" algn="tl">
                    <a:srgbClr val="000000"/>
                  </a:outerShdw>
                </a:effectLst>
                <a:latin typeface="Flexo" pitchFamily="50" charset="0"/>
              </a:rPr>
              <a:t>hech@s</a:t>
            </a:r>
            <a:r>
              <a:rPr lang="es-MX" sz="2800" dirty="0">
                <a:effectLst>
                  <a:outerShdw blurRad="38100" dist="38100" dir="2700000" algn="tl">
                    <a:srgbClr val="000000"/>
                  </a:outerShdw>
                </a:effectLst>
                <a:latin typeface="Flexo" pitchFamily="50" charset="0"/>
              </a:rPr>
              <a:t> hoy </a:t>
            </a:r>
            <a:r>
              <a:rPr lang="es-MX" sz="3200" b="1" dirty="0">
                <a:effectLst>
                  <a:outerShdw blurRad="38100" dist="38100" dir="2700000" algn="tl">
                    <a:srgbClr val="000000"/>
                  </a:outerShdw>
                </a:effectLst>
                <a:latin typeface="Flexo" pitchFamily="50" charset="0"/>
              </a:rPr>
              <a:t>aparecieron</a:t>
            </a:r>
            <a:r>
              <a:rPr lang="es-MX" sz="2800" dirty="0">
                <a:effectLst>
                  <a:outerShdw blurRad="38100" dist="38100" dir="2700000" algn="tl">
                    <a:srgbClr val="000000"/>
                  </a:outerShdw>
                </a:effectLst>
                <a:latin typeface="Flexo" pitchFamily="50" charset="0"/>
              </a:rPr>
              <a:t> hace 13,800 millones de años,  después de la “Gran Explosión” o “Big Bang”</a:t>
            </a:r>
          </a:p>
        </p:txBody>
      </p:sp>
      <p:sp>
        <p:nvSpPr>
          <p:cNvPr id="7" name="Rectangle 10">
            <a:extLst>
              <a:ext uri="{FF2B5EF4-FFF2-40B4-BE49-F238E27FC236}">
                <a16:creationId xmlns:a16="http://schemas.microsoft.com/office/drawing/2014/main" id="{2AE04B6A-FCBB-40AF-84B9-8E9630E171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57250" y="3571875"/>
            <a:ext cx="8001000" cy="12144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342900" indent="-342900" eaLnBrk="1" hangingPunct="1">
              <a:spcBef>
                <a:spcPct val="20000"/>
              </a:spcBef>
              <a:buClr>
                <a:schemeClr val="hlink"/>
              </a:buClr>
              <a:buSzPct val="65000"/>
              <a:buFont typeface="Wingdings" pitchFamily="2" charset="2"/>
              <a:buNone/>
              <a:defRPr/>
            </a:pPr>
            <a:r>
              <a:rPr lang="es-MX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Tahoma" charset="0"/>
              </a:rPr>
              <a:t>Están obligadas a seguir ciertas reglas básicas, así que no nos preocupemos: ¡no hay riesgo de que repentinamente desaparezcamos!</a:t>
            </a:r>
          </a:p>
        </p:txBody>
      </p:sp>
      <p:pic>
        <p:nvPicPr>
          <p:cNvPr id="18437" name="3 Imagen" descr="big-bang.jpg">
            <a:extLst>
              <a:ext uri="{FF2B5EF4-FFF2-40B4-BE49-F238E27FC236}">
                <a16:creationId xmlns:a16="http://schemas.microsoft.com/office/drawing/2014/main" id="{5A1EACBD-CC2D-4749-87A8-BFE509617464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1785938"/>
            <a:ext cx="9144000" cy="5643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58" name="5 Rectángulo">
            <a:extLst>
              <a:ext uri="{FF2B5EF4-FFF2-40B4-BE49-F238E27FC236}">
                <a16:creationId xmlns:a16="http://schemas.microsoft.com/office/drawing/2014/main" id="{472DB8DC-D0B5-43E8-8FA5-82EB775AB7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-7938"/>
            <a:ext cx="9144000" cy="6865938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50800" algn="ctr">
                <a:solidFill>
                  <a:srgbClr val="000000"/>
                </a:solidFill>
                <a:round/>
                <a:headEnd/>
                <a:tailEnd type="non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7" name="Rectangle 10">
            <a:extLst>
              <a:ext uri="{FF2B5EF4-FFF2-40B4-BE49-F238E27FC236}">
                <a16:creationId xmlns:a16="http://schemas.microsoft.com/office/drawing/2014/main" id="{9745FF51-ECBC-405E-A790-613B9A13AC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49913" y="836613"/>
            <a:ext cx="3170237" cy="12144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342900" indent="-342900" eaLnBrk="1" hangingPunct="1">
              <a:spcBef>
                <a:spcPct val="20000"/>
              </a:spcBef>
              <a:buClr>
                <a:schemeClr val="hlink"/>
              </a:buClr>
              <a:buSzPct val="65000"/>
              <a:buFont typeface="Wingdings" pitchFamily="2" charset="2"/>
              <a:buNone/>
              <a:defRPr/>
            </a:pPr>
            <a:r>
              <a:rPr lang="es-MX" sz="2800" dirty="0">
                <a:effectLst>
                  <a:outerShdw blurRad="38100" dist="38100" dir="2700000" algn="tl">
                    <a:srgbClr val="000000"/>
                  </a:outerShdw>
                </a:effectLst>
                <a:latin typeface="Flexo" pitchFamily="50" charset="0"/>
              </a:rPr>
              <a:t>Las partículas deben seguir ciertas </a:t>
            </a:r>
            <a:r>
              <a:rPr lang="es-MX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Flexo Black" pitchFamily="50" charset="0"/>
              </a:rPr>
              <a:t>reglas básicas </a:t>
            </a:r>
            <a:r>
              <a:rPr lang="es-MX" sz="2800" dirty="0">
                <a:effectLst>
                  <a:outerShdw blurRad="38100" dist="38100" dir="2700000" algn="tl">
                    <a:srgbClr val="000000"/>
                  </a:outerShdw>
                </a:effectLst>
                <a:latin typeface="Flexo" pitchFamily="50" charset="0"/>
              </a:rPr>
              <a:t>(conservar energía, carga eléctrica, etc.)</a:t>
            </a:r>
          </a:p>
        </p:txBody>
      </p:sp>
      <p:pic>
        <p:nvPicPr>
          <p:cNvPr id="19460" name="Picture 1">
            <a:extLst>
              <a:ext uri="{FF2B5EF4-FFF2-40B4-BE49-F238E27FC236}">
                <a16:creationId xmlns:a16="http://schemas.microsoft.com/office/drawing/2014/main" id="{431AE311-2F98-4152-80F7-567E6D544A41}"/>
              </a:ext>
            </a:extLst>
          </p:cNvPr>
          <p:cNvPicPr>
            <a:picLocks noChangeAspect="1"/>
          </p:cNvPicPr>
          <p:nvPr/>
        </p:nvPicPr>
        <p:blipFill>
          <a:blip r:embed="rId3">
            <a:duotone>
              <a:prstClr val="black"/>
              <a:srgbClr val="D9C3A5">
                <a:tint val="50000"/>
                <a:satMod val="180000"/>
              </a:srgbClr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7938"/>
            <a:ext cx="5683250" cy="68580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" name="Rectangle 10">
            <a:extLst>
              <a:ext uri="{FF2B5EF4-FFF2-40B4-BE49-F238E27FC236}">
                <a16:creationId xmlns:a16="http://schemas.microsoft.com/office/drawing/2014/main" id="{CE54AB57-7B5E-4C51-8272-D3FECBD9B9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49913" y="3500438"/>
            <a:ext cx="3314700" cy="12144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342900" indent="-342900" eaLnBrk="1" hangingPunct="1">
              <a:spcBef>
                <a:spcPct val="20000"/>
              </a:spcBef>
              <a:buClr>
                <a:schemeClr val="hlink"/>
              </a:buClr>
              <a:buSzPct val="65000"/>
              <a:buFont typeface="Wingdings" pitchFamily="2" charset="2"/>
              <a:buNone/>
              <a:defRPr/>
            </a:pPr>
            <a:r>
              <a:rPr lang="es-MX" sz="2800" dirty="0">
                <a:effectLst>
                  <a:outerShdw blurRad="38100" dist="38100" dir="2700000" algn="tl">
                    <a:srgbClr val="000000"/>
                  </a:outerShdw>
                </a:effectLst>
                <a:latin typeface="Flexo" pitchFamily="50" charset="0"/>
              </a:rPr>
              <a:t>                          , gracias a lo cual NO hay riesgo de que desaparezcamos repentinamente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5" grpId="0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946" name="Rectangle 2">
            <a:extLst>
              <a:ext uri="{FF2B5EF4-FFF2-40B4-BE49-F238E27FC236}">
                <a16:creationId xmlns:a16="http://schemas.microsoft.com/office/drawing/2014/main" id="{6EC73012-4E34-44FB-B05E-53601CF1EC57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446088" y="404813"/>
            <a:ext cx="8229600" cy="1371600"/>
          </a:xfrm>
        </p:spPr>
        <p:txBody>
          <a:bodyPr/>
          <a:lstStyle/>
          <a:p>
            <a:pPr eaLnBrk="1" hangingPunct="1"/>
            <a:r>
              <a:rPr lang="es-MX" altLang="en-US">
                <a:latin typeface="Flexo" pitchFamily="50" charset="0"/>
              </a:rPr>
              <a:t>Más Partículas Elementales</a:t>
            </a:r>
          </a:p>
        </p:txBody>
      </p:sp>
      <p:sp>
        <p:nvSpPr>
          <p:cNvPr id="82947" name="Rectangle 3">
            <a:extLst>
              <a:ext uri="{FF2B5EF4-FFF2-40B4-BE49-F238E27FC236}">
                <a16:creationId xmlns:a16="http://schemas.microsoft.com/office/drawing/2014/main" id="{19F41DA8-E032-42AE-9B62-7DEAA82B8332}"/>
              </a:ext>
            </a:extLst>
          </p:cNvPr>
          <p:cNvSpPr>
            <a:spLocks noGrp="1" noChangeArrowheads="1"/>
          </p:cNvSpPr>
          <p:nvPr>
            <p:ph idx="1"/>
          </p:nvPr>
        </p:nvSpPr>
        <p:spPr>
          <a:xfrm>
            <a:off x="457200" y="1981200"/>
            <a:ext cx="4906963" cy="584200"/>
          </a:xfrm>
        </p:spPr>
        <p:txBody>
          <a:bodyPr/>
          <a:lstStyle/>
          <a:p>
            <a:pPr eaLnBrk="1" hangingPunct="1">
              <a:buFont typeface="Wingdings" panose="05000000000000000000" pitchFamily="2" charset="2"/>
              <a:buNone/>
            </a:pPr>
            <a:r>
              <a:rPr lang="es-MX" altLang="en-US">
                <a:latin typeface="Flexo" pitchFamily="50" charset="0"/>
              </a:rPr>
              <a:t>Por ejemplo: el </a:t>
            </a:r>
            <a:r>
              <a:rPr lang="es-MX" altLang="en-US" sz="3200" b="1">
                <a:latin typeface="Flexo" pitchFamily="50" charset="0"/>
              </a:rPr>
              <a:t>muón</a:t>
            </a:r>
            <a:r>
              <a:rPr lang="es-MX" altLang="en-US">
                <a:latin typeface="Flexo" pitchFamily="50" charset="0"/>
              </a:rPr>
              <a:t> (-)</a:t>
            </a:r>
          </a:p>
        </p:txBody>
      </p:sp>
      <p:sp>
        <p:nvSpPr>
          <p:cNvPr id="82949" name="Rectangle 5">
            <a:extLst>
              <a:ext uri="{FF2B5EF4-FFF2-40B4-BE49-F238E27FC236}">
                <a16:creationId xmlns:a16="http://schemas.microsoft.com/office/drawing/2014/main" id="{B49D99F9-7825-4DAE-89BE-72849D9DDE8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76825" y="2060575"/>
            <a:ext cx="3311525" cy="584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342900" indent="-342900" eaLnBrk="1" hangingPunct="1">
              <a:spcBef>
                <a:spcPct val="20000"/>
              </a:spcBef>
              <a:buClr>
                <a:schemeClr val="hlink"/>
              </a:buClr>
              <a:buSzPct val="65000"/>
              <a:buFont typeface="Wingdings" pitchFamily="2" charset="2"/>
              <a:buNone/>
              <a:defRPr/>
            </a:pPr>
            <a:endParaRPr lang="es-MX" sz="2800">
              <a:effectLst>
                <a:outerShdw blurRad="38100" dist="38100" dir="2700000" algn="tl">
                  <a:srgbClr val="000000"/>
                </a:outerShdw>
              </a:effectLst>
              <a:latin typeface="Flexo" pitchFamily="50" charset="0"/>
            </a:endParaRPr>
          </a:p>
        </p:txBody>
      </p:sp>
      <p:sp>
        <p:nvSpPr>
          <p:cNvPr id="82950" name="Rectangle 6">
            <a:extLst>
              <a:ext uri="{FF2B5EF4-FFF2-40B4-BE49-F238E27FC236}">
                <a16:creationId xmlns:a16="http://schemas.microsoft.com/office/drawing/2014/main" id="{27D1B972-475F-4E38-8323-788569AE04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16463" y="1989138"/>
            <a:ext cx="3455987" cy="584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342900" indent="-342900" eaLnBrk="1" hangingPunct="1">
              <a:spcBef>
                <a:spcPct val="20000"/>
              </a:spcBef>
              <a:buClr>
                <a:schemeClr val="hlink"/>
              </a:buClr>
              <a:buSzPct val="65000"/>
              <a:buFont typeface="Wingdings" pitchFamily="2" charset="2"/>
              <a:buNone/>
              <a:defRPr/>
            </a:pPr>
            <a:r>
              <a:rPr lang="es-MX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Flexo" pitchFamily="50" charset="0"/>
              </a:rPr>
              <a:t>vive solo 0.000002 </a:t>
            </a:r>
            <a:r>
              <a:rPr lang="es-MX" sz="3200" dirty="0" err="1">
                <a:effectLst>
                  <a:outerShdw blurRad="38100" dist="38100" dir="2700000" algn="tl">
                    <a:srgbClr val="000000"/>
                  </a:outerShdw>
                </a:effectLst>
                <a:latin typeface="Flexo" pitchFamily="50" charset="0"/>
              </a:rPr>
              <a:t>seg</a:t>
            </a:r>
            <a:endParaRPr lang="es-MX" sz="3200" dirty="0">
              <a:effectLst>
                <a:outerShdw blurRad="38100" dist="38100" dir="2700000" algn="tl">
                  <a:srgbClr val="000000"/>
                </a:outerShdw>
              </a:effectLst>
              <a:latin typeface="Flexo" pitchFamily="50" charset="0"/>
            </a:endParaRPr>
          </a:p>
        </p:txBody>
      </p:sp>
      <p:pic>
        <p:nvPicPr>
          <p:cNvPr id="82952" name="Picture 8" descr="particleoranged">
            <a:extLst>
              <a:ext uri="{FF2B5EF4-FFF2-40B4-BE49-F238E27FC236}">
                <a16:creationId xmlns:a16="http://schemas.microsoft.com/office/drawing/2014/main" id="{2B2B06E9-6039-4308-A061-101943831BD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clrChange>
              <a:clrFrom>
                <a:srgbClr val="000000"/>
              </a:clrFrom>
              <a:clrTo>
                <a:srgbClr val="000000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779838" y="3429000"/>
            <a:ext cx="900112" cy="822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82953" name="Picture 9" descr="particleoranged2">
            <a:extLst>
              <a:ext uri="{FF2B5EF4-FFF2-40B4-BE49-F238E27FC236}">
                <a16:creationId xmlns:a16="http://schemas.microsoft.com/office/drawing/2014/main" id="{02BE442B-8D5C-425E-9336-5DC71451EDD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clrChange>
              <a:clrFrom>
                <a:srgbClr val="000000"/>
              </a:clrFrom>
              <a:clrTo>
                <a:srgbClr val="000000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24300" y="3789363"/>
            <a:ext cx="288925" cy="265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82954" name="Picture 10" descr="particleyellow2">
            <a:extLst>
              <a:ext uri="{FF2B5EF4-FFF2-40B4-BE49-F238E27FC236}">
                <a16:creationId xmlns:a16="http://schemas.microsoft.com/office/drawing/2014/main" id="{13231C7B-ED37-439A-B53E-DD1DB910FB9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clrChange>
              <a:clrFrom>
                <a:srgbClr val="000000"/>
              </a:clrFrom>
              <a:clrTo>
                <a:srgbClr val="000000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068763" y="3500438"/>
            <a:ext cx="287337" cy="263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82955" name="Picture 11" descr="particleyellow">
            <a:extLst>
              <a:ext uri="{FF2B5EF4-FFF2-40B4-BE49-F238E27FC236}">
                <a16:creationId xmlns:a16="http://schemas.microsoft.com/office/drawing/2014/main" id="{7F1A3CE0-0D41-4A87-BF4F-E2448CB1135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clrChange>
              <a:clrFrom>
                <a:srgbClr val="000000"/>
              </a:clrFrom>
              <a:clrTo>
                <a:srgbClr val="000000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140200" y="3689350"/>
            <a:ext cx="503238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" name="Rectangle 13">
            <a:extLst>
              <a:ext uri="{FF2B5EF4-FFF2-40B4-BE49-F238E27FC236}">
                <a16:creationId xmlns:a16="http://schemas.microsoft.com/office/drawing/2014/main" id="{622DBD6B-C6A1-4844-8D9C-0B53A4012C9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5650" y="5157788"/>
            <a:ext cx="7634288" cy="584200"/>
          </a:xfrm>
          <a:prstGeom prst="rect">
            <a:avLst/>
          </a:prstGeom>
          <a:noFill/>
          <a:ln w="12700">
            <a:noFill/>
            <a:miter lim="800000"/>
            <a:headEnd/>
            <a:tailEnd type="none" w="lg" len="lg"/>
          </a:ln>
          <a:effectLst/>
        </p:spPr>
        <p:txBody>
          <a:bodyPr wrap="none">
            <a:spAutoFit/>
          </a:bodyPr>
          <a:lstStyle/>
          <a:p>
            <a:pPr eaLnBrk="1" hangingPunct="1">
              <a:spcBef>
                <a:spcPct val="20000"/>
              </a:spcBef>
              <a:buClr>
                <a:schemeClr val="hlink"/>
              </a:buClr>
              <a:buSzPct val="65000"/>
              <a:buFont typeface="Wingdings" pitchFamily="2" charset="2"/>
              <a:buNone/>
              <a:defRPr/>
            </a:pPr>
            <a:r>
              <a:rPr lang="es-MX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Flexo" pitchFamily="50" charset="0"/>
              </a:rPr>
              <a:t>¿¿Dónde rayos encontramos muones??</a:t>
            </a:r>
            <a:endParaRPr lang="es-MX" sz="3200" b="1" dirty="0">
              <a:effectLst>
                <a:outerShdw blurRad="38100" dist="38100" dir="2700000" algn="tl">
                  <a:srgbClr val="000000"/>
                </a:outerShdw>
              </a:effectLst>
              <a:latin typeface="Flexo" pitchFamily="50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5" presetClass="entr" presetSubtype="0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9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829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8294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1000"/>
                                        <p:tgtEl>
                                          <p:spTgt spid="829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1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animEffect transition="out" filter="dissolve">
                                      <p:cBhvr>
                                        <p:cTn id="12" dur="2000"/>
                                        <p:tgtEl>
                                          <p:spTgt spid="8294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829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 nodeType="afterGroup">
                            <p:stCondLst>
                              <p:cond delay="3000"/>
                            </p:stCondLst>
                            <p:childTnLst>
                              <p:par>
                                <p:cTn id="15" presetID="9" presetClass="entr" presetSubtype="0" fill="hold" grpId="2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9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1000"/>
                                        <p:tgtEl>
                                          <p:spTgt spid="829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94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1000" fill="hold"/>
                                        <p:tgtEl>
                                          <p:spTgt spid="8294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1000" fill="hold"/>
                                        <p:tgtEl>
                                          <p:spTgt spid="8294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4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9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6" dur="1000" fill="hold"/>
                                        <p:tgtEl>
                                          <p:spTgt spid="829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7" dur="1000" fill="hold"/>
                                        <p:tgtEl>
                                          <p:spTgt spid="829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9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9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4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9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9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9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xit" presetSubtype="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42" dur="3000"/>
                                        <p:tgtEl>
                                          <p:spTgt spid="829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1+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3" dur="3000"/>
                                        <p:tgtEl>
                                          <p:spTgt spid="829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2999"/>
                                          </p:stCondLst>
                                        </p:cTn>
                                        <p:tgtEl>
                                          <p:spTgt spid="829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2" presetClass="exit" presetSubtype="9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46" dur="1000"/>
                                        <p:tgtEl>
                                          <p:spTgt spid="829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0-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7" dur="1000"/>
                                        <p:tgtEl>
                                          <p:spTgt spid="829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829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2" presetClass="exit" presetSubtype="9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50" dur="1000"/>
                                        <p:tgtEl>
                                          <p:spTgt spid="829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0-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1" dur="1000"/>
                                        <p:tgtEl>
                                          <p:spTgt spid="829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829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 nodeType="clickPar">
                      <p:stCondLst>
                        <p:cond delay="indefinite"/>
                      </p:stCondLst>
                      <p:childTnLst>
                        <p:par>
                          <p:cTn id="5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2946" grpId="0"/>
      <p:bldP spid="82946" grpId="1"/>
      <p:bldP spid="82946" grpId="2"/>
      <p:bldP spid="82947" grpId="0" build="p"/>
      <p:bldP spid="82950" grpId="0" build="p"/>
      <p:bldP spid="10" grpId="0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3972" name="Picture 4" descr="skyfromairplane">
            <a:extLst>
              <a:ext uri="{FF2B5EF4-FFF2-40B4-BE49-F238E27FC236}">
                <a16:creationId xmlns:a16="http://schemas.microsoft.com/office/drawing/2014/main" id="{1D8C082B-85C8-425E-87CE-6D5E6DECCBEC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51013" y="1763713"/>
            <a:ext cx="5484812" cy="38973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3970" name="Rectangle 2">
            <a:extLst>
              <a:ext uri="{FF2B5EF4-FFF2-40B4-BE49-F238E27FC236}">
                <a16:creationId xmlns:a16="http://schemas.microsoft.com/office/drawing/2014/main" id="{5F596F18-5653-45D4-B608-22700483FDCC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s-MX" altLang="en-US">
                <a:latin typeface="Flexo" pitchFamily="50" charset="0"/>
              </a:rPr>
              <a:t>Rayos Cósmicos</a:t>
            </a:r>
          </a:p>
        </p:txBody>
      </p:sp>
      <p:sp>
        <p:nvSpPr>
          <p:cNvPr id="83983" name="Rectangle 15">
            <a:extLst>
              <a:ext uri="{FF2B5EF4-FFF2-40B4-BE49-F238E27FC236}">
                <a16:creationId xmlns:a16="http://schemas.microsoft.com/office/drawing/2014/main" id="{BFD17595-7A0F-4169-815F-FD172127D049}"/>
              </a:ext>
            </a:extLst>
          </p:cNvPr>
          <p:cNvSpPr>
            <a:spLocks noGrp="1" noChangeArrowheads="1"/>
          </p:cNvSpPr>
          <p:nvPr>
            <p:ph idx="1"/>
          </p:nvPr>
        </p:nvSpPr>
        <p:spPr>
          <a:xfrm>
            <a:off x="3122613" y="1981200"/>
            <a:ext cx="1954212" cy="511175"/>
          </a:xfrm>
        </p:spPr>
        <p:txBody>
          <a:bodyPr/>
          <a:lstStyle/>
          <a:p>
            <a:pPr eaLnBrk="1" hangingPunct="1">
              <a:buFont typeface="Wingdings" panose="05000000000000000000" pitchFamily="2" charset="2"/>
              <a:buNone/>
            </a:pPr>
            <a:r>
              <a:rPr lang="es-MX" altLang="en-US">
                <a:solidFill>
                  <a:srgbClr val="66FF66"/>
                </a:solidFill>
                <a:latin typeface="Flexo" pitchFamily="50" charset="0"/>
              </a:rPr>
              <a:t>Protones</a:t>
            </a:r>
          </a:p>
        </p:txBody>
      </p:sp>
      <p:pic>
        <p:nvPicPr>
          <p:cNvPr id="83981" name="Picture 13" descr="particlegreenb">
            <a:extLst>
              <a:ext uri="{FF2B5EF4-FFF2-40B4-BE49-F238E27FC236}">
                <a16:creationId xmlns:a16="http://schemas.microsoft.com/office/drawing/2014/main" id="{34C43759-BF33-45DF-84A6-380B48C243A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clrChange>
              <a:clrFrom>
                <a:srgbClr val="000000"/>
              </a:clrFrom>
              <a:clrTo>
                <a:srgbClr val="000000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79725" y="2636838"/>
            <a:ext cx="179388" cy="165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3982" name="Line 14">
            <a:extLst>
              <a:ext uri="{FF2B5EF4-FFF2-40B4-BE49-F238E27FC236}">
                <a16:creationId xmlns:a16="http://schemas.microsoft.com/office/drawing/2014/main" id="{5F3D31C9-F1D4-4010-8D3B-D3FB311B9A4E}"/>
              </a:ext>
            </a:extLst>
          </p:cNvPr>
          <p:cNvSpPr>
            <a:spLocks noChangeShapeType="1"/>
          </p:cNvSpPr>
          <p:nvPr/>
        </p:nvSpPr>
        <p:spPr bwMode="auto">
          <a:xfrm>
            <a:off x="1763713" y="1773238"/>
            <a:ext cx="1152525" cy="863600"/>
          </a:xfrm>
          <a:prstGeom prst="line">
            <a:avLst/>
          </a:prstGeom>
          <a:noFill/>
          <a:ln w="12700">
            <a:solidFill>
              <a:srgbClr val="00FF00"/>
            </a:solidFill>
            <a:round/>
            <a:headEnd/>
            <a:tailEnd type="triangle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s-MX"/>
          </a:p>
        </p:txBody>
      </p:sp>
      <p:pic>
        <p:nvPicPr>
          <p:cNvPr id="83984" name="Picture 16" descr="particleoranged">
            <a:extLst>
              <a:ext uri="{FF2B5EF4-FFF2-40B4-BE49-F238E27FC236}">
                <a16:creationId xmlns:a16="http://schemas.microsoft.com/office/drawing/2014/main" id="{F84F8CF2-BA42-443E-B15E-67180EEBA58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clrChange>
              <a:clrFrom>
                <a:srgbClr val="000000"/>
              </a:clrFrom>
              <a:clrTo>
                <a:srgbClr val="000000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916238" y="2681288"/>
            <a:ext cx="109537" cy="1000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83985" name="Picture 17" descr="particleoranged">
            <a:extLst>
              <a:ext uri="{FF2B5EF4-FFF2-40B4-BE49-F238E27FC236}">
                <a16:creationId xmlns:a16="http://schemas.microsoft.com/office/drawing/2014/main" id="{206F1081-B3AF-4524-A24A-E12A28383C2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clrChange>
              <a:clrFrom>
                <a:srgbClr val="000000"/>
              </a:clrFrom>
              <a:clrTo>
                <a:srgbClr val="000000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916238" y="2681288"/>
            <a:ext cx="109537" cy="1000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83986" name="Picture 18" descr="particleoranged">
            <a:extLst>
              <a:ext uri="{FF2B5EF4-FFF2-40B4-BE49-F238E27FC236}">
                <a16:creationId xmlns:a16="http://schemas.microsoft.com/office/drawing/2014/main" id="{E3C81EFC-51A6-4CF2-9577-4B47C059329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clrChange>
              <a:clrFrom>
                <a:srgbClr val="000000"/>
              </a:clrFrom>
              <a:clrTo>
                <a:srgbClr val="000000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916238" y="2681288"/>
            <a:ext cx="109537" cy="1000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3988" name="Line 20">
            <a:extLst>
              <a:ext uri="{FF2B5EF4-FFF2-40B4-BE49-F238E27FC236}">
                <a16:creationId xmlns:a16="http://schemas.microsoft.com/office/drawing/2014/main" id="{4E0FBC55-15E0-47C9-AB6E-AACDB8D00C1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338388" y="2925763"/>
            <a:ext cx="576262" cy="1874837"/>
          </a:xfrm>
          <a:prstGeom prst="line">
            <a:avLst/>
          </a:prstGeom>
          <a:noFill/>
          <a:ln w="12700">
            <a:solidFill>
              <a:srgbClr val="993300"/>
            </a:solidFill>
            <a:round/>
            <a:headEnd/>
            <a:tailEnd type="triangle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s-MX"/>
          </a:p>
        </p:txBody>
      </p:sp>
      <p:sp>
        <p:nvSpPr>
          <p:cNvPr id="83989" name="Rectangle 21">
            <a:extLst>
              <a:ext uri="{FF2B5EF4-FFF2-40B4-BE49-F238E27FC236}">
                <a16:creationId xmlns:a16="http://schemas.microsoft.com/office/drawing/2014/main" id="{7AAF2DF9-4306-4922-BF37-98A4B1D2FD4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16238" y="4508500"/>
            <a:ext cx="1954212" cy="5111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342900" indent="-342900" eaLnBrk="1" hangingPunct="1">
              <a:lnSpc>
                <a:spcPct val="90000"/>
              </a:lnSpc>
              <a:spcBef>
                <a:spcPct val="20000"/>
              </a:spcBef>
              <a:buClr>
                <a:schemeClr val="hlink"/>
              </a:buClr>
              <a:buSzPct val="65000"/>
              <a:buFont typeface="Wingdings" pitchFamily="2" charset="2"/>
              <a:buNone/>
              <a:defRPr/>
            </a:pPr>
            <a:r>
              <a:rPr lang="es-MX" sz="2800">
                <a:solidFill>
                  <a:srgbClr val="CC33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Flexo" pitchFamily="50" charset="0"/>
              </a:rPr>
              <a:t>Muones</a:t>
            </a:r>
          </a:p>
        </p:txBody>
      </p:sp>
      <p:sp>
        <p:nvSpPr>
          <p:cNvPr id="83990" name="Line 22">
            <a:extLst>
              <a:ext uri="{FF2B5EF4-FFF2-40B4-BE49-F238E27FC236}">
                <a16:creationId xmlns:a16="http://schemas.microsoft.com/office/drawing/2014/main" id="{432EEF35-8C2E-4F9F-B3D5-BE092FBEB8AD}"/>
              </a:ext>
            </a:extLst>
          </p:cNvPr>
          <p:cNvSpPr>
            <a:spLocks noChangeShapeType="1"/>
          </p:cNvSpPr>
          <p:nvPr/>
        </p:nvSpPr>
        <p:spPr bwMode="auto">
          <a:xfrm>
            <a:off x="3059113" y="2852738"/>
            <a:ext cx="360362" cy="1439862"/>
          </a:xfrm>
          <a:prstGeom prst="line">
            <a:avLst/>
          </a:prstGeom>
          <a:noFill/>
          <a:ln w="12700">
            <a:solidFill>
              <a:srgbClr val="993300"/>
            </a:solidFill>
            <a:round/>
            <a:headEnd/>
            <a:tailEnd type="triangle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s-MX"/>
          </a:p>
        </p:txBody>
      </p:sp>
      <p:sp>
        <p:nvSpPr>
          <p:cNvPr id="83991" name="Line 23">
            <a:extLst>
              <a:ext uri="{FF2B5EF4-FFF2-40B4-BE49-F238E27FC236}">
                <a16:creationId xmlns:a16="http://schemas.microsoft.com/office/drawing/2014/main" id="{46AE0DA4-F80D-4D42-B78D-1C6C28A29015}"/>
              </a:ext>
            </a:extLst>
          </p:cNvPr>
          <p:cNvSpPr>
            <a:spLocks noChangeShapeType="1"/>
          </p:cNvSpPr>
          <p:nvPr/>
        </p:nvSpPr>
        <p:spPr bwMode="auto">
          <a:xfrm>
            <a:off x="3132138" y="2852738"/>
            <a:ext cx="1800225" cy="1655762"/>
          </a:xfrm>
          <a:prstGeom prst="line">
            <a:avLst/>
          </a:prstGeom>
          <a:noFill/>
          <a:ln w="12700">
            <a:solidFill>
              <a:srgbClr val="993300"/>
            </a:solidFill>
            <a:round/>
            <a:headEnd/>
            <a:tailEnd type="triangle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s-MX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38" presetClass="entr" presetSubtype="0" accel="50000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9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7" dur="228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97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8" dur="228" fill="hold">
                                          <p:stCondLst>
                                            <p:cond delay="228"/>
                                          </p:stCondLst>
                                        </p:cTn>
                                        <p:tgtEl>
                                          <p:spTgt spid="8397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228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9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78" decel="50000" autoRev="1" fill="hold">
                                          <p:stCondLst>
                                            <p:cond delay="228"/>
                                          </p:stCondLst>
                                        </p:cTn>
                                        <p:tgtEl>
                                          <p:spTgt spid="839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68" fill="hold">
                                          <p:stCondLst>
                                            <p:cond delay="432"/>
                                          </p:stCondLst>
                                        </p:cTn>
                                        <p:tgtEl>
                                          <p:spTgt spid="839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 nodeType="afterGroup">
                            <p:stCondLst>
                              <p:cond delay="3500"/>
                            </p:stCondLst>
                            <p:childTnLst>
                              <p:par>
                                <p:cTn id="13" presetID="53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9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8397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8397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839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2" presetClass="entr" presetSubtype="9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9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8398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839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25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9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28" presetID="2" presetClass="entr" presetSubtype="9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98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0" dur="1000" fill="hold"/>
                                        <p:tgtEl>
                                          <p:spTgt spid="8398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1" dur="1000" fill="hold"/>
                                        <p:tgtEl>
                                          <p:spTgt spid="8398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 nodeType="clickPar">
                      <p:stCondLst>
                        <p:cond delay="indefinite"/>
                      </p:stCondLst>
                      <p:childTnLst>
                        <p:par>
                          <p:cTn id="3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4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9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9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9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41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174 -0.00717 L 0.0533 0.25515 " pathEditMode="relative" rAng="0" ptsTypes="AA">
                                      <p:cBhvr>
                                        <p:cTn id="42" dur="1000" fill="hold"/>
                                        <p:tgtEl>
                                          <p:spTgt spid="8398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743" y="13116"/>
                                    </p:animMotion>
                                  </p:childTnLst>
                                </p:cTn>
                              </p:par>
                              <p:par>
                                <p:cTn id="43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77778E-7 -1.50821E-6 L -0.07865 0.32547 " pathEditMode="relative" ptsTypes="AA">
                                      <p:cBhvr>
                                        <p:cTn id="44" dur="1000" fill="hold"/>
                                        <p:tgtEl>
                                          <p:spTgt spid="8398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45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72222E-6 -4.49919E-6 L 0.23454 0.28661 " pathEditMode="relative" rAng="0" ptsTypes="AA">
                                      <p:cBhvr>
                                        <p:cTn id="46" dur="1000" fill="hold"/>
                                        <p:tgtEl>
                                          <p:spTgt spid="8398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1719" y="14319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48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9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0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9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2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9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98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3970" grpId="0"/>
      <p:bldP spid="83983" grpId="0" build="p"/>
      <p:bldP spid="83989" grpId="0" build="p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4578" name="Picture 4" descr="skyfromairplane">
            <a:extLst>
              <a:ext uri="{FF2B5EF4-FFF2-40B4-BE49-F238E27FC236}">
                <a16:creationId xmlns:a16="http://schemas.microsoft.com/office/drawing/2014/main" id="{8985DE6A-EA8B-46C0-BEBB-B677E2C94FDA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51013" y="1763713"/>
            <a:ext cx="5484812" cy="38973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4579" name="Rectangle 2">
            <a:extLst>
              <a:ext uri="{FF2B5EF4-FFF2-40B4-BE49-F238E27FC236}">
                <a16:creationId xmlns:a16="http://schemas.microsoft.com/office/drawing/2014/main" id="{5B78641A-229F-4CE0-AA7C-1AE85ADA2967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s-MX" altLang="en-US">
                <a:latin typeface="Flexo" pitchFamily="50" charset="0"/>
              </a:rPr>
              <a:t>Rayos Cósmicos</a:t>
            </a:r>
          </a:p>
        </p:txBody>
      </p:sp>
      <p:sp>
        <p:nvSpPr>
          <p:cNvPr id="24580" name="Rectangle 15">
            <a:extLst>
              <a:ext uri="{FF2B5EF4-FFF2-40B4-BE49-F238E27FC236}">
                <a16:creationId xmlns:a16="http://schemas.microsoft.com/office/drawing/2014/main" id="{26FD06BC-1C69-4180-BE46-12F1ED335C5B}"/>
              </a:ext>
            </a:extLst>
          </p:cNvPr>
          <p:cNvSpPr>
            <a:spLocks noGrp="1" noChangeArrowheads="1"/>
          </p:cNvSpPr>
          <p:nvPr>
            <p:ph idx="1"/>
          </p:nvPr>
        </p:nvSpPr>
        <p:spPr>
          <a:xfrm>
            <a:off x="3122613" y="1981200"/>
            <a:ext cx="1954212" cy="511175"/>
          </a:xfrm>
        </p:spPr>
        <p:txBody>
          <a:bodyPr/>
          <a:lstStyle/>
          <a:p>
            <a:pPr eaLnBrk="1" hangingPunct="1">
              <a:buFont typeface="Wingdings" panose="05000000000000000000" pitchFamily="2" charset="2"/>
              <a:buNone/>
            </a:pPr>
            <a:r>
              <a:rPr lang="es-MX" altLang="en-US">
                <a:solidFill>
                  <a:srgbClr val="66FF66"/>
                </a:solidFill>
                <a:latin typeface="Flexo" pitchFamily="50" charset="0"/>
              </a:rPr>
              <a:t>Protones</a:t>
            </a:r>
          </a:p>
        </p:txBody>
      </p:sp>
      <p:pic>
        <p:nvPicPr>
          <p:cNvPr id="24581" name="Picture 13" descr="particlegreenb">
            <a:extLst>
              <a:ext uri="{FF2B5EF4-FFF2-40B4-BE49-F238E27FC236}">
                <a16:creationId xmlns:a16="http://schemas.microsoft.com/office/drawing/2014/main" id="{DE259F5B-C390-4955-99BB-C33ADE5791B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clrChange>
              <a:clrFrom>
                <a:srgbClr val="000000"/>
              </a:clrFrom>
              <a:clrTo>
                <a:srgbClr val="000000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79725" y="2636838"/>
            <a:ext cx="179388" cy="165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4582" name="Line 14">
            <a:extLst>
              <a:ext uri="{FF2B5EF4-FFF2-40B4-BE49-F238E27FC236}">
                <a16:creationId xmlns:a16="http://schemas.microsoft.com/office/drawing/2014/main" id="{7447A0DC-800D-42BB-A69C-0F0A4C635F30}"/>
              </a:ext>
            </a:extLst>
          </p:cNvPr>
          <p:cNvSpPr>
            <a:spLocks noChangeShapeType="1"/>
          </p:cNvSpPr>
          <p:nvPr/>
        </p:nvSpPr>
        <p:spPr bwMode="auto">
          <a:xfrm>
            <a:off x="1763713" y="1773238"/>
            <a:ext cx="1152525" cy="863600"/>
          </a:xfrm>
          <a:prstGeom prst="line">
            <a:avLst/>
          </a:prstGeom>
          <a:noFill/>
          <a:ln w="12700">
            <a:solidFill>
              <a:srgbClr val="00FF00"/>
            </a:solidFill>
            <a:round/>
            <a:headEnd/>
            <a:tailEnd type="triangle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s-MX"/>
          </a:p>
        </p:txBody>
      </p:sp>
      <p:sp>
        <p:nvSpPr>
          <p:cNvPr id="24583" name="Line 20">
            <a:extLst>
              <a:ext uri="{FF2B5EF4-FFF2-40B4-BE49-F238E27FC236}">
                <a16:creationId xmlns:a16="http://schemas.microsoft.com/office/drawing/2014/main" id="{2F75457E-2084-49D8-A3C5-C4D53E19C6D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338388" y="2925763"/>
            <a:ext cx="576262" cy="1874837"/>
          </a:xfrm>
          <a:prstGeom prst="line">
            <a:avLst/>
          </a:prstGeom>
          <a:noFill/>
          <a:ln w="12700">
            <a:solidFill>
              <a:srgbClr val="993300"/>
            </a:solidFill>
            <a:round/>
            <a:headEnd/>
            <a:tailEnd type="triangle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s-MX"/>
          </a:p>
        </p:txBody>
      </p:sp>
      <p:sp>
        <p:nvSpPr>
          <p:cNvPr id="83989" name="Rectangle 21">
            <a:extLst>
              <a:ext uri="{FF2B5EF4-FFF2-40B4-BE49-F238E27FC236}">
                <a16:creationId xmlns:a16="http://schemas.microsoft.com/office/drawing/2014/main" id="{40547AE9-B9C1-4E6A-B0D4-8A596743A5B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16238" y="4508500"/>
            <a:ext cx="1954212" cy="5111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342900" indent="-342900" eaLnBrk="1" hangingPunct="1">
              <a:lnSpc>
                <a:spcPct val="90000"/>
              </a:lnSpc>
              <a:spcBef>
                <a:spcPct val="20000"/>
              </a:spcBef>
              <a:buClr>
                <a:schemeClr val="hlink"/>
              </a:buClr>
              <a:buSzPct val="65000"/>
              <a:buFont typeface="Wingdings" pitchFamily="2" charset="2"/>
              <a:buNone/>
              <a:defRPr/>
            </a:pPr>
            <a:r>
              <a:rPr lang="es-MX" sz="2800">
                <a:solidFill>
                  <a:srgbClr val="CC33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Flexo" pitchFamily="50" charset="0"/>
              </a:rPr>
              <a:t>Muones</a:t>
            </a:r>
          </a:p>
        </p:txBody>
      </p:sp>
      <p:sp>
        <p:nvSpPr>
          <p:cNvPr id="24585" name="Line 22">
            <a:extLst>
              <a:ext uri="{FF2B5EF4-FFF2-40B4-BE49-F238E27FC236}">
                <a16:creationId xmlns:a16="http://schemas.microsoft.com/office/drawing/2014/main" id="{CF9CF34C-F5C5-4284-9EE5-80085D8F8A0B}"/>
              </a:ext>
            </a:extLst>
          </p:cNvPr>
          <p:cNvSpPr>
            <a:spLocks noChangeShapeType="1"/>
          </p:cNvSpPr>
          <p:nvPr/>
        </p:nvSpPr>
        <p:spPr bwMode="auto">
          <a:xfrm>
            <a:off x="3059113" y="2852738"/>
            <a:ext cx="360362" cy="1439862"/>
          </a:xfrm>
          <a:prstGeom prst="line">
            <a:avLst/>
          </a:prstGeom>
          <a:noFill/>
          <a:ln w="12700">
            <a:solidFill>
              <a:srgbClr val="993300"/>
            </a:solidFill>
            <a:round/>
            <a:headEnd/>
            <a:tailEnd type="triangle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s-MX"/>
          </a:p>
        </p:txBody>
      </p:sp>
      <p:sp>
        <p:nvSpPr>
          <p:cNvPr id="24586" name="Line 23">
            <a:extLst>
              <a:ext uri="{FF2B5EF4-FFF2-40B4-BE49-F238E27FC236}">
                <a16:creationId xmlns:a16="http://schemas.microsoft.com/office/drawing/2014/main" id="{48949C4E-DBEF-4046-A98E-C81C692E2E90}"/>
              </a:ext>
            </a:extLst>
          </p:cNvPr>
          <p:cNvSpPr>
            <a:spLocks noChangeShapeType="1"/>
          </p:cNvSpPr>
          <p:nvPr/>
        </p:nvSpPr>
        <p:spPr bwMode="auto">
          <a:xfrm>
            <a:off x="3132138" y="2852738"/>
            <a:ext cx="1800225" cy="1655762"/>
          </a:xfrm>
          <a:prstGeom prst="line">
            <a:avLst/>
          </a:prstGeom>
          <a:noFill/>
          <a:ln w="12700">
            <a:solidFill>
              <a:srgbClr val="993300"/>
            </a:solidFill>
            <a:round/>
            <a:headEnd/>
            <a:tailEnd type="triangle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s-MX"/>
          </a:p>
        </p:txBody>
      </p:sp>
      <p:pic>
        <p:nvPicPr>
          <p:cNvPr id="24587" name="Picture 18" descr="particleoranged">
            <a:extLst>
              <a:ext uri="{FF2B5EF4-FFF2-40B4-BE49-F238E27FC236}">
                <a16:creationId xmlns:a16="http://schemas.microsoft.com/office/drawing/2014/main" id="{DE4C0E3F-9AB5-4E19-8007-04B45B4675C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clrChange>
              <a:clrFrom>
                <a:srgbClr val="000000"/>
              </a:clrFrom>
              <a:clrTo>
                <a:srgbClr val="000000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95513" y="4924425"/>
            <a:ext cx="109537" cy="1000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4588" name="Picture 18" descr="particleoranged">
            <a:extLst>
              <a:ext uri="{FF2B5EF4-FFF2-40B4-BE49-F238E27FC236}">
                <a16:creationId xmlns:a16="http://schemas.microsoft.com/office/drawing/2014/main" id="{DA120677-8F4E-486D-B06D-3C4650D9490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clrChange>
              <a:clrFrom>
                <a:srgbClr val="000000"/>
              </a:clrFrom>
              <a:clrTo>
                <a:srgbClr val="000000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390900" y="4429125"/>
            <a:ext cx="109538" cy="1000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4589" name="Picture 18" descr="particleoranged">
            <a:extLst>
              <a:ext uri="{FF2B5EF4-FFF2-40B4-BE49-F238E27FC236}">
                <a16:creationId xmlns:a16="http://schemas.microsoft.com/office/drawing/2014/main" id="{17418897-C490-42E6-928F-F15A3CC3E46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clrChange>
              <a:clrFrom>
                <a:srgbClr val="000000"/>
              </a:clrFrom>
              <a:clrTo>
                <a:srgbClr val="000000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57775" y="4629150"/>
            <a:ext cx="109538" cy="1000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7" name="16 Imagen" descr="MuonSparkChamber.jpg">
            <a:extLst>
              <a:ext uri="{FF2B5EF4-FFF2-40B4-BE49-F238E27FC236}">
                <a16:creationId xmlns:a16="http://schemas.microsoft.com/office/drawing/2014/main" id="{4C679284-267B-47C8-B765-2C050EB0AAC3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4384"/>
          <a:stretch>
            <a:fillRect/>
          </a:stretch>
        </p:blipFill>
        <p:spPr bwMode="auto">
          <a:xfrm>
            <a:off x="1714500" y="1500188"/>
            <a:ext cx="4992688" cy="5357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9139" name="Rectangle 3">
            <a:extLst>
              <a:ext uri="{FF2B5EF4-FFF2-40B4-BE49-F238E27FC236}">
                <a16:creationId xmlns:a16="http://schemas.microsoft.com/office/drawing/2014/main" id="{C3CA82A9-0646-4609-A39B-508E34A7307B}"/>
              </a:ext>
            </a:extLst>
          </p:cNvPr>
          <p:cNvSpPr>
            <a:spLocks noGrp="1" noChangeArrowheads="1"/>
          </p:cNvSpPr>
          <p:nvPr>
            <p:ph idx="1"/>
          </p:nvPr>
        </p:nvSpPr>
        <p:spPr>
          <a:xfrm>
            <a:off x="1187450" y="1844675"/>
            <a:ext cx="6923088" cy="585788"/>
          </a:xfrm>
        </p:spPr>
        <p:txBody>
          <a:bodyPr/>
          <a:lstStyle/>
          <a:p>
            <a:pPr eaLnBrk="1" hangingPunct="1">
              <a:buFont typeface="Wingdings" panose="05000000000000000000" pitchFamily="2" charset="2"/>
              <a:buNone/>
            </a:pPr>
            <a:r>
              <a:rPr lang="es-MX" altLang="en-US" sz="3200">
                <a:latin typeface="Flexo" pitchFamily="50" charset="0"/>
              </a:rPr>
              <a:t>Las partículas no están solo flotando por ahí, sino que interactúan entre sí a través de </a:t>
            </a:r>
            <a:r>
              <a:rPr lang="es-MX" altLang="en-US" sz="3200" b="1">
                <a:solidFill>
                  <a:srgbClr val="FFC000"/>
                </a:solidFill>
                <a:latin typeface="Flexo" pitchFamily="50" charset="0"/>
              </a:rPr>
              <a:t>fuerzas o interacciones fundamentales</a:t>
            </a:r>
            <a:endParaRPr lang="en-US" altLang="en-US" sz="3200" b="1">
              <a:solidFill>
                <a:srgbClr val="FFC000"/>
              </a:solidFill>
              <a:latin typeface="Flexo" pitchFamily="50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43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91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"/>
                                        <p:tgtEl>
                                          <p:spTgt spid="2191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400" fill="hold"/>
                                        <p:tgtEl>
                                          <p:spTgt spid="2191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400" fill="hold"/>
                                        <p:tgtEl>
                                          <p:spTgt spid="2191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3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3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00" decel="500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2191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">
                                          <p:val>
                                            <p:strVal val="#ppt_x+0.0242"/>
                                          </p:val>
                                        </p:tav>
                                        <p:tav tm="10000">
                                          <p:val>
                                            <p:strVal val="#ppt_x+0.0479"/>
                                          </p:val>
                                        </p:tav>
                                        <p:tav tm="15000">
                                          <p:val>
                                            <p:strVal val="#ppt_x+0.0704"/>
                                          </p:val>
                                        </p:tav>
                                        <p:tav tm="20000">
                                          <p:val>
                                            <p:strVal val="#ppt_x+0.0911"/>
                                          </p:val>
                                        </p:tav>
                                        <p:tav tm="25000">
                                          <p:val>
                                            <p:strVal val="#ppt_x+0.1096"/>
                                          </p:val>
                                        </p:tav>
                                        <p:tav tm="30000">
                                          <p:val>
                                            <p:strVal val="#ppt_x+0.1254"/>
                                          </p:val>
                                        </p:tav>
                                        <p:tav tm="35000">
                                          <p:val>
                                            <p:strVal val="#ppt_x+0.1381"/>
                                          </p:val>
                                        </p:tav>
                                        <p:tav tm="40000">
                                          <p:val>
                                            <p:strVal val="#ppt_x+0.1474"/>
                                          </p:val>
                                        </p:tav>
                                        <p:tav tm="45000">
                                          <p:val>
                                            <p:strVal val="#ppt_x+0.1531"/>
                                          </p:val>
                                        </p:tav>
                                        <p:tav tm="50000">
                                          <p:val>
                                            <p:strVal val="#ppt_x+0.1550"/>
                                          </p:val>
                                        </p:tav>
                                        <p:tav tm="55000">
                                          <p:val>
                                            <p:strVal val="#ppt_x+0.1531"/>
                                          </p:val>
                                        </p:tav>
                                        <p:tav tm="60000">
                                          <p:val>
                                            <p:strVal val="#ppt_x+0.1474"/>
                                          </p:val>
                                        </p:tav>
                                        <p:tav tm="65000">
                                          <p:val>
                                            <p:strVal val="#ppt_x+0.1381"/>
                                          </p:val>
                                        </p:tav>
                                        <p:tav tm="70000">
                                          <p:val>
                                            <p:strVal val="#ppt_x+0.1254"/>
                                          </p:val>
                                        </p:tav>
                                        <p:tav tm="75000">
                                          <p:val>
                                            <p:strVal val="#ppt_x+0.1096"/>
                                          </p:val>
                                        </p:tav>
                                        <p:tav tm="80000">
                                          <p:val>
                                            <p:strVal val="#ppt_x+0.0911"/>
                                          </p:val>
                                        </p:tav>
                                        <p:tav tm="85000">
                                          <p:val>
                                            <p:strVal val="#ppt_x+0.0704"/>
                                          </p:val>
                                        </p:tav>
                                        <p:tav tm="90000">
                                          <p:val>
                                            <p:strVal val="#ppt_x+0.0479"/>
                                          </p:val>
                                        </p:tav>
                                        <p:tav tm="95000">
                                          <p:val>
                                            <p:strVal val="#ppt_x+0.024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600" decel="500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2191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31"/>
                                          </p:val>
                                        </p:tav>
                                        <p:tav tm="5000">
                                          <p:val>
                                            <p:strVal val="#ppt_y+0.308"/>
                                          </p:val>
                                        </p:tav>
                                        <p:tav tm="10000">
                                          <p:val>
                                            <p:strVal val="#ppt_y+0.3024"/>
                                          </p:val>
                                        </p:tav>
                                        <p:tav tm="15000">
                                          <p:val>
                                            <p:strVal val="#ppt_y+0.2931"/>
                                          </p:val>
                                        </p:tav>
                                        <p:tav tm="20000">
                                          <p:val>
                                            <p:strVal val="#ppt_y+0.2804"/>
                                          </p:val>
                                        </p:tav>
                                        <p:tav tm="25000">
                                          <p:val>
                                            <p:strVal val="#ppt_y+0.2646"/>
                                          </p:val>
                                        </p:tav>
                                        <p:tav tm="30000">
                                          <p:val>
                                            <p:strVal val="#ppt_y+0.2461"/>
                                          </p:val>
                                        </p:tav>
                                        <p:tav tm="35000">
                                          <p:val>
                                            <p:strVal val="#ppt_y+0.2253"/>
                                          </p:val>
                                        </p:tav>
                                        <p:tav tm="40000">
                                          <p:val>
                                            <p:strVal val="#ppt_y+0.2029"/>
                                          </p:val>
                                        </p:tav>
                                        <p:tav tm="45000">
                                          <p:val>
                                            <p:strVal val="#ppt_y+0.1792"/>
                                          </p:val>
                                        </p:tav>
                                        <p:tav tm="50000">
                                          <p:val>
                                            <p:strVal val="#ppt_y+0.155"/>
                                          </p:val>
                                        </p:tav>
                                        <p:tav tm="55000">
                                          <p:val>
                                            <p:strVal val="#ppt_y+0.1307"/>
                                          </p:val>
                                        </p:tav>
                                        <p:tav tm="60000">
                                          <p:val>
                                            <p:strVal val="#ppt_y+0.1071"/>
                                          </p:val>
                                        </p:tav>
                                        <p:tav tm="65000">
                                          <p:val>
                                            <p:strVal val="#ppt_y+0.0846"/>
                                          </p:val>
                                        </p:tav>
                                        <p:tav tm="70000">
                                          <p:val>
                                            <p:strVal val="#ppt_y+0.0639"/>
                                          </p:val>
                                        </p:tav>
                                        <p:tav tm="75000">
                                          <p:val>
                                            <p:strVal val="#ppt_y+0.0454"/>
                                          </p:val>
                                        </p:tav>
                                        <p:tav tm="80000">
                                          <p:val>
                                            <p:strVal val="#ppt_y+0.0296"/>
                                          </p:val>
                                        </p:tav>
                                        <p:tav tm="85000">
                                          <p:val>
                                            <p:strVal val="#ppt_y+0.0169"/>
                                          </p:val>
                                        </p:tav>
                                        <p:tav tm="90000">
                                          <p:val>
                                            <p:strVal val="#ppt_y+0.0076"/>
                                          </p:val>
                                        </p:tav>
                                        <p:tav tm="95000">
                                          <p:val>
                                            <p:strVal val="#ppt_y+0.0019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9139" grpId="0" build="p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066" name="Rectangle 2">
            <a:extLst>
              <a:ext uri="{FF2B5EF4-FFF2-40B4-BE49-F238E27FC236}">
                <a16:creationId xmlns:a16="http://schemas.microsoft.com/office/drawing/2014/main" id="{0D8D4B25-60AF-4C31-B1AF-2724727B62A4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s-MX" altLang="en-US" sz="4000">
                <a:latin typeface="Flexo" pitchFamily="50" charset="0"/>
              </a:rPr>
              <a:t>Fuerzas a Nivel Microscópico </a:t>
            </a:r>
          </a:p>
        </p:txBody>
      </p:sp>
      <p:pic>
        <p:nvPicPr>
          <p:cNvPr id="88068" name="Picture 4" descr="particleyellow">
            <a:extLst>
              <a:ext uri="{FF2B5EF4-FFF2-40B4-BE49-F238E27FC236}">
                <a16:creationId xmlns:a16="http://schemas.microsoft.com/office/drawing/2014/main" id="{A7530BEB-A956-4161-AD46-9D65F2673A7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clrChange>
              <a:clrFrom>
                <a:srgbClr val="000000"/>
              </a:clrFrom>
              <a:clrTo>
                <a:srgbClr val="000000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411413" y="2781300"/>
            <a:ext cx="503237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88070" name="Picture 6" descr="particleyellow2">
            <a:extLst>
              <a:ext uri="{FF2B5EF4-FFF2-40B4-BE49-F238E27FC236}">
                <a16:creationId xmlns:a16="http://schemas.microsoft.com/office/drawing/2014/main" id="{06969BF9-CBE0-452E-87A6-75F0E21A227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clrChange>
              <a:clrFrom>
                <a:srgbClr val="000000"/>
              </a:clrFrom>
              <a:clrTo>
                <a:srgbClr val="000000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484438" y="3995738"/>
            <a:ext cx="323850" cy="2968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88071" name="Picture 7" descr="particleyellow">
            <a:extLst>
              <a:ext uri="{FF2B5EF4-FFF2-40B4-BE49-F238E27FC236}">
                <a16:creationId xmlns:a16="http://schemas.microsoft.com/office/drawing/2014/main" id="{3D98A907-D11C-42E1-9595-3E466D2C225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clrChange>
              <a:clrFrom>
                <a:srgbClr val="000000"/>
              </a:clrFrom>
              <a:clrTo>
                <a:srgbClr val="000000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84888" y="2781300"/>
            <a:ext cx="503237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8072" name="Rectangle 8">
            <a:extLst>
              <a:ext uri="{FF2B5EF4-FFF2-40B4-BE49-F238E27FC236}">
                <a16:creationId xmlns:a16="http://schemas.microsoft.com/office/drawing/2014/main" id="{CF35E304-7C60-468A-98EF-A8D54A33B3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08400" y="4076700"/>
            <a:ext cx="3095625" cy="5048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342900" indent="-342900" eaLnBrk="1" hangingPunct="1">
              <a:lnSpc>
                <a:spcPct val="90000"/>
              </a:lnSpc>
              <a:spcBef>
                <a:spcPct val="20000"/>
              </a:spcBef>
              <a:buClr>
                <a:schemeClr val="hlink"/>
              </a:buClr>
              <a:buSzPct val="65000"/>
              <a:buFont typeface="Wingdings" pitchFamily="2" charset="2"/>
              <a:buNone/>
              <a:defRPr/>
            </a:pPr>
            <a:r>
              <a:rPr lang="es-MX" sz="2800" dirty="0">
                <a:effectLst>
                  <a:outerShdw blurRad="38100" dist="38100" dir="2700000" algn="tl">
                    <a:srgbClr val="000000"/>
                  </a:outerShdw>
                </a:effectLst>
                <a:latin typeface="Flexo" pitchFamily="50" charset="0"/>
              </a:rPr>
              <a:t>Fotón</a:t>
            </a:r>
            <a:r>
              <a:rPr lang="es-MX" sz="2400" b="1" dirty="0">
                <a:effectLst>
                  <a:outerShdw blurRad="38100" dist="38100" dir="2700000" algn="tl">
                    <a:srgbClr val="000000"/>
                  </a:outerShdw>
                </a:effectLst>
                <a:latin typeface="Flexo" pitchFamily="50" charset="0"/>
              </a:rPr>
              <a:t>   </a:t>
            </a:r>
            <a:r>
              <a:rPr lang="es-ES_tradnl" sz="1600" dirty="0">
                <a:effectLst>
                  <a:outerShdw blurRad="38100" dist="38100" dir="2700000" algn="tl">
                    <a:srgbClr val="000000"/>
                  </a:outerShdw>
                </a:effectLst>
                <a:latin typeface="Flexo" pitchFamily="50" charset="0"/>
              </a:rPr>
              <a:t>[Planck; Einstein]</a:t>
            </a:r>
            <a:endParaRPr lang="es-ES" sz="1600" dirty="0">
              <a:effectLst>
                <a:outerShdw blurRad="38100" dist="38100" dir="2700000" algn="tl">
                  <a:srgbClr val="000000"/>
                </a:outerShdw>
              </a:effectLst>
              <a:latin typeface="Flexo" pitchFamily="50" charset="0"/>
            </a:endParaRPr>
          </a:p>
          <a:p>
            <a:pPr marL="342900" indent="-342900" eaLnBrk="1" hangingPunct="1">
              <a:lnSpc>
                <a:spcPct val="90000"/>
              </a:lnSpc>
              <a:spcBef>
                <a:spcPct val="20000"/>
              </a:spcBef>
              <a:buClr>
                <a:schemeClr val="hlink"/>
              </a:buClr>
              <a:buSzPct val="65000"/>
              <a:buFont typeface="Wingdings" pitchFamily="2" charset="2"/>
              <a:buNone/>
              <a:defRPr/>
            </a:pPr>
            <a:endParaRPr lang="es-MX" sz="2400" b="1" dirty="0">
              <a:effectLst>
                <a:outerShdw blurRad="38100" dist="38100" dir="2700000" algn="tl">
                  <a:srgbClr val="000000"/>
                </a:outerShdw>
              </a:effectLst>
              <a:latin typeface="Flexo" pitchFamily="50" charset="0"/>
            </a:endParaRPr>
          </a:p>
        </p:txBody>
      </p:sp>
      <p:sp>
        <p:nvSpPr>
          <p:cNvPr id="88073" name="Rectangle 9">
            <a:extLst>
              <a:ext uri="{FF2B5EF4-FFF2-40B4-BE49-F238E27FC236}">
                <a16:creationId xmlns:a16="http://schemas.microsoft.com/office/drawing/2014/main" id="{7DB735FC-378F-491D-8E6B-AB903E29B20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44575" y="1771650"/>
            <a:ext cx="6048375" cy="5048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342900" indent="-342900" eaLnBrk="1" hangingPunct="1">
              <a:lnSpc>
                <a:spcPct val="90000"/>
              </a:lnSpc>
              <a:spcBef>
                <a:spcPct val="20000"/>
              </a:spcBef>
              <a:buClr>
                <a:schemeClr val="hlink"/>
              </a:buClr>
              <a:buSzPct val="65000"/>
              <a:buFont typeface="Wingdings" pitchFamily="2" charset="2"/>
              <a:buNone/>
              <a:defRPr/>
            </a:pPr>
            <a:r>
              <a:rPr lang="es-MX" sz="2400" dirty="0">
                <a:effectLst>
                  <a:outerShdw blurRad="38100" dist="38100" dir="2700000" algn="tl">
                    <a:srgbClr val="000000"/>
                  </a:outerShdw>
                </a:effectLst>
                <a:latin typeface="Flexo" pitchFamily="50" charset="0"/>
              </a:rPr>
              <a:t>Por ejemplo, repulsión entre 2 electrones:</a:t>
            </a:r>
            <a:r>
              <a:rPr lang="es-MX" sz="2400" b="1" dirty="0">
                <a:effectLst>
                  <a:outerShdw blurRad="38100" dist="38100" dir="2700000" algn="tl">
                    <a:srgbClr val="000000"/>
                  </a:outerShdw>
                </a:effectLst>
                <a:latin typeface="Flexo" pitchFamily="50" charset="0"/>
              </a:rPr>
              <a:t> </a:t>
            </a:r>
            <a:r>
              <a:rPr lang="es-ES_tradnl" sz="1600" dirty="0">
                <a:effectLst>
                  <a:outerShdw blurRad="38100" dist="38100" dir="2700000" algn="tl">
                    <a:srgbClr val="000000"/>
                  </a:outerShdw>
                </a:effectLst>
                <a:latin typeface="Flexo" pitchFamily="50" charset="0"/>
              </a:rPr>
              <a:t>[</a:t>
            </a:r>
            <a:r>
              <a:rPr lang="es-ES_tradnl" sz="1600" dirty="0" err="1">
                <a:effectLst>
                  <a:outerShdw blurRad="38100" dist="38100" dir="2700000" algn="tl">
                    <a:srgbClr val="000000"/>
                  </a:outerShdw>
                </a:effectLst>
                <a:latin typeface="Flexo" pitchFamily="50" charset="0"/>
              </a:rPr>
              <a:t>Feynman</a:t>
            </a:r>
            <a:r>
              <a:rPr lang="es-ES_tradnl" sz="1600" dirty="0">
                <a:effectLst>
                  <a:outerShdw blurRad="38100" dist="38100" dir="2700000" algn="tl">
                    <a:srgbClr val="000000"/>
                  </a:outerShdw>
                </a:effectLst>
                <a:latin typeface="Flexo" pitchFamily="50" charset="0"/>
              </a:rPr>
              <a:t>; </a:t>
            </a:r>
            <a:r>
              <a:rPr lang="es-ES_tradnl" sz="1600" dirty="0" err="1">
                <a:effectLst>
                  <a:outerShdw blurRad="38100" dist="38100" dir="2700000" algn="tl">
                    <a:srgbClr val="000000"/>
                  </a:outerShdw>
                </a:effectLst>
                <a:latin typeface="Flexo" pitchFamily="50" charset="0"/>
              </a:rPr>
              <a:t>Schwinger</a:t>
            </a:r>
            <a:r>
              <a:rPr lang="es-ES_tradnl" sz="1600" dirty="0">
                <a:effectLst>
                  <a:outerShdw blurRad="38100" dist="38100" dir="2700000" algn="tl">
                    <a:srgbClr val="000000"/>
                  </a:outerShdw>
                </a:effectLst>
                <a:latin typeface="Flexo" pitchFamily="50" charset="0"/>
              </a:rPr>
              <a:t>; </a:t>
            </a:r>
            <a:r>
              <a:rPr lang="es-ES_tradnl" sz="1600" dirty="0" err="1">
                <a:effectLst>
                  <a:outerShdw blurRad="38100" dist="38100" dir="2700000" algn="tl">
                    <a:srgbClr val="000000"/>
                  </a:outerShdw>
                </a:effectLst>
                <a:latin typeface="Flexo" pitchFamily="50" charset="0"/>
              </a:rPr>
              <a:t>Tomonaga</a:t>
            </a:r>
            <a:r>
              <a:rPr lang="es-ES_tradnl" sz="1600" dirty="0">
                <a:effectLst>
                  <a:outerShdw blurRad="38100" dist="38100" dir="2700000" algn="tl">
                    <a:srgbClr val="000000"/>
                  </a:outerShdw>
                </a:effectLst>
                <a:latin typeface="Flexo" pitchFamily="50" charset="0"/>
              </a:rPr>
              <a:t>]</a:t>
            </a:r>
            <a:endParaRPr lang="es-ES" sz="1600" dirty="0">
              <a:effectLst>
                <a:outerShdw blurRad="38100" dist="38100" dir="2700000" algn="tl">
                  <a:srgbClr val="000000"/>
                </a:outerShdw>
              </a:effectLst>
              <a:latin typeface="Flexo" pitchFamily="50" charset="0"/>
            </a:endParaRPr>
          </a:p>
          <a:p>
            <a:pPr marL="342900" indent="-342900" eaLnBrk="1" hangingPunct="1">
              <a:lnSpc>
                <a:spcPct val="90000"/>
              </a:lnSpc>
              <a:spcBef>
                <a:spcPct val="20000"/>
              </a:spcBef>
              <a:buClr>
                <a:schemeClr val="hlink"/>
              </a:buClr>
              <a:buSzPct val="65000"/>
              <a:buFont typeface="Wingdings" pitchFamily="2" charset="2"/>
              <a:buNone/>
              <a:defRPr/>
            </a:pPr>
            <a:endParaRPr lang="es-MX" sz="2400" b="1" dirty="0">
              <a:effectLst>
                <a:outerShdw blurRad="38100" dist="38100" dir="2700000" algn="tl">
                  <a:srgbClr val="000000"/>
                </a:outerShdw>
              </a:effectLst>
              <a:latin typeface="Flexo" pitchFamily="50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6" presetClass="entr" presetSubtype="0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0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by="(-#ppt_w*2)" calcmode="lin" valueType="num">
                                      <p:cBhvr rctx="PPT">
                                        <p:cTn id="7" dur="5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0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</p:anim>
                                    <p:anim by="(#ppt_w*0.50)" calcmode="lin" valueType="num">
                                      <p:cBhvr>
                                        <p:cTn id="8" dur="50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0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(-#ppt_h/2)" to="(#ppt_y)" calcmode="lin" valueType="num">
                                      <p:cBhvr>
                                        <p:cTn id="9" dur="1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0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</p:anim>
                                    <p:animRot by="21600000">
                                      <p:cBhvr>
                                        <p:cTn id="10" dur="1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06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0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880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880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07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0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880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880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0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16667E-6 4.36271E-6 L -0.00382 0.16585 " pathEditMode="relative" rAng="0" ptsTypes="AA">
                                      <p:cBhvr>
                                        <p:cTn id="26" dur="3000" fill="hold"/>
                                        <p:tgtEl>
                                          <p:spTgt spid="8806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91" y="8281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 nodeType="afterGroup">
                            <p:stCondLst>
                              <p:cond delay="3000"/>
                            </p:stCondLst>
                            <p:childTnLst>
                              <p:par>
                                <p:cTn id="28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0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07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61111E-6 -4.75596E-6 L 0.40955 -0.16655 " pathEditMode="relative" rAng="0" ptsTypes="AA">
                                      <p:cBhvr>
                                        <p:cTn id="33" dur="2000" fill="hold"/>
                                        <p:tgtEl>
                                          <p:spTgt spid="8807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0469" y="-8328"/>
                                    </p:animMotion>
                                  </p:childTnLst>
                                </p:cTn>
                              </p:par>
                              <p:par>
                                <p:cTn id="34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382 0.16585 L -0.32657 0.56049 " pathEditMode="relative" rAng="0" ptsTypes="AA">
                                      <p:cBhvr>
                                        <p:cTn id="35" dur="2000" fill="hold"/>
                                        <p:tgtEl>
                                          <p:spTgt spid="8806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6146" y="19732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 nodeType="afterGroup">
                            <p:stCondLst>
                              <p:cond delay="5000"/>
                            </p:stCondLst>
                            <p:childTnLst>
                              <p:par>
                                <p:cTn id="37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0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07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607 -0.00161 L 0.35659 -0.17164 " pathEditMode="relative" rAng="0" ptsTypes="AA">
                                      <p:cBhvr>
                                        <p:cTn id="42" dur="3000" fill="hold"/>
                                        <p:tgtEl>
                                          <p:spTgt spid="8807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7517" y="-8513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8066" grpId="0"/>
      <p:bldP spid="88072" grpId="0" build="p"/>
      <p:bldP spid="88072" grpId="1" build="allAtOnce"/>
      <p:bldP spid="88073" grpId="0" build="p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698" name="Rectangle 2">
            <a:extLst>
              <a:ext uri="{FF2B5EF4-FFF2-40B4-BE49-F238E27FC236}">
                <a16:creationId xmlns:a16="http://schemas.microsoft.com/office/drawing/2014/main" id="{14761289-EF9D-4168-9A8F-E80D7EFA7453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s-MX" altLang="en-US" sz="4000">
                <a:latin typeface="Flexo" pitchFamily="50" charset="0"/>
              </a:rPr>
              <a:t>Fuerzas a Nivel Microscópico </a:t>
            </a:r>
          </a:p>
        </p:txBody>
      </p:sp>
      <p:sp>
        <p:nvSpPr>
          <p:cNvPr id="88072" name="Rectangle 8">
            <a:extLst>
              <a:ext uri="{FF2B5EF4-FFF2-40B4-BE49-F238E27FC236}">
                <a16:creationId xmlns:a16="http://schemas.microsoft.com/office/drawing/2014/main" id="{A6E1E338-7D37-47AD-9608-ACAB34E857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08400" y="4076700"/>
            <a:ext cx="4464000" cy="5048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342900" indent="-342900" eaLnBrk="1" hangingPunct="1">
              <a:lnSpc>
                <a:spcPct val="90000"/>
              </a:lnSpc>
              <a:spcBef>
                <a:spcPct val="20000"/>
              </a:spcBef>
              <a:buClr>
                <a:schemeClr val="hlink"/>
              </a:buClr>
              <a:buSzPct val="65000"/>
              <a:buFont typeface="Wingdings" pitchFamily="2" charset="2"/>
              <a:buNone/>
              <a:defRPr/>
            </a:pPr>
            <a:r>
              <a:rPr lang="es-MX" sz="2800" dirty="0">
                <a:effectLst>
                  <a:outerShdw blurRad="38100" dist="38100" dir="2700000" algn="tl">
                    <a:srgbClr val="000000"/>
                  </a:outerShdw>
                </a:effectLst>
                <a:latin typeface="Flexo" pitchFamily="50" charset="0"/>
              </a:rPr>
              <a:t>Fotón</a:t>
            </a:r>
            <a:r>
              <a:rPr lang="es-MX" sz="2400" b="1" dirty="0">
                <a:effectLst>
                  <a:outerShdw blurRad="38100" dist="38100" dir="2700000" algn="tl">
                    <a:srgbClr val="000000"/>
                  </a:outerShdw>
                </a:effectLst>
                <a:latin typeface="Flexo" pitchFamily="50" charset="0"/>
              </a:rPr>
              <a:t>   </a:t>
            </a:r>
            <a:r>
              <a:rPr lang="es-ES_tradnl" sz="1600" dirty="0">
                <a:effectLst>
                  <a:outerShdw blurRad="38100" dist="38100" dir="2700000" algn="tl">
                    <a:srgbClr val="000000"/>
                  </a:outerShdw>
                </a:effectLst>
                <a:latin typeface="Flexo" pitchFamily="50" charset="0"/>
              </a:rPr>
              <a:t>[Planck; Einstein]       </a:t>
            </a:r>
            <a:r>
              <a:rPr lang="es-ES_tradnl" sz="2400" dirty="0">
                <a:effectLst>
                  <a:outerShdw blurRad="38100" dist="38100" dir="2700000" algn="tl">
                    <a:srgbClr val="000000"/>
                  </a:outerShdw>
                </a:effectLst>
                <a:latin typeface="Flexo" pitchFamily="50" charset="0"/>
              </a:rPr>
              <a:t>(partícula transmisora  de la fuerza electromagnética,    y partícula de luz)</a:t>
            </a:r>
            <a:endParaRPr lang="es-ES" sz="2400" dirty="0">
              <a:effectLst>
                <a:outerShdw blurRad="38100" dist="38100" dir="2700000" algn="tl">
                  <a:srgbClr val="000000"/>
                </a:outerShdw>
              </a:effectLst>
              <a:latin typeface="Flexo" pitchFamily="50" charset="0"/>
            </a:endParaRPr>
          </a:p>
          <a:p>
            <a:pPr marL="342900" indent="-342900" eaLnBrk="1" hangingPunct="1">
              <a:lnSpc>
                <a:spcPct val="90000"/>
              </a:lnSpc>
              <a:spcBef>
                <a:spcPct val="20000"/>
              </a:spcBef>
              <a:buClr>
                <a:schemeClr val="hlink"/>
              </a:buClr>
              <a:buSzPct val="65000"/>
              <a:buFont typeface="Wingdings" pitchFamily="2" charset="2"/>
              <a:buNone/>
              <a:defRPr/>
            </a:pPr>
            <a:endParaRPr lang="es-MX" sz="2400" b="1" dirty="0">
              <a:effectLst>
                <a:outerShdw blurRad="38100" dist="38100" dir="2700000" algn="tl">
                  <a:srgbClr val="000000"/>
                </a:outerShdw>
              </a:effectLst>
              <a:latin typeface="Flexo" pitchFamily="50" charset="0"/>
            </a:endParaRPr>
          </a:p>
        </p:txBody>
      </p:sp>
      <p:sp>
        <p:nvSpPr>
          <p:cNvPr id="88073" name="Rectangle 9">
            <a:extLst>
              <a:ext uri="{FF2B5EF4-FFF2-40B4-BE49-F238E27FC236}">
                <a16:creationId xmlns:a16="http://schemas.microsoft.com/office/drawing/2014/main" id="{2AB0F142-FCC0-495E-85BB-E66CDE5D76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44575" y="1771650"/>
            <a:ext cx="6119813" cy="5048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342900" indent="-342900" eaLnBrk="1" hangingPunct="1">
              <a:lnSpc>
                <a:spcPct val="90000"/>
              </a:lnSpc>
              <a:spcBef>
                <a:spcPct val="20000"/>
              </a:spcBef>
              <a:buClr>
                <a:schemeClr val="hlink"/>
              </a:buClr>
              <a:buSzPct val="65000"/>
              <a:buFont typeface="Wingdings" pitchFamily="2" charset="2"/>
              <a:buNone/>
              <a:defRPr/>
            </a:pPr>
            <a:r>
              <a:rPr lang="es-MX" sz="2400" dirty="0">
                <a:effectLst>
                  <a:outerShdw blurRad="38100" dist="38100" dir="2700000" algn="tl">
                    <a:srgbClr val="000000"/>
                  </a:outerShdw>
                </a:effectLst>
                <a:latin typeface="Flexo" pitchFamily="50" charset="0"/>
              </a:rPr>
              <a:t>Por ejemplo, repulsión entre 2 electrones:</a:t>
            </a:r>
            <a:r>
              <a:rPr lang="es-MX" sz="2400" b="1" dirty="0">
                <a:effectLst>
                  <a:outerShdw blurRad="38100" dist="38100" dir="2700000" algn="tl">
                    <a:srgbClr val="000000"/>
                  </a:outerShdw>
                </a:effectLst>
                <a:latin typeface="Flexo" pitchFamily="50" charset="0"/>
              </a:rPr>
              <a:t> </a:t>
            </a:r>
            <a:r>
              <a:rPr lang="es-ES_tradnl" sz="1600" dirty="0">
                <a:effectLst>
                  <a:outerShdw blurRad="38100" dist="38100" dir="2700000" algn="tl">
                    <a:srgbClr val="000000"/>
                  </a:outerShdw>
                </a:effectLst>
                <a:latin typeface="Flexo" pitchFamily="50" charset="0"/>
              </a:rPr>
              <a:t>[</a:t>
            </a:r>
            <a:r>
              <a:rPr lang="es-ES_tradnl" sz="1600" dirty="0" err="1">
                <a:effectLst>
                  <a:outerShdw blurRad="38100" dist="38100" dir="2700000" algn="tl">
                    <a:srgbClr val="000000"/>
                  </a:outerShdw>
                </a:effectLst>
                <a:latin typeface="Flexo" pitchFamily="50" charset="0"/>
              </a:rPr>
              <a:t>Feynman</a:t>
            </a:r>
            <a:r>
              <a:rPr lang="es-ES_tradnl" sz="1600" dirty="0">
                <a:effectLst>
                  <a:outerShdw blurRad="38100" dist="38100" dir="2700000" algn="tl">
                    <a:srgbClr val="000000"/>
                  </a:outerShdw>
                </a:effectLst>
                <a:latin typeface="Flexo" pitchFamily="50" charset="0"/>
              </a:rPr>
              <a:t>; </a:t>
            </a:r>
            <a:r>
              <a:rPr lang="es-ES_tradnl" sz="1600" dirty="0" err="1">
                <a:effectLst>
                  <a:outerShdw blurRad="38100" dist="38100" dir="2700000" algn="tl">
                    <a:srgbClr val="000000"/>
                  </a:outerShdw>
                </a:effectLst>
                <a:latin typeface="Flexo" pitchFamily="50" charset="0"/>
              </a:rPr>
              <a:t>Schwinger</a:t>
            </a:r>
            <a:r>
              <a:rPr lang="es-ES_tradnl" sz="1600" dirty="0">
                <a:effectLst>
                  <a:outerShdw blurRad="38100" dist="38100" dir="2700000" algn="tl">
                    <a:srgbClr val="000000"/>
                  </a:outerShdw>
                </a:effectLst>
                <a:latin typeface="Flexo" pitchFamily="50" charset="0"/>
              </a:rPr>
              <a:t>; </a:t>
            </a:r>
            <a:r>
              <a:rPr lang="es-ES_tradnl" sz="1600" dirty="0" err="1">
                <a:effectLst>
                  <a:outerShdw blurRad="38100" dist="38100" dir="2700000" algn="tl">
                    <a:srgbClr val="000000"/>
                  </a:outerShdw>
                </a:effectLst>
                <a:latin typeface="Flexo" pitchFamily="50" charset="0"/>
              </a:rPr>
              <a:t>Tomonaga</a:t>
            </a:r>
            <a:r>
              <a:rPr lang="es-ES_tradnl" sz="1600" dirty="0">
                <a:effectLst>
                  <a:outerShdw blurRad="38100" dist="38100" dir="2700000" algn="tl">
                    <a:srgbClr val="000000"/>
                  </a:outerShdw>
                </a:effectLst>
                <a:latin typeface="Flexo" pitchFamily="50" charset="0"/>
              </a:rPr>
              <a:t>]</a:t>
            </a:r>
            <a:endParaRPr lang="es-ES" sz="1600" dirty="0">
              <a:effectLst>
                <a:outerShdw blurRad="38100" dist="38100" dir="2700000" algn="tl">
                  <a:srgbClr val="000000"/>
                </a:outerShdw>
              </a:effectLst>
              <a:latin typeface="Flexo" pitchFamily="50" charset="0"/>
            </a:endParaRPr>
          </a:p>
          <a:p>
            <a:pPr marL="342900" indent="-342900" eaLnBrk="1" hangingPunct="1">
              <a:lnSpc>
                <a:spcPct val="90000"/>
              </a:lnSpc>
              <a:spcBef>
                <a:spcPct val="20000"/>
              </a:spcBef>
              <a:buClr>
                <a:schemeClr val="hlink"/>
              </a:buClr>
              <a:buSzPct val="65000"/>
              <a:buFont typeface="Wingdings" pitchFamily="2" charset="2"/>
              <a:buNone/>
              <a:defRPr/>
            </a:pPr>
            <a:endParaRPr lang="es-MX" sz="2400" b="1" dirty="0">
              <a:effectLst>
                <a:outerShdw blurRad="38100" dist="38100" dir="2700000" algn="tl">
                  <a:srgbClr val="000000"/>
                </a:outerShdw>
              </a:effectLst>
              <a:latin typeface="Flexo" pitchFamily="50" charset="0"/>
            </a:endParaRPr>
          </a:p>
        </p:txBody>
      </p:sp>
      <p:sp>
        <p:nvSpPr>
          <p:cNvPr id="29701" name="Line 9">
            <a:extLst>
              <a:ext uri="{FF2B5EF4-FFF2-40B4-BE49-F238E27FC236}">
                <a16:creationId xmlns:a16="http://schemas.microsoft.com/office/drawing/2014/main" id="{4C524EC0-8E7C-4739-9B93-5BB92A926301}"/>
              </a:ext>
            </a:extLst>
          </p:cNvPr>
          <p:cNvSpPr>
            <a:spLocks noChangeShapeType="1"/>
          </p:cNvSpPr>
          <p:nvPr/>
        </p:nvSpPr>
        <p:spPr bwMode="auto">
          <a:xfrm rot="-9600000" flipH="1" flipV="1">
            <a:off x="2463800" y="3038475"/>
            <a:ext cx="419100" cy="1116013"/>
          </a:xfrm>
          <a:prstGeom prst="line">
            <a:avLst/>
          </a:prstGeom>
          <a:noFill/>
          <a:ln w="57150">
            <a:solidFill>
              <a:schemeClr val="bg2"/>
            </a:solidFill>
            <a:round/>
            <a:headEnd/>
            <a:tailEnd type="arrow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s-MX"/>
          </a:p>
        </p:txBody>
      </p:sp>
      <p:sp>
        <p:nvSpPr>
          <p:cNvPr id="29702" name="Line 9">
            <a:extLst>
              <a:ext uri="{FF2B5EF4-FFF2-40B4-BE49-F238E27FC236}">
                <a16:creationId xmlns:a16="http://schemas.microsoft.com/office/drawing/2014/main" id="{4C1BFF63-83CC-4CF1-A788-CDF12779E1E2}"/>
              </a:ext>
            </a:extLst>
          </p:cNvPr>
          <p:cNvSpPr>
            <a:spLocks noChangeShapeType="1"/>
          </p:cNvSpPr>
          <p:nvPr/>
        </p:nvSpPr>
        <p:spPr bwMode="auto">
          <a:xfrm rot="12000000" flipH="1">
            <a:off x="6526213" y="2043113"/>
            <a:ext cx="2020887" cy="1343025"/>
          </a:xfrm>
          <a:prstGeom prst="line">
            <a:avLst/>
          </a:prstGeom>
          <a:noFill/>
          <a:ln w="57150">
            <a:solidFill>
              <a:schemeClr val="bg2"/>
            </a:solidFill>
            <a:round/>
            <a:headEnd/>
            <a:tailEnd type="arrow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s-MX"/>
          </a:p>
        </p:txBody>
      </p:sp>
      <p:pic>
        <p:nvPicPr>
          <p:cNvPr id="29703" name="Picture 4" descr="particleyellow">
            <a:extLst>
              <a:ext uri="{FF2B5EF4-FFF2-40B4-BE49-F238E27FC236}">
                <a16:creationId xmlns:a16="http://schemas.microsoft.com/office/drawing/2014/main" id="{CFB34D9F-BE52-4976-95BC-6D70C83B010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clrChange>
              <a:clrFrom>
                <a:srgbClr val="000000"/>
              </a:clrFrom>
              <a:clrTo>
                <a:srgbClr val="000000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411413" y="2781300"/>
            <a:ext cx="503237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9704" name="Line 9">
            <a:extLst>
              <a:ext uri="{FF2B5EF4-FFF2-40B4-BE49-F238E27FC236}">
                <a16:creationId xmlns:a16="http://schemas.microsoft.com/office/drawing/2014/main" id="{8DAB9CB1-D9CE-4273-BEBC-B0E69C722D53}"/>
              </a:ext>
            </a:extLst>
          </p:cNvPr>
          <p:cNvSpPr>
            <a:spLocks noChangeShapeType="1"/>
          </p:cNvSpPr>
          <p:nvPr/>
        </p:nvSpPr>
        <p:spPr bwMode="auto">
          <a:xfrm rot="-9600000" flipH="1" flipV="1">
            <a:off x="5738813" y="2400300"/>
            <a:ext cx="765175" cy="509588"/>
          </a:xfrm>
          <a:prstGeom prst="line">
            <a:avLst/>
          </a:prstGeom>
          <a:noFill/>
          <a:ln w="57150">
            <a:solidFill>
              <a:schemeClr val="bg2"/>
            </a:solidFill>
            <a:round/>
            <a:headEnd/>
            <a:tailEnd type="arrow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s-MX"/>
          </a:p>
        </p:txBody>
      </p:sp>
      <p:sp>
        <p:nvSpPr>
          <p:cNvPr id="29705" name="Line 9">
            <a:extLst>
              <a:ext uri="{FF2B5EF4-FFF2-40B4-BE49-F238E27FC236}">
                <a16:creationId xmlns:a16="http://schemas.microsoft.com/office/drawing/2014/main" id="{0EDDCB55-EDE3-41FD-8499-7A5B2DA49096}"/>
              </a:ext>
            </a:extLst>
          </p:cNvPr>
          <p:cNvSpPr>
            <a:spLocks noChangeShapeType="1"/>
          </p:cNvSpPr>
          <p:nvPr/>
        </p:nvSpPr>
        <p:spPr bwMode="auto">
          <a:xfrm rot="12000000" flipH="1">
            <a:off x="3019425" y="2411413"/>
            <a:ext cx="3032125" cy="2324100"/>
          </a:xfrm>
          <a:prstGeom prst="line">
            <a:avLst/>
          </a:prstGeom>
          <a:noFill/>
          <a:ln w="57150">
            <a:solidFill>
              <a:srgbClr val="FF9900"/>
            </a:solidFill>
            <a:round/>
            <a:headEnd/>
            <a:tailEnd type="none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s-MX"/>
          </a:p>
        </p:txBody>
      </p:sp>
      <p:pic>
        <p:nvPicPr>
          <p:cNvPr id="29706" name="Picture 7" descr="particleyellow">
            <a:extLst>
              <a:ext uri="{FF2B5EF4-FFF2-40B4-BE49-F238E27FC236}">
                <a16:creationId xmlns:a16="http://schemas.microsoft.com/office/drawing/2014/main" id="{FE59395E-4F10-41FC-A649-3570F4172D7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clrChange>
              <a:clrFrom>
                <a:srgbClr val="000000"/>
              </a:clrFrom>
              <a:clrTo>
                <a:srgbClr val="000000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643563" y="2214563"/>
            <a:ext cx="503237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9707" name="Line 9">
            <a:extLst>
              <a:ext uri="{FF2B5EF4-FFF2-40B4-BE49-F238E27FC236}">
                <a16:creationId xmlns:a16="http://schemas.microsoft.com/office/drawing/2014/main" id="{DCB9A845-7860-4F23-9D4B-2BA7C4B6D289}"/>
              </a:ext>
            </a:extLst>
          </p:cNvPr>
          <p:cNvSpPr>
            <a:spLocks noChangeShapeType="1"/>
          </p:cNvSpPr>
          <p:nvPr/>
        </p:nvSpPr>
        <p:spPr bwMode="auto">
          <a:xfrm rot="12000000" flipV="1">
            <a:off x="852488" y="3814763"/>
            <a:ext cx="1438275" cy="2728912"/>
          </a:xfrm>
          <a:prstGeom prst="line">
            <a:avLst/>
          </a:prstGeom>
          <a:noFill/>
          <a:ln w="57150">
            <a:solidFill>
              <a:schemeClr val="bg2"/>
            </a:solidFill>
            <a:round/>
            <a:headEnd/>
            <a:tailEnd type="arrow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s-MX"/>
          </a:p>
        </p:txBody>
      </p:sp>
      <p:pic>
        <p:nvPicPr>
          <p:cNvPr id="29708" name="Picture 6" descr="particleyellow2">
            <a:extLst>
              <a:ext uri="{FF2B5EF4-FFF2-40B4-BE49-F238E27FC236}">
                <a16:creationId xmlns:a16="http://schemas.microsoft.com/office/drawing/2014/main" id="{8646713F-B877-45B4-96D1-DF13D0477D0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clrChange>
              <a:clrFrom>
                <a:srgbClr val="000000"/>
              </a:clrFrom>
              <a:clrTo>
                <a:srgbClr val="000000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143375" y="3500438"/>
            <a:ext cx="323850" cy="2968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826" name="Rectangle 2">
            <a:extLst>
              <a:ext uri="{FF2B5EF4-FFF2-40B4-BE49-F238E27FC236}">
                <a16:creationId xmlns:a16="http://schemas.microsoft.com/office/drawing/2014/main" id="{BBF9C697-97C3-488D-8545-2A1914448F5C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457200" y="381000"/>
            <a:ext cx="8291513" cy="1371600"/>
          </a:xfrm>
        </p:spPr>
        <p:txBody>
          <a:bodyPr/>
          <a:lstStyle/>
          <a:p>
            <a:pPr eaLnBrk="1" hangingPunct="1"/>
            <a:r>
              <a:rPr lang="es-ES_tradnl" altLang="en-US" sz="3600" dirty="0">
                <a:latin typeface="Flexo" pitchFamily="50" charset="0"/>
              </a:rPr>
              <a:t>¿De qué está hecho nuestro universo?</a:t>
            </a:r>
            <a:endParaRPr lang="es-ES" altLang="en-US" sz="3600" dirty="0">
              <a:latin typeface="Flexo" pitchFamily="50" charset="0"/>
            </a:endParaRPr>
          </a:p>
        </p:txBody>
      </p:sp>
      <p:sp>
        <p:nvSpPr>
          <p:cNvPr id="77827" name="Rectangle 3">
            <a:extLst>
              <a:ext uri="{FF2B5EF4-FFF2-40B4-BE49-F238E27FC236}">
                <a16:creationId xmlns:a16="http://schemas.microsoft.com/office/drawing/2014/main" id="{36845B72-1123-4429-A67C-DB8268B8080D}"/>
              </a:ext>
            </a:extLst>
          </p:cNvPr>
          <p:cNvSpPr>
            <a:spLocks noGrp="1" noChangeArrowheads="1"/>
          </p:cNvSpPr>
          <p:nvPr>
            <p:ph type="body" sz="half" idx="1"/>
          </p:nvPr>
        </p:nvSpPr>
        <p:spPr>
          <a:xfrm>
            <a:off x="468313" y="1484313"/>
            <a:ext cx="5688012" cy="504825"/>
          </a:xfrm>
        </p:spPr>
        <p:txBody>
          <a:bodyPr rtlCol="0">
            <a:normAutofit fontScale="92500"/>
          </a:bodyPr>
          <a:lstStyle/>
          <a:p>
            <a:pPr eaLnBrk="1" fontAlgn="auto" hangingPunct="1">
              <a:spcAft>
                <a:spcPts val="0"/>
              </a:spcAft>
              <a:buFont typeface="Wingdings" panose="05000000000000000000" pitchFamily="2" charset="2"/>
              <a:buNone/>
              <a:defRPr/>
            </a:pPr>
            <a:r>
              <a:rPr lang="es-ES_tradnl" dirty="0">
                <a:latin typeface="Flexo" pitchFamily="50" charset="0"/>
              </a:rPr>
              <a:t>La punta de un lápiz, por ejemplo:</a:t>
            </a:r>
            <a:endParaRPr lang="es-ES" dirty="0">
              <a:latin typeface="Flexo" pitchFamily="50" charset="0"/>
            </a:endParaRPr>
          </a:p>
        </p:txBody>
      </p:sp>
      <p:pic>
        <p:nvPicPr>
          <p:cNvPr id="77828" name="Picture 4" descr="atomgraphitec">
            <a:extLst>
              <a:ext uri="{FF2B5EF4-FFF2-40B4-BE49-F238E27FC236}">
                <a16:creationId xmlns:a16="http://schemas.microsoft.com/office/drawing/2014/main" id="{75BCF9F7-340C-408B-B1AD-C7E0BA5C0147}"/>
              </a:ext>
            </a:extLst>
          </p:cNvPr>
          <p:cNvPicPr>
            <a:picLocks noGrp="1" noChangeAspect="1" noChangeArrowheads="1"/>
          </p:cNvPicPr>
          <p:nvPr>
            <p:ph sz="quarter" idx="2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1763713" y="2636838"/>
            <a:ext cx="3249612" cy="3249612"/>
          </a:xfrm>
          <a:noFill/>
          <a:ln w="19050">
            <a:solidFill>
              <a:srgbClr val="FF0000"/>
            </a:solidFill>
            <a:miter lim="800000"/>
            <a:headEnd/>
            <a:tailEnd/>
          </a:ln>
        </p:spPr>
      </p:pic>
      <p:pic>
        <p:nvPicPr>
          <p:cNvPr id="77829" name="Picture 5" descr="penciltip">
            <a:extLst>
              <a:ext uri="{FF2B5EF4-FFF2-40B4-BE49-F238E27FC236}">
                <a16:creationId xmlns:a16="http://schemas.microsoft.com/office/drawing/2014/main" id="{171D923B-45D1-4F4A-844E-DD9D28200D4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clrChange>
              <a:clrFrom>
                <a:srgbClr val="FDFBFC"/>
              </a:clrFrom>
              <a:clrTo>
                <a:srgbClr val="FDFBFC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288088" y="1196975"/>
            <a:ext cx="2387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7830" name="Text Box 6">
            <a:extLst>
              <a:ext uri="{FF2B5EF4-FFF2-40B4-BE49-F238E27FC236}">
                <a16:creationId xmlns:a16="http://schemas.microsoft.com/office/drawing/2014/main" id="{7E5EE450-31BD-4255-B881-02FC3A8BD33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08625" y="4376738"/>
            <a:ext cx="3429000" cy="17891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eaLnBrk="1" hangingPunct="1">
              <a:spcBef>
                <a:spcPct val="20000"/>
              </a:spcBef>
              <a:buClr>
                <a:schemeClr val="hlink"/>
              </a:buClr>
              <a:buSzPct val="65000"/>
              <a:buFont typeface="Wingdings" pitchFamily="2" charset="2"/>
              <a:buNone/>
              <a:defRPr/>
            </a:pPr>
            <a:r>
              <a:rPr lang="es-MX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Flexo" pitchFamily="50" charset="0"/>
              </a:rPr>
              <a:t>Á</a:t>
            </a:r>
            <a:r>
              <a:rPr lang="es-ES_tradnl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Flexo" pitchFamily="50" charset="0"/>
              </a:rPr>
              <a:t>tomos                                       </a:t>
            </a:r>
            <a:r>
              <a:rPr lang="es-ES_tradnl" dirty="0">
                <a:latin typeface="Flexo" pitchFamily="50" charset="0"/>
              </a:rPr>
              <a:t>       </a:t>
            </a:r>
            <a:r>
              <a:rPr lang="es-ES_tradnl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Flexo" pitchFamily="50" charset="0"/>
              </a:rPr>
              <a:t>0.0000000001</a:t>
            </a:r>
            <a:r>
              <a:rPr lang="es-ES_tradnl" sz="3200" baseline="30000" dirty="0">
                <a:effectLst>
                  <a:outerShdw blurRad="38100" dist="38100" dir="2700000" algn="tl">
                    <a:srgbClr val="000000"/>
                  </a:outerShdw>
                </a:effectLst>
                <a:latin typeface="Flexo" pitchFamily="50" charset="0"/>
              </a:rPr>
              <a:t> </a:t>
            </a:r>
            <a:r>
              <a:rPr lang="es-ES_tradnl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Flexo" pitchFamily="50" charset="0"/>
              </a:rPr>
              <a:t>m</a:t>
            </a:r>
          </a:p>
          <a:p>
            <a:pPr eaLnBrk="1" hangingPunct="1">
              <a:spcBef>
                <a:spcPct val="20000"/>
              </a:spcBef>
              <a:buClr>
                <a:schemeClr val="hlink"/>
              </a:buClr>
              <a:buSzPct val="65000"/>
              <a:buFont typeface="Wingdings" pitchFamily="2" charset="2"/>
              <a:buNone/>
              <a:defRPr/>
            </a:pPr>
            <a:r>
              <a:rPr lang="es-ES_tradnl" sz="1600" dirty="0">
                <a:effectLst>
                  <a:outerShdw blurRad="38100" dist="38100" dir="2700000" algn="tl">
                    <a:srgbClr val="000000"/>
                  </a:outerShdw>
                </a:effectLst>
                <a:latin typeface="Flexo" pitchFamily="50" charset="0"/>
              </a:rPr>
              <a:t> [Dalton; Einstein; Perrin;...]</a:t>
            </a:r>
            <a:endParaRPr lang="es-ES" sz="1600" dirty="0">
              <a:effectLst>
                <a:outerShdw blurRad="38100" dist="38100" dir="2700000" algn="tl">
                  <a:srgbClr val="000000"/>
                </a:outerShdw>
              </a:effectLst>
              <a:latin typeface="Flexo" pitchFamily="50" charset="0"/>
            </a:endParaRPr>
          </a:p>
          <a:p>
            <a:pPr eaLnBrk="1" hangingPunct="1">
              <a:spcBef>
                <a:spcPct val="50000"/>
              </a:spcBef>
              <a:defRPr/>
            </a:pPr>
            <a:endParaRPr lang="es-ES" dirty="0">
              <a:latin typeface="Flexo" pitchFamily="50" charset="0"/>
            </a:endParaRPr>
          </a:p>
        </p:txBody>
      </p:sp>
      <p:sp>
        <p:nvSpPr>
          <p:cNvPr id="77831" name="Rectangle 7">
            <a:extLst>
              <a:ext uri="{FF2B5EF4-FFF2-40B4-BE49-F238E27FC236}">
                <a16:creationId xmlns:a16="http://schemas.microsoft.com/office/drawing/2014/main" id="{8092F212-46BE-4223-9638-0C05F82B01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99200" y="1628775"/>
            <a:ext cx="288925" cy="287338"/>
          </a:xfrm>
          <a:prstGeom prst="rect">
            <a:avLst/>
          </a:prstGeom>
          <a:noFill/>
          <a:ln w="19050">
            <a:solidFill>
              <a:srgbClr val="FF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 dirty="0">
              <a:latin typeface="Flexo" pitchFamily="50" charset="0"/>
            </a:endParaRPr>
          </a:p>
        </p:txBody>
      </p:sp>
      <p:sp>
        <p:nvSpPr>
          <p:cNvPr id="77832" name="Line 8">
            <a:extLst>
              <a:ext uri="{FF2B5EF4-FFF2-40B4-BE49-F238E27FC236}">
                <a16:creationId xmlns:a16="http://schemas.microsoft.com/office/drawing/2014/main" id="{0653E18E-433A-4ACC-A7F0-5804FE34726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003800" y="1916113"/>
            <a:ext cx="1584325" cy="3960812"/>
          </a:xfrm>
          <a:prstGeom prst="lin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s-MX" dirty="0"/>
          </a:p>
        </p:txBody>
      </p:sp>
      <p:sp>
        <p:nvSpPr>
          <p:cNvPr id="77833" name="Line 9">
            <a:extLst>
              <a:ext uri="{FF2B5EF4-FFF2-40B4-BE49-F238E27FC236}">
                <a16:creationId xmlns:a16="http://schemas.microsoft.com/office/drawing/2014/main" id="{A78D2D1C-B396-4AB3-BA53-3EB6CF0FC7F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763713" y="1628775"/>
            <a:ext cx="4537075" cy="1008063"/>
          </a:xfrm>
          <a:prstGeom prst="lin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s-MX" dirty="0"/>
          </a:p>
        </p:txBody>
      </p:sp>
    </p:spTree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8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778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778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9" dur="1000"/>
                                        <p:tgtEl>
                                          <p:spTgt spid="778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 nodeType="clickPar">
                      <p:stCondLst>
                        <p:cond delay="indefinite"/>
                      </p:stCondLst>
                      <p:childTnLst>
                        <p:par>
                          <p:cTn id="1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8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8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 nodeType="clickPar">
                      <p:stCondLst>
                        <p:cond delay="indefinite"/>
                      </p:stCondLst>
                      <p:childTnLst>
                        <p:par>
                          <p:cTn id="1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8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8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8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8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8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7826" grpId="0"/>
      <p:bldP spid="77827" grpId="0" build="p"/>
      <p:bldP spid="77830" grpId="0"/>
      <p:bldP spid="77831" grpId="0" animBg="1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073" name="Rectangle 9">
            <a:extLst>
              <a:ext uri="{FF2B5EF4-FFF2-40B4-BE49-F238E27FC236}">
                <a16:creationId xmlns:a16="http://schemas.microsoft.com/office/drawing/2014/main" id="{DCE5C9E6-1DCA-4366-A175-8EABEC2372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44575" y="1771650"/>
            <a:ext cx="6048375" cy="5048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342900" indent="-342900" eaLnBrk="1" hangingPunct="1">
              <a:lnSpc>
                <a:spcPct val="90000"/>
              </a:lnSpc>
              <a:spcBef>
                <a:spcPct val="20000"/>
              </a:spcBef>
              <a:buClr>
                <a:schemeClr val="hlink"/>
              </a:buClr>
              <a:buSzPct val="65000"/>
              <a:buFont typeface="Wingdings" pitchFamily="2" charset="2"/>
              <a:buNone/>
              <a:defRPr/>
            </a:pPr>
            <a:r>
              <a:rPr lang="es-MX" sz="2400" dirty="0">
                <a:effectLst>
                  <a:outerShdw blurRad="38100" dist="38100" dir="2700000" algn="tl">
                    <a:srgbClr val="000000"/>
                  </a:outerShdw>
                </a:effectLst>
                <a:latin typeface="Flexo" pitchFamily="50" charset="0"/>
              </a:rPr>
              <a:t>Por ejemplo, repulsión entre 2 electrones:</a:t>
            </a:r>
            <a:r>
              <a:rPr lang="es-MX" sz="2400" b="1" dirty="0">
                <a:effectLst>
                  <a:outerShdw blurRad="38100" dist="38100" dir="2700000" algn="tl">
                    <a:srgbClr val="000000"/>
                  </a:outerShdw>
                </a:effectLst>
                <a:latin typeface="Flexo" pitchFamily="50" charset="0"/>
              </a:rPr>
              <a:t> </a:t>
            </a:r>
            <a:r>
              <a:rPr lang="es-ES_tradnl" sz="1600" dirty="0">
                <a:effectLst>
                  <a:outerShdw blurRad="38100" dist="38100" dir="2700000" algn="tl">
                    <a:srgbClr val="000000"/>
                  </a:outerShdw>
                </a:effectLst>
                <a:latin typeface="Flexo" pitchFamily="50" charset="0"/>
              </a:rPr>
              <a:t>[</a:t>
            </a:r>
            <a:r>
              <a:rPr lang="es-ES_tradnl" sz="1600" dirty="0" err="1">
                <a:effectLst>
                  <a:outerShdw blurRad="38100" dist="38100" dir="2700000" algn="tl">
                    <a:srgbClr val="000000"/>
                  </a:outerShdw>
                </a:effectLst>
                <a:latin typeface="Flexo" pitchFamily="50" charset="0"/>
              </a:rPr>
              <a:t>Feynman</a:t>
            </a:r>
            <a:r>
              <a:rPr lang="es-ES_tradnl" sz="1600" dirty="0">
                <a:effectLst>
                  <a:outerShdw blurRad="38100" dist="38100" dir="2700000" algn="tl">
                    <a:srgbClr val="000000"/>
                  </a:outerShdw>
                </a:effectLst>
                <a:latin typeface="Flexo" pitchFamily="50" charset="0"/>
              </a:rPr>
              <a:t>; </a:t>
            </a:r>
            <a:r>
              <a:rPr lang="es-ES_tradnl" sz="1600" dirty="0" err="1">
                <a:effectLst>
                  <a:outerShdw blurRad="38100" dist="38100" dir="2700000" algn="tl">
                    <a:srgbClr val="000000"/>
                  </a:outerShdw>
                </a:effectLst>
                <a:latin typeface="Flexo" pitchFamily="50" charset="0"/>
              </a:rPr>
              <a:t>Schwinger</a:t>
            </a:r>
            <a:r>
              <a:rPr lang="es-ES_tradnl" sz="1600" dirty="0">
                <a:effectLst>
                  <a:outerShdw blurRad="38100" dist="38100" dir="2700000" algn="tl">
                    <a:srgbClr val="000000"/>
                  </a:outerShdw>
                </a:effectLst>
                <a:latin typeface="Flexo" pitchFamily="50" charset="0"/>
              </a:rPr>
              <a:t>; </a:t>
            </a:r>
            <a:r>
              <a:rPr lang="es-ES_tradnl" sz="1600" dirty="0" err="1">
                <a:effectLst>
                  <a:outerShdw blurRad="38100" dist="38100" dir="2700000" algn="tl">
                    <a:srgbClr val="000000"/>
                  </a:outerShdw>
                </a:effectLst>
                <a:latin typeface="Flexo" pitchFamily="50" charset="0"/>
              </a:rPr>
              <a:t>Tomonaga</a:t>
            </a:r>
            <a:r>
              <a:rPr lang="es-ES_tradnl" sz="1600" dirty="0">
                <a:effectLst>
                  <a:outerShdw blurRad="38100" dist="38100" dir="2700000" algn="tl">
                    <a:srgbClr val="000000"/>
                  </a:outerShdw>
                </a:effectLst>
                <a:latin typeface="Flexo" pitchFamily="50" charset="0"/>
              </a:rPr>
              <a:t>]</a:t>
            </a:r>
            <a:endParaRPr lang="es-ES" sz="1600" dirty="0">
              <a:effectLst>
                <a:outerShdw blurRad="38100" dist="38100" dir="2700000" algn="tl">
                  <a:srgbClr val="000000"/>
                </a:outerShdw>
              </a:effectLst>
              <a:latin typeface="Flexo" pitchFamily="50" charset="0"/>
            </a:endParaRPr>
          </a:p>
          <a:p>
            <a:pPr marL="342900" indent="-342900" eaLnBrk="1" hangingPunct="1">
              <a:lnSpc>
                <a:spcPct val="90000"/>
              </a:lnSpc>
              <a:spcBef>
                <a:spcPct val="20000"/>
              </a:spcBef>
              <a:buClr>
                <a:schemeClr val="hlink"/>
              </a:buClr>
              <a:buSzPct val="65000"/>
              <a:buFont typeface="Wingdings" pitchFamily="2" charset="2"/>
              <a:buNone/>
              <a:defRPr/>
            </a:pPr>
            <a:endParaRPr lang="es-MX" sz="2400" b="1" dirty="0">
              <a:effectLst>
                <a:outerShdw blurRad="38100" dist="38100" dir="2700000" algn="tl">
                  <a:srgbClr val="000000"/>
                </a:outerShdw>
              </a:effectLst>
              <a:latin typeface="Flexo" pitchFamily="50" charset="0"/>
            </a:endParaRPr>
          </a:p>
        </p:txBody>
      </p:sp>
      <p:sp>
        <p:nvSpPr>
          <p:cNvPr id="30722" name="Line 9">
            <a:extLst>
              <a:ext uri="{FF2B5EF4-FFF2-40B4-BE49-F238E27FC236}">
                <a16:creationId xmlns:a16="http://schemas.microsoft.com/office/drawing/2014/main" id="{A0F04889-BFFE-44EB-9F9B-75FBEA0E17A9}"/>
              </a:ext>
            </a:extLst>
          </p:cNvPr>
          <p:cNvSpPr>
            <a:spLocks noChangeShapeType="1"/>
          </p:cNvSpPr>
          <p:nvPr/>
        </p:nvSpPr>
        <p:spPr bwMode="auto">
          <a:xfrm rot="12000000" flipH="1">
            <a:off x="6526213" y="2043113"/>
            <a:ext cx="2020887" cy="1343025"/>
          </a:xfrm>
          <a:prstGeom prst="line">
            <a:avLst/>
          </a:prstGeom>
          <a:noFill/>
          <a:ln w="57150">
            <a:solidFill>
              <a:schemeClr val="bg2"/>
            </a:solidFill>
            <a:round/>
            <a:headEnd/>
            <a:tailEnd type="arrow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s-MX"/>
          </a:p>
        </p:txBody>
      </p:sp>
      <p:sp>
        <p:nvSpPr>
          <p:cNvPr id="30726" name="Line 9">
            <a:extLst>
              <a:ext uri="{FF2B5EF4-FFF2-40B4-BE49-F238E27FC236}">
                <a16:creationId xmlns:a16="http://schemas.microsoft.com/office/drawing/2014/main" id="{738E3B66-179F-45DE-9826-B9F57483F69A}"/>
              </a:ext>
            </a:extLst>
          </p:cNvPr>
          <p:cNvSpPr>
            <a:spLocks noChangeShapeType="1"/>
          </p:cNvSpPr>
          <p:nvPr/>
        </p:nvSpPr>
        <p:spPr bwMode="auto">
          <a:xfrm rot="-9600000" flipH="1" flipV="1">
            <a:off x="5738813" y="2400300"/>
            <a:ext cx="765175" cy="509588"/>
          </a:xfrm>
          <a:prstGeom prst="line">
            <a:avLst/>
          </a:prstGeom>
          <a:noFill/>
          <a:ln w="57150">
            <a:solidFill>
              <a:schemeClr val="bg2"/>
            </a:solidFill>
            <a:round/>
            <a:headEnd/>
            <a:tailEnd type="arrow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s-MX"/>
          </a:p>
        </p:txBody>
      </p:sp>
      <p:sp>
        <p:nvSpPr>
          <p:cNvPr id="30727" name="Line 9">
            <a:extLst>
              <a:ext uri="{FF2B5EF4-FFF2-40B4-BE49-F238E27FC236}">
                <a16:creationId xmlns:a16="http://schemas.microsoft.com/office/drawing/2014/main" id="{95AAE481-1CE7-4F7E-8E42-67496002DC65}"/>
              </a:ext>
            </a:extLst>
          </p:cNvPr>
          <p:cNvSpPr>
            <a:spLocks noChangeShapeType="1"/>
          </p:cNvSpPr>
          <p:nvPr/>
        </p:nvSpPr>
        <p:spPr bwMode="auto">
          <a:xfrm rot="12000000" flipH="1">
            <a:off x="3019425" y="2411413"/>
            <a:ext cx="3032125" cy="2324100"/>
          </a:xfrm>
          <a:prstGeom prst="line">
            <a:avLst/>
          </a:prstGeom>
          <a:noFill/>
          <a:ln w="57150">
            <a:solidFill>
              <a:srgbClr val="FF9900"/>
            </a:solidFill>
            <a:round/>
            <a:headEnd/>
            <a:tailEnd type="none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s-MX"/>
          </a:p>
        </p:txBody>
      </p:sp>
      <p:pic>
        <p:nvPicPr>
          <p:cNvPr id="30728" name="Picture 7" descr="particleyellow">
            <a:extLst>
              <a:ext uri="{FF2B5EF4-FFF2-40B4-BE49-F238E27FC236}">
                <a16:creationId xmlns:a16="http://schemas.microsoft.com/office/drawing/2014/main" id="{44513D84-81C4-4475-982B-0477D37E714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clrChange>
              <a:clrFrom>
                <a:srgbClr val="000000"/>
              </a:clrFrom>
              <a:clrTo>
                <a:srgbClr val="000000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643563" y="2214563"/>
            <a:ext cx="503237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9" name="Rectangle 8">
            <a:extLst>
              <a:ext uri="{FF2B5EF4-FFF2-40B4-BE49-F238E27FC236}">
                <a16:creationId xmlns:a16="http://schemas.microsoft.com/office/drawing/2014/main" id="{128CE63E-7B85-4339-9443-5FDC58DEE2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08400" y="4076700"/>
            <a:ext cx="4464000" cy="5048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342900" indent="-342900" eaLnBrk="1" hangingPunct="1">
              <a:lnSpc>
                <a:spcPct val="90000"/>
              </a:lnSpc>
              <a:spcBef>
                <a:spcPct val="20000"/>
              </a:spcBef>
              <a:buClr>
                <a:schemeClr val="hlink"/>
              </a:buClr>
              <a:buSzPct val="65000"/>
              <a:buFont typeface="Wingdings" pitchFamily="2" charset="2"/>
              <a:buNone/>
              <a:defRPr/>
            </a:pPr>
            <a:r>
              <a:rPr lang="es-MX" sz="2800" dirty="0">
                <a:effectLst>
                  <a:outerShdw blurRad="38100" dist="38100" dir="2700000" algn="tl">
                    <a:srgbClr val="000000"/>
                  </a:outerShdw>
                </a:effectLst>
                <a:latin typeface="Flexo" pitchFamily="50" charset="0"/>
              </a:rPr>
              <a:t>Fotón</a:t>
            </a:r>
            <a:r>
              <a:rPr lang="es-MX" sz="2400" b="1" dirty="0">
                <a:effectLst>
                  <a:outerShdw blurRad="38100" dist="38100" dir="2700000" algn="tl">
                    <a:srgbClr val="000000"/>
                  </a:outerShdw>
                </a:effectLst>
                <a:latin typeface="Flexo" pitchFamily="50" charset="0"/>
              </a:rPr>
              <a:t>   </a:t>
            </a:r>
            <a:r>
              <a:rPr lang="es-ES_tradnl" sz="1600" dirty="0">
                <a:effectLst>
                  <a:outerShdw blurRad="38100" dist="38100" dir="2700000" algn="tl">
                    <a:srgbClr val="000000"/>
                  </a:outerShdw>
                </a:effectLst>
                <a:latin typeface="Flexo" pitchFamily="50" charset="0"/>
              </a:rPr>
              <a:t>[Planck; Einstein]       </a:t>
            </a:r>
            <a:r>
              <a:rPr lang="es-ES_tradnl" sz="2400" dirty="0">
                <a:effectLst>
                  <a:outerShdw blurRad="38100" dist="38100" dir="2700000" algn="tl">
                    <a:srgbClr val="000000"/>
                  </a:outerShdw>
                </a:effectLst>
                <a:latin typeface="Flexo" pitchFamily="50" charset="0"/>
              </a:rPr>
              <a:t>(partícula transmisora  de la fuerza electromagnética,    y partícula de luz)</a:t>
            </a:r>
            <a:endParaRPr lang="es-ES" sz="2400" dirty="0">
              <a:effectLst>
                <a:outerShdw blurRad="38100" dist="38100" dir="2700000" algn="tl">
                  <a:srgbClr val="000000"/>
                </a:outerShdw>
              </a:effectLst>
              <a:latin typeface="Flexo" pitchFamily="50" charset="0"/>
            </a:endParaRPr>
          </a:p>
          <a:p>
            <a:pPr marL="342900" indent="-342900" eaLnBrk="1" hangingPunct="1">
              <a:lnSpc>
                <a:spcPct val="90000"/>
              </a:lnSpc>
              <a:spcBef>
                <a:spcPct val="20000"/>
              </a:spcBef>
              <a:buClr>
                <a:schemeClr val="hlink"/>
              </a:buClr>
              <a:buSzPct val="65000"/>
              <a:buFont typeface="Wingdings" pitchFamily="2" charset="2"/>
              <a:buNone/>
              <a:defRPr/>
            </a:pPr>
            <a:endParaRPr lang="es-MX" sz="2400" b="1" dirty="0">
              <a:effectLst>
                <a:outerShdw blurRad="38100" dist="38100" dir="2700000" algn="tl">
                  <a:srgbClr val="000000"/>
                </a:outerShdw>
              </a:effectLst>
              <a:latin typeface="Flexo" pitchFamily="50" charset="0"/>
            </a:endParaRPr>
          </a:p>
        </p:txBody>
      </p:sp>
      <p:pic>
        <p:nvPicPr>
          <p:cNvPr id="14" name="12 Imagen" descr="ManRodinThinker.bmp">
            <a:extLst>
              <a:ext uri="{FF2B5EF4-FFF2-40B4-BE49-F238E27FC236}">
                <a16:creationId xmlns:a16="http://schemas.microsoft.com/office/drawing/2014/main" id="{FF25B921-668A-4B83-848F-AF07A0F8DBF3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00563" y="1357313"/>
            <a:ext cx="4143375" cy="54943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724" name="Line 9">
            <a:extLst>
              <a:ext uri="{FF2B5EF4-FFF2-40B4-BE49-F238E27FC236}">
                <a16:creationId xmlns:a16="http://schemas.microsoft.com/office/drawing/2014/main" id="{22DC3DBC-79F7-40DA-A79F-53E0E8323BA8}"/>
              </a:ext>
            </a:extLst>
          </p:cNvPr>
          <p:cNvSpPr>
            <a:spLocks noChangeShapeType="1"/>
          </p:cNvSpPr>
          <p:nvPr/>
        </p:nvSpPr>
        <p:spPr bwMode="auto">
          <a:xfrm rot="-9600000" flipH="1" flipV="1">
            <a:off x="2463800" y="3038475"/>
            <a:ext cx="419100" cy="1116013"/>
          </a:xfrm>
          <a:prstGeom prst="line">
            <a:avLst/>
          </a:prstGeom>
          <a:noFill/>
          <a:ln w="57150">
            <a:solidFill>
              <a:schemeClr val="bg2"/>
            </a:solidFill>
            <a:round/>
            <a:headEnd/>
            <a:tailEnd type="arrow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s-MX"/>
          </a:p>
        </p:txBody>
      </p:sp>
      <p:pic>
        <p:nvPicPr>
          <p:cNvPr id="30725" name="Picture 4" descr="particleyellow">
            <a:extLst>
              <a:ext uri="{FF2B5EF4-FFF2-40B4-BE49-F238E27FC236}">
                <a16:creationId xmlns:a16="http://schemas.microsoft.com/office/drawing/2014/main" id="{939EB756-B0EC-4404-A5B0-A5B5595978B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clrChange>
              <a:clrFrom>
                <a:srgbClr val="000000"/>
              </a:clrFrom>
              <a:clrTo>
                <a:srgbClr val="000000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411413" y="2781300"/>
            <a:ext cx="503237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729" name="Line 9">
            <a:extLst>
              <a:ext uri="{FF2B5EF4-FFF2-40B4-BE49-F238E27FC236}">
                <a16:creationId xmlns:a16="http://schemas.microsoft.com/office/drawing/2014/main" id="{377600C2-A70D-4323-9507-2583C2BAB491}"/>
              </a:ext>
            </a:extLst>
          </p:cNvPr>
          <p:cNvSpPr>
            <a:spLocks noChangeShapeType="1"/>
          </p:cNvSpPr>
          <p:nvPr/>
        </p:nvSpPr>
        <p:spPr bwMode="auto">
          <a:xfrm rot="12000000" flipV="1">
            <a:off x="852488" y="3814763"/>
            <a:ext cx="1438275" cy="2728912"/>
          </a:xfrm>
          <a:prstGeom prst="line">
            <a:avLst/>
          </a:prstGeom>
          <a:noFill/>
          <a:ln w="57150">
            <a:solidFill>
              <a:schemeClr val="bg2"/>
            </a:solidFill>
            <a:round/>
            <a:headEnd/>
            <a:tailEnd type="arrow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s-MX"/>
          </a:p>
        </p:txBody>
      </p:sp>
      <p:sp>
        <p:nvSpPr>
          <p:cNvPr id="30732" name="Rectangle 2">
            <a:extLst>
              <a:ext uri="{FF2B5EF4-FFF2-40B4-BE49-F238E27FC236}">
                <a16:creationId xmlns:a16="http://schemas.microsoft.com/office/drawing/2014/main" id="{41CA62B3-3A72-4006-9C36-1EB1491D4351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s-MX" altLang="en-US" sz="4000">
                <a:latin typeface="Flexo" pitchFamily="50" charset="0"/>
              </a:rPr>
              <a:t>Fuerzas a Nivel Microscópico </a:t>
            </a:r>
          </a:p>
        </p:txBody>
      </p:sp>
      <p:pic>
        <p:nvPicPr>
          <p:cNvPr id="30733" name="Picture 6" descr="particleyellow2">
            <a:extLst>
              <a:ext uri="{FF2B5EF4-FFF2-40B4-BE49-F238E27FC236}">
                <a16:creationId xmlns:a16="http://schemas.microsoft.com/office/drawing/2014/main" id="{6DE4424A-7D98-41D5-8CD4-49EC144DEB8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clrChange>
              <a:clrFrom>
                <a:srgbClr val="000000"/>
              </a:clrFrom>
              <a:clrTo>
                <a:srgbClr val="000000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143375" y="3500438"/>
            <a:ext cx="323850" cy="2968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3" name="13 Imagen" descr="ManDavid.jpg">
            <a:extLst>
              <a:ext uri="{FF2B5EF4-FFF2-40B4-BE49-F238E27FC236}">
                <a16:creationId xmlns:a16="http://schemas.microsoft.com/office/drawing/2014/main" id="{63D4136C-C976-4782-BB70-0FF501EFAA02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1095" t="9375" r="16652" b="4166"/>
          <a:stretch>
            <a:fillRect/>
          </a:stretch>
        </p:blipFill>
        <p:spPr bwMode="auto">
          <a:xfrm>
            <a:off x="338138" y="214313"/>
            <a:ext cx="4162425" cy="66436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" name="Line 6">
            <a:extLst>
              <a:ext uri="{FF2B5EF4-FFF2-40B4-BE49-F238E27FC236}">
                <a16:creationId xmlns:a16="http://schemas.microsoft.com/office/drawing/2014/main" id="{27209214-EC0B-43DD-94FD-51CA9B4B6B26}"/>
              </a:ext>
            </a:extLst>
          </p:cNvPr>
          <p:cNvSpPr>
            <a:spLocks noChangeShapeType="1"/>
          </p:cNvSpPr>
          <p:nvPr/>
        </p:nvSpPr>
        <p:spPr bwMode="auto">
          <a:xfrm>
            <a:off x="2357438" y="5143500"/>
            <a:ext cx="0" cy="936625"/>
          </a:xfrm>
          <a:prstGeom prst="line">
            <a:avLst/>
          </a:prstGeom>
          <a:noFill/>
          <a:ln w="50800">
            <a:solidFill>
              <a:srgbClr val="FFC000"/>
            </a:solidFill>
            <a:round/>
            <a:headEnd type="triangle" w="lg" len="lg"/>
            <a:tailEnd type="none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s-MX"/>
          </a:p>
        </p:txBody>
      </p:sp>
      <p:sp>
        <p:nvSpPr>
          <p:cNvPr id="16" name="Line 6">
            <a:extLst>
              <a:ext uri="{FF2B5EF4-FFF2-40B4-BE49-F238E27FC236}">
                <a16:creationId xmlns:a16="http://schemas.microsoft.com/office/drawing/2014/main" id="{6FB77633-C949-49A3-85D7-5D163EB91C89}"/>
              </a:ext>
            </a:extLst>
          </p:cNvPr>
          <p:cNvSpPr>
            <a:spLocks noChangeShapeType="1"/>
          </p:cNvSpPr>
          <p:nvPr/>
        </p:nvSpPr>
        <p:spPr bwMode="auto">
          <a:xfrm>
            <a:off x="7715250" y="3429000"/>
            <a:ext cx="0" cy="936625"/>
          </a:xfrm>
          <a:prstGeom prst="line">
            <a:avLst/>
          </a:prstGeom>
          <a:noFill/>
          <a:ln w="50800">
            <a:solidFill>
              <a:srgbClr val="FFC000"/>
            </a:solidFill>
            <a:round/>
            <a:headEnd type="triangle" w="lg" len="lg"/>
            <a:tailEnd type="none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s-MX"/>
          </a:p>
        </p:txBody>
      </p:sp>
      <p:sp>
        <p:nvSpPr>
          <p:cNvPr id="17" name="17 Forma libre">
            <a:extLst>
              <a:ext uri="{FF2B5EF4-FFF2-40B4-BE49-F238E27FC236}">
                <a16:creationId xmlns:a16="http://schemas.microsoft.com/office/drawing/2014/main" id="{A93CC82F-FDED-47D6-AC83-B6EA20D4F3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00250" y="6286500"/>
            <a:ext cx="501650" cy="142875"/>
          </a:xfrm>
          <a:custGeom>
            <a:avLst/>
            <a:gdLst>
              <a:gd name="T0" fmla="*/ 0 w 330200"/>
              <a:gd name="T1" fmla="*/ 2147483646 h 90378"/>
              <a:gd name="T2" fmla="*/ 2147483646 w 330200"/>
              <a:gd name="T3" fmla="*/ 2147483646 h 90378"/>
              <a:gd name="T4" fmla="*/ 2147483646 w 330200"/>
              <a:gd name="T5" fmla="*/ 2147483646 h 90378"/>
              <a:gd name="T6" fmla="*/ 2147483646 w 330200"/>
              <a:gd name="T7" fmla="*/ 2147483646 h 90378"/>
              <a:gd name="T8" fmla="*/ 2147483646 w 330200"/>
              <a:gd name="T9" fmla="*/ 0 h 90378"/>
              <a:gd name="T10" fmla="*/ 2147483646 w 330200"/>
              <a:gd name="T11" fmla="*/ 2147483646 h 9037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330200"/>
              <a:gd name="T19" fmla="*/ 0 h 90378"/>
              <a:gd name="T20" fmla="*/ 330200 w 330200"/>
              <a:gd name="T21" fmla="*/ 90378 h 90378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330200" h="90378">
                <a:moveTo>
                  <a:pt x="0" y="76200"/>
                </a:moveTo>
                <a:cubicBezTo>
                  <a:pt x="12700" y="80433"/>
                  <a:pt x="24795" y="90378"/>
                  <a:pt x="38100" y="88900"/>
                </a:cubicBezTo>
                <a:cubicBezTo>
                  <a:pt x="64710" y="85943"/>
                  <a:pt x="114300" y="63500"/>
                  <a:pt x="114300" y="63500"/>
                </a:cubicBezTo>
                <a:cubicBezTo>
                  <a:pt x="127000" y="50800"/>
                  <a:pt x="137456" y="35363"/>
                  <a:pt x="152400" y="25400"/>
                </a:cubicBezTo>
                <a:cubicBezTo>
                  <a:pt x="179507" y="7329"/>
                  <a:pt x="287793" y="538"/>
                  <a:pt x="292100" y="0"/>
                </a:cubicBezTo>
                <a:lnTo>
                  <a:pt x="330200" y="38100"/>
                </a:lnTo>
              </a:path>
            </a:pathLst>
          </a:custGeom>
          <a:noFill/>
          <a:ln w="50800" algn="ctr">
            <a:solidFill>
              <a:schemeClr val="bg2"/>
            </a:solidFill>
            <a:round/>
            <a:headEnd/>
            <a:tailEnd type="none" w="lg" len="lg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s-MX"/>
          </a:p>
        </p:txBody>
      </p:sp>
      <p:sp>
        <p:nvSpPr>
          <p:cNvPr id="18" name="18 Forma libre">
            <a:extLst>
              <a:ext uri="{FF2B5EF4-FFF2-40B4-BE49-F238E27FC236}">
                <a16:creationId xmlns:a16="http://schemas.microsoft.com/office/drawing/2014/main" id="{AA8BEFAB-8EE7-41E3-9F8C-AEF71232E11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43125" y="6399213"/>
            <a:ext cx="385763" cy="173037"/>
          </a:xfrm>
          <a:custGeom>
            <a:avLst/>
            <a:gdLst>
              <a:gd name="T0" fmla="*/ 0 w 356613"/>
              <a:gd name="T1" fmla="*/ 2147483646 h 64839"/>
              <a:gd name="T2" fmla="*/ 1652794 w 356613"/>
              <a:gd name="T3" fmla="*/ 2147483646 h 64839"/>
              <a:gd name="T4" fmla="*/ 4958392 w 356613"/>
              <a:gd name="T5" fmla="*/ 2147483646 h 64839"/>
              <a:gd name="T6" fmla="*/ 12120519 w 356613"/>
              <a:gd name="T7" fmla="*/ 2147483646 h 64839"/>
              <a:gd name="T8" fmla="*/ 14324231 w 356613"/>
              <a:gd name="T9" fmla="*/ 2147483646 h 6483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56613"/>
              <a:gd name="T16" fmla="*/ 0 h 64839"/>
              <a:gd name="T17" fmla="*/ 356613 w 356613"/>
              <a:gd name="T18" fmla="*/ 64839 h 6483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56613" h="64839">
                <a:moveTo>
                  <a:pt x="0" y="64839"/>
                </a:moveTo>
                <a:cubicBezTo>
                  <a:pt x="12700" y="56372"/>
                  <a:pt x="24152" y="45638"/>
                  <a:pt x="38100" y="39439"/>
                </a:cubicBezTo>
                <a:cubicBezTo>
                  <a:pt x="62566" y="28565"/>
                  <a:pt x="114300" y="14039"/>
                  <a:pt x="114300" y="14039"/>
                </a:cubicBezTo>
                <a:cubicBezTo>
                  <a:pt x="199689" y="31117"/>
                  <a:pt x="174687" y="33078"/>
                  <a:pt x="279400" y="14039"/>
                </a:cubicBezTo>
                <a:cubicBezTo>
                  <a:pt x="356613" y="0"/>
                  <a:pt x="293014" y="1339"/>
                  <a:pt x="330200" y="1339"/>
                </a:cubicBezTo>
              </a:path>
            </a:pathLst>
          </a:custGeom>
          <a:noFill/>
          <a:ln w="50800" algn="ctr">
            <a:solidFill>
              <a:schemeClr val="bg2"/>
            </a:solidFill>
            <a:round/>
            <a:headEnd/>
            <a:tailEnd type="none" w="lg" len="lg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s-MX"/>
          </a:p>
        </p:txBody>
      </p:sp>
      <p:sp>
        <p:nvSpPr>
          <p:cNvPr id="19" name="19 Forma libre">
            <a:extLst>
              <a:ext uri="{FF2B5EF4-FFF2-40B4-BE49-F238E27FC236}">
                <a16:creationId xmlns:a16="http://schemas.microsoft.com/office/drawing/2014/main" id="{3BA93BB1-1B15-46AC-9D83-A6A2EF18681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46900" y="4559300"/>
            <a:ext cx="1397000" cy="77788"/>
          </a:xfrm>
          <a:custGeom>
            <a:avLst/>
            <a:gdLst>
              <a:gd name="T0" fmla="*/ 0 w 1397000"/>
              <a:gd name="T1" fmla="*/ 67867 h 77678"/>
              <a:gd name="T2" fmla="*/ 25400 w 1397000"/>
              <a:gd name="T3" fmla="*/ 27145 h 77678"/>
              <a:gd name="T4" fmla="*/ 63500 w 1397000"/>
              <a:gd name="T5" fmla="*/ 13572 h 77678"/>
              <a:gd name="T6" fmla="*/ 292100 w 1397000"/>
              <a:gd name="T7" fmla="*/ 0 h 77678"/>
              <a:gd name="T8" fmla="*/ 622300 w 1397000"/>
              <a:gd name="T9" fmla="*/ 40718 h 77678"/>
              <a:gd name="T10" fmla="*/ 889000 w 1397000"/>
              <a:gd name="T11" fmla="*/ 54293 h 77678"/>
              <a:gd name="T12" fmla="*/ 965200 w 1397000"/>
              <a:gd name="T13" fmla="*/ 54293 h 77678"/>
              <a:gd name="T14" fmla="*/ 1079500 w 1397000"/>
              <a:gd name="T15" fmla="*/ 67867 h 77678"/>
              <a:gd name="T16" fmla="*/ 1168400 w 1397000"/>
              <a:gd name="T17" fmla="*/ 81441 h 77678"/>
              <a:gd name="T18" fmla="*/ 1257300 w 1397000"/>
              <a:gd name="T19" fmla="*/ 67867 h 77678"/>
              <a:gd name="T20" fmla="*/ 1295400 w 1397000"/>
              <a:gd name="T21" fmla="*/ 81441 h 77678"/>
              <a:gd name="T22" fmla="*/ 1371600 w 1397000"/>
              <a:gd name="T23" fmla="*/ 54293 h 77678"/>
              <a:gd name="T24" fmla="*/ 1397000 w 1397000"/>
              <a:gd name="T25" fmla="*/ 54293 h 77678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1397000"/>
              <a:gd name="T40" fmla="*/ 0 h 77678"/>
              <a:gd name="T41" fmla="*/ 1397000 w 1397000"/>
              <a:gd name="T42" fmla="*/ 77678 h 77678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1397000" h="77678">
                <a:moveTo>
                  <a:pt x="0" y="63500"/>
                </a:moveTo>
                <a:cubicBezTo>
                  <a:pt x="8467" y="50800"/>
                  <a:pt x="13481" y="34935"/>
                  <a:pt x="25400" y="25400"/>
                </a:cubicBezTo>
                <a:cubicBezTo>
                  <a:pt x="35853" y="17037"/>
                  <a:pt x="50173" y="13969"/>
                  <a:pt x="63500" y="12700"/>
                </a:cubicBezTo>
                <a:cubicBezTo>
                  <a:pt x="139474" y="5464"/>
                  <a:pt x="215900" y="4233"/>
                  <a:pt x="292100" y="0"/>
                </a:cubicBezTo>
                <a:cubicBezTo>
                  <a:pt x="414998" y="20483"/>
                  <a:pt x="465711" y="30643"/>
                  <a:pt x="622300" y="38100"/>
                </a:cubicBezTo>
                <a:lnTo>
                  <a:pt x="889000" y="50800"/>
                </a:lnTo>
                <a:cubicBezTo>
                  <a:pt x="956733" y="28222"/>
                  <a:pt x="897467" y="39511"/>
                  <a:pt x="965200" y="50800"/>
                </a:cubicBezTo>
                <a:cubicBezTo>
                  <a:pt x="1003013" y="57102"/>
                  <a:pt x="1041462" y="58745"/>
                  <a:pt x="1079500" y="63500"/>
                </a:cubicBezTo>
                <a:cubicBezTo>
                  <a:pt x="1109203" y="67213"/>
                  <a:pt x="1138767" y="71967"/>
                  <a:pt x="1168400" y="76200"/>
                </a:cubicBezTo>
                <a:cubicBezTo>
                  <a:pt x="1198033" y="71967"/>
                  <a:pt x="1227366" y="63500"/>
                  <a:pt x="1257300" y="63500"/>
                </a:cubicBezTo>
                <a:cubicBezTo>
                  <a:pt x="1270687" y="63500"/>
                  <a:pt x="1282095" y="77678"/>
                  <a:pt x="1295400" y="76200"/>
                </a:cubicBezTo>
                <a:cubicBezTo>
                  <a:pt x="1322010" y="73243"/>
                  <a:pt x="1344826" y="50800"/>
                  <a:pt x="1371600" y="50800"/>
                </a:cubicBezTo>
                <a:lnTo>
                  <a:pt x="1397000" y="50800"/>
                </a:lnTo>
              </a:path>
            </a:pathLst>
          </a:custGeom>
          <a:noFill/>
          <a:ln w="50800" algn="ctr">
            <a:solidFill>
              <a:schemeClr val="bg2"/>
            </a:solidFill>
            <a:round/>
            <a:headEnd/>
            <a:tailEnd type="none" w="lg" len="lg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s-MX"/>
          </a:p>
        </p:txBody>
      </p:sp>
      <p:sp>
        <p:nvSpPr>
          <p:cNvPr id="20" name="20 Forma libre">
            <a:extLst>
              <a:ext uri="{FF2B5EF4-FFF2-40B4-BE49-F238E27FC236}">
                <a16:creationId xmlns:a16="http://schemas.microsoft.com/office/drawing/2014/main" id="{BF4B7982-0179-44DC-9AE5-563ADEDABC8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35800" y="4762500"/>
            <a:ext cx="1257300" cy="88900"/>
          </a:xfrm>
          <a:custGeom>
            <a:avLst/>
            <a:gdLst>
              <a:gd name="T0" fmla="*/ 0 w 1257300"/>
              <a:gd name="T1" fmla="*/ 50800 h 88900"/>
              <a:gd name="T2" fmla="*/ 38100 w 1257300"/>
              <a:gd name="T3" fmla="*/ 38100 h 88900"/>
              <a:gd name="T4" fmla="*/ 76200 w 1257300"/>
              <a:gd name="T5" fmla="*/ 12700 h 88900"/>
              <a:gd name="T6" fmla="*/ 139700 w 1257300"/>
              <a:gd name="T7" fmla="*/ 0 h 88900"/>
              <a:gd name="T8" fmla="*/ 457200 w 1257300"/>
              <a:gd name="T9" fmla="*/ 25400 h 88900"/>
              <a:gd name="T10" fmla="*/ 609600 w 1257300"/>
              <a:gd name="T11" fmla="*/ 50800 h 88900"/>
              <a:gd name="T12" fmla="*/ 685800 w 1257300"/>
              <a:gd name="T13" fmla="*/ 63500 h 88900"/>
              <a:gd name="T14" fmla="*/ 901700 w 1257300"/>
              <a:gd name="T15" fmla="*/ 50800 h 88900"/>
              <a:gd name="T16" fmla="*/ 1016000 w 1257300"/>
              <a:gd name="T17" fmla="*/ 38100 h 88900"/>
              <a:gd name="T18" fmla="*/ 1155700 w 1257300"/>
              <a:gd name="T19" fmla="*/ 50800 h 88900"/>
              <a:gd name="T20" fmla="*/ 1257300 w 1257300"/>
              <a:gd name="T21" fmla="*/ 88900 h 88900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1257300"/>
              <a:gd name="T34" fmla="*/ 0 h 88900"/>
              <a:gd name="T35" fmla="*/ 1257300 w 1257300"/>
              <a:gd name="T36" fmla="*/ 88900 h 88900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1257300" h="88900">
                <a:moveTo>
                  <a:pt x="0" y="50800"/>
                </a:moveTo>
                <a:cubicBezTo>
                  <a:pt x="12700" y="46567"/>
                  <a:pt x="26126" y="44087"/>
                  <a:pt x="38100" y="38100"/>
                </a:cubicBezTo>
                <a:cubicBezTo>
                  <a:pt x="51752" y="31274"/>
                  <a:pt x="61908" y="18059"/>
                  <a:pt x="76200" y="12700"/>
                </a:cubicBezTo>
                <a:cubicBezTo>
                  <a:pt x="96411" y="5121"/>
                  <a:pt x="118533" y="4233"/>
                  <a:pt x="139700" y="0"/>
                </a:cubicBezTo>
                <a:cubicBezTo>
                  <a:pt x="235485" y="6842"/>
                  <a:pt x="359571" y="14552"/>
                  <a:pt x="457200" y="25400"/>
                </a:cubicBezTo>
                <a:cubicBezTo>
                  <a:pt x="551071" y="35830"/>
                  <a:pt x="528572" y="36068"/>
                  <a:pt x="609600" y="50800"/>
                </a:cubicBezTo>
                <a:cubicBezTo>
                  <a:pt x="634935" y="55406"/>
                  <a:pt x="660400" y="59267"/>
                  <a:pt x="685800" y="63500"/>
                </a:cubicBezTo>
                <a:lnTo>
                  <a:pt x="901700" y="50800"/>
                </a:lnTo>
                <a:cubicBezTo>
                  <a:pt x="939922" y="47860"/>
                  <a:pt x="977666" y="38100"/>
                  <a:pt x="1016000" y="38100"/>
                </a:cubicBezTo>
                <a:cubicBezTo>
                  <a:pt x="1062759" y="38100"/>
                  <a:pt x="1109227" y="45636"/>
                  <a:pt x="1155700" y="50800"/>
                </a:cubicBezTo>
                <a:cubicBezTo>
                  <a:pt x="1252319" y="61535"/>
                  <a:pt x="1231735" y="37771"/>
                  <a:pt x="1257300" y="88900"/>
                </a:cubicBezTo>
              </a:path>
            </a:pathLst>
          </a:custGeom>
          <a:noFill/>
          <a:ln w="50800" algn="ctr">
            <a:solidFill>
              <a:schemeClr val="bg2"/>
            </a:solidFill>
            <a:round/>
            <a:headEnd/>
            <a:tailEnd type="none" w="lg" len="lg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s-MX"/>
          </a:p>
        </p:txBody>
      </p:sp>
      <p:sp>
        <p:nvSpPr>
          <p:cNvPr id="21" name="22 Forma libre">
            <a:extLst>
              <a:ext uri="{FF2B5EF4-FFF2-40B4-BE49-F238E27FC236}">
                <a16:creationId xmlns:a16="http://schemas.microsoft.com/office/drawing/2014/main" id="{6DDA10B7-337F-425C-A275-07D20AF4175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85000" y="4630738"/>
            <a:ext cx="1236663" cy="106362"/>
          </a:xfrm>
          <a:custGeom>
            <a:avLst/>
            <a:gdLst>
              <a:gd name="T0" fmla="*/ 0 w 1236114"/>
              <a:gd name="T1" fmla="*/ 60379 h 106166"/>
              <a:gd name="T2" fmla="*/ 38899 w 1236114"/>
              <a:gd name="T3" fmla="*/ 32680 h 106166"/>
              <a:gd name="T4" fmla="*/ 272327 w 1236114"/>
              <a:gd name="T5" fmla="*/ 32680 h 106166"/>
              <a:gd name="T6" fmla="*/ 363098 w 1236114"/>
              <a:gd name="T7" fmla="*/ 32680 h 106166"/>
              <a:gd name="T8" fmla="*/ 674327 w 1236114"/>
              <a:gd name="T9" fmla="*/ 60379 h 106166"/>
              <a:gd name="T10" fmla="*/ 713230 w 1236114"/>
              <a:gd name="T11" fmla="*/ 74232 h 106166"/>
              <a:gd name="T12" fmla="*/ 842910 w 1236114"/>
              <a:gd name="T13" fmla="*/ 101928 h 106166"/>
              <a:gd name="T14" fmla="*/ 1257878 w 1236114"/>
              <a:gd name="T15" fmla="*/ 101928 h 106166"/>
              <a:gd name="T16" fmla="*/ 1257878 w 1236114"/>
              <a:gd name="T17" fmla="*/ 115779 h 10616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1236114"/>
              <a:gd name="T28" fmla="*/ 0 h 106166"/>
              <a:gd name="T29" fmla="*/ 1236114 w 1236114"/>
              <a:gd name="T30" fmla="*/ 106166 h 10616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1236114" h="106166">
                <a:moveTo>
                  <a:pt x="0" y="55366"/>
                </a:moveTo>
                <a:cubicBezTo>
                  <a:pt x="12700" y="46899"/>
                  <a:pt x="23044" y="32475"/>
                  <a:pt x="38100" y="29966"/>
                </a:cubicBezTo>
                <a:cubicBezTo>
                  <a:pt x="201186" y="2785"/>
                  <a:pt x="176801" y="0"/>
                  <a:pt x="266700" y="29966"/>
                </a:cubicBezTo>
                <a:cubicBezTo>
                  <a:pt x="365041" y="5381"/>
                  <a:pt x="274440" y="18372"/>
                  <a:pt x="355600" y="29966"/>
                </a:cubicBezTo>
                <a:cubicBezTo>
                  <a:pt x="396893" y="35865"/>
                  <a:pt x="629730" y="53007"/>
                  <a:pt x="660400" y="55366"/>
                </a:cubicBezTo>
                <a:cubicBezTo>
                  <a:pt x="673100" y="59599"/>
                  <a:pt x="685456" y="65056"/>
                  <a:pt x="698500" y="68066"/>
                </a:cubicBezTo>
                <a:cubicBezTo>
                  <a:pt x="740566" y="77774"/>
                  <a:pt x="825500" y="93466"/>
                  <a:pt x="825500" y="93466"/>
                </a:cubicBezTo>
                <a:cubicBezTo>
                  <a:pt x="1011714" y="76537"/>
                  <a:pt x="998668" y="71253"/>
                  <a:pt x="1231900" y="93466"/>
                </a:cubicBezTo>
                <a:cubicBezTo>
                  <a:pt x="1236114" y="93867"/>
                  <a:pt x="1231900" y="101933"/>
                  <a:pt x="1231900" y="106166"/>
                </a:cubicBezTo>
              </a:path>
            </a:pathLst>
          </a:custGeom>
          <a:noFill/>
          <a:ln w="38100" algn="ctr">
            <a:solidFill>
              <a:srgbClr val="FF9900"/>
            </a:solidFill>
            <a:round/>
            <a:headEnd/>
            <a:tailEnd type="none" w="lg" len="lg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s-MX"/>
          </a:p>
        </p:txBody>
      </p:sp>
      <p:sp>
        <p:nvSpPr>
          <p:cNvPr id="22" name="21 Forma libre">
            <a:extLst>
              <a:ext uri="{FF2B5EF4-FFF2-40B4-BE49-F238E27FC236}">
                <a16:creationId xmlns:a16="http://schemas.microsoft.com/office/drawing/2014/main" id="{FD29149C-721A-402E-ADB4-5944C7C2B2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71688" y="6307138"/>
            <a:ext cx="430212" cy="193675"/>
          </a:xfrm>
          <a:custGeom>
            <a:avLst/>
            <a:gdLst>
              <a:gd name="T0" fmla="*/ 0 w 329548"/>
              <a:gd name="T1" fmla="*/ 2147483646 h 68626"/>
              <a:gd name="T2" fmla="*/ 2147483646 w 329548"/>
              <a:gd name="T3" fmla="*/ 2147483646 h 68626"/>
              <a:gd name="T4" fmla="*/ 2147483646 w 329548"/>
              <a:gd name="T5" fmla="*/ 2147483646 h 68626"/>
              <a:gd name="T6" fmla="*/ 2147483646 w 329548"/>
              <a:gd name="T7" fmla="*/ 2147483646 h 68626"/>
              <a:gd name="T8" fmla="*/ 2147483646 w 329548"/>
              <a:gd name="T9" fmla="*/ 2147483646 h 6862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29548"/>
              <a:gd name="T16" fmla="*/ 0 h 68626"/>
              <a:gd name="T17" fmla="*/ 329548 w 329548"/>
              <a:gd name="T18" fmla="*/ 68626 h 6862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29548" h="68626">
                <a:moveTo>
                  <a:pt x="0" y="68626"/>
                </a:moveTo>
                <a:cubicBezTo>
                  <a:pt x="12700" y="60159"/>
                  <a:pt x="24152" y="49425"/>
                  <a:pt x="38100" y="43226"/>
                </a:cubicBezTo>
                <a:cubicBezTo>
                  <a:pt x="62566" y="32352"/>
                  <a:pt x="114300" y="17826"/>
                  <a:pt x="114300" y="17826"/>
                </a:cubicBezTo>
                <a:cubicBezTo>
                  <a:pt x="143933" y="22059"/>
                  <a:pt x="173266" y="30526"/>
                  <a:pt x="203200" y="30526"/>
                </a:cubicBezTo>
                <a:cubicBezTo>
                  <a:pt x="329548" y="30526"/>
                  <a:pt x="256447" y="0"/>
                  <a:pt x="317500" y="30526"/>
                </a:cubicBezTo>
              </a:path>
            </a:pathLst>
          </a:custGeom>
          <a:noFill/>
          <a:ln w="38100" algn="ctr">
            <a:solidFill>
              <a:srgbClr val="FF9900"/>
            </a:solidFill>
            <a:round/>
            <a:headEnd/>
            <a:tailEnd type="none" w="lg" len="lg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s-MX"/>
          </a:p>
        </p:txBody>
      </p:sp>
      <p:sp>
        <p:nvSpPr>
          <p:cNvPr id="23" name="Line 7">
            <a:extLst>
              <a:ext uri="{FF2B5EF4-FFF2-40B4-BE49-F238E27FC236}">
                <a16:creationId xmlns:a16="http://schemas.microsoft.com/office/drawing/2014/main" id="{1D4400A9-2487-45CD-A7B8-65FDB137A7BC}"/>
              </a:ext>
            </a:extLst>
          </p:cNvPr>
          <p:cNvSpPr>
            <a:spLocks noChangeShapeType="1"/>
          </p:cNvSpPr>
          <p:nvPr/>
        </p:nvSpPr>
        <p:spPr bwMode="auto">
          <a:xfrm>
            <a:off x="2411413" y="1916113"/>
            <a:ext cx="0" cy="936625"/>
          </a:xfrm>
          <a:prstGeom prst="line">
            <a:avLst/>
          </a:prstGeom>
          <a:noFill/>
          <a:ln w="50800">
            <a:solidFill>
              <a:srgbClr val="99FF33"/>
            </a:solidFill>
            <a:round/>
            <a:headEnd type="none" w="lg" len="lg"/>
            <a:tailEnd type="triangle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s-MX"/>
          </a:p>
        </p:txBody>
      </p:sp>
      <p:sp>
        <p:nvSpPr>
          <p:cNvPr id="24" name="Rectangle 4">
            <a:extLst>
              <a:ext uri="{FF2B5EF4-FFF2-40B4-BE49-F238E27FC236}">
                <a16:creationId xmlns:a16="http://schemas.microsoft.com/office/drawing/2014/main" id="{B6C26508-9A53-45F7-92B1-103FC8BECF3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35350" y="2997200"/>
            <a:ext cx="2185988" cy="960438"/>
          </a:xfrm>
          <a:prstGeom prst="rect">
            <a:avLst/>
          </a:prstGeom>
          <a:solidFill>
            <a:srgbClr val="6D6D6D">
              <a:alpha val="79999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Flexo" pitchFamily="50" charset="0"/>
            </a:endParaRPr>
          </a:p>
        </p:txBody>
      </p:sp>
      <p:sp>
        <p:nvSpPr>
          <p:cNvPr id="25" name="Rectangle 9">
            <a:extLst>
              <a:ext uri="{FF2B5EF4-FFF2-40B4-BE49-F238E27FC236}">
                <a16:creationId xmlns:a16="http://schemas.microsoft.com/office/drawing/2014/main" id="{C6CF12A9-638D-4040-9A42-FC9C230A0D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19475" y="2924175"/>
            <a:ext cx="2373313" cy="5111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342900" indent="-342900" eaLnBrk="1" hangingPunct="1">
              <a:lnSpc>
                <a:spcPct val="90000"/>
              </a:lnSpc>
              <a:spcBef>
                <a:spcPct val="20000"/>
              </a:spcBef>
              <a:buClr>
                <a:schemeClr val="hlink"/>
              </a:buClr>
              <a:buSzPct val="65000"/>
              <a:buFont typeface="Wingdings" pitchFamily="2" charset="2"/>
              <a:buNone/>
              <a:defRPr/>
            </a:pPr>
            <a:r>
              <a:rPr lang="es-MX" sz="2800" b="1" dirty="0">
                <a:solidFill>
                  <a:srgbClr val="99FF33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Flexo" pitchFamily="50" charset="0"/>
              </a:rPr>
              <a:t>Fuerza de Gravedad</a:t>
            </a:r>
            <a:r>
              <a:rPr lang="es-MX" b="1" dirty="0">
                <a:solidFill>
                  <a:srgbClr val="99FF33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Flexo" pitchFamily="50" charset="0"/>
              </a:rPr>
              <a:t> </a:t>
            </a:r>
            <a:r>
              <a:rPr lang="es-MX" dirty="0">
                <a:solidFill>
                  <a:srgbClr val="99FF33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Flexo" pitchFamily="50" charset="0"/>
              </a:rPr>
              <a:t>  </a:t>
            </a:r>
            <a:r>
              <a:rPr lang="es-ES_tradnl" sz="1600" dirty="0">
                <a:solidFill>
                  <a:srgbClr val="99FF33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Flexo" pitchFamily="50" charset="0"/>
              </a:rPr>
              <a:t>[</a:t>
            </a:r>
            <a:r>
              <a:rPr lang="es-ES_tradnl" sz="1600" dirty="0" err="1">
                <a:solidFill>
                  <a:srgbClr val="99FF33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Flexo" pitchFamily="50" charset="0"/>
              </a:rPr>
              <a:t>Newton;Einstein</a:t>
            </a:r>
            <a:r>
              <a:rPr lang="es-ES_tradnl" sz="1600" dirty="0">
                <a:solidFill>
                  <a:srgbClr val="99FF33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Flexo" pitchFamily="50" charset="0"/>
              </a:rPr>
              <a:t>]</a:t>
            </a:r>
            <a:endParaRPr lang="es-ES" sz="1600" dirty="0">
              <a:solidFill>
                <a:srgbClr val="99FF33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Flexo" pitchFamily="50" charset="0"/>
            </a:endParaRPr>
          </a:p>
          <a:p>
            <a:pPr marL="342900" indent="-342900" eaLnBrk="1" hangingPunct="1">
              <a:lnSpc>
                <a:spcPct val="90000"/>
              </a:lnSpc>
              <a:spcBef>
                <a:spcPct val="20000"/>
              </a:spcBef>
              <a:buClr>
                <a:schemeClr val="hlink"/>
              </a:buClr>
              <a:buSzPct val="65000"/>
              <a:buFont typeface="Wingdings" pitchFamily="2" charset="2"/>
              <a:buNone/>
              <a:defRPr/>
            </a:pPr>
            <a:endParaRPr lang="es-MX" dirty="0">
              <a:solidFill>
                <a:srgbClr val="FF99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Flexo" pitchFamily="50" charset="0"/>
            </a:endParaRPr>
          </a:p>
        </p:txBody>
      </p:sp>
      <p:sp>
        <p:nvSpPr>
          <p:cNvPr id="26" name="Line 7">
            <a:extLst>
              <a:ext uri="{FF2B5EF4-FFF2-40B4-BE49-F238E27FC236}">
                <a16:creationId xmlns:a16="http://schemas.microsoft.com/office/drawing/2014/main" id="{014E290E-10F3-4A3C-9AAB-8AF421FCB08A}"/>
              </a:ext>
            </a:extLst>
          </p:cNvPr>
          <p:cNvSpPr>
            <a:spLocks noChangeShapeType="1"/>
          </p:cNvSpPr>
          <p:nvPr/>
        </p:nvSpPr>
        <p:spPr bwMode="auto">
          <a:xfrm>
            <a:off x="7092950" y="2205038"/>
            <a:ext cx="0" cy="936625"/>
          </a:xfrm>
          <a:prstGeom prst="line">
            <a:avLst/>
          </a:prstGeom>
          <a:noFill/>
          <a:ln w="50800">
            <a:solidFill>
              <a:srgbClr val="99FF33"/>
            </a:solidFill>
            <a:round/>
            <a:headEnd type="none" w="lg" len="lg"/>
            <a:tailEnd type="triangle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s-MX"/>
          </a:p>
        </p:txBody>
      </p:sp>
      <p:sp>
        <p:nvSpPr>
          <p:cNvPr id="27" name="Rectangle 4">
            <a:extLst>
              <a:ext uri="{FF2B5EF4-FFF2-40B4-BE49-F238E27FC236}">
                <a16:creationId xmlns:a16="http://schemas.microsoft.com/office/drawing/2014/main" id="{7DB6938D-FE05-4E89-A02E-43DE543D63E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68675" y="4941888"/>
            <a:ext cx="3578225" cy="1022350"/>
          </a:xfrm>
          <a:prstGeom prst="rect">
            <a:avLst/>
          </a:prstGeom>
          <a:solidFill>
            <a:srgbClr val="6D6D6D">
              <a:alpha val="79999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Flexo" pitchFamily="50" charset="0"/>
            </a:endParaRPr>
          </a:p>
        </p:txBody>
      </p:sp>
      <p:sp>
        <p:nvSpPr>
          <p:cNvPr id="28" name="Rectangle 8">
            <a:extLst>
              <a:ext uri="{FF2B5EF4-FFF2-40B4-BE49-F238E27FC236}">
                <a16:creationId xmlns:a16="http://schemas.microsoft.com/office/drawing/2014/main" id="{FB45F02F-7CAC-414C-B5FA-E89AEEF477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46450" y="4868863"/>
            <a:ext cx="3689350" cy="6477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342900" indent="-342900" eaLnBrk="1" hangingPunct="1">
              <a:lnSpc>
                <a:spcPct val="90000"/>
              </a:lnSpc>
              <a:spcBef>
                <a:spcPct val="20000"/>
              </a:spcBef>
              <a:buClr>
                <a:schemeClr val="hlink"/>
              </a:buClr>
              <a:buSzPct val="65000"/>
              <a:buFont typeface="Wingdings" pitchFamily="2" charset="2"/>
              <a:buNone/>
              <a:defRPr/>
            </a:pPr>
            <a:r>
              <a:rPr lang="es-MX" sz="2800" b="1" dirty="0">
                <a:solidFill>
                  <a:srgbClr val="FFC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Flexo" pitchFamily="50" charset="0"/>
              </a:rPr>
              <a:t>Fuerza Electromagnética</a:t>
            </a:r>
            <a:r>
              <a:rPr lang="es-MX" dirty="0">
                <a:solidFill>
                  <a:srgbClr val="FFC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Flexo" pitchFamily="50" charset="0"/>
              </a:rPr>
              <a:t>   </a:t>
            </a:r>
            <a:r>
              <a:rPr lang="es-ES_tradnl" sz="1600" dirty="0">
                <a:solidFill>
                  <a:srgbClr val="FFC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Flexo" pitchFamily="50" charset="0"/>
              </a:rPr>
              <a:t>[</a:t>
            </a:r>
            <a:r>
              <a:rPr lang="es-ES_tradnl" sz="1600" dirty="0" err="1">
                <a:solidFill>
                  <a:srgbClr val="FFC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Flexo" pitchFamily="50" charset="0"/>
              </a:rPr>
              <a:t>Maxwell;Faraday</a:t>
            </a:r>
            <a:r>
              <a:rPr lang="es-ES_tradnl" sz="1600" dirty="0">
                <a:solidFill>
                  <a:srgbClr val="FFC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Flexo" pitchFamily="50" charset="0"/>
              </a:rPr>
              <a:t>]</a:t>
            </a:r>
            <a:endParaRPr lang="es-ES" sz="1600" dirty="0">
              <a:solidFill>
                <a:srgbClr val="FFC0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Flexo" pitchFamily="50" charset="0"/>
            </a:endParaRPr>
          </a:p>
          <a:p>
            <a:pPr marL="342900" indent="-342900" eaLnBrk="1" hangingPunct="1">
              <a:lnSpc>
                <a:spcPct val="90000"/>
              </a:lnSpc>
              <a:spcBef>
                <a:spcPct val="20000"/>
              </a:spcBef>
              <a:buClr>
                <a:schemeClr val="hlink"/>
              </a:buClr>
              <a:buSzPct val="65000"/>
              <a:buFont typeface="Wingdings" pitchFamily="2" charset="2"/>
              <a:buNone/>
              <a:defRPr/>
            </a:pPr>
            <a:endParaRPr lang="es-MX" dirty="0">
              <a:solidFill>
                <a:srgbClr val="66FF66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Flexo" pitchFamily="50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 nodeType="clickPar">
                      <p:stCondLst>
                        <p:cond delay="indefinite"/>
                      </p:stCondLst>
                      <p:childTnLst>
                        <p:par>
                          <p:cTn id="5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 nodeType="clickPar">
                      <p:stCondLst>
                        <p:cond delay="indefinite"/>
                      </p:stCondLst>
                      <p:childTnLst>
                        <p:par>
                          <p:cTn id="5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 nodeType="clickPar">
                      <p:stCondLst>
                        <p:cond delay="indefinite"/>
                      </p:stCondLst>
                      <p:childTnLst>
                        <p:par>
                          <p:cTn id="6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 nodeType="clickPar">
                      <p:stCondLst>
                        <p:cond delay="indefinite"/>
                      </p:stCondLst>
                      <p:childTnLst>
                        <p:par>
                          <p:cTn id="6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 nodeType="clickPar">
                      <p:stCondLst>
                        <p:cond delay="indefinite"/>
                      </p:stCondLst>
                      <p:childTnLst>
                        <p:par>
                          <p:cTn id="6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 nodeType="clickPar">
                      <p:stCondLst>
                        <p:cond delay="indefinite"/>
                      </p:stCondLst>
                      <p:childTnLst>
                        <p:par>
                          <p:cTn id="7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" grpId="0" animBg="1"/>
      <p:bldP spid="25" grpId="0" build="p"/>
      <p:bldP spid="27" grpId="0" animBg="1"/>
      <p:bldP spid="28" grpId="0" build="p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746" name="Rectangle 2">
            <a:extLst>
              <a:ext uri="{FF2B5EF4-FFF2-40B4-BE49-F238E27FC236}">
                <a16:creationId xmlns:a16="http://schemas.microsoft.com/office/drawing/2014/main" id="{EB8F9B1C-DDA3-44F9-8546-3146D8E2C2B9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s-MX" altLang="en-US" sz="4000">
                <a:latin typeface="Flexo" pitchFamily="50" charset="0"/>
              </a:rPr>
              <a:t>Fuerzas a Nivel Microscópico </a:t>
            </a:r>
          </a:p>
        </p:txBody>
      </p:sp>
      <p:sp>
        <p:nvSpPr>
          <p:cNvPr id="88072" name="Rectangle 8">
            <a:extLst>
              <a:ext uri="{FF2B5EF4-FFF2-40B4-BE49-F238E27FC236}">
                <a16:creationId xmlns:a16="http://schemas.microsoft.com/office/drawing/2014/main" id="{5786EC21-6A58-4A99-8756-83D3DF39DB1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08400" y="4076700"/>
            <a:ext cx="2990850" cy="5048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342900" indent="-342900" eaLnBrk="1" hangingPunct="1">
              <a:lnSpc>
                <a:spcPct val="90000"/>
              </a:lnSpc>
              <a:spcBef>
                <a:spcPct val="20000"/>
              </a:spcBef>
              <a:buClr>
                <a:schemeClr val="hlink"/>
              </a:buClr>
              <a:buSzPct val="65000"/>
              <a:buFont typeface="Wingdings" pitchFamily="2" charset="2"/>
              <a:buNone/>
              <a:defRPr/>
            </a:pPr>
            <a:r>
              <a:rPr lang="es-MX" sz="2800" dirty="0">
                <a:effectLst>
                  <a:outerShdw blurRad="38100" dist="38100" dir="2700000" algn="tl">
                    <a:srgbClr val="000000"/>
                  </a:outerShdw>
                </a:effectLst>
                <a:latin typeface="Flexo" pitchFamily="50" charset="0"/>
              </a:rPr>
              <a:t>Fotón</a:t>
            </a:r>
            <a:r>
              <a:rPr lang="es-MX" sz="2400" b="1" dirty="0">
                <a:effectLst>
                  <a:outerShdw blurRad="38100" dist="38100" dir="2700000" algn="tl">
                    <a:srgbClr val="000000"/>
                  </a:outerShdw>
                </a:effectLst>
                <a:latin typeface="Flexo" pitchFamily="50" charset="0"/>
              </a:rPr>
              <a:t>   </a:t>
            </a:r>
            <a:r>
              <a:rPr lang="es-ES_tradnl" sz="1600" dirty="0">
                <a:effectLst>
                  <a:outerShdw blurRad="38100" dist="38100" dir="2700000" algn="tl">
                    <a:srgbClr val="000000"/>
                  </a:outerShdw>
                </a:effectLst>
                <a:latin typeface="Flexo" pitchFamily="50" charset="0"/>
              </a:rPr>
              <a:t>[Planck; Einstein]</a:t>
            </a:r>
            <a:endParaRPr lang="es-ES" sz="1600" dirty="0">
              <a:effectLst>
                <a:outerShdw blurRad="38100" dist="38100" dir="2700000" algn="tl">
                  <a:srgbClr val="000000"/>
                </a:outerShdw>
              </a:effectLst>
              <a:latin typeface="Flexo" pitchFamily="50" charset="0"/>
            </a:endParaRPr>
          </a:p>
          <a:p>
            <a:pPr marL="342900" indent="-342900" eaLnBrk="1" hangingPunct="1">
              <a:lnSpc>
                <a:spcPct val="90000"/>
              </a:lnSpc>
              <a:spcBef>
                <a:spcPct val="20000"/>
              </a:spcBef>
              <a:buClr>
                <a:schemeClr val="hlink"/>
              </a:buClr>
              <a:buSzPct val="65000"/>
              <a:buFont typeface="Wingdings" pitchFamily="2" charset="2"/>
              <a:buNone/>
              <a:defRPr/>
            </a:pPr>
            <a:endParaRPr lang="es-MX" sz="2400" b="1" dirty="0">
              <a:effectLst>
                <a:outerShdw blurRad="38100" dist="38100" dir="2700000" algn="tl">
                  <a:srgbClr val="000000"/>
                </a:outerShdw>
              </a:effectLst>
              <a:latin typeface="Flexo" pitchFamily="50" charset="0"/>
            </a:endParaRPr>
          </a:p>
        </p:txBody>
      </p:sp>
      <p:sp>
        <p:nvSpPr>
          <p:cNvPr id="88073" name="Rectangle 9">
            <a:extLst>
              <a:ext uri="{FF2B5EF4-FFF2-40B4-BE49-F238E27FC236}">
                <a16:creationId xmlns:a16="http://schemas.microsoft.com/office/drawing/2014/main" id="{F429D8BA-D87D-4878-BFEA-306ED14C481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44575" y="1771650"/>
            <a:ext cx="6048375" cy="5048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342900" indent="-342900" eaLnBrk="1" hangingPunct="1">
              <a:lnSpc>
                <a:spcPct val="90000"/>
              </a:lnSpc>
              <a:spcBef>
                <a:spcPct val="20000"/>
              </a:spcBef>
              <a:buClr>
                <a:schemeClr val="hlink"/>
              </a:buClr>
              <a:buSzPct val="65000"/>
              <a:buFont typeface="Wingdings" pitchFamily="2" charset="2"/>
              <a:buNone/>
              <a:defRPr/>
            </a:pPr>
            <a:r>
              <a:rPr lang="es-MX" sz="2400" dirty="0">
                <a:effectLst>
                  <a:outerShdw blurRad="38100" dist="38100" dir="2700000" algn="tl">
                    <a:srgbClr val="000000"/>
                  </a:outerShdw>
                </a:effectLst>
                <a:latin typeface="Flexo" pitchFamily="50" charset="0"/>
              </a:rPr>
              <a:t>Por ejemplo, repulsión entre 2 electrones:</a:t>
            </a:r>
            <a:r>
              <a:rPr lang="es-MX" sz="2400" b="1" dirty="0">
                <a:effectLst>
                  <a:outerShdw blurRad="38100" dist="38100" dir="2700000" algn="tl">
                    <a:srgbClr val="000000"/>
                  </a:outerShdw>
                </a:effectLst>
                <a:latin typeface="Flexo" pitchFamily="50" charset="0"/>
              </a:rPr>
              <a:t> </a:t>
            </a:r>
            <a:r>
              <a:rPr lang="es-ES_tradnl" sz="1600" dirty="0">
                <a:effectLst>
                  <a:outerShdw blurRad="38100" dist="38100" dir="2700000" algn="tl">
                    <a:srgbClr val="000000"/>
                  </a:outerShdw>
                </a:effectLst>
                <a:latin typeface="Flexo" pitchFamily="50" charset="0"/>
              </a:rPr>
              <a:t>[</a:t>
            </a:r>
            <a:r>
              <a:rPr lang="es-ES_tradnl" sz="1600" dirty="0" err="1">
                <a:effectLst>
                  <a:outerShdw blurRad="38100" dist="38100" dir="2700000" algn="tl">
                    <a:srgbClr val="000000"/>
                  </a:outerShdw>
                </a:effectLst>
                <a:latin typeface="Flexo" pitchFamily="50" charset="0"/>
              </a:rPr>
              <a:t>Feynman</a:t>
            </a:r>
            <a:r>
              <a:rPr lang="es-ES_tradnl" sz="1600" dirty="0">
                <a:effectLst>
                  <a:outerShdw blurRad="38100" dist="38100" dir="2700000" algn="tl">
                    <a:srgbClr val="000000"/>
                  </a:outerShdw>
                </a:effectLst>
                <a:latin typeface="Flexo" pitchFamily="50" charset="0"/>
              </a:rPr>
              <a:t>; </a:t>
            </a:r>
            <a:r>
              <a:rPr lang="es-ES_tradnl" sz="1600" dirty="0" err="1">
                <a:effectLst>
                  <a:outerShdw blurRad="38100" dist="38100" dir="2700000" algn="tl">
                    <a:srgbClr val="000000"/>
                  </a:outerShdw>
                </a:effectLst>
                <a:latin typeface="Flexo" pitchFamily="50" charset="0"/>
              </a:rPr>
              <a:t>Schwinger</a:t>
            </a:r>
            <a:r>
              <a:rPr lang="es-ES_tradnl" sz="1600" dirty="0">
                <a:effectLst>
                  <a:outerShdw blurRad="38100" dist="38100" dir="2700000" algn="tl">
                    <a:srgbClr val="000000"/>
                  </a:outerShdw>
                </a:effectLst>
                <a:latin typeface="Flexo" pitchFamily="50" charset="0"/>
              </a:rPr>
              <a:t>; </a:t>
            </a:r>
            <a:r>
              <a:rPr lang="es-ES_tradnl" sz="1600" dirty="0" err="1">
                <a:effectLst>
                  <a:outerShdw blurRad="38100" dist="38100" dir="2700000" algn="tl">
                    <a:srgbClr val="000000"/>
                  </a:outerShdw>
                </a:effectLst>
                <a:latin typeface="Flexo" pitchFamily="50" charset="0"/>
              </a:rPr>
              <a:t>Tomonaga</a:t>
            </a:r>
            <a:r>
              <a:rPr lang="es-ES_tradnl" sz="1600" dirty="0">
                <a:effectLst>
                  <a:outerShdw blurRad="38100" dist="38100" dir="2700000" algn="tl">
                    <a:srgbClr val="000000"/>
                  </a:outerShdw>
                </a:effectLst>
                <a:latin typeface="Flexo" pitchFamily="50" charset="0"/>
              </a:rPr>
              <a:t>]</a:t>
            </a:r>
            <a:endParaRPr lang="es-ES" sz="1600" dirty="0">
              <a:effectLst>
                <a:outerShdw blurRad="38100" dist="38100" dir="2700000" algn="tl">
                  <a:srgbClr val="000000"/>
                </a:outerShdw>
              </a:effectLst>
              <a:latin typeface="Flexo" pitchFamily="50" charset="0"/>
            </a:endParaRPr>
          </a:p>
          <a:p>
            <a:pPr marL="342900" indent="-342900" eaLnBrk="1" hangingPunct="1">
              <a:lnSpc>
                <a:spcPct val="90000"/>
              </a:lnSpc>
              <a:spcBef>
                <a:spcPct val="20000"/>
              </a:spcBef>
              <a:buClr>
                <a:schemeClr val="hlink"/>
              </a:buClr>
              <a:buSzPct val="65000"/>
              <a:buFont typeface="Wingdings" pitchFamily="2" charset="2"/>
              <a:buNone/>
              <a:defRPr/>
            </a:pPr>
            <a:endParaRPr lang="es-MX" sz="2400" b="1" dirty="0">
              <a:effectLst>
                <a:outerShdw blurRad="38100" dist="38100" dir="2700000" algn="tl">
                  <a:srgbClr val="000000"/>
                </a:outerShdw>
              </a:effectLst>
              <a:latin typeface="Flexo" pitchFamily="50" charset="0"/>
            </a:endParaRPr>
          </a:p>
        </p:txBody>
      </p:sp>
      <p:sp>
        <p:nvSpPr>
          <p:cNvPr id="31749" name="Line 9">
            <a:extLst>
              <a:ext uri="{FF2B5EF4-FFF2-40B4-BE49-F238E27FC236}">
                <a16:creationId xmlns:a16="http://schemas.microsoft.com/office/drawing/2014/main" id="{9142ED43-CD1F-4EAC-9496-DE905198A26C}"/>
              </a:ext>
            </a:extLst>
          </p:cNvPr>
          <p:cNvSpPr>
            <a:spLocks noChangeShapeType="1"/>
          </p:cNvSpPr>
          <p:nvPr/>
        </p:nvSpPr>
        <p:spPr bwMode="auto">
          <a:xfrm rot="-9600000" flipH="1" flipV="1">
            <a:off x="2463800" y="3038475"/>
            <a:ext cx="419100" cy="1116013"/>
          </a:xfrm>
          <a:prstGeom prst="line">
            <a:avLst/>
          </a:prstGeom>
          <a:noFill/>
          <a:ln w="57150">
            <a:solidFill>
              <a:schemeClr val="bg2"/>
            </a:solidFill>
            <a:round/>
            <a:headEnd/>
            <a:tailEnd type="arrow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s-MX"/>
          </a:p>
        </p:txBody>
      </p:sp>
      <p:sp>
        <p:nvSpPr>
          <p:cNvPr id="31750" name="Line 9">
            <a:extLst>
              <a:ext uri="{FF2B5EF4-FFF2-40B4-BE49-F238E27FC236}">
                <a16:creationId xmlns:a16="http://schemas.microsoft.com/office/drawing/2014/main" id="{37C5CDE8-6912-4CB1-B68B-5C959834FABD}"/>
              </a:ext>
            </a:extLst>
          </p:cNvPr>
          <p:cNvSpPr>
            <a:spLocks noChangeShapeType="1"/>
          </p:cNvSpPr>
          <p:nvPr/>
        </p:nvSpPr>
        <p:spPr bwMode="auto">
          <a:xfrm rot="12000000" flipH="1">
            <a:off x="6526213" y="2043113"/>
            <a:ext cx="2020887" cy="1343025"/>
          </a:xfrm>
          <a:prstGeom prst="line">
            <a:avLst/>
          </a:prstGeom>
          <a:noFill/>
          <a:ln w="57150">
            <a:solidFill>
              <a:schemeClr val="bg2"/>
            </a:solidFill>
            <a:round/>
            <a:headEnd/>
            <a:tailEnd type="arrow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s-MX"/>
          </a:p>
        </p:txBody>
      </p:sp>
      <p:sp>
        <p:nvSpPr>
          <p:cNvPr id="31751" name="Line 9">
            <a:extLst>
              <a:ext uri="{FF2B5EF4-FFF2-40B4-BE49-F238E27FC236}">
                <a16:creationId xmlns:a16="http://schemas.microsoft.com/office/drawing/2014/main" id="{A8D08B6E-8A63-4B1B-B8FC-D3EAC22D5F24}"/>
              </a:ext>
            </a:extLst>
          </p:cNvPr>
          <p:cNvSpPr>
            <a:spLocks noChangeShapeType="1"/>
          </p:cNvSpPr>
          <p:nvPr/>
        </p:nvSpPr>
        <p:spPr bwMode="auto">
          <a:xfrm rot="12000000" flipH="1">
            <a:off x="3027363" y="2371725"/>
            <a:ext cx="3055937" cy="2368550"/>
          </a:xfrm>
          <a:prstGeom prst="line">
            <a:avLst/>
          </a:prstGeom>
          <a:noFill/>
          <a:ln w="57150">
            <a:solidFill>
              <a:srgbClr val="FF9900"/>
            </a:solidFill>
            <a:round/>
            <a:headEnd/>
            <a:tailEnd type="none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s-MX"/>
          </a:p>
        </p:txBody>
      </p:sp>
      <p:pic>
        <p:nvPicPr>
          <p:cNvPr id="31752" name="Picture 6" descr="particleyellow2">
            <a:extLst>
              <a:ext uri="{FF2B5EF4-FFF2-40B4-BE49-F238E27FC236}">
                <a16:creationId xmlns:a16="http://schemas.microsoft.com/office/drawing/2014/main" id="{19D0B1A9-286B-4B66-B497-20D745DF995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clrChange>
              <a:clrFrom>
                <a:srgbClr val="000000"/>
              </a:clrFrom>
              <a:clrTo>
                <a:srgbClr val="000000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143375" y="3500438"/>
            <a:ext cx="323850" cy="2968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1753" name="Picture 4" descr="particleyellow">
            <a:extLst>
              <a:ext uri="{FF2B5EF4-FFF2-40B4-BE49-F238E27FC236}">
                <a16:creationId xmlns:a16="http://schemas.microsoft.com/office/drawing/2014/main" id="{0AF75D34-7640-42BC-A2CC-B97C7CF3C18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clrChange>
              <a:clrFrom>
                <a:srgbClr val="000000"/>
              </a:clrFrom>
              <a:clrTo>
                <a:srgbClr val="000000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411413" y="2781300"/>
            <a:ext cx="503237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1754" name="Line 9">
            <a:extLst>
              <a:ext uri="{FF2B5EF4-FFF2-40B4-BE49-F238E27FC236}">
                <a16:creationId xmlns:a16="http://schemas.microsoft.com/office/drawing/2014/main" id="{D9BAA963-024B-4FF2-AEAE-3EB0CC6D195E}"/>
              </a:ext>
            </a:extLst>
          </p:cNvPr>
          <p:cNvSpPr>
            <a:spLocks noChangeShapeType="1"/>
          </p:cNvSpPr>
          <p:nvPr/>
        </p:nvSpPr>
        <p:spPr bwMode="auto">
          <a:xfrm rot="-9600000" flipH="1" flipV="1">
            <a:off x="5738813" y="2400300"/>
            <a:ext cx="765175" cy="509588"/>
          </a:xfrm>
          <a:prstGeom prst="line">
            <a:avLst/>
          </a:prstGeom>
          <a:noFill/>
          <a:ln w="57150">
            <a:solidFill>
              <a:schemeClr val="bg2"/>
            </a:solidFill>
            <a:round/>
            <a:headEnd/>
            <a:tailEnd type="arrow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s-MX"/>
          </a:p>
        </p:txBody>
      </p:sp>
      <p:pic>
        <p:nvPicPr>
          <p:cNvPr id="31755" name="Picture 7" descr="particleyellow">
            <a:extLst>
              <a:ext uri="{FF2B5EF4-FFF2-40B4-BE49-F238E27FC236}">
                <a16:creationId xmlns:a16="http://schemas.microsoft.com/office/drawing/2014/main" id="{A8EA2F08-31BC-4B7D-B5C5-E98424B6B38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clrChange>
              <a:clrFrom>
                <a:srgbClr val="000000"/>
              </a:clrFrom>
              <a:clrTo>
                <a:srgbClr val="000000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72125" y="2143125"/>
            <a:ext cx="503238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1756" name="Line 9">
            <a:extLst>
              <a:ext uri="{FF2B5EF4-FFF2-40B4-BE49-F238E27FC236}">
                <a16:creationId xmlns:a16="http://schemas.microsoft.com/office/drawing/2014/main" id="{C8A397F9-C9BD-40DA-813C-42C0A950FA0C}"/>
              </a:ext>
            </a:extLst>
          </p:cNvPr>
          <p:cNvSpPr>
            <a:spLocks noChangeShapeType="1"/>
          </p:cNvSpPr>
          <p:nvPr/>
        </p:nvSpPr>
        <p:spPr bwMode="auto">
          <a:xfrm rot="12000000" flipV="1">
            <a:off x="852488" y="3814763"/>
            <a:ext cx="1438275" cy="2728912"/>
          </a:xfrm>
          <a:prstGeom prst="line">
            <a:avLst/>
          </a:prstGeom>
          <a:noFill/>
          <a:ln w="57150">
            <a:solidFill>
              <a:schemeClr val="bg2"/>
            </a:solidFill>
            <a:round/>
            <a:headEnd/>
            <a:tailEnd type="arrow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s-MX"/>
          </a:p>
        </p:txBody>
      </p:sp>
    </p:spTree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770" name="Rectangle 2">
            <a:extLst>
              <a:ext uri="{FF2B5EF4-FFF2-40B4-BE49-F238E27FC236}">
                <a16:creationId xmlns:a16="http://schemas.microsoft.com/office/drawing/2014/main" id="{2C3C971F-1EEA-45D9-AE6D-D617D4E22B7D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s-MX" altLang="en-US" sz="4000">
                <a:latin typeface="Flexo" pitchFamily="50" charset="0"/>
              </a:rPr>
              <a:t>Fuerzas a Nivel Microscópico </a:t>
            </a:r>
          </a:p>
        </p:txBody>
      </p:sp>
      <p:pic>
        <p:nvPicPr>
          <p:cNvPr id="106499" name="Picture 3" descr="particleyellow">
            <a:extLst>
              <a:ext uri="{FF2B5EF4-FFF2-40B4-BE49-F238E27FC236}">
                <a16:creationId xmlns:a16="http://schemas.microsoft.com/office/drawing/2014/main" id="{134DAC35-5732-4ED9-8C83-9A141227B95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clrChange>
              <a:clrFrom>
                <a:srgbClr val="000000"/>
              </a:clrFrom>
              <a:clrTo>
                <a:srgbClr val="000000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76375" y="2781300"/>
            <a:ext cx="503238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6500" name="Picture 4" descr="particleyellow2">
            <a:extLst>
              <a:ext uri="{FF2B5EF4-FFF2-40B4-BE49-F238E27FC236}">
                <a16:creationId xmlns:a16="http://schemas.microsoft.com/office/drawing/2014/main" id="{9B260878-0755-49C5-B755-4028011CCB4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clrChange>
              <a:clrFrom>
                <a:srgbClr val="000000"/>
              </a:clrFrom>
              <a:clrTo>
                <a:srgbClr val="000000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49400" y="3995738"/>
            <a:ext cx="323850" cy="2968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6501" name="Picture 5" descr="particleyellow">
            <a:extLst>
              <a:ext uri="{FF2B5EF4-FFF2-40B4-BE49-F238E27FC236}">
                <a16:creationId xmlns:a16="http://schemas.microsoft.com/office/drawing/2014/main" id="{2F4F871C-D3BC-4E28-8299-8F87EF89A3A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clrChange>
              <a:clrFrom>
                <a:srgbClr val="000000"/>
              </a:clrFrom>
              <a:clrTo>
                <a:srgbClr val="000000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80288" y="2781300"/>
            <a:ext cx="503237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6503" name="Rectangle 7">
            <a:extLst>
              <a:ext uri="{FF2B5EF4-FFF2-40B4-BE49-F238E27FC236}">
                <a16:creationId xmlns:a16="http://schemas.microsoft.com/office/drawing/2014/main" id="{ABF04F68-9ED9-42E1-A2CB-97A771C93188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0113" y="1771650"/>
            <a:ext cx="7056437" cy="5048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342900" indent="-342900" eaLnBrk="1" hangingPunct="1">
              <a:lnSpc>
                <a:spcPct val="90000"/>
              </a:lnSpc>
              <a:spcBef>
                <a:spcPct val="20000"/>
              </a:spcBef>
              <a:buClr>
                <a:schemeClr val="hlink"/>
              </a:buClr>
              <a:buSzPct val="65000"/>
              <a:buFont typeface="Wingdings" pitchFamily="2" charset="2"/>
              <a:buNone/>
              <a:defRPr/>
            </a:pPr>
            <a:r>
              <a:rPr lang="es-MX" sz="2400" dirty="0">
                <a:effectLst>
                  <a:outerShdw blurRad="38100" dist="38100" dir="2700000" algn="tl">
                    <a:srgbClr val="000000"/>
                  </a:outerShdw>
                </a:effectLst>
                <a:latin typeface="Flexo" pitchFamily="50" charset="0"/>
              </a:rPr>
              <a:t>Contribuyen también procesos más complicados:</a:t>
            </a:r>
            <a:r>
              <a:rPr lang="es-MX" sz="2400" b="1" dirty="0">
                <a:effectLst>
                  <a:outerShdw blurRad="38100" dist="38100" dir="2700000" algn="tl">
                    <a:srgbClr val="000000"/>
                  </a:outerShdw>
                </a:effectLst>
                <a:latin typeface="Flexo" pitchFamily="50" charset="0"/>
              </a:rPr>
              <a:t> </a:t>
            </a:r>
          </a:p>
          <a:p>
            <a:pPr marL="342900" indent="-342900" eaLnBrk="1" hangingPunct="1">
              <a:lnSpc>
                <a:spcPct val="90000"/>
              </a:lnSpc>
              <a:spcBef>
                <a:spcPct val="20000"/>
              </a:spcBef>
              <a:buClr>
                <a:schemeClr val="hlink"/>
              </a:buClr>
              <a:buSzPct val="65000"/>
              <a:buFont typeface="Wingdings" pitchFamily="2" charset="2"/>
              <a:buNone/>
              <a:defRPr/>
            </a:pPr>
            <a:r>
              <a:rPr lang="es-ES_tradnl" sz="1600" dirty="0">
                <a:effectLst>
                  <a:outerShdw blurRad="38100" dist="38100" dir="2700000" algn="tl">
                    <a:srgbClr val="000000"/>
                  </a:outerShdw>
                </a:effectLst>
                <a:latin typeface="Flexo" pitchFamily="50" charset="0"/>
              </a:rPr>
              <a:t>        [</a:t>
            </a:r>
            <a:r>
              <a:rPr lang="es-ES_tradnl" sz="1600" dirty="0" err="1">
                <a:effectLst>
                  <a:outerShdw blurRad="38100" dist="38100" dir="2700000" algn="tl">
                    <a:srgbClr val="000000"/>
                  </a:outerShdw>
                </a:effectLst>
                <a:latin typeface="Flexo" pitchFamily="50" charset="0"/>
              </a:rPr>
              <a:t>Feynman</a:t>
            </a:r>
            <a:r>
              <a:rPr lang="es-ES_tradnl" sz="1600" dirty="0">
                <a:effectLst>
                  <a:outerShdw blurRad="38100" dist="38100" dir="2700000" algn="tl">
                    <a:srgbClr val="000000"/>
                  </a:outerShdw>
                </a:effectLst>
                <a:latin typeface="Flexo" pitchFamily="50" charset="0"/>
              </a:rPr>
              <a:t>; </a:t>
            </a:r>
            <a:r>
              <a:rPr lang="es-ES_tradnl" sz="1600" dirty="0" err="1">
                <a:effectLst>
                  <a:outerShdw blurRad="38100" dist="38100" dir="2700000" algn="tl">
                    <a:srgbClr val="000000"/>
                  </a:outerShdw>
                </a:effectLst>
                <a:latin typeface="Flexo" pitchFamily="50" charset="0"/>
              </a:rPr>
              <a:t>Schwinger</a:t>
            </a:r>
            <a:r>
              <a:rPr lang="es-ES_tradnl" sz="1600" dirty="0">
                <a:effectLst>
                  <a:outerShdw blurRad="38100" dist="38100" dir="2700000" algn="tl">
                    <a:srgbClr val="000000"/>
                  </a:outerShdw>
                </a:effectLst>
                <a:latin typeface="Flexo" pitchFamily="50" charset="0"/>
              </a:rPr>
              <a:t>; </a:t>
            </a:r>
            <a:r>
              <a:rPr lang="es-ES_tradnl" sz="1600" dirty="0" err="1">
                <a:effectLst>
                  <a:outerShdw blurRad="38100" dist="38100" dir="2700000" algn="tl">
                    <a:srgbClr val="000000"/>
                  </a:outerShdw>
                </a:effectLst>
                <a:latin typeface="Flexo" pitchFamily="50" charset="0"/>
              </a:rPr>
              <a:t>Tomonaga</a:t>
            </a:r>
            <a:r>
              <a:rPr lang="es-ES_tradnl" sz="1600" dirty="0">
                <a:effectLst>
                  <a:outerShdw blurRad="38100" dist="38100" dir="2700000" algn="tl">
                    <a:srgbClr val="000000"/>
                  </a:outerShdw>
                </a:effectLst>
                <a:latin typeface="Flexo" pitchFamily="50" charset="0"/>
              </a:rPr>
              <a:t>]</a:t>
            </a:r>
            <a:endParaRPr lang="es-ES" sz="1600" dirty="0">
              <a:effectLst>
                <a:outerShdw blurRad="38100" dist="38100" dir="2700000" algn="tl">
                  <a:srgbClr val="000000"/>
                </a:outerShdw>
              </a:effectLst>
              <a:latin typeface="Flexo" pitchFamily="50" charset="0"/>
            </a:endParaRPr>
          </a:p>
          <a:p>
            <a:pPr marL="342900" indent="-342900" eaLnBrk="1" hangingPunct="1">
              <a:lnSpc>
                <a:spcPct val="90000"/>
              </a:lnSpc>
              <a:spcBef>
                <a:spcPct val="20000"/>
              </a:spcBef>
              <a:buClr>
                <a:schemeClr val="hlink"/>
              </a:buClr>
              <a:buSzPct val="65000"/>
              <a:buFont typeface="Wingdings" pitchFamily="2" charset="2"/>
              <a:buNone/>
              <a:defRPr/>
            </a:pPr>
            <a:endParaRPr lang="es-MX" sz="2400" b="1" dirty="0">
              <a:effectLst>
                <a:outerShdw blurRad="38100" dist="38100" dir="2700000" algn="tl">
                  <a:srgbClr val="000000"/>
                </a:outerShdw>
              </a:effectLst>
              <a:latin typeface="Flexo" pitchFamily="50" charset="0"/>
            </a:endParaRPr>
          </a:p>
        </p:txBody>
      </p:sp>
      <p:pic>
        <p:nvPicPr>
          <p:cNvPr id="106505" name="Picture 9" descr="particleyellow">
            <a:extLst>
              <a:ext uri="{FF2B5EF4-FFF2-40B4-BE49-F238E27FC236}">
                <a16:creationId xmlns:a16="http://schemas.microsoft.com/office/drawing/2014/main" id="{D018CD81-B1E1-4516-9619-6886FE3DE68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clrChange>
              <a:clrFrom>
                <a:srgbClr val="000000"/>
              </a:clrFrom>
              <a:clrTo>
                <a:srgbClr val="000000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27313" y="3573463"/>
            <a:ext cx="503237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6506" name="Picture 10" descr="particlegreenb">
            <a:extLst>
              <a:ext uri="{FF2B5EF4-FFF2-40B4-BE49-F238E27FC236}">
                <a16:creationId xmlns:a16="http://schemas.microsoft.com/office/drawing/2014/main" id="{D063546E-6863-4DFF-A0D7-10A8737F3D9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clrChange>
              <a:clrFrom>
                <a:srgbClr val="000000"/>
              </a:clrFrom>
              <a:clrTo>
                <a:srgbClr val="000000">
                  <a:alpha val="0"/>
                </a:srgbClr>
              </a:clrTo>
            </a:clrChange>
            <a:lum bright="-18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700338" y="3789363"/>
            <a:ext cx="503237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6507" name="Picture 11" descr="particleyellow2">
            <a:extLst>
              <a:ext uri="{FF2B5EF4-FFF2-40B4-BE49-F238E27FC236}">
                <a16:creationId xmlns:a16="http://schemas.microsoft.com/office/drawing/2014/main" id="{96EE7D02-EF72-4D33-9504-9940AE99320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clrChange>
              <a:clrFrom>
                <a:srgbClr val="000000"/>
              </a:clrFrom>
              <a:clrTo>
                <a:srgbClr val="000000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08625" y="3357563"/>
            <a:ext cx="323850" cy="2968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50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50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4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0649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064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5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0650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065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 nodeType="clickPar">
                      <p:stCondLst>
                        <p:cond delay="indefinite"/>
                      </p:stCondLst>
                      <p:childTnLst>
                        <p:par>
                          <p:cTn id="1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9" presetID="0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16667E-6 4.36271E-6 L -0.00382 0.16585 " pathEditMode="relative" rAng="0" ptsTypes="AA">
                                      <p:cBhvr>
                                        <p:cTn id="20" dur="3000" fill="hold"/>
                                        <p:tgtEl>
                                          <p:spTgt spid="10649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91" y="8281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 nodeType="afterGroup">
                            <p:stCondLst>
                              <p:cond delay="3000"/>
                            </p:stCondLst>
                            <p:childTnLst>
                              <p:par>
                                <p:cTn id="22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5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5.55556E-7 -3.06358E-6 L 0.13385 -0.03468 " pathEditMode="relative" rAng="0" ptsTypes="AA">
                                      <p:cBhvr>
                                        <p:cTn id="25" dur="2000" fill="hold"/>
                                        <p:tgtEl>
                                          <p:spTgt spid="10650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684" y="-1734"/>
                                    </p:animMotion>
                                  </p:childTnLst>
                                </p:cTn>
                              </p:par>
                              <p:par>
                                <p:cTn id="26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382 0.16585 L -0.32657 0.56049 " pathEditMode="relative" rAng="0" ptsTypes="AA">
                                      <p:cBhvr>
                                        <p:cTn id="27" dur="2000" fill="hold"/>
                                        <p:tgtEl>
                                          <p:spTgt spid="10649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6146" y="19732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 nodeType="afterGroup">
                            <p:stCondLst>
                              <p:cond delay="5000"/>
                            </p:stCondLst>
                            <p:childTnLst>
                              <p:par>
                                <p:cTn id="29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5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 nodeType="afterGroup">
                            <p:stCondLst>
                              <p:cond delay="5000"/>
                            </p:stCondLst>
                            <p:childTnLst>
                              <p:par>
                                <p:cTn id="32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5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4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5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5.27778E-6 3.06358E-6 C 0.03315 -0.05596 0.06649 -0.11168 0.11267 -0.12255 C 0.15885 -0.13342 0.24843 -0.07607 0.27777 -0.06544 C 0.30711 -0.0548 0.29791 -0.05711 0.28888 -0.0592 " pathEditMode="relative" ptsTypes="aaaA">
                                      <p:cBhvr>
                                        <p:cTn id="37" dur="3000" fill="hold"/>
                                        <p:tgtEl>
                                          <p:spTgt spid="10650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38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66667E-6 -1.21387E-6 C 0.02553 0.05434 0.05105 0.10868 0.1 0.09711 C 0.14896 0.08555 0.22136 0.00787 0.29375 -0.06982 " pathEditMode="relative" ptsTypes="aaA">
                                      <p:cBhvr>
                                        <p:cTn id="39" dur="3000" fill="hold"/>
                                        <p:tgtEl>
                                          <p:spTgt spid="10650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 nodeType="afterGroup">
                            <p:stCondLst>
                              <p:cond delay="8000"/>
                            </p:stCondLst>
                            <p:childTnLst>
                              <p:par>
                                <p:cTn id="41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5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5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 nodeType="afterGroup">
                            <p:stCondLst>
                              <p:cond delay="8000"/>
                            </p:stCondLst>
                            <p:childTnLst>
                              <p:par>
                                <p:cTn id="46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5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8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11111E-6 -0.00694 L 0.2184 -0.06358 " pathEditMode="relative" rAng="0" ptsTypes="AA">
                                      <p:cBhvr>
                                        <p:cTn id="49" dur="2000" fill="hold"/>
                                        <p:tgtEl>
                                          <p:spTgt spid="10650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0920" y="-284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 nodeType="afterGroup">
                            <p:stCondLst>
                              <p:cond delay="10000"/>
                            </p:stCondLst>
                            <p:childTnLst>
                              <p:par>
                                <p:cTn id="51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5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607 -0.00161 L 0.35659 -0.17164 " pathEditMode="relative" rAng="0" ptsTypes="AA">
                                      <p:cBhvr>
                                        <p:cTn id="54" dur="3000" fill="hold"/>
                                        <p:tgtEl>
                                          <p:spTgt spid="10650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7517" y="-8513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6503" grpId="0" build="p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794" name="Line 9">
            <a:extLst>
              <a:ext uri="{FF2B5EF4-FFF2-40B4-BE49-F238E27FC236}">
                <a16:creationId xmlns:a16="http://schemas.microsoft.com/office/drawing/2014/main" id="{9FF5A48B-5861-4038-B766-C69AEAB564BF}"/>
              </a:ext>
            </a:extLst>
          </p:cNvPr>
          <p:cNvSpPr>
            <a:spLocks noChangeShapeType="1"/>
          </p:cNvSpPr>
          <p:nvPr/>
        </p:nvSpPr>
        <p:spPr bwMode="auto">
          <a:xfrm rot="-9600000" flipH="1" flipV="1">
            <a:off x="1535113" y="3038475"/>
            <a:ext cx="419100" cy="1116013"/>
          </a:xfrm>
          <a:prstGeom prst="line">
            <a:avLst/>
          </a:prstGeom>
          <a:noFill/>
          <a:ln w="57150">
            <a:solidFill>
              <a:schemeClr val="bg2"/>
            </a:solidFill>
            <a:round/>
            <a:headEnd/>
            <a:tailEnd type="arrow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s-MX"/>
          </a:p>
        </p:txBody>
      </p:sp>
      <p:sp>
        <p:nvSpPr>
          <p:cNvPr id="33795" name="Line 9">
            <a:extLst>
              <a:ext uri="{FF2B5EF4-FFF2-40B4-BE49-F238E27FC236}">
                <a16:creationId xmlns:a16="http://schemas.microsoft.com/office/drawing/2014/main" id="{CEC62F56-24F4-441B-A1DA-7D151C4761FB}"/>
              </a:ext>
            </a:extLst>
          </p:cNvPr>
          <p:cNvSpPr>
            <a:spLocks noChangeShapeType="1"/>
          </p:cNvSpPr>
          <p:nvPr/>
        </p:nvSpPr>
        <p:spPr bwMode="auto">
          <a:xfrm rot="-9600000" flipH="1" flipV="1">
            <a:off x="6997700" y="2336800"/>
            <a:ext cx="814388" cy="541338"/>
          </a:xfrm>
          <a:prstGeom prst="line">
            <a:avLst/>
          </a:prstGeom>
          <a:noFill/>
          <a:ln w="57150">
            <a:solidFill>
              <a:schemeClr val="bg2"/>
            </a:solidFill>
            <a:round/>
            <a:headEnd/>
            <a:tailEnd type="arrow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s-MX"/>
          </a:p>
        </p:txBody>
      </p:sp>
      <p:sp>
        <p:nvSpPr>
          <p:cNvPr id="33796" name="Rectangle 2">
            <a:extLst>
              <a:ext uri="{FF2B5EF4-FFF2-40B4-BE49-F238E27FC236}">
                <a16:creationId xmlns:a16="http://schemas.microsoft.com/office/drawing/2014/main" id="{DA82486A-889B-4FD4-ADED-246DC7735DF6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s-MX" altLang="en-US" sz="4000">
                <a:latin typeface="Flexo" pitchFamily="50" charset="0"/>
              </a:rPr>
              <a:t>Fuerzas a Nivel Microscópico </a:t>
            </a:r>
          </a:p>
        </p:txBody>
      </p:sp>
      <p:pic>
        <p:nvPicPr>
          <p:cNvPr id="33797" name="Picture 3" descr="particleyellow">
            <a:extLst>
              <a:ext uri="{FF2B5EF4-FFF2-40B4-BE49-F238E27FC236}">
                <a16:creationId xmlns:a16="http://schemas.microsoft.com/office/drawing/2014/main" id="{953C49F1-0F5F-40A2-BA19-BF374F31A03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clrChange>
              <a:clrFrom>
                <a:srgbClr val="000000"/>
              </a:clrFrom>
              <a:clrTo>
                <a:srgbClr val="000000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76375" y="2781300"/>
            <a:ext cx="503238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3798" name="Picture 5" descr="particleyellow">
            <a:extLst>
              <a:ext uri="{FF2B5EF4-FFF2-40B4-BE49-F238E27FC236}">
                <a16:creationId xmlns:a16="http://schemas.microsoft.com/office/drawing/2014/main" id="{20C3048F-073E-46C6-9C6F-CEB8F5FBC1A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clrChange>
              <a:clrFrom>
                <a:srgbClr val="000000"/>
              </a:clrFrom>
              <a:clrTo>
                <a:srgbClr val="000000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58000" y="2143125"/>
            <a:ext cx="503238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6503" name="Rectangle 7">
            <a:extLst>
              <a:ext uri="{FF2B5EF4-FFF2-40B4-BE49-F238E27FC236}">
                <a16:creationId xmlns:a16="http://schemas.microsoft.com/office/drawing/2014/main" id="{A60F0713-4DB7-46A4-A875-67545B320C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0113" y="1771650"/>
            <a:ext cx="7127875" cy="5048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342900" indent="-342900" eaLnBrk="1" hangingPunct="1">
              <a:lnSpc>
                <a:spcPct val="90000"/>
              </a:lnSpc>
              <a:spcBef>
                <a:spcPct val="20000"/>
              </a:spcBef>
              <a:buClr>
                <a:schemeClr val="hlink"/>
              </a:buClr>
              <a:buSzPct val="65000"/>
              <a:buFont typeface="Wingdings" pitchFamily="2" charset="2"/>
              <a:buNone/>
              <a:defRPr/>
            </a:pPr>
            <a:r>
              <a:rPr lang="es-MX" sz="2400" dirty="0">
                <a:effectLst>
                  <a:outerShdw blurRad="38100" dist="38100" dir="2700000" algn="tl">
                    <a:srgbClr val="000000"/>
                  </a:outerShdw>
                </a:effectLst>
                <a:latin typeface="Flexo" pitchFamily="50" charset="0"/>
              </a:rPr>
              <a:t>Contribuyen también procesos más complicados:</a:t>
            </a:r>
            <a:r>
              <a:rPr lang="es-MX" sz="2400" b="1" dirty="0">
                <a:effectLst>
                  <a:outerShdw blurRad="38100" dist="38100" dir="2700000" algn="tl">
                    <a:srgbClr val="000000"/>
                  </a:outerShdw>
                </a:effectLst>
                <a:latin typeface="Flexo" pitchFamily="50" charset="0"/>
              </a:rPr>
              <a:t> </a:t>
            </a:r>
          </a:p>
          <a:p>
            <a:pPr marL="342900" indent="-342900" eaLnBrk="1" hangingPunct="1">
              <a:lnSpc>
                <a:spcPct val="90000"/>
              </a:lnSpc>
              <a:spcBef>
                <a:spcPct val="20000"/>
              </a:spcBef>
              <a:buClr>
                <a:schemeClr val="hlink"/>
              </a:buClr>
              <a:buSzPct val="65000"/>
              <a:buFont typeface="Wingdings" pitchFamily="2" charset="2"/>
              <a:buNone/>
              <a:defRPr/>
            </a:pPr>
            <a:r>
              <a:rPr lang="es-ES_tradnl" sz="1600" dirty="0">
                <a:effectLst>
                  <a:outerShdw blurRad="38100" dist="38100" dir="2700000" algn="tl">
                    <a:srgbClr val="000000"/>
                  </a:outerShdw>
                </a:effectLst>
                <a:latin typeface="Flexo" pitchFamily="50" charset="0"/>
              </a:rPr>
              <a:t>        [</a:t>
            </a:r>
            <a:r>
              <a:rPr lang="es-ES_tradnl" sz="1600" dirty="0" err="1">
                <a:effectLst>
                  <a:outerShdw blurRad="38100" dist="38100" dir="2700000" algn="tl">
                    <a:srgbClr val="000000"/>
                  </a:outerShdw>
                </a:effectLst>
                <a:latin typeface="Flexo" pitchFamily="50" charset="0"/>
              </a:rPr>
              <a:t>Feynman</a:t>
            </a:r>
            <a:r>
              <a:rPr lang="es-ES_tradnl" sz="1600" dirty="0">
                <a:effectLst>
                  <a:outerShdw blurRad="38100" dist="38100" dir="2700000" algn="tl">
                    <a:srgbClr val="000000"/>
                  </a:outerShdw>
                </a:effectLst>
                <a:latin typeface="Flexo" pitchFamily="50" charset="0"/>
              </a:rPr>
              <a:t>; </a:t>
            </a:r>
            <a:r>
              <a:rPr lang="es-ES_tradnl" sz="1600" dirty="0" err="1">
                <a:effectLst>
                  <a:outerShdw blurRad="38100" dist="38100" dir="2700000" algn="tl">
                    <a:srgbClr val="000000"/>
                  </a:outerShdw>
                </a:effectLst>
                <a:latin typeface="Flexo" pitchFamily="50" charset="0"/>
              </a:rPr>
              <a:t>Schwinger</a:t>
            </a:r>
            <a:r>
              <a:rPr lang="es-ES_tradnl" sz="1600" dirty="0">
                <a:effectLst>
                  <a:outerShdw blurRad="38100" dist="38100" dir="2700000" algn="tl">
                    <a:srgbClr val="000000"/>
                  </a:outerShdw>
                </a:effectLst>
                <a:latin typeface="Flexo" pitchFamily="50" charset="0"/>
              </a:rPr>
              <a:t>; </a:t>
            </a:r>
            <a:r>
              <a:rPr lang="es-ES_tradnl" sz="1600" dirty="0" err="1">
                <a:effectLst>
                  <a:outerShdw blurRad="38100" dist="38100" dir="2700000" algn="tl">
                    <a:srgbClr val="000000"/>
                  </a:outerShdw>
                </a:effectLst>
                <a:latin typeface="Flexo" pitchFamily="50" charset="0"/>
              </a:rPr>
              <a:t>Tomonaga</a:t>
            </a:r>
            <a:r>
              <a:rPr lang="es-ES_tradnl" sz="1600" dirty="0">
                <a:effectLst>
                  <a:outerShdw blurRad="38100" dist="38100" dir="2700000" algn="tl">
                    <a:srgbClr val="000000"/>
                  </a:outerShdw>
                </a:effectLst>
                <a:latin typeface="Flexo" pitchFamily="50" charset="0"/>
              </a:rPr>
              <a:t>]</a:t>
            </a:r>
            <a:endParaRPr lang="es-ES" sz="1600" dirty="0">
              <a:effectLst>
                <a:outerShdw blurRad="38100" dist="38100" dir="2700000" algn="tl">
                  <a:srgbClr val="000000"/>
                </a:outerShdw>
              </a:effectLst>
              <a:latin typeface="Flexo" pitchFamily="50" charset="0"/>
            </a:endParaRPr>
          </a:p>
          <a:p>
            <a:pPr marL="342900" indent="-342900" eaLnBrk="1" hangingPunct="1">
              <a:lnSpc>
                <a:spcPct val="90000"/>
              </a:lnSpc>
              <a:spcBef>
                <a:spcPct val="20000"/>
              </a:spcBef>
              <a:buClr>
                <a:schemeClr val="hlink"/>
              </a:buClr>
              <a:buSzPct val="65000"/>
              <a:buFont typeface="Wingdings" pitchFamily="2" charset="2"/>
              <a:buNone/>
              <a:defRPr/>
            </a:pPr>
            <a:endParaRPr lang="es-MX" sz="2400" b="1" dirty="0">
              <a:effectLst>
                <a:outerShdw blurRad="38100" dist="38100" dir="2700000" algn="tl">
                  <a:srgbClr val="000000"/>
                </a:outerShdw>
              </a:effectLst>
              <a:latin typeface="Flexo" pitchFamily="50" charset="0"/>
            </a:endParaRPr>
          </a:p>
        </p:txBody>
      </p:sp>
      <p:sp>
        <p:nvSpPr>
          <p:cNvPr id="106508" name="Rectangle 12">
            <a:extLst>
              <a:ext uri="{FF2B5EF4-FFF2-40B4-BE49-F238E27FC236}">
                <a16:creationId xmlns:a16="http://schemas.microsoft.com/office/drawing/2014/main" id="{B30E7845-DECA-4EE8-BDF1-389EC3E3EF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79838" y="4795838"/>
            <a:ext cx="3671887" cy="5048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342900" indent="-342900" eaLnBrk="1" hangingPunct="1">
              <a:lnSpc>
                <a:spcPct val="90000"/>
              </a:lnSpc>
              <a:spcBef>
                <a:spcPct val="20000"/>
              </a:spcBef>
              <a:buClr>
                <a:schemeClr val="hlink"/>
              </a:buClr>
              <a:buSzPct val="65000"/>
              <a:buFont typeface="Wingdings" pitchFamily="2" charset="2"/>
              <a:buNone/>
              <a:defRPr/>
            </a:pPr>
            <a:r>
              <a:rPr lang="es-MX" sz="2400" dirty="0">
                <a:effectLst>
                  <a:outerShdw blurRad="38100" dist="38100" dir="2700000" algn="tl">
                    <a:srgbClr val="000000"/>
                  </a:outerShdw>
                </a:effectLst>
                <a:latin typeface="Flexo" pitchFamily="50" charset="0"/>
              </a:rPr>
              <a:t>Antielectrón (=Positrón)</a:t>
            </a:r>
            <a:r>
              <a:rPr lang="es-MX" sz="2400" b="1" dirty="0">
                <a:effectLst>
                  <a:outerShdw blurRad="38100" dist="38100" dir="2700000" algn="tl">
                    <a:srgbClr val="000000"/>
                  </a:outerShdw>
                </a:effectLst>
                <a:latin typeface="Flexo" pitchFamily="50" charset="0"/>
              </a:rPr>
              <a:t>   </a:t>
            </a:r>
            <a:r>
              <a:rPr lang="es-ES_tradnl" sz="1600" dirty="0">
                <a:effectLst>
                  <a:outerShdw blurRad="38100" dist="38100" dir="2700000" algn="tl">
                    <a:srgbClr val="000000"/>
                  </a:outerShdw>
                </a:effectLst>
                <a:latin typeface="Flexo" pitchFamily="50" charset="0"/>
              </a:rPr>
              <a:t>[</a:t>
            </a:r>
            <a:r>
              <a:rPr lang="es-ES_tradnl" sz="1600" dirty="0" err="1">
                <a:effectLst>
                  <a:outerShdw blurRad="38100" dist="38100" dir="2700000" algn="tl">
                    <a:srgbClr val="000000"/>
                  </a:outerShdw>
                </a:effectLst>
                <a:latin typeface="Flexo" pitchFamily="50" charset="0"/>
              </a:rPr>
              <a:t>Dirac</a:t>
            </a:r>
            <a:r>
              <a:rPr lang="es-ES_tradnl" sz="1600" dirty="0">
                <a:effectLst>
                  <a:outerShdw blurRad="38100" dist="38100" dir="2700000" algn="tl">
                    <a:srgbClr val="000000"/>
                  </a:outerShdw>
                </a:effectLst>
                <a:latin typeface="Flexo" pitchFamily="50" charset="0"/>
              </a:rPr>
              <a:t>; Anderson]</a:t>
            </a:r>
            <a:endParaRPr lang="es-ES" sz="1600" dirty="0">
              <a:effectLst>
                <a:outerShdw blurRad="38100" dist="38100" dir="2700000" algn="tl">
                  <a:srgbClr val="000000"/>
                </a:outerShdw>
              </a:effectLst>
              <a:latin typeface="Flexo" pitchFamily="50" charset="0"/>
            </a:endParaRPr>
          </a:p>
          <a:p>
            <a:pPr marL="342900" indent="-342900" eaLnBrk="1" hangingPunct="1">
              <a:lnSpc>
                <a:spcPct val="90000"/>
              </a:lnSpc>
              <a:spcBef>
                <a:spcPct val="20000"/>
              </a:spcBef>
              <a:buClr>
                <a:schemeClr val="hlink"/>
              </a:buClr>
              <a:buSzPct val="65000"/>
              <a:buFont typeface="Wingdings" pitchFamily="2" charset="2"/>
              <a:buNone/>
              <a:defRPr/>
            </a:pPr>
            <a:endParaRPr lang="es-MX" sz="2400" b="1" dirty="0">
              <a:effectLst>
                <a:outerShdw blurRad="38100" dist="38100" dir="2700000" algn="tl">
                  <a:srgbClr val="000000"/>
                </a:outerShdw>
              </a:effectLst>
              <a:latin typeface="Flexo" pitchFamily="50" charset="0"/>
            </a:endParaRPr>
          </a:p>
        </p:txBody>
      </p:sp>
      <p:sp>
        <p:nvSpPr>
          <p:cNvPr id="106510" name="Rectangle 14">
            <a:extLst>
              <a:ext uri="{FF2B5EF4-FFF2-40B4-BE49-F238E27FC236}">
                <a16:creationId xmlns:a16="http://schemas.microsoft.com/office/drawing/2014/main" id="{BB8409D4-EC75-4D29-93E1-DA40D3BC3B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87450" y="5445125"/>
            <a:ext cx="7327900" cy="5048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342900" indent="-342900" eaLnBrk="1" hangingPunct="1">
              <a:lnSpc>
                <a:spcPct val="90000"/>
              </a:lnSpc>
              <a:spcBef>
                <a:spcPct val="20000"/>
              </a:spcBef>
              <a:buClr>
                <a:schemeClr val="hlink"/>
              </a:buClr>
              <a:buSzPct val="65000"/>
              <a:buFont typeface="Wingdings" pitchFamily="2" charset="2"/>
              <a:buNone/>
              <a:defRPr/>
            </a:pPr>
            <a:r>
              <a:rPr lang="es-MX" sz="2400" dirty="0">
                <a:effectLst>
                  <a:outerShdw blurRad="38100" dist="38100" dir="2700000" algn="tl">
                    <a:srgbClr val="000000"/>
                  </a:outerShdw>
                </a:effectLst>
                <a:latin typeface="Flexo" pitchFamily="50" charset="0"/>
              </a:rPr>
              <a:t>Por cada partícula existe una correspondiente </a:t>
            </a:r>
            <a:r>
              <a:rPr lang="es-MX" sz="2400" dirty="0">
                <a:solidFill>
                  <a:srgbClr val="FFC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Flexo Black" pitchFamily="50" charset="0"/>
              </a:rPr>
              <a:t>antipartícula</a:t>
            </a:r>
            <a:r>
              <a:rPr lang="es-MX" sz="2400" b="1" dirty="0">
                <a:solidFill>
                  <a:srgbClr val="FFC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Flexo" pitchFamily="50" charset="0"/>
              </a:rPr>
              <a:t> </a:t>
            </a:r>
            <a:r>
              <a:rPr lang="es-MX" sz="2400" dirty="0">
                <a:effectLst>
                  <a:outerShdw blurRad="38100" dist="38100" dir="2700000" algn="tl">
                    <a:srgbClr val="000000"/>
                  </a:outerShdw>
                </a:effectLst>
                <a:latin typeface="Flexo" pitchFamily="50" charset="0"/>
              </a:rPr>
              <a:t>(hay antiquarks, antiprotones, etc.)</a:t>
            </a:r>
            <a:endParaRPr lang="es-ES" sz="1600" dirty="0">
              <a:effectLst>
                <a:outerShdw blurRad="38100" dist="38100" dir="2700000" algn="tl">
                  <a:srgbClr val="000000"/>
                </a:outerShdw>
              </a:effectLst>
              <a:latin typeface="Flexo" pitchFamily="50" charset="0"/>
            </a:endParaRPr>
          </a:p>
          <a:p>
            <a:pPr marL="342900" indent="-342900" eaLnBrk="1" hangingPunct="1">
              <a:lnSpc>
                <a:spcPct val="90000"/>
              </a:lnSpc>
              <a:spcBef>
                <a:spcPct val="20000"/>
              </a:spcBef>
              <a:buClr>
                <a:schemeClr val="hlink"/>
              </a:buClr>
              <a:buSzPct val="65000"/>
              <a:buFont typeface="Wingdings" pitchFamily="2" charset="2"/>
              <a:buNone/>
              <a:defRPr/>
            </a:pPr>
            <a:endParaRPr lang="es-MX" sz="2400" b="1" dirty="0">
              <a:solidFill>
                <a:srgbClr val="FF33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Flexo" pitchFamily="50" charset="0"/>
            </a:endParaRPr>
          </a:p>
        </p:txBody>
      </p:sp>
      <p:sp>
        <p:nvSpPr>
          <p:cNvPr id="33802" name="Line 9">
            <a:extLst>
              <a:ext uri="{FF2B5EF4-FFF2-40B4-BE49-F238E27FC236}">
                <a16:creationId xmlns:a16="http://schemas.microsoft.com/office/drawing/2014/main" id="{AEF44A4A-B2B7-45D3-82E8-C0A31C73C650}"/>
              </a:ext>
            </a:extLst>
          </p:cNvPr>
          <p:cNvSpPr>
            <a:spLocks noChangeShapeType="1"/>
          </p:cNvSpPr>
          <p:nvPr/>
        </p:nvSpPr>
        <p:spPr bwMode="auto">
          <a:xfrm rot="12000000" flipH="1">
            <a:off x="7750175" y="2417763"/>
            <a:ext cx="906463" cy="785812"/>
          </a:xfrm>
          <a:prstGeom prst="line">
            <a:avLst/>
          </a:prstGeom>
          <a:noFill/>
          <a:ln w="57150">
            <a:solidFill>
              <a:schemeClr val="bg2"/>
            </a:solidFill>
            <a:round/>
            <a:headEnd/>
            <a:tailEnd type="arrow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s-MX"/>
          </a:p>
        </p:txBody>
      </p:sp>
      <p:sp>
        <p:nvSpPr>
          <p:cNvPr id="33803" name="Line 9">
            <a:extLst>
              <a:ext uri="{FF2B5EF4-FFF2-40B4-BE49-F238E27FC236}">
                <a16:creationId xmlns:a16="http://schemas.microsoft.com/office/drawing/2014/main" id="{1985E848-CBD4-47AB-A995-9F4D732D6A0F}"/>
              </a:ext>
            </a:extLst>
          </p:cNvPr>
          <p:cNvSpPr>
            <a:spLocks noChangeShapeType="1"/>
          </p:cNvSpPr>
          <p:nvPr/>
        </p:nvSpPr>
        <p:spPr bwMode="auto">
          <a:xfrm rot="12000000" flipH="1">
            <a:off x="1784350" y="3746500"/>
            <a:ext cx="1035050" cy="588963"/>
          </a:xfrm>
          <a:prstGeom prst="line">
            <a:avLst/>
          </a:prstGeom>
          <a:noFill/>
          <a:ln w="57150">
            <a:solidFill>
              <a:srgbClr val="FF9900"/>
            </a:solidFill>
            <a:round/>
            <a:headEnd/>
            <a:tailEnd type="none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s-MX"/>
          </a:p>
        </p:txBody>
      </p:sp>
      <p:sp>
        <p:nvSpPr>
          <p:cNvPr id="33804" name="Line 9">
            <a:extLst>
              <a:ext uri="{FF2B5EF4-FFF2-40B4-BE49-F238E27FC236}">
                <a16:creationId xmlns:a16="http://schemas.microsoft.com/office/drawing/2014/main" id="{CADC4318-95B6-4943-A2FF-B65FA10A8896}"/>
              </a:ext>
            </a:extLst>
          </p:cNvPr>
          <p:cNvSpPr>
            <a:spLocks noChangeShapeType="1"/>
          </p:cNvSpPr>
          <p:nvPr/>
        </p:nvSpPr>
        <p:spPr bwMode="auto">
          <a:xfrm rot="12000000" flipV="1">
            <a:off x="361950" y="3905250"/>
            <a:ext cx="1031875" cy="2057400"/>
          </a:xfrm>
          <a:prstGeom prst="line">
            <a:avLst/>
          </a:prstGeom>
          <a:noFill/>
          <a:ln w="57150">
            <a:solidFill>
              <a:schemeClr val="bg2"/>
            </a:solidFill>
            <a:round/>
            <a:headEnd/>
            <a:tailEnd type="arrow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s-MX"/>
          </a:p>
        </p:txBody>
      </p:sp>
      <p:sp>
        <p:nvSpPr>
          <p:cNvPr id="33805" name="Line 9">
            <a:extLst>
              <a:ext uri="{FF2B5EF4-FFF2-40B4-BE49-F238E27FC236}">
                <a16:creationId xmlns:a16="http://schemas.microsoft.com/office/drawing/2014/main" id="{37A14711-3727-4D31-873C-065404D5CFC8}"/>
              </a:ext>
            </a:extLst>
          </p:cNvPr>
          <p:cNvSpPr>
            <a:spLocks noChangeShapeType="1"/>
          </p:cNvSpPr>
          <p:nvPr/>
        </p:nvSpPr>
        <p:spPr bwMode="auto">
          <a:xfrm rot="12000000" flipH="1">
            <a:off x="5791200" y="2660650"/>
            <a:ext cx="1776413" cy="1176338"/>
          </a:xfrm>
          <a:prstGeom prst="line">
            <a:avLst/>
          </a:prstGeom>
          <a:noFill/>
          <a:ln w="57150">
            <a:solidFill>
              <a:srgbClr val="FF9900"/>
            </a:solidFill>
            <a:round/>
            <a:headEnd/>
            <a:tailEnd type="none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s-MX"/>
          </a:p>
        </p:txBody>
      </p:sp>
      <p:pic>
        <p:nvPicPr>
          <p:cNvPr id="33806" name="Picture 4" descr="particleyellow2">
            <a:extLst>
              <a:ext uri="{FF2B5EF4-FFF2-40B4-BE49-F238E27FC236}">
                <a16:creationId xmlns:a16="http://schemas.microsoft.com/office/drawing/2014/main" id="{B1355332-77B9-43FE-B0AE-7F3C1A531B5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clrChange>
              <a:clrFrom>
                <a:srgbClr val="000000"/>
              </a:clrFrom>
              <a:clrTo>
                <a:srgbClr val="000000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43125" y="3929063"/>
            <a:ext cx="323850" cy="2968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3807" name="Picture 11" descr="particleyellow2">
            <a:extLst>
              <a:ext uri="{FF2B5EF4-FFF2-40B4-BE49-F238E27FC236}">
                <a16:creationId xmlns:a16="http://schemas.microsoft.com/office/drawing/2014/main" id="{6EF217D7-F797-4BF6-9B4E-CD7F859F4AF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clrChange>
              <a:clrFrom>
                <a:srgbClr val="000000"/>
              </a:clrFrom>
              <a:clrTo>
                <a:srgbClr val="000000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215063" y="3214688"/>
            <a:ext cx="323850" cy="2968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3808" name="20 Forma libre">
            <a:extLst>
              <a:ext uri="{FF2B5EF4-FFF2-40B4-BE49-F238E27FC236}">
                <a16:creationId xmlns:a16="http://schemas.microsoft.com/office/drawing/2014/main" id="{8290BCB3-A237-476B-996C-731408A6D91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82900" y="3049588"/>
            <a:ext cx="2768600" cy="887412"/>
          </a:xfrm>
          <a:custGeom>
            <a:avLst/>
            <a:gdLst>
              <a:gd name="T0" fmla="*/ 0 w 2768600"/>
              <a:gd name="T1" fmla="*/ 906668 h 886883"/>
              <a:gd name="T2" fmla="*/ 1193800 w 2768600"/>
              <a:gd name="T3" fmla="*/ 75736 h 886883"/>
              <a:gd name="T4" fmla="*/ 2768600 w 2768600"/>
              <a:gd name="T5" fmla="*/ 452251 h 886883"/>
              <a:gd name="T6" fmla="*/ 0 60000 65536"/>
              <a:gd name="T7" fmla="*/ 0 60000 65536"/>
              <a:gd name="T8" fmla="*/ 0 60000 65536"/>
              <a:gd name="T9" fmla="*/ 0 w 2768600"/>
              <a:gd name="T10" fmla="*/ 0 h 886883"/>
              <a:gd name="T11" fmla="*/ 2768600 w 2768600"/>
              <a:gd name="T12" fmla="*/ 886883 h 886883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768600" h="886883">
                <a:moveTo>
                  <a:pt x="0" y="886883"/>
                </a:moveTo>
                <a:cubicBezTo>
                  <a:pt x="366183" y="517524"/>
                  <a:pt x="732367" y="148166"/>
                  <a:pt x="1193800" y="74083"/>
                </a:cubicBezTo>
                <a:cubicBezTo>
                  <a:pt x="1655233" y="0"/>
                  <a:pt x="2211916" y="221191"/>
                  <a:pt x="2768600" y="442383"/>
                </a:cubicBezTo>
              </a:path>
            </a:pathLst>
          </a:custGeom>
          <a:noFill/>
          <a:ln w="50800" algn="ctr">
            <a:solidFill>
              <a:schemeClr val="bg2"/>
            </a:solidFill>
            <a:round/>
            <a:headEnd/>
            <a:tailEnd type="triangle" w="lg" len="lg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s-MX"/>
          </a:p>
        </p:txBody>
      </p:sp>
      <p:pic>
        <p:nvPicPr>
          <p:cNvPr id="33809" name="Picture 9" descr="particleyellow">
            <a:extLst>
              <a:ext uri="{FF2B5EF4-FFF2-40B4-BE49-F238E27FC236}">
                <a16:creationId xmlns:a16="http://schemas.microsoft.com/office/drawing/2014/main" id="{2CB3B244-9DA8-4B99-ABA8-7E572101877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clrChange>
              <a:clrFrom>
                <a:srgbClr val="000000"/>
              </a:clrFrom>
              <a:clrTo>
                <a:srgbClr val="000000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57625" y="3000375"/>
            <a:ext cx="503238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3810" name="21 Forma libre">
            <a:extLst>
              <a:ext uri="{FF2B5EF4-FFF2-40B4-BE49-F238E27FC236}">
                <a16:creationId xmlns:a16="http://schemas.microsoft.com/office/drawing/2014/main" id="{1C2A19EF-ECC4-4AF4-B925-6271B62D1DD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21000" y="3517900"/>
            <a:ext cx="2717800" cy="1109663"/>
          </a:xfrm>
          <a:custGeom>
            <a:avLst/>
            <a:gdLst>
              <a:gd name="T0" fmla="*/ 0 w 2717800"/>
              <a:gd name="T1" fmla="*/ 413647 h 1109133"/>
              <a:gd name="T2" fmla="*/ 1384300 w 2717800"/>
              <a:gd name="T3" fmla="*/ 1059969 h 1109133"/>
              <a:gd name="T4" fmla="*/ 2717800 w 2717800"/>
              <a:gd name="T5" fmla="*/ 0 h 1109133"/>
              <a:gd name="T6" fmla="*/ 0 60000 65536"/>
              <a:gd name="T7" fmla="*/ 0 60000 65536"/>
              <a:gd name="T8" fmla="*/ 0 60000 65536"/>
              <a:gd name="T9" fmla="*/ 0 w 2717800"/>
              <a:gd name="T10" fmla="*/ 0 h 1109133"/>
              <a:gd name="T11" fmla="*/ 2717800 w 2717800"/>
              <a:gd name="T12" fmla="*/ 1109133 h 1109133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717800" h="1109133">
                <a:moveTo>
                  <a:pt x="0" y="406400"/>
                </a:moveTo>
                <a:cubicBezTo>
                  <a:pt x="465666" y="757766"/>
                  <a:pt x="931333" y="1109133"/>
                  <a:pt x="1384300" y="1041400"/>
                </a:cubicBezTo>
                <a:cubicBezTo>
                  <a:pt x="1837267" y="973667"/>
                  <a:pt x="2277533" y="486833"/>
                  <a:pt x="2717800" y="0"/>
                </a:cubicBezTo>
              </a:path>
            </a:pathLst>
          </a:custGeom>
          <a:noFill/>
          <a:ln w="50800" algn="ctr">
            <a:solidFill>
              <a:srgbClr val="66FF66"/>
            </a:solidFill>
            <a:round/>
            <a:headEnd/>
            <a:tailEnd type="triangle" w="lg" len="lg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s-MX"/>
          </a:p>
        </p:txBody>
      </p:sp>
      <p:pic>
        <p:nvPicPr>
          <p:cNvPr id="33811" name="Picture 10" descr="particlegreenb">
            <a:extLst>
              <a:ext uri="{FF2B5EF4-FFF2-40B4-BE49-F238E27FC236}">
                <a16:creationId xmlns:a16="http://schemas.microsoft.com/office/drawing/2014/main" id="{EFDFC298-2ED1-4545-A54B-B73CCE9DF73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clrChange>
              <a:clrFrom>
                <a:srgbClr val="000000"/>
              </a:clrFrom>
              <a:clrTo>
                <a:srgbClr val="000000">
                  <a:alpha val="0"/>
                </a:srgbClr>
              </a:clrTo>
            </a:clrChange>
            <a:lum bright="-18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071938" y="4286250"/>
            <a:ext cx="503237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5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5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6508" grpId="0"/>
      <p:bldP spid="106510" grpId="0" build="p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530" name="Rectangle 10">
            <a:extLst>
              <a:ext uri="{FF2B5EF4-FFF2-40B4-BE49-F238E27FC236}">
                <a16:creationId xmlns:a16="http://schemas.microsoft.com/office/drawing/2014/main" id="{7FC57C34-073A-4AA0-9858-3D04685C6C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79838" y="4795838"/>
            <a:ext cx="3671887" cy="5048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342900" indent="-342900" eaLnBrk="1" hangingPunct="1">
              <a:lnSpc>
                <a:spcPct val="90000"/>
              </a:lnSpc>
              <a:spcBef>
                <a:spcPct val="20000"/>
              </a:spcBef>
              <a:buClr>
                <a:schemeClr val="hlink"/>
              </a:buClr>
              <a:buSzPct val="65000"/>
              <a:buFont typeface="Wingdings" pitchFamily="2" charset="2"/>
              <a:buNone/>
              <a:defRPr/>
            </a:pPr>
            <a:r>
              <a:rPr lang="es-MX" sz="2400" dirty="0">
                <a:effectLst>
                  <a:outerShdw blurRad="38100" dist="38100" dir="2700000" algn="tl">
                    <a:srgbClr val="000000"/>
                  </a:outerShdw>
                </a:effectLst>
                <a:latin typeface="Flexo" pitchFamily="50" charset="0"/>
              </a:rPr>
              <a:t>Antielectrón (=Positrón)</a:t>
            </a:r>
            <a:r>
              <a:rPr lang="es-MX" sz="2400" b="1" dirty="0">
                <a:effectLst>
                  <a:outerShdw blurRad="38100" dist="38100" dir="2700000" algn="tl">
                    <a:srgbClr val="000000"/>
                  </a:outerShdw>
                </a:effectLst>
                <a:latin typeface="Flexo" pitchFamily="50" charset="0"/>
              </a:rPr>
              <a:t>   </a:t>
            </a:r>
            <a:r>
              <a:rPr lang="es-ES_tradnl" sz="1600" dirty="0">
                <a:effectLst>
                  <a:outerShdw blurRad="38100" dist="38100" dir="2700000" algn="tl">
                    <a:srgbClr val="000000"/>
                  </a:outerShdw>
                </a:effectLst>
                <a:latin typeface="Flexo" pitchFamily="50" charset="0"/>
              </a:rPr>
              <a:t>[</a:t>
            </a:r>
            <a:r>
              <a:rPr lang="es-ES_tradnl" sz="1600" dirty="0" err="1">
                <a:effectLst>
                  <a:outerShdw blurRad="38100" dist="38100" dir="2700000" algn="tl">
                    <a:srgbClr val="000000"/>
                  </a:outerShdw>
                </a:effectLst>
                <a:latin typeface="Flexo" pitchFamily="50" charset="0"/>
              </a:rPr>
              <a:t>Dirac</a:t>
            </a:r>
            <a:r>
              <a:rPr lang="es-ES_tradnl" sz="1600" dirty="0">
                <a:effectLst>
                  <a:outerShdw blurRad="38100" dist="38100" dir="2700000" algn="tl">
                    <a:srgbClr val="000000"/>
                  </a:outerShdw>
                </a:effectLst>
                <a:latin typeface="Flexo" pitchFamily="50" charset="0"/>
              </a:rPr>
              <a:t>; Anderson]</a:t>
            </a:r>
            <a:endParaRPr lang="es-ES" sz="1600" dirty="0">
              <a:effectLst>
                <a:outerShdw blurRad="38100" dist="38100" dir="2700000" algn="tl">
                  <a:srgbClr val="000000"/>
                </a:outerShdw>
              </a:effectLst>
              <a:latin typeface="Flexo" pitchFamily="50" charset="0"/>
            </a:endParaRPr>
          </a:p>
          <a:p>
            <a:pPr marL="342900" indent="-342900" eaLnBrk="1" hangingPunct="1">
              <a:lnSpc>
                <a:spcPct val="90000"/>
              </a:lnSpc>
              <a:spcBef>
                <a:spcPct val="20000"/>
              </a:spcBef>
              <a:buClr>
                <a:schemeClr val="hlink"/>
              </a:buClr>
              <a:buSzPct val="65000"/>
              <a:buFont typeface="Wingdings" pitchFamily="2" charset="2"/>
              <a:buNone/>
              <a:defRPr/>
            </a:pPr>
            <a:endParaRPr lang="es-MX" sz="2400" b="1" dirty="0">
              <a:effectLst>
                <a:outerShdw blurRad="38100" dist="38100" dir="2700000" algn="tl">
                  <a:srgbClr val="000000"/>
                </a:outerShdw>
              </a:effectLst>
              <a:latin typeface="Flexo" pitchFamily="50" charset="0"/>
            </a:endParaRPr>
          </a:p>
        </p:txBody>
      </p:sp>
      <p:pic>
        <p:nvPicPr>
          <p:cNvPr id="107532" name="Picture 12" descr="petscanner">
            <a:extLst>
              <a:ext uri="{FF2B5EF4-FFF2-40B4-BE49-F238E27FC236}">
                <a16:creationId xmlns:a16="http://schemas.microsoft.com/office/drawing/2014/main" id="{3F7490D8-9669-4797-BD5A-8C4EA33A2DC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19250" y="476250"/>
            <a:ext cx="5832475" cy="4373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7533" name="Rectangle 13">
            <a:extLst>
              <a:ext uri="{FF2B5EF4-FFF2-40B4-BE49-F238E27FC236}">
                <a16:creationId xmlns:a16="http://schemas.microsoft.com/office/drawing/2014/main" id="{2842DC41-15A1-4C3F-914C-31154403B80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47813" y="4292600"/>
            <a:ext cx="6048375" cy="5048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342900" indent="-342900" eaLnBrk="1" hangingPunct="1">
              <a:lnSpc>
                <a:spcPct val="90000"/>
              </a:lnSpc>
              <a:spcBef>
                <a:spcPct val="20000"/>
              </a:spcBef>
              <a:buClr>
                <a:schemeClr val="hlink"/>
              </a:buClr>
              <a:buSzPct val="65000"/>
              <a:buFont typeface="Wingdings" pitchFamily="2" charset="2"/>
              <a:buNone/>
              <a:defRPr/>
            </a:pPr>
            <a:r>
              <a:rPr lang="es-MX" sz="2400" dirty="0" err="1">
                <a:effectLst>
                  <a:outerShdw blurRad="38100" dist="38100" dir="2700000" algn="tl">
                    <a:srgbClr val="000000"/>
                  </a:outerShdw>
                </a:effectLst>
                <a:latin typeface="Flexo" pitchFamily="50" charset="0"/>
              </a:rPr>
              <a:t>PET:Tomografía</a:t>
            </a:r>
            <a:r>
              <a:rPr lang="es-MX" sz="2400" dirty="0">
                <a:effectLst>
                  <a:outerShdw blurRad="38100" dist="38100" dir="2700000" algn="tl">
                    <a:srgbClr val="000000"/>
                  </a:outerShdw>
                </a:effectLst>
                <a:latin typeface="Flexo" pitchFamily="50" charset="0"/>
              </a:rPr>
              <a:t> por Emisión de Positrones </a:t>
            </a:r>
            <a:endParaRPr lang="es-MX" sz="2400" b="1" dirty="0">
              <a:effectLst>
                <a:outerShdw blurRad="38100" dist="38100" dir="2700000" algn="tl">
                  <a:srgbClr val="000000"/>
                </a:outerShdw>
              </a:effectLst>
              <a:latin typeface="Flexo" pitchFamily="50" charset="0"/>
            </a:endParaRPr>
          </a:p>
        </p:txBody>
      </p:sp>
      <p:pic>
        <p:nvPicPr>
          <p:cNvPr id="107534" name="Picture 14" descr="petbrain">
            <a:extLst>
              <a:ext uri="{FF2B5EF4-FFF2-40B4-BE49-F238E27FC236}">
                <a16:creationId xmlns:a16="http://schemas.microsoft.com/office/drawing/2014/main" id="{6525D6D8-DE7B-4ADC-848C-715419E82D6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42988" y="1285875"/>
            <a:ext cx="2109787" cy="2197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" name="Rectangle 14">
            <a:extLst>
              <a:ext uri="{FF2B5EF4-FFF2-40B4-BE49-F238E27FC236}">
                <a16:creationId xmlns:a16="http://schemas.microsoft.com/office/drawing/2014/main" id="{9D224AF9-C5A9-4AB2-B698-699E9F24631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87450" y="5445125"/>
            <a:ext cx="6985000" cy="5048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342900" indent="-342900" eaLnBrk="1" hangingPunct="1">
              <a:lnSpc>
                <a:spcPct val="90000"/>
              </a:lnSpc>
              <a:spcBef>
                <a:spcPct val="20000"/>
              </a:spcBef>
              <a:buClr>
                <a:schemeClr val="hlink"/>
              </a:buClr>
              <a:buSzPct val="65000"/>
              <a:buFont typeface="Wingdings" pitchFamily="2" charset="2"/>
              <a:buNone/>
              <a:defRPr/>
            </a:pPr>
            <a:r>
              <a:rPr lang="es-MX" sz="2400" dirty="0">
                <a:effectLst>
                  <a:outerShdw blurRad="38100" dist="38100" dir="2700000" algn="tl">
                    <a:srgbClr val="000000"/>
                  </a:outerShdw>
                </a:effectLst>
                <a:latin typeface="Flexo" pitchFamily="50" charset="0"/>
              </a:rPr>
              <a:t>Por cada partícula existe una correspondiente </a:t>
            </a:r>
            <a:r>
              <a:rPr lang="es-MX" sz="2400" dirty="0">
                <a:solidFill>
                  <a:srgbClr val="FFC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Flexo Black" pitchFamily="50" charset="0"/>
              </a:rPr>
              <a:t>antipartícula</a:t>
            </a:r>
            <a:endParaRPr lang="es-ES" sz="1600" dirty="0">
              <a:solidFill>
                <a:srgbClr val="FFC0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Flexo Black" pitchFamily="50" charset="0"/>
            </a:endParaRPr>
          </a:p>
          <a:p>
            <a:pPr marL="342900" indent="-342900" eaLnBrk="1" hangingPunct="1">
              <a:lnSpc>
                <a:spcPct val="90000"/>
              </a:lnSpc>
              <a:spcBef>
                <a:spcPct val="20000"/>
              </a:spcBef>
              <a:buClr>
                <a:schemeClr val="hlink"/>
              </a:buClr>
              <a:buSzPct val="65000"/>
              <a:buFont typeface="Wingdings" pitchFamily="2" charset="2"/>
              <a:buNone/>
              <a:defRPr/>
            </a:pPr>
            <a:endParaRPr lang="es-MX" sz="2400" b="1" dirty="0">
              <a:solidFill>
                <a:srgbClr val="FF33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Flexo" pitchFamily="50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5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1075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1075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5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1075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1075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53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5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1075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1075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1075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7533" grpId="0" build="allAtOnce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Rectangle 5">
            <a:extLst>
              <a:ext uri="{FF2B5EF4-FFF2-40B4-BE49-F238E27FC236}">
                <a16:creationId xmlns:a16="http://schemas.microsoft.com/office/drawing/2014/main" id="{2877FDBE-1024-4F6B-877C-8726BA2BF8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8625" y="2286000"/>
            <a:ext cx="8072438" cy="12239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342900" indent="-342900" eaLnBrk="1" hangingPunct="1">
              <a:lnSpc>
                <a:spcPct val="90000"/>
              </a:lnSpc>
              <a:spcBef>
                <a:spcPct val="20000"/>
              </a:spcBef>
              <a:buClr>
                <a:schemeClr val="hlink"/>
              </a:buClr>
              <a:buSzPct val="65000"/>
              <a:buFont typeface="Wingdings" pitchFamily="2" charset="2"/>
              <a:buNone/>
              <a:defRPr/>
            </a:pPr>
            <a:r>
              <a:rPr lang="es-MX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Flexo" pitchFamily="50" charset="0"/>
              </a:rPr>
              <a:t>   La teoría específica que resume todo lo que sabemos con certeza hasta ahora sobre la </a:t>
            </a:r>
            <a:r>
              <a:rPr lang="es-MX" sz="3200" b="1" dirty="0">
                <a:solidFill>
                  <a:srgbClr val="FFC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Flexo" pitchFamily="50" charset="0"/>
              </a:rPr>
              <a:t>receta cósmica </a:t>
            </a:r>
            <a:r>
              <a:rPr lang="es-MX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Flexo" pitchFamily="50" charset="0"/>
              </a:rPr>
              <a:t>tiene un nombre muy modesto…</a:t>
            </a:r>
            <a:endParaRPr lang="es-MX" sz="3200" b="1" dirty="0">
              <a:effectLst>
                <a:outerShdw blurRad="38100" dist="38100" dir="2700000" algn="tl">
                  <a:srgbClr val="000000"/>
                </a:outerShdw>
              </a:effectLst>
              <a:latin typeface="Flexo" pitchFamily="50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" grpId="0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8050" name="Rectangle 2">
            <a:extLst>
              <a:ext uri="{FF2B5EF4-FFF2-40B4-BE49-F238E27FC236}">
                <a16:creationId xmlns:a16="http://schemas.microsoft.com/office/drawing/2014/main" id="{EA97D101-057F-4FB4-80E0-6CF6116CB166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s-MX" altLang="en-US">
                <a:latin typeface="Flexo" pitchFamily="50" charset="0"/>
              </a:rPr>
              <a:t>Modelo Estándar</a:t>
            </a:r>
          </a:p>
        </p:txBody>
      </p:sp>
      <p:sp>
        <p:nvSpPr>
          <p:cNvPr id="22" name="Rectangle 3">
            <a:extLst>
              <a:ext uri="{FF2B5EF4-FFF2-40B4-BE49-F238E27FC236}">
                <a16:creationId xmlns:a16="http://schemas.microsoft.com/office/drawing/2014/main" id="{6AE0F161-B8B3-4BC3-AB23-7FC823276B6F}"/>
              </a:ext>
            </a:extLst>
          </p:cNvPr>
          <p:cNvSpPr>
            <a:spLocks noGrp="1" noChangeArrowheads="1"/>
          </p:cNvSpPr>
          <p:nvPr>
            <p:ph idx="1"/>
          </p:nvPr>
        </p:nvSpPr>
        <p:spPr>
          <a:xfrm>
            <a:off x="611188" y="1558925"/>
            <a:ext cx="6913562" cy="574675"/>
          </a:xfrm>
        </p:spPr>
        <p:txBody>
          <a:bodyPr/>
          <a:lstStyle/>
          <a:p>
            <a:pPr eaLnBrk="1" hangingPunct="1">
              <a:buFont typeface="Wingdings" panose="05000000000000000000" pitchFamily="2" charset="2"/>
              <a:buNone/>
            </a:pPr>
            <a:r>
              <a:rPr lang="es-MX" altLang="en-US">
                <a:latin typeface="Flexo" pitchFamily="50" charset="0"/>
              </a:rPr>
              <a:t>12 ‘‘ladrillos’’ básicos de la materia:</a:t>
            </a:r>
          </a:p>
        </p:txBody>
      </p:sp>
      <p:graphicFrame>
        <p:nvGraphicFramePr>
          <p:cNvPr id="258089" name="Group 41">
            <a:extLst>
              <a:ext uri="{FF2B5EF4-FFF2-40B4-BE49-F238E27FC236}">
                <a16:creationId xmlns:a16="http://schemas.microsoft.com/office/drawing/2014/main" id="{40E9B6C7-CB03-428D-B2F4-267F87970B90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551171275"/>
              </p:ext>
            </p:extLst>
          </p:nvPr>
        </p:nvGraphicFramePr>
        <p:xfrm>
          <a:off x="2700338" y="3968750"/>
          <a:ext cx="5975350" cy="2073275"/>
        </p:xfrm>
        <a:graphic>
          <a:graphicData uri="http://schemas.openxmlformats.org/drawingml/2006/table">
            <a:tbl>
              <a:tblPr/>
              <a:tblGrid>
                <a:gridCol w="20165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01699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94182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88436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65000"/>
                        <a:buFont typeface="Wingdings" pitchFamily="2" charset="2"/>
                        <a:buNone/>
                        <a:tabLst/>
                      </a:pPr>
                      <a:r>
                        <a:rPr kumimoji="0" lang="es-ES_tradnl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FFC000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Flexo" pitchFamily="50" charset="0"/>
                        </a:rPr>
                        <a:t>Electrón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65000"/>
                        <a:buFont typeface="Wingdings" pitchFamily="2" charset="2"/>
                        <a:buNone/>
                        <a:tabLst/>
                      </a:pPr>
                      <a:r>
                        <a:rPr kumimoji="0" lang="es-ES_tradnl" sz="20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Flexo" pitchFamily="50" charset="0"/>
                        </a:rPr>
                        <a:t>1, -1</a:t>
                      </a:r>
                      <a:endParaRPr kumimoji="0" lang="es-ES" sz="20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Flexo" pitchFamily="50" charset="0"/>
                      </a:endParaRPr>
                    </a:p>
                  </a:txBody>
                  <a:tcPr marL="91428" marR="91428" marT="45742" marB="45742" horzOverflow="overflow">
                    <a:lnL w="1905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lg" len="lg"/>
                    </a:lnL>
                    <a:lnR w="1905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lg" len="lg"/>
                    </a:lnR>
                    <a:lnT w="1905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lg" len="lg"/>
                    </a:lnT>
                    <a:lnB w="1905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lg" len="lg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65000"/>
                        <a:buFont typeface="Wingdings" pitchFamily="2" charset="2"/>
                        <a:buNone/>
                        <a:tabLst/>
                      </a:pPr>
                      <a:r>
                        <a:rPr kumimoji="0" lang="es-ES_tradnl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rgbClr val="FFC000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Flexo" pitchFamily="50" charset="0"/>
                        </a:rPr>
                        <a:t>Muón</a:t>
                      </a:r>
                      <a:endParaRPr kumimoji="0" lang="es-ES_tradnl" sz="2800" b="0" i="0" u="none" strike="noStrike" cap="none" normalizeH="0" baseline="0" dirty="0">
                        <a:ln>
                          <a:noFill/>
                        </a:ln>
                        <a:solidFill>
                          <a:srgbClr val="FFC0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Flexo" pitchFamily="50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65000"/>
                        <a:buFont typeface="Wingdings" pitchFamily="2" charset="2"/>
                        <a:buNone/>
                        <a:tabLst/>
                      </a:pPr>
                      <a:r>
                        <a:rPr kumimoji="0" lang="es-ES_tradnl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Flexo" pitchFamily="50" charset="0"/>
                        </a:rPr>
                        <a:t>207, -1</a:t>
                      </a:r>
                      <a:endParaRPr kumimoji="0" lang="es-ES" sz="2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Flexo" pitchFamily="50" charset="0"/>
                      </a:endParaRPr>
                    </a:p>
                  </a:txBody>
                  <a:tcPr marL="91428" marR="91428" marT="45742" marB="45742" horzOverflow="overflow">
                    <a:lnL w="1905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lg" len="lg"/>
                    </a:lnL>
                    <a:lnR w="1905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lg" len="lg"/>
                    </a:lnR>
                    <a:lnT w="1905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lg" len="lg"/>
                    </a:lnT>
                    <a:lnB w="1905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lg" len="lg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65000"/>
                        <a:buFont typeface="Wingdings" pitchFamily="2" charset="2"/>
                        <a:buNone/>
                        <a:tabLst/>
                      </a:pPr>
                      <a:r>
                        <a:rPr kumimoji="0" lang="es-ES_tradnl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FFC000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Flexo" pitchFamily="50" charset="0"/>
                        </a:rPr>
                        <a:t>Tau(</a:t>
                      </a:r>
                      <a:r>
                        <a:rPr kumimoji="0" lang="es-ES_tradnl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rgbClr val="FFC000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Flexo" pitchFamily="50" charset="0"/>
                        </a:rPr>
                        <a:t>ón</a:t>
                      </a:r>
                      <a:r>
                        <a:rPr kumimoji="0" lang="es-ES_tradnl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FFC000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Flexo" pitchFamily="50" charset="0"/>
                        </a:rPr>
                        <a:t>)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65000"/>
                        <a:buFont typeface="Wingdings" pitchFamily="2" charset="2"/>
                        <a:buNone/>
                        <a:tabLst/>
                      </a:pPr>
                      <a:r>
                        <a:rPr kumimoji="0" lang="es-ES_tradnl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Flexo" pitchFamily="50" charset="0"/>
                        </a:rPr>
                        <a:t>3477, -1</a:t>
                      </a:r>
                      <a:endParaRPr kumimoji="0" lang="es-ES" sz="20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Flexo" pitchFamily="50" charset="0"/>
                      </a:endParaRPr>
                    </a:p>
                  </a:txBody>
                  <a:tcPr marL="91428" marR="91428" marT="45742" marB="45742" horzOverflow="overflow">
                    <a:lnL w="1905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lg" len="lg"/>
                    </a:lnL>
                    <a:lnR w="1905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lg" len="lg"/>
                    </a:lnR>
                    <a:lnT w="1905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lg" len="lg"/>
                    </a:lnT>
                    <a:lnB w="1905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lg" len="lg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18891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65000"/>
                        <a:buFont typeface="Wingdings" pitchFamily="2" charset="2"/>
                        <a:buNone/>
                        <a:tabLst/>
                      </a:pPr>
                      <a:r>
                        <a:rPr kumimoji="0" lang="es-ES_tradnl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FFC000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Flexo" pitchFamily="50" charset="0"/>
                        </a:rPr>
                        <a:t>Neutrino del electrón</a:t>
                      </a:r>
                      <a:r>
                        <a:rPr kumimoji="0" lang="es-ES_tradnl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Flexo" pitchFamily="50" charset="0"/>
                        </a:rPr>
                        <a:t> </a:t>
                      </a:r>
                      <a:r>
                        <a:rPr kumimoji="0" lang="en-US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Flexo" pitchFamily="50" charset="0"/>
                        </a:rPr>
                        <a:t>&lt;</a:t>
                      </a:r>
                      <a:r>
                        <a:rPr kumimoji="0" lang="es-ES_tradnl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Flexo" pitchFamily="50" charset="0"/>
                        </a:rPr>
                        <a:t>0.000006,0</a:t>
                      </a:r>
                      <a:endParaRPr kumimoji="0" lang="es-ES" sz="2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Flexo" pitchFamily="50" charset="0"/>
                      </a:endParaRPr>
                    </a:p>
                  </a:txBody>
                  <a:tcPr marL="91428" marR="91428" marT="45742" marB="45742" horzOverflow="overflow">
                    <a:lnL w="1905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lg" len="lg"/>
                    </a:lnL>
                    <a:lnR w="1905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lg" len="lg"/>
                    </a:lnR>
                    <a:lnT w="1905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lg" len="lg"/>
                    </a:lnT>
                    <a:lnB w="1905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lg" len="lg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65000"/>
                        <a:buFont typeface="Wingdings" pitchFamily="2" charset="2"/>
                        <a:buNone/>
                        <a:tabLst/>
                      </a:pPr>
                      <a:r>
                        <a:rPr kumimoji="0" lang="es-ES_tradnl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FFC000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Flexo" pitchFamily="50" charset="0"/>
                        </a:rPr>
                        <a:t>Neutrino del </a:t>
                      </a:r>
                      <a:r>
                        <a:rPr kumimoji="0" lang="es-ES_tradnl" sz="24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rgbClr val="FFC000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Flexo" pitchFamily="50" charset="0"/>
                        </a:rPr>
                        <a:t>muón</a:t>
                      </a:r>
                      <a:r>
                        <a:rPr kumimoji="0" lang="es-ES_tradnl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FFC000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Flexo" pitchFamily="50" charset="0"/>
                        </a:rPr>
                        <a:t>   </a:t>
                      </a:r>
                      <a:r>
                        <a:rPr kumimoji="0" lang="es-ES_tradnl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FFC000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Flexo" pitchFamily="50" charset="0"/>
                        </a:rPr>
                        <a:t> </a:t>
                      </a:r>
                      <a:r>
                        <a:rPr kumimoji="0" lang="en-US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Flexo" pitchFamily="50" charset="0"/>
                        </a:rPr>
                        <a:t>&lt;</a:t>
                      </a:r>
                      <a:r>
                        <a:rPr kumimoji="0" lang="es-ES_tradnl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Flexo" pitchFamily="50" charset="0"/>
                        </a:rPr>
                        <a:t>0.37, 0</a:t>
                      </a:r>
                      <a:endParaRPr kumimoji="0" lang="es-ES" sz="20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Flexo" pitchFamily="50" charset="0"/>
                      </a:endParaRPr>
                    </a:p>
                  </a:txBody>
                  <a:tcPr marL="91428" marR="91428" marT="45742" marB="45742" horzOverflow="overflow">
                    <a:lnL w="1905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lg" len="lg"/>
                    </a:lnL>
                    <a:lnR w="1905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lg" len="lg"/>
                    </a:lnR>
                    <a:lnT w="1905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lg" len="lg"/>
                    </a:lnT>
                    <a:lnB w="1905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lg" len="lg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65000"/>
                        <a:buFont typeface="Wingdings" pitchFamily="2" charset="2"/>
                        <a:buNone/>
                        <a:tabLst/>
                      </a:pPr>
                      <a:r>
                        <a:rPr kumimoji="0" lang="es-ES_tradnl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FFC000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Flexo" pitchFamily="50" charset="0"/>
                        </a:rPr>
                        <a:t>Neutrino del tau(</a:t>
                      </a:r>
                      <a:r>
                        <a:rPr kumimoji="0" lang="es-ES_tradnl" sz="24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rgbClr val="FFC000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Flexo" pitchFamily="50" charset="0"/>
                        </a:rPr>
                        <a:t>ón</a:t>
                      </a:r>
                      <a:r>
                        <a:rPr kumimoji="0" lang="es-ES_tradnl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FFC000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Flexo" pitchFamily="50" charset="0"/>
                        </a:rPr>
                        <a:t>)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65000"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Flexo" pitchFamily="50" charset="0"/>
                        </a:rPr>
                        <a:t>&lt;</a:t>
                      </a:r>
                      <a:r>
                        <a:rPr kumimoji="0" lang="es-ES_tradnl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Flexo" pitchFamily="50" charset="0"/>
                        </a:rPr>
                        <a:t>36, 0</a:t>
                      </a:r>
                      <a:endParaRPr kumimoji="0" lang="es-ES" sz="20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Flexo" pitchFamily="50" charset="0"/>
                      </a:endParaRPr>
                    </a:p>
                  </a:txBody>
                  <a:tcPr marL="91428" marR="91428" marT="45742" marB="45742" horzOverflow="overflow">
                    <a:lnL w="1905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lg" len="lg"/>
                    </a:lnL>
                    <a:lnR w="1905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lg" len="lg"/>
                    </a:lnR>
                    <a:lnT w="1905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lg" len="lg"/>
                    </a:lnT>
                    <a:lnB w="1905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lg" len="lg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2002" name="Text Box 26">
            <a:extLst>
              <a:ext uri="{FF2B5EF4-FFF2-40B4-BE49-F238E27FC236}">
                <a16:creationId xmlns:a16="http://schemas.microsoft.com/office/drawing/2014/main" id="{74775A65-CA12-4DEF-956A-E2CC02ED2E7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92588" y="1427163"/>
            <a:ext cx="1841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 type="none" w="lg" len="lg"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 u="sng">
              <a:latin typeface="Flexo" pitchFamily="50" charset="0"/>
            </a:endParaRPr>
          </a:p>
        </p:txBody>
      </p:sp>
      <p:sp>
        <p:nvSpPr>
          <p:cNvPr id="258075" name="Rectangle 27">
            <a:extLst>
              <a:ext uri="{FF2B5EF4-FFF2-40B4-BE49-F238E27FC236}">
                <a16:creationId xmlns:a16="http://schemas.microsoft.com/office/drawing/2014/main" id="{96DF7881-2FD9-42C1-85B2-43A2B77D7C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1188" y="2565400"/>
            <a:ext cx="1943100" cy="12969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342900" indent="-342900" eaLnBrk="1" hangingPunct="1">
              <a:spcBef>
                <a:spcPct val="20000"/>
              </a:spcBef>
              <a:buClr>
                <a:schemeClr val="bg2"/>
              </a:buClr>
              <a:buSzPct val="85000"/>
              <a:defRPr/>
            </a:pPr>
            <a:r>
              <a:rPr lang="es-MX" sz="3200" dirty="0">
                <a:solidFill>
                  <a:srgbClr val="FF0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Flexo" pitchFamily="50" charset="0"/>
              </a:rPr>
              <a:t>6 quarks</a:t>
            </a:r>
          </a:p>
          <a:p>
            <a:pPr marL="342900" indent="-342900" eaLnBrk="1" hangingPunct="1">
              <a:spcBef>
                <a:spcPct val="20000"/>
              </a:spcBef>
              <a:buClr>
                <a:schemeClr val="hlink"/>
              </a:buClr>
              <a:buSzPct val="65000"/>
              <a:buFont typeface="Wingdings" pitchFamily="2" charset="2"/>
              <a:buNone/>
              <a:defRPr/>
            </a:pPr>
            <a:r>
              <a:rPr lang="es-ES_tradnl" sz="1600" dirty="0">
                <a:effectLst>
                  <a:outerShdw blurRad="38100" dist="38100" dir="2700000" algn="tl">
                    <a:srgbClr val="000000"/>
                  </a:outerShdw>
                </a:effectLst>
                <a:latin typeface="Flexo" pitchFamily="50" charset="0"/>
              </a:rPr>
              <a:t>    [</a:t>
            </a:r>
            <a:r>
              <a:rPr lang="es-ES_tradnl" sz="1600" dirty="0" err="1">
                <a:effectLst>
                  <a:outerShdw blurRad="38100" dist="38100" dir="2700000" algn="tl">
                    <a:srgbClr val="000000"/>
                  </a:outerShdw>
                </a:effectLst>
                <a:latin typeface="Flexo" pitchFamily="50" charset="0"/>
              </a:rPr>
              <a:t>Gell</a:t>
            </a:r>
            <a:r>
              <a:rPr lang="es-ES_tradnl" sz="1600" dirty="0">
                <a:effectLst>
                  <a:outerShdw blurRad="38100" dist="38100" dir="2700000" algn="tl">
                    <a:srgbClr val="000000"/>
                  </a:outerShdw>
                </a:effectLst>
                <a:latin typeface="Flexo" pitchFamily="50" charset="0"/>
              </a:rPr>
              <a:t>-Mann; </a:t>
            </a:r>
            <a:r>
              <a:rPr lang="es-ES_tradnl" sz="1600" dirty="0" err="1">
                <a:effectLst>
                  <a:outerShdw blurRad="38100" dist="38100" dir="2700000" algn="tl">
                    <a:srgbClr val="000000"/>
                  </a:outerShdw>
                </a:effectLst>
                <a:latin typeface="Flexo" pitchFamily="50" charset="0"/>
              </a:rPr>
              <a:t>Zweig</a:t>
            </a:r>
            <a:r>
              <a:rPr lang="es-ES_tradnl" sz="1600" dirty="0">
                <a:effectLst>
                  <a:outerShdw blurRad="38100" dist="38100" dir="2700000" algn="tl">
                    <a:srgbClr val="000000"/>
                  </a:outerShdw>
                </a:effectLst>
                <a:latin typeface="Flexo" pitchFamily="50" charset="0"/>
              </a:rPr>
              <a:t>;  Richter; </a:t>
            </a:r>
            <a:r>
              <a:rPr lang="es-ES_tradnl" sz="1600" dirty="0" err="1">
                <a:effectLst>
                  <a:outerShdw blurRad="38100" dist="38100" dir="2700000" algn="tl">
                    <a:srgbClr val="000000"/>
                  </a:outerShdw>
                </a:effectLst>
                <a:latin typeface="Flexo" pitchFamily="50" charset="0"/>
              </a:rPr>
              <a:t>Ting</a:t>
            </a:r>
            <a:r>
              <a:rPr lang="es-ES_tradnl" sz="1600" dirty="0">
                <a:effectLst>
                  <a:outerShdw blurRad="38100" dist="38100" dir="2700000" algn="tl">
                    <a:srgbClr val="000000"/>
                  </a:outerShdw>
                </a:effectLst>
                <a:latin typeface="Flexo" pitchFamily="50" charset="0"/>
              </a:rPr>
              <a:t>;....]</a:t>
            </a:r>
            <a:endParaRPr lang="es-ES" sz="1600" dirty="0">
              <a:effectLst>
                <a:outerShdw blurRad="38100" dist="38100" dir="2700000" algn="tl">
                  <a:srgbClr val="000000"/>
                </a:outerShdw>
              </a:effectLst>
              <a:latin typeface="Flexo" pitchFamily="50" charset="0"/>
            </a:endParaRPr>
          </a:p>
          <a:p>
            <a:pPr marL="342900" indent="-342900" eaLnBrk="1" hangingPunct="1">
              <a:spcBef>
                <a:spcPct val="20000"/>
              </a:spcBef>
              <a:buClr>
                <a:schemeClr val="bg2"/>
              </a:buClr>
              <a:buSzPct val="85000"/>
              <a:defRPr/>
            </a:pPr>
            <a:endParaRPr lang="es-MX" sz="9600" dirty="0">
              <a:solidFill>
                <a:srgbClr val="FF00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Flexo" pitchFamily="50" charset="0"/>
            </a:endParaRPr>
          </a:p>
        </p:txBody>
      </p:sp>
      <p:sp>
        <p:nvSpPr>
          <p:cNvPr id="258076" name="Rectangle 28">
            <a:extLst>
              <a:ext uri="{FF2B5EF4-FFF2-40B4-BE49-F238E27FC236}">
                <a16:creationId xmlns:a16="http://schemas.microsoft.com/office/drawing/2014/main" id="{B5297DF0-A9FC-47DE-8307-FCB224E2D61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9750" y="4365625"/>
            <a:ext cx="2232025" cy="1441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342900" indent="-342900" eaLnBrk="1" hangingPunct="1">
              <a:spcBef>
                <a:spcPct val="20000"/>
              </a:spcBef>
              <a:buClr>
                <a:schemeClr val="bg2"/>
              </a:buClr>
              <a:buSzPct val="85000"/>
              <a:defRPr/>
            </a:pPr>
            <a:r>
              <a:rPr lang="es-MX" sz="3200" dirty="0">
                <a:solidFill>
                  <a:srgbClr val="FFC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Flexo" pitchFamily="50" charset="0"/>
              </a:rPr>
              <a:t>6 leptones</a:t>
            </a:r>
          </a:p>
          <a:p>
            <a:pPr marL="342900" indent="-342900" eaLnBrk="1" hangingPunct="1">
              <a:spcBef>
                <a:spcPct val="20000"/>
              </a:spcBef>
              <a:buClr>
                <a:schemeClr val="hlink"/>
              </a:buClr>
              <a:buSzPct val="65000"/>
              <a:buFont typeface="Wingdings" pitchFamily="2" charset="2"/>
              <a:buNone/>
              <a:defRPr/>
            </a:pPr>
            <a:r>
              <a:rPr lang="es-ES_tradnl" sz="1600" dirty="0">
                <a:effectLst>
                  <a:outerShdw blurRad="38100" dist="38100" dir="2700000" algn="tl">
                    <a:srgbClr val="000000"/>
                  </a:outerShdw>
                </a:effectLst>
                <a:latin typeface="Flexo" pitchFamily="50" charset="0"/>
              </a:rPr>
              <a:t>    [Thomson;  </a:t>
            </a:r>
          </a:p>
          <a:p>
            <a:pPr marL="342900" indent="-342900" eaLnBrk="1" hangingPunct="1">
              <a:spcBef>
                <a:spcPct val="20000"/>
              </a:spcBef>
              <a:buClr>
                <a:schemeClr val="hlink"/>
              </a:buClr>
              <a:buSzPct val="65000"/>
              <a:buFont typeface="Wingdings" pitchFamily="2" charset="2"/>
              <a:buNone/>
              <a:defRPr/>
            </a:pPr>
            <a:r>
              <a:rPr lang="es-ES_tradnl" sz="1600" dirty="0">
                <a:effectLst>
                  <a:outerShdw blurRad="38100" dist="38100" dir="2700000" algn="tl">
                    <a:srgbClr val="000000"/>
                  </a:outerShdw>
                </a:effectLst>
                <a:latin typeface="Flexo" pitchFamily="50" charset="0"/>
              </a:rPr>
              <a:t>     Anderson; </a:t>
            </a:r>
          </a:p>
          <a:p>
            <a:pPr marL="342900" indent="-342900" eaLnBrk="1" hangingPunct="1">
              <a:spcBef>
                <a:spcPct val="20000"/>
              </a:spcBef>
              <a:buClr>
                <a:schemeClr val="hlink"/>
              </a:buClr>
              <a:buSzPct val="65000"/>
              <a:buFont typeface="Wingdings" pitchFamily="2" charset="2"/>
              <a:buNone/>
              <a:defRPr/>
            </a:pPr>
            <a:r>
              <a:rPr lang="es-ES_tradnl" sz="1600" dirty="0">
                <a:effectLst>
                  <a:outerShdw blurRad="38100" dist="38100" dir="2700000" algn="tl">
                    <a:srgbClr val="000000"/>
                  </a:outerShdw>
                </a:effectLst>
                <a:latin typeface="Flexo" pitchFamily="50" charset="0"/>
              </a:rPr>
              <a:t>     </a:t>
            </a:r>
            <a:r>
              <a:rPr lang="es-ES_tradnl" sz="1600" dirty="0" err="1">
                <a:effectLst>
                  <a:outerShdw blurRad="38100" dist="38100" dir="2700000" algn="tl">
                    <a:srgbClr val="000000"/>
                  </a:outerShdw>
                </a:effectLst>
                <a:latin typeface="Flexo" pitchFamily="50" charset="0"/>
              </a:rPr>
              <a:t>Neddermeyer</a:t>
            </a:r>
            <a:r>
              <a:rPr lang="es-ES_tradnl" sz="1600" dirty="0">
                <a:effectLst>
                  <a:outerShdw blurRad="38100" dist="38100" dir="2700000" algn="tl">
                    <a:srgbClr val="000000"/>
                  </a:outerShdw>
                </a:effectLst>
                <a:latin typeface="Flexo" pitchFamily="50" charset="0"/>
              </a:rPr>
              <a:t>;...]</a:t>
            </a:r>
            <a:endParaRPr lang="es-ES" sz="1600" dirty="0">
              <a:effectLst>
                <a:outerShdw blurRad="38100" dist="38100" dir="2700000" algn="tl">
                  <a:srgbClr val="000000"/>
                </a:outerShdw>
              </a:effectLst>
              <a:latin typeface="Flexo" pitchFamily="50" charset="0"/>
            </a:endParaRPr>
          </a:p>
          <a:p>
            <a:pPr marL="342900" indent="-342900" eaLnBrk="1" hangingPunct="1">
              <a:spcBef>
                <a:spcPct val="20000"/>
              </a:spcBef>
              <a:buClr>
                <a:schemeClr val="bg2"/>
              </a:buClr>
              <a:buSzPct val="85000"/>
              <a:defRPr/>
            </a:pPr>
            <a:endParaRPr lang="es-MX" sz="9600" dirty="0">
              <a:solidFill>
                <a:schemeClr val="folHlink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Flexo" pitchFamily="50" charset="0"/>
            </a:endParaRPr>
          </a:p>
        </p:txBody>
      </p:sp>
      <p:pic>
        <p:nvPicPr>
          <p:cNvPr id="258077" name="Picture 29" descr="particleyellow">
            <a:extLst>
              <a:ext uri="{FF2B5EF4-FFF2-40B4-BE49-F238E27FC236}">
                <a16:creationId xmlns:a16="http://schemas.microsoft.com/office/drawing/2014/main" id="{30C89E85-0DD6-4026-A3A6-7A9BD2CC3B3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clrChange>
              <a:clrFrom>
                <a:srgbClr val="000000"/>
              </a:clrFrom>
              <a:clrTo>
                <a:srgbClr val="000000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067175" y="4365625"/>
            <a:ext cx="503238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58078" name="Picture 30" descr="particleoranged2">
            <a:extLst>
              <a:ext uri="{FF2B5EF4-FFF2-40B4-BE49-F238E27FC236}">
                <a16:creationId xmlns:a16="http://schemas.microsoft.com/office/drawing/2014/main" id="{0EAF683F-E5A8-4ACE-BD43-02CD43706AB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clrChange>
              <a:clrFrom>
                <a:srgbClr val="000000"/>
              </a:clrFrom>
              <a:clrTo>
                <a:srgbClr val="000000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11638" y="5373688"/>
            <a:ext cx="288925" cy="265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58079" name="Picture 31" descr="particleredb">
            <a:extLst>
              <a:ext uri="{FF2B5EF4-FFF2-40B4-BE49-F238E27FC236}">
                <a16:creationId xmlns:a16="http://schemas.microsoft.com/office/drawing/2014/main" id="{D57F02D1-84E1-4E82-8630-63CC5A3ACFD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clrChange>
              <a:clrFrom>
                <a:srgbClr val="000000"/>
              </a:clrFrom>
              <a:clrTo>
                <a:srgbClr val="000000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068763" y="3429000"/>
            <a:ext cx="503237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58080" name="Picture 32" descr="particlegreenb">
            <a:extLst>
              <a:ext uri="{FF2B5EF4-FFF2-40B4-BE49-F238E27FC236}">
                <a16:creationId xmlns:a16="http://schemas.microsoft.com/office/drawing/2014/main" id="{33432494-BDBD-4D2E-B7F2-017E8276BCF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clrChange>
              <a:clrFrom>
                <a:srgbClr val="000000"/>
              </a:clrFrom>
              <a:clrTo>
                <a:srgbClr val="000000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067175" y="2565400"/>
            <a:ext cx="503238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58081" name="Picture 33" descr="particlegreenb">
            <a:extLst>
              <a:ext uri="{FF2B5EF4-FFF2-40B4-BE49-F238E27FC236}">
                <a16:creationId xmlns:a16="http://schemas.microsoft.com/office/drawing/2014/main" id="{062BFDA1-0491-41AE-91B5-D09F32D96EA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clrChange>
              <a:clrFrom>
                <a:srgbClr val="000000"/>
              </a:clrFrom>
              <a:clrTo>
                <a:srgbClr val="000000">
                  <a:alpha val="0"/>
                </a:srgbClr>
              </a:clrTo>
            </a:clrChange>
            <a:lum bright="-18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11863" y="2565400"/>
            <a:ext cx="503237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58082" name="Picture 34" descr="particlegreenb">
            <a:extLst>
              <a:ext uri="{FF2B5EF4-FFF2-40B4-BE49-F238E27FC236}">
                <a16:creationId xmlns:a16="http://schemas.microsoft.com/office/drawing/2014/main" id="{C0559121-9FA1-4284-A196-20059F12803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clrChange>
              <a:clrFrom>
                <a:srgbClr val="000000"/>
              </a:clrFrom>
              <a:clrTo>
                <a:srgbClr val="000000">
                  <a:alpha val="0"/>
                </a:srgbClr>
              </a:clrTo>
            </a:clrChange>
            <a:lum bright="-36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885113" y="2565400"/>
            <a:ext cx="503237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58083" name="Picture 35" descr="particleredb">
            <a:extLst>
              <a:ext uri="{FF2B5EF4-FFF2-40B4-BE49-F238E27FC236}">
                <a16:creationId xmlns:a16="http://schemas.microsoft.com/office/drawing/2014/main" id="{FDD2931B-BEB7-45AA-8C83-CA3BD27BADF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clrChange>
              <a:clrFrom>
                <a:srgbClr val="000000"/>
              </a:clrFrom>
              <a:clrTo>
                <a:srgbClr val="000000">
                  <a:alpha val="0"/>
                </a:srgbClr>
              </a:clrTo>
            </a:clrChange>
            <a:lum bright="-18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11863" y="3429000"/>
            <a:ext cx="503237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58084" name="Picture 36" descr="particleredb">
            <a:extLst>
              <a:ext uri="{FF2B5EF4-FFF2-40B4-BE49-F238E27FC236}">
                <a16:creationId xmlns:a16="http://schemas.microsoft.com/office/drawing/2014/main" id="{96D1FA85-717C-477A-8E1D-BB829AF1355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clrChange>
              <a:clrFrom>
                <a:srgbClr val="000000"/>
              </a:clrFrom>
              <a:clrTo>
                <a:srgbClr val="000000">
                  <a:alpha val="0"/>
                </a:srgbClr>
              </a:clrTo>
            </a:clrChange>
            <a:lum bright="-36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885113" y="3429000"/>
            <a:ext cx="503237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58085" name="Picture 37" descr="particleyellow">
            <a:extLst>
              <a:ext uri="{FF2B5EF4-FFF2-40B4-BE49-F238E27FC236}">
                <a16:creationId xmlns:a16="http://schemas.microsoft.com/office/drawing/2014/main" id="{A74647D3-C536-4BC9-A40E-8A26EB23890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clrChange>
              <a:clrFrom>
                <a:srgbClr val="000000"/>
              </a:clrFrom>
              <a:clrTo>
                <a:srgbClr val="000000">
                  <a:alpha val="0"/>
                </a:srgbClr>
              </a:clrTo>
            </a:clrChange>
            <a:lum bright="-18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13450" y="4337050"/>
            <a:ext cx="503238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58086" name="Picture 38" descr="particleyellow">
            <a:extLst>
              <a:ext uri="{FF2B5EF4-FFF2-40B4-BE49-F238E27FC236}">
                <a16:creationId xmlns:a16="http://schemas.microsoft.com/office/drawing/2014/main" id="{DC23A650-06FE-4DEC-ABA6-E3176E159FC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clrChange>
              <a:clrFrom>
                <a:srgbClr val="000000"/>
              </a:clrFrom>
              <a:clrTo>
                <a:srgbClr val="000000">
                  <a:alpha val="0"/>
                </a:srgbClr>
              </a:clrTo>
            </a:clrChange>
            <a:lum bright="-36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885113" y="4365625"/>
            <a:ext cx="503237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58087" name="Picture 39" descr="particleoranged2">
            <a:extLst>
              <a:ext uri="{FF2B5EF4-FFF2-40B4-BE49-F238E27FC236}">
                <a16:creationId xmlns:a16="http://schemas.microsoft.com/office/drawing/2014/main" id="{D1A5631F-1193-46C5-8531-1D04B7D3F12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clrChange>
              <a:clrFrom>
                <a:srgbClr val="000000"/>
              </a:clrFrom>
              <a:clrTo>
                <a:srgbClr val="000000">
                  <a:alpha val="0"/>
                </a:srgbClr>
              </a:clrTo>
            </a:clrChange>
            <a:lum bright="-18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56325" y="5373688"/>
            <a:ext cx="288925" cy="265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58088" name="Picture 40" descr="particleoranged2">
            <a:extLst>
              <a:ext uri="{FF2B5EF4-FFF2-40B4-BE49-F238E27FC236}">
                <a16:creationId xmlns:a16="http://schemas.microsoft.com/office/drawing/2014/main" id="{50FB834B-AA94-4F36-A782-E11717B4CB4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clrChange>
              <a:clrFrom>
                <a:srgbClr val="000000"/>
              </a:clrFrom>
              <a:clrTo>
                <a:srgbClr val="000000">
                  <a:alpha val="0"/>
                </a:srgbClr>
              </a:clrTo>
            </a:clrChange>
            <a:lum bright="-36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27988" y="5373688"/>
            <a:ext cx="288925" cy="265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aphicFrame>
        <p:nvGraphicFramePr>
          <p:cNvPr id="258121" name="Group 73">
            <a:extLst>
              <a:ext uri="{FF2B5EF4-FFF2-40B4-BE49-F238E27FC236}">
                <a16:creationId xmlns:a16="http://schemas.microsoft.com/office/drawing/2014/main" id="{7521200D-F2CE-4226-8530-CDECC3F10B05}"/>
              </a:ext>
            </a:extLst>
          </p:cNvPr>
          <p:cNvGraphicFramePr>
            <a:graphicFrameLocks noGrp="1"/>
          </p:cNvGraphicFramePr>
          <p:nvPr/>
        </p:nvGraphicFramePr>
        <p:xfrm>
          <a:off x="2700338" y="2168525"/>
          <a:ext cx="5975350" cy="1768476"/>
        </p:xfrm>
        <a:graphic>
          <a:graphicData uri="http://schemas.openxmlformats.org/drawingml/2006/table">
            <a:tbl>
              <a:tblPr/>
              <a:tblGrid>
                <a:gridCol w="20165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01699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94182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884238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65000"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Flexo" pitchFamily="50" charset="0"/>
                        </a:rPr>
                        <a:t>Arriba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65000"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Flexo" pitchFamily="50" charset="0"/>
                        </a:rPr>
                        <a:t>5, 2/3</a:t>
                      </a:r>
                      <a:endParaRPr kumimoji="0" lang="es-ES" sz="20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Flexo" pitchFamily="50" charset="0"/>
                      </a:endParaRPr>
                    </a:p>
                  </a:txBody>
                  <a:tcPr marL="91428" marR="91428" marT="45736" marB="45736" horzOverflow="overflow">
                    <a:lnL w="1905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lg" len="lg"/>
                    </a:lnL>
                    <a:lnR w="1905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lg" len="lg"/>
                    </a:lnR>
                    <a:lnT w="1905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lg" len="lg"/>
                    </a:lnT>
                    <a:lnB w="1905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lg" len="lg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65000"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Flexo" pitchFamily="50" charset="0"/>
                        </a:rPr>
                        <a:t>Encanto</a:t>
                      </a:r>
                      <a:endParaRPr kumimoji="0" lang="en-US" sz="28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Flexo" pitchFamily="50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65000"/>
                        <a:buFont typeface="Wingdings" pitchFamily="2" charset="2"/>
                        <a:buNone/>
                        <a:tabLst/>
                      </a:pPr>
                      <a:r>
                        <a:rPr kumimoji="0" lang="es-ES_tradnl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Flexo" pitchFamily="50" charset="0"/>
                        </a:rPr>
                        <a:t>2400</a:t>
                      </a:r>
                      <a:r>
                        <a:rPr kumimoji="0" lang="en-US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Flexo" pitchFamily="50" charset="0"/>
                        </a:rPr>
                        <a:t>, 2/3</a:t>
                      </a:r>
                    </a:p>
                  </a:txBody>
                  <a:tcPr marL="91428" marR="91428" marT="45736" marB="45736" horzOverflow="overflow">
                    <a:lnL w="1905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lg" len="lg"/>
                    </a:lnL>
                    <a:lnR w="1905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lg" len="lg"/>
                    </a:lnR>
                    <a:lnT w="1905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lg" len="lg"/>
                    </a:lnT>
                    <a:lnB w="1905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lg" len="lg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65000"/>
                        <a:buFont typeface="Wingdings" pitchFamily="2" charset="2"/>
                        <a:buNone/>
                        <a:tabLst/>
                      </a:pPr>
                      <a:r>
                        <a:rPr kumimoji="0" lang="es-ES_tradnl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Flexo" pitchFamily="50" charset="0"/>
                        </a:rPr>
                        <a:t>Cima</a:t>
                      </a:r>
                      <a:r>
                        <a:rPr kumimoji="0" lang="es-ES_tradnl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Flexo" pitchFamily="50" charset="0"/>
                        </a:rPr>
                        <a:t>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65000"/>
                        <a:buFont typeface="Wingdings" pitchFamily="2" charset="2"/>
                        <a:buNone/>
                        <a:tabLst/>
                      </a:pPr>
                      <a:r>
                        <a:rPr kumimoji="0" lang="es-ES_tradnl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Flexo" pitchFamily="50" charset="0"/>
                        </a:rPr>
                        <a:t>340000</a:t>
                      </a:r>
                      <a:r>
                        <a:rPr kumimoji="0" lang="en-US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Flexo" pitchFamily="50" charset="0"/>
                        </a:rPr>
                        <a:t>,2/3</a:t>
                      </a:r>
                      <a:endParaRPr kumimoji="0" lang="es-ES" sz="20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Flexo" pitchFamily="50" charset="0"/>
                      </a:endParaRPr>
                    </a:p>
                  </a:txBody>
                  <a:tcPr marL="91428" marR="91428" marT="45736" marB="45736" horzOverflow="overflow">
                    <a:lnL w="1905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lg" len="lg"/>
                    </a:lnL>
                    <a:lnR w="1905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lg" len="lg"/>
                    </a:lnR>
                    <a:lnT w="1905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lg" len="lg"/>
                    </a:lnT>
                    <a:lnB w="1905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lg" len="lg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884238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65000"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2800" b="0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Flexo" pitchFamily="50" charset="0"/>
                        </a:rPr>
                        <a:t>Abajo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65000"/>
                        <a:buFont typeface="Wingdings" pitchFamily="2" charset="2"/>
                        <a:buNone/>
                        <a:tabLst/>
                      </a:pPr>
                      <a:r>
                        <a:rPr kumimoji="0" lang="es-ES_tradnl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Flexo" pitchFamily="50" charset="0"/>
                        </a:rPr>
                        <a:t>12, -1/3</a:t>
                      </a:r>
                      <a:endParaRPr kumimoji="0" lang="es-ES" sz="2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Flexo" pitchFamily="50" charset="0"/>
                      </a:endParaRPr>
                    </a:p>
                  </a:txBody>
                  <a:tcPr marL="91428" marR="91428" marT="45736" marB="45736" horzOverflow="overflow">
                    <a:lnL w="1905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lg" len="lg"/>
                    </a:lnL>
                    <a:lnR w="1905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lg" len="lg"/>
                    </a:lnR>
                    <a:lnT w="1905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lg" len="lg"/>
                    </a:lnT>
                    <a:lnB w="1905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lg" len="lg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65000"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2800" b="0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Flexo" pitchFamily="50" charset="0"/>
                        </a:rPr>
                        <a:t>Extra</a:t>
                      </a:r>
                      <a:r>
                        <a:rPr kumimoji="0" lang="es-ES_tradnl" sz="2800" b="0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Flexo" pitchFamily="50" charset="0"/>
                        </a:rPr>
                        <a:t>ño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65000"/>
                        <a:buFont typeface="Wingdings" pitchFamily="2" charset="2"/>
                        <a:buNone/>
                        <a:tabLst/>
                      </a:pPr>
                      <a:r>
                        <a:rPr kumimoji="0" lang="es-ES_tradnl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Flexo" pitchFamily="50" charset="0"/>
                        </a:rPr>
                        <a:t>205, -1/3</a:t>
                      </a:r>
                      <a:endParaRPr kumimoji="0" lang="es-ES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Flexo" pitchFamily="50" charset="0"/>
                      </a:endParaRPr>
                    </a:p>
                  </a:txBody>
                  <a:tcPr marL="91428" marR="91428" marT="45736" marB="45736" horzOverflow="overflow">
                    <a:lnL w="1905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lg" len="lg"/>
                    </a:lnL>
                    <a:lnR w="1905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lg" len="lg"/>
                    </a:lnR>
                    <a:lnT w="1905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lg" len="lg"/>
                    </a:lnT>
                    <a:lnB w="1905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lg" len="lg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65000"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Flexo" pitchFamily="50" charset="0"/>
                        </a:rPr>
                        <a:t>Belleza</a:t>
                      </a:r>
                      <a:endParaRPr kumimoji="0" lang="en-US" sz="28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Flexo" pitchFamily="50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65000"/>
                        <a:buFont typeface="Wingdings" pitchFamily="2" charset="2"/>
                        <a:buNone/>
                        <a:tabLst/>
                      </a:pPr>
                      <a:r>
                        <a:rPr kumimoji="0" lang="es-ES_tradnl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Flexo" pitchFamily="50" charset="0"/>
                        </a:rPr>
                        <a:t>8300, -1/3</a:t>
                      </a:r>
                      <a:endParaRPr kumimoji="0" lang="es-ES" sz="2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latin typeface="Flexo" pitchFamily="50" charset="0"/>
                      </a:endParaRPr>
                    </a:p>
                  </a:txBody>
                  <a:tcPr marL="91428" marR="91428" marT="45736" marB="45736" horzOverflow="overflow">
                    <a:lnL w="1905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lg" len="lg"/>
                    </a:lnL>
                    <a:lnR w="1905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lg" len="lg"/>
                    </a:lnR>
                    <a:lnT w="1905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lg" len="lg"/>
                    </a:lnT>
                    <a:lnB w="1905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lg" len="lg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23" name="Elipse 22">
            <a:extLst>
              <a:ext uri="{FF2B5EF4-FFF2-40B4-BE49-F238E27FC236}">
                <a16:creationId xmlns:a16="http://schemas.microsoft.com/office/drawing/2014/main" id="{508FC19F-C876-4B0E-A7F6-163F8D23940B}"/>
              </a:ext>
            </a:extLst>
          </p:cNvPr>
          <p:cNvSpPr/>
          <p:nvPr/>
        </p:nvSpPr>
        <p:spPr>
          <a:xfrm rot="5400000">
            <a:off x="2149379" y="2230517"/>
            <a:ext cx="2880321" cy="2396967"/>
          </a:xfrm>
          <a:prstGeom prst="ellipse">
            <a:avLst/>
          </a:prstGeom>
          <a:noFill/>
          <a:ln w="3810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MX" dirty="0"/>
          </a:p>
        </p:txBody>
      </p:sp>
      <p:sp>
        <p:nvSpPr>
          <p:cNvPr id="24" name="AutoShape 74">
            <a:extLst>
              <a:ext uri="{FF2B5EF4-FFF2-40B4-BE49-F238E27FC236}">
                <a16:creationId xmlns:a16="http://schemas.microsoft.com/office/drawing/2014/main" id="{56592429-AEE8-4978-98AE-FB5CCAA9B220}"/>
              </a:ext>
            </a:extLst>
          </p:cNvPr>
          <p:cNvSpPr>
            <a:spLocks/>
          </p:cNvSpPr>
          <p:nvPr/>
        </p:nvSpPr>
        <p:spPr bwMode="auto">
          <a:xfrm rot="-5400000">
            <a:off x="5548510" y="3254846"/>
            <a:ext cx="217488" cy="5894388"/>
          </a:xfrm>
          <a:prstGeom prst="leftBrace">
            <a:avLst>
              <a:gd name="adj1" fmla="val 221334"/>
              <a:gd name="adj2" fmla="val 50000"/>
            </a:avLst>
          </a:prstGeom>
          <a:noFill/>
          <a:ln w="57150">
            <a:solidFill>
              <a:srgbClr val="FFC000"/>
            </a:solidFill>
            <a:round/>
            <a:headEnd/>
            <a:tailEnd type="none" w="lg" len="lg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hlink"/>
              </a:buClr>
              <a:buSzPct val="65000"/>
              <a:buFont typeface="Wingdings" panose="05000000000000000000" pitchFamily="2" charset="2"/>
              <a:buChar char="n"/>
              <a:defRPr sz="3200">
                <a:solidFill>
                  <a:schemeClr val="tx1"/>
                </a:solidFill>
                <a:latin typeface="Tahoma" panose="020B060403050404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folHlink"/>
              </a:buClr>
              <a:buSzPct val="65000"/>
              <a:buFont typeface="Wingdings" panose="05000000000000000000" pitchFamily="2" charset="2"/>
              <a:buChar char="n"/>
              <a:defRPr sz="2800">
                <a:solidFill>
                  <a:schemeClr val="tx1"/>
                </a:solidFill>
                <a:latin typeface="Tahoma" panose="020B060403050404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hlink"/>
              </a:buClr>
              <a:buSzPct val="65000"/>
              <a:buFont typeface="Wingdings" panose="05000000000000000000" pitchFamily="2" charset="2"/>
              <a:buChar char="n"/>
              <a:defRPr sz="2400">
                <a:solidFill>
                  <a:schemeClr val="tx1"/>
                </a:solidFill>
                <a:latin typeface="Tahoma" panose="020B060403050404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folHlink"/>
              </a:buClr>
              <a:buSzPct val="65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Tahoma" panose="020B060403050404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hlink"/>
              </a:buClr>
              <a:buSzPct val="65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Tahoma" panose="020B060403050404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SzPct val="65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Tahoma" panose="020B060403050404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SzPct val="65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Tahoma" panose="020B060403050404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SzPct val="65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Tahoma" panose="020B060403050404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SzPct val="65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Tahoma" panose="020B060403050404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s-MX" altLang="en-US" sz="1800">
              <a:solidFill>
                <a:srgbClr val="FFC000"/>
              </a:solidFill>
            </a:endParaRPr>
          </a:p>
        </p:txBody>
      </p:sp>
      <p:sp>
        <p:nvSpPr>
          <p:cNvPr id="25" name="Text Box 75">
            <a:extLst>
              <a:ext uri="{FF2B5EF4-FFF2-40B4-BE49-F238E27FC236}">
                <a16:creationId xmlns:a16="http://schemas.microsoft.com/office/drawing/2014/main" id="{1FE7BEC2-58C5-4578-A9E1-CF6FCDE5BAF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65748" y="6310784"/>
            <a:ext cx="403225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57150">
                <a:solidFill>
                  <a:srgbClr val="000000"/>
                </a:solidFill>
                <a:miter lim="800000"/>
                <a:headEnd/>
                <a:tailEnd type="none" w="lg" len="lg"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Tahoma" panose="020B060403050404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Tahoma" panose="020B060403050404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Tahoma" panose="020B060403050404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Tahoma" panose="020B060403050404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Tahoma" panose="020B060403050404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anose="020B060403050404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anose="020B060403050404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anose="020B060403050404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anose="020B0604030504040204" pitchFamily="34" charset="0"/>
              </a:defRPr>
            </a:lvl9pPr>
          </a:lstStyle>
          <a:p>
            <a:pPr eaLnBrk="1" hangingPunct="1">
              <a:defRPr/>
            </a:pPr>
            <a:r>
              <a:rPr lang="es-MX" altLang="en-US" sz="24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Flexo" pitchFamily="50" charset="0"/>
              </a:rPr>
              <a:t>3 ‘familias’</a:t>
            </a:r>
            <a:r>
              <a:rPr lang="en-US" altLang="en-US" sz="24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Flexo" pitchFamily="50" charset="0"/>
              </a:rPr>
              <a:t> </a:t>
            </a:r>
            <a:r>
              <a:rPr lang="es-MX" altLang="en-US" sz="24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Flexo" pitchFamily="50" charset="0"/>
              </a:rPr>
              <a:t>o ‘generaciones’</a:t>
            </a:r>
            <a:endParaRPr lang="en-US" altLang="en-US" sz="24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Flexo" pitchFamily="50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80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580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580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2580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 nodeType="clickPar">
                      <p:stCondLst>
                        <p:cond delay="indefinite"/>
                      </p:stCondLst>
                      <p:childTnLst>
                        <p:par>
                          <p:cTn id="1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2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80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" presetID="1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4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0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80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80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80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80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80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80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80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80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80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4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80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8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80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80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2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80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8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47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9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58050" grpId="0"/>
      <p:bldP spid="22" grpId="0" build="p"/>
      <p:bldP spid="42002" grpId="0"/>
      <p:bldP spid="258075" grpId="0"/>
      <p:bldP spid="258076" grpId="0"/>
      <p:bldP spid="23" grpId="0" animBg="1"/>
      <p:bldP spid="23" grpId="1" animBg="1"/>
      <p:bldP spid="24" grpId="0" animBg="1"/>
      <p:bldP spid="25" grpId="0"/>
    </p:bld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9306" name="Rectangle 42">
            <a:extLst>
              <a:ext uri="{FF2B5EF4-FFF2-40B4-BE49-F238E27FC236}">
                <a16:creationId xmlns:a16="http://schemas.microsoft.com/office/drawing/2014/main" id="{54357D8A-7ADE-4F71-8885-6FE2D0D87D14}"/>
              </a:ext>
            </a:extLst>
          </p:cNvPr>
          <p:cNvSpPr>
            <a:spLocks noChangeArrowheads="1"/>
          </p:cNvSpPr>
          <p:nvPr/>
        </p:nvSpPr>
        <p:spPr bwMode="auto">
          <a:xfrm>
            <a:off x="971550" y="2276475"/>
            <a:ext cx="5616575" cy="26638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342900" indent="-342900" eaLnBrk="1" hangingPunct="1">
              <a:lnSpc>
                <a:spcPct val="90000"/>
              </a:lnSpc>
              <a:spcBef>
                <a:spcPct val="20000"/>
              </a:spcBef>
              <a:buClr>
                <a:schemeClr val="bg2"/>
              </a:buClr>
              <a:buSzPct val="85000"/>
              <a:buFontTx/>
              <a:buChar char="•"/>
              <a:defRPr/>
            </a:pPr>
            <a:r>
              <a:rPr lang="es-MX" sz="3200" dirty="0">
                <a:solidFill>
                  <a:srgbClr val="FFC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Flexo" pitchFamily="50" charset="0"/>
              </a:rPr>
              <a:t>Electromagnética: </a:t>
            </a:r>
            <a:r>
              <a:rPr lang="es-MX" sz="3200" dirty="0" err="1">
                <a:solidFill>
                  <a:srgbClr val="FFC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Flexo" pitchFamily="50" charset="0"/>
              </a:rPr>
              <a:t>Fot</a:t>
            </a:r>
            <a:r>
              <a:rPr lang="es-ES_tradnl" sz="3200" dirty="0" err="1">
                <a:solidFill>
                  <a:srgbClr val="FFC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Flexo" pitchFamily="50" charset="0"/>
              </a:rPr>
              <a:t>ón</a:t>
            </a:r>
            <a:r>
              <a:rPr lang="es-ES_tradnl" sz="3200" dirty="0">
                <a:solidFill>
                  <a:srgbClr val="FFC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Flexo" pitchFamily="50" charset="0"/>
              </a:rPr>
              <a:t> </a:t>
            </a:r>
          </a:p>
          <a:p>
            <a:pPr marL="342900" indent="-342900" eaLnBrk="1" hangingPunct="1">
              <a:lnSpc>
                <a:spcPct val="90000"/>
              </a:lnSpc>
              <a:spcBef>
                <a:spcPct val="20000"/>
              </a:spcBef>
              <a:buClr>
                <a:schemeClr val="bg2"/>
              </a:buClr>
              <a:buSzPct val="85000"/>
              <a:defRPr/>
            </a:pPr>
            <a:r>
              <a:rPr lang="es-ES_tradnl" sz="1600" dirty="0">
                <a:effectLst>
                  <a:outerShdw blurRad="38100" dist="38100" dir="2700000" algn="tl">
                    <a:srgbClr val="000000"/>
                  </a:outerShdw>
                </a:effectLst>
                <a:latin typeface="Flexo" pitchFamily="50" charset="0"/>
              </a:rPr>
              <a:t>         [Maxwell; Feynman; </a:t>
            </a:r>
            <a:r>
              <a:rPr lang="es-ES_tradnl" sz="1600" dirty="0" err="1">
                <a:effectLst>
                  <a:outerShdw blurRad="38100" dist="38100" dir="2700000" algn="tl">
                    <a:srgbClr val="000000"/>
                  </a:outerShdw>
                </a:effectLst>
                <a:latin typeface="Flexo" pitchFamily="50" charset="0"/>
              </a:rPr>
              <a:t>Schwinger</a:t>
            </a:r>
            <a:r>
              <a:rPr lang="es-ES_tradnl" sz="1600" dirty="0">
                <a:effectLst>
                  <a:outerShdw blurRad="38100" dist="38100" dir="2700000" algn="tl">
                    <a:srgbClr val="000000"/>
                  </a:outerShdw>
                </a:effectLst>
                <a:latin typeface="Flexo" pitchFamily="50" charset="0"/>
              </a:rPr>
              <a:t>; </a:t>
            </a:r>
            <a:r>
              <a:rPr lang="es-ES_tradnl" sz="1600" dirty="0" err="1">
                <a:effectLst>
                  <a:outerShdw blurRad="38100" dist="38100" dir="2700000" algn="tl">
                    <a:srgbClr val="000000"/>
                  </a:outerShdw>
                </a:effectLst>
                <a:latin typeface="Flexo" pitchFamily="50" charset="0"/>
              </a:rPr>
              <a:t>Tomonaga</a:t>
            </a:r>
            <a:r>
              <a:rPr lang="es-ES_tradnl" sz="1600" dirty="0">
                <a:effectLst>
                  <a:outerShdw blurRad="38100" dist="38100" dir="2700000" algn="tl">
                    <a:srgbClr val="000000"/>
                  </a:outerShdw>
                </a:effectLst>
                <a:latin typeface="Flexo" pitchFamily="50" charset="0"/>
              </a:rPr>
              <a:t>]</a:t>
            </a:r>
            <a:endParaRPr lang="es-ES_tradnl" sz="3200" dirty="0">
              <a:effectLst>
                <a:outerShdw blurRad="38100" dist="38100" dir="2700000" algn="tl">
                  <a:srgbClr val="000000"/>
                </a:outerShdw>
              </a:effectLst>
              <a:latin typeface="Flexo" pitchFamily="50" charset="0"/>
            </a:endParaRPr>
          </a:p>
          <a:p>
            <a:pPr marL="342900" indent="-342900" eaLnBrk="1" hangingPunct="1">
              <a:lnSpc>
                <a:spcPct val="90000"/>
              </a:lnSpc>
              <a:spcBef>
                <a:spcPct val="20000"/>
              </a:spcBef>
              <a:buClr>
                <a:schemeClr val="bg2"/>
              </a:buClr>
              <a:buSzPct val="85000"/>
              <a:buFontTx/>
              <a:buChar char="•"/>
              <a:defRPr/>
            </a:pPr>
            <a:r>
              <a:rPr lang="es-ES_tradnl" sz="3200" dirty="0">
                <a:solidFill>
                  <a:srgbClr val="66FF66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Flexo" pitchFamily="50" charset="0"/>
              </a:rPr>
              <a:t>Débil: W     , Z</a:t>
            </a:r>
            <a:r>
              <a:rPr lang="es-ES_tradnl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Flexo" pitchFamily="50" charset="0"/>
              </a:rPr>
              <a:t> </a:t>
            </a:r>
          </a:p>
          <a:p>
            <a:pPr marL="342900" indent="-342900" eaLnBrk="1" hangingPunct="1">
              <a:lnSpc>
                <a:spcPct val="90000"/>
              </a:lnSpc>
              <a:spcBef>
                <a:spcPct val="20000"/>
              </a:spcBef>
              <a:buClr>
                <a:schemeClr val="bg2"/>
              </a:buClr>
              <a:buSzPct val="85000"/>
              <a:defRPr/>
            </a:pPr>
            <a:r>
              <a:rPr lang="es-ES_tradnl" sz="1600" dirty="0">
                <a:effectLst>
                  <a:outerShdw blurRad="38100" dist="38100" dir="2700000" algn="tl">
                    <a:srgbClr val="000000"/>
                  </a:outerShdw>
                </a:effectLst>
                <a:latin typeface="Flexo" pitchFamily="50" charset="0"/>
              </a:rPr>
              <a:t>         [Curie; Becquerel; Fermi; </a:t>
            </a:r>
            <a:r>
              <a:rPr lang="es-ES_tradnl" sz="1600" dirty="0" err="1">
                <a:effectLst>
                  <a:outerShdw blurRad="38100" dist="38100" dir="2700000" algn="tl">
                    <a:srgbClr val="000000"/>
                  </a:outerShdw>
                </a:effectLst>
                <a:latin typeface="Flexo" pitchFamily="50" charset="0"/>
              </a:rPr>
              <a:t>Glashow</a:t>
            </a:r>
            <a:r>
              <a:rPr lang="es-ES_tradnl" sz="1600" dirty="0">
                <a:effectLst>
                  <a:outerShdw blurRad="38100" dist="38100" dir="2700000" algn="tl">
                    <a:srgbClr val="000000"/>
                  </a:outerShdw>
                </a:effectLst>
                <a:latin typeface="Flexo" pitchFamily="50" charset="0"/>
              </a:rPr>
              <a:t>; </a:t>
            </a:r>
            <a:r>
              <a:rPr lang="es-ES_tradnl" sz="1600" dirty="0" err="1">
                <a:effectLst>
                  <a:outerShdw blurRad="38100" dist="38100" dir="2700000" algn="tl">
                    <a:srgbClr val="000000"/>
                  </a:outerShdw>
                </a:effectLst>
                <a:latin typeface="Flexo" pitchFamily="50" charset="0"/>
              </a:rPr>
              <a:t>Salam</a:t>
            </a:r>
            <a:r>
              <a:rPr lang="es-ES_tradnl" sz="1600" dirty="0">
                <a:effectLst>
                  <a:outerShdw blurRad="38100" dist="38100" dir="2700000" algn="tl">
                    <a:srgbClr val="000000"/>
                  </a:outerShdw>
                </a:effectLst>
                <a:latin typeface="Flexo" pitchFamily="50" charset="0"/>
              </a:rPr>
              <a:t>; </a:t>
            </a:r>
            <a:r>
              <a:rPr lang="es-ES_tradnl" sz="1600" dirty="0" err="1">
                <a:effectLst>
                  <a:outerShdw blurRad="38100" dist="38100" dir="2700000" algn="tl">
                    <a:srgbClr val="000000"/>
                  </a:outerShdw>
                </a:effectLst>
                <a:latin typeface="Flexo" pitchFamily="50" charset="0"/>
              </a:rPr>
              <a:t>Weinberg</a:t>
            </a:r>
            <a:r>
              <a:rPr lang="es-ES_tradnl" sz="1600" dirty="0">
                <a:effectLst>
                  <a:outerShdw blurRad="38100" dist="38100" dir="2700000" algn="tl">
                    <a:srgbClr val="000000"/>
                  </a:outerShdw>
                </a:effectLst>
                <a:latin typeface="Flexo" pitchFamily="50" charset="0"/>
              </a:rPr>
              <a:t>]</a:t>
            </a:r>
            <a:endParaRPr lang="es-ES_tradnl" sz="3200" dirty="0">
              <a:effectLst>
                <a:outerShdw blurRad="38100" dist="38100" dir="2700000" algn="tl">
                  <a:srgbClr val="000000"/>
                </a:outerShdw>
              </a:effectLst>
              <a:latin typeface="Flexo" pitchFamily="50" charset="0"/>
            </a:endParaRPr>
          </a:p>
          <a:p>
            <a:pPr marL="342900" indent="-342900" eaLnBrk="1" hangingPunct="1">
              <a:lnSpc>
                <a:spcPct val="90000"/>
              </a:lnSpc>
              <a:spcBef>
                <a:spcPct val="20000"/>
              </a:spcBef>
              <a:buClr>
                <a:schemeClr val="bg2"/>
              </a:buClr>
              <a:buSzPct val="85000"/>
              <a:buFontTx/>
              <a:buChar char="•"/>
              <a:defRPr/>
            </a:pPr>
            <a:r>
              <a:rPr lang="es-ES_tradnl" sz="3200" dirty="0">
                <a:solidFill>
                  <a:srgbClr val="996633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Flexo" pitchFamily="50" charset="0"/>
              </a:rPr>
              <a:t>Fuerte: Gluón</a:t>
            </a:r>
            <a:endParaRPr lang="es-MX" sz="3200" dirty="0">
              <a:solidFill>
                <a:srgbClr val="996633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Flexo" pitchFamily="50" charset="0"/>
            </a:endParaRPr>
          </a:p>
          <a:p>
            <a:pPr marL="342900" indent="-342900" eaLnBrk="1" hangingPunct="1">
              <a:lnSpc>
                <a:spcPct val="90000"/>
              </a:lnSpc>
              <a:spcBef>
                <a:spcPct val="20000"/>
              </a:spcBef>
              <a:buClr>
                <a:schemeClr val="bg2"/>
              </a:buClr>
              <a:buSzPct val="85000"/>
              <a:defRPr/>
            </a:pPr>
            <a:r>
              <a:rPr lang="es-ES_tradnl" sz="1600" dirty="0">
                <a:effectLst>
                  <a:outerShdw blurRad="38100" dist="38100" dir="2700000" algn="tl">
                    <a:srgbClr val="000000"/>
                  </a:outerShdw>
                </a:effectLst>
                <a:latin typeface="Flexo" pitchFamily="50" charset="0"/>
              </a:rPr>
              <a:t>         [</a:t>
            </a:r>
            <a:r>
              <a:rPr lang="es-ES_tradnl" sz="1600" dirty="0" err="1">
                <a:effectLst>
                  <a:outerShdw blurRad="38100" dist="38100" dir="2700000" algn="tl">
                    <a:srgbClr val="000000"/>
                  </a:outerShdw>
                </a:effectLst>
                <a:latin typeface="Flexo" pitchFamily="50" charset="0"/>
              </a:rPr>
              <a:t>Gross</a:t>
            </a:r>
            <a:r>
              <a:rPr lang="es-ES_tradnl" sz="1600" dirty="0">
                <a:effectLst>
                  <a:outerShdw blurRad="38100" dist="38100" dir="2700000" algn="tl">
                    <a:srgbClr val="000000"/>
                  </a:outerShdw>
                </a:effectLst>
                <a:latin typeface="Flexo" pitchFamily="50" charset="0"/>
              </a:rPr>
              <a:t>, </a:t>
            </a:r>
            <a:r>
              <a:rPr lang="es-ES_tradnl" sz="1600" dirty="0" err="1">
                <a:effectLst>
                  <a:outerShdw blurRad="38100" dist="38100" dir="2700000" algn="tl">
                    <a:srgbClr val="000000"/>
                  </a:outerShdw>
                </a:effectLst>
                <a:latin typeface="Flexo" pitchFamily="50" charset="0"/>
              </a:rPr>
              <a:t>Wilczek</a:t>
            </a:r>
            <a:r>
              <a:rPr lang="es-ES_tradnl" sz="1600" dirty="0">
                <a:effectLst>
                  <a:outerShdw blurRad="38100" dist="38100" dir="2700000" algn="tl">
                    <a:srgbClr val="000000"/>
                  </a:outerShdw>
                </a:effectLst>
                <a:latin typeface="Flexo" pitchFamily="50" charset="0"/>
              </a:rPr>
              <a:t>; </a:t>
            </a:r>
            <a:r>
              <a:rPr lang="es-ES_tradnl" sz="1600" dirty="0" err="1">
                <a:effectLst>
                  <a:outerShdw blurRad="38100" dist="38100" dir="2700000" algn="tl">
                    <a:srgbClr val="000000"/>
                  </a:outerShdw>
                </a:effectLst>
                <a:latin typeface="Flexo" pitchFamily="50" charset="0"/>
              </a:rPr>
              <a:t>Politzer</a:t>
            </a:r>
            <a:r>
              <a:rPr lang="es-ES_tradnl" sz="1600" dirty="0">
                <a:effectLst>
                  <a:outerShdw blurRad="38100" dist="38100" dir="2700000" algn="tl">
                    <a:srgbClr val="000000"/>
                  </a:outerShdw>
                </a:effectLst>
                <a:latin typeface="Flexo" pitchFamily="50" charset="0"/>
              </a:rPr>
              <a:t>;...] </a:t>
            </a:r>
            <a:endParaRPr lang="es-ES_tradnl" sz="3200" dirty="0">
              <a:effectLst>
                <a:outerShdw blurRad="38100" dist="38100" dir="2700000" algn="tl">
                  <a:srgbClr val="000000"/>
                </a:outerShdw>
              </a:effectLst>
              <a:latin typeface="Flexo" pitchFamily="50" charset="0"/>
            </a:endParaRPr>
          </a:p>
          <a:p>
            <a:pPr marL="342900" indent="-342900" eaLnBrk="1" hangingPunct="1">
              <a:lnSpc>
                <a:spcPct val="90000"/>
              </a:lnSpc>
              <a:spcBef>
                <a:spcPct val="20000"/>
              </a:spcBef>
              <a:buClr>
                <a:schemeClr val="bg2"/>
              </a:buClr>
              <a:buSzPct val="85000"/>
              <a:defRPr/>
            </a:pPr>
            <a:endParaRPr lang="es-MX" sz="3200" dirty="0">
              <a:effectLst>
                <a:outerShdw blurRad="38100" dist="38100" dir="2700000" algn="tl">
                  <a:srgbClr val="000000"/>
                </a:outerShdw>
              </a:effectLst>
              <a:latin typeface="Flexo" pitchFamily="50" charset="0"/>
            </a:endParaRPr>
          </a:p>
        </p:txBody>
      </p:sp>
      <p:pic>
        <p:nvPicPr>
          <p:cNvPr id="17" name="Picture 34" descr="particlegreenb">
            <a:extLst>
              <a:ext uri="{FF2B5EF4-FFF2-40B4-BE49-F238E27FC236}">
                <a16:creationId xmlns:a16="http://schemas.microsoft.com/office/drawing/2014/main" id="{188376C0-6E2B-43D4-B7ED-81B769D347D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clrChange>
              <a:clrFrom>
                <a:srgbClr val="000000"/>
              </a:clrFrom>
              <a:clrTo>
                <a:srgbClr val="000000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009900" y="3076575"/>
            <a:ext cx="558800" cy="511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7892" name="Rectangle 2">
            <a:extLst>
              <a:ext uri="{FF2B5EF4-FFF2-40B4-BE49-F238E27FC236}">
                <a16:creationId xmlns:a16="http://schemas.microsoft.com/office/drawing/2014/main" id="{1952531F-D43D-42C3-A8E3-522C22AE0FC7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s-MX" altLang="en-US">
                <a:latin typeface="Flexo" pitchFamily="50" charset="0"/>
              </a:rPr>
              <a:t>Modelo Estándar</a:t>
            </a:r>
          </a:p>
        </p:txBody>
      </p:sp>
      <p:sp>
        <p:nvSpPr>
          <p:cNvPr id="37893" name="Text Box 26">
            <a:extLst>
              <a:ext uri="{FF2B5EF4-FFF2-40B4-BE49-F238E27FC236}">
                <a16:creationId xmlns:a16="http://schemas.microsoft.com/office/drawing/2014/main" id="{EED9708A-E076-41E6-8397-00B9E359326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92588" y="1427163"/>
            <a:ext cx="1841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 type="none" w="lg" len="lg"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 u="sng">
              <a:latin typeface="Flexo" pitchFamily="50" charset="0"/>
            </a:endParaRPr>
          </a:p>
        </p:txBody>
      </p:sp>
      <p:pic>
        <p:nvPicPr>
          <p:cNvPr id="11" name="Picture 16" descr="particleyellow2">
            <a:extLst>
              <a:ext uri="{FF2B5EF4-FFF2-40B4-BE49-F238E27FC236}">
                <a16:creationId xmlns:a16="http://schemas.microsoft.com/office/drawing/2014/main" id="{4EAA9453-9EEA-4F2A-B767-FA776CDE001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clrChange>
              <a:clrFrom>
                <a:srgbClr val="000000"/>
              </a:clrFrom>
              <a:clrTo>
                <a:srgbClr val="000000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976938" y="2401888"/>
            <a:ext cx="323850" cy="2968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4" name="Picture 34" descr="particlegreenb">
            <a:extLst>
              <a:ext uri="{FF2B5EF4-FFF2-40B4-BE49-F238E27FC236}">
                <a16:creationId xmlns:a16="http://schemas.microsoft.com/office/drawing/2014/main" id="{52AA2390-58EB-44C1-8818-FE4C1455C0B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clrChange>
              <a:clrFrom>
                <a:srgbClr val="000000"/>
              </a:clrFrom>
              <a:clrTo>
                <a:srgbClr val="000000">
                  <a:alpha val="0"/>
                </a:srgbClr>
              </a:clrTo>
            </a:clrChange>
            <a:lum bright="-36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067175" y="3076575"/>
            <a:ext cx="558800" cy="511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6" name="Picture 8" descr="particleoranged">
            <a:extLst>
              <a:ext uri="{FF2B5EF4-FFF2-40B4-BE49-F238E27FC236}">
                <a16:creationId xmlns:a16="http://schemas.microsoft.com/office/drawing/2014/main" id="{A3FD10B7-B1BC-4DDA-A487-636437888AD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clrChange>
              <a:clrFrom>
                <a:srgbClr val="000000"/>
              </a:clrFrom>
              <a:clrTo>
                <a:srgbClr val="000000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021138" y="4014788"/>
            <a:ext cx="327025" cy="300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8" name="Rectangle 41">
            <a:extLst>
              <a:ext uri="{FF2B5EF4-FFF2-40B4-BE49-F238E27FC236}">
                <a16:creationId xmlns:a16="http://schemas.microsoft.com/office/drawing/2014/main" id="{F04F25BB-3345-4433-8672-B198E1778B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4213" y="1412875"/>
            <a:ext cx="7272337" cy="5746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342900" indent="-342900" eaLnBrk="1" hangingPunct="1">
              <a:lnSpc>
                <a:spcPct val="90000"/>
              </a:lnSpc>
              <a:spcBef>
                <a:spcPct val="20000"/>
              </a:spcBef>
              <a:buClr>
                <a:schemeClr val="hlink"/>
              </a:buClr>
              <a:buSzPct val="65000"/>
              <a:buFont typeface="Wingdings" pitchFamily="2" charset="2"/>
              <a:buNone/>
              <a:defRPr/>
            </a:pPr>
            <a:r>
              <a:rPr lang="es-MX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Flexo" pitchFamily="50" charset="0"/>
              </a:rPr>
              <a:t>4 “cementos” </a:t>
            </a:r>
            <a:r>
              <a:rPr lang="es-MX" sz="2400" dirty="0">
                <a:effectLst>
                  <a:outerShdw blurRad="38100" dist="38100" dir="2700000" algn="tl">
                    <a:srgbClr val="000000"/>
                  </a:outerShdw>
                </a:effectLst>
                <a:latin typeface="Flexo" pitchFamily="50" charset="0"/>
              </a:rPr>
              <a:t>(partículas que dan origen a las  </a:t>
            </a:r>
            <a:r>
              <a:rPr lang="es-MX" sz="2800" dirty="0">
                <a:effectLst>
                  <a:outerShdw blurRad="38100" dist="38100" dir="2700000" algn="tl">
                    <a:srgbClr val="000000"/>
                  </a:outerShdw>
                </a:effectLst>
                <a:latin typeface="Flexo" pitchFamily="50" charset="0"/>
              </a:rPr>
              <a:t>3</a:t>
            </a:r>
            <a:r>
              <a:rPr lang="es-MX" sz="2400" dirty="0">
                <a:effectLst>
                  <a:outerShdw blurRad="38100" dist="38100" dir="2700000" algn="tl">
                    <a:srgbClr val="000000"/>
                  </a:outerShdw>
                </a:effectLst>
                <a:latin typeface="Flexo" pitchFamily="50" charset="0"/>
              </a:rPr>
              <a:t> </a:t>
            </a:r>
            <a:r>
              <a:rPr lang="es-MX" sz="2800" b="1" dirty="0">
                <a:effectLst>
                  <a:outerShdw blurRad="38100" dist="38100" dir="2700000" algn="tl">
                    <a:srgbClr val="000000"/>
                  </a:outerShdw>
                </a:effectLst>
                <a:latin typeface="Flexo" pitchFamily="50" charset="0"/>
              </a:rPr>
              <a:t>fuerzas fundamentales</a:t>
            </a:r>
            <a:r>
              <a:rPr lang="es-MX" sz="2400" dirty="0">
                <a:effectLst>
                  <a:outerShdw blurRad="38100" dist="38100" dir="2700000" algn="tl">
                    <a:srgbClr val="000000"/>
                  </a:outerShdw>
                </a:effectLst>
                <a:latin typeface="Flexo" pitchFamily="50" charset="0"/>
              </a:rPr>
              <a:t>):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5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30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30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30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accel="50000" fill="hold">
                                          <p:stCondLst>
                                            <p:cond delay="1000"/>
                                          </p:stCondLst>
                                        </p:cTn>
                                        <p:tgtEl>
                                          <p:spTgt spid="13930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2000" fill="hold"/>
                                        <p:tgtEl>
                                          <p:spTgt spid="13930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10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30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10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30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1000" accel="50000" fill="hold">
                                          <p:stCondLst>
                                            <p:cond delay="1000"/>
                                          </p:stCondLst>
                                        </p:cTn>
                                        <p:tgtEl>
                                          <p:spTgt spid="13930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2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30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2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30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10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30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30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accel="50000" fill="hold">
                                          <p:stCondLst>
                                            <p:cond delay="1000"/>
                                          </p:stCondLst>
                                        </p:cTn>
                                        <p:tgtEl>
                                          <p:spTgt spid="13930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2000" fill="hold"/>
                                        <p:tgtEl>
                                          <p:spTgt spid="13930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30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0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30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accel="50000" fill="hold">
                                          <p:stCondLst>
                                            <p:cond delay="1000"/>
                                          </p:stCondLst>
                                        </p:cTn>
                                        <p:tgtEl>
                                          <p:spTgt spid="13930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2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30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25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10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accel="50000" fill="hold">
                                          <p:stCondLst>
                                            <p:cond delay="100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2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1000" accel="50000" fill="hold">
                                          <p:stCondLst>
                                            <p:cond delay="100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2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 nodeType="clickPar">
                      <p:stCondLst>
                        <p:cond delay="indefinite"/>
                      </p:stCondLst>
                      <p:childTnLst>
                        <p:par>
                          <p:cTn id="3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7" presetID="2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30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30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30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13930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1000" fill="hold"/>
                                        <p:tgtEl>
                                          <p:spTgt spid="13930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30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30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13930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6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30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2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30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9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30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30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13930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1000" fill="hold"/>
                                        <p:tgtEl>
                                          <p:spTgt spid="13930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30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30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13930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6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30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" presetID="25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9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6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25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9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6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7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78" presetID="25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30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0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30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30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13930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" dur="1000" fill="hold"/>
                                        <p:tgtEl>
                                          <p:spTgt spid="13930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30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30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13930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7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30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8" presetID="25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0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4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5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6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7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8" presetID="2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30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0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30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30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2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13930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3" dur="1000" fill="hold"/>
                                        <p:tgtEl>
                                          <p:spTgt spid="13930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4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30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5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30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6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13930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7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30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9306" grpId="0" uiExpand="1" build="p"/>
    </p:bld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9306" name="Rectangle 42">
            <a:extLst>
              <a:ext uri="{FF2B5EF4-FFF2-40B4-BE49-F238E27FC236}">
                <a16:creationId xmlns:a16="http://schemas.microsoft.com/office/drawing/2014/main" id="{54357D8A-7ADE-4F71-8885-6FE2D0D87D14}"/>
              </a:ext>
            </a:extLst>
          </p:cNvPr>
          <p:cNvSpPr>
            <a:spLocks noChangeArrowheads="1"/>
          </p:cNvSpPr>
          <p:nvPr/>
        </p:nvSpPr>
        <p:spPr bwMode="auto">
          <a:xfrm>
            <a:off x="971550" y="2276475"/>
            <a:ext cx="5616575" cy="26638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342900" indent="-342900" eaLnBrk="1" hangingPunct="1">
              <a:lnSpc>
                <a:spcPct val="90000"/>
              </a:lnSpc>
              <a:spcBef>
                <a:spcPct val="20000"/>
              </a:spcBef>
              <a:buClr>
                <a:schemeClr val="bg2"/>
              </a:buClr>
              <a:buSzPct val="85000"/>
              <a:buFontTx/>
              <a:buChar char="•"/>
              <a:defRPr/>
            </a:pPr>
            <a:r>
              <a:rPr lang="es-MX" sz="3200" dirty="0">
                <a:solidFill>
                  <a:srgbClr val="FFC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Flexo" pitchFamily="50" charset="0"/>
              </a:rPr>
              <a:t>Electromagnética: </a:t>
            </a:r>
            <a:r>
              <a:rPr lang="es-MX" sz="3200" dirty="0" err="1">
                <a:solidFill>
                  <a:srgbClr val="FFC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Flexo" pitchFamily="50" charset="0"/>
              </a:rPr>
              <a:t>Fot</a:t>
            </a:r>
            <a:r>
              <a:rPr lang="es-ES_tradnl" sz="3200" dirty="0" err="1">
                <a:solidFill>
                  <a:srgbClr val="FFC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Flexo" pitchFamily="50" charset="0"/>
              </a:rPr>
              <a:t>ón</a:t>
            </a:r>
            <a:r>
              <a:rPr lang="es-ES_tradnl" sz="3200" dirty="0">
                <a:solidFill>
                  <a:srgbClr val="FFC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Flexo" pitchFamily="50" charset="0"/>
              </a:rPr>
              <a:t> </a:t>
            </a:r>
          </a:p>
          <a:p>
            <a:pPr marL="342900" indent="-342900" eaLnBrk="1" hangingPunct="1">
              <a:lnSpc>
                <a:spcPct val="90000"/>
              </a:lnSpc>
              <a:spcBef>
                <a:spcPct val="20000"/>
              </a:spcBef>
              <a:buClr>
                <a:schemeClr val="bg2"/>
              </a:buClr>
              <a:buSzPct val="85000"/>
              <a:defRPr/>
            </a:pPr>
            <a:r>
              <a:rPr lang="es-ES_tradnl" sz="1600" dirty="0">
                <a:effectLst>
                  <a:outerShdw blurRad="38100" dist="38100" dir="2700000" algn="tl">
                    <a:srgbClr val="000000"/>
                  </a:outerShdw>
                </a:effectLst>
                <a:latin typeface="Flexo" pitchFamily="50" charset="0"/>
              </a:rPr>
              <a:t>         [Maxwell; Feynman; </a:t>
            </a:r>
            <a:r>
              <a:rPr lang="es-ES_tradnl" sz="1600" dirty="0" err="1">
                <a:effectLst>
                  <a:outerShdw blurRad="38100" dist="38100" dir="2700000" algn="tl">
                    <a:srgbClr val="000000"/>
                  </a:outerShdw>
                </a:effectLst>
                <a:latin typeface="Flexo" pitchFamily="50" charset="0"/>
              </a:rPr>
              <a:t>Schwinger</a:t>
            </a:r>
            <a:r>
              <a:rPr lang="es-ES_tradnl" sz="1600" dirty="0">
                <a:effectLst>
                  <a:outerShdw blurRad="38100" dist="38100" dir="2700000" algn="tl">
                    <a:srgbClr val="000000"/>
                  </a:outerShdw>
                </a:effectLst>
                <a:latin typeface="Flexo" pitchFamily="50" charset="0"/>
              </a:rPr>
              <a:t>; </a:t>
            </a:r>
            <a:r>
              <a:rPr lang="es-ES_tradnl" sz="1600" dirty="0" err="1">
                <a:effectLst>
                  <a:outerShdw blurRad="38100" dist="38100" dir="2700000" algn="tl">
                    <a:srgbClr val="000000"/>
                  </a:outerShdw>
                </a:effectLst>
                <a:latin typeface="Flexo" pitchFamily="50" charset="0"/>
              </a:rPr>
              <a:t>Tomonaga</a:t>
            </a:r>
            <a:r>
              <a:rPr lang="es-ES_tradnl" sz="1600" dirty="0">
                <a:effectLst>
                  <a:outerShdw blurRad="38100" dist="38100" dir="2700000" algn="tl">
                    <a:srgbClr val="000000"/>
                  </a:outerShdw>
                </a:effectLst>
                <a:latin typeface="Flexo" pitchFamily="50" charset="0"/>
              </a:rPr>
              <a:t>]</a:t>
            </a:r>
            <a:endParaRPr lang="es-ES_tradnl" sz="3200" dirty="0">
              <a:effectLst>
                <a:outerShdw blurRad="38100" dist="38100" dir="2700000" algn="tl">
                  <a:srgbClr val="000000"/>
                </a:outerShdw>
              </a:effectLst>
              <a:latin typeface="Flexo" pitchFamily="50" charset="0"/>
            </a:endParaRPr>
          </a:p>
          <a:p>
            <a:pPr marL="342900" indent="-342900" eaLnBrk="1" hangingPunct="1">
              <a:lnSpc>
                <a:spcPct val="90000"/>
              </a:lnSpc>
              <a:spcBef>
                <a:spcPct val="20000"/>
              </a:spcBef>
              <a:buClr>
                <a:schemeClr val="bg2"/>
              </a:buClr>
              <a:buSzPct val="85000"/>
              <a:buFontTx/>
              <a:buChar char="•"/>
              <a:defRPr/>
            </a:pPr>
            <a:r>
              <a:rPr lang="es-ES_tradnl" sz="3200" dirty="0">
                <a:solidFill>
                  <a:srgbClr val="66FF66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Flexo" pitchFamily="50" charset="0"/>
              </a:rPr>
              <a:t>Débil: W     , Z</a:t>
            </a:r>
            <a:r>
              <a:rPr lang="es-ES_tradnl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Flexo" pitchFamily="50" charset="0"/>
              </a:rPr>
              <a:t> </a:t>
            </a:r>
          </a:p>
          <a:p>
            <a:pPr marL="342900" indent="-342900" eaLnBrk="1" hangingPunct="1">
              <a:lnSpc>
                <a:spcPct val="90000"/>
              </a:lnSpc>
              <a:spcBef>
                <a:spcPct val="20000"/>
              </a:spcBef>
              <a:buClr>
                <a:schemeClr val="bg2"/>
              </a:buClr>
              <a:buSzPct val="85000"/>
              <a:defRPr/>
            </a:pPr>
            <a:r>
              <a:rPr lang="es-ES_tradnl" sz="1600" dirty="0">
                <a:effectLst>
                  <a:outerShdw blurRad="38100" dist="38100" dir="2700000" algn="tl">
                    <a:srgbClr val="000000"/>
                  </a:outerShdw>
                </a:effectLst>
                <a:latin typeface="Flexo" pitchFamily="50" charset="0"/>
              </a:rPr>
              <a:t>         [Curie; Becquerel; Fermi; </a:t>
            </a:r>
            <a:r>
              <a:rPr lang="es-ES_tradnl" sz="1600" dirty="0" err="1">
                <a:effectLst>
                  <a:outerShdw blurRad="38100" dist="38100" dir="2700000" algn="tl">
                    <a:srgbClr val="000000"/>
                  </a:outerShdw>
                </a:effectLst>
                <a:latin typeface="Flexo" pitchFamily="50" charset="0"/>
              </a:rPr>
              <a:t>Glashow</a:t>
            </a:r>
            <a:r>
              <a:rPr lang="es-ES_tradnl" sz="1600" dirty="0">
                <a:effectLst>
                  <a:outerShdw blurRad="38100" dist="38100" dir="2700000" algn="tl">
                    <a:srgbClr val="000000"/>
                  </a:outerShdw>
                </a:effectLst>
                <a:latin typeface="Flexo" pitchFamily="50" charset="0"/>
              </a:rPr>
              <a:t>; </a:t>
            </a:r>
            <a:r>
              <a:rPr lang="es-ES_tradnl" sz="1600" dirty="0" err="1">
                <a:effectLst>
                  <a:outerShdw blurRad="38100" dist="38100" dir="2700000" algn="tl">
                    <a:srgbClr val="000000"/>
                  </a:outerShdw>
                </a:effectLst>
                <a:latin typeface="Flexo" pitchFamily="50" charset="0"/>
              </a:rPr>
              <a:t>Salam</a:t>
            </a:r>
            <a:r>
              <a:rPr lang="es-ES_tradnl" sz="1600" dirty="0">
                <a:effectLst>
                  <a:outerShdw blurRad="38100" dist="38100" dir="2700000" algn="tl">
                    <a:srgbClr val="000000"/>
                  </a:outerShdw>
                </a:effectLst>
                <a:latin typeface="Flexo" pitchFamily="50" charset="0"/>
              </a:rPr>
              <a:t>; </a:t>
            </a:r>
            <a:r>
              <a:rPr lang="es-ES_tradnl" sz="1600" dirty="0" err="1">
                <a:effectLst>
                  <a:outerShdw blurRad="38100" dist="38100" dir="2700000" algn="tl">
                    <a:srgbClr val="000000"/>
                  </a:outerShdw>
                </a:effectLst>
                <a:latin typeface="Flexo" pitchFamily="50" charset="0"/>
              </a:rPr>
              <a:t>Weinberg</a:t>
            </a:r>
            <a:r>
              <a:rPr lang="es-ES_tradnl" sz="1600" dirty="0">
                <a:effectLst>
                  <a:outerShdw blurRad="38100" dist="38100" dir="2700000" algn="tl">
                    <a:srgbClr val="000000"/>
                  </a:outerShdw>
                </a:effectLst>
                <a:latin typeface="Flexo" pitchFamily="50" charset="0"/>
              </a:rPr>
              <a:t>]</a:t>
            </a:r>
            <a:endParaRPr lang="es-ES_tradnl" sz="3200" dirty="0">
              <a:effectLst>
                <a:outerShdw blurRad="38100" dist="38100" dir="2700000" algn="tl">
                  <a:srgbClr val="000000"/>
                </a:outerShdw>
              </a:effectLst>
              <a:latin typeface="Flexo" pitchFamily="50" charset="0"/>
            </a:endParaRPr>
          </a:p>
          <a:p>
            <a:pPr marL="342900" indent="-342900" eaLnBrk="1" hangingPunct="1">
              <a:lnSpc>
                <a:spcPct val="90000"/>
              </a:lnSpc>
              <a:spcBef>
                <a:spcPct val="20000"/>
              </a:spcBef>
              <a:buClr>
                <a:schemeClr val="bg2"/>
              </a:buClr>
              <a:buSzPct val="85000"/>
              <a:buFontTx/>
              <a:buChar char="•"/>
              <a:defRPr/>
            </a:pPr>
            <a:r>
              <a:rPr lang="es-ES_tradnl" sz="3200" dirty="0">
                <a:solidFill>
                  <a:srgbClr val="996633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Flexo" pitchFamily="50" charset="0"/>
              </a:rPr>
              <a:t>Fuerte: Gluón</a:t>
            </a:r>
            <a:endParaRPr lang="es-MX" sz="3200" dirty="0">
              <a:solidFill>
                <a:srgbClr val="996633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Flexo" pitchFamily="50" charset="0"/>
            </a:endParaRPr>
          </a:p>
          <a:p>
            <a:pPr marL="342900" indent="-342900" eaLnBrk="1" hangingPunct="1">
              <a:lnSpc>
                <a:spcPct val="90000"/>
              </a:lnSpc>
              <a:spcBef>
                <a:spcPct val="20000"/>
              </a:spcBef>
              <a:buClr>
                <a:schemeClr val="bg2"/>
              </a:buClr>
              <a:buSzPct val="85000"/>
              <a:defRPr/>
            </a:pPr>
            <a:r>
              <a:rPr lang="es-ES_tradnl" sz="1600" dirty="0">
                <a:effectLst>
                  <a:outerShdw blurRad="38100" dist="38100" dir="2700000" algn="tl">
                    <a:srgbClr val="000000"/>
                  </a:outerShdw>
                </a:effectLst>
                <a:latin typeface="Flexo" pitchFamily="50" charset="0"/>
              </a:rPr>
              <a:t>         [</a:t>
            </a:r>
            <a:r>
              <a:rPr lang="es-ES_tradnl" sz="1600" dirty="0" err="1">
                <a:effectLst>
                  <a:outerShdw blurRad="38100" dist="38100" dir="2700000" algn="tl">
                    <a:srgbClr val="000000"/>
                  </a:outerShdw>
                </a:effectLst>
                <a:latin typeface="Flexo" pitchFamily="50" charset="0"/>
              </a:rPr>
              <a:t>Gross</a:t>
            </a:r>
            <a:r>
              <a:rPr lang="es-ES_tradnl" sz="1600" dirty="0">
                <a:effectLst>
                  <a:outerShdw blurRad="38100" dist="38100" dir="2700000" algn="tl">
                    <a:srgbClr val="000000"/>
                  </a:outerShdw>
                </a:effectLst>
                <a:latin typeface="Flexo" pitchFamily="50" charset="0"/>
              </a:rPr>
              <a:t>, </a:t>
            </a:r>
            <a:r>
              <a:rPr lang="es-ES_tradnl" sz="1600" dirty="0" err="1">
                <a:effectLst>
                  <a:outerShdw blurRad="38100" dist="38100" dir="2700000" algn="tl">
                    <a:srgbClr val="000000"/>
                  </a:outerShdw>
                </a:effectLst>
                <a:latin typeface="Flexo" pitchFamily="50" charset="0"/>
              </a:rPr>
              <a:t>Wilczek</a:t>
            </a:r>
            <a:r>
              <a:rPr lang="es-ES_tradnl" sz="1600" dirty="0">
                <a:effectLst>
                  <a:outerShdw blurRad="38100" dist="38100" dir="2700000" algn="tl">
                    <a:srgbClr val="000000"/>
                  </a:outerShdw>
                </a:effectLst>
                <a:latin typeface="Flexo" pitchFamily="50" charset="0"/>
              </a:rPr>
              <a:t>; </a:t>
            </a:r>
            <a:r>
              <a:rPr lang="es-ES_tradnl" sz="1600" dirty="0" err="1">
                <a:effectLst>
                  <a:outerShdw blurRad="38100" dist="38100" dir="2700000" algn="tl">
                    <a:srgbClr val="000000"/>
                  </a:outerShdw>
                </a:effectLst>
                <a:latin typeface="Flexo" pitchFamily="50" charset="0"/>
              </a:rPr>
              <a:t>Politzer</a:t>
            </a:r>
            <a:r>
              <a:rPr lang="es-ES_tradnl" sz="1600" dirty="0">
                <a:effectLst>
                  <a:outerShdw blurRad="38100" dist="38100" dir="2700000" algn="tl">
                    <a:srgbClr val="000000"/>
                  </a:outerShdw>
                </a:effectLst>
                <a:latin typeface="Flexo" pitchFamily="50" charset="0"/>
              </a:rPr>
              <a:t>;...] </a:t>
            </a:r>
            <a:endParaRPr lang="es-ES_tradnl" sz="3200" dirty="0">
              <a:effectLst>
                <a:outerShdw blurRad="38100" dist="38100" dir="2700000" algn="tl">
                  <a:srgbClr val="000000"/>
                </a:outerShdw>
              </a:effectLst>
              <a:latin typeface="Flexo" pitchFamily="50" charset="0"/>
            </a:endParaRPr>
          </a:p>
          <a:p>
            <a:pPr marL="342900" indent="-342900" eaLnBrk="1" hangingPunct="1">
              <a:lnSpc>
                <a:spcPct val="90000"/>
              </a:lnSpc>
              <a:spcBef>
                <a:spcPct val="20000"/>
              </a:spcBef>
              <a:buClr>
                <a:schemeClr val="bg2"/>
              </a:buClr>
              <a:buSzPct val="85000"/>
              <a:defRPr/>
            </a:pPr>
            <a:endParaRPr lang="es-MX" sz="3200" dirty="0">
              <a:effectLst>
                <a:outerShdw blurRad="38100" dist="38100" dir="2700000" algn="tl">
                  <a:srgbClr val="000000"/>
                </a:outerShdw>
              </a:effectLst>
              <a:latin typeface="Flexo" pitchFamily="50" charset="0"/>
            </a:endParaRPr>
          </a:p>
        </p:txBody>
      </p:sp>
      <p:pic>
        <p:nvPicPr>
          <p:cNvPr id="17" name="Picture 34" descr="particlegreenb">
            <a:extLst>
              <a:ext uri="{FF2B5EF4-FFF2-40B4-BE49-F238E27FC236}">
                <a16:creationId xmlns:a16="http://schemas.microsoft.com/office/drawing/2014/main" id="{188376C0-6E2B-43D4-B7ED-81B769D347D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clrChange>
              <a:clrFrom>
                <a:srgbClr val="000000"/>
              </a:clrFrom>
              <a:clrTo>
                <a:srgbClr val="000000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009900" y="3076575"/>
            <a:ext cx="558800" cy="511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7892" name="Rectangle 2">
            <a:extLst>
              <a:ext uri="{FF2B5EF4-FFF2-40B4-BE49-F238E27FC236}">
                <a16:creationId xmlns:a16="http://schemas.microsoft.com/office/drawing/2014/main" id="{1952531F-D43D-42C3-A8E3-522C22AE0FC7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s-MX" altLang="en-US">
                <a:latin typeface="Flexo" pitchFamily="50" charset="0"/>
              </a:rPr>
              <a:t>Modelo Estándar</a:t>
            </a:r>
          </a:p>
        </p:txBody>
      </p:sp>
      <p:sp>
        <p:nvSpPr>
          <p:cNvPr id="37893" name="Text Box 26">
            <a:extLst>
              <a:ext uri="{FF2B5EF4-FFF2-40B4-BE49-F238E27FC236}">
                <a16:creationId xmlns:a16="http://schemas.microsoft.com/office/drawing/2014/main" id="{EED9708A-E076-41E6-8397-00B9E359326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92588" y="1427163"/>
            <a:ext cx="1841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 type="none" w="lg" len="lg"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 u="sng">
              <a:latin typeface="Flexo" pitchFamily="50" charset="0"/>
            </a:endParaRPr>
          </a:p>
        </p:txBody>
      </p:sp>
      <p:pic>
        <p:nvPicPr>
          <p:cNvPr id="11" name="Picture 16" descr="particleyellow2">
            <a:extLst>
              <a:ext uri="{FF2B5EF4-FFF2-40B4-BE49-F238E27FC236}">
                <a16:creationId xmlns:a16="http://schemas.microsoft.com/office/drawing/2014/main" id="{4EAA9453-9EEA-4F2A-B767-FA776CDE001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clrChange>
              <a:clrFrom>
                <a:srgbClr val="000000"/>
              </a:clrFrom>
              <a:clrTo>
                <a:srgbClr val="000000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976938" y="2401888"/>
            <a:ext cx="323850" cy="2968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4" name="Picture 34" descr="particlegreenb">
            <a:extLst>
              <a:ext uri="{FF2B5EF4-FFF2-40B4-BE49-F238E27FC236}">
                <a16:creationId xmlns:a16="http://schemas.microsoft.com/office/drawing/2014/main" id="{52AA2390-58EB-44C1-8818-FE4C1455C0B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clrChange>
              <a:clrFrom>
                <a:srgbClr val="000000"/>
              </a:clrFrom>
              <a:clrTo>
                <a:srgbClr val="000000">
                  <a:alpha val="0"/>
                </a:srgbClr>
              </a:clrTo>
            </a:clrChange>
            <a:lum bright="-36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067175" y="3076575"/>
            <a:ext cx="558800" cy="511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6" name="Picture 8" descr="particleoranged">
            <a:extLst>
              <a:ext uri="{FF2B5EF4-FFF2-40B4-BE49-F238E27FC236}">
                <a16:creationId xmlns:a16="http://schemas.microsoft.com/office/drawing/2014/main" id="{A3FD10B7-B1BC-4DDA-A487-636437888AD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clrChange>
              <a:clrFrom>
                <a:srgbClr val="000000"/>
              </a:clrFrom>
              <a:clrTo>
                <a:srgbClr val="000000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021138" y="4014788"/>
            <a:ext cx="327025" cy="300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8" name="Rectangle 41">
            <a:extLst>
              <a:ext uri="{FF2B5EF4-FFF2-40B4-BE49-F238E27FC236}">
                <a16:creationId xmlns:a16="http://schemas.microsoft.com/office/drawing/2014/main" id="{F04F25BB-3345-4433-8672-B198E1778B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4213" y="1412875"/>
            <a:ext cx="7272337" cy="5746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342900" indent="-342900" eaLnBrk="1" hangingPunct="1">
              <a:lnSpc>
                <a:spcPct val="90000"/>
              </a:lnSpc>
              <a:spcBef>
                <a:spcPct val="20000"/>
              </a:spcBef>
              <a:buClr>
                <a:schemeClr val="hlink"/>
              </a:buClr>
              <a:buSzPct val="65000"/>
              <a:buFont typeface="Wingdings" pitchFamily="2" charset="2"/>
              <a:buNone/>
              <a:defRPr/>
            </a:pPr>
            <a:r>
              <a:rPr lang="es-MX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Flexo" pitchFamily="50" charset="0"/>
              </a:rPr>
              <a:t>4 “cementos” </a:t>
            </a:r>
            <a:r>
              <a:rPr lang="es-MX" sz="2400" dirty="0">
                <a:effectLst>
                  <a:outerShdw blurRad="38100" dist="38100" dir="2700000" algn="tl">
                    <a:srgbClr val="000000"/>
                  </a:outerShdw>
                </a:effectLst>
                <a:latin typeface="Flexo" pitchFamily="50" charset="0"/>
              </a:rPr>
              <a:t>(partículas que dan origen a las  </a:t>
            </a:r>
            <a:r>
              <a:rPr lang="es-MX" sz="2800" dirty="0">
                <a:effectLst>
                  <a:outerShdw blurRad="38100" dist="38100" dir="2700000" algn="tl">
                    <a:srgbClr val="000000"/>
                  </a:outerShdw>
                </a:effectLst>
                <a:latin typeface="Flexo" pitchFamily="50" charset="0"/>
              </a:rPr>
              <a:t>3</a:t>
            </a:r>
            <a:r>
              <a:rPr lang="es-MX" sz="2400" dirty="0">
                <a:effectLst>
                  <a:outerShdw blurRad="38100" dist="38100" dir="2700000" algn="tl">
                    <a:srgbClr val="000000"/>
                  </a:outerShdw>
                </a:effectLst>
                <a:latin typeface="Flexo" pitchFamily="50" charset="0"/>
              </a:rPr>
              <a:t> </a:t>
            </a:r>
            <a:r>
              <a:rPr lang="es-MX" sz="2800" b="1" dirty="0">
                <a:effectLst>
                  <a:outerShdw blurRad="38100" dist="38100" dir="2700000" algn="tl">
                    <a:srgbClr val="000000"/>
                  </a:outerShdw>
                </a:effectLst>
                <a:latin typeface="Flexo" pitchFamily="50" charset="0"/>
              </a:rPr>
              <a:t>fuerzas fundamentales</a:t>
            </a:r>
            <a:r>
              <a:rPr lang="es-MX" sz="2400" dirty="0">
                <a:effectLst>
                  <a:outerShdw blurRad="38100" dist="38100" dir="2700000" algn="tl">
                    <a:srgbClr val="000000"/>
                  </a:outerShdw>
                </a:effectLst>
                <a:latin typeface="Flexo" pitchFamily="50" charset="0"/>
              </a:rPr>
              <a:t>):</a:t>
            </a:r>
          </a:p>
        </p:txBody>
      </p:sp>
      <p:pic>
        <p:nvPicPr>
          <p:cNvPr id="10" name="Picture 6" descr="nucleus">
            <a:extLst>
              <a:ext uri="{FF2B5EF4-FFF2-40B4-BE49-F238E27FC236}">
                <a16:creationId xmlns:a16="http://schemas.microsoft.com/office/drawing/2014/main" id="{D8998640-67B5-4A53-9153-004ED4E2BC4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clrChange>
              <a:clrFrom>
                <a:srgbClr val="000000"/>
              </a:clrFrom>
              <a:clrTo>
                <a:srgbClr val="000000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95477" y="4357688"/>
            <a:ext cx="974725" cy="8937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" name="Text Box 7">
            <a:extLst>
              <a:ext uri="{FF2B5EF4-FFF2-40B4-BE49-F238E27FC236}">
                <a16:creationId xmlns:a16="http://schemas.microsoft.com/office/drawing/2014/main" id="{F6878CA1-18C2-4CA6-8B3C-61861B27EFA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32102" y="4549775"/>
            <a:ext cx="1244154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 type="none" w="lg" len="lg"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Tahoma" panose="020B060403050404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Tahoma" panose="020B060403050404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Tahoma" panose="020B060403050404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Tahoma" panose="020B060403050404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Tahoma" panose="020B060403050404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anose="020B060403050404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anose="020B060403050404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anose="020B060403050404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anose="020B0604030504040204" pitchFamily="34" charset="0"/>
              </a:defRPr>
            </a:lvl9pPr>
          </a:lstStyle>
          <a:p>
            <a:pPr eaLnBrk="1" hangingPunct="1"/>
            <a:r>
              <a:rPr lang="es-ES_tradnl" altLang="es-MX" sz="2400" dirty="0">
                <a:latin typeface="Flexo" pitchFamily="50" charset="0"/>
              </a:rPr>
              <a:t>Núcleo</a:t>
            </a:r>
            <a:endParaRPr lang="es-ES" altLang="es-MX" sz="2400" dirty="0">
              <a:latin typeface="Flexo" pitchFamily="50" charset="0"/>
            </a:endParaRPr>
          </a:p>
        </p:txBody>
      </p:sp>
      <p:pic>
        <p:nvPicPr>
          <p:cNvPr id="13" name="Picture 8" descr="particleoranged">
            <a:extLst>
              <a:ext uri="{FF2B5EF4-FFF2-40B4-BE49-F238E27FC236}">
                <a16:creationId xmlns:a16="http://schemas.microsoft.com/office/drawing/2014/main" id="{A748BDF8-AF02-4169-A119-DCD6B2B81CE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clrChange>
              <a:clrFrom>
                <a:srgbClr val="000000"/>
              </a:clrFrom>
              <a:clrTo>
                <a:srgbClr val="000000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68232" y="3214688"/>
            <a:ext cx="900112" cy="822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5" name="Picture 9" descr="particleoranged2">
            <a:extLst>
              <a:ext uri="{FF2B5EF4-FFF2-40B4-BE49-F238E27FC236}">
                <a16:creationId xmlns:a16="http://schemas.microsoft.com/office/drawing/2014/main" id="{ED53D126-3FFA-4833-BF71-CF0CAE3EFB0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>
            <a:clrChange>
              <a:clrFrom>
                <a:srgbClr val="000000"/>
              </a:clrFrom>
              <a:clrTo>
                <a:srgbClr val="000000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912694" y="3575050"/>
            <a:ext cx="288925" cy="265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9" name="Picture 10" descr="particleyellow2">
            <a:extLst>
              <a:ext uri="{FF2B5EF4-FFF2-40B4-BE49-F238E27FC236}">
                <a16:creationId xmlns:a16="http://schemas.microsoft.com/office/drawing/2014/main" id="{B5457940-AF6A-43B8-B834-4D400F8C00A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9">
            <a:clrChange>
              <a:clrFrom>
                <a:srgbClr val="000000"/>
              </a:clrFrom>
              <a:clrTo>
                <a:srgbClr val="000000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057157" y="3286125"/>
            <a:ext cx="287337" cy="263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0" name="Picture 11" descr="particleyellow">
            <a:extLst>
              <a:ext uri="{FF2B5EF4-FFF2-40B4-BE49-F238E27FC236}">
                <a16:creationId xmlns:a16="http://schemas.microsoft.com/office/drawing/2014/main" id="{453D189B-FDE9-4B2B-B45C-830016FB925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0">
            <a:clrChange>
              <a:clrFrom>
                <a:srgbClr val="000000"/>
              </a:clrFrom>
              <a:clrTo>
                <a:srgbClr val="000000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128594" y="3475038"/>
            <a:ext cx="503238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06230821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2" presetClass="exit" presetSubtype="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31" dur="3000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1+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3000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2999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4" presetID="2" presetClass="exit" presetSubtype="9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35" dur="1000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0-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1000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" presetID="2" presetClass="exit" presetSubtype="9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39" dur="1000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0-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1000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/>
      <p:bldP spid="12" grpId="1"/>
    </p:bld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9306" name="Rectangle 42">
            <a:extLst>
              <a:ext uri="{FF2B5EF4-FFF2-40B4-BE49-F238E27FC236}">
                <a16:creationId xmlns:a16="http://schemas.microsoft.com/office/drawing/2014/main" id="{54357D8A-7ADE-4F71-8885-6FE2D0D87D14}"/>
              </a:ext>
            </a:extLst>
          </p:cNvPr>
          <p:cNvSpPr>
            <a:spLocks noChangeArrowheads="1"/>
          </p:cNvSpPr>
          <p:nvPr/>
        </p:nvSpPr>
        <p:spPr bwMode="auto">
          <a:xfrm>
            <a:off x="971550" y="2276475"/>
            <a:ext cx="5616575" cy="26638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342900" indent="-342900" eaLnBrk="1" hangingPunct="1">
              <a:lnSpc>
                <a:spcPct val="90000"/>
              </a:lnSpc>
              <a:spcBef>
                <a:spcPct val="20000"/>
              </a:spcBef>
              <a:buClr>
                <a:schemeClr val="bg2"/>
              </a:buClr>
              <a:buSzPct val="85000"/>
              <a:buFontTx/>
              <a:buChar char="•"/>
              <a:defRPr/>
            </a:pPr>
            <a:r>
              <a:rPr lang="es-MX" sz="3200" dirty="0">
                <a:solidFill>
                  <a:srgbClr val="FFC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Flexo" pitchFamily="50" charset="0"/>
              </a:rPr>
              <a:t>Electromagnética: </a:t>
            </a:r>
            <a:r>
              <a:rPr lang="es-MX" sz="3200" dirty="0" err="1">
                <a:solidFill>
                  <a:srgbClr val="FFC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Flexo" pitchFamily="50" charset="0"/>
              </a:rPr>
              <a:t>Fot</a:t>
            </a:r>
            <a:r>
              <a:rPr lang="es-ES_tradnl" sz="3200" dirty="0" err="1">
                <a:solidFill>
                  <a:srgbClr val="FFC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Flexo" pitchFamily="50" charset="0"/>
              </a:rPr>
              <a:t>ón</a:t>
            </a:r>
            <a:r>
              <a:rPr lang="es-ES_tradnl" sz="3200" dirty="0">
                <a:solidFill>
                  <a:srgbClr val="FFC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Flexo" pitchFamily="50" charset="0"/>
              </a:rPr>
              <a:t> </a:t>
            </a:r>
          </a:p>
          <a:p>
            <a:pPr marL="342900" indent="-342900" eaLnBrk="1" hangingPunct="1">
              <a:lnSpc>
                <a:spcPct val="90000"/>
              </a:lnSpc>
              <a:spcBef>
                <a:spcPct val="20000"/>
              </a:spcBef>
              <a:buClr>
                <a:schemeClr val="bg2"/>
              </a:buClr>
              <a:buSzPct val="85000"/>
              <a:defRPr/>
            </a:pPr>
            <a:r>
              <a:rPr lang="es-ES_tradnl" sz="1600" dirty="0">
                <a:effectLst>
                  <a:outerShdw blurRad="38100" dist="38100" dir="2700000" algn="tl">
                    <a:srgbClr val="000000"/>
                  </a:outerShdw>
                </a:effectLst>
                <a:latin typeface="Flexo" pitchFamily="50" charset="0"/>
              </a:rPr>
              <a:t>         [Maxwell; Feynman; </a:t>
            </a:r>
            <a:r>
              <a:rPr lang="es-ES_tradnl" sz="1600" dirty="0" err="1">
                <a:effectLst>
                  <a:outerShdw blurRad="38100" dist="38100" dir="2700000" algn="tl">
                    <a:srgbClr val="000000"/>
                  </a:outerShdw>
                </a:effectLst>
                <a:latin typeface="Flexo" pitchFamily="50" charset="0"/>
              </a:rPr>
              <a:t>Schwinger</a:t>
            </a:r>
            <a:r>
              <a:rPr lang="es-ES_tradnl" sz="1600" dirty="0">
                <a:effectLst>
                  <a:outerShdw blurRad="38100" dist="38100" dir="2700000" algn="tl">
                    <a:srgbClr val="000000"/>
                  </a:outerShdw>
                </a:effectLst>
                <a:latin typeface="Flexo" pitchFamily="50" charset="0"/>
              </a:rPr>
              <a:t>; </a:t>
            </a:r>
            <a:r>
              <a:rPr lang="es-ES_tradnl" sz="1600" dirty="0" err="1">
                <a:effectLst>
                  <a:outerShdw blurRad="38100" dist="38100" dir="2700000" algn="tl">
                    <a:srgbClr val="000000"/>
                  </a:outerShdw>
                </a:effectLst>
                <a:latin typeface="Flexo" pitchFamily="50" charset="0"/>
              </a:rPr>
              <a:t>Tomonaga</a:t>
            </a:r>
            <a:r>
              <a:rPr lang="es-ES_tradnl" sz="1600" dirty="0">
                <a:effectLst>
                  <a:outerShdw blurRad="38100" dist="38100" dir="2700000" algn="tl">
                    <a:srgbClr val="000000"/>
                  </a:outerShdw>
                </a:effectLst>
                <a:latin typeface="Flexo" pitchFamily="50" charset="0"/>
              </a:rPr>
              <a:t>]</a:t>
            </a:r>
            <a:endParaRPr lang="es-ES_tradnl" sz="3200" dirty="0">
              <a:effectLst>
                <a:outerShdw blurRad="38100" dist="38100" dir="2700000" algn="tl">
                  <a:srgbClr val="000000"/>
                </a:outerShdw>
              </a:effectLst>
              <a:latin typeface="Flexo" pitchFamily="50" charset="0"/>
            </a:endParaRPr>
          </a:p>
          <a:p>
            <a:pPr marL="342900" indent="-342900" eaLnBrk="1" hangingPunct="1">
              <a:lnSpc>
                <a:spcPct val="90000"/>
              </a:lnSpc>
              <a:spcBef>
                <a:spcPct val="20000"/>
              </a:spcBef>
              <a:buClr>
                <a:schemeClr val="bg2"/>
              </a:buClr>
              <a:buSzPct val="85000"/>
              <a:buFontTx/>
              <a:buChar char="•"/>
              <a:defRPr/>
            </a:pPr>
            <a:r>
              <a:rPr lang="es-ES_tradnl" sz="3200" dirty="0">
                <a:solidFill>
                  <a:srgbClr val="66FF66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Flexo" pitchFamily="50" charset="0"/>
              </a:rPr>
              <a:t>Débil: W     , Z</a:t>
            </a:r>
            <a:r>
              <a:rPr lang="es-ES_tradnl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Flexo" pitchFamily="50" charset="0"/>
              </a:rPr>
              <a:t> </a:t>
            </a:r>
          </a:p>
          <a:p>
            <a:pPr marL="342900" indent="-342900" eaLnBrk="1" hangingPunct="1">
              <a:lnSpc>
                <a:spcPct val="90000"/>
              </a:lnSpc>
              <a:spcBef>
                <a:spcPct val="20000"/>
              </a:spcBef>
              <a:buClr>
                <a:schemeClr val="bg2"/>
              </a:buClr>
              <a:buSzPct val="85000"/>
              <a:defRPr/>
            </a:pPr>
            <a:r>
              <a:rPr lang="es-ES_tradnl" sz="1600" dirty="0">
                <a:effectLst>
                  <a:outerShdw blurRad="38100" dist="38100" dir="2700000" algn="tl">
                    <a:srgbClr val="000000"/>
                  </a:outerShdw>
                </a:effectLst>
                <a:latin typeface="Flexo" pitchFamily="50" charset="0"/>
              </a:rPr>
              <a:t>         [Curie; Becquerel; Fermi; </a:t>
            </a:r>
            <a:r>
              <a:rPr lang="es-ES_tradnl" sz="1600" dirty="0" err="1">
                <a:effectLst>
                  <a:outerShdw blurRad="38100" dist="38100" dir="2700000" algn="tl">
                    <a:srgbClr val="000000"/>
                  </a:outerShdw>
                </a:effectLst>
                <a:latin typeface="Flexo" pitchFamily="50" charset="0"/>
              </a:rPr>
              <a:t>Glashow</a:t>
            </a:r>
            <a:r>
              <a:rPr lang="es-ES_tradnl" sz="1600" dirty="0">
                <a:effectLst>
                  <a:outerShdw blurRad="38100" dist="38100" dir="2700000" algn="tl">
                    <a:srgbClr val="000000"/>
                  </a:outerShdw>
                </a:effectLst>
                <a:latin typeface="Flexo" pitchFamily="50" charset="0"/>
              </a:rPr>
              <a:t>; </a:t>
            </a:r>
            <a:r>
              <a:rPr lang="es-ES_tradnl" sz="1600" dirty="0" err="1">
                <a:effectLst>
                  <a:outerShdw blurRad="38100" dist="38100" dir="2700000" algn="tl">
                    <a:srgbClr val="000000"/>
                  </a:outerShdw>
                </a:effectLst>
                <a:latin typeface="Flexo" pitchFamily="50" charset="0"/>
              </a:rPr>
              <a:t>Salam</a:t>
            </a:r>
            <a:r>
              <a:rPr lang="es-ES_tradnl" sz="1600" dirty="0">
                <a:effectLst>
                  <a:outerShdw blurRad="38100" dist="38100" dir="2700000" algn="tl">
                    <a:srgbClr val="000000"/>
                  </a:outerShdw>
                </a:effectLst>
                <a:latin typeface="Flexo" pitchFamily="50" charset="0"/>
              </a:rPr>
              <a:t>; </a:t>
            </a:r>
            <a:r>
              <a:rPr lang="es-ES_tradnl" sz="1600" dirty="0" err="1">
                <a:effectLst>
                  <a:outerShdw blurRad="38100" dist="38100" dir="2700000" algn="tl">
                    <a:srgbClr val="000000"/>
                  </a:outerShdw>
                </a:effectLst>
                <a:latin typeface="Flexo" pitchFamily="50" charset="0"/>
              </a:rPr>
              <a:t>Weinberg</a:t>
            </a:r>
            <a:r>
              <a:rPr lang="es-ES_tradnl" sz="1600" dirty="0">
                <a:effectLst>
                  <a:outerShdw blurRad="38100" dist="38100" dir="2700000" algn="tl">
                    <a:srgbClr val="000000"/>
                  </a:outerShdw>
                </a:effectLst>
                <a:latin typeface="Flexo" pitchFamily="50" charset="0"/>
              </a:rPr>
              <a:t>]</a:t>
            </a:r>
            <a:endParaRPr lang="es-ES_tradnl" sz="3200" dirty="0">
              <a:effectLst>
                <a:outerShdw blurRad="38100" dist="38100" dir="2700000" algn="tl">
                  <a:srgbClr val="000000"/>
                </a:outerShdw>
              </a:effectLst>
              <a:latin typeface="Flexo" pitchFamily="50" charset="0"/>
            </a:endParaRPr>
          </a:p>
          <a:p>
            <a:pPr marL="342900" indent="-342900" eaLnBrk="1" hangingPunct="1">
              <a:lnSpc>
                <a:spcPct val="90000"/>
              </a:lnSpc>
              <a:spcBef>
                <a:spcPct val="20000"/>
              </a:spcBef>
              <a:buClr>
                <a:schemeClr val="bg2"/>
              </a:buClr>
              <a:buSzPct val="85000"/>
              <a:buFontTx/>
              <a:buChar char="•"/>
              <a:defRPr/>
            </a:pPr>
            <a:r>
              <a:rPr lang="es-ES_tradnl" sz="3200" dirty="0">
                <a:solidFill>
                  <a:srgbClr val="996633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Flexo" pitchFamily="50" charset="0"/>
              </a:rPr>
              <a:t>Fuerte: Gluón</a:t>
            </a:r>
            <a:endParaRPr lang="es-MX" sz="3200" dirty="0">
              <a:solidFill>
                <a:srgbClr val="996633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Flexo" pitchFamily="50" charset="0"/>
            </a:endParaRPr>
          </a:p>
          <a:p>
            <a:pPr marL="342900" indent="-342900" eaLnBrk="1" hangingPunct="1">
              <a:lnSpc>
                <a:spcPct val="90000"/>
              </a:lnSpc>
              <a:spcBef>
                <a:spcPct val="20000"/>
              </a:spcBef>
              <a:buClr>
                <a:schemeClr val="bg2"/>
              </a:buClr>
              <a:buSzPct val="85000"/>
              <a:defRPr/>
            </a:pPr>
            <a:r>
              <a:rPr lang="es-ES_tradnl" sz="1600" dirty="0">
                <a:effectLst>
                  <a:outerShdw blurRad="38100" dist="38100" dir="2700000" algn="tl">
                    <a:srgbClr val="000000"/>
                  </a:outerShdw>
                </a:effectLst>
                <a:latin typeface="Flexo" pitchFamily="50" charset="0"/>
              </a:rPr>
              <a:t>         [</a:t>
            </a:r>
            <a:r>
              <a:rPr lang="es-ES_tradnl" sz="1600" dirty="0" err="1">
                <a:effectLst>
                  <a:outerShdw blurRad="38100" dist="38100" dir="2700000" algn="tl">
                    <a:srgbClr val="000000"/>
                  </a:outerShdw>
                </a:effectLst>
                <a:latin typeface="Flexo" pitchFamily="50" charset="0"/>
              </a:rPr>
              <a:t>Gross</a:t>
            </a:r>
            <a:r>
              <a:rPr lang="es-ES_tradnl" sz="1600" dirty="0">
                <a:effectLst>
                  <a:outerShdw blurRad="38100" dist="38100" dir="2700000" algn="tl">
                    <a:srgbClr val="000000"/>
                  </a:outerShdw>
                </a:effectLst>
                <a:latin typeface="Flexo" pitchFamily="50" charset="0"/>
              </a:rPr>
              <a:t>, </a:t>
            </a:r>
            <a:r>
              <a:rPr lang="es-ES_tradnl" sz="1600" dirty="0" err="1">
                <a:effectLst>
                  <a:outerShdw blurRad="38100" dist="38100" dir="2700000" algn="tl">
                    <a:srgbClr val="000000"/>
                  </a:outerShdw>
                </a:effectLst>
                <a:latin typeface="Flexo" pitchFamily="50" charset="0"/>
              </a:rPr>
              <a:t>Wilczek</a:t>
            </a:r>
            <a:r>
              <a:rPr lang="es-ES_tradnl" sz="1600" dirty="0">
                <a:effectLst>
                  <a:outerShdw blurRad="38100" dist="38100" dir="2700000" algn="tl">
                    <a:srgbClr val="000000"/>
                  </a:outerShdw>
                </a:effectLst>
                <a:latin typeface="Flexo" pitchFamily="50" charset="0"/>
              </a:rPr>
              <a:t>; </a:t>
            </a:r>
            <a:r>
              <a:rPr lang="es-ES_tradnl" sz="1600" dirty="0" err="1">
                <a:effectLst>
                  <a:outerShdw blurRad="38100" dist="38100" dir="2700000" algn="tl">
                    <a:srgbClr val="000000"/>
                  </a:outerShdw>
                </a:effectLst>
                <a:latin typeface="Flexo" pitchFamily="50" charset="0"/>
              </a:rPr>
              <a:t>Politzer</a:t>
            </a:r>
            <a:r>
              <a:rPr lang="es-ES_tradnl" sz="1600" dirty="0">
                <a:effectLst>
                  <a:outerShdw blurRad="38100" dist="38100" dir="2700000" algn="tl">
                    <a:srgbClr val="000000"/>
                  </a:outerShdw>
                </a:effectLst>
                <a:latin typeface="Flexo" pitchFamily="50" charset="0"/>
              </a:rPr>
              <a:t>;...] </a:t>
            </a:r>
            <a:endParaRPr lang="es-ES_tradnl" sz="3200" dirty="0">
              <a:effectLst>
                <a:outerShdw blurRad="38100" dist="38100" dir="2700000" algn="tl">
                  <a:srgbClr val="000000"/>
                </a:outerShdw>
              </a:effectLst>
              <a:latin typeface="Flexo" pitchFamily="50" charset="0"/>
            </a:endParaRPr>
          </a:p>
          <a:p>
            <a:pPr marL="342900" indent="-342900" eaLnBrk="1" hangingPunct="1">
              <a:lnSpc>
                <a:spcPct val="90000"/>
              </a:lnSpc>
              <a:spcBef>
                <a:spcPct val="20000"/>
              </a:spcBef>
              <a:buClr>
                <a:schemeClr val="bg2"/>
              </a:buClr>
              <a:buSzPct val="85000"/>
              <a:defRPr/>
            </a:pPr>
            <a:endParaRPr lang="es-MX" sz="3200" dirty="0">
              <a:effectLst>
                <a:outerShdw blurRad="38100" dist="38100" dir="2700000" algn="tl">
                  <a:srgbClr val="000000"/>
                </a:outerShdw>
              </a:effectLst>
              <a:latin typeface="Flexo" pitchFamily="50" charset="0"/>
            </a:endParaRPr>
          </a:p>
        </p:txBody>
      </p:sp>
      <p:pic>
        <p:nvPicPr>
          <p:cNvPr id="17" name="Picture 34" descr="particlegreenb">
            <a:extLst>
              <a:ext uri="{FF2B5EF4-FFF2-40B4-BE49-F238E27FC236}">
                <a16:creationId xmlns:a16="http://schemas.microsoft.com/office/drawing/2014/main" id="{188376C0-6E2B-43D4-B7ED-81B769D347D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clrChange>
              <a:clrFrom>
                <a:srgbClr val="000000"/>
              </a:clrFrom>
              <a:clrTo>
                <a:srgbClr val="000000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009900" y="3076575"/>
            <a:ext cx="558800" cy="511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7892" name="Rectangle 2">
            <a:extLst>
              <a:ext uri="{FF2B5EF4-FFF2-40B4-BE49-F238E27FC236}">
                <a16:creationId xmlns:a16="http://schemas.microsoft.com/office/drawing/2014/main" id="{1952531F-D43D-42C3-A8E3-522C22AE0FC7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s-MX" altLang="en-US">
                <a:latin typeface="Flexo" pitchFamily="50" charset="0"/>
              </a:rPr>
              <a:t>Modelo Estándar</a:t>
            </a:r>
          </a:p>
        </p:txBody>
      </p:sp>
      <p:sp>
        <p:nvSpPr>
          <p:cNvPr id="37893" name="Text Box 26">
            <a:extLst>
              <a:ext uri="{FF2B5EF4-FFF2-40B4-BE49-F238E27FC236}">
                <a16:creationId xmlns:a16="http://schemas.microsoft.com/office/drawing/2014/main" id="{EED9708A-E076-41E6-8397-00B9E359326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92588" y="1427163"/>
            <a:ext cx="1841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 type="none" w="lg" len="lg"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 u="sng">
              <a:latin typeface="Flexo" pitchFamily="50" charset="0"/>
            </a:endParaRPr>
          </a:p>
        </p:txBody>
      </p:sp>
      <p:pic>
        <p:nvPicPr>
          <p:cNvPr id="11" name="Picture 16" descr="particleyellow2">
            <a:extLst>
              <a:ext uri="{FF2B5EF4-FFF2-40B4-BE49-F238E27FC236}">
                <a16:creationId xmlns:a16="http://schemas.microsoft.com/office/drawing/2014/main" id="{4EAA9453-9EEA-4F2A-B767-FA776CDE001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clrChange>
              <a:clrFrom>
                <a:srgbClr val="000000"/>
              </a:clrFrom>
              <a:clrTo>
                <a:srgbClr val="000000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976938" y="2401888"/>
            <a:ext cx="323850" cy="2968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4" name="Picture 34" descr="particlegreenb">
            <a:extLst>
              <a:ext uri="{FF2B5EF4-FFF2-40B4-BE49-F238E27FC236}">
                <a16:creationId xmlns:a16="http://schemas.microsoft.com/office/drawing/2014/main" id="{52AA2390-58EB-44C1-8818-FE4C1455C0B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clrChange>
              <a:clrFrom>
                <a:srgbClr val="000000"/>
              </a:clrFrom>
              <a:clrTo>
                <a:srgbClr val="000000">
                  <a:alpha val="0"/>
                </a:srgbClr>
              </a:clrTo>
            </a:clrChange>
            <a:lum bright="-36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067175" y="3076575"/>
            <a:ext cx="558800" cy="511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6" name="Picture 8" descr="particleoranged">
            <a:extLst>
              <a:ext uri="{FF2B5EF4-FFF2-40B4-BE49-F238E27FC236}">
                <a16:creationId xmlns:a16="http://schemas.microsoft.com/office/drawing/2014/main" id="{A3FD10B7-B1BC-4DDA-A487-636437888AD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clrChange>
              <a:clrFrom>
                <a:srgbClr val="000000"/>
              </a:clrFrom>
              <a:clrTo>
                <a:srgbClr val="000000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021138" y="4014788"/>
            <a:ext cx="327025" cy="300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8" name="Rectangle 41">
            <a:extLst>
              <a:ext uri="{FF2B5EF4-FFF2-40B4-BE49-F238E27FC236}">
                <a16:creationId xmlns:a16="http://schemas.microsoft.com/office/drawing/2014/main" id="{F04F25BB-3345-4433-8672-B198E1778B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4213" y="1412875"/>
            <a:ext cx="7272337" cy="5746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342900" indent="-342900" eaLnBrk="1" hangingPunct="1">
              <a:lnSpc>
                <a:spcPct val="90000"/>
              </a:lnSpc>
              <a:spcBef>
                <a:spcPct val="20000"/>
              </a:spcBef>
              <a:buClr>
                <a:schemeClr val="hlink"/>
              </a:buClr>
              <a:buSzPct val="65000"/>
              <a:buFont typeface="Wingdings" pitchFamily="2" charset="2"/>
              <a:buNone/>
              <a:defRPr/>
            </a:pPr>
            <a:r>
              <a:rPr lang="es-MX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Flexo" pitchFamily="50" charset="0"/>
              </a:rPr>
              <a:t>4 “cementos” </a:t>
            </a:r>
            <a:r>
              <a:rPr lang="es-MX" sz="2400" dirty="0">
                <a:effectLst>
                  <a:outerShdw blurRad="38100" dist="38100" dir="2700000" algn="tl">
                    <a:srgbClr val="000000"/>
                  </a:outerShdw>
                </a:effectLst>
                <a:latin typeface="Flexo" pitchFamily="50" charset="0"/>
              </a:rPr>
              <a:t>(partículas que dan origen a las  </a:t>
            </a:r>
            <a:r>
              <a:rPr lang="es-MX" sz="2800" dirty="0">
                <a:effectLst>
                  <a:outerShdw blurRad="38100" dist="38100" dir="2700000" algn="tl">
                    <a:srgbClr val="000000"/>
                  </a:outerShdw>
                </a:effectLst>
                <a:latin typeface="Flexo" pitchFamily="50" charset="0"/>
              </a:rPr>
              <a:t>3</a:t>
            </a:r>
            <a:r>
              <a:rPr lang="es-MX" sz="2400" dirty="0">
                <a:effectLst>
                  <a:outerShdw blurRad="38100" dist="38100" dir="2700000" algn="tl">
                    <a:srgbClr val="000000"/>
                  </a:outerShdw>
                </a:effectLst>
                <a:latin typeface="Flexo" pitchFamily="50" charset="0"/>
              </a:rPr>
              <a:t> </a:t>
            </a:r>
            <a:r>
              <a:rPr lang="es-MX" sz="2800" b="1" dirty="0">
                <a:effectLst>
                  <a:outerShdw blurRad="38100" dist="38100" dir="2700000" algn="tl">
                    <a:srgbClr val="000000"/>
                  </a:outerShdw>
                </a:effectLst>
                <a:latin typeface="Flexo" pitchFamily="50" charset="0"/>
              </a:rPr>
              <a:t>fuerzas fundamentales</a:t>
            </a:r>
            <a:r>
              <a:rPr lang="es-MX" sz="2400" dirty="0">
                <a:effectLst>
                  <a:outerShdw blurRad="38100" dist="38100" dir="2700000" algn="tl">
                    <a:srgbClr val="000000"/>
                  </a:outerShdw>
                </a:effectLst>
                <a:latin typeface="Flexo" pitchFamily="50" charset="0"/>
              </a:rPr>
              <a:t>):</a:t>
            </a:r>
          </a:p>
        </p:txBody>
      </p:sp>
      <p:sp>
        <p:nvSpPr>
          <p:cNvPr id="21" name="Rectangle 44">
            <a:extLst>
              <a:ext uri="{FF2B5EF4-FFF2-40B4-BE49-F238E27FC236}">
                <a16:creationId xmlns:a16="http://schemas.microsoft.com/office/drawing/2014/main" id="{825737B9-0949-4502-830B-08D69697D05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99200" y="2708275"/>
            <a:ext cx="2376488" cy="9350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342900" indent="-342900">
              <a:lnSpc>
                <a:spcPct val="90000"/>
              </a:lnSpc>
              <a:spcBef>
                <a:spcPct val="20000"/>
              </a:spcBef>
              <a:buClr>
                <a:schemeClr val="hlink"/>
              </a:buClr>
              <a:buSzPct val="65000"/>
              <a:buFont typeface="Wingdings" pitchFamily="2" charset="2"/>
              <a:buNone/>
              <a:defRPr/>
            </a:pPr>
            <a:r>
              <a:rPr lang="es-MX" sz="3200" dirty="0" err="1">
                <a:solidFill>
                  <a:srgbClr val="FF0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Flexo" pitchFamily="50" charset="0"/>
              </a:rPr>
              <a:t>Electrod</a:t>
            </a:r>
            <a:r>
              <a:rPr lang="es-ES_tradnl" sz="3200" dirty="0" err="1">
                <a:solidFill>
                  <a:srgbClr val="FF0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Flexo" pitchFamily="50" charset="0"/>
              </a:rPr>
              <a:t>ébil</a:t>
            </a:r>
            <a:r>
              <a:rPr lang="es-ES_tradnl" sz="1600" dirty="0">
                <a:effectLst>
                  <a:outerShdw blurRad="38100" dist="38100" dir="2700000" algn="tl">
                    <a:srgbClr val="000000"/>
                  </a:outerShdw>
                </a:effectLst>
                <a:latin typeface="Flexo" pitchFamily="50" charset="0"/>
              </a:rPr>
              <a:t> </a:t>
            </a:r>
          </a:p>
          <a:p>
            <a:pPr marL="342900" indent="-342900">
              <a:lnSpc>
                <a:spcPct val="90000"/>
              </a:lnSpc>
              <a:spcBef>
                <a:spcPct val="20000"/>
              </a:spcBef>
              <a:buClr>
                <a:schemeClr val="hlink"/>
              </a:buClr>
              <a:buSzPct val="65000"/>
              <a:buFont typeface="Wingdings" pitchFamily="2" charset="2"/>
              <a:buNone/>
              <a:defRPr/>
            </a:pPr>
            <a:r>
              <a:rPr lang="es-ES_tradnl" sz="1600" dirty="0">
                <a:effectLst>
                  <a:outerShdw blurRad="38100" dist="38100" dir="2700000" algn="tl">
                    <a:srgbClr val="000000"/>
                  </a:outerShdw>
                </a:effectLst>
                <a:latin typeface="Flexo" pitchFamily="50" charset="0"/>
              </a:rPr>
              <a:t>   [</a:t>
            </a:r>
            <a:r>
              <a:rPr lang="es-ES_tradnl" sz="1600" dirty="0" err="1">
                <a:effectLst>
                  <a:outerShdw blurRad="38100" dist="38100" dir="2700000" algn="tl">
                    <a:srgbClr val="000000"/>
                  </a:outerShdw>
                </a:effectLst>
                <a:latin typeface="Flexo" pitchFamily="50" charset="0"/>
              </a:rPr>
              <a:t>Glashow</a:t>
            </a:r>
            <a:r>
              <a:rPr lang="es-ES_tradnl" sz="1600" dirty="0">
                <a:effectLst>
                  <a:outerShdw blurRad="38100" dist="38100" dir="2700000" algn="tl">
                    <a:srgbClr val="000000"/>
                  </a:outerShdw>
                </a:effectLst>
                <a:latin typeface="Flexo" pitchFamily="50" charset="0"/>
              </a:rPr>
              <a:t>; </a:t>
            </a:r>
            <a:r>
              <a:rPr lang="es-ES_tradnl" sz="1600" dirty="0" err="1">
                <a:effectLst>
                  <a:outerShdw blurRad="38100" dist="38100" dir="2700000" algn="tl">
                    <a:srgbClr val="000000"/>
                  </a:outerShdw>
                </a:effectLst>
                <a:latin typeface="Flexo" pitchFamily="50" charset="0"/>
              </a:rPr>
              <a:t>Salam</a:t>
            </a:r>
            <a:r>
              <a:rPr lang="es-ES_tradnl" sz="1600" dirty="0">
                <a:effectLst>
                  <a:outerShdw blurRad="38100" dist="38100" dir="2700000" algn="tl">
                    <a:srgbClr val="000000"/>
                  </a:outerShdw>
                </a:effectLst>
                <a:latin typeface="Flexo" pitchFamily="50" charset="0"/>
              </a:rPr>
              <a:t>; </a:t>
            </a:r>
            <a:r>
              <a:rPr lang="es-ES_tradnl" sz="1600" dirty="0" err="1">
                <a:effectLst>
                  <a:outerShdw blurRad="38100" dist="38100" dir="2700000" algn="tl">
                    <a:srgbClr val="000000"/>
                  </a:outerShdw>
                </a:effectLst>
                <a:latin typeface="Flexo" pitchFamily="50" charset="0"/>
              </a:rPr>
              <a:t>Weinberg</a:t>
            </a:r>
            <a:r>
              <a:rPr lang="en-US" sz="1600" dirty="0">
                <a:effectLst>
                  <a:outerShdw blurRad="38100" dist="38100" dir="2700000" algn="tl">
                    <a:srgbClr val="000000"/>
                  </a:outerShdw>
                </a:effectLst>
                <a:latin typeface="Flexo" pitchFamily="50" charset="0"/>
              </a:rPr>
              <a:t>]</a:t>
            </a:r>
            <a:endParaRPr lang="es-MX" sz="1600" dirty="0">
              <a:effectLst>
                <a:outerShdw blurRad="38100" dist="38100" dir="2700000" algn="tl">
                  <a:srgbClr val="000000"/>
                </a:outerShdw>
              </a:effectLst>
              <a:latin typeface="Flexo" pitchFamily="50" charset="0"/>
            </a:endParaRPr>
          </a:p>
        </p:txBody>
      </p:sp>
      <p:sp>
        <p:nvSpPr>
          <p:cNvPr id="22" name="Line 45">
            <a:extLst>
              <a:ext uri="{FF2B5EF4-FFF2-40B4-BE49-F238E27FC236}">
                <a16:creationId xmlns:a16="http://schemas.microsoft.com/office/drawing/2014/main" id="{E4D05565-E5A9-4FB7-9DF1-9DC3380E63EF}"/>
              </a:ext>
            </a:extLst>
          </p:cNvPr>
          <p:cNvSpPr>
            <a:spLocks noChangeShapeType="1"/>
          </p:cNvSpPr>
          <p:nvPr/>
        </p:nvSpPr>
        <p:spPr bwMode="auto">
          <a:xfrm>
            <a:off x="5867400" y="2565400"/>
            <a:ext cx="433388" cy="287338"/>
          </a:xfrm>
          <a:prstGeom prst="line">
            <a:avLst/>
          </a:prstGeom>
          <a:noFill/>
          <a:ln w="19050">
            <a:solidFill>
              <a:srgbClr val="FF0000"/>
            </a:solidFill>
            <a:round/>
            <a:headEnd/>
            <a:tailEnd type="triangle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s-MX"/>
          </a:p>
        </p:txBody>
      </p:sp>
      <p:sp>
        <p:nvSpPr>
          <p:cNvPr id="23" name="Line 46">
            <a:extLst>
              <a:ext uri="{FF2B5EF4-FFF2-40B4-BE49-F238E27FC236}">
                <a16:creationId xmlns:a16="http://schemas.microsoft.com/office/drawing/2014/main" id="{0A262872-80A3-4FD2-B00C-DD33EF2A9AFF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356100" y="3068638"/>
            <a:ext cx="1944688" cy="288925"/>
          </a:xfrm>
          <a:prstGeom prst="line">
            <a:avLst/>
          </a:prstGeom>
          <a:noFill/>
          <a:ln w="25400">
            <a:solidFill>
              <a:srgbClr val="FF0000"/>
            </a:solidFill>
            <a:round/>
            <a:headEnd/>
            <a:tailEnd type="triangle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s-MX"/>
          </a:p>
        </p:txBody>
      </p:sp>
    </p:spTree>
    <p:extLst>
      <p:ext uri="{BB962C8B-B14F-4D97-AF65-F5344CB8AC3E}">
        <p14:creationId xmlns:p14="http://schemas.microsoft.com/office/powerpoint/2010/main" val="391204940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" grpId="0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6" name="Rectangle 2">
            <a:extLst>
              <a:ext uri="{FF2B5EF4-FFF2-40B4-BE49-F238E27FC236}">
                <a16:creationId xmlns:a16="http://schemas.microsoft.com/office/drawing/2014/main" id="{88E13417-E8D5-45EF-BA12-C0A553C21690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457200" y="381000"/>
            <a:ext cx="8291513" cy="1371600"/>
          </a:xfrm>
        </p:spPr>
        <p:txBody>
          <a:bodyPr/>
          <a:lstStyle/>
          <a:p>
            <a:pPr eaLnBrk="1" hangingPunct="1"/>
            <a:r>
              <a:rPr lang="es-ES_tradnl" altLang="en-US" sz="3600" dirty="0">
                <a:latin typeface="Flexo" pitchFamily="50" charset="0"/>
              </a:rPr>
              <a:t>¿De qué está hecho nuestro universo?</a:t>
            </a:r>
            <a:endParaRPr lang="es-ES" altLang="en-US" sz="3600" dirty="0">
              <a:latin typeface="Flexo" pitchFamily="50" charset="0"/>
            </a:endParaRPr>
          </a:p>
        </p:txBody>
      </p:sp>
      <p:pic>
        <p:nvPicPr>
          <p:cNvPr id="131085" name="Picture 13" descr="atoml">
            <a:extLst>
              <a:ext uri="{FF2B5EF4-FFF2-40B4-BE49-F238E27FC236}">
                <a16:creationId xmlns:a16="http://schemas.microsoft.com/office/drawing/2014/main" id="{21C8C09E-5043-4A41-8879-25CEDC0F135B}"/>
              </a:ext>
            </a:extLst>
          </p:cNvPr>
          <p:cNvPicPr>
            <a:picLocks noGrp="1" noChangeAspect="1" noChangeArrowheads="1"/>
          </p:cNvPicPr>
          <p:nvPr>
            <p:ph sz="quarter" idx="2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1763713" y="2636838"/>
            <a:ext cx="3249612" cy="3249612"/>
          </a:xfrm>
          <a:noFill/>
          <a:ln w="19050">
            <a:solidFill>
              <a:srgbClr val="FF0000"/>
            </a:solidFill>
            <a:miter lim="800000"/>
            <a:headEnd/>
            <a:tailEnd/>
          </a:ln>
        </p:spPr>
      </p:pic>
      <p:pic>
        <p:nvPicPr>
          <p:cNvPr id="131076" name="Picture 4" descr="atomgraphitec">
            <a:extLst>
              <a:ext uri="{FF2B5EF4-FFF2-40B4-BE49-F238E27FC236}">
                <a16:creationId xmlns:a16="http://schemas.microsoft.com/office/drawing/2014/main" id="{D1B98140-36A7-47CE-9D27-0383F200721B}"/>
              </a:ext>
            </a:extLst>
          </p:cNvPr>
          <p:cNvPicPr>
            <a:picLocks noGrp="1" noChangeAspect="1" noChangeArrowheads="1"/>
          </p:cNvPicPr>
          <p:nvPr>
            <p:ph sz="quarter" idx="3"/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1763713" y="2636838"/>
            <a:ext cx="3249612" cy="3249612"/>
          </a:xfrm>
          <a:noFill/>
          <a:ln w="19050">
            <a:solidFill>
              <a:srgbClr val="FF0000"/>
            </a:solidFill>
            <a:miter lim="800000"/>
            <a:headEnd/>
            <a:tailEnd/>
          </a:ln>
        </p:spPr>
      </p:pic>
      <p:sp>
        <p:nvSpPr>
          <p:cNvPr id="131082" name="Text Box 10">
            <a:extLst>
              <a:ext uri="{FF2B5EF4-FFF2-40B4-BE49-F238E27FC236}">
                <a16:creationId xmlns:a16="http://schemas.microsoft.com/office/drawing/2014/main" id="{75E13FD9-F68B-487A-9D37-FE20439AB07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84888" y="3073400"/>
            <a:ext cx="2374900" cy="32353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eaLnBrk="1" hangingPunct="1">
              <a:spcBef>
                <a:spcPct val="20000"/>
              </a:spcBef>
              <a:buClr>
                <a:schemeClr val="hlink"/>
              </a:buClr>
              <a:buSzPct val="65000"/>
              <a:buFont typeface="Wingdings" pitchFamily="2" charset="2"/>
              <a:buNone/>
              <a:defRPr/>
            </a:pPr>
            <a:r>
              <a:rPr lang="es-ES_tradnl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Flexo" pitchFamily="50" charset="0"/>
              </a:rPr>
              <a:t>Núcleo (+)</a:t>
            </a:r>
          </a:p>
          <a:p>
            <a:pPr eaLnBrk="1" hangingPunct="1">
              <a:spcBef>
                <a:spcPct val="20000"/>
              </a:spcBef>
              <a:buClr>
                <a:schemeClr val="hlink"/>
              </a:buClr>
              <a:buSzPct val="65000"/>
              <a:buFont typeface="Wingdings" pitchFamily="2" charset="2"/>
              <a:buNone/>
              <a:defRPr/>
            </a:pPr>
            <a:r>
              <a:rPr lang="es-ES_tradnl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Flexo" pitchFamily="50" charset="0"/>
              </a:rPr>
              <a:t>10</a:t>
            </a:r>
            <a:r>
              <a:rPr lang="es-ES_tradnl" sz="3200" baseline="30000" dirty="0">
                <a:effectLst>
                  <a:outerShdw blurRad="38100" dist="38100" dir="2700000" algn="tl">
                    <a:srgbClr val="000000"/>
                  </a:outerShdw>
                </a:effectLst>
                <a:latin typeface="Flexo" pitchFamily="50" charset="0"/>
              </a:rPr>
              <a:t>-14 </a:t>
            </a:r>
            <a:r>
              <a:rPr lang="es-ES_tradnl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Flexo" pitchFamily="50" charset="0"/>
              </a:rPr>
              <a:t>m</a:t>
            </a:r>
          </a:p>
          <a:p>
            <a:pPr eaLnBrk="1" hangingPunct="1">
              <a:spcBef>
                <a:spcPct val="20000"/>
              </a:spcBef>
              <a:buClr>
                <a:schemeClr val="hlink"/>
              </a:buClr>
              <a:buSzPct val="65000"/>
              <a:buFont typeface="Wingdings" pitchFamily="2" charset="2"/>
              <a:buNone/>
              <a:defRPr/>
            </a:pPr>
            <a:r>
              <a:rPr lang="es-ES_tradnl" sz="1600" dirty="0">
                <a:effectLst>
                  <a:outerShdw blurRad="38100" dist="38100" dir="2700000" algn="tl">
                    <a:srgbClr val="000000"/>
                  </a:outerShdw>
                </a:effectLst>
                <a:latin typeface="Flexo" pitchFamily="50" charset="0"/>
              </a:rPr>
              <a:t>  [Rutherford]</a:t>
            </a:r>
            <a:endParaRPr lang="es-ES" sz="1600" dirty="0">
              <a:effectLst>
                <a:outerShdw blurRad="38100" dist="38100" dir="2700000" algn="tl">
                  <a:srgbClr val="000000"/>
                </a:outerShdw>
              </a:effectLst>
              <a:latin typeface="Flexo" pitchFamily="50" charset="0"/>
            </a:endParaRPr>
          </a:p>
          <a:p>
            <a:pPr eaLnBrk="1" hangingPunct="1">
              <a:spcBef>
                <a:spcPct val="20000"/>
              </a:spcBef>
              <a:buClr>
                <a:schemeClr val="hlink"/>
              </a:buClr>
              <a:buSzPct val="65000"/>
              <a:buFont typeface="Wingdings" pitchFamily="2" charset="2"/>
              <a:buNone/>
              <a:defRPr/>
            </a:pPr>
            <a:r>
              <a:rPr lang="es-ES_tradnl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Flexo" pitchFamily="50" charset="0"/>
              </a:rPr>
              <a:t>Electrón (-)                                &lt;10</a:t>
            </a:r>
            <a:r>
              <a:rPr lang="es-ES_tradnl" sz="3200" baseline="30000" dirty="0">
                <a:effectLst>
                  <a:outerShdw blurRad="38100" dist="38100" dir="2700000" algn="tl">
                    <a:srgbClr val="000000"/>
                  </a:outerShdw>
                </a:effectLst>
                <a:latin typeface="Flexo" pitchFamily="50" charset="0"/>
              </a:rPr>
              <a:t>-20 </a:t>
            </a:r>
            <a:r>
              <a:rPr lang="es-ES_tradnl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Flexo" pitchFamily="50" charset="0"/>
              </a:rPr>
              <a:t>m</a:t>
            </a:r>
          </a:p>
          <a:p>
            <a:pPr eaLnBrk="1" hangingPunct="1">
              <a:spcBef>
                <a:spcPct val="20000"/>
              </a:spcBef>
              <a:buClr>
                <a:schemeClr val="hlink"/>
              </a:buClr>
              <a:buSzPct val="65000"/>
              <a:buFont typeface="Wingdings" pitchFamily="2" charset="2"/>
              <a:buNone/>
              <a:defRPr/>
            </a:pPr>
            <a:r>
              <a:rPr lang="es-ES_tradnl" sz="1600" dirty="0">
                <a:effectLst>
                  <a:outerShdw blurRad="38100" dist="38100" dir="2700000" algn="tl">
                    <a:srgbClr val="000000"/>
                  </a:outerShdw>
                </a:effectLst>
                <a:latin typeface="Flexo" pitchFamily="50" charset="0"/>
              </a:rPr>
              <a:t>  [Thomson]</a:t>
            </a:r>
            <a:endParaRPr lang="es-ES" sz="1600" dirty="0">
              <a:effectLst>
                <a:outerShdw blurRad="38100" dist="38100" dir="2700000" algn="tl">
                  <a:srgbClr val="000000"/>
                </a:outerShdw>
              </a:effectLst>
              <a:latin typeface="Flexo" pitchFamily="50" charset="0"/>
            </a:endParaRPr>
          </a:p>
          <a:p>
            <a:pPr eaLnBrk="1" hangingPunct="1">
              <a:spcBef>
                <a:spcPct val="50000"/>
              </a:spcBef>
              <a:defRPr/>
            </a:pPr>
            <a:endParaRPr lang="es-ES" dirty="0">
              <a:latin typeface="Flexo" pitchFamily="50" charset="0"/>
            </a:endParaRPr>
          </a:p>
        </p:txBody>
      </p:sp>
      <p:pic>
        <p:nvPicPr>
          <p:cNvPr id="131083" name="Picture 11" descr="atomgraphitec">
            <a:extLst>
              <a:ext uri="{FF2B5EF4-FFF2-40B4-BE49-F238E27FC236}">
                <a16:creationId xmlns:a16="http://schemas.microsoft.com/office/drawing/2014/main" id="{92A617FA-2049-437B-8FF8-6FA4C96582D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3333" t="35588" r="33284" b="33284"/>
          <a:stretch>
            <a:fillRect/>
          </a:stretch>
        </p:blipFill>
        <p:spPr bwMode="auto">
          <a:xfrm>
            <a:off x="2843213" y="3789363"/>
            <a:ext cx="1081087" cy="1008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1084" name="Rectangle 12">
            <a:extLst>
              <a:ext uri="{FF2B5EF4-FFF2-40B4-BE49-F238E27FC236}">
                <a16:creationId xmlns:a16="http://schemas.microsoft.com/office/drawing/2014/main" id="{D8C60241-06BE-40A4-916B-55E3526FCE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1863" y="1773238"/>
            <a:ext cx="360362" cy="360362"/>
          </a:xfrm>
          <a:prstGeom prst="rect">
            <a:avLst/>
          </a:prstGeom>
          <a:noFill/>
          <a:ln w="19050">
            <a:solidFill>
              <a:srgbClr val="FF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 dirty="0">
              <a:latin typeface="Flexo" pitchFamily="50" charset="0"/>
            </a:endParaRPr>
          </a:p>
        </p:txBody>
      </p:sp>
      <p:sp>
        <p:nvSpPr>
          <p:cNvPr id="131086" name="Line 14">
            <a:extLst>
              <a:ext uri="{FF2B5EF4-FFF2-40B4-BE49-F238E27FC236}">
                <a16:creationId xmlns:a16="http://schemas.microsoft.com/office/drawing/2014/main" id="{F7A16740-214E-44D7-A253-4EA883491FDA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763713" y="1773238"/>
            <a:ext cx="4248150" cy="863600"/>
          </a:xfrm>
          <a:prstGeom prst="lin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s-MX" dirty="0"/>
          </a:p>
        </p:txBody>
      </p:sp>
      <p:sp>
        <p:nvSpPr>
          <p:cNvPr id="131087" name="Line 15">
            <a:extLst>
              <a:ext uri="{FF2B5EF4-FFF2-40B4-BE49-F238E27FC236}">
                <a16:creationId xmlns:a16="http://schemas.microsoft.com/office/drawing/2014/main" id="{616E09D9-D497-497F-B2BB-0E8FBE587690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003800" y="2133600"/>
            <a:ext cx="1368425" cy="3743325"/>
          </a:xfrm>
          <a:prstGeom prst="lin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s-MX" dirty="0"/>
          </a:p>
        </p:txBody>
      </p:sp>
    </p:spTree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13107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10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0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" presetID="56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72222E-6 4.07407E-6 L 0.31909 -0.35695 " pathEditMode="relative" rAng="0" ptsTypes="AA">
                                      <p:cBhvr>
                                        <p:cTn id="11" dur="2000" fill="hold"/>
                                        <p:tgtEl>
                                          <p:spTgt spid="13108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5955" y="-17847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13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0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0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0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0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1082" grpId="0"/>
      <p:bldP spid="131084" grpId="0" animBg="1"/>
    </p:bld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4" name="Group 73">
            <a:extLst>
              <a:ext uri="{FF2B5EF4-FFF2-40B4-BE49-F238E27FC236}">
                <a16:creationId xmlns:a16="http://schemas.microsoft.com/office/drawing/2014/main" id="{9DE3155A-0A1D-4301-A178-5CA574E3919C}"/>
              </a:ext>
            </a:extLst>
          </p:cNvPr>
          <p:cNvGraphicFramePr>
            <a:graphicFrameLocks noGrp="1"/>
          </p:cNvGraphicFramePr>
          <p:nvPr/>
        </p:nvGraphicFramePr>
        <p:xfrm>
          <a:off x="684213" y="2997200"/>
          <a:ext cx="7920037" cy="1333500"/>
        </p:xfrm>
        <a:graphic>
          <a:graphicData uri="http://schemas.openxmlformats.org/drawingml/2006/table">
            <a:tbl>
              <a:tblPr/>
              <a:tblGrid>
                <a:gridCol w="792003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13335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9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3366"/>
                        </a:buClr>
                        <a:buSzPct val="85000"/>
                        <a:buFontTx/>
                        <a:buNone/>
                        <a:tabLst/>
                        <a:defRPr/>
                      </a:pPr>
                      <a:r>
                        <a:rPr kumimoji="0" lang="es-ES_tradnl" sz="3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66FF66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uLnTx/>
                          <a:uFillTx/>
                          <a:latin typeface="Tahoma" charset="0"/>
                          <a:ea typeface="+mn-ea"/>
                          <a:cs typeface="+mn-cs"/>
                        </a:rPr>
                        <a:t>       </a:t>
                      </a:r>
                      <a:r>
                        <a:rPr kumimoji="0" lang="es-ES_tradnl" sz="3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66FF66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uLnTx/>
                          <a:uFillTx/>
                          <a:latin typeface="Flexo" pitchFamily="50" charset="0"/>
                          <a:ea typeface="+mn-ea"/>
                          <a:cs typeface="+mn-cs"/>
                        </a:rPr>
                        <a:t>Bosón de </a:t>
                      </a:r>
                      <a:r>
                        <a:rPr kumimoji="0" lang="es-ES_tradnl" sz="32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66FF66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uLnTx/>
                          <a:uFillTx/>
                          <a:latin typeface="Flexo" pitchFamily="50" charset="0"/>
                          <a:ea typeface="+mn-ea"/>
                          <a:cs typeface="+mn-cs"/>
                        </a:rPr>
                        <a:t>Higgs</a:t>
                      </a:r>
                      <a:r>
                        <a:rPr kumimoji="0" lang="es-ES_tradnl" sz="3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uLnTx/>
                          <a:uFillTx/>
                          <a:latin typeface="Flexo" pitchFamily="50" charset="0"/>
                          <a:ea typeface="+mn-ea"/>
                          <a:cs typeface="+mn-cs"/>
                        </a:rPr>
                        <a:t> </a:t>
                      </a:r>
                    </a:p>
                    <a:p>
                      <a:pPr marL="342900" marR="0" lvl="0" indent="-342900" algn="l" defTabSz="914400" rtl="0" eaLnBrk="1" fontAlgn="base" latinLnBrk="0" hangingPunct="1">
                        <a:lnSpc>
                          <a:spcPct val="9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rgbClr val="003366"/>
                        </a:buClr>
                        <a:buSzPct val="85000"/>
                        <a:buFontTx/>
                        <a:buNone/>
                        <a:tabLst/>
                        <a:defRPr/>
                      </a:pPr>
                      <a:r>
                        <a:rPr kumimoji="0" lang="es-ES_tradnl" sz="1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uLnTx/>
                          <a:uFillTx/>
                          <a:latin typeface="Flexo" pitchFamily="50" charset="0"/>
                          <a:ea typeface="+mn-ea"/>
                          <a:cs typeface="+mn-cs"/>
                        </a:rPr>
                        <a:t>                                         [Higgs; </a:t>
                      </a:r>
                      <a:r>
                        <a:rPr kumimoji="0" lang="es-ES_tradnl" sz="16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uLnTx/>
                          <a:uFillTx/>
                          <a:latin typeface="Flexo" pitchFamily="50" charset="0"/>
                          <a:ea typeface="+mn-ea"/>
                          <a:cs typeface="+mn-cs"/>
                        </a:rPr>
                        <a:t>Brout,Englert</a:t>
                      </a:r>
                      <a:r>
                        <a:rPr kumimoji="0" lang="es-ES_tradnl" sz="1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uLnTx/>
                          <a:uFillTx/>
                          <a:latin typeface="Flexo" pitchFamily="50" charset="0"/>
                          <a:ea typeface="+mn-ea"/>
                          <a:cs typeface="+mn-cs"/>
                        </a:rPr>
                        <a:t>; </a:t>
                      </a:r>
                      <a:r>
                        <a:rPr kumimoji="0" lang="es-ES_tradnl" sz="16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uLnTx/>
                          <a:uFillTx/>
                          <a:latin typeface="Flexo" pitchFamily="50" charset="0"/>
                          <a:ea typeface="+mn-ea"/>
                          <a:cs typeface="+mn-cs"/>
                        </a:rPr>
                        <a:t>Guralnik,Haag,Kibble</a:t>
                      </a:r>
                      <a:r>
                        <a:rPr kumimoji="0" lang="es-ES_tradnl" sz="1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uLnTx/>
                          <a:uFillTx/>
                          <a:latin typeface="Flexo" pitchFamily="50" charset="0"/>
                          <a:ea typeface="+mn-ea"/>
                          <a:cs typeface="+mn-cs"/>
                        </a:rPr>
                        <a:t>]</a:t>
                      </a:r>
                      <a:endParaRPr kumimoji="0" lang="es-ES_tradnl" sz="32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>
                          <a:outerShdw blurRad="38100" dist="38100" dir="2700000" algn="tl">
                            <a:srgbClr val="000000"/>
                          </a:outerShdw>
                        </a:effectLst>
                        <a:uLnTx/>
                        <a:uFillTx/>
                        <a:latin typeface="Flexo" pitchFamily="50" charset="0"/>
                        <a:ea typeface="+mn-ea"/>
                        <a:cs typeface="+mn-cs"/>
                      </a:endParaRPr>
                    </a:p>
                  </a:txBody>
                  <a:tcPr marL="91438" marR="91438" marT="45729" marB="45729" horzOverflow="overflow">
                    <a:lnL w="1905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lg" len="lg"/>
                    </a:lnL>
                    <a:lnR w="1905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lg" len="lg"/>
                    </a:lnR>
                    <a:lnT w="1905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lg" len="lg"/>
                    </a:lnT>
                    <a:lnB w="1905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lg" len="lg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139306" name="Rectangle 42">
            <a:extLst>
              <a:ext uri="{FF2B5EF4-FFF2-40B4-BE49-F238E27FC236}">
                <a16:creationId xmlns:a16="http://schemas.microsoft.com/office/drawing/2014/main" id="{D0881CC3-7BED-49C7-BAE9-327F8C42F27A}"/>
              </a:ext>
            </a:extLst>
          </p:cNvPr>
          <p:cNvSpPr>
            <a:spLocks noChangeArrowheads="1"/>
          </p:cNvSpPr>
          <p:nvPr/>
        </p:nvSpPr>
        <p:spPr bwMode="auto">
          <a:xfrm>
            <a:off x="971550" y="2276475"/>
            <a:ext cx="7848600" cy="26638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eaLnBrk="1" hangingPunct="1">
              <a:lnSpc>
                <a:spcPct val="90000"/>
              </a:lnSpc>
              <a:spcBef>
                <a:spcPct val="20000"/>
              </a:spcBef>
              <a:buClr>
                <a:schemeClr val="bg2"/>
              </a:buClr>
              <a:buSzPct val="85000"/>
              <a:defRPr/>
            </a:pPr>
            <a:r>
              <a:rPr lang="es-ES_tradnl" sz="3200" dirty="0">
                <a:solidFill>
                  <a:srgbClr val="996633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Flexo" pitchFamily="50" charset="0"/>
              </a:rPr>
              <a:t>    </a:t>
            </a:r>
            <a:endParaRPr lang="es-ES_tradnl" sz="1600" dirty="0">
              <a:effectLst>
                <a:outerShdw blurRad="38100" dist="38100" dir="2700000" algn="tl">
                  <a:srgbClr val="000000"/>
                </a:outerShdw>
              </a:effectLst>
              <a:latin typeface="Flexo" pitchFamily="50" charset="0"/>
            </a:endParaRPr>
          </a:p>
          <a:p>
            <a:pPr marL="342900" indent="-342900" eaLnBrk="1" hangingPunct="1">
              <a:lnSpc>
                <a:spcPct val="90000"/>
              </a:lnSpc>
              <a:spcBef>
                <a:spcPct val="20000"/>
              </a:spcBef>
              <a:buClr>
                <a:schemeClr val="bg2"/>
              </a:buClr>
              <a:buSzPct val="85000"/>
              <a:defRPr/>
            </a:pPr>
            <a:endParaRPr lang="es-ES_tradnl" sz="1600" dirty="0">
              <a:effectLst>
                <a:outerShdw blurRad="38100" dist="38100" dir="2700000" algn="tl">
                  <a:srgbClr val="000000"/>
                </a:outerShdw>
              </a:effectLst>
              <a:latin typeface="Flexo" pitchFamily="50" charset="0"/>
            </a:endParaRPr>
          </a:p>
          <a:p>
            <a:pPr eaLnBrk="1" hangingPunct="1">
              <a:lnSpc>
                <a:spcPct val="90000"/>
              </a:lnSpc>
              <a:spcBef>
                <a:spcPct val="20000"/>
              </a:spcBef>
              <a:buClr>
                <a:srgbClr val="003366"/>
              </a:buClr>
              <a:buSzPct val="85000"/>
              <a:defRPr/>
            </a:pPr>
            <a:r>
              <a:rPr lang="es-MX" sz="3200" dirty="0">
                <a:solidFill>
                  <a:srgbClr val="FFCC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Flexo" pitchFamily="50" charset="0"/>
              </a:rPr>
              <a:t>    </a:t>
            </a:r>
            <a:endParaRPr lang="es-ES_tradnl" sz="1600" dirty="0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Flexo" pitchFamily="50" charset="0"/>
            </a:endParaRPr>
          </a:p>
          <a:p>
            <a:pPr marL="342900" indent="-342900" eaLnBrk="1" hangingPunct="1">
              <a:lnSpc>
                <a:spcPct val="90000"/>
              </a:lnSpc>
              <a:spcBef>
                <a:spcPct val="20000"/>
              </a:spcBef>
              <a:buClr>
                <a:srgbClr val="003366"/>
              </a:buClr>
              <a:buSzPct val="85000"/>
              <a:defRPr/>
            </a:pPr>
            <a:endParaRPr lang="es-ES_tradnl" sz="1600" dirty="0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Flexo" pitchFamily="50" charset="0"/>
            </a:endParaRPr>
          </a:p>
          <a:p>
            <a:pPr eaLnBrk="1" hangingPunct="1">
              <a:lnSpc>
                <a:spcPct val="90000"/>
              </a:lnSpc>
              <a:spcBef>
                <a:spcPct val="20000"/>
              </a:spcBef>
              <a:buClr>
                <a:srgbClr val="003366"/>
              </a:buClr>
              <a:buSzPct val="85000"/>
              <a:defRPr/>
            </a:pPr>
            <a:r>
              <a:rPr lang="es-ES_tradnl" sz="3200" dirty="0">
                <a:solidFill>
                  <a:srgbClr val="66FF66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Flexo" pitchFamily="50" charset="0"/>
              </a:rPr>
              <a:t>     </a:t>
            </a:r>
            <a:endParaRPr lang="es-MX" sz="3200" dirty="0">
              <a:effectLst>
                <a:outerShdw blurRad="38100" dist="38100" dir="2700000" algn="tl">
                  <a:srgbClr val="000000"/>
                </a:outerShdw>
              </a:effectLst>
              <a:latin typeface="Flexo" pitchFamily="50" charset="0"/>
            </a:endParaRPr>
          </a:p>
        </p:txBody>
      </p:sp>
      <p:sp>
        <p:nvSpPr>
          <p:cNvPr id="38921" name="Text Box 26">
            <a:extLst>
              <a:ext uri="{FF2B5EF4-FFF2-40B4-BE49-F238E27FC236}">
                <a16:creationId xmlns:a16="http://schemas.microsoft.com/office/drawing/2014/main" id="{1724972B-7A47-47E3-AF69-26DF7F046B7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92588" y="1427163"/>
            <a:ext cx="1841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 type="none" w="lg" len="lg"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 u="sng">
              <a:latin typeface="Flexo" pitchFamily="50" charset="0"/>
            </a:endParaRPr>
          </a:p>
        </p:txBody>
      </p:sp>
      <p:pic>
        <p:nvPicPr>
          <p:cNvPr id="37899" name="Picture 34" descr="particlegreenb">
            <a:extLst>
              <a:ext uri="{FF2B5EF4-FFF2-40B4-BE49-F238E27FC236}">
                <a16:creationId xmlns:a16="http://schemas.microsoft.com/office/drawing/2014/main" id="{6130DC8C-6527-4048-8EC6-CF7BA78B82A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clrChange>
              <a:clrFrom>
                <a:srgbClr val="000000"/>
              </a:clrFrom>
              <a:clrTo>
                <a:srgbClr val="000000">
                  <a:alpha val="0"/>
                </a:srgbClr>
              </a:clrTo>
            </a:clrChange>
            <a:lum bright="-36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09613" y="3067050"/>
            <a:ext cx="801687" cy="7334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" name="Rectangle 11">
            <a:extLst>
              <a:ext uri="{FF2B5EF4-FFF2-40B4-BE49-F238E27FC236}">
                <a16:creationId xmlns:a16="http://schemas.microsoft.com/office/drawing/2014/main" id="{D6BDC45B-DD18-4556-BFCC-723BB910652C}"/>
              </a:ext>
            </a:extLst>
          </p:cNvPr>
          <p:cNvSpPr/>
          <p:nvPr/>
        </p:nvSpPr>
        <p:spPr>
          <a:xfrm>
            <a:off x="709613" y="3870325"/>
            <a:ext cx="1268412" cy="369888"/>
          </a:xfrm>
          <a:prstGeom prst="rect">
            <a:avLst/>
          </a:prstGeom>
        </p:spPr>
        <p:txBody>
          <a:bodyPr>
            <a:spAutoFit/>
          </a:bodyPr>
          <a:lstStyle/>
          <a:p>
            <a:pPr eaLnBrk="1" hangingPunct="1">
              <a:spcBef>
                <a:spcPct val="20000"/>
              </a:spcBef>
              <a:buClr>
                <a:schemeClr val="hlink"/>
              </a:buClr>
              <a:buSzPct val="65000"/>
              <a:defRPr/>
            </a:pPr>
            <a:r>
              <a:rPr lang="es-ES_tradnl" dirty="0">
                <a:effectLst>
                  <a:outerShdw blurRad="38100" dist="38100" dir="2700000" algn="tl">
                    <a:srgbClr val="000000"/>
                  </a:outerShdw>
                </a:effectLst>
                <a:latin typeface="Flexo" pitchFamily="50" charset="0"/>
              </a:rPr>
              <a:t>245000,0</a:t>
            </a:r>
            <a:endParaRPr lang="es-ES" dirty="0">
              <a:effectLst>
                <a:outerShdw blurRad="38100" dist="38100" dir="2700000" algn="tl">
                  <a:srgbClr val="000000"/>
                </a:outerShdw>
              </a:effectLst>
              <a:latin typeface="Flexo" pitchFamily="50" charset="0"/>
            </a:endParaRPr>
          </a:p>
        </p:txBody>
      </p:sp>
      <p:sp>
        <p:nvSpPr>
          <p:cNvPr id="11" name="Rectangle 41">
            <a:extLst>
              <a:ext uri="{FF2B5EF4-FFF2-40B4-BE49-F238E27FC236}">
                <a16:creationId xmlns:a16="http://schemas.microsoft.com/office/drawing/2014/main" id="{4B4B1EC5-DD17-4EAF-AEA3-14E3E17DD7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4213" y="1558925"/>
            <a:ext cx="8135937" cy="5746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342900" indent="-342900" eaLnBrk="1" hangingPunct="1">
              <a:lnSpc>
                <a:spcPct val="90000"/>
              </a:lnSpc>
              <a:spcBef>
                <a:spcPct val="20000"/>
              </a:spcBef>
              <a:buClr>
                <a:schemeClr val="hlink"/>
              </a:buClr>
              <a:buSzPct val="65000"/>
              <a:buFont typeface="Wingdings" pitchFamily="2" charset="2"/>
              <a:buNone/>
              <a:defRPr/>
            </a:pPr>
            <a:r>
              <a:rPr lang="es-MX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Flexo" pitchFamily="50" charset="0"/>
              </a:rPr>
              <a:t>1 partícula adicional </a:t>
            </a:r>
            <a:r>
              <a:rPr lang="es-MX" sz="2400" dirty="0">
                <a:effectLst>
                  <a:outerShdw blurRad="38100" dist="38100" dir="2700000" algn="tl">
                    <a:srgbClr val="000000"/>
                  </a:outerShdw>
                </a:effectLst>
                <a:latin typeface="Flexo" pitchFamily="50" charset="0"/>
              </a:rPr>
              <a:t>(asociada al origen de la </a:t>
            </a:r>
            <a:r>
              <a:rPr lang="es-MX" sz="2800" b="1" dirty="0">
                <a:effectLst>
                  <a:outerShdw blurRad="38100" dist="38100" dir="2700000" algn="tl">
                    <a:srgbClr val="000000"/>
                  </a:outerShdw>
                </a:effectLst>
                <a:latin typeface="Flexo" pitchFamily="50" charset="0"/>
              </a:rPr>
              <a:t>masa</a:t>
            </a:r>
            <a:r>
              <a:rPr lang="es-MX" sz="2400" dirty="0">
                <a:effectLst>
                  <a:outerShdw blurRad="38100" dist="38100" dir="2700000" algn="tl">
                    <a:srgbClr val="000000"/>
                  </a:outerShdw>
                </a:effectLst>
                <a:latin typeface="Flexo" pitchFamily="50" charset="0"/>
              </a:rPr>
              <a:t> de las otras partículas, y a la aparente distinción entre </a:t>
            </a:r>
            <a:r>
              <a:rPr lang="es-MX" sz="2400" b="1" dirty="0">
                <a:effectLst>
                  <a:outerShdw blurRad="38100" dist="38100" dir="2700000" algn="tl">
                    <a:srgbClr val="000000"/>
                  </a:outerShdw>
                </a:effectLst>
                <a:latin typeface="Flexo" pitchFamily="50" charset="0"/>
              </a:rPr>
              <a:t>fuerzas electromagnética y débil</a:t>
            </a:r>
            <a:r>
              <a:rPr lang="es-MX" sz="2400" dirty="0">
                <a:effectLst>
                  <a:outerShdw blurRad="38100" dist="38100" dir="2700000" algn="tl">
                    <a:srgbClr val="000000"/>
                  </a:outerShdw>
                </a:effectLst>
                <a:latin typeface="Flexo" pitchFamily="50" charset="0"/>
              </a:rPr>
              <a:t>):</a:t>
            </a:r>
          </a:p>
        </p:txBody>
      </p:sp>
      <p:sp>
        <p:nvSpPr>
          <p:cNvPr id="38925" name="Rectangle 2">
            <a:extLst>
              <a:ext uri="{FF2B5EF4-FFF2-40B4-BE49-F238E27FC236}">
                <a16:creationId xmlns:a16="http://schemas.microsoft.com/office/drawing/2014/main" id="{83777A46-6A30-47C8-93AC-423101EF7DC9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s-MX" altLang="en-US">
                <a:latin typeface="Flexo" pitchFamily="50" charset="0"/>
              </a:rPr>
              <a:t>Modelo Estándar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8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3789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378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/>
      <p:bldP spid="11" grpId="0"/>
    </p:bld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938" name="Rectangle 1">
            <a:extLst>
              <a:ext uri="{FF2B5EF4-FFF2-40B4-BE49-F238E27FC236}">
                <a16:creationId xmlns:a16="http://schemas.microsoft.com/office/drawing/2014/main" id="{83E2FBDB-6912-4CB0-9507-66D67DBFD88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113" y="0"/>
            <a:ext cx="9182100" cy="6858000"/>
          </a:xfrm>
          <a:prstGeom prst="rect">
            <a:avLst/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50800" algn="ctr">
                <a:solidFill>
                  <a:srgbClr val="000000"/>
                </a:solidFill>
                <a:round/>
                <a:headEnd/>
                <a:tailEnd type="non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pic>
        <p:nvPicPr>
          <p:cNvPr id="48" name="Picture 42">
            <a:extLst>
              <a:ext uri="{FF2B5EF4-FFF2-40B4-BE49-F238E27FC236}">
                <a16:creationId xmlns:a16="http://schemas.microsoft.com/office/drawing/2014/main" id="{0922F9EA-1916-4CDB-9961-33F137773AC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141788" y="1858963"/>
            <a:ext cx="5038725" cy="5619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993300"/>
                </a:solidFill>
                <a:miter lim="800000"/>
                <a:headEnd/>
                <a:tailEnd type="none" w="lg" len="lg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49" name="Picture 43">
            <a:extLst>
              <a:ext uri="{FF2B5EF4-FFF2-40B4-BE49-F238E27FC236}">
                <a16:creationId xmlns:a16="http://schemas.microsoft.com/office/drawing/2014/main" id="{C04CD281-D8A4-420F-841D-BC1E51F7177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416425" y="1577975"/>
            <a:ext cx="1571625" cy="419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993300"/>
                </a:solidFill>
                <a:miter lim="800000"/>
                <a:headEnd/>
                <a:tailEnd type="none" w="lg" len="lg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50" name="Picture 38">
            <a:extLst>
              <a:ext uri="{FF2B5EF4-FFF2-40B4-BE49-F238E27FC236}">
                <a16:creationId xmlns:a16="http://schemas.microsoft.com/office/drawing/2014/main" id="{D207DAF2-D45C-4F81-905F-43BC7265C4C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07950" y="5075238"/>
            <a:ext cx="7543800" cy="5048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993300"/>
                </a:solidFill>
                <a:miter lim="800000"/>
                <a:headEnd/>
                <a:tailEnd type="none" w="lg" len="lg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51" name="Picture 39">
            <a:extLst>
              <a:ext uri="{FF2B5EF4-FFF2-40B4-BE49-F238E27FC236}">
                <a16:creationId xmlns:a16="http://schemas.microsoft.com/office/drawing/2014/main" id="{8AF21254-72C3-49FA-82C4-5F4A8B1A1BC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7313" y="4641850"/>
            <a:ext cx="2324100" cy="4381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993300"/>
                </a:solidFill>
                <a:miter lim="800000"/>
                <a:headEnd/>
                <a:tailEnd type="none" w="lg" len="lg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52" name="Picture 34">
            <a:extLst>
              <a:ext uri="{FF2B5EF4-FFF2-40B4-BE49-F238E27FC236}">
                <a16:creationId xmlns:a16="http://schemas.microsoft.com/office/drawing/2014/main" id="{9C2B88DD-2EA6-45A0-8421-F55C0C03568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90613" y="260350"/>
            <a:ext cx="5456237" cy="6699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993300"/>
                </a:solidFill>
                <a:miter lim="800000"/>
                <a:headEnd/>
                <a:tailEnd type="none" w="lg" len="lg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53" name="Picture 35">
            <a:extLst>
              <a:ext uri="{FF2B5EF4-FFF2-40B4-BE49-F238E27FC236}">
                <a16:creationId xmlns:a16="http://schemas.microsoft.com/office/drawing/2014/main" id="{AA0BA065-7EBB-4546-86EC-37FA347C0AA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5288" y="260350"/>
            <a:ext cx="695325" cy="523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993300"/>
                </a:solidFill>
                <a:miter lim="800000"/>
                <a:headEnd/>
                <a:tailEnd type="none" w="lg" len="lg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54" name="Picture 36">
            <a:extLst>
              <a:ext uri="{FF2B5EF4-FFF2-40B4-BE49-F238E27FC236}">
                <a16:creationId xmlns:a16="http://schemas.microsoft.com/office/drawing/2014/main" id="{E4229C91-2E46-43B0-BAFF-24285CA508E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70038" y="1017588"/>
            <a:ext cx="7610475" cy="4667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993300"/>
                </a:solidFill>
                <a:miter lim="800000"/>
                <a:headEnd/>
                <a:tailEnd type="none" w="lg" len="lg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55" name="Picture 37">
            <a:extLst>
              <a:ext uri="{FF2B5EF4-FFF2-40B4-BE49-F238E27FC236}">
                <a16:creationId xmlns:a16="http://schemas.microsoft.com/office/drawing/2014/main" id="{5E5FF47E-8CAF-4EA6-8F0C-29E029404E2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0013" y="981075"/>
            <a:ext cx="1581150" cy="5715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993300"/>
                </a:solidFill>
                <a:miter lim="800000"/>
                <a:headEnd/>
                <a:tailEnd type="none" w="lg" len="lg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56" name="Picture 29">
            <a:extLst>
              <a:ext uri="{FF2B5EF4-FFF2-40B4-BE49-F238E27FC236}">
                <a16:creationId xmlns:a16="http://schemas.microsoft.com/office/drawing/2014/main" id="{5C68B026-6589-43A5-83C5-8C132FCDB8A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905" t="14877" r="2390" b="41161"/>
          <a:stretch>
            <a:fillRect/>
          </a:stretch>
        </p:blipFill>
        <p:spPr bwMode="auto">
          <a:xfrm>
            <a:off x="647700" y="2446338"/>
            <a:ext cx="8312150" cy="406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993300"/>
                </a:solidFill>
                <a:miter lim="800000"/>
                <a:headEnd/>
                <a:tailEnd type="none" w="lg" len="lg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57" name="Picture 30">
            <a:extLst>
              <a:ext uri="{FF2B5EF4-FFF2-40B4-BE49-F238E27FC236}">
                <a16:creationId xmlns:a16="http://schemas.microsoft.com/office/drawing/2014/main" id="{AA0604F3-1B47-4C88-A9E9-7E1354F6BCE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96888" y="1989138"/>
            <a:ext cx="2058987" cy="422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993300"/>
                </a:solidFill>
                <a:miter lim="800000"/>
                <a:headEnd/>
                <a:tailEnd type="none" w="lg" len="lg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58" name="Picture 44">
            <a:extLst>
              <a:ext uri="{FF2B5EF4-FFF2-40B4-BE49-F238E27FC236}">
                <a16:creationId xmlns:a16="http://schemas.microsoft.com/office/drawing/2014/main" id="{C2F3BDEE-15EA-4EAB-A4C4-F2910EF3219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60725" y="5983288"/>
            <a:ext cx="5848350" cy="5429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993300"/>
                </a:solidFill>
                <a:miter lim="800000"/>
                <a:headEnd/>
                <a:tailEnd type="none" w="lg" len="lg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59" name="Picture 58">
            <a:extLst>
              <a:ext uri="{FF2B5EF4-FFF2-40B4-BE49-F238E27FC236}">
                <a16:creationId xmlns:a16="http://schemas.microsoft.com/office/drawing/2014/main" id="{3E2F487B-8E6A-4156-8641-83D98C4F1AFE}"/>
              </a:ext>
            </a:extLst>
          </p:cNvPr>
          <p:cNvPicPr>
            <a:picLocks noChangeAspect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522" t="31036" r="4955" b="29259"/>
          <a:stretch>
            <a:fillRect/>
          </a:stretch>
        </p:blipFill>
        <p:spPr bwMode="auto">
          <a:xfrm>
            <a:off x="3473450" y="5516563"/>
            <a:ext cx="1890713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0" name="Picture 40">
            <a:extLst>
              <a:ext uri="{FF2B5EF4-FFF2-40B4-BE49-F238E27FC236}">
                <a16:creationId xmlns:a16="http://schemas.microsoft.com/office/drawing/2014/main" id="{E283EA23-3A54-4892-AA46-85F410D7413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90775" y="2924175"/>
            <a:ext cx="5562600" cy="590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993300"/>
                </a:solidFill>
                <a:miter lim="800000"/>
                <a:headEnd/>
                <a:tailEnd type="none" w="lg" len="lg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61" name="Picture 41">
            <a:extLst>
              <a:ext uri="{FF2B5EF4-FFF2-40B4-BE49-F238E27FC236}">
                <a16:creationId xmlns:a16="http://schemas.microsoft.com/office/drawing/2014/main" id="{202E3432-11F1-4358-ACBB-1AC3BFA0165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7950" y="3048000"/>
            <a:ext cx="2219325" cy="342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993300"/>
                </a:solidFill>
                <a:miter lim="800000"/>
                <a:headEnd/>
                <a:tailEnd type="none" w="lg" len="lg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62" name="Picture 31">
            <a:extLst>
              <a:ext uri="{FF2B5EF4-FFF2-40B4-BE49-F238E27FC236}">
                <a16:creationId xmlns:a16="http://schemas.microsoft.com/office/drawing/2014/main" id="{B1F8DF2B-9F55-4A24-A359-079D9D0F1CC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9388" y="5921375"/>
            <a:ext cx="2935287" cy="460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993300"/>
                </a:solidFill>
                <a:miter lim="800000"/>
                <a:headEnd/>
                <a:tailEnd type="none" w="lg" len="lg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63" name="Picture 33">
            <a:extLst>
              <a:ext uri="{FF2B5EF4-FFF2-40B4-BE49-F238E27FC236}">
                <a16:creationId xmlns:a16="http://schemas.microsoft.com/office/drawing/2014/main" id="{F58614A8-1B7C-431C-BF1F-B6255F14F2B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9888" y="5602288"/>
            <a:ext cx="1912937" cy="3190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993300"/>
                </a:solidFill>
                <a:miter lim="800000"/>
                <a:headEnd/>
                <a:tailEnd type="none" w="lg" len="lg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64" name="Picture 27">
            <a:extLst>
              <a:ext uri="{FF2B5EF4-FFF2-40B4-BE49-F238E27FC236}">
                <a16:creationId xmlns:a16="http://schemas.microsoft.com/office/drawing/2014/main" id="{E02EEE36-0B25-434F-8805-014651E7D71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92400" y="4295775"/>
            <a:ext cx="1724025" cy="6937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993300"/>
                </a:solidFill>
                <a:miter lim="800000"/>
                <a:headEnd/>
                <a:tailEnd type="none" w="lg" len="lg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65" name="Picture 28">
            <a:extLst>
              <a:ext uri="{FF2B5EF4-FFF2-40B4-BE49-F238E27FC236}">
                <a16:creationId xmlns:a16="http://schemas.microsoft.com/office/drawing/2014/main" id="{3CCAE6DB-3707-42DF-9ED6-BE56C5CC522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445000" y="4330700"/>
            <a:ext cx="4735513" cy="7540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993300"/>
                </a:solidFill>
                <a:miter lim="800000"/>
                <a:headEnd/>
                <a:tailEnd type="none" w="lg" len="lg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66" name="Picture 45">
            <a:extLst>
              <a:ext uri="{FF2B5EF4-FFF2-40B4-BE49-F238E27FC236}">
                <a16:creationId xmlns:a16="http://schemas.microsoft.com/office/drawing/2014/main" id="{49F1D112-ADD4-453B-A09E-15B1F870374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49688" y="3429000"/>
            <a:ext cx="4953000" cy="866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993300"/>
                </a:solidFill>
                <a:miter lim="800000"/>
                <a:headEnd/>
                <a:tailEnd type="none" w="lg" len="lg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67" name="Picture 66">
            <a:extLst>
              <a:ext uri="{FF2B5EF4-FFF2-40B4-BE49-F238E27FC236}">
                <a16:creationId xmlns:a16="http://schemas.microsoft.com/office/drawing/2014/main" id="{8C9260A6-D03C-4A5D-AFD4-0442358D9E47}"/>
              </a:ext>
            </a:extLst>
          </p:cNvPr>
          <p:cNvPicPr>
            <a:picLocks noChangeAspect="1"/>
          </p:cNvPicPr>
          <p:nvPr/>
        </p:nvPicPr>
        <p:blipFill>
          <a:blip r:embed="rId2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79855" b="4343"/>
          <a:stretch>
            <a:fillRect/>
          </a:stretch>
        </p:blipFill>
        <p:spPr bwMode="auto">
          <a:xfrm>
            <a:off x="439738" y="3619500"/>
            <a:ext cx="3340100" cy="430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9959" name="Rectangle 2">
            <a:extLst>
              <a:ext uri="{FF2B5EF4-FFF2-40B4-BE49-F238E27FC236}">
                <a16:creationId xmlns:a16="http://schemas.microsoft.com/office/drawing/2014/main" id="{B0EE7C36-9BF6-4B19-B416-471B7F583229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2570163" y="1406525"/>
            <a:ext cx="1498600" cy="785813"/>
          </a:xfrm>
        </p:spPr>
        <p:txBody>
          <a:bodyPr/>
          <a:lstStyle/>
          <a:p>
            <a:pPr eaLnBrk="1" hangingPunct="1"/>
            <a:r>
              <a:rPr lang="es-MX" altLang="en-US">
                <a:solidFill>
                  <a:srgbClr val="000000"/>
                </a:solidFill>
              </a:rPr>
              <a:t>2012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6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27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38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49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 nodeType="afterGroup">
                            <p:stCondLst>
                              <p:cond delay="2500"/>
                            </p:stCondLst>
                            <p:childTnLst>
                              <p:par>
                                <p:cTn id="60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2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4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7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9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 nodeType="afterGroup">
                            <p:stCondLst>
                              <p:cond delay="3000"/>
                            </p:stCondLst>
                            <p:childTnLst>
                              <p:par>
                                <p:cTn id="71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3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5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6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8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0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1" fill="hold" nodeType="afterGroup">
                            <p:stCondLst>
                              <p:cond delay="3500"/>
                            </p:stCondLst>
                            <p:childTnLst>
                              <p:par>
                                <p:cTn id="82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4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6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7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9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1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2" fill="hold" nodeType="afterGroup">
                            <p:stCondLst>
                              <p:cond delay="4000"/>
                            </p:stCondLst>
                            <p:childTnLst>
                              <p:par>
                                <p:cTn id="93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5" dur="5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6" dur="5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7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8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0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2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3" fill="hold" nodeType="afterGroup">
                            <p:stCondLst>
                              <p:cond delay="4500"/>
                            </p:stCondLst>
                            <p:childTnLst>
                              <p:par>
                                <p:cTn id="104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6" dur="5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5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8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9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1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2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3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5">
            <a:extLst>
              <a:ext uri="{FF2B5EF4-FFF2-40B4-BE49-F238E27FC236}">
                <a16:creationId xmlns:a16="http://schemas.microsoft.com/office/drawing/2014/main" id="{50354DC3-A597-4FB7-B1BD-B083501F0851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55650" y="1827213"/>
            <a:ext cx="7620000" cy="5346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" name="Rectangle 5">
            <a:extLst>
              <a:ext uri="{FF2B5EF4-FFF2-40B4-BE49-F238E27FC236}">
                <a16:creationId xmlns:a16="http://schemas.microsoft.com/office/drawing/2014/main" id="{BE2B954A-8B81-43A5-B3CE-D1E1473C9E5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1025" y="1377950"/>
            <a:ext cx="8072438" cy="6111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342900" indent="-342900" eaLnBrk="1" hangingPunct="1">
              <a:lnSpc>
                <a:spcPct val="90000"/>
              </a:lnSpc>
              <a:spcBef>
                <a:spcPct val="20000"/>
              </a:spcBef>
              <a:buClr>
                <a:schemeClr val="hlink"/>
              </a:buClr>
              <a:buSzPct val="65000"/>
              <a:buFont typeface="Wingdings" pitchFamily="2" charset="2"/>
              <a:buNone/>
              <a:defRPr/>
            </a:pPr>
            <a:r>
              <a:rPr lang="es-MX" sz="2400" dirty="0">
                <a:effectLst>
                  <a:outerShdw blurRad="38100" dist="38100" dir="2700000" algn="tl">
                    <a:srgbClr val="000000"/>
                  </a:outerShdw>
                </a:effectLst>
                <a:latin typeface="Flexo" pitchFamily="50" charset="0"/>
              </a:rPr>
              <a:t>   </a:t>
            </a:r>
            <a:r>
              <a:rPr lang="es-MX" sz="2800" dirty="0">
                <a:effectLst>
                  <a:outerShdw blurRad="38100" dist="38100" dir="2700000" algn="tl">
                    <a:srgbClr val="000000"/>
                  </a:outerShdw>
                </a:effectLst>
                <a:latin typeface="Flexo" pitchFamily="50" charset="0"/>
              </a:rPr>
              <a:t>La física describe al mundo con </a:t>
            </a:r>
            <a:r>
              <a:rPr lang="es-MX" sz="2800" b="1" dirty="0">
                <a:effectLst>
                  <a:outerShdw blurRad="38100" dist="38100" dir="2700000" algn="tl">
                    <a:srgbClr val="000000"/>
                  </a:outerShdw>
                </a:effectLst>
                <a:latin typeface="Flexo" pitchFamily="50" charset="0"/>
              </a:rPr>
              <a:t>matemáticas</a:t>
            </a:r>
          </a:p>
        </p:txBody>
      </p:sp>
      <p:sp>
        <p:nvSpPr>
          <p:cNvPr id="40964" name="Rectangle 2">
            <a:extLst>
              <a:ext uri="{FF2B5EF4-FFF2-40B4-BE49-F238E27FC236}">
                <a16:creationId xmlns:a16="http://schemas.microsoft.com/office/drawing/2014/main" id="{181F5143-324E-4EA3-8280-ADE147738FEA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s-MX" altLang="en-US">
                <a:latin typeface="Flexo" pitchFamily="50" charset="0"/>
              </a:rPr>
              <a:t>Modelo Estándar</a:t>
            </a:r>
          </a:p>
        </p:txBody>
      </p:sp>
      <p:sp>
        <p:nvSpPr>
          <p:cNvPr id="7" name="Rectangle 3">
            <a:extLst>
              <a:ext uri="{FF2B5EF4-FFF2-40B4-BE49-F238E27FC236}">
                <a16:creationId xmlns:a16="http://schemas.microsoft.com/office/drawing/2014/main" id="{692A880E-A17F-4669-ABDD-04CA7FACCAB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667594" y="2715197"/>
            <a:ext cx="1844331" cy="43338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>
            <a:lvl1pPr marL="342900" indent="-342900">
              <a:defRPr sz="2400">
                <a:solidFill>
                  <a:schemeClr val="tx1"/>
                </a:solidFill>
                <a:latin typeface="Tahoma" panose="020B0604030504040204" pitchFamily="34" charset="0"/>
                <a:ea typeface="Geneva" pitchFamily="125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ahoma" panose="020B0604030504040204" pitchFamily="34" charset="0"/>
                <a:ea typeface="Geneva" pitchFamily="125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ahoma" panose="020B0604030504040204" pitchFamily="34" charset="0"/>
                <a:ea typeface="Geneva" pitchFamily="125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ahoma" panose="020B0604030504040204" pitchFamily="34" charset="0"/>
                <a:ea typeface="Geneva" pitchFamily="125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ahoma" panose="020B0604030504040204" pitchFamily="34" charset="0"/>
                <a:ea typeface="Geneva" pitchFamily="125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panose="020B0604030504040204" pitchFamily="34" charset="0"/>
                <a:ea typeface="Geneva" pitchFamily="125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panose="020B0604030504040204" pitchFamily="34" charset="0"/>
                <a:ea typeface="Geneva" pitchFamily="125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panose="020B0604030504040204" pitchFamily="34" charset="0"/>
                <a:ea typeface="Geneva" pitchFamily="125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panose="020B0604030504040204" pitchFamily="34" charset="0"/>
                <a:ea typeface="Geneva" pitchFamily="125" charset="-128"/>
              </a:defRPr>
            </a:lvl9pPr>
          </a:lstStyle>
          <a:p>
            <a:pPr eaLnBrk="1" hangingPunct="1">
              <a:lnSpc>
                <a:spcPct val="90000"/>
              </a:lnSpc>
              <a:spcBef>
                <a:spcPct val="20000"/>
              </a:spcBef>
              <a:buClr>
                <a:schemeClr val="hlink"/>
              </a:buClr>
              <a:buSzPct val="65000"/>
              <a:buFont typeface="Wingdings" panose="05000000000000000000" pitchFamily="2" charset="2"/>
              <a:buNone/>
              <a:defRPr/>
            </a:pPr>
            <a:r>
              <a:rPr lang="es-MX" altLang="es-MX" sz="2800" b="1" dirty="0">
                <a:effectLst>
                  <a:outerShdw blurRad="38100" dist="38100" dir="2700000" algn="tl">
                    <a:srgbClr val="1F497D"/>
                  </a:outerShdw>
                </a:effectLst>
                <a:latin typeface="Flexo" pitchFamily="50" charset="0"/>
              </a:rPr>
              <a:t>FUERZAS</a:t>
            </a:r>
            <a:endParaRPr lang="es-MX" altLang="es-MX" sz="2800" dirty="0">
              <a:effectLst>
                <a:outerShdw blurRad="38100" dist="38100" dir="2700000" algn="tl">
                  <a:srgbClr val="1F497D"/>
                </a:outerShdw>
              </a:effectLst>
              <a:latin typeface="Flexo" pitchFamily="50" charset="0"/>
            </a:endParaRPr>
          </a:p>
        </p:txBody>
      </p:sp>
      <p:cxnSp>
        <p:nvCxnSpPr>
          <p:cNvPr id="8" name="Straight Arrow Connector 79">
            <a:extLst>
              <a:ext uri="{FF2B5EF4-FFF2-40B4-BE49-F238E27FC236}">
                <a16:creationId xmlns:a16="http://schemas.microsoft.com/office/drawing/2014/main" id="{86E01AFC-1566-445A-A478-55D26459B485}"/>
              </a:ext>
            </a:extLst>
          </p:cNvPr>
          <p:cNvCxnSpPr>
            <a:cxnSpLocks/>
          </p:cNvCxnSpPr>
          <p:nvPr/>
        </p:nvCxnSpPr>
        <p:spPr>
          <a:xfrm flipH="1">
            <a:off x="5834069" y="2943887"/>
            <a:ext cx="867024" cy="289361"/>
          </a:xfrm>
          <a:prstGeom prst="straightConnector1">
            <a:avLst/>
          </a:prstGeom>
          <a:ln w="50800">
            <a:solidFill>
              <a:srgbClr val="FF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Rectangle 3">
            <a:extLst>
              <a:ext uri="{FF2B5EF4-FFF2-40B4-BE49-F238E27FC236}">
                <a16:creationId xmlns:a16="http://schemas.microsoft.com/office/drawing/2014/main" id="{76F29466-EE5D-4435-9CC4-FAA2239482B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28184" y="3532634"/>
            <a:ext cx="2492403" cy="43338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>
            <a:lvl1pPr marL="342900" indent="-342900">
              <a:defRPr sz="2400">
                <a:solidFill>
                  <a:schemeClr val="tx1"/>
                </a:solidFill>
                <a:latin typeface="Tahoma" panose="020B0604030504040204" pitchFamily="34" charset="0"/>
                <a:ea typeface="Geneva" pitchFamily="125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ahoma" panose="020B0604030504040204" pitchFamily="34" charset="0"/>
                <a:ea typeface="Geneva" pitchFamily="125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ahoma" panose="020B0604030504040204" pitchFamily="34" charset="0"/>
                <a:ea typeface="Geneva" pitchFamily="125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ahoma" panose="020B0604030504040204" pitchFamily="34" charset="0"/>
                <a:ea typeface="Geneva" pitchFamily="125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ahoma" panose="020B0604030504040204" pitchFamily="34" charset="0"/>
                <a:ea typeface="Geneva" pitchFamily="125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panose="020B0604030504040204" pitchFamily="34" charset="0"/>
                <a:ea typeface="Geneva" pitchFamily="125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panose="020B0604030504040204" pitchFamily="34" charset="0"/>
                <a:ea typeface="Geneva" pitchFamily="125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panose="020B0604030504040204" pitchFamily="34" charset="0"/>
                <a:ea typeface="Geneva" pitchFamily="125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panose="020B0604030504040204" pitchFamily="34" charset="0"/>
                <a:ea typeface="Geneva" pitchFamily="125" charset="-128"/>
              </a:defRPr>
            </a:lvl9pPr>
          </a:lstStyle>
          <a:p>
            <a:pPr eaLnBrk="1" hangingPunct="1">
              <a:lnSpc>
                <a:spcPct val="90000"/>
              </a:lnSpc>
              <a:spcBef>
                <a:spcPct val="20000"/>
              </a:spcBef>
              <a:buClr>
                <a:schemeClr val="hlink"/>
              </a:buClr>
              <a:buSzPct val="65000"/>
              <a:buFont typeface="Wingdings" panose="05000000000000000000" pitchFamily="2" charset="2"/>
              <a:buNone/>
              <a:defRPr/>
            </a:pPr>
            <a:r>
              <a:rPr lang="es-MX" altLang="es-MX" sz="2800" b="1" dirty="0">
                <a:effectLst>
                  <a:outerShdw blurRad="38100" dist="38100" dir="2700000" algn="tl">
                    <a:srgbClr val="1F497D"/>
                  </a:outerShdw>
                </a:effectLst>
                <a:latin typeface="Flexo" pitchFamily="50" charset="0"/>
              </a:rPr>
              <a:t>     MATERIA         (y fuerzas)</a:t>
            </a:r>
            <a:endParaRPr lang="es-MX" altLang="es-MX" sz="2800" dirty="0">
              <a:effectLst>
                <a:outerShdw blurRad="38100" dist="38100" dir="2700000" algn="tl">
                  <a:srgbClr val="1F497D"/>
                </a:outerShdw>
              </a:effectLst>
              <a:latin typeface="Flexo" pitchFamily="50" charset="0"/>
            </a:endParaRPr>
          </a:p>
        </p:txBody>
      </p:sp>
      <p:cxnSp>
        <p:nvCxnSpPr>
          <p:cNvPr id="10" name="Straight Arrow Connector 79">
            <a:extLst>
              <a:ext uri="{FF2B5EF4-FFF2-40B4-BE49-F238E27FC236}">
                <a16:creationId xmlns:a16="http://schemas.microsoft.com/office/drawing/2014/main" id="{D85A715A-6519-4407-AEE2-FC6EF41B3A84}"/>
              </a:ext>
            </a:extLst>
          </p:cNvPr>
          <p:cNvCxnSpPr>
            <a:cxnSpLocks/>
          </p:cNvCxnSpPr>
          <p:nvPr/>
        </p:nvCxnSpPr>
        <p:spPr>
          <a:xfrm flipH="1">
            <a:off x="5755637" y="3749328"/>
            <a:ext cx="921715" cy="197209"/>
          </a:xfrm>
          <a:prstGeom prst="straightConnector1">
            <a:avLst/>
          </a:prstGeom>
          <a:ln w="50800">
            <a:solidFill>
              <a:srgbClr val="FF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Straight Arrow Connector 79">
            <a:extLst>
              <a:ext uri="{FF2B5EF4-FFF2-40B4-BE49-F238E27FC236}">
                <a16:creationId xmlns:a16="http://schemas.microsoft.com/office/drawing/2014/main" id="{43FFC280-0BF0-40C9-B046-A394EA4695C6}"/>
              </a:ext>
            </a:extLst>
          </p:cNvPr>
          <p:cNvCxnSpPr>
            <a:cxnSpLocks/>
          </p:cNvCxnSpPr>
          <p:nvPr/>
        </p:nvCxnSpPr>
        <p:spPr>
          <a:xfrm flipH="1" flipV="1">
            <a:off x="5958015" y="5591917"/>
            <a:ext cx="1028760" cy="167037"/>
          </a:xfrm>
          <a:prstGeom prst="straightConnector1">
            <a:avLst/>
          </a:prstGeom>
          <a:ln w="50800">
            <a:solidFill>
              <a:srgbClr val="FF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Rectangle 3">
            <a:extLst>
              <a:ext uri="{FF2B5EF4-FFF2-40B4-BE49-F238E27FC236}">
                <a16:creationId xmlns:a16="http://schemas.microsoft.com/office/drawing/2014/main" id="{7E202D52-7141-4630-BD8B-7FF3BCE113B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967251" y="5606149"/>
            <a:ext cx="1548099" cy="43338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>
            <a:lvl1pPr marL="342900" indent="-342900">
              <a:defRPr sz="2400">
                <a:solidFill>
                  <a:schemeClr val="tx1"/>
                </a:solidFill>
                <a:latin typeface="Tahoma" panose="020B0604030504040204" pitchFamily="34" charset="0"/>
                <a:ea typeface="Geneva" pitchFamily="125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ahoma" panose="020B0604030504040204" pitchFamily="34" charset="0"/>
                <a:ea typeface="Geneva" pitchFamily="125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ahoma" panose="020B0604030504040204" pitchFamily="34" charset="0"/>
                <a:ea typeface="Geneva" pitchFamily="125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ahoma" panose="020B0604030504040204" pitchFamily="34" charset="0"/>
                <a:ea typeface="Geneva" pitchFamily="125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ahoma" panose="020B0604030504040204" pitchFamily="34" charset="0"/>
                <a:ea typeface="Geneva" pitchFamily="125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panose="020B0604030504040204" pitchFamily="34" charset="0"/>
                <a:ea typeface="Geneva" pitchFamily="125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panose="020B0604030504040204" pitchFamily="34" charset="0"/>
                <a:ea typeface="Geneva" pitchFamily="125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panose="020B0604030504040204" pitchFamily="34" charset="0"/>
                <a:ea typeface="Geneva" pitchFamily="125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panose="020B0604030504040204" pitchFamily="34" charset="0"/>
                <a:ea typeface="Geneva" pitchFamily="125" charset="-128"/>
              </a:defRPr>
            </a:lvl9pPr>
          </a:lstStyle>
          <a:p>
            <a:pPr eaLnBrk="1" hangingPunct="1">
              <a:lnSpc>
                <a:spcPct val="90000"/>
              </a:lnSpc>
              <a:spcBef>
                <a:spcPct val="20000"/>
              </a:spcBef>
              <a:buClr>
                <a:schemeClr val="hlink"/>
              </a:buClr>
              <a:buSzPct val="65000"/>
              <a:buFont typeface="Wingdings" panose="05000000000000000000" pitchFamily="2" charset="2"/>
              <a:buNone/>
              <a:defRPr/>
            </a:pPr>
            <a:r>
              <a:rPr lang="es-MX" altLang="es-MX" sz="2800" b="1" dirty="0">
                <a:effectLst>
                  <a:outerShdw blurRad="38100" dist="38100" dir="2700000" algn="tl">
                    <a:srgbClr val="1F497D"/>
                  </a:outerShdw>
                </a:effectLst>
                <a:latin typeface="Flexo" pitchFamily="50" charset="0"/>
              </a:rPr>
              <a:t>HIGGS</a:t>
            </a:r>
            <a:endParaRPr lang="es-MX" altLang="es-MX" sz="2800" dirty="0">
              <a:effectLst>
                <a:outerShdw blurRad="38100" dist="38100" dir="2700000" algn="tl">
                  <a:srgbClr val="1F497D"/>
                </a:outerShdw>
              </a:effectLst>
              <a:latin typeface="Flexo" pitchFamily="50" charset="0"/>
            </a:endParaRPr>
          </a:p>
        </p:txBody>
      </p:sp>
      <p:cxnSp>
        <p:nvCxnSpPr>
          <p:cNvPr id="13" name="Straight Arrow Connector 79">
            <a:extLst>
              <a:ext uri="{FF2B5EF4-FFF2-40B4-BE49-F238E27FC236}">
                <a16:creationId xmlns:a16="http://schemas.microsoft.com/office/drawing/2014/main" id="{EB225C27-2A0D-40D0-8F54-EDEE49BCE85D}"/>
              </a:ext>
            </a:extLst>
          </p:cNvPr>
          <p:cNvCxnSpPr>
            <a:cxnSpLocks/>
          </p:cNvCxnSpPr>
          <p:nvPr/>
        </p:nvCxnSpPr>
        <p:spPr>
          <a:xfrm flipH="1">
            <a:off x="6127200" y="4823820"/>
            <a:ext cx="820800" cy="0"/>
          </a:xfrm>
          <a:prstGeom prst="straightConnector1">
            <a:avLst/>
          </a:prstGeom>
          <a:ln w="50800">
            <a:solidFill>
              <a:srgbClr val="FF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" name="Rectangle 3">
            <a:extLst>
              <a:ext uri="{FF2B5EF4-FFF2-40B4-BE49-F238E27FC236}">
                <a16:creationId xmlns:a16="http://schemas.microsoft.com/office/drawing/2014/main" id="{8B3E2FAD-E73B-4999-93DC-E2E65DE24ED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677352" y="4621359"/>
            <a:ext cx="1976111" cy="43338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>
            <a:lvl1pPr marL="342900" indent="-342900">
              <a:defRPr sz="2400">
                <a:solidFill>
                  <a:schemeClr val="tx1"/>
                </a:solidFill>
                <a:latin typeface="Tahoma" panose="020B0604030504040204" pitchFamily="34" charset="0"/>
                <a:ea typeface="Geneva" pitchFamily="125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ahoma" panose="020B0604030504040204" pitchFamily="34" charset="0"/>
                <a:ea typeface="Geneva" pitchFamily="125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ahoma" panose="020B0604030504040204" pitchFamily="34" charset="0"/>
                <a:ea typeface="Geneva" pitchFamily="125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ahoma" panose="020B0604030504040204" pitchFamily="34" charset="0"/>
                <a:ea typeface="Geneva" pitchFamily="125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ahoma" panose="020B0604030504040204" pitchFamily="34" charset="0"/>
                <a:ea typeface="Geneva" pitchFamily="125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panose="020B0604030504040204" pitchFamily="34" charset="0"/>
                <a:ea typeface="Geneva" pitchFamily="125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panose="020B0604030504040204" pitchFamily="34" charset="0"/>
                <a:ea typeface="Geneva" pitchFamily="125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panose="020B0604030504040204" pitchFamily="34" charset="0"/>
                <a:ea typeface="Geneva" pitchFamily="125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panose="020B0604030504040204" pitchFamily="34" charset="0"/>
                <a:ea typeface="Geneva" pitchFamily="125" charset="-128"/>
              </a:defRPr>
            </a:lvl9pPr>
          </a:lstStyle>
          <a:p>
            <a:pPr eaLnBrk="1" hangingPunct="1">
              <a:lnSpc>
                <a:spcPct val="90000"/>
              </a:lnSpc>
              <a:spcBef>
                <a:spcPct val="20000"/>
              </a:spcBef>
              <a:buClr>
                <a:schemeClr val="hlink"/>
              </a:buClr>
              <a:buSzPct val="65000"/>
              <a:buFont typeface="Wingdings" panose="05000000000000000000" pitchFamily="2" charset="2"/>
              <a:buNone/>
              <a:defRPr/>
            </a:pPr>
            <a:r>
              <a:rPr lang="es-MX" altLang="es-MX" sz="2800" b="1" dirty="0">
                <a:effectLst>
                  <a:outerShdw blurRad="38100" dist="38100" dir="2700000" algn="tl">
                    <a:srgbClr val="1F497D"/>
                  </a:outerShdw>
                </a:effectLst>
                <a:latin typeface="Flexo" pitchFamily="50" charset="0"/>
              </a:rPr>
              <a:t>   Higgs y materia</a:t>
            </a:r>
            <a:endParaRPr lang="es-MX" altLang="es-MX" sz="2800" dirty="0">
              <a:effectLst>
                <a:outerShdw blurRad="38100" dist="38100" dir="2700000" algn="tl">
                  <a:srgbClr val="1F497D"/>
                </a:outerShdw>
              </a:effectLst>
              <a:latin typeface="Flexo" pitchFamily="50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1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7" grpId="0"/>
      <p:bldP spid="9" grpId="0"/>
      <p:bldP spid="12" grpId="0"/>
      <p:bldP spid="14" grpId="0"/>
    </p:bld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3010" name="6 Imagen" descr="CDFdileptoncandidate.jpg">
            <a:extLst>
              <a:ext uri="{FF2B5EF4-FFF2-40B4-BE49-F238E27FC236}">
                <a16:creationId xmlns:a16="http://schemas.microsoft.com/office/drawing/2014/main" id="{7CFC089E-7872-4B74-B028-D0953F69ED61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9714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63171" name="Rectangle 3">
            <a:extLst>
              <a:ext uri="{FF2B5EF4-FFF2-40B4-BE49-F238E27FC236}">
                <a16:creationId xmlns:a16="http://schemas.microsoft.com/office/drawing/2014/main" id="{E687F21D-0071-468A-9C31-17F769688202}"/>
              </a:ext>
            </a:extLst>
          </p:cNvPr>
          <p:cNvSpPr>
            <a:spLocks noGrp="1" noChangeArrowheads="1"/>
          </p:cNvSpPr>
          <p:nvPr>
            <p:ph idx="1"/>
          </p:nvPr>
        </p:nvSpPr>
        <p:spPr>
          <a:xfrm>
            <a:off x="468313" y="476251"/>
            <a:ext cx="8229600" cy="1224558"/>
          </a:xfrm>
        </p:spPr>
        <p:txBody>
          <a:bodyPr/>
          <a:lstStyle/>
          <a:p>
            <a:pPr eaLnBrk="1" hangingPunct="1">
              <a:buFont typeface="Wingdings" panose="05000000000000000000" pitchFamily="2" charset="2"/>
              <a:buNone/>
            </a:pPr>
            <a:r>
              <a:rPr lang="es-MX" altLang="en-US" dirty="0">
                <a:latin typeface="Flexo" pitchFamily="50" charset="0"/>
              </a:rPr>
              <a:t>Las predicciones del Modelo Estándar han sido comprobadas con muy alta precisión en miles  de experimentos</a:t>
            </a:r>
            <a:endParaRPr lang="en-US" altLang="en-US" dirty="0">
              <a:latin typeface="Flexo" pitchFamily="50" charset="0"/>
            </a:endParaRPr>
          </a:p>
        </p:txBody>
      </p:sp>
      <p:sp>
        <p:nvSpPr>
          <p:cNvPr id="263172" name="Rectangle 4">
            <a:extLst>
              <a:ext uri="{FF2B5EF4-FFF2-40B4-BE49-F238E27FC236}">
                <a16:creationId xmlns:a16="http://schemas.microsoft.com/office/drawing/2014/main" id="{95552E86-480B-4FEC-96D8-CDB44ACF7C8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6088" y="1845121"/>
            <a:ext cx="8229600" cy="14398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342900" indent="-342900" eaLnBrk="1" hangingPunct="1">
              <a:spcBef>
                <a:spcPct val="20000"/>
              </a:spcBef>
              <a:buClr>
                <a:schemeClr val="hlink"/>
              </a:buClr>
              <a:buSzPct val="65000"/>
              <a:buFont typeface="Wingdings" pitchFamily="2" charset="2"/>
              <a:buNone/>
              <a:defRPr/>
            </a:pPr>
            <a:r>
              <a:rPr lang="es-MX" sz="2800" dirty="0">
                <a:effectLst>
                  <a:outerShdw blurRad="38100" dist="38100" dir="2700000" algn="tl">
                    <a:srgbClr val="000000"/>
                  </a:outerShdw>
                </a:effectLst>
                <a:latin typeface="Flexo" pitchFamily="50" charset="0"/>
              </a:rPr>
              <a:t>Pero al día de hoy, por varias razones estamos seguros de que el Modelo Estándar </a:t>
            </a:r>
            <a:r>
              <a:rPr lang="es-MX" sz="2800" b="1" dirty="0">
                <a:effectLst>
                  <a:outerShdw blurRad="38100" dist="38100" dir="2700000" algn="tl">
                    <a:srgbClr val="000000"/>
                  </a:outerShdw>
                </a:effectLst>
                <a:latin typeface="Flexo" pitchFamily="50" charset="0"/>
              </a:rPr>
              <a:t>NO</a:t>
            </a:r>
            <a:r>
              <a:rPr lang="es-MX" sz="2800" dirty="0">
                <a:effectLst>
                  <a:outerShdw blurRad="38100" dist="38100" dir="2700000" algn="tl">
                    <a:srgbClr val="000000"/>
                  </a:outerShdw>
                </a:effectLst>
                <a:latin typeface="Flexo" pitchFamily="50" charset="0"/>
              </a:rPr>
              <a:t> puede ser la última palabra…</a:t>
            </a:r>
            <a:endParaRPr lang="en-US" sz="2800" dirty="0">
              <a:effectLst>
                <a:outerShdw blurRad="38100" dist="38100" dir="2700000" algn="tl">
                  <a:srgbClr val="000000"/>
                </a:outerShdw>
              </a:effectLst>
              <a:latin typeface="Flexo" pitchFamily="50" charset="0"/>
            </a:endParaRP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CF3AC9DB-9C62-4974-8978-37B4EFFC615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5775" y="3352155"/>
            <a:ext cx="8229600" cy="796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342900" indent="-342900" eaLnBrk="1" hangingPunct="1">
              <a:spcBef>
                <a:spcPct val="20000"/>
              </a:spcBef>
              <a:buClr>
                <a:schemeClr val="hlink"/>
              </a:buClr>
              <a:buSzPct val="65000"/>
              <a:buFont typeface="Wingdings" pitchFamily="2" charset="2"/>
              <a:buNone/>
              <a:defRPr/>
            </a:pPr>
            <a:r>
              <a:rPr lang="es-MX" sz="2800" dirty="0">
                <a:effectLst>
                  <a:outerShdw blurRad="38100" dist="38100" dir="2700000" algn="tl">
                    <a:srgbClr val="000000"/>
                  </a:outerShdw>
                </a:effectLst>
                <a:latin typeface="Flexo" pitchFamily="50" charset="0"/>
              </a:rPr>
              <a:t>En particular, ¡¡no describe a la </a:t>
            </a:r>
            <a:r>
              <a:rPr lang="es-MX" sz="2800" b="1" dirty="0">
                <a:solidFill>
                  <a:srgbClr val="FFC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Flexo" pitchFamily="50" charset="0"/>
              </a:rPr>
              <a:t>gravedad</a:t>
            </a:r>
            <a:r>
              <a:rPr lang="es-MX" sz="2800" dirty="0">
                <a:effectLst>
                  <a:outerShdw blurRad="38100" dist="38100" dir="2700000" algn="tl">
                    <a:srgbClr val="000000"/>
                  </a:outerShdw>
                </a:effectLst>
                <a:latin typeface="Flexo" pitchFamily="50" charset="0"/>
              </a:rPr>
              <a:t>!!        (La gravedad es la fuerza </a:t>
            </a:r>
            <a:r>
              <a:rPr lang="es-MX" sz="2800" b="1" dirty="0">
                <a:effectLst>
                  <a:outerShdw blurRad="38100" dist="38100" dir="2700000" algn="tl">
                    <a:srgbClr val="000000"/>
                  </a:outerShdw>
                </a:effectLst>
                <a:latin typeface="Flexo" pitchFamily="50" charset="0"/>
              </a:rPr>
              <a:t>más débil </a:t>
            </a:r>
            <a:r>
              <a:rPr lang="es-MX" sz="2800" dirty="0">
                <a:effectLst>
                  <a:outerShdw blurRad="38100" dist="38100" dir="2700000" algn="tl">
                    <a:srgbClr val="000000"/>
                  </a:outerShdw>
                </a:effectLst>
                <a:latin typeface="Flexo" pitchFamily="50" charset="0"/>
              </a:rPr>
              <a:t>de todas) </a:t>
            </a:r>
            <a:endParaRPr lang="en-US" sz="2800" dirty="0">
              <a:effectLst>
                <a:outerShdw blurRad="38100" dist="38100" dir="2700000" algn="tl">
                  <a:srgbClr val="000000"/>
                </a:outerShdw>
              </a:effectLst>
              <a:latin typeface="Flexo" pitchFamily="50" charset="0"/>
            </a:endParaRPr>
          </a:p>
        </p:txBody>
      </p:sp>
      <p:sp>
        <p:nvSpPr>
          <p:cNvPr id="6" name="Rectangle 4">
            <a:extLst>
              <a:ext uri="{FF2B5EF4-FFF2-40B4-BE49-F238E27FC236}">
                <a16:creationId xmlns:a16="http://schemas.microsoft.com/office/drawing/2014/main" id="{1C408052-DFF6-4636-A571-CFE4DE7DF1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9431" y="5445224"/>
            <a:ext cx="8229600" cy="796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342900" indent="-342900" eaLnBrk="1" hangingPunct="1">
              <a:spcBef>
                <a:spcPct val="20000"/>
              </a:spcBef>
              <a:buClr>
                <a:schemeClr val="hlink"/>
              </a:buClr>
              <a:buSzPct val="65000"/>
              <a:buFont typeface="Wingdings" pitchFamily="2" charset="2"/>
              <a:buNone/>
              <a:defRPr/>
            </a:pPr>
            <a:r>
              <a:rPr lang="es-MX" sz="2800" dirty="0">
                <a:effectLst>
                  <a:outerShdw blurRad="38100" dist="38100" dir="2700000" algn="tl">
                    <a:srgbClr val="000000"/>
                  </a:outerShdw>
                </a:effectLst>
                <a:latin typeface="Flexo" pitchFamily="50" charset="0"/>
              </a:rPr>
              <a:t>Para entender más, necesitamos                 nuevas </a:t>
            </a:r>
            <a:r>
              <a:rPr lang="es-MX" sz="2800" b="1" dirty="0">
                <a:solidFill>
                  <a:srgbClr val="FFC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Flexo" pitchFamily="50" charset="0"/>
              </a:rPr>
              <a:t>teorías</a:t>
            </a:r>
            <a:r>
              <a:rPr lang="es-MX" sz="2800" dirty="0">
                <a:effectLst>
                  <a:outerShdw blurRad="38100" dist="38100" dir="2700000" algn="tl">
                    <a:srgbClr val="000000"/>
                  </a:outerShdw>
                </a:effectLst>
                <a:latin typeface="Flexo" pitchFamily="50" charset="0"/>
              </a:rPr>
              <a:t> y nuevos </a:t>
            </a:r>
            <a:r>
              <a:rPr lang="es-MX" sz="2800" b="1" dirty="0">
                <a:solidFill>
                  <a:srgbClr val="FFC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Flexo" pitchFamily="50" charset="0"/>
              </a:rPr>
              <a:t>experimentos</a:t>
            </a:r>
            <a:r>
              <a:rPr lang="es-MX" sz="2800" dirty="0">
                <a:effectLst>
                  <a:outerShdw blurRad="38100" dist="38100" dir="2700000" algn="tl">
                    <a:srgbClr val="000000"/>
                  </a:outerShdw>
                </a:effectLst>
                <a:latin typeface="Flexo" pitchFamily="50" charset="0"/>
              </a:rPr>
              <a:t>…</a:t>
            </a:r>
            <a:endParaRPr lang="en-US" sz="2800" dirty="0">
              <a:effectLst>
                <a:outerShdw blurRad="38100" dist="38100" dir="2700000" algn="tl">
                  <a:srgbClr val="000000"/>
                </a:outerShdw>
              </a:effectLst>
              <a:latin typeface="Flexo" pitchFamily="50" charset="0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89B72139-348C-4329-A988-274CC8267C2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8313" y="4360267"/>
            <a:ext cx="8351837" cy="72491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342900" indent="-342900" eaLnBrk="1" hangingPunct="1">
              <a:spcBef>
                <a:spcPct val="20000"/>
              </a:spcBef>
              <a:buClr>
                <a:schemeClr val="hlink"/>
              </a:buClr>
              <a:buSzPct val="65000"/>
              <a:buFont typeface="Wingdings" pitchFamily="2" charset="2"/>
              <a:buNone/>
              <a:defRPr/>
            </a:pPr>
            <a:r>
              <a:rPr lang="es-MX" sz="2800" dirty="0">
                <a:effectLst>
                  <a:outerShdw blurRad="38100" dist="38100" dir="2700000" algn="tl">
                    <a:srgbClr val="000000"/>
                  </a:outerShdw>
                </a:effectLst>
                <a:latin typeface="Flexo" pitchFamily="50" charset="0"/>
              </a:rPr>
              <a:t>Otros pendientes: </a:t>
            </a:r>
            <a:r>
              <a:rPr lang="es-MX" sz="2800" dirty="0">
                <a:effectLst>
                  <a:outerShdw blurRad="38100" dist="38100" dir="2700000" algn="tl">
                    <a:srgbClr val="000000"/>
                  </a:outerShdw>
                </a:effectLst>
                <a:latin typeface="Flexo Black" pitchFamily="50" charset="0"/>
              </a:rPr>
              <a:t>materia oscura</a:t>
            </a:r>
            <a:r>
              <a:rPr lang="es-MX" sz="2800" dirty="0">
                <a:effectLst>
                  <a:outerShdw blurRad="38100" dist="38100" dir="2700000" algn="tl">
                    <a:srgbClr val="000000"/>
                  </a:outerShdw>
                </a:effectLst>
                <a:latin typeface="Flexo" pitchFamily="50" charset="0"/>
              </a:rPr>
              <a:t>, </a:t>
            </a:r>
            <a:r>
              <a:rPr lang="es-MX" sz="2800" dirty="0">
                <a:effectLst>
                  <a:outerShdw blurRad="38100" dist="38100" dir="2700000" algn="tl">
                    <a:srgbClr val="000000"/>
                  </a:outerShdw>
                </a:effectLst>
                <a:latin typeface="Flexo Black" pitchFamily="50" charset="0"/>
              </a:rPr>
              <a:t>energía oscura</a:t>
            </a:r>
            <a:r>
              <a:rPr lang="es-MX" sz="2800" dirty="0">
                <a:effectLst>
                  <a:outerShdw blurRad="38100" dist="38100" dir="2700000" algn="tl">
                    <a:srgbClr val="000000"/>
                  </a:outerShdw>
                </a:effectLst>
                <a:latin typeface="Flexo" pitchFamily="50" charset="0"/>
              </a:rPr>
              <a:t>, </a:t>
            </a:r>
            <a:r>
              <a:rPr lang="es-MX" sz="2800" dirty="0">
                <a:effectLst>
                  <a:outerShdw blurRad="38100" dist="38100" dir="2700000" algn="tl">
                    <a:srgbClr val="000000"/>
                  </a:outerShdw>
                </a:effectLst>
                <a:latin typeface="Flexo Black" pitchFamily="50" charset="0"/>
              </a:rPr>
              <a:t>antimateria vs. materia</a:t>
            </a:r>
            <a:r>
              <a:rPr lang="es-MX" sz="2800" dirty="0">
                <a:effectLst>
                  <a:outerShdw blurRad="38100" dist="38100" dir="2700000" algn="tl">
                    <a:srgbClr val="000000"/>
                  </a:outerShdw>
                </a:effectLst>
                <a:latin typeface="Flexo" pitchFamily="50" charset="0"/>
              </a:rPr>
              <a:t>, </a:t>
            </a:r>
            <a:r>
              <a:rPr lang="es-MX" sz="2800" dirty="0">
                <a:effectLst>
                  <a:outerShdw blurRad="38100" dist="38100" dir="2700000" algn="tl">
                    <a:srgbClr val="000000"/>
                  </a:outerShdw>
                </a:effectLst>
                <a:latin typeface="Flexo Black" pitchFamily="50" charset="0"/>
              </a:rPr>
              <a:t>masa de neutrinos</a:t>
            </a:r>
            <a:r>
              <a:rPr lang="es-MX" sz="2800" dirty="0">
                <a:effectLst>
                  <a:outerShdw blurRad="38100" dist="38100" dir="2700000" algn="tl">
                    <a:srgbClr val="000000"/>
                  </a:outerShdw>
                </a:effectLst>
                <a:latin typeface="Flexo" pitchFamily="50" charset="0"/>
              </a:rPr>
              <a:t>, etc.</a:t>
            </a:r>
            <a:endParaRPr lang="en-US" sz="2800" dirty="0">
              <a:effectLst>
                <a:outerShdw blurRad="38100" dist="38100" dir="2700000" algn="tl">
                  <a:srgbClr val="000000"/>
                </a:outerShdw>
              </a:effectLst>
              <a:latin typeface="Flexo" pitchFamily="50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317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6317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6317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6317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 nodeType="clickPar">
                      <p:stCondLst>
                        <p:cond delay="indefinite"/>
                      </p:stCondLst>
                      <p:childTnLst>
                        <p:par>
                          <p:cTn id="1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31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 nodeType="clickPar">
                      <p:stCondLst>
                        <p:cond delay="indefinite"/>
                      </p:stCondLst>
                      <p:childTnLst>
                        <p:par>
                          <p:cTn id="1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 nodeType="clickPar">
                      <p:stCondLst>
                        <p:cond delay="indefinite"/>
                      </p:stCondLst>
                      <p:childTnLst>
                        <p:par>
                          <p:cTn id="2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63171" grpId="0" build="p"/>
      <p:bldP spid="263172" grpId="0"/>
      <p:bldP spid="5" grpId="0"/>
      <p:bldP spid="6" grpId="0"/>
      <p:bldP spid="7" grpId="0"/>
    </p:bld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2">
            <a:extLst>
              <a:ext uri="{FF2B5EF4-FFF2-40B4-BE49-F238E27FC236}">
                <a16:creationId xmlns:a16="http://schemas.microsoft.com/office/drawing/2014/main" id="{0E11ED3D-82AF-4E39-8A66-E277F30A59FD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735013" y="381000"/>
            <a:ext cx="8229600" cy="1371600"/>
          </a:xfrm>
        </p:spPr>
        <p:txBody>
          <a:bodyPr/>
          <a:lstStyle/>
          <a:p>
            <a:pPr eaLnBrk="1" hangingPunct="1"/>
            <a:r>
              <a:rPr lang="es-MX" altLang="en-US">
                <a:latin typeface="Flexo" pitchFamily="50" charset="0"/>
              </a:rPr>
              <a:t>Teoría de Cuerdas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39" presetClass="entr" presetSubtype="0" accel="100000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20"/>
                                          </p:val>
                                        </p:tav>
                                        <p:tav tm="50000">
                                          <p:val>
                                            <p:strVal val="#ppt_h/2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3"/>
                                          </p:val>
                                        </p:tav>
                                        <p:tav tm="5000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2" presetID="34" presetClass="emph" presetSubtype="0" fill="hold" grpId="1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animMotion origin="layout" path="M 0.0 0.0 L 0.0 -0.07213" pathEditMode="relative" ptsTypes="">
                                      <p:cBhvr>
                                        <p:cTn id="13" dur="250" accel="5000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  <p:animRot by="1500000">
                                      <p:cBhvr>
                                        <p:cTn id="14" dur="12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1500000">
                                      <p:cBhvr>
                                        <p:cTn id="15" dur="125" fill="hold">
                                          <p:stCondLst>
                                            <p:cond delay="125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1500000">
                                      <p:cBhvr>
                                        <p:cTn id="16" dur="125" fill="hold">
                                          <p:stCondLst>
                                            <p:cond delay="25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500000">
                                      <p:cBhvr>
                                        <p:cTn id="17" dur="125" fill="hold">
                                          <p:stCondLst>
                                            <p:cond delay="375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6" grpId="1"/>
    </p:bld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5058" name="5 Imagen" descr="officeworkermale4.jpg">
            <a:extLst>
              <a:ext uri="{FF2B5EF4-FFF2-40B4-BE49-F238E27FC236}">
                <a16:creationId xmlns:a16="http://schemas.microsoft.com/office/drawing/2014/main" id="{83DC848C-93F6-46C5-863A-04941532B228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0101" r="5302"/>
          <a:stretch>
            <a:fillRect/>
          </a:stretch>
        </p:blipFill>
        <p:spPr bwMode="auto">
          <a:xfrm>
            <a:off x="0" y="0"/>
            <a:ext cx="953135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082" name="2 Rectángulo">
            <a:extLst>
              <a:ext uri="{FF2B5EF4-FFF2-40B4-BE49-F238E27FC236}">
                <a16:creationId xmlns:a16="http://schemas.microsoft.com/office/drawing/2014/main" id="{B2F69CDC-8D27-4197-9983-2353EBB0A5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0"/>
            <a:ext cx="9572625" cy="6858000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083" name="3 Elipse">
            <a:extLst>
              <a:ext uri="{FF2B5EF4-FFF2-40B4-BE49-F238E27FC236}">
                <a16:creationId xmlns:a16="http://schemas.microsoft.com/office/drawing/2014/main" id="{7779058A-0E8B-4E5A-859F-14977FDBBB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-1357313" y="1928813"/>
            <a:ext cx="142875" cy="142875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084" name="4 Elipse">
            <a:extLst>
              <a:ext uri="{FF2B5EF4-FFF2-40B4-BE49-F238E27FC236}">
                <a16:creationId xmlns:a16="http://schemas.microsoft.com/office/drawing/2014/main" id="{E1A507A3-C36E-4DE6-AA2A-2C799E8A7810}"/>
              </a:ext>
            </a:extLst>
          </p:cNvPr>
          <p:cNvSpPr>
            <a:spLocks noChangeArrowheads="1"/>
          </p:cNvSpPr>
          <p:nvPr/>
        </p:nvSpPr>
        <p:spPr bwMode="auto">
          <a:xfrm>
            <a:off x="-1357313" y="2214563"/>
            <a:ext cx="142875" cy="142875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085" name="6 Elipse">
            <a:extLst>
              <a:ext uri="{FF2B5EF4-FFF2-40B4-BE49-F238E27FC236}">
                <a16:creationId xmlns:a16="http://schemas.microsoft.com/office/drawing/2014/main" id="{03D0CD51-ECE5-437D-8C2D-E0CEB24ED840}"/>
              </a:ext>
            </a:extLst>
          </p:cNvPr>
          <p:cNvSpPr>
            <a:spLocks noChangeAspect="1"/>
          </p:cNvSpPr>
          <p:nvPr/>
        </p:nvSpPr>
        <p:spPr bwMode="auto">
          <a:xfrm>
            <a:off x="-1357313" y="2500313"/>
            <a:ext cx="142875" cy="142875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086" name="7 Elipse">
            <a:extLst>
              <a:ext uri="{FF2B5EF4-FFF2-40B4-BE49-F238E27FC236}">
                <a16:creationId xmlns:a16="http://schemas.microsoft.com/office/drawing/2014/main" id="{E7120895-74BA-43F3-8E36-33F0A5D3F409}"/>
              </a:ext>
            </a:extLst>
          </p:cNvPr>
          <p:cNvSpPr>
            <a:spLocks noChangeAspect="1"/>
          </p:cNvSpPr>
          <p:nvPr/>
        </p:nvSpPr>
        <p:spPr bwMode="auto">
          <a:xfrm>
            <a:off x="-1071563" y="2500313"/>
            <a:ext cx="106363" cy="106362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087" name="8 Elipse">
            <a:extLst>
              <a:ext uri="{FF2B5EF4-FFF2-40B4-BE49-F238E27FC236}">
                <a16:creationId xmlns:a16="http://schemas.microsoft.com/office/drawing/2014/main" id="{7A0157A6-9AD4-4CEE-9023-7E7085D49E5B}"/>
              </a:ext>
            </a:extLst>
          </p:cNvPr>
          <p:cNvSpPr>
            <a:spLocks noChangeAspect="1"/>
          </p:cNvSpPr>
          <p:nvPr/>
        </p:nvSpPr>
        <p:spPr bwMode="auto">
          <a:xfrm>
            <a:off x="-785813" y="2500313"/>
            <a:ext cx="71438" cy="71437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088" name="9 Elipse">
            <a:extLst>
              <a:ext uri="{FF2B5EF4-FFF2-40B4-BE49-F238E27FC236}">
                <a16:creationId xmlns:a16="http://schemas.microsoft.com/office/drawing/2014/main" id="{F3E7C424-AAFD-48F7-AF13-3551563F26BE}"/>
              </a:ext>
            </a:extLst>
          </p:cNvPr>
          <p:cNvSpPr>
            <a:spLocks noChangeAspect="1"/>
          </p:cNvSpPr>
          <p:nvPr/>
        </p:nvSpPr>
        <p:spPr bwMode="auto">
          <a:xfrm>
            <a:off x="-785813" y="2214563"/>
            <a:ext cx="71438" cy="71437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089" name="10 Elipse">
            <a:extLst>
              <a:ext uri="{FF2B5EF4-FFF2-40B4-BE49-F238E27FC236}">
                <a16:creationId xmlns:a16="http://schemas.microsoft.com/office/drawing/2014/main" id="{5A35EEDD-8341-4A93-BB30-CF60AA4BDD60}"/>
              </a:ext>
            </a:extLst>
          </p:cNvPr>
          <p:cNvSpPr>
            <a:spLocks noChangeAspect="1"/>
          </p:cNvSpPr>
          <p:nvPr/>
        </p:nvSpPr>
        <p:spPr bwMode="auto">
          <a:xfrm>
            <a:off x="-1071563" y="2214563"/>
            <a:ext cx="106363" cy="106362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090" name="11 Elipse">
            <a:extLst>
              <a:ext uri="{FF2B5EF4-FFF2-40B4-BE49-F238E27FC236}">
                <a16:creationId xmlns:a16="http://schemas.microsoft.com/office/drawing/2014/main" id="{3F4817FC-AC3F-491D-916E-B86713DC69C0}"/>
              </a:ext>
            </a:extLst>
          </p:cNvPr>
          <p:cNvSpPr>
            <a:spLocks noChangeAspect="1"/>
          </p:cNvSpPr>
          <p:nvPr/>
        </p:nvSpPr>
        <p:spPr bwMode="auto">
          <a:xfrm>
            <a:off x="-1071563" y="1928813"/>
            <a:ext cx="106363" cy="106362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091" name="12 Elipse">
            <a:extLst>
              <a:ext uri="{FF2B5EF4-FFF2-40B4-BE49-F238E27FC236}">
                <a16:creationId xmlns:a16="http://schemas.microsoft.com/office/drawing/2014/main" id="{28136A7E-4278-472A-BBF4-3D8874DC7359}"/>
              </a:ext>
            </a:extLst>
          </p:cNvPr>
          <p:cNvSpPr>
            <a:spLocks noChangeAspect="1"/>
          </p:cNvSpPr>
          <p:nvPr/>
        </p:nvSpPr>
        <p:spPr bwMode="auto">
          <a:xfrm>
            <a:off x="-785813" y="1928813"/>
            <a:ext cx="71438" cy="71437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092" name="13 Elipse">
            <a:extLst>
              <a:ext uri="{FF2B5EF4-FFF2-40B4-BE49-F238E27FC236}">
                <a16:creationId xmlns:a16="http://schemas.microsoft.com/office/drawing/2014/main" id="{32A60D45-561A-496D-976A-30057C7AD3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-1204913" y="3429000"/>
            <a:ext cx="142875" cy="142875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093" name="14 Elipse">
            <a:extLst>
              <a:ext uri="{FF2B5EF4-FFF2-40B4-BE49-F238E27FC236}">
                <a16:creationId xmlns:a16="http://schemas.microsoft.com/office/drawing/2014/main" id="{AE95B986-8E59-4A2D-A7F6-B3DBDD67D251}"/>
              </a:ext>
            </a:extLst>
          </p:cNvPr>
          <p:cNvSpPr>
            <a:spLocks noChangeArrowheads="1"/>
          </p:cNvSpPr>
          <p:nvPr/>
        </p:nvSpPr>
        <p:spPr bwMode="auto">
          <a:xfrm>
            <a:off x="-1357313" y="3500438"/>
            <a:ext cx="142875" cy="142875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094" name="15 Elipse">
            <a:extLst>
              <a:ext uri="{FF2B5EF4-FFF2-40B4-BE49-F238E27FC236}">
                <a16:creationId xmlns:a16="http://schemas.microsoft.com/office/drawing/2014/main" id="{498678CF-433C-46A7-BD77-196E37EC0E79}"/>
              </a:ext>
            </a:extLst>
          </p:cNvPr>
          <p:cNvSpPr>
            <a:spLocks noChangeAspect="1"/>
          </p:cNvSpPr>
          <p:nvPr/>
        </p:nvSpPr>
        <p:spPr bwMode="auto">
          <a:xfrm>
            <a:off x="-1214438" y="3571875"/>
            <a:ext cx="142875" cy="142875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095" name="68 Elipse">
            <a:extLst>
              <a:ext uri="{FF2B5EF4-FFF2-40B4-BE49-F238E27FC236}">
                <a16:creationId xmlns:a16="http://schemas.microsoft.com/office/drawing/2014/main" id="{4F19D421-E8AA-44B3-9F2B-A8DC39F35E5F}"/>
              </a:ext>
            </a:extLst>
          </p:cNvPr>
          <p:cNvSpPr>
            <a:spLocks noChangeAspect="1"/>
          </p:cNvSpPr>
          <p:nvPr/>
        </p:nvSpPr>
        <p:spPr bwMode="auto">
          <a:xfrm>
            <a:off x="-928688" y="4214813"/>
            <a:ext cx="106363" cy="107950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096" name="69 Elipse">
            <a:extLst>
              <a:ext uri="{FF2B5EF4-FFF2-40B4-BE49-F238E27FC236}">
                <a16:creationId xmlns:a16="http://schemas.microsoft.com/office/drawing/2014/main" id="{9A89B844-DEBF-4F26-A445-3E1F77A7D248}"/>
              </a:ext>
            </a:extLst>
          </p:cNvPr>
          <p:cNvSpPr>
            <a:spLocks noChangeAspect="1"/>
          </p:cNvSpPr>
          <p:nvPr/>
        </p:nvSpPr>
        <p:spPr bwMode="auto">
          <a:xfrm>
            <a:off x="-1143000" y="4071938"/>
            <a:ext cx="106362" cy="107950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097" name="70 Elipse">
            <a:extLst>
              <a:ext uri="{FF2B5EF4-FFF2-40B4-BE49-F238E27FC236}">
                <a16:creationId xmlns:a16="http://schemas.microsoft.com/office/drawing/2014/main" id="{BBE6C798-BF65-4C20-B588-AD06742D1B33}"/>
              </a:ext>
            </a:extLst>
          </p:cNvPr>
          <p:cNvSpPr>
            <a:spLocks noChangeAspect="1"/>
          </p:cNvSpPr>
          <p:nvPr/>
        </p:nvSpPr>
        <p:spPr bwMode="auto">
          <a:xfrm>
            <a:off x="-919163" y="3963988"/>
            <a:ext cx="106363" cy="107950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098" name="71 Elipse">
            <a:extLst>
              <a:ext uri="{FF2B5EF4-FFF2-40B4-BE49-F238E27FC236}">
                <a16:creationId xmlns:a16="http://schemas.microsoft.com/office/drawing/2014/main" id="{AF526E44-9D87-45F5-A3FF-D2B5623207E4}"/>
              </a:ext>
            </a:extLst>
          </p:cNvPr>
          <p:cNvSpPr>
            <a:spLocks noChangeAspect="1"/>
          </p:cNvSpPr>
          <p:nvPr/>
        </p:nvSpPr>
        <p:spPr bwMode="auto">
          <a:xfrm>
            <a:off x="428625" y="463550"/>
            <a:ext cx="106363" cy="107950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099" name="72 Elipse">
            <a:extLst>
              <a:ext uri="{FF2B5EF4-FFF2-40B4-BE49-F238E27FC236}">
                <a16:creationId xmlns:a16="http://schemas.microsoft.com/office/drawing/2014/main" id="{B27D6F89-32D7-4AD5-AF60-B4E56ADFEF74}"/>
              </a:ext>
            </a:extLst>
          </p:cNvPr>
          <p:cNvSpPr>
            <a:spLocks noChangeAspect="1"/>
          </p:cNvSpPr>
          <p:nvPr/>
        </p:nvSpPr>
        <p:spPr bwMode="auto">
          <a:xfrm>
            <a:off x="214313" y="320675"/>
            <a:ext cx="106362" cy="107950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100" name="73 Elipse">
            <a:extLst>
              <a:ext uri="{FF2B5EF4-FFF2-40B4-BE49-F238E27FC236}">
                <a16:creationId xmlns:a16="http://schemas.microsoft.com/office/drawing/2014/main" id="{FF2CCA68-D628-4800-B300-7506784384F4}"/>
              </a:ext>
            </a:extLst>
          </p:cNvPr>
          <p:cNvSpPr>
            <a:spLocks noChangeAspect="1"/>
          </p:cNvSpPr>
          <p:nvPr/>
        </p:nvSpPr>
        <p:spPr bwMode="auto">
          <a:xfrm>
            <a:off x="438150" y="214313"/>
            <a:ext cx="106363" cy="106362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101" name="74 Elipse">
            <a:extLst>
              <a:ext uri="{FF2B5EF4-FFF2-40B4-BE49-F238E27FC236}">
                <a16:creationId xmlns:a16="http://schemas.microsoft.com/office/drawing/2014/main" id="{471BADE7-4EF8-4998-BE2D-9D72B099738D}"/>
              </a:ext>
            </a:extLst>
          </p:cNvPr>
          <p:cNvSpPr>
            <a:spLocks noChangeAspect="1"/>
          </p:cNvSpPr>
          <p:nvPr/>
        </p:nvSpPr>
        <p:spPr bwMode="auto">
          <a:xfrm>
            <a:off x="581025" y="615950"/>
            <a:ext cx="106363" cy="107950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102" name="75 Elipse">
            <a:extLst>
              <a:ext uri="{FF2B5EF4-FFF2-40B4-BE49-F238E27FC236}">
                <a16:creationId xmlns:a16="http://schemas.microsoft.com/office/drawing/2014/main" id="{3AC5C97A-A399-4361-BC7C-950E0439EAA4}"/>
              </a:ext>
            </a:extLst>
          </p:cNvPr>
          <p:cNvSpPr>
            <a:spLocks noChangeAspect="1"/>
          </p:cNvSpPr>
          <p:nvPr/>
        </p:nvSpPr>
        <p:spPr bwMode="auto">
          <a:xfrm>
            <a:off x="366713" y="473075"/>
            <a:ext cx="106362" cy="107950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103" name="76 Elipse">
            <a:extLst>
              <a:ext uri="{FF2B5EF4-FFF2-40B4-BE49-F238E27FC236}">
                <a16:creationId xmlns:a16="http://schemas.microsoft.com/office/drawing/2014/main" id="{BBF54A3F-437A-433E-87FE-EA57FA0BBE7B}"/>
              </a:ext>
            </a:extLst>
          </p:cNvPr>
          <p:cNvSpPr>
            <a:spLocks noChangeAspect="1"/>
          </p:cNvSpPr>
          <p:nvPr/>
        </p:nvSpPr>
        <p:spPr bwMode="auto">
          <a:xfrm>
            <a:off x="590550" y="366713"/>
            <a:ext cx="106363" cy="106362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104" name="77 Elipse">
            <a:extLst>
              <a:ext uri="{FF2B5EF4-FFF2-40B4-BE49-F238E27FC236}">
                <a16:creationId xmlns:a16="http://schemas.microsoft.com/office/drawing/2014/main" id="{B0C53E80-F233-43A6-A1F1-9902C70238D6}"/>
              </a:ext>
            </a:extLst>
          </p:cNvPr>
          <p:cNvSpPr>
            <a:spLocks noChangeAspect="1"/>
          </p:cNvSpPr>
          <p:nvPr/>
        </p:nvSpPr>
        <p:spPr bwMode="auto">
          <a:xfrm>
            <a:off x="733425" y="768350"/>
            <a:ext cx="106363" cy="107950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105" name="78 Elipse">
            <a:extLst>
              <a:ext uri="{FF2B5EF4-FFF2-40B4-BE49-F238E27FC236}">
                <a16:creationId xmlns:a16="http://schemas.microsoft.com/office/drawing/2014/main" id="{30C4B758-4C46-4DD0-B84A-A457CE8D73D4}"/>
              </a:ext>
            </a:extLst>
          </p:cNvPr>
          <p:cNvSpPr>
            <a:spLocks noChangeAspect="1"/>
          </p:cNvSpPr>
          <p:nvPr/>
        </p:nvSpPr>
        <p:spPr bwMode="auto">
          <a:xfrm>
            <a:off x="519113" y="625475"/>
            <a:ext cx="106362" cy="107950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106" name="79 Elipse">
            <a:extLst>
              <a:ext uri="{FF2B5EF4-FFF2-40B4-BE49-F238E27FC236}">
                <a16:creationId xmlns:a16="http://schemas.microsoft.com/office/drawing/2014/main" id="{A703FCE4-5F1E-4E5D-B03C-E01E46836B0E}"/>
              </a:ext>
            </a:extLst>
          </p:cNvPr>
          <p:cNvSpPr>
            <a:spLocks noChangeAspect="1"/>
          </p:cNvSpPr>
          <p:nvPr/>
        </p:nvSpPr>
        <p:spPr bwMode="auto">
          <a:xfrm>
            <a:off x="742950" y="519113"/>
            <a:ext cx="106363" cy="106362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107" name="80 Elipse">
            <a:extLst>
              <a:ext uri="{FF2B5EF4-FFF2-40B4-BE49-F238E27FC236}">
                <a16:creationId xmlns:a16="http://schemas.microsoft.com/office/drawing/2014/main" id="{A49582D7-82E9-426A-A3F2-D7E89AFB46AD}"/>
              </a:ext>
            </a:extLst>
          </p:cNvPr>
          <p:cNvSpPr>
            <a:spLocks noChangeAspect="1"/>
          </p:cNvSpPr>
          <p:nvPr/>
        </p:nvSpPr>
        <p:spPr bwMode="auto">
          <a:xfrm>
            <a:off x="885825" y="920750"/>
            <a:ext cx="106363" cy="107950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108" name="81 Elipse">
            <a:extLst>
              <a:ext uri="{FF2B5EF4-FFF2-40B4-BE49-F238E27FC236}">
                <a16:creationId xmlns:a16="http://schemas.microsoft.com/office/drawing/2014/main" id="{97D5549E-8C5B-40CF-BD32-4C736F2AA169}"/>
              </a:ext>
            </a:extLst>
          </p:cNvPr>
          <p:cNvSpPr>
            <a:spLocks noChangeAspect="1"/>
          </p:cNvSpPr>
          <p:nvPr/>
        </p:nvSpPr>
        <p:spPr bwMode="auto">
          <a:xfrm>
            <a:off x="671513" y="777875"/>
            <a:ext cx="106362" cy="107950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109" name="82 Elipse">
            <a:extLst>
              <a:ext uri="{FF2B5EF4-FFF2-40B4-BE49-F238E27FC236}">
                <a16:creationId xmlns:a16="http://schemas.microsoft.com/office/drawing/2014/main" id="{1291D16A-8166-4C2D-8677-4162A8BB9B65}"/>
              </a:ext>
            </a:extLst>
          </p:cNvPr>
          <p:cNvSpPr>
            <a:spLocks noChangeAspect="1"/>
          </p:cNvSpPr>
          <p:nvPr/>
        </p:nvSpPr>
        <p:spPr bwMode="auto">
          <a:xfrm>
            <a:off x="895350" y="671513"/>
            <a:ext cx="106363" cy="106362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110" name="83 Elipse">
            <a:extLst>
              <a:ext uri="{FF2B5EF4-FFF2-40B4-BE49-F238E27FC236}">
                <a16:creationId xmlns:a16="http://schemas.microsoft.com/office/drawing/2014/main" id="{078B2646-F981-4C71-AB5D-E912DC1FD954}"/>
              </a:ext>
            </a:extLst>
          </p:cNvPr>
          <p:cNvSpPr>
            <a:spLocks noChangeAspect="1"/>
          </p:cNvSpPr>
          <p:nvPr/>
        </p:nvSpPr>
        <p:spPr bwMode="auto">
          <a:xfrm>
            <a:off x="1038225" y="1073150"/>
            <a:ext cx="106363" cy="107950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111" name="84 Elipse">
            <a:extLst>
              <a:ext uri="{FF2B5EF4-FFF2-40B4-BE49-F238E27FC236}">
                <a16:creationId xmlns:a16="http://schemas.microsoft.com/office/drawing/2014/main" id="{58337774-6D0D-4A80-9B3A-9802AD5EA59A}"/>
              </a:ext>
            </a:extLst>
          </p:cNvPr>
          <p:cNvSpPr>
            <a:spLocks noChangeAspect="1"/>
          </p:cNvSpPr>
          <p:nvPr/>
        </p:nvSpPr>
        <p:spPr bwMode="auto">
          <a:xfrm>
            <a:off x="823913" y="930275"/>
            <a:ext cx="106362" cy="107950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112" name="85 Elipse">
            <a:extLst>
              <a:ext uri="{FF2B5EF4-FFF2-40B4-BE49-F238E27FC236}">
                <a16:creationId xmlns:a16="http://schemas.microsoft.com/office/drawing/2014/main" id="{399FCB09-EE7C-4FEA-B280-E13F442705ED}"/>
              </a:ext>
            </a:extLst>
          </p:cNvPr>
          <p:cNvSpPr>
            <a:spLocks noChangeAspect="1"/>
          </p:cNvSpPr>
          <p:nvPr/>
        </p:nvSpPr>
        <p:spPr bwMode="auto">
          <a:xfrm>
            <a:off x="1047750" y="823913"/>
            <a:ext cx="106363" cy="106362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113" name="86 Elipse">
            <a:extLst>
              <a:ext uri="{FF2B5EF4-FFF2-40B4-BE49-F238E27FC236}">
                <a16:creationId xmlns:a16="http://schemas.microsoft.com/office/drawing/2014/main" id="{32F55B98-25D1-41D5-9982-4C22731A07DE}"/>
              </a:ext>
            </a:extLst>
          </p:cNvPr>
          <p:cNvSpPr>
            <a:spLocks noChangeAspect="1"/>
          </p:cNvSpPr>
          <p:nvPr/>
        </p:nvSpPr>
        <p:spPr bwMode="auto">
          <a:xfrm>
            <a:off x="1190625" y="1225550"/>
            <a:ext cx="106363" cy="107950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114" name="87 Elipse">
            <a:extLst>
              <a:ext uri="{FF2B5EF4-FFF2-40B4-BE49-F238E27FC236}">
                <a16:creationId xmlns:a16="http://schemas.microsoft.com/office/drawing/2014/main" id="{AEF79616-47FE-470C-9E16-E2ED4BA216D2}"/>
              </a:ext>
            </a:extLst>
          </p:cNvPr>
          <p:cNvSpPr>
            <a:spLocks noChangeAspect="1"/>
          </p:cNvSpPr>
          <p:nvPr/>
        </p:nvSpPr>
        <p:spPr bwMode="auto">
          <a:xfrm>
            <a:off x="976313" y="1082675"/>
            <a:ext cx="106362" cy="107950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115" name="88 Elipse">
            <a:extLst>
              <a:ext uri="{FF2B5EF4-FFF2-40B4-BE49-F238E27FC236}">
                <a16:creationId xmlns:a16="http://schemas.microsoft.com/office/drawing/2014/main" id="{E469C1CE-48FC-4A48-8743-4AE11C38E366}"/>
              </a:ext>
            </a:extLst>
          </p:cNvPr>
          <p:cNvSpPr>
            <a:spLocks noChangeAspect="1"/>
          </p:cNvSpPr>
          <p:nvPr/>
        </p:nvSpPr>
        <p:spPr bwMode="auto">
          <a:xfrm>
            <a:off x="1200150" y="976313"/>
            <a:ext cx="106363" cy="106362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116" name="89 Elipse">
            <a:extLst>
              <a:ext uri="{FF2B5EF4-FFF2-40B4-BE49-F238E27FC236}">
                <a16:creationId xmlns:a16="http://schemas.microsoft.com/office/drawing/2014/main" id="{6547BD81-A020-4837-9B5B-A6077C6F21E3}"/>
              </a:ext>
            </a:extLst>
          </p:cNvPr>
          <p:cNvSpPr>
            <a:spLocks noChangeAspect="1"/>
          </p:cNvSpPr>
          <p:nvPr/>
        </p:nvSpPr>
        <p:spPr bwMode="auto">
          <a:xfrm>
            <a:off x="1343025" y="1377950"/>
            <a:ext cx="106363" cy="107950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117" name="90 Elipse">
            <a:extLst>
              <a:ext uri="{FF2B5EF4-FFF2-40B4-BE49-F238E27FC236}">
                <a16:creationId xmlns:a16="http://schemas.microsoft.com/office/drawing/2014/main" id="{C44A156E-A738-408B-AC21-C3DF9AFF0091}"/>
              </a:ext>
            </a:extLst>
          </p:cNvPr>
          <p:cNvSpPr>
            <a:spLocks noChangeAspect="1"/>
          </p:cNvSpPr>
          <p:nvPr/>
        </p:nvSpPr>
        <p:spPr bwMode="auto">
          <a:xfrm>
            <a:off x="1071563" y="1235075"/>
            <a:ext cx="106362" cy="107950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118" name="91 Elipse">
            <a:extLst>
              <a:ext uri="{FF2B5EF4-FFF2-40B4-BE49-F238E27FC236}">
                <a16:creationId xmlns:a16="http://schemas.microsoft.com/office/drawing/2014/main" id="{39F6F834-E7A4-4711-A02C-AA379D39E156}"/>
              </a:ext>
            </a:extLst>
          </p:cNvPr>
          <p:cNvSpPr>
            <a:spLocks noChangeAspect="1"/>
          </p:cNvSpPr>
          <p:nvPr/>
        </p:nvSpPr>
        <p:spPr bwMode="auto">
          <a:xfrm>
            <a:off x="1352550" y="1128713"/>
            <a:ext cx="106363" cy="106362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119" name="92 Elipse">
            <a:extLst>
              <a:ext uri="{FF2B5EF4-FFF2-40B4-BE49-F238E27FC236}">
                <a16:creationId xmlns:a16="http://schemas.microsoft.com/office/drawing/2014/main" id="{5575B205-9A81-4C9F-8475-C9D45A94C828}"/>
              </a:ext>
            </a:extLst>
          </p:cNvPr>
          <p:cNvSpPr>
            <a:spLocks noChangeAspect="1"/>
          </p:cNvSpPr>
          <p:nvPr/>
        </p:nvSpPr>
        <p:spPr bwMode="auto">
          <a:xfrm>
            <a:off x="1495425" y="1530350"/>
            <a:ext cx="106363" cy="107950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120" name="93 Elipse">
            <a:extLst>
              <a:ext uri="{FF2B5EF4-FFF2-40B4-BE49-F238E27FC236}">
                <a16:creationId xmlns:a16="http://schemas.microsoft.com/office/drawing/2014/main" id="{4F67C595-F8AE-4623-92FC-355C90557A2A}"/>
              </a:ext>
            </a:extLst>
          </p:cNvPr>
          <p:cNvSpPr>
            <a:spLocks noChangeAspect="1"/>
          </p:cNvSpPr>
          <p:nvPr/>
        </p:nvSpPr>
        <p:spPr bwMode="auto">
          <a:xfrm>
            <a:off x="1281113" y="1387475"/>
            <a:ext cx="106362" cy="107950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121" name="94 Elipse">
            <a:extLst>
              <a:ext uri="{FF2B5EF4-FFF2-40B4-BE49-F238E27FC236}">
                <a16:creationId xmlns:a16="http://schemas.microsoft.com/office/drawing/2014/main" id="{060A0144-57C9-4C67-A511-CD00BF06208A}"/>
              </a:ext>
            </a:extLst>
          </p:cNvPr>
          <p:cNvSpPr>
            <a:spLocks noChangeAspect="1"/>
          </p:cNvSpPr>
          <p:nvPr/>
        </p:nvSpPr>
        <p:spPr bwMode="auto">
          <a:xfrm>
            <a:off x="1504950" y="1281113"/>
            <a:ext cx="106363" cy="106362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122" name="95 Elipse">
            <a:extLst>
              <a:ext uri="{FF2B5EF4-FFF2-40B4-BE49-F238E27FC236}">
                <a16:creationId xmlns:a16="http://schemas.microsoft.com/office/drawing/2014/main" id="{6950469F-94D3-4364-99CC-D2B6A4DAAAD6}"/>
              </a:ext>
            </a:extLst>
          </p:cNvPr>
          <p:cNvSpPr>
            <a:spLocks noChangeAspect="1"/>
          </p:cNvSpPr>
          <p:nvPr/>
        </p:nvSpPr>
        <p:spPr bwMode="auto">
          <a:xfrm>
            <a:off x="1647825" y="1682750"/>
            <a:ext cx="106363" cy="107950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123" name="96 Elipse">
            <a:extLst>
              <a:ext uri="{FF2B5EF4-FFF2-40B4-BE49-F238E27FC236}">
                <a16:creationId xmlns:a16="http://schemas.microsoft.com/office/drawing/2014/main" id="{DEB7841B-1EB6-4C00-9054-C2E7E200D7EA}"/>
              </a:ext>
            </a:extLst>
          </p:cNvPr>
          <p:cNvSpPr>
            <a:spLocks noChangeAspect="1"/>
          </p:cNvSpPr>
          <p:nvPr/>
        </p:nvSpPr>
        <p:spPr bwMode="auto">
          <a:xfrm>
            <a:off x="1433513" y="1357313"/>
            <a:ext cx="106362" cy="106362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124" name="97 Elipse">
            <a:extLst>
              <a:ext uri="{FF2B5EF4-FFF2-40B4-BE49-F238E27FC236}">
                <a16:creationId xmlns:a16="http://schemas.microsoft.com/office/drawing/2014/main" id="{27F36180-6279-40CD-A0B9-BB7A014234D7}"/>
              </a:ext>
            </a:extLst>
          </p:cNvPr>
          <p:cNvSpPr>
            <a:spLocks noChangeAspect="1"/>
          </p:cNvSpPr>
          <p:nvPr/>
        </p:nvSpPr>
        <p:spPr bwMode="auto">
          <a:xfrm>
            <a:off x="1657350" y="1433513"/>
            <a:ext cx="106363" cy="106362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125" name="98 Elipse">
            <a:extLst>
              <a:ext uri="{FF2B5EF4-FFF2-40B4-BE49-F238E27FC236}">
                <a16:creationId xmlns:a16="http://schemas.microsoft.com/office/drawing/2014/main" id="{A7D288F7-0090-40DB-BCAF-CC44DACF40EE}"/>
              </a:ext>
            </a:extLst>
          </p:cNvPr>
          <p:cNvSpPr>
            <a:spLocks noChangeAspect="1"/>
          </p:cNvSpPr>
          <p:nvPr/>
        </p:nvSpPr>
        <p:spPr bwMode="auto">
          <a:xfrm>
            <a:off x="1800225" y="1835150"/>
            <a:ext cx="106363" cy="107950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126" name="99 Elipse">
            <a:extLst>
              <a:ext uri="{FF2B5EF4-FFF2-40B4-BE49-F238E27FC236}">
                <a16:creationId xmlns:a16="http://schemas.microsoft.com/office/drawing/2014/main" id="{F35DAF64-E097-44F2-867B-899DC105EA9F}"/>
              </a:ext>
            </a:extLst>
          </p:cNvPr>
          <p:cNvSpPr>
            <a:spLocks noChangeAspect="1"/>
          </p:cNvSpPr>
          <p:nvPr/>
        </p:nvSpPr>
        <p:spPr bwMode="auto">
          <a:xfrm>
            <a:off x="1585913" y="1692275"/>
            <a:ext cx="106362" cy="107950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127" name="100 Elipse">
            <a:extLst>
              <a:ext uri="{FF2B5EF4-FFF2-40B4-BE49-F238E27FC236}">
                <a16:creationId xmlns:a16="http://schemas.microsoft.com/office/drawing/2014/main" id="{22C5C1D1-F8DC-45AE-AFDE-5138E00701E3}"/>
              </a:ext>
            </a:extLst>
          </p:cNvPr>
          <p:cNvSpPr>
            <a:spLocks noChangeAspect="1"/>
          </p:cNvSpPr>
          <p:nvPr/>
        </p:nvSpPr>
        <p:spPr bwMode="auto">
          <a:xfrm>
            <a:off x="1809750" y="1585913"/>
            <a:ext cx="106363" cy="106362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128" name="101 Elipse">
            <a:extLst>
              <a:ext uri="{FF2B5EF4-FFF2-40B4-BE49-F238E27FC236}">
                <a16:creationId xmlns:a16="http://schemas.microsoft.com/office/drawing/2014/main" id="{B007377C-2327-4316-A8BA-234E6B8711D2}"/>
              </a:ext>
            </a:extLst>
          </p:cNvPr>
          <p:cNvSpPr>
            <a:spLocks noChangeAspect="1"/>
          </p:cNvSpPr>
          <p:nvPr/>
        </p:nvSpPr>
        <p:spPr bwMode="auto">
          <a:xfrm>
            <a:off x="1952625" y="1987550"/>
            <a:ext cx="106363" cy="107950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129" name="102 Elipse">
            <a:extLst>
              <a:ext uri="{FF2B5EF4-FFF2-40B4-BE49-F238E27FC236}">
                <a16:creationId xmlns:a16="http://schemas.microsoft.com/office/drawing/2014/main" id="{8236BF9A-FC1B-4D1A-B79C-CBAD94837F5D}"/>
              </a:ext>
            </a:extLst>
          </p:cNvPr>
          <p:cNvSpPr>
            <a:spLocks noChangeAspect="1"/>
          </p:cNvSpPr>
          <p:nvPr/>
        </p:nvSpPr>
        <p:spPr bwMode="auto">
          <a:xfrm>
            <a:off x="1738313" y="1844675"/>
            <a:ext cx="106362" cy="107950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130" name="103 Elipse">
            <a:extLst>
              <a:ext uri="{FF2B5EF4-FFF2-40B4-BE49-F238E27FC236}">
                <a16:creationId xmlns:a16="http://schemas.microsoft.com/office/drawing/2014/main" id="{D089E82A-3BF0-4E75-B9F4-9EB939A61C3F}"/>
              </a:ext>
            </a:extLst>
          </p:cNvPr>
          <p:cNvSpPr>
            <a:spLocks noChangeAspect="1"/>
          </p:cNvSpPr>
          <p:nvPr/>
        </p:nvSpPr>
        <p:spPr bwMode="auto">
          <a:xfrm>
            <a:off x="1928813" y="1738313"/>
            <a:ext cx="106362" cy="106362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131" name="104 Elipse">
            <a:extLst>
              <a:ext uri="{FF2B5EF4-FFF2-40B4-BE49-F238E27FC236}">
                <a16:creationId xmlns:a16="http://schemas.microsoft.com/office/drawing/2014/main" id="{D9C50F17-1AF5-44E3-8024-751203E4F4B6}"/>
              </a:ext>
            </a:extLst>
          </p:cNvPr>
          <p:cNvSpPr>
            <a:spLocks noChangeAspect="1"/>
          </p:cNvSpPr>
          <p:nvPr/>
        </p:nvSpPr>
        <p:spPr bwMode="auto">
          <a:xfrm>
            <a:off x="2105025" y="2139950"/>
            <a:ext cx="106363" cy="107950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132" name="105 Elipse">
            <a:extLst>
              <a:ext uri="{FF2B5EF4-FFF2-40B4-BE49-F238E27FC236}">
                <a16:creationId xmlns:a16="http://schemas.microsoft.com/office/drawing/2014/main" id="{E40AB0DA-8E1F-429B-BDF1-270D44CC0601}"/>
              </a:ext>
            </a:extLst>
          </p:cNvPr>
          <p:cNvSpPr>
            <a:spLocks noChangeAspect="1"/>
          </p:cNvSpPr>
          <p:nvPr/>
        </p:nvSpPr>
        <p:spPr bwMode="auto">
          <a:xfrm>
            <a:off x="1890713" y="1997075"/>
            <a:ext cx="106362" cy="107950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133" name="106 Elipse">
            <a:extLst>
              <a:ext uri="{FF2B5EF4-FFF2-40B4-BE49-F238E27FC236}">
                <a16:creationId xmlns:a16="http://schemas.microsoft.com/office/drawing/2014/main" id="{B573AC54-1BC1-42BB-AE10-04330A96CA75}"/>
              </a:ext>
            </a:extLst>
          </p:cNvPr>
          <p:cNvSpPr>
            <a:spLocks noChangeAspect="1"/>
          </p:cNvSpPr>
          <p:nvPr/>
        </p:nvSpPr>
        <p:spPr bwMode="auto">
          <a:xfrm>
            <a:off x="2114550" y="1890713"/>
            <a:ext cx="106363" cy="106362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134" name="107 Elipse">
            <a:extLst>
              <a:ext uri="{FF2B5EF4-FFF2-40B4-BE49-F238E27FC236}">
                <a16:creationId xmlns:a16="http://schemas.microsoft.com/office/drawing/2014/main" id="{ADF5E518-A4DF-47AE-8880-7A1B3964907B}"/>
              </a:ext>
            </a:extLst>
          </p:cNvPr>
          <p:cNvSpPr>
            <a:spLocks noChangeAspect="1"/>
          </p:cNvSpPr>
          <p:nvPr/>
        </p:nvSpPr>
        <p:spPr bwMode="auto">
          <a:xfrm>
            <a:off x="2257425" y="2292350"/>
            <a:ext cx="106363" cy="107950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135" name="108 Elipse">
            <a:extLst>
              <a:ext uri="{FF2B5EF4-FFF2-40B4-BE49-F238E27FC236}">
                <a16:creationId xmlns:a16="http://schemas.microsoft.com/office/drawing/2014/main" id="{3D5390A9-28A8-4819-AFB1-08354A708469}"/>
              </a:ext>
            </a:extLst>
          </p:cNvPr>
          <p:cNvSpPr>
            <a:spLocks noChangeAspect="1"/>
          </p:cNvSpPr>
          <p:nvPr/>
        </p:nvSpPr>
        <p:spPr bwMode="auto">
          <a:xfrm>
            <a:off x="2043113" y="2149475"/>
            <a:ext cx="106362" cy="107950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136" name="109 Elipse">
            <a:extLst>
              <a:ext uri="{FF2B5EF4-FFF2-40B4-BE49-F238E27FC236}">
                <a16:creationId xmlns:a16="http://schemas.microsoft.com/office/drawing/2014/main" id="{923DFEDC-D309-489B-81FB-8E3D099C3DE8}"/>
              </a:ext>
            </a:extLst>
          </p:cNvPr>
          <p:cNvSpPr>
            <a:spLocks noChangeAspect="1"/>
          </p:cNvSpPr>
          <p:nvPr/>
        </p:nvSpPr>
        <p:spPr bwMode="auto">
          <a:xfrm>
            <a:off x="2266950" y="2043113"/>
            <a:ext cx="106363" cy="106362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137" name="110 Elipse">
            <a:extLst>
              <a:ext uri="{FF2B5EF4-FFF2-40B4-BE49-F238E27FC236}">
                <a16:creationId xmlns:a16="http://schemas.microsoft.com/office/drawing/2014/main" id="{347D543E-F814-4D72-B90F-91B735052817}"/>
              </a:ext>
            </a:extLst>
          </p:cNvPr>
          <p:cNvSpPr>
            <a:spLocks noChangeAspect="1"/>
          </p:cNvSpPr>
          <p:nvPr/>
        </p:nvSpPr>
        <p:spPr bwMode="auto">
          <a:xfrm>
            <a:off x="2409825" y="2444750"/>
            <a:ext cx="106363" cy="107950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138" name="111 Elipse">
            <a:extLst>
              <a:ext uri="{FF2B5EF4-FFF2-40B4-BE49-F238E27FC236}">
                <a16:creationId xmlns:a16="http://schemas.microsoft.com/office/drawing/2014/main" id="{22A4DDDD-C907-4085-B66B-96DAD6485CA3}"/>
              </a:ext>
            </a:extLst>
          </p:cNvPr>
          <p:cNvSpPr>
            <a:spLocks noChangeAspect="1"/>
          </p:cNvSpPr>
          <p:nvPr/>
        </p:nvSpPr>
        <p:spPr bwMode="auto">
          <a:xfrm>
            <a:off x="2195513" y="2301875"/>
            <a:ext cx="106362" cy="107950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139" name="112 Elipse">
            <a:extLst>
              <a:ext uri="{FF2B5EF4-FFF2-40B4-BE49-F238E27FC236}">
                <a16:creationId xmlns:a16="http://schemas.microsoft.com/office/drawing/2014/main" id="{C2523E4D-489C-4E0D-B733-64DC6E7FF80E}"/>
              </a:ext>
            </a:extLst>
          </p:cNvPr>
          <p:cNvSpPr>
            <a:spLocks noChangeAspect="1"/>
          </p:cNvSpPr>
          <p:nvPr/>
        </p:nvSpPr>
        <p:spPr bwMode="auto">
          <a:xfrm>
            <a:off x="2419350" y="2195513"/>
            <a:ext cx="106363" cy="106362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140" name="113 Elipse">
            <a:extLst>
              <a:ext uri="{FF2B5EF4-FFF2-40B4-BE49-F238E27FC236}">
                <a16:creationId xmlns:a16="http://schemas.microsoft.com/office/drawing/2014/main" id="{8ECAF525-495F-412E-91F3-4CCFD5F0674C}"/>
              </a:ext>
            </a:extLst>
          </p:cNvPr>
          <p:cNvSpPr>
            <a:spLocks noChangeAspect="1"/>
          </p:cNvSpPr>
          <p:nvPr/>
        </p:nvSpPr>
        <p:spPr bwMode="auto">
          <a:xfrm>
            <a:off x="2562225" y="2597150"/>
            <a:ext cx="106363" cy="107950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141" name="114 Elipse">
            <a:extLst>
              <a:ext uri="{FF2B5EF4-FFF2-40B4-BE49-F238E27FC236}">
                <a16:creationId xmlns:a16="http://schemas.microsoft.com/office/drawing/2014/main" id="{95BA90E1-24DC-4F18-905B-869A8EEDD03A}"/>
              </a:ext>
            </a:extLst>
          </p:cNvPr>
          <p:cNvSpPr>
            <a:spLocks noChangeAspect="1"/>
          </p:cNvSpPr>
          <p:nvPr/>
        </p:nvSpPr>
        <p:spPr bwMode="auto">
          <a:xfrm>
            <a:off x="2347913" y="2454275"/>
            <a:ext cx="106362" cy="107950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142" name="115 Elipse">
            <a:extLst>
              <a:ext uri="{FF2B5EF4-FFF2-40B4-BE49-F238E27FC236}">
                <a16:creationId xmlns:a16="http://schemas.microsoft.com/office/drawing/2014/main" id="{1A2F46DD-1B62-41B6-BEA5-1BE6B2DB3A7C}"/>
              </a:ext>
            </a:extLst>
          </p:cNvPr>
          <p:cNvSpPr>
            <a:spLocks noChangeAspect="1"/>
          </p:cNvSpPr>
          <p:nvPr/>
        </p:nvSpPr>
        <p:spPr bwMode="auto">
          <a:xfrm>
            <a:off x="2571750" y="2347913"/>
            <a:ext cx="106363" cy="106362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143" name="116 Elipse">
            <a:extLst>
              <a:ext uri="{FF2B5EF4-FFF2-40B4-BE49-F238E27FC236}">
                <a16:creationId xmlns:a16="http://schemas.microsoft.com/office/drawing/2014/main" id="{E195877D-654F-4A80-8BA4-DA563E7AB476}"/>
              </a:ext>
            </a:extLst>
          </p:cNvPr>
          <p:cNvSpPr>
            <a:spLocks noChangeAspect="1"/>
          </p:cNvSpPr>
          <p:nvPr/>
        </p:nvSpPr>
        <p:spPr bwMode="auto">
          <a:xfrm>
            <a:off x="2714625" y="2749550"/>
            <a:ext cx="106363" cy="107950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144" name="117 Elipse">
            <a:extLst>
              <a:ext uri="{FF2B5EF4-FFF2-40B4-BE49-F238E27FC236}">
                <a16:creationId xmlns:a16="http://schemas.microsoft.com/office/drawing/2014/main" id="{095BB57B-721F-45DA-A516-72D9D91D5D67}"/>
              </a:ext>
            </a:extLst>
          </p:cNvPr>
          <p:cNvSpPr>
            <a:spLocks noChangeAspect="1"/>
          </p:cNvSpPr>
          <p:nvPr/>
        </p:nvSpPr>
        <p:spPr bwMode="auto">
          <a:xfrm>
            <a:off x="2500313" y="2606675"/>
            <a:ext cx="106362" cy="107950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145" name="118 Elipse">
            <a:extLst>
              <a:ext uri="{FF2B5EF4-FFF2-40B4-BE49-F238E27FC236}">
                <a16:creationId xmlns:a16="http://schemas.microsoft.com/office/drawing/2014/main" id="{6582EF8C-4BBA-4D7D-874E-413EBAD413C9}"/>
              </a:ext>
            </a:extLst>
          </p:cNvPr>
          <p:cNvSpPr>
            <a:spLocks noChangeAspect="1"/>
          </p:cNvSpPr>
          <p:nvPr/>
        </p:nvSpPr>
        <p:spPr bwMode="auto">
          <a:xfrm>
            <a:off x="2724150" y="2500313"/>
            <a:ext cx="106363" cy="106362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146" name="119 Elipse">
            <a:extLst>
              <a:ext uri="{FF2B5EF4-FFF2-40B4-BE49-F238E27FC236}">
                <a16:creationId xmlns:a16="http://schemas.microsoft.com/office/drawing/2014/main" id="{E9FB2D2B-9B86-419C-94A6-701449D827CF}"/>
              </a:ext>
            </a:extLst>
          </p:cNvPr>
          <p:cNvSpPr>
            <a:spLocks noChangeAspect="1"/>
          </p:cNvSpPr>
          <p:nvPr/>
        </p:nvSpPr>
        <p:spPr bwMode="auto">
          <a:xfrm>
            <a:off x="857250" y="320675"/>
            <a:ext cx="106363" cy="107950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147" name="120 Elipse">
            <a:extLst>
              <a:ext uri="{FF2B5EF4-FFF2-40B4-BE49-F238E27FC236}">
                <a16:creationId xmlns:a16="http://schemas.microsoft.com/office/drawing/2014/main" id="{9EB89BF3-64C6-4F6B-9397-941709AC5243}"/>
              </a:ext>
            </a:extLst>
          </p:cNvPr>
          <p:cNvSpPr>
            <a:spLocks noChangeAspect="1"/>
          </p:cNvSpPr>
          <p:nvPr/>
        </p:nvSpPr>
        <p:spPr bwMode="auto">
          <a:xfrm>
            <a:off x="642938" y="177800"/>
            <a:ext cx="106362" cy="107950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148" name="121 Elipse">
            <a:extLst>
              <a:ext uri="{FF2B5EF4-FFF2-40B4-BE49-F238E27FC236}">
                <a16:creationId xmlns:a16="http://schemas.microsoft.com/office/drawing/2014/main" id="{FFD40BE2-CD22-4E3E-8382-CC39F42DCEB5}"/>
              </a:ext>
            </a:extLst>
          </p:cNvPr>
          <p:cNvSpPr>
            <a:spLocks noChangeAspect="1"/>
          </p:cNvSpPr>
          <p:nvPr/>
        </p:nvSpPr>
        <p:spPr bwMode="auto">
          <a:xfrm>
            <a:off x="866775" y="71438"/>
            <a:ext cx="106363" cy="106362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149" name="122 Elipse">
            <a:extLst>
              <a:ext uri="{FF2B5EF4-FFF2-40B4-BE49-F238E27FC236}">
                <a16:creationId xmlns:a16="http://schemas.microsoft.com/office/drawing/2014/main" id="{50188415-3D92-4B00-8856-8FF5D2F5202E}"/>
              </a:ext>
            </a:extLst>
          </p:cNvPr>
          <p:cNvSpPr>
            <a:spLocks noChangeAspect="1"/>
          </p:cNvSpPr>
          <p:nvPr/>
        </p:nvSpPr>
        <p:spPr bwMode="auto">
          <a:xfrm>
            <a:off x="1009650" y="473075"/>
            <a:ext cx="106363" cy="107950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150" name="123 Elipse">
            <a:extLst>
              <a:ext uri="{FF2B5EF4-FFF2-40B4-BE49-F238E27FC236}">
                <a16:creationId xmlns:a16="http://schemas.microsoft.com/office/drawing/2014/main" id="{C76229C6-5C9F-41DB-9005-EBF4CE04FE02}"/>
              </a:ext>
            </a:extLst>
          </p:cNvPr>
          <p:cNvSpPr>
            <a:spLocks noChangeAspect="1"/>
          </p:cNvSpPr>
          <p:nvPr/>
        </p:nvSpPr>
        <p:spPr bwMode="auto">
          <a:xfrm>
            <a:off x="795338" y="330200"/>
            <a:ext cx="106362" cy="107950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151" name="124 Elipse">
            <a:extLst>
              <a:ext uri="{FF2B5EF4-FFF2-40B4-BE49-F238E27FC236}">
                <a16:creationId xmlns:a16="http://schemas.microsoft.com/office/drawing/2014/main" id="{A1FBAFAA-1E06-4829-85C3-CD7F388F1098}"/>
              </a:ext>
            </a:extLst>
          </p:cNvPr>
          <p:cNvSpPr>
            <a:spLocks noChangeAspect="1"/>
          </p:cNvSpPr>
          <p:nvPr/>
        </p:nvSpPr>
        <p:spPr bwMode="auto">
          <a:xfrm>
            <a:off x="1019175" y="223838"/>
            <a:ext cx="106363" cy="106362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152" name="125 Elipse">
            <a:extLst>
              <a:ext uri="{FF2B5EF4-FFF2-40B4-BE49-F238E27FC236}">
                <a16:creationId xmlns:a16="http://schemas.microsoft.com/office/drawing/2014/main" id="{14A8153C-0772-4FE4-9011-22467D04E121}"/>
              </a:ext>
            </a:extLst>
          </p:cNvPr>
          <p:cNvSpPr>
            <a:spLocks noChangeAspect="1"/>
          </p:cNvSpPr>
          <p:nvPr/>
        </p:nvSpPr>
        <p:spPr bwMode="auto">
          <a:xfrm>
            <a:off x="1162050" y="625475"/>
            <a:ext cx="106363" cy="107950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153" name="126 Elipse">
            <a:extLst>
              <a:ext uri="{FF2B5EF4-FFF2-40B4-BE49-F238E27FC236}">
                <a16:creationId xmlns:a16="http://schemas.microsoft.com/office/drawing/2014/main" id="{843C7CEC-B1E9-49E1-95FF-FD0955E94569}"/>
              </a:ext>
            </a:extLst>
          </p:cNvPr>
          <p:cNvSpPr>
            <a:spLocks noChangeAspect="1"/>
          </p:cNvSpPr>
          <p:nvPr/>
        </p:nvSpPr>
        <p:spPr bwMode="auto">
          <a:xfrm>
            <a:off x="947738" y="482600"/>
            <a:ext cx="106362" cy="107950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154" name="127 Elipse">
            <a:extLst>
              <a:ext uri="{FF2B5EF4-FFF2-40B4-BE49-F238E27FC236}">
                <a16:creationId xmlns:a16="http://schemas.microsoft.com/office/drawing/2014/main" id="{D758D133-7770-49BC-A8E9-031976C23D27}"/>
              </a:ext>
            </a:extLst>
          </p:cNvPr>
          <p:cNvSpPr>
            <a:spLocks noChangeAspect="1"/>
          </p:cNvSpPr>
          <p:nvPr/>
        </p:nvSpPr>
        <p:spPr bwMode="auto">
          <a:xfrm>
            <a:off x="1171575" y="376238"/>
            <a:ext cx="106363" cy="106362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155" name="128 Elipse">
            <a:extLst>
              <a:ext uri="{FF2B5EF4-FFF2-40B4-BE49-F238E27FC236}">
                <a16:creationId xmlns:a16="http://schemas.microsoft.com/office/drawing/2014/main" id="{B93E1ACA-E520-49ED-BC06-C513094D8264}"/>
              </a:ext>
            </a:extLst>
          </p:cNvPr>
          <p:cNvSpPr>
            <a:spLocks noChangeAspect="1"/>
          </p:cNvSpPr>
          <p:nvPr/>
        </p:nvSpPr>
        <p:spPr bwMode="auto">
          <a:xfrm>
            <a:off x="1314450" y="777875"/>
            <a:ext cx="106363" cy="107950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156" name="129 Elipse">
            <a:extLst>
              <a:ext uri="{FF2B5EF4-FFF2-40B4-BE49-F238E27FC236}">
                <a16:creationId xmlns:a16="http://schemas.microsoft.com/office/drawing/2014/main" id="{317ABA92-88BD-4115-B897-F116DC4FAA9B}"/>
              </a:ext>
            </a:extLst>
          </p:cNvPr>
          <p:cNvSpPr>
            <a:spLocks noChangeAspect="1"/>
          </p:cNvSpPr>
          <p:nvPr/>
        </p:nvSpPr>
        <p:spPr bwMode="auto">
          <a:xfrm>
            <a:off x="1100138" y="635000"/>
            <a:ext cx="106362" cy="107950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157" name="130 Elipse">
            <a:extLst>
              <a:ext uri="{FF2B5EF4-FFF2-40B4-BE49-F238E27FC236}">
                <a16:creationId xmlns:a16="http://schemas.microsoft.com/office/drawing/2014/main" id="{0E9158F3-0210-4CB3-A454-89F9004EF9AB}"/>
              </a:ext>
            </a:extLst>
          </p:cNvPr>
          <p:cNvSpPr>
            <a:spLocks noChangeAspect="1"/>
          </p:cNvSpPr>
          <p:nvPr/>
        </p:nvSpPr>
        <p:spPr bwMode="auto">
          <a:xfrm>
            <a:off x="1323975" y="528638"/>
            <a:ext cx="106363" cy="106362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158" name="131 Elipse">
            <a:extLst>
              <a:ext uri="{FF2B5EF4-FFF2-40B4-BE49-F238E27FC236}">
                <a16:creationId xmlns:a16="http://schemas.microsoft.com/office/drawing/2014/main" id="{B9110C0B-79FF-4680-B496-7A8CFFF18B4F}"/>
              </a:ext>
            </a:extLst>
          </p:cNvPr>
          <p:cNvSpPr>
            <a:spLocks noChangeAspect="1"/>
          </p:cNvSpPr>
          <p:nvPr/>
        </p:nvSpPr>
        <p:spPr bwMode="auto">
          <a:xfrm>
            <a:off x="1466850" y="930275"/>
            <a:ext cx="106363" cy="107950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159" name="132 Elipse">
            <a:extLst>
              <a:ext uri="{FF2B5EF4-FFF2-40B4-BE49-F238E27FC236}">
                <a16:creationId xmlns:a16="http://schemas.microsoft.com/office/drawing/2014/main" id="{78C9E687-B400-405C-BE78-D70D5FF28FA7}"/>
              </a:ext>
            </a:extLst>
          </p:cNvPr>
          <p:cNvSpPr>
            <a:spLocks noChangeAspect="1"/>
          </p:cNvSpPr>
          <p:nvPr/>
        </p:nvSpPr>
        <p:spPr bwMode="auto">
          <a:xfrm>
            <a:off x="1252538" y="787400"/>
            <a:ext cx="106362" cy="107950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160" name="133 Elipse">
            <a:extLst>
              <a:ext uri="{FF2B5EF4-FFF2-40B4-BE49-F238E27FC236}">
                <a16:creationId xmlns:a16="http://schemas.microsoft.com/office/drawing/2014/main" id="{AE542328-4B84-4164-B880-101CE9912F6F}"/>
              </a:ext>
            </a:extLst>
          </p:cNvPr>
          <p:cNvSpPr>
            <a:spLocks noChangeAspect="1"/>
          </p:cNvSpPr>
          <p:nvPr/>
        </p:nvSpPr>
        <p:spPr bwMode="auto">
          <a:xfrm>
            <a:off x="1476375" y="681038"/>
            <a:ext cx="106363" cy="106362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161" name="134 Elipse">
            <a:extLst>
              <a:ext uri="{FF2B5EF4-FFF2-40B4-BE49-F238E27FC236}">
                <a16:creationId xmlns:a16="http://schemas.microsoft.com/office/drawing/2014/main" id="{91E9E768-6170-4849-9D02-ED2343FA62F1}"/>
              </a:ext>
            </a:extLst>
          </p:cNvPr>
          <p:cNvSpPr>
            <a:spLocks noChangeAspect="1"/>
          </p:cNvSpPr>
          <p:nvPr/>
        </p:nvSpPr>
        <p:spPr bwMode="auto">
          <a:xfrm>
            <a:off x="1619250" y="1082675"/>
            <a:ext cx="106363" cy="107950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162" name="135 Elipse">
            <a:extLst>
              <a:ext uri="{FF2B5EF4-FFF2-40B4-BE49-F238E27FC236}">
                <a16:creationId xmlns:a16="http://schemas.microsoft.com/office/drawing/2014/main" id="{7E565C8E-6661-43BE-9689-67EE675F97FF}"/>
              </a:ext>
            </a:extLst>
          </p:cNvPr>
          <p:cNvSpPr>
            <a:spLocks noChangeAspect="1"/>
          </p:cNvSpPr>
          <p:nvPr/>
        </p:nvSpPr>
        <p:spPr bwMode="auto">
          <a:xfrm>
            <a:off x="1404938" y="939800"/>
            <a:ext cx="106362" cy="107950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163" name="136 Elipse">
            <a:extLst>
              <a:ext uri="{FF2B5EF4-FFF2-40B4-BE49-F238E27FC236}">
                <a16:creationId xmlns:a16="http://schemas.microsoft.com/office/drawing/2014/main" id="{28529001-B7D6-45C5-AA05-2ECA69D535A1}"/>
              </a:ext>
            </a:extLst>
          </p:cNvPr>
          <p:cNvSpPr>
            <a:spLocks noChangeAspect="1"/>
          </p:cNvSpPr>
          <p:nvPr/>
        </p:nvSpPr>
        <p:spPr bwMode="auto">
          <a:xfrm>
            <a:off x="1628775" y="833438"/>
            <a:ext cx="106363" cy="106362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164" name="137 Elipse">
            <a:extLst>
              <a:ext uri="{FF2B5EF4-FFF2-40B4-BE49-F238E27FC236}">
                <a16:creationId xmlns:a16="http://schemas.microsoft.com/office/drawing/2014/main" id="{A1125FBD-ADD1-47C3-9564-05E32D34BF68}"/>
              </a:ext>
            </a:extLst>
          </p:cNvPr>
          <p:cNvSpPr>
            <a:spLocks noChangeAspect="1"/>
          </p:cNvSpPr>
          <p:nvPr/>
        </p:nvSpPr>
        <p:spPr bwMode="auto">
          <a:xfrm>
            <a:off x="1771650" y="1235075"/>
            <a:ext cx="106363" cy="107950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165" name="138 Elipse">
            <a:extLst>
              <a:ext uri="{FF2B5EF4-FFF2-40B4-BE49-F238E27FC236}">
                <a16:creationId xmlns:a16="http://schemas.microsoft.com/office/drawing/2014/main" id="{919AD8A3-1AF7-4008-8E2C-13A78DC84B2D}"/>
              </a:ext>
            </a:extLst>
          </p:cNvPr>
          <p:cNvSpPr>
            <a:spLocks noChangeAspect="1"/>
          </p:cNvSpPr>
          <p:nvPr/>
        </p:nvSpPr>
        <p:spPr bwMode="auto">
          <a:xfrm>
            <a:off x="1557338" y="1092200"/>
            <a:ext cx="106362" cy="107950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166" name="139 Elipse">
            <a:extLst>
              <a:ext uri="{FF2B5EF4-FFF2-40B4-BE49-F238E27FC236}">
                <a16:creationId xmlns:a16="http://schemas.microsoft.com/office/drawing/2014/main" id="{F524A5F3-D0F6-4C65-911A-FB365A6C3483}"/>
              </a:ext>
            </a:extLst>
          </p:cNvPr>
          <p:cNvSpPr>
            <a:spLocks noChangeAspect="1"/>
          </p:cNvSpPr>
          <p:nvPr/>
        </p:nvSpPr>
        <p:spPr bwMode="auto">
          <a:xfrm>
            <a:off x="1781175" y="985838"/>
            <a:ext cx="106363" cy="106362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167" name="140 Elipse">
            <a:extLst>
              <a:ext uri="{FF2B5EF4-FFF2-40B4-BE49-F238E27FC236}">
                <a16:creationId xmlns:a16="http://schemas.microsoft.com/office/drawing/2014/main" id="{18FB54F6-6E64-4C24-AF72-88386A632AFA}"/>
              </a:ext>
            </a:extLst>
          </p:cNvPr>
          <p:cNvSpPr>
            <a:spLocks noChangeAspect="1"/>
          </p:cNvSpPr>
          <p:nvPr/>
        </p:nvSpPr>
        <p:spPr bwMode="auto">
          <a:xfrm>
            <a:off x="1924050" y="1387475"/>
            <a:ext cx="106363" cy="107950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168" name="141 Elipse">
            <a:extLst>
              <a:ext uri="{FF2B5EF4-FFF2-40B4-BE49-F238E27FC236}">
                <a16:creationId xmlns:a16="http://schemas.microsoft.com/office/drawing/2014/main" id="{64E29EF7-99DD-4360-921E-7D5E117CB685}"/>
              </a:ext>
            </a:extLst>
          </p:cNvPr>
          <p:cNvSpPr>
            <a:spLocks noChangeAspect="1"/>
          </p:cNvSpPr>
          <p:nvPr/>
        </p:nvSpPr>
        <p:spPr bwMode="auto">
          <a:xfrm>
            <a:off x="1709738" y="1244600"/>
            <a:ext cx="106362" cy="107950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169" name="142 Elipse">
            <a:extLst>
              <a:ext uri="{FF2B5EF4-FFF2-40B4-BE49-F238E27FC236}">
                <a16:creationId xmlns:a16="http://schemas.microsoft.com/office/drawing/2014/main" id="{EDF4EDDE-60BE-4761-A80D-19E2249A8F39}"/>
              </a:ext>
            </a:extLst>
          </p:cNvPr>
          <p:cNvSpPr>
            <a:spLocks noChangeAspect="1"/>
          </p:cNvSpPr>
          <p:nvPr/>
        </p:nvSpPr>
        <p:spPr bwMode="auto">
          <a:xfrm>
            <a:off x="1933575" y="1138238"/>
            <a:ext cx="106363" cy="106362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170" name="143 Elipse">
            <a:extLst>
              <a:ext uri="{FF2B5EF4-FFF2-40B4-BE49-F238E27FC236}">
                <a16:creationId xmlns:a16="http://schemas.microsoft.com/office/drawing/2014/main" id="{911F08F8-2F8B-49E0-87D5-DC5AD3A8F5AB}"/>
              </a:ext>
            </a:extLst>
          </p:cNvPr>
          <p:cNvSpPr>
            <a:spLocks noChangeAspect="1"/>
          </p:cNvSpPr>
          <p:nvPr/>
        </p:nvSpPr>
        <p:spPr bwMode="auto">
          <a:xfrm>
            <a:off x="2076450" y="1539875"/>
            <a:ext cx="106363" cy="107950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171" name="144 Elipse">
            <a:extLst>
              <a:ext uri="{FF2B5EF4-FFF2-40B4-BE49-F238E27FC236}">
                <a16:creationId xmlns:a16="http://schemas.microsoft.com/office/drawing/2014/main" id="{60DEB748-1AE0-4CBC-A6B9-748C83F169A1}"/>
              </a:ext>
            </a:extLst>
          </p:cNvPr>
          <p:cNvSpPr>
            <a:spLocks noChangeAspect="1"/>
          </p:cNvSpPr>
          <p:nvPr/>
        </p:nvSpPr>
        <p:spPr bwMode="auto">
          <a:xfrm>
            <a:off x="1862138" y="1397000"/>
            <a:ext cx="106362" cy="107950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172" name="145 Elipse">
            <a:extLst>
              <a:ext uri="{FF2B5EF4-FFF2-40B4-BE49-F238E27FC236}">
                <a16:creationId xmlns:a16="http://schemas.microsoft.com/office/drawing/2014/main" id="{7CA220BB-6226-4AF9-AF70-3944D63E93F2}"/>
              </a:ext>
            </a:extLst>
          </p:cNvPr>
          <p:cNvSpPr>
            <a:spLocks noChangeAspect="1"/>
          </p:cNvSpPr>
          <p:nvPr/>
        </p:nvSpPr>
        <p:spPr bwMode="auto">
          <a:xfrm>
            <a:off x="2085975" y="1290638"/>
            <a:ext cx="106363" cy="106362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173" name="146 Elipse">
            <a:extLst>
              <a:ext uri="{FF2B5EF4-FFF2-40B4-BE49-F238E27FC236}">
                <a16:creationId xmlns:a16="http://schemas.microsoft.com/office/drawing/2014/main" id="{A559BF8C-735A-4A0E-83F6-823FD24F9DD4}"/>
              </a:ext>
            </a:extLst>
          </p:cNvPr>
          <p:cNvSpPr>
            <a:spLocks noChangeAspect="1"/>
          </p:cNvSpPr>
          <p:nvPr/>
        </p:nvSpPr>
        <p:spPr bwMode="auto">
          <a:xfrm>
            <a:off x="2228850" y="1692275"/>
            <a:ext cx="106363" cy="107950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174" name="147 Elipse">
            <a:extLst>
              <a:ext uri="{FF2B5EF4-FFF2-40B4-BE49-F238E27FC236}">
                <a16:creationId xmlns:a16="http://schemas.microsoft.com/office/drawing/2014/main" id="{9961AD3A-2A01-48B6-B52A-409C70F1F04C}"/>
              </a:ext>
            </a:extLst>
          </p:cNvPr>
          <p:cNvSpPr>
            <a:spLocks noChangeAspect="1"/>
          </p:cNvSpPr>
          <p:nvPr/>
        </p:nvSpPr>
        <p:spPr bwMode="auto">
          <a:xfrm>
            <a:off x="2014538" y="1549400"/>
            <a:ext cx="106362" cy="107950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175" name="148 Elipse">
            <a:extLst>
              <a:ext uri="{FF2B5EF4-FFF2-40B4-BE49-F238E27FC236}">
                <a16:creationId xmlns:a16="http://schemas.microsoft.com/office/drawing/2014/main" id="{C28AD54F-A8C6-424E-989E-F5AD8B5615F4}"/>
              </a:ext>
            </a:extLst>
          </p:cNvPr>
          <p:cNvSpPr>
            <a:spLocks noChangeAspect="1"/>
          </p:cNvSpPr>
          <p:nvPr/>
        </p:nvSpPr>
        <p:spPr bwMode="auto">
          <a:xfrm>
            <a:off x="2238375" y="1443038"/>
            <a:ext cx="106363" cy="106362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176" name="149 Elipse">
            <a:extLst>
              <a:ext uri="{FF2B5EF4-FFF2-40B4-BE49-F238E27FC236}">
                <a16:creationId xmlns:a16="http://schemas.microsoft.com/office/drawing/2014/main" id="{974BBFC7-041F-4851-822A-10978FB9DF25}"/>
              </a:ext>
            </a:extLst>
          </p:cNvPr>
          <p:cNvSpPr>
            <a:spLocks noChangeAspect="1"/>
          </p:cNvSpPr>
          <p:nvPr/>
        </p:nvSpPr>
        <p:spPr bwMode="auto">
          <a:xfrm>
            <a:off x="2381250" y="1844675"/>
            <a:ext cx="106363" cy="107950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177" name="150 Elipse">
            <a:extLst>
              <a:ext uri="{FF2B5EF4-FFF2-40B4-BE49-F238E27FC236}">
                <a16:creationId xmlns:a16="http://schemas.microsoft.com/office/drawing/2014/main" id="{554BE8DC-642B-4D8A-AC9E-B6BA698934E9}"/>
              </a:ext>
            </a:extLst>
          </p:cNvPr>
          <p:cNvSpPr>
            <a:spLocks noChangeAspect="1"/>
          </p:cNvSpPr>
          <p:nvPr/>
        </p:nvSpPr>
        <p:spPr bwMode="auto">
          <a:xfrm>
            <a:off x="2166938" y="1701800"/>
            <a:ext cx="106362" cy="107950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178" name="151 Elipse">
            <a:extLst>
              <a:ext uri="{FF2B5EF4-FFF2-40B4-BE49-F238E27FC236}">
                <a16:creationId xmlns:a16="http://schemas.microsoft.com/office/drawing/2014/main" id="{4DFD7FB0-C62D-40EC-BDD9-BCB115D932E5}"/>
              </a:ext>
            </a:extLst>
          </p:cNvPr>
          <p:cNvSpPr>
            <a:spLocks noChangeAspect="1"/>
          </p:cNvSpPr>
          <p:nvPr/>
        </p:nvSpPr>
        <p:spPr bwMode="auto">
          <a:xfrm>
            <a:off x="2390775" y="1595438"/>
            <a:ext cx="106363" cy="106362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179" name="152 Elipse">
            <a:extLst>
              <a:ext uri="{FF2B5EF4-FFF2-40B4-BE49-F238E27FC236}">
                <a16:creationId xmlns:a16="http://schemas.microsoft.com/office/drawing/2014/main" id="{4ABB7CFF-0FD7-46DB-8654-965FEBA62482}"/>
              </a:ext>
            </a:extLst>
          </p:cNvPr>
          <p:cNvSpPr>
            <a:spLocks noChangeAspect="1"/>
          </p:cNvSpPr>
          <p:nvPr/>
        </p:nvSpPr>
        <p:spPr bwMode="auto">
          <a:xfrm>
            <a:off x="2533650" y="1997075"/>
            <a:ext cx="106363" cy="107950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180" name="153 Elipse">
            <a:extLst>
              <a:ext uri="{FF2B5EF4-FFF2-40B4-BE49-F238E27FC236}">
                <a16:creationId xmlns:a16="http://schemas.microsoft.com/office/drawing/2014/main" id="{ABEBA8C8-52AA-430D-BA39-C561A26E0DB1}"/>
              </a:ext>
            </a:extLst>
          </p:cNvPr>
          <p:cNvSpPr>
            <a:spLocks noChangeAspect="1"/>
          </p:cNvSpPr>
          <p:nvPr/>
        </p:nvSpPr>
        <p:spPr bwMode="auto">
          <a:xfrm>
            <a:off x="2319338" y="1854200"/>
            <a:ext cx="106362" cy="107950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181" name="154 Elipse">
            <a:extLst>
              <a:ext uri="{FF2B5EF4-FFF2-40B4-BE49-F238E27FC236}">
                <a16:creationId xmlns:a16="http://schemas.microsoft.com/office/drawing/2014/main" id="{7146458D-E8E9-45DD-AAEA-407C08E2A197}"/>
              </a:ext>
            </a:extLst>
          </p:cNvPr>
          <p:cNvSpPr>
            <a:spLocks noChangeAspect="1"/>
          </p:cNvSpPr>
          <p:nvPr/>
        </p:nvSpPr>
        <p:spPr bwMode="auto">
          <a:xfrm>
            <a:off x="2543175" y="1747838"/>
            <a:ext cx="106363" cy="106362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182" name="155 Elipse">
            <a:extLst>
              <a:ext uri="{FF2B5EF4-FFF2-40B4-BE49-F238E27FC236}">
                <a16:creationId xmlns:a16="http://schemas.microsoft.com/office/drawing/2014/main" id="{3F2FD14B-2F75-4014-B430-6145F2FEE5E2}"/>
              </a:ext>
            </a:extLst>
          </p:cNvPr>
          <p:cNvSpPr>
            <a:spLocks noChangeAspect="1"/>
          </p:cNvSpPr>
          <p:nvPr/>
        </p:nvSpPr>
        <p:spPr bwMode="auto">
          <a:xfrm>
            <a:off x="2686050" y="2149475"/>
            <a:ext cx="106363" cy="107950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183" name="156 Elipse">
            <a:extLst>
              <a:ext uri="{FF2B5EF4-FFF2-40B4-BE49-F238E27FC236}">
                <a16:creationId xmlns:a16="http://schemas.microsoft.com/office/drawing/2014/main" id="{AACDFE4B-4B64-4961-8B93-32483DF9FC68}"/>
              </a:ext>
            </a:extLst>
          </p:cNvPr>
          <p:cNvSpPr>
            <a:spLocks noChangeAspect="1"/>
          </p:cNvSpPr>
          <p:nvPr/>
        </p:nvSpPr>
        <p:spPr bwMode="auto">
          <a:xfrm>
            <a:off x="2471738" y="2006600"/>
            <a:ext cx="106362" cy="107950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184" name="157 Elipse">
            <a:extLst>
              <a:ext uri="{FF2B5EF4-FFF2-40B4-BE49-F238E27FC236}">
                <a16:creationId xmlns:a16="http://schemas.microsoft.com/office/drawing/2014/main" id="{DEFA4045-73E8-49BD-B360-FA1D445E1D33}"/>
              </a:ext>
            </a:extLst>
          </p:cNvPr>
          <p:cNvSpPr>
            <a:spLocks noChangeAspect="1"/>
          </p:cNvSpPr>
          <p:nvPr/>
        </p:nvSpPr>
        <p:spPr bwMode="auto">
          <a:xfrm>
            <a:off x="2695575" y="1900238"/>
            <a:ext cx="106363" cy="106362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185" name="158 Elipse">
            <a:extLst>
              <a:ext uri="{FF2B5EF4-FFF2-40B4-BE49-F238E27FC236}">
                <a16:creationId xmlns:a16="http://schemas.microsoft.com/office/drawing/2014/main" id="{7DA268BA-49DD-4395-9F20-1AC12C853C58}"/>
              </a:ext>
            </a:extLst>
          </p:cNvPr>
          <p:cNvSpPr>
            <a:spLocks noChangeAspect="1"/>
          </p:cNvSpPr>
          <p:nvPr/>
        </p:nvSpPr>
        <p:spPr bwMode="auto">
          <a:xfrm>
            <a:off x="2838450" y="2301875"/>
            <a:ext cx="106363" cy="107950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186" name="159 Elipse">
            <a:extLst>
              <a:ext uri="{FF2B5EF4-FFF2-40B4-BE49-F238E27FC236}">
                <a16:creationId xmlns:a16="http://schemas.microsoft.com/office/drawing/2014/main" id="{C95D4B78-F39D-4846-9523-AA626FAEFF23}"/>
              </a:ext>
            </a:extLst>
          </p:cNvPr>
          <p:cNvSpPr>
            <a:spLocks noChangeAspect="1"/>
          </p:cNvSpPr>
          <p:nvPr/>
        </p:nvSpPr>
        <p:spPr bwMode="auto">
          <a:xfrm>
            <a:off x="2624138" y="2159000"/>
            <a:ext cx="106362" cy="107950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187" name="160 Elipse">
            <a:extLst>
              <a:ext uri="{FF2B5EF4-FFF2-40B4-BE49-F238E27FC236}">
                <a16:creationId xmlns:a16="http://schemas.microsoft.com/office/drawing/2014/main" id="{0D115140-E751-4557-8EEC-4B1A1077D6DC}"/>
              </a:ext>
            </a:extLst>
          </p:cNvPr>
          <p:cNvSpPr>
            <a:spLocks noChangeAspect="1"/>
          </p:cNvSpPr>
          <p:nvPr/>
        </p:nvSpPr>
        <p:spPr bwMode="auto">
          <a:xfrm>
            <a:off x="2847975" y="2052638"/>
            <a:ext cx="106363" cy="106362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188" name="161 Elipse">
            <a:extLst>
              <a:ext uri="{FF2B5EF4-FFF2-40B4-BE49-F238E27FC236}">
                <a16:creationId xmlns:a16="http://schemas.microsoft.com/office/drawing/2014/main" id="{CEAA1D33-B607-4617-8098-8D5D363446FA}"/>
              </a:ext>
            </a:extLst>
          </p:cNvPr>
          <p:cNvSpPr>
            <a:spLocks noChangeAspect="1"/>
          </p:cNvSpPr>
          <p:nvPr/>
        </p:nvSpPr>
        <p:spPr bwMode="auto">
          <a:xfrm>
            <a:off x="2990850" y="2454275"/>
            <a:ext cx="106363" cy="107950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189" name="162 Elipse">
            <a:extLst>
              <a:ext uri="{FF2B5EF4-FFF2-40B4-BE49-F238E27FC236}">
                <a16:creationId xmlns:a16="http://schemas.microsoft.com/office/drawing/2014/main" id="{64F8FE85-29C1-49E0-A42A-EF68357F76B5}"/>
              </a:ext>
            </a:extLst>
          </p:cNvPr>
          <p:cNvSpPr>
            <a:spLocks noChangeAspect="1"/>
          </p:cNvSpPr>
          <p:nvPr/>
        </p:nvSpPr>
        <p:spPr bwMode="auto">
          <a:xfrm>
            <a:off x="2643188" y="2311400"/>
            <a:ext cx="106362" cy="107950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190" name="163 Elipse">
            <a:extLst>
              <a:ext uri="{FF2B5EF4-FFF2-40B4-BE49-F238E27FC236}">
                <a16:creationId xmlns:a16="http://schemas.microsoft.com/office/drawing/2014/main" id="{3C9D039E-1800-4920-9E91-B07E2D756DD3}"/>
              </a:ext>
            </a:extLst>
          </p:cNvPr>
          <p:cNvSpPr>
            <a:spLocks noChangeAspect="1"/>
          </p:cNvSpPr>
          <p:nvPr/>
        </p:nvSpPr>
        <p:spPr bwMode="auto">
          <a:xfrm>
            <a:off x="3000375" y="2205038"/>
            <a:ext cx="106363" cy="106362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191" name="164 Elipse">
            <a:extLst>
              <a:ext uri="{FF2B5EF4-FFF2-40B4-BE49-F238E27FC236}">
                <a16:creationId xmlns:a16="http://schemas.microsoft.com/office/drawing/2014/main" id="{A2E7B680-E6F4-48E4-8F66-8D7ADA3C9525}"/>
              </a:ext>
            </a:extLst>
          </p:cNvPr>
          <p:cNvSpPr>
            <a:spLocks noChangeAspect="1"/>
          </p:cNvSpPr>
          <p:nvPr/>
        </p:nvSpPr>
        <p:spPr bwMode="auto">
          <a:xfrm>
            <a:off x="1500188" y="392113"/>
            <a:ext cx="106362" cy="107950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192" name="165 Elipse">
            <a:extLst>
              <a:ext uri="{FF2B5EF4-FFF2-40B4-BE49-F238E27FC236}">
                <a16:creationId xmlns:a16="http://schemas.microsoft.com/office/drawing/2014/main" id="{A342CA9B-C344-4D78-8870-C1870F5EDEF1}"/>
              </a:ext>
            </a:extLst>
          </p:cNvPr>
          <p:cNvSpPr>
            <a:spLocks noChangeAspect="1"/>
          </p:cNvSpPr>
          <p:nvPr/>
        </p:nvSpPr>
        <p:spPr bwMode="auto">
          <a:xfrm>
            <a:off x="1285875" y="249238"/>
            <a:ext cx="106363" cy="107950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193" name="166 Elipse">
            <a:extLst>
              <a:ext uri="{FF2B5EF4-FFF2-40B4-BE49-F238E27FC236}">
                <a16:creationId xmlns:a16="http://schemas.microsoft.com/office/drawing/2014/main" id="{79DDEC71-EC42-46FE-A471-2180D0869622}"/>
              </a:ext>
            </a:extLst>
          </p:cNvPr>
          <p:cNvSpPr>
            <a:spLocks noChangeAspect="1"/>
          </p:cNvSpPr>
          <p:nvPr/>
        </p:nvSpPr>
        <p:spPr bwMode="auto">
          <a:xfrm>
            <a:off x="1509713" y="142875"/>
            <a:ext cx="106362" cy="106363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194" name="170 Elipse">
            <a:extLst>
              <a:ext uri="{FF2B5EF4-FFF2-40B4-BE49-F238E27FC236}">
                <a16:creationId xmlns:a16="http://schemas.microsoft.com/office/drawing/2014/main" id="{712E8A47-EE97-4DF1-BC7D-38CBFAC985FD}"/>
              </a:ext>
            </a:extLst>
          </p:cNvPr>
          <p:cNvSpPr>
            <a:spLocks noChangeAspect="1"/>
          </p:cNvSpPr>
          <p:nvPr/>
        </p:nvSpPr>
        <p:spPr bwMode="auto">
          <a:xfrm>
            <a:off x="1652588" y="544513"/>
            <a:ext cx="106362" cy="107950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195" name="171 Elipse">
            <a:extLst>
              <a:ext uri="{FF2B5EF4-FFF2-40B4-BE49-F238E27FC236}">
                <a16:creationId xmlns:a16="http://schemas.microsoft.com/office/drawing/2014/main" id="{49861722-CB57-479E-B5EA-B176E664683E}"/>
              </a:ext>
            </a:extLst>
          </p:cNvPr>
          <p:cNvSpPr>
            <a:spLocks noChangeAspect="1"/>
          </p:cNvSpPr>
          <p:nvPr/>
        </p:nvSpPr>
        <p:spPr bwMode="auto">
          <a:xfrm>
            <a:off x="1438275" y="401638"/>
            <a:ext cx="106363" cy="107950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196" name="172 Elipse">
            <a:extLst>
              <a:ext uri="{FF2B5EF4-FFF2-40B4-BE49-F238E27FC236}">
                <a16:creationId xmlns:a16="http://schemas.microsoft.com/office/drawing/2014/main" id="{061FC139-A5C8-48E6-9337-0F4E8E094DBF}"/>
              </a:ext>
            </a:extLst>
          </p:cNvPr>
          <p:cNvSpPr>
            <a:spLocks noChangeAspect="1"/>
          </p:cNvSpPr>
          <p:nvPr/>
        </p:nvSpPr>
        <p:spPr bwMode="auto">
          <a:xfrm>
            <a:off x="1662113" y="295275"/>
            <a:ext cx="106362" cy="106363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197" name="173 Elipse">
            <a:extLst>
              <a:ext uri="{FF2B5EF4-FFF2-40B4-BE49-F238E27FC236}">
                <a16:creationId xmlns:a16="http://schemas.microsoft.com/office/drawing/2014/main" id="{059948E9-5FDD-41E8-803A-CCA780E3D7B0}"/>
              </a:ext>
            </a:extLst>
          </p:cNvPr>
          <p:cNvSpPr>
            <a:spLocks noChangeAspect="1"/>
          </p:cNvSpPr>
          <p:nvPr/>
        </p:nvSpPr>
        <p:spPr bwMode="auto">
          <a:xfrm>
            <a:off x="1804988" y="696913"/>
            <a:ext cx="106362" cy="107950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198" name="174 Elipse">
            <a:extLst>
              <a:ext uri="{FF2B5EF4-FFF2-40B4-BE49-F238E27FC236}">
                <a16:creationId xmlns:a16="http://schemas.microsoft.com/office/drawing/2014/main" id="{5AF78E1A-6A39-4DA0-B2E3-ABCE1BDBC12A}"/>
              </a:ext>
            </a:extLst>
          </p:cNvPr>
          <p:cNvSpPr>
            <a:spLocks noChangeAspect="1"/>
          </p:cNvSpPr>
          <p:nvPr/>
        </p:nvSpPr>
        <p:spPr bwMode="auto">
          <a:xfrm>
            <a:off x="1590675" y="554038"/>
            <a:ext cx="106363" cy="107950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199" name="175 Elipse">
            <a:extLst>
              <a:ext uri="{FF2B5EF4-FFF2-40B4-BE49-F238E27FC236}">
                <a16:creationId xmlns:a16="http://schemas.microsoft.com/office/drawing/2014/main" id="{79AB9108-F05E-4283-BA04-9E6FAFE0D527}"/>
              </a:ext>
            </a:extLst>
          </p:cNvPr>
          <p:cNvSpPr>
            <a:spLocks noChangeAspect="1"/>
          </p:cNvSpPr>
          <p:nvPr/>
        </p:nvSpPr>
        <p:spPr bwMode="auto">
          <a:xfrm>
            <a:off x="1814513" y="447675"/>
            <a:ext cx="106362" cy="106363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200" name="176 Elipse">
            <a:extLst>
              <a:ext uri="{FF2B5EF4-FFF2-40B4-BE49-F238E27FC236}">
                <a16:creationId xmlns:a16="http://schemas.microsoft.com/office/drawing/2014/main" id="{73A7971C-C235-40C6-9482-F57426168550}"/>
              </a:ext>
            </a:extLst>
          </p:cNvPr>
          <p:cNvSpPr>
            <a:spLocks noChangeAspect="1"/>
          </p:cNvSpPr>
          <p:nvPr/>
        </p:nvSpPr>
        <p:spPr bwMode="auto">
          <a:xfrm>
            <a:off x="1957388" y="849313"/>
            <a:ext cx="106362" cy="107950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201" name="177 Elipse">
            <a:extLst>
              <a:ext uri="{FF2B5EF4-FFF2-40B4-BE49-F238E27FC236}">
                <a16:creationId xmlns:a16="http://schemas.microsoft.com/office/drawing/2014/main" id="{5F7272DD-0FD1-49C0-AD25-60D748C1B544}"/>
              </a:ext>
            </a:extLst>
          </p:cNvPr>
          <p:cNvSpPr>
            <a:spLocks noChangeAspect="1"/>
          </p:cNvSpPr>
          <p:nvPr/>
        </p:nvSpPr>
        <p:spPr bwMode="auto">
          <a:xfrm>
            <a:off x="1743075" y="706438"/>
            <a:ext cx="106363" cy="107950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202" name="178 Elipse">
            <a:extLst>
              <a:ext uri="{FF2B5EF4-FFF2-40B4-BE49-F238E27FC236}">
                <a16:creationId xmlns:a16="http://schemas.microsoft.com/office/drawing/2014/main" id="{B2D6A86C-F3FC-45ED-A477-85F8EB30AE38}"/>
              </a:ext>
            </a:extLst>
          </p:cNvPr>
          <p:cNvSpPr>
            <a:spLocks noChangeAspect="1"/>
          </p:cNvSpPr>
          <p:nvPr/>
        </p:nvSpPr>
        <p:spPr bwMode="auto">
          <a:xfrm>
            <a:off x="1966913" y="600075"/>
            <a:ext cx="106362" cy="106363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203" name="179 Elipse">
            <a:extLst>
              <a:ext uri="{FF2B5EF4-FFF2-40B4-BE49-F238E27FC236}">
                <a16:creationId xmlns:a16="http://schemas.microsoft.com/office/drawing/2014/main" id="{CED8C15E-8E38-470F-8D2C-E2F2123CC366}"/>
              </a:ext>
            </a:extLst>
          </p:cNvPr>
          <p:cNvSpPr>
            <a:spLocks noChangeAspect="1"/>
          </p:cNvSpPr>
          <p:nvPr/>
        </p:nvSpPr>
        <p:spPr bwMode="auto">
          <a:xfrm>
            <a:off x="2109788" y="1001713"/>
            <a:ext cx="106362" cy="107950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204" name="180 Elipse">
            <a:extLst>
              <a:ext uri="{FF2B5EF4-FFF2-40B4-BE49-F238E27FC236}">
                <a16:creationId xmlns:a16="http://schemas.microsoft.com/office/drawing/2014/main" id="{7CA25724-B937-44F9-99F5-4F760F14A8BD}"/>
              </a:ext>
            </a:extLst>
          </p:cNvPr>
          <p:cNvSpPr>
            <a:spLocks noChangeAspect="1"/>
          </p:cNvSpPr>
          <p:nvPr/>
        </p:nvSpPr>
        <p:spPr bwMode="auto">
          <a:xfrm>
            <a:off x="1895475" y="858838"/>
            <a:ext cx="106363" cy="107950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205" name="181 Elipse">
            <a:extLst>
              <a:ext uri="{FF2B5EF4-FFF2-40B4-BE49-F238E27FC236}">
                <a16:creationId xmlns:a16="http://schemas.microsoft.com/office/drawing/2014/main" id="{AE37B8AB-289B-4549-97BB-1C684063C63A}"/>
              </a:ext>
            </a:extLst>
          </p:cNvPr>
          <p:cNvSpPr>
            <a:spLocks noChangeAspect="1"/>
          </p:cNvSpPr>
          <p:nvPr/>
        </p:nvSpPr>
        <p:spPr bwMode="auto">
          <a:xfrm>
            <a:off x="2119313" y="752475"/>
            <a:ext cx="106362" cy="106363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206" name="182 Elipse">
            <a:extLst>
              <a:ext uri="{FF2B5EF4-FFF2-40B4-BE49-F238E27FC236}">
                <a16:creationId xmlns:a16="http://schemas.microsoft.com/office/drawing/2014/main" id="{720D1EAE-5A77-41DD-AB60-08132DB7AC46}"/>
              </a:ext>
            </a:extLst>
          </p:cNvPr>
          <p:cNvSpPr>
            <a:spLocks noChangeAspect="1"/>
          </p:cNvSpPr>
          <p:nvPr/>
        </p:nvSpPr>
        <p:spPr bwMode="auto">
          <a:xfrm>
            <a:off x="2262188" y="1154113"/>
            <a:ext cx="106362" cy="107950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207" name="183 Elipse">
            <a:extLst>
              <a:ext uri="{FF2B5EF4-FFF2-40B4-BE49-F238E27FC236}">
                <a16:creationId xmlns:a16="http://schemas.microsoft.com/office/drawing/2014/main" id="{772A9B1C-E680-4CEE-9255-54396F4AD1A3}"/>
              </a:ext>
            </a:extLst>
          </p:cNvPr>
          <p:cNvSpPr>
            <a:spLocks noChangeAspect="1"/>
          </p:cNvSpPr>
          <p:nvPr/>
        </p:nvSpPr>
        <p:spPr bwMode="auto">
          <a:xfrm>
            <a:off x="2047875" y="1011238"/>
            <a:ext cx="106363" cy="107950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208" name="184 Elipse">
            <a:extLst>
              <a:ext uri="{FF2B5EF4-FFF2-40B4-BE49-F238E27FC236}">
                <a16:creationId xmlns:a16="http://schemas.microsoft.com/office/drawing/2014/main" id="{A96D0EE9-ACA3-4E94-84C5-399E5F68F7AF}"/>
              </a:ext>
            </a:extLst>
          </p:cNvPr>
          <p:cNvSpPr>
            <a:spLocks noChangeAspect="1"/>
          </p:cNvSpPr>
          <p:nvPr/>
        </p:nvSpPr>
        <p:spPr bwMode="auto">
          <a:xfrm>
            <a:off x="2271713" y="904875"/>
            <a:ext cx="106362" cy="106363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209" name="185 Elipse">
            <a:extLst>
              <a:ext uri="{FF2B5EF4-FFF2-40B4-BE49-F238E27FC236}">
                <a16:creationId xmlns:a16="http://schemas.microsoft.com/office/drawing/2014/main" id="{F1CBE0AC-EC73-45C7-A3C7-5C228E2CF68A}"/>
              </a:ext>
            </a:extLst>
          </p:cNvPr>
          <p:cNvSpPr>
            <a:spLocks noChangeAspect="1"/>
          </p:cNvSpPr>
          <p:nvPr/>
        </p:nvSpPr>
        <p:spPr bwMode="auto">
          <a:xfrm>
            <a:off x="2414588" y="1306513"/>
            <a:ext cx="106362" cy="107950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210" name="186 Elipse">
            <a:extLst>
              <a:ext uri="{FF2B5EF4-FFF2-40B4-BE49-F238E27FC236}">
                <a16:creationId xmlns:a16="http://schemas.microsoft.com/office/drawing/2014/main" id="{6AF40DA0-F42E-484E-9A27-E4707F48B09C}"/>
              </a:ext>
            </a:extLst>
          </p:cNvPr>
          <p:cNvSpPr>
            <a:spLocks noChangeAspect="1"/>
          </p:cNvSpPr>
          <p:nvPr/>
        </p:nvSpPr>
        <p:spPr bwMode="auto">
          <a:xfrm>
            <a:off x="2200275" y="1163638"/>
            <a:ext cx="106363" cy="107950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211" name="187 Elipse">
            <a:extLst>
              <a:ext uri="{FF2B5EF4-FFF2-40B4-BE49-F238E27FC236}">
                <a16:creationId xmlns:a16="http://schemas.microsoft.com/office/drawing/2014/main" id="{A12964AF-2427-4F67-A43F-6EF66E38044D}"/>
              </a:ext>
            </a:extLst>
          </p:cNvPr>
          <p:cNvSpPr>
            <a:spLocks noChangeAspect="1"/>
          </p:cNvSpPr>
          <p:nvPr/>
        </p:nvSpPr>
        <p:spPr bwMode="auto">
          <a:xfrm>
            <a:off x="2424113" y="1057275"/>
            <a:ext cx="106362" cy="106363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212" name="188 Elipse">
            <a:extLst>
              <a:ext uri="{FF2B5EF4-FFF2-40B4-BE49-F238E27FC236}">
                <a16:creationId xmlns:a16="http://schemas.microsoft.com/office/drawing/2014/main" id="{6DB79FBE-405C-491B-9F88-E14FF7661061}"/>
              </a:ext>
            </a:extLst>
          </p:cNvPr>
          <p:cNvSpPr>
            <a:spLocks noChangeAspect="1"/>
          </p:cNvSpPr>
          <p:nvPr/>
        </p:nvSpPr>
        <p:spPr bwMode="auto">
          <a:xfrm>
            <a:off x="2566988" y="1458913"/>
            <a:ext cx="106362" cy="107950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213" name="189 Elipse">
            <a:extLst>
              <a:ext uri="{FF2B5EF4-FFF2-40B4-BE49-F238E27FC236}">
                <a16:creationId xmlns:a16="http://schemas.microsoft.com/office/drawing/2014/main" id="{6BD17836-0909-48B0-979F-7729E6EA15AD}"/>
              </a:ext>
            </a:extLst>
          </p:cNvPr>
          <p:cNvSpPr>
            <a:spLocks noChangeAspect="1"/>
          </p:cNvSpPr>
          <p:nvPr/>
        </p:nvSpPr>
        <p:spPr bwMode="auto">
          <a:xfrm>
            <a:off x="2352675" y="1316038"/>
            <a:ext cx="106363" cy="107950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214" name="190 Elipse">
            <a:extLst>
              <a:ext uri="{FF2B5EF4-FFF2-40B4-BE49-F238E27FC236}">
                <a16:creationId xmlns:a16="http://schemas.microsoft.com/office/drawing/2014/main" id="{2E2CEC12-F6DD-46DC-9DD9-D5F059F74AFE}"/>
              </a:ext>
            </a:extLst>
          </p:cNvPr>
          <p:cNvSpPr>
            <a:spLocks noChangeAspect="1"/>
          </p:cNvSpPr>
          <p:nvPr/>
        </p:nvSpPr>
        <p:spPr bwMode="auto">
          <a:xfrm>
            <a:off x="2576513" y="1209675"/>
            <a:ext cx="106362" cy="106363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215" name="191 Elipse">
            <a:extLst>
              <a:ext uri="{FF2B5EF4-FFF2-40B4-BE49-F238E27FC236}">
                <a16:creationId xmlns:a16="http://schemas.microsoft.com/office/drawing/2014/main" id="{E4793C59-1E8C-4BB2-BCC2-BA5A4DDB8FDD}"/>
              </a:ext>
            </a:extLst>
          </p:cNvPr>
          <p:cNvSpPr>
            <a:spLocks noChangeAspect="1"/>
          </p:cNvSpPr>
          <p:nvPr/>
        </p:nvSpPr>
        <p:spPr bwMode="auto">
          <a:xfrm>
            <a:off x="2719388" y="1611313"/>
            <a:ext cx="106362" cy="107950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216" name="192 Elipse">
            <a:extLst>
              <a:ext uri="{FF2B5EF4-FFF2-40B4-BE49-F238E27FC236}">
                <a16:creationId xmlns:a16="http://schemas.microsoft.com/office/drawing/2014/main" id="{733DFBDD-FCC7-44B4-888F-A31C61687593}"/>
              </a:ext>
            </a:extLst>
          </p:cNvPr>
          <p:cNvSpPr>
            <a:spLocks noChangeAspect="1"/>
          </p:cNvSpPr>
          <p:nvPr/>
        </p:nvSpPr>
        <p:spPr bwMode="auto">
          <a:xfrm>
            <a:off x="2571750" y="1357313"/>
            <a:ext cx="106363" cy="106362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217" name="193 Elipse">
            <a:extLst>
              <a:ext uri="{FF2B5EF4-FFF2-40B4-BE49-F238E27FC236}">
                <a16:creationId xmlns:a16="http://schemas.microsoft.com/office/drawing/2014/main" id="{0206BFC8-229A-4436-8608-8EC45574B1FF}"/>
              </a:ext>
            </a:extLst>
          </p:cNvPr>
          <p:cNvSpPr>
            <a:spLocks noChangeAspect="1"/>
          </p:cNvSpPr>
          <p:nvPr/>
        </p:nvSpPr>
        <p:spPr bwMode="auto">
          <a:xfrm>
            <a:off x="2728913" y="1362075"/>
            <a:ext cx="106362" cy="106363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218" name="194 Elipse">
            <a:extLst>
              <a:ext uri="{FF2B5EF4-FFF2-40B4-BE49-F238E27FC236}">
                <a16:creationId xmlns:a16="http://schemas.microsoft.com/office/drawing/2014/main" id="{EFA2D3C1-CA35-4ACF-8042-9930E321281B}"/>
              </a:ext>
            </a:extLst>
          </p:cNvPr>
          <p:cNvSpPr>
            <a:spLocks noChangeAspect="1"/>
          </p:cNvSpPr>
          <p:nvPr/>
        </p:nvSpPr>
        <p:spPr bwMode="auto">
          <a:xfrm>
            <a:off x="2871788" y="1763713"/>
            <a:ext cx="106362" cy="107950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219" name="195 Elipse">
            <a:extLst>
              <a:ext uri="{FF2B5EF4-FFF2-40B4-BE49-F238E27FC236}">
                <a16:creationId xmlns:a16="http://schemas.microsoft.com/office/drawing/2014/main" id="{18751F48-3604-43B6-92DD-EE7E27C1BBF0}"/>
              </a:ext>
            </a:extLst>
          </p:cNvPr>
          <p:cNvSpPr>
            <a:spLocks noChangeAspect="1"/>
          </p:cNvSpPr>
          <p:nvPr/>
        </p:nvSpPr>
        <p:spPr bwMode="auto">
          <a:xfrm>
            <a:off x="2657475" y="1620838"/>
            <a:ext cx="106363" cy="107950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220" name="196 Elipse">
            <a:extLst>
              <a:ext uri="{FF2B5EF4-FFF2-40B4-BE49-F238E27FC236}">
                <a16:creationId xmlns:a16="http://schemas.microsoft.com/office/drawing/2014/main" id="{2111F2F2-FD16-47E5-B010-A2ABC3DDB480}"/>
              </a:ext>
            </a:extLst>
          </p:cNvPr>
          <p:cNvSpPr>
            <a:spLocks noChangeAspect="1"/>
          </p:cNvSpPr>
          <p:nvPr/>
        </p:nvSpPr>
        <p:spPr bwMode="auto">
          <a:xfrm>
            <a:off x="2881313" y="1514475"/>
            <a:ext cx="106362" cy="106363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221" name="197 Elipse">
            <a:extLst>
              <a:ext uri="{FF2B5EF4-FFF2-40B4-BE49-F238E27FC236}">
                <a16:creationId xmlns:a16="http://schemas.microsoft.com/office/drawing/2014/main" id="{9AC4A06B-13FF-4E1B-9843-9AEDF303E319}"/>
              </a:ext>
            </a:extLst>
          </p:cNvPr>
          <p:cNvSpPr>
            <a:spLocks noChangeAspect="1"/>
          </p:cNvSpPr>
          <p:nvPr/>
        </p:nvSpPr>
        <p:spPr bwMode="auto">
          <a:xfrm>
            <a:off x="2928938" y="1916113"/>
            <a:ext cx="106362" cy="107950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222" name="198 Elipse">
            <a:extLst>
              <a:ext uri="{FF2B5EF4-FFF2-40B4-BE49-F238E27FC236}">
                <a16:creationId xmlns:a16="http://schemas.microsoft.com/office/drawing/2014/main" id="{1F4CC96F-DF5E-45DA-9BE1-0AF20FC303A7}"/>
              </a:ext>
            </a:extLst>
          </p:cNvPr>
          <p:cNvSpPr>
            <a:spLocks noChangeAspect="1"/>
          </p:cNvSpPr>
          <p:nvPr/>
        </p:nvSpPr>
        <p:spPr bwMode="auto">
          <a:xfrm>
            <a:off x="2809875" y="1773238"/>
            <a:ext cx="106363" cy="107950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223" name="199 Elipse">
            <a:extLst>
              <a:ext uri="{FF2B5EF4-FFF2-40B4-BE49-F238E27FC236}">
                <a16:creationId xmlns:a16="http://schemas.microsoft.com/office/drawing/2014/main" id="{3426EFF7-FDAE-4DBB-8DC4-D8A811AB9BB5}"/>
              </a:ext>
            </a:extLst>
          </p:cNvPr>
          <p:cNvSpPr>
            <a:spLocks noChangeAspect="1"/>
          </p:cNvSpPr>
          <p:nvPr/>
        </p:nvSpPr>
        <p:spPr bwMode="auto">
          <a:xfrm>
            <a:off x="3000375" y="1643063"/>
            <a:ext cx="106363" cy="106362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224" name="200 Elipse">
            <a:extLst>
              <a:ext uri="{FF2B5EF4-FFF2-40B4-BE49-F238E27FC236}">
                <a16:creationId xmlns:a16="http://schemas.microsoft.com/office/drawing/2014/main" id="{57E9F8C8-8A41-47AE-AA22-1E5889BB0E3B}"/>
              </a:ext>
            </a:extLst>
          </p:cNvPr>
          <p:cNvSpPr>
            <a:spLocks noChangeAspect="1"/>
          </p:cNvSpPr>
          <p:nvPr/>
        </p:nvSpPr>
        <p:spPr bwMode="auto">
          <a:xfrm>
            <a:off x="214313" y="677863"/>
            <a:ext cx="106362" cy="107950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225" name="201 Elipse">
            <a:extLst>
              <a:ext uri="{FF2B5EF4-FFF2-40B4-BE49-F238E27FC236}">
                <a16:creationId xmlns:a16="http://schemas.microsoft.com/office/drawing/2014/main" id="{EC1A5F92-A5C6-46EE-96F5-53B8FA89553A}"/>
              </a:ext>
            </a:extLst>
          </p:cNvPr>
          <p:cNvSpPr>
            <a:spLocks noChangeAspect="1"/>
          </p:cNvSpPr>
          <p:nvPr/>
        </p:nvSpPr>
        <p:spPr bwMode="auto">
          <a:xfrm>
            <a:off x="0" y="534988"/>
            <a:ext cx="106363" cy="107950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226" name="202 Elipse">
            <a:extLst>
              <a:ext uri="{FF2B5EF4-FFF2-40B4-BE49-F238E27FC236}">
                <a16:creationId xmlns:a16="http://schemas.microsoft.com/office/drawing/2014/main" id="{27047C63-BF6E-4C88-95FD-18AA115DE233}"/>
              </a:ext>
            </a:extLst>
          </p:cNvPr>
          <p:cNvSpPr>
            <a:spLocks noChangeAspect="1"/>
          </p:cNvSpPr>
          <p:nvPr/>
        </p:nvSpPr>
        <p:spPr bwMode="auto">
          <a:xfrm>
            <a:off x="223838" y="428625"/>
            <a:ext cx="106362" cy="106363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227" name="203 Elipse">
            <a:extLst>
              <a:ext uri="{FF2B5EF4-FFF2-40B4-BE49-F238E27FC236}">
                <a16:creationId xmlns:a16="http://schemas.microsoft.com/office/drawing/2014/main" id="{2B8290F4-2C39-4875-A36E-61080A54959B}"/>
              </a:ext>
            </a:extLst>
          </p:cNvPr>
          <p:cNvSpPr>
            <a:spLocks noChangeAspect="1"/>
          </p:cNvSpPr>
          <p:nvPr/>
        </p:nvSpPr>
        <p:spPr bwMode="auto">
          <a:xfrm>
            <a:off x="366713" y="830263"/>
            <a:ext cx="106362" cy="107950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228" name="204 Elipse">
            <a:extLst>
              <a:ext uri="{FF2B5EF4-FFF2-40B4-BE49-F238E27FC236}">
                <a16:creationId xmlns:a16="http://schemas.microsoft.com/office/drawing/2014/main" id="{4247A971-BA23-4739-B498-848862AFACAF}"/>
              </a:ext>
            </a:extLst>
          </p:cNvPr>
          <p:cNvSpPr>
            <a:spLocks noChangeAspect="1"/>
          </p:cNvSpPr>
          <p:nvPr/>
        </p:nvSpPr>
        <p:spPr bwMode="auto">
          <a:xfrm>
            <a:off x="152400" y="687388"/>
            <a:ext cx="106363" cy="107950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229" name="205 Elipse">
            <a:extLst>
              <a:ext uri="{FF2B5EF4-FFF2-40B4-BE49-F238E27FC236}">
                <a16:creationId xmlns:a16="http://schemas.microsoft.com/office/drawing/2014/main" id="{B6A69DD0-E7E0-4328-81FC-427540844C98}"/>
              </a:ext>
            </a:extLst>
          </p:cNvPr>
          <p:cNvSpPr>
            <a:spLocks noChangeAspect="1"/>
          </p:cNvSpPr>
          <p:nvPr/>
        </p:nvSpPr>
        <p:spPr bwMode="auto">
          <a:xfrm>
            <a:off x="376238" y="581025"/>
            <a:ext cx="106362" cy="106363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230" name="206 Elipse">
            <a:extLst>
              <a:ext uri="{FF2B5EF4-FFF2-40B4-BE49-F238E27FC236}">
                <a16:creationId xmlns:a16="http://schemas.microsoft.com/office/drawing/2014/main" id="{10DAD605-EC2D-4472-8872-3461124C7D47}"/>
              </a:ext>
            </a:extLst>
          </p:cNvPr>
          <p:cNvSpPr>
            <a:spLocks noChangeAspect="1"/>
          </p:cNvSpPr>
          <p:nvPr/>
        </p:nvSpPr>
        <p:spPr bwMode="auto">
          <a:xfrm>
            <a:off x="519113" y="982663"/>
            <a:ext cx="106362" cy="107950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231" name="207 Elipse">
            <a:extLst>
              <a:ext uri="{FF2B5EF4-FFF2-40B4-BE49-F238E27FC236}">
                <a16:creationId xmlns:a16="http://schemas.microsoft.com/office/drawing/2014/main" id="{468AA517-50F4-41A4-A4BE-17826FDAE10D}"/>
              </a:ext>
            </a:extLst>
          </p:cNvPr>
          <p:cNvSpPr>
            <a:spLocks noChangeAspect="1"/>
          </p:cNvSpPr>
          <p:nvPr/>
        </p:nvSpPr>
        <p:spPr bwMode="auto">
          <a:xfrm>
            <a:off x="304800" y="839788"/>
            <a:ext cx="106363" cy="107950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232" name="208 Elipse">
            <a:extLst>
              <a:ext uri="{FF2B5EF4-FFF2-40B4-BE49-F238E27FC236}">
                <a16:creationId xmlns:a16="http://schemas.microsoft.com/office/drawing/2014/main" id="{158B970F-6D9F-42AF-9853-07DCAF8CE803}"/>
              </a:ext>
            </a:extLst>
          </p:cNvPr>
          <p:cNvSpPr>
            <a:spLocks noChangeAspect="1"/>
          </p:cNvSpPr>
          <p:nvPr/>
        </p:nvSpPr>
        <p:spPr bwMode="auto">
          <a:xfrm>
            <a:off x="528638" y="733425"/>
            <a:ext cx="106362" cy="106363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233" name="209 Elipse">
            <a:extLst>
              <a:ext uri="{FF2B5EF4-FFF2-40B4-BE49-F238E27FC236}">
                <a16:creationId xmlns:a16="http://schemas.microsoft.com/office/drawing/2014/main" id="{8250B8BC-EAFF-43AC-A9EC-F52E1BB3D66B}"/>
              </a:ext>
            </a:extLst>
          </p:cNvPr>
          <p:cNvSpPr>
            <a:spLocks noChangeAspect="1"/>
          </p:cNvSpPr>
          <p:nvPr/>
        </p:nvSpPr>
        <p:spPr bwMode="auto">
          <a:xfrm>
            <a:off x="671513" y="1135063"/>
            <a:ext cx="106362" cy="107950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234" name="210 Elipse">
            <a:extLst>
              <a:ext uri="{FF2B5EF4-FFF2-40B4-BE49-F238E27FC236}">
                <a16:creationId xmlns:a16="http://schemas.microsoft.com/office/drawing/2014/main" id="{C602396D-993A-4E35-8F2F-74518EBA12BB}"/>
              </a:ext>
            </a:extLst>
          </p:cNvPr>
          <p:cNvSpPr>
            <a:spLocks noChangeAspect="1"/>
          </p:cNvSpPr>
          <p:nvPr/>
        </p:nvSpPr>
        <p:spPr bwMode="auto">
          <a:xfrm>
            <a:off x="457200" y="992188"/>
            <a:ext cx="106363" cy="107950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235" name="211 Elipse">
            <a:extLst>
              <a:ext uri="{FF2B5EF4-FFF2-40B4-BE49-F238E27FC236}">
                <a16:creationId xmlns:a16="http://schemas.microsoft.com/office/drawing/2014/main" id="{88858746-0F8C-4FC6-8045-7D5088375A31}"/>
              </a:ext>
            </a:extLst>
          </p:cNvPr>
          <p:cNvSpPr>
            <a:spLocks noChangeAspect="1"/>
          </p:cNvSpPr>
          <p:nvPr/>
        </p:nvSpPr>
        <p:spPr bwMode="auto">
          <a:xfrm>
            <a:off x="681038" y="885825"/>
            <a:ext cx="106362" cy="106363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236" name="212 Elipse">
            <a:extLst>
              <a:ext uri="{FF2B5EF4-FFF2-40B4-BE49-F238E27FC236}">
                <a16:creationId xmlns:a16="http://schemas.microsoft.com/office/drawing/2014/main" id="{53868D33-9770-4BBD-BC1D-1B54DC7DA173}"/>
              </a:ext>
            </a:extLst>
          </p:cNvPr>
          <p:cNvSpPr>
            <a:spLocks noChangeAspect="1"/>
          </p:cNvSpPr>
          <p:nvPr/>
        </p:nvSpPr>
        <p:spPr bwMode="auto">
          <a:xfrm>
            <a:off x="823913" y="1287463"/>
            <a:ext cx="106362" cy="107950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237" name="213 Elipse">
            <a:extLst>
              <a:ext uri="{FF2B5EF4-FFF2-40B4-BE49-F238E27FC236}">
                <a16:creationId xmlns:a16="http://schemas.microsoft.com/office/drawing/2014/main" id="{294B1702-6AD7-4072-9004-AD1D75CB74FC}"/>
              </a:ext>
            </a:extLst>
          </p:cNvPr>
          <p:cNvSpPr>
            <a:spLocks noChangeAspect="1"/>
          </p:cNvSpPr>
          <p:nvPr/>
        </p:nvSpPr>
        <p:spPr bwMode="auto">
          <a:xfrm>
            <a:off x="609600" y="1144588"/>
            <a:ext cx="106363" cy="107950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238" name="214 Elipse">
            <a:extLst>
              <a:ext uri="{FF2B5EF4-FFF2-40B4-BE49-F238E27FC236}">
                <a16:creationId xmlns:a16="http://schemas.microsoft.com/office/drawing/2014/main" id="{BF2F3D0E-0BA4-45FE-9680-2154192DAC3F}"/>
              </a:ext>
            </a:extLst>
          </p:cNvPr>
          <p:cNvSpPr>
            <a:spLocks noChangeAspect="1"/>
          </p:cNvSpPr>
          <p:nvPr/>
        </p:nvSpPr>
        <p:spPr bwMode="auto">
          <a:xfrm>
            <a:off x="833438" y="1038225"/>
            <a:ext cx="106362" cy="106363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239" name="215 Elipse">
            <a:extLst>
              <a:ext uri="{FF2B5EF4-FFF2-40B4-BE49-F238E27FC236}">
                <a16:creationId xmlns:a16="http://schemas.microsoft.com/office/drawing/2014/main" id="{4F8731B1-B4DE-4370-AAC6-5ADF26AE7164}"/>
              </a:ext>
            </a:extLst>
          </p:cNvPr>
          <p:cNvSpPr>
            <a:spLocks noChangeAspect="1"/>
          </p:cNvSpPr>
          <p:nvPr/>
        </p:nvSpPr>
        <p:spPr bwMode="auto">
          <a:xfrm>
            <a:off x="976313" y="1439863"/>
            <a:ext cx="106362" cy="107950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240" name="216 Elipse">
            <a:extLst>
              <a:ext uri="{FF2B5EF4-FFF2-40B4-BE49-F238E27FC236}">
                <a16:creationId xmlns:a16="http://schemas.microsoft.com/office/drawing/2014/main" id="{8E3D4482-AD21-4D19-AF5E-6350E0A26FE9}"/>
              </a:ext>
            </a:extLst>
          </p:cNvPr>
          <p:cNvSpPr>
            <a:spLocks noChangeAspect="1"/>
          </p:cNvSpPr>
          <p:nvPr/>
        </p:nvSpPr>
        <p:spPr bwMode="auto">
          <a:xfrm>
            <a:off x="762000" y="1296988"/>
            <a:ext cx="106363" cy="107950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241" name="217 Elipse">
            <a:extLst>
              <a:ext uri="{FF2B5EF4-FFF2-40B4-BE49-F238E27FC236}">
                <a16:creationId xmlns:a16="http://schemas.microsoft.com/office/drawing/2014/main" id="{75E3E3E3-CBA3-4D94-86D1-1861136D340D}"/>
              </a:ext>
            </a:extLst>
          </p:cNvPr>
          <p:cNvSpPr>
            <a:spLocks noChangeAspect="1"/>
          </p:cNvSpPr>
          <p:nvPr/>
        </p:nvSpPr>
        <p:spPr bwMode="auto">
          <a:xfrm>
            <a:off x="985838" y="1190625"/>
            <a:ext cx="106362" cy="106363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242" name="218 Elipse">
            <a:extLst>
              <a:ext uri="{FF2B5EF4-FFF2-40B4-BE49-F238E27FC236}">
                <a16:creationId xmlns:a16="http://schemas.microsoft.com/office/drawing/2014/main" id="{F24D06A4-0A7E-4AC3-A865-4AECC366704E}"/>
              </a:ext>
            </a:extLst>
          </p:cNvPr>
          <p:cNvSpPr>
            <a:spLocks noChangeAspect="1"/>
          </p:cNvSpPr>
          <p:nvPr/>
        </p:nvSpPr>
        <p:spPr bwMode="auto">
          <a:xfrm>
            <a:off x="1128713" y="1592263"/>
            <a:ext cx="106362" cy="107950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243" name="219 Elipse">
            <a:extLst>
              <a:ext uri="{FF2B5EF4-FFF2-40B4-BE49-F238E27FC236}">
                <a16:creationId xmlns:a16="http://schemas.microsoft.com/office/drawing/2014/main" id="{EE062659-3819-4CEC-B20D-3FB42BC0F36B}"/>
              </a:ext>
            </a:extLst>
          </p:cNvPr>
          <p:cNvSpPr>
            <a:spLocks noChangeAspect="1"/>
          </p:cNvSpPr>
          <p:nvPr/>
        </p:nvSpPr>
        <p:spPr bwMode="auto">
          <a:xfrm>
            <a:off x="914400" y="1449388"/>
            <a:ext cx="106363" cy="107950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244" name="220 Elipse">
            <a:extLst>
              <a:ext uri="{FF2B5EF4-FFF2-40B4-BE49-F238E27FC236}">
                <a16:creationId xmlns:a16="http://schemas.microsoft.com/office/drawing/2014/main" id="{E1E90CB0-80F3-49BB-BD9F-7D6B501A2BB6}"/>
              </a:ext>
            </a:extLst>
          </p:cNvPr>
          <p:cNvSpPr>
            <a:spLocks noChangeAspect="1"/>
          </p:cNvSpPr>
          <p:nvPr/>
        </p:nvSpPr>
        <p:spPr bwMode="auto">
          <a:xfrm>
            <a:off x="1138238" y="1343025"/>
            <a:ext cx="106362" cy="106363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245" name="221 Elipse">
            <a:extLst>
              <a:ext uri="{FF2B5EF4-FFF2-40B4-BE49-F238E27FC236}">
                <a16:creationId xmlns:a16="http://schemas.microsoft.com/office/drawing/2014/main" id="{53282852-15F8-41ED-BB45-F25FE1670790}"/>
              </a:ext>
            </a:extLst>
          </p:cNvPr>
          <p:cNvSpPr>
            <a:spLocks noChangeAspect="1"/>
          </p:cNvSpPr>
          <p:nvPr/>
        </p:nvSpPr>
        <p:spPr bwMode="auto">
          <a:xfrm>
            <a:off x="1281113" y="1744663"/>
            <a:ext cx="106362" cy="107950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246" name="222 Elipse">
            <a:extLst>
              <a:ext uri="{FF2B5EF4-FFF2-40B4-BE49-F238E27FC236}">
                <a16:creationId xmlns:a16="http://schemas.microsoft.com/office/drawing/2014/main" id="{3244A6C1-E18D-4AF2-AD31-034A727D3FF9}"/>
              </a:ext>
            </a:extLst>
          </p:cNvPr>
          <p:cNvSpPr>
            <a:spLocks noChangeAspect="1"/>
          </p:cNvSpPr>
          <p:nvPr/>
        </p:nvSpPr>
        <p:spPr bwMode="auto">
          <a:xfrm>
            <a:off x="1066800" y="1601788"/>
            <a:ext cx="106363" cy="107950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247" name="223 Elipse">
            <a:extLst>
              <a:ext uri="{FF2B5EF4-FFF2-40B4-BE49-F238E27FC236}">
                <a16:creationId xmlns:a16="http://schemas.microsoft.com/office/drawing/2014/main" id="{FE4A3EC6-1571-4269-B856-B361B8C70371}"/>
              </a:ext>
            </a:extLst>
          </p:cNvPr>
          <p:cNvSpPr>
            <a:spLocks noChangeAspect="1"/>
          </p:cNvSpPr>
          <p:nvPr/>
        </p:nvSpPr>
        <p:spPr bwMode="auto">
          <a:xfrm>
            <a:off x="1290638" y="1495425"/>
            <a:ext cx="106362" cy="106363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248" name="224 Elipse">
            <a:extLst>
              <a:ext uri="{FF2B5EF4-FFF2-40B4-BE49-F238E27FC236}">
                <a16:creationId xmlns:a16="http://schemas.microsoft.com/office/drawing/2014/main" id="{748994A8-17D7-499E-B148-B62AA59C4421}"/>
              </a:ext>
            </a:extLst>
          </p:cNvPr>
          <p:cNvSpPr>
            <a:spLocks noChangeAspect="1"/>
          </p:cNvSpPr>
          <p:nvPr/>
        </p:nvSpPr>
        <p:spPr bwMode="auto">
          <a:xfrm>
            <a:off x="1433513" y="1897063"/>
            <a:ext cx="106362" cy="107950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249" name="225 Elipse">
            <a:extLst>
              <a:ext uri="{FF2B5EF4-FFF2-40B4-BE49-F238E27FC236}">
                <a16:creationId xmlns:a16="http://schemas.microsoft.com/office/drawing/2014/main" id="{2D543458-A133-43C5-8D6B-12C409CF90F6}"/>
              </a:ext>
            </a:extLst>
          </p:cNvPr>
          <p:cNvSpPr>
            <a:spLocks noChangeAspect="1"/>
          </p:cNvSpPr>
          <p:nvPr/>
        </p:nvSpPr>
        <p:spPr bwMode="auto">
          <a:xfrm>
            <a:off x="1219200" y="1754188"/>
            <a:ext cx="106363" cy="107950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250" name="226 Elipse">
            <a:extLst>
              <a:ext uri="{FF2B5EF4-FFF2-40B4-BE49-F238E27FC236}">
                <a16:creationId xmlns:a16="http://schemas.microsoft.com/office/drawing/2014/main" id="{93625F39-4D2E-464D-B1B0-9259289F0F9C}"/>
              </a:ext>
            </a:extLst>
          </p:cNvPr>
          <p:cNvSpPr>
            <a:spLocks noChangeAspect="1"/>
          </p:cNvSpPr>
          <p:nvPr/>
        </p:nvSpPr>
        <p:spPr bwMode="auto">
          <a:xfrm>
            <a:off x="1443038" y="1647825"/>
            <a:ext cx="106362" cy="106363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251" name="227 Elipse">
            <a:extLst>
              <a:ext uri="{FF2B5EF4-FFF2-40B4-BE49-F238E27FC236}">
                <a16:creationId xmlns:a16="http://schemas.microsoft.com/office/drawing/2014/main" id="{32FD3855-64C4-4ED2-9A6E-6C0E444B59FB}"/>
              </a:ext>
            </a:extLst>
          </p:cNvPr>
          <p:cNvSpPr>
            <a:spLocks noChangeAspect="1"/>
          </p:cNvSpPr>
          <p:nvPr/>
        </p:nvSpPr>
        <p:spPr bwMode="auto">
          <a:xfrm>
            <a:off x="1585913" y="2049463"/>
            <a:ext cx="106362" cy="107950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252" name="228 Elipse">
            <a:extLst>
              <a:ext uri="{FF2B5EF4-FFF2-40B4-BE49-F238E27FC236}">
                <a16:creationId xmlns:a16="http://schemas.microsoft.com/office/drawing/2014/main" id="{4BFFDFBC-D56C-4B80-9414-29CB3581CCCF}"/>
              </a:ext>
            </a:extLst>
          </p:cNvPr>
          <p:cNvSpPr>
            <a:spLocks noChangeAspect="1"/>
          </p:cNvSpPr>
          <p:nvPr/>
        </p:nvSpPr>
        <p:spPr bwMode="auto">
          <a:xfrm>
            <a:off x="1371600" y="1906588"/>
            <a:ext cx="106363" cy="107950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253" name="229 Elipse">
            <a:extLst>
              <a:ext uri="{FF2B5EF4-FFF2-40B4-BE49-F238E27FC236}">
                <a16:creationId xmlns:a16="http://schemas.microsoft.com/office/drawing/2014/main" id="{11AC982C-8FEC-487C-BC82-A009FBE4D0A6}"/>
              </a:ext>
            </a:extLst>
          </p:cNvPr>
          <p:cNvSpPr>
            <a:spLocks noChangeAspect="1"/>
          </p:cNvSpPr>
          <p:nvPr/>
        </p:nvSpPr>
        <p:spPr bwMode="auto">
          <a:xfrm>
            <a:off x="1595438" y="1800225"/>
            <a:ext cx="106362" cy="106363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254" name="230 Elipse">
            <a:extLst>
              <a:ext uri="{FF2B5EF4-FFF2-40B4-BE49-F238E27FC236}">
                <a16:creationId xmlns:a16="http://schemas.microsoft.com/office/drawing/2014/main" id="{E55F09CF-9C2F-4B74-87E7-0A78BBCD2729}"/>
              </a:ext>
            </a:extLst>
          </p:cNvPr>
          <p:cNvSpPr>
            <a:spLocks noChangeAspect="1"/>
          </p:cNvSpPr>
          <p:nvPr/>
        </p:nvSpPr>
        <p:spPr bwMode="auto">
          <a:xfrm>
            <a:off x="1738313" y="2201863"/>
            <a:ext cx="106362" cy="107950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255" name="231 Elipse">
            <a:extLst>
              <a:ext uri="{FF2B5EF4-FFF2-40B4-BE49-F238E27FC236}">
                <a16:creationId xmlns:a16="http://schemas.microsoft.com/office/drawing/2014/main" id="{D668F232-5A62-4254-BB4C-2C35948D9862}"/>
              </a:ext>
            </a:extLst>
          </p:cNvPr>
          <p:cNvSpPr>
            <a:spLocks noChangeAspect="1"/>
          </p:cNvSpPr>
          <p:nvPr/>
        </p:nvSpPr>
        <p:spPr bwMode="auto">
          <a:xfrm>
            <a:off x="1524000" y="2058988"/>
            <a:ext cx="106363" cy="107950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256" name="232 Elipse">
            <a:extLst>
              <a:ext uri="{FF2B5EF4-FFF2-40B4-BE49-F238E27FC236}">
                <a16:creationId xmlns:a16="http://schemas.microsoft.com/office/drawing/2014/main" id="{51C22FC3-A671-4199-B955-51588395C517}"/>
              </a:ext>
            </a:extLst>
          </p:cNvPr>
          <p:cNvSpPr>
            <a:spLocks noChangeAspect="1"/>
          </p:cNvSpPr>
          <p:nvPr/>
        </p:nvSpPr>
        <p:spPr bwMode="auto">
          <a:xfrm>
            <a:off x="1747838" y="1952625"/>
            <a:ext cx="106362" cy="106363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257" name="233 Elipse">
            <a:extLst>
              <a:ext uri="{FF2B5EF4-FFF2-40B4-BE49-F238E27FC236}">
                <a16:creationId xmlns:a16="http://schemas.microsoft.com/office/drawing/2014/main" id="{AFA57020-73E4-411D-BB48-1770BBA8E695}"/>
              </a:ext>
            </a:extLst>
          </p:cNvPr>
          <p:cNvSpPr>
            <a:spLocks noChangeAspect="1"/>
          </p:cNvSpPr>
          <p:nvPr/>
        </p:nvSpPr>
        <p:spPr bwMode="auto">
          <a:xfrm>
            <a:off x="1890713" y="2354263"/>
            <a:ext cx="106362" cy="107950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258" name="234 Elipse">
            <a:extLst>
              <a:ext uri="{FF2B5EF4-FFF2-40B4-BE49-F238E27FC236}">
                <a16:creationId xmlns:a16="http://schemas.microsoft.com/office/drawing/2014/main" id="{F65DF133-6CAC-4B8F-8E24-947639BDC5D3}"/>
              </a:ext>
            </a:extLst>
          </p:cNvPr>
          <p:cNvSpPr>
            <a:spLocks noChangeAspect="1"/>
          </p:cNvSpPr>
          <p:nvPr/>
        </p:nvSpPr>
        <p:spPr bwMode="auto">
          <a:xfrm>
            <a:off x="1676400" y="2211388"/>
            <a:ext cx="106363" cy="107950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259" name="235 Elipse">
            <a:extLst>
              <a:ext uri="{FF2B5EF4-FFF2-40B4-BE49-F238E27FC236}">
                <a16:creationId xmlns:a16="http://schemas.microsoft.com/office/drawing/2014/main" id="{0237D6ED-A48F-446C-9A44-F14CC1F4585B}"/>
              </a:ext>
            </a:extLst>
          </p:cNvPr>
          <p:cNvSpPr>
            <a:spLocks noChangeAspect="1"/>
          </p:cNvSpPr>
          <p:nvPr/>
        </p:nvSpPr>
        <p:spPr bwMode="auto">
          <a:xfrm>
            <a:off x="1900238" y="2105025"/>
            <a:ext cx="106362" cy="106363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260" name="236 Elipse">
            <a:extLst>
              <a:ext uri="{FF2B5EF4-FFF2-40B4-BE49-F238E27FC236}">
                <a16:creationId xmlns:a16="http://schemas.microsoft.com/office/drawing/2014/main" id="{C89E4DEB-D034-4EBA-AD83-5A58D0B9A836}"/>
              </a:ext>
            </a:extLst>
          </p:cNvPr>
          <p:cNvSpPr>
            <a:spLocks noChangeAspect="1"/>
          </p:cNvSpPr>
          <p:nvPr/>
        </p:nvSpPr>
        <p:spPr bwMode="auto">
          <a:xfrm>
            <a:off x="2043113" y="2506663"/>
            <a:ext cx="106362" cy="107950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261" name="237 Elipse">
            <a:extLst>
              <a:ext uri="{FF2B5EF4-FFF2-40B4-BE49-F238E27FC236}">
                <a16:creationId xmlns:a16="http://schemas.microsoft.com/office/drawing/2014/main" id="{391EB650-1CDD-4D24-9AC9-FFCD4CB68322}"/>
              </a:ext>
            </a:extLst>
          </p:cNvPr>
          <p:cNvSpPr>
            <a:spLocks noChangeAspect="1"/>
          </p:cNvSpPr>
          <p:nvPr/>
        </p:nvSpPr>
        <p:spPr bwMode="auto">
          <a:xfrm>
            <a:off x="1828800" y="2363788"/>
            <a:ext cx="106363" cy="107950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262" name="238 Elipse">
            <a:extLst>
              <a:ext uri="{FF2B5EF4-FFF2-40B4-BE49-F238E27FC236}">
                <a16:creationId xmlns:a16="http://schemas.microsoft.com/office/drawing/2014/main" id="{76F2E218-6806-4536-BC29-C392025677C8}"/>
              </a:ext>
            </a:extLst>
          </p:cNvPr>
          <p:cNvSpPr>
            <a:spLocks noChangeAspect="1"/>
          </p:cNvSpPr>
          <p:nvPr/>
        </p:nvSpPr>
        <p:spPr bwMode="auto">
          <a:xfrm>
            <a:off x="2052638" y="2257425"/>
            <a:ext cx="106362" cy="106363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263" name="239 Elipse">
            <a:extLst>
              <a:ext uri="{FF2B5EF4-FFF2-40B4-BE49-F238E27FC236}">
                <a16:creationId xmlns:a16="http://schemas.microsoft.com/office/drawing/2014/main" id="{BF70A35F-0CD6-445A-8E35-A46DF94A4447}"/>
              </a:ext>
            </a:extLst>
          </p:cNvPr>
          <p:cNvSpPr>
            <a:spLocks noChangeAspect="1"/>
          </p:cNvSpPr>
          <p:nvPr/>
        </p:nvSpPr>
        <p:spPr bwMode="auto">
          <a:xfrm>
            <a:off x="2195513" y="2659063"/>
            <a:ext cx="106362" cy="107950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264" name="240 Elipse">
            <a:extLst>
              <a:ext uri="{FF2B5EF4-FFF2-40B4-BE49-F238E27FC236}">
                <a16:creationId xmlns:a16="http://schemas.microsoft.com/office/drawing/2014/main" id="{A2490F94-6C1B-44C7-8555-518811513E8C}"/>
              </a:ext>
            </a:extLst>
          </p:cNvPr>
          <p:cNvSpPr>
            <a:spLocks noChangeAspect="1"/>
          </p:cNvSpPr>
          <p:nvPr/>
        </p:nvSpPr>
        <p:spPr bwMode="auto">
          <a:xfrm>
            <a:off x="1981200" y="2516188"/>
            <a:ext cx="106363" cy="107950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265" name="241 Elipse">
            <a:extLst>
              <a:ext uri="{FF2B5EF4-FFF2-40B4-BE49-F238E27FC236}">
                <a16:creationId xmlns:a16="http://schemas.microsoft.com/office/drawing/2014/main" id="{6203F859-F5EA-4467-B13D-E0275686B0BA}"/>
              </a:ext>
            </a:extLst>
          </p:cNvPr>
          <p:cNvSpPr>
            <a:spLocks noChangeAspect="1"/>
          </p:cNvSpPr>
          <p:nvPr/>
        </p:nvSpPr>
        <p:spPr bwMode="auto">
          <a:xfrm>
            <a:off x="2205038" y="2409825"/>
            <a:ext cx="106362" cy="106363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266" name="242 Elipse">
            <a:extLst>
              <a:ext uri="{FF2B5EF4-FFF2-40B4-BE49-F238E27FC236}">
                <a16:creationId xmlns:a16="http://schemas.microsoft.com/office/drawing/2014/main" id="{C951A06A-9263-4E3E-AD7C-20BABAF45114}"/>
              </a:ext>
            </a:extLst>
          </p:cNvPr>
          <p:cNvSpPr>
            <a:spLocks noChangeAspect="1"/>
          </p:cNvSpPr>
          <p:nvPr/>
        </p:nvSpPr>
        <p:spPr bwMode="auto">
          <a:xfrm>
            <a:off x="2347913" y="2811463"/>
            <a:ext cx="106362" cy="107950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267" name="243 Elipse">
            <a:extLst>
              <a:ext uri="{FF2B5EF4-FFF2-40B4-BE49-F238E27FC236}">
                <a16:creationId xmlns:a16="http://schemas.microsoft.com/office/drawing/2014/main" id="{852DD185-F0C3-4A39-9CDE-E855FCA608FE}"/>
              </a:ext>
            </a:extLst>
          </p:cNvPr>
          <p:cNvSpPr>
            <a:spLocks noChangeAspect="1"/>
          </p:cNvSpPr>
          <p:nvPr/>
        </p:nvSpPr>
        <p:spPr bwMode="auto">
          <a:xfrm>
            <a:off x="2133600" y="2668588"/>
            <a:ext cx="106363" cy="107950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268" name="244 Elipse">
            <a:extLst>
              <a:ext uri="{FF2B5EF4-FFF2-40B4-BE49-F238E27FC236}">
                <a16:creationId xmlns:a16="http://schemas.microsoft.com/office/drawing/2014/main" id="{731A7A99-56ED-4491-B7C7-67F253AC624A}"/>
              </a:ext>
            </a:extLst>
          </p:cNvPr>
          <p:cNvSpPr>
            <a:spLocks noChangeAspect="1"/>
          </p:cNvSpPr>
          <p:nvPr/>
        </p:nvSpPr>
        <p:spPr bwMode="auto">
          <a:xfrm>
            <a:off x="2357438" y="2562225"/>
            <a:ext cx="106362" cy="106363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269" name="245 Elipse">
            <a:extLst>
              <a:ext uri="{FF2B5EF4-FFF2-40B4-BE49-F238E27FC236}">
                <a16:creationId xmlns:a16="http://schemas.microsoft.com/office/drawing/2014/main" id="{58FEFFC6-9E8A-4503-AF00-417919BB9C5E}"/>
              </a:ext>
            </a:extLst>
          </p:cNvPr>
          <p:cNvSpPr>
            <a:spLocks noChangeAspect="1"/>
          </p:cNvSpPr>
          <p:nvPr/>
        </p:nvSpPr>
        <p:spPr bwMode="auto">
          <a:xfrm>
            <a:off x="2500313" y="2963863"/>
            <a:ext cx="106362" cy="107950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270" name="246 Elipse">
            <a:extLst>
              <a:ext uri="{FF2B5EF4-FFF2-40B4-BE49-F238E27FC236}">
                <a16:creationId xmlns:a16="http://schemas.microsoft.com/office/drawing/2014/main" id="{1DC32B4D-0F43-47CC-958B-B239E3FB7824}"/>
              </a:ext>
            </a:extLst>
          </p:cNvPr>
          <p:cNvSpPr>
            <a:spLocks noChangeAspect="1"/>
          </p:cNvSpPr>
          <p:nvPr/>
        </p:nvSpPr>
        <p:spPr bwMode="auto">
          <a:xfrm>
            <a:off x="2286000" y="2820988"/>
            <a:ext cx="106363" cy="107950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271" name="247 Elipse">
            <a:extLst>
              <a:ext uri="{FF2B5EF4-FFF2-40B4-BE49-F238E27FC236}">
                <a16:creationId xmlns:a16="http://schemas.microsoft.com/office/drawing/2014/main" id="{AC5187B4-8476-4DD7-AFE3-38F2B3E7B558}"/>
              </a:ext>
            </a:extLst>
          </p:cNvPr>
          <p:cNvSpPr>
            <a:spLocks noChangeAspect="1"/>
          </p:cNvSpPr>
          <p:nvPr/>
        </p:nvSpPr>
        <p:spPr bwMode="auto">
          <a:xfrm>
            <a:off x="2509838" y="2714625"/>
            <a:ext cx="106362" cy="106363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272" name="248 Elipse">
            <a:extLst>
              <a:ext uri="{FF2B5EF4-FFF2-40B4-BE49-F238E27FC236}">
                <a16:creationId xmlns:a16="http://schemas.microsoft.com/office/drawing/2014/main" id="{FED7DB52-8A84-4421-AB14-38DA3540C06D}"/>
              </a:ext>
            </a:extLst>
          </p:cNvPr>
          <p:cNvSpPr>
            <a:spLocks noChangeAspect="1"/>
          </p:cNvSpPr>
          <p:nvPr/>
        </p:nvSpPr>
        <p:spPr bwMode="auto">
          <a:xfrm>
            <a:off x="168275" y="1035050"/>
            <a:ext cx="107950" cy="107950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273" name="249 Elipse">
            <a:extLst>
              <a:ext uri="{FF2B5EF4-FFF2-40B4-BE49-F238E27FC236}">
                <a16:creationId xmlns:a16="http://schemas.microsoft.com/office/drawing/2014/main" id="{1CE1AD71-EC54-49FE-818A-BCA1F2E439B0}"/>
              </a:ext>
            </a:extLst>
          </p:cNvPr>
          <p:cNvSpPr>
            <a:spLocks noChangeAspect="1"/>
          </p:cNvSpPr>
          <p:nvPr/>
        </p:nvSpPr>
        <p:spPr bwMode="auto">
          <a:xfrm>
            <a:off x="0" y="857250"/>
            <a:ext cx="107950" cy="106363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274" name="250 Elipse">
            <a:extLst>
              <a:ext uri="{FF2B5EF4-FFF2-40B4-BE49-F238E27FC236}">
                <a16:creationId xmlns:a16="http://schemas.microsoft.com/office/drawing/2014/main" id="{E31EEC81-CA29-42BD-88CF-26824718E5D2}"/>
              </a:ext>
            </a:extLst>
          </p:cNvPr>
          <p:cNvSpPr>
            <a:spLocks noChangeAspect="1"/>
          </p:cNvSpPr>
          <p:nvPr/>
        </p:nvSpPr>
        <p:spPr bwMode="auto">
          <a:xfrm>
            <a:off x="177800" y="785813"/>
            <a:ext cx="107950" cy="106362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275" name="254 Elipse">
            <a:extLst>
              <a:ext uri="{FF2B5EF4-FFF2-40B4-BE49-F238E27FC236}">
                <a16:creationId xmlns:a16="http://schemas.microsoft.com/office/drawing/2014/main" id="{D09E8135-9D25-4281-90A9-12DFD0CBCF2F}"/>
              </a:ext>
            </a:extLst>
          </p:cNvPr>
          <p:cNvSpPr>
            <a:spLocks noChangeAspect="1"/>
          </p:cNvSpPr>
          <p:nvPr/>
        </p:nvSpPr>
        <p:spPr bwMode="auto">
          <a:xfrm>
            <a:off x="320675" y="1187450"/>
            <a:ext cx="107950" cy="107950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276" name="255 Elipse">
            <a:extLst>
              <a:ext uri="{FF2B5EF4-FFF2-40B4-BE49-F238E27FC236}">
                <a16:creationId xmlns:a16="http://schemas.microsoft.com/office/drawing/2014/main" id="{21213CC5-2FD1-403D-BC46-9657BB6D65F0}"/>
              </a:ext>
            </a:extLst>
          </p:cNvPr>
          <p:cNvSpPr>
            <a:spLocks noChangeAspect="1"/>
          </p:cNvSpPr>
          <p:nvPr/>
        </p:nvSpPr>
        <p:spPr bwMode="auto">
          <a:xfrm>
            <a:off x="106363" y="1044575"/>
            <a:ext cx="107950" cy="107950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277" name="256 Elipse">
            <a:extLst>
              <a:ext uri="{FF2B5EF4-FFF2-40B4-BE49-F238E27FC236}">
                <a16:creationId xmlns:a16="http://schemas.microsoft.com/office/drawing/2014/main" id="{BAD28770-498D-44CC-9667-7A277DE985C0}"/>
              </a:ext>
            </a:extLst>
          </p:cNvPr>
          <p:cNvSpPr>
            <a:spLocks noChangeAspect="1"/>
          </p:cNvSpPr>
          <p:nvPr/>
        </p:nvSpPr>
        <p:spPr bwMode="auto">
          <a:xfrm>
            <a:off x="330200" y="938213"/>
            <a:ext cx="107950" cy="106362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278" name="257 Elipse">
            <a:extLst>
              <a:ext uri="{FF2B5EF4-FFF2-40B4-BE49-F238E27FC236}">
                <a16:creationId xmlns:a16="http://schemas.microsoft.com/office/drawing/2014/main" id="{741E4AB9-0DDF-41F5-87D1-C288864FD01E}"/>
              </a:ext>
            </a:extLst>
          </p:cNvPr>
          <p:cNvSpPr>
            <a:spLocks noChangeAspect="1"/>
          </p:cNvSpPr>
          <p:nvPr/>
        </p:nvSpPr>
        <p:spPr bwMode="auto">
          <a:xfrm>
            <a:off x="473075" y="1339850"/>
            <a:ext cx="107950" cy="107950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279" name="258 Elipse">
            <a:extLst>
              <a:ext uri="{FF2B5EF4-FFF2-40B4-BE49-F238E27FC236}">
                <a16:creationId xmlns:a16="http://schemas.microsoft.com/office/drawing/2014/main" id="{BAEC08AC-4BEF-472B-BB60-B405318EF246}"/>
              </a:ext>
            </a:extLst>
          </p:cNvPr>
          <p:cNvSpPr>
            <a:spLocks noChangeAspect="1"/>
          </p:cNvSpPr>
          <p:nvPr/>
        </p:nvSpPr>
        <p:spPr bwMode="auto">
          <a:xfrm>
            <a:off x="258763" y="1196975"/>
            <a:ext cx="107950" cy="107950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280" name="259 Elipse">
            <a:extLst>
              <a:ext uri="{FF2B5EF4-FFF2-40B4-BE49-F238E27FC236}">
                <a16:creationId xmlns:a16="http://schemas.microsoft.com/office/drawing/2014/main" id="{AA9F7ADC-FB3E-4059-AF39-3CF14F557377}"/>
              </a:ext>
            </a:extLst>
          </p:cNvPr>
          <p:cNvSpPr>
            <a:spLocks noChangeAspect="1"/>
          </p:cNvSpPr>
          <p:nvPr/>
        </p:nvSpPr>
        <p:spPr bwMode="auto">
          <a:xfrm>
            <a:off x="482600" y="1090613"/>
            <a:ext cx="107950" cy="106362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281" name="260 Elipse">
            <a:extLst>
              <a:ext uri="{FF2B5EF4-FFF2-40B4-BE49-F238E27FC236}">
                <a16:creationId xmlns:a16="http://schemas.microsoft.com/office/drawing/2014/main" id="{199E972C-5B6D-4566-921C-8C13088A7132}"/>
              </a:ext>
            </a:extLst>
          </p:cNvPr>
          <p:cNvSpPr>
            <a:spLocks noChangeAspect="1"/>
          </p:cNvSpPr>
          <p:nvPr/>
        </p:nvSpPr>
        <p:spPr bwMode="auto">
          <a:xfrm>
            <a:off x="625475" y="1492250"/>
            <a:ext cx="107950" cy="107950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282" name="261 Elipse">
            <a:extLst>
              <a:ext uri="{FF2B5EF4-FFF2-40B4-BE49-F238E27FC236}">
                <a16:creationId xmlns:a16="http://schemas.microsoft.com/office/drawing/2014/main" id="{208AB785-A43C-4BF5-B48C-33B35D39AD7F}"/>
              </a:ext>
            </a:extLst>
          </p:cNvPr>
          <p:cNvSpPr>
            <a:spLocks noChangeAspect="1"/>
          </p:cNvSpPr>
          <p:nvPr/>
        </p:nvSpPr>
        <p:spPr bwMode="auto">
          <a:xfrm>
            <a:off x="411163" y="1349375"/>
            <a:ext cx="107950" cy="107950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283" name="262 Elipse">
            <a:extLst>
              <a:ext uri="{FF2B5EF4-FFF2-40B4-BE49-F238E27FC236}">
                <a16:creationId xmlns:a16="http://schemas.microsoft.com/office/drawing/2014/main" id="{09E34E51-2963-4051-898D-CE9246E51228}"/>
              </a:ext>
            </a:extLst>
          </p:cNvPr>
          <p:cNvSpPr>
            <a:spLocks noChangeAspect="1"/>
          </p:cNvSpPr>
          <p:nvPr/>
        </p:nvSpPr>
        <p:spPr bwMode="auto">
          <a:xfrm>
            <a:off x="635000" y="1243013"/>
            <a:ext cx="107950" cy="106362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284" name="263 Elipse">
            <a:extLst>
              <a:ext uri="{FF2B5EF4-FFF2-40B4-BE49-F238E27FC236}">
                <a16:creationId xmlns:a16="http://schemas.microsoft.com/office/drawing/2014/main" id="{BFC115FB-E547-4EB5-B644-F3A518B590F4}"/>
              </a:ext>
            </a:extLst>
          </p:cNvPr>
          <p:cNvSpPr>
            <a:spLocks noChangeAspect="1"/>
          </p:cNvSpPr>
          <p:nvPr/>
        </p:nvSpPr>
        <p:spPr bwMode="auto">
          <a:xfrm>
            <a:off x="777875" y="1644650"/>
            <a:ext cx="107950" cy="107950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285" name="264 Elipse">
            <a:extLst>
              <a:ext uri="{FF2B5EF4-FFF2-40B4-BE49-F238E27FC236}">
                <a16:creationId xmlns:a16="http://schemas.microsoft.com/office/drawing/2014/main" id="{B34C6155-1697-4020-A5D6-A147582C12C6}"/>
              </a:ext>
            </a:extLst>
          </p:cNvPr>
          <p:cNvSpPr>
            <a:spLocks noChangeAspect="1"/>
          </p:cNvSpPr>
          <p:nvPr/>
        </p:nvSpPr>
        <p:spPr bwMode="auto">
          <a:xfrm>
            <a:off x="563563" y="1501775"/>
            <a:ext cx="107950" cy="107950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286" name="265 Elipse">
            <a:extLst>
              <a:ext uri="{FF2B5EF4-FFF2-40B4-BE49-F238E27FC236}">
                <a16:creationId xmlns:a16="http://schemas.microsoft.com/office/drawing/2014/main" id="{7C4A7192-713B-49B8-B10E-AFCDD963F469}"/>
              </a:ext>
            </a:extLst>
          </p:cNvPr>
          <p:cNvSpPr>
            <a:spLocks noChangeAspect="1"/>
          </p:cNvSpPr>
          <p:nvPr/>
        </p:nvSpPr>
        <p:spPr bwMode="auto">
          <a:xfrm>
            <a:off x="714375" y="1395413"/>
            <a:ext cx="106363" cy="106362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287" name="266 Elipse">
            <a:extLst>
              <a:ext uri="{FF2B5EF4-FFF2-40B4-BE49-F238E27FC236}">
                <a16:creationId xmlns:a16="http://schemas.microsoft.com/office/drawing/2014/main" id="{2015FC9F-988B-4219-9B0B-C39BDED20541}"/>
              </a:ext>
            </a:extLst>
          </p:cNvPr>
          <p:cNvSpPr>
            <a:spLocks noChangeAspect="1"/>
          </p:cNvSpPr>
          <p:nvPr/>
        </p:nvSpPr>
        <p:spPr bwMode="auto">
          <a:xfrm>
            <a:off x="930275" y="1797050"/>
            <a:ext cx="107950" cy="107950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288" name="267 Elipse">
            <a:extLst>
              <a:ext uri="{FF2B5EF4-FFF2-40B4-BE49-F238E27FC236}">
                <a16:creationId xmlns:a16="http://schemas.microsoft.com/office/drawing/2014/main" id="{CFFF0ADA-BEC5-456E-873C-EDD6A630F5BA}"/>
              </a:ext>
            </a:extLst>
          </p:cNvPr>
          <p:cNvSpPr>
            <a:spLocks noChangeAspect="1"/>
          </p:cNvSpPr>
          <p:nvPr/>
        </p:nvSpPr>
        <p:spPr bwMode="auto">
          <a:xfrm>
            <a:off x="715963" y="1654175"/>
            <a:ext cx="107950" cy="107950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289" name="268 Elipse">
            <a:extLst>
              <a:ext uri="{FF2B5EF4-FFF2-40B4-BE49-F238E27FC236}">
                <a16:creationId xmlns:a16="http://schemas.microsoft.com/office/drawing/2014/main" id="{4795B12E-C21A-46F3-B266-8486FEEC8C3C}"/>
              </a:ext>
            </a:extLst>
          </p:cNvPr>
          <p:cNvSpPr>
            <a:spLocks noChangeAspect="1"/>
          </p:cNvSpPr>
          <p:nvPr/>
        </p:nvSpPr>
        <p:spPr bwMode="auto">
          <a:xfrm>
            <a:off x="939800" y="1547813"/>
            <a:ext cx="107950" cy="106362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290" name="269 Elipse">
            <a:extLst>
              <a:ext uri="{FF2B5EF4-FFF2-40B4-BE49-F238E27FC236}">
                <a16:creationId xmlns:a16="http://schemas.microsoft.com/office/drawing/2014/main" id="{53593C2A-3FF6-4494-B0CC-5E207105CD51}"/>
              </a:ext>
            </a:extLst>
          </p:cNvPr>
          <p:cNvSpPr>
            <a:spLocks noChangeAspect="1"/>
          </p:cNvSpPr>
          <p:nvPr/>
        </p:nvSpPr>
        <p:spPr bwMode="auto">
          <a:xfrm>
            <a:off x="1082675" y="1949450"/>
            <a:ext cx="107950" cy="107950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291" name="270 Elipse">
            <a:extLst>
              <a:ext uri="{FF2B5EF4-FFF2-40B4-BE49-F238E27FC236}">
                <a16:creationId xmlns:a16="http://schemas.microsoft.com/office/drawing/2014/main" id="{9D18950F-30ED-4D21-9029-DC7F12A6DE88}"/>
              </a:ext>
            </a:extLst>
          </p:cNvPr>
          <p:cNvSpPr>
            <a:spLocks noChangeAspect="1"/>
          </p:cNvSpPr>
          <p:nvPr/>
        </p:nvSpPr>
        <p:spPr bwMode="auto">
          <a:xfrm>
            <a:off x="785813" y="1806575"/>
            <a:ext cx="106362" cy="107950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292" name="271 Elipse">
            <a:extLst>
              <a:ext uri="{FF2B5EF4-FFF2-40B4-BE49-F238E27FC236}">
                <a16:creationId xmlns:a16="http://schemas.microsoft.com/office/drawing/2014/main" id="{C425C513-EB85-41E0-9347-9FE56E64C423}"/>
              </a:ext>
            </a:extLst>
          </p:cNvPr>
          <p:cNvSpPr>
            <a:spLocks noChangeAspect="1"/>
          </p:cNvSpPr>
          <p:nvPr/>
        </p:nvSpPr>
        <p:spPr bwMode="auto">
          <a:xfrm>
            <a:off x="1092200" y="1700213"/>
            <a:ext cx="107950" cy="106362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293" name="272 Elipse">
            <a:extLst>
              <a:ext uri="{FF2B5EF4-FFF2-40B4-BE49-F238E27FC236}">
                <a16:creationId xmlns:a16="http://schemas.microsoft.com/office/drawing/2014/main" id="{F5767954-25EF-41BD-BE2C-3B67D630DBBC}"/>
              </a:ext>
            </a:extLst>
          </p:cNvPr>
          <p:cNvSpPr>
            <a:spLocks noChangeAspect="1"/>
          </p:cNvSpPr>
          <p:nvPr/>
        </p:nvSpPr>
        <p:spPr bwMode="auto">
          <a:xfrm>
            <a:off x="1235075" y="2101850"/>
            <a:ext cx="107950" cy="107950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294" name="273 Elipse">
            <a:extLst>
              <a:ext uri="{FF2B5EF4-FFF2-40B4-BE49-F238E27FC236}">
                <a16:creationId xmlns:a16="http://schemas.microsoft.com/office/drawing/2014/main" id="{257B7BDD-D0D7-4DE2-AA85-7EC9179B0D75}"/>
              </a:ext>
            </a:extLst>
          </p:cNvPr>
          <p:cNvSpPr>
            <a:spLocks noChangeAspect="1"/>
          </p:cNvSpPr>
          <p:nvPr/>
        </p:nvSpPr>
        <p:spPr bwMode="auto">
          <a:xfrm>
            <a:off x="1020763" y="1958975"/>
            <a:ext cx="107950" cy="107950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295" name="274 Elipse">
            <a:extLst>
              <a:ext uri="{FF2B5EF4-FFF2-40B4-BE49-F238E27FC236}">
                <a16:creationId xmlns:a16="http://schemas.microsoft.com/office/drawing/2014/main" id="{95816C32-26E7-4BF0-AD5A-802998E1E8D7}"/>
              </a:ext>
            </a:extLst>
          </p:cNvPr>
          <p:cNvSpPr>
            <a:spLocks noChangeAspect="1"/>
          </p:cNvSpPr>
          <p:nvPr/>
        </p:nvSpPr>
        <p:spPr bwMode="auto">
          <a:xfrm>
            <a:off x="1244600" y="1852613"/>
            <a:ext cx="107950" cy="106362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296" name="275 Elipse">
            <a:extLst>
              <a:ext uri="{FF2B5EF4-FFF2-40B4-BE49-F238E27FC236}">
                <a16:creationId xmlns:a16="http://schemas.microsoft.com/office/drawing/2014/main" id="{63BA3F84-EFB2-42E3-8A46-77E65421D551}"/>
              </a:ext>
            </a:extLst>
          </p:cNvPr>
          <p:cNvSpPr>
            <a:spLocks noChangeAspect="1"/>
          </p:cNvSpPr>
          <p:nvPr/>
        </p:nvSpPr>
        <p:spPr bwMode="auto">
          <a:xfrm>
            <a:off x="1387475" y="2254250"/>
            <a:ext cx="107950" cy="107950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297" name="276 Elipse">
            <a:extLst>
              <a:ext uri="{FF2B5EF4-FFF2-40B4-BE49-F238E27FC236}">
                <a16:creationId xmlns:a16="http://schemas.microsoft.com/office/drawing/2014/main" id="{9F14FB10-5385-4596-A393-3DBA40A652C5}"/>
              </a:ext>
            </a:extLst>
          </p:cNvPr>
          <p:cNvSpPr>
            <a:spLocks noChangeAspect="1"/>
          </p:cNvSpPr>
          <p:nvPr/>
        </p:nvSpPr>
        <p:spPr bwMode="auto">
          <a:xfrm>
            <a:off x="1173163" y="2111375"/>
            <a:ext cx="107950" cy="107950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298" name="277 Elipse">
            <a:extLst>
              <a:ext uri="{FF2B5EF4-FFF2-40B4-BE49-F238E27FC236}">
                <a16:creationId xmlns:a16="http://schemas.microsoft.com/office/drawing/2014/main" id="{78D1606A-4F6F-4DE9-B789-C2801EB8CF99}"/>
              </a:ext>
            </a:extLst>
          </p:cNvPr>
          <p:cNvSpPr>
            <a:spLocks noChangeAspect="1"/>
          </p:cNvSpPr>
          <p:nvPr/>
        </p:nvSpPr>
        <p:spPr bwMode="auto">
          <a:xfrm>
            <a:off x="1397000" y="2005013"/>
            <a:ext cx="107950" cy="106362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299" name="278 Elipse">
            <a:extLst>
              <a:ext uri="{FF2B5EF4-FFF2-40B4-BE49-F238E27FC236}">
                <a16:creationId xmlns:a16="http://schemas.microsoft.com/office/drawing/2014/main" id="{9C4716A6-6A04-4CC5-9686-F8EED4543CE7}"/>
              </a:ext>
            </a:extLst>
          </p:cNvPr>
          <p:cNvSpPr>
            <a:spLocks noChangeAspect="1"/>
          </p:cNvSpPr>
          <p:nvPr/>
        </p:nvSpPr>
        <p:spPr bwMode="auto">
          <a:xfrm>
            <a:off x="1539875" y="2406650"/>
            <a:ext cx="107950" cy="107950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300" name="279 Elipse">
            <a:extLst>
              <a:ext uri="{FF2B5EF4-FFF2-40B4-BE49-F238E27FC236}">
                <a16:creationId xmlns:a16="http://schemas.microsoft.com/office/drawing/2014/main" id="{3EC0B3E4-27FD-41CB-9DA6-ADC5C177155D}"/>
              </a:ext>
            </a:extLst>
          </p:cNvPr>
          <p:cNvSpPr>
            <a:spLocks noChangeAspect="1"/>
          </p:cNvSpPr>
          <p:nvPr/>
        </p:nvSpPr>
        <p:spPr bwMode="auto">
          <a:xfrm>
            <a:off x="1325563" y="2263775"/>
            <a:ext cx="107950" cy="107950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301" name="280 Elipse">
            <a:extLst>
              <a:ext uri="{FF2B5EF4-FFF2-40B4-BE49-F238E27FC236}">
                <a16:creationId xmlns:a16="http://schemas.microsoft.com/office/drawing/2014/main" id="{FA4F5FBF-9633-497E-81C0-88E309A2F1C5}"/>
              </a:ext>
            </a:extLst>
          </p:cNvPr>
          <p:cNvSpPr>
            <a:spLocks noChangeAspect="1"/>
          </p:cNvSpPr>
          <p:nvPr/>
        </p:nvSpPr>
        <p:spPr bwMode="auto">
          <a:xfrm>
            <a:off x="1549400" y="2157413"/>
            <a:ext cx="107950" cy="106362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302" name="281 Elipse">
            <a:extLst>
              <a:ext uri="{FF2B5EF4-FFF2-40B4-BE49-F238E27FC236}">
                <a16:creationId xmlns:a16="http://schemas.microsoft.com/office/drawing/2014/main" id="{1D5CD478-762D-437F-AB2F-701141E040F6}"/>
              </a:ext>
            </a:extLst>
          </p:cNvPr>
          <p:cNvSpPr>
            <a:spLocks noChangeAspect="1"/>
          </p:cNvSpPr>
          <p:nvPr/>
        </p:nvSpPr>
        <p:spPr bwMode="auto">
          <a:xfrm>
            <a:off x="1692275" y="2559050"/>
            <a:ext cx="107950" cy="107950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303" name="282 Elipse">
            <a:extLst>
              <a:ext uri="{FF2B5EF4-FFF2-40B4-BE49-F238E27FC236}">
                <a16:creationId xmlns:a16="http://schemas.microsoft.com/office/drawing/2014/main" id="{78CF927B-2D69-4A41-8F5E-4817781CA338}"/>
              </a:ext>
            </a:extLst>
          </p:cNvPr>
          <p:cNvSpPr>
            <a:spLocks noChangeAspect="1"/>
          </p:cNvSpPr>
          <p:nvPr/>
        </p:nvSpPr>
        <p:spPr bwMode="auto">
          <a:xfrm>
            <a:off x="1214438" y="2357438"/>
            <a:ext cx="106362" cy="106362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304" name="283 Elipse">
            <a:extLst>
              <a:ext uri="{FF2B5EF4-FFF2-40B4-BE49-F238E27FC236}">
                <a16:creationId xmlns:a16="http://schemas.microsoft.com/office/drawing/2014/main" id="{543ADF17-4C3A-449A-9F26-DA9C174AAFBE}"/>
              </a:ext>
            </a:extLst>
          </p:cNvPr>
          <p:cNvSpPr>
            <a:spLocks noChangeAspect="1"/>
          </p:cNvSpPr>
          <p:nvPr/>
        </p:nvSpPr>
        <p:spPr bwMode="auto">
          <a:xfrm>
            <a:off x="1701800" y="2309813"/>
            <a:ext cx="107950" cy="106362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305" name="284 Elipse">
            <a:extLst>
              <a:ext uri="{FF2B5EF4-FFF2-40B4-BE49-F238E27FC236}">
                <a16:creationId xmlns:a16="http://schemas.microsoft.com/office/drawing/2014/main" id="{E0C11670-568E-475C-9E79-21CCFEA5EE7E}"/>
              </a:ext>
            </a:extLst>
          </p:cNvPr>
          <p:cNvSpPr>
            <a:spLocks noChangeAspect="1"/>
          </p:cNvSpPr>
          <p:nvPr/>
        </p:nvSpPr>
        <p:spPr bwMode="auto">
          <a:xfrm>
            <a:off x="1844675" y="2711450"/>
            <a:ext cx="107950" cy="107950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306" name="285 Elipse">
            <a:extLst>
              <a:ext uri="{FF2B5EF4-FFF2-40B4-BE49-F238E27FC236}">
                <a16:creationId xmlns:a16="http://schemas.microsoft.com/office/drawing/2014/main" id="{6320D87C-3C5E-4EBA-9B8B-093E1BEBAC16}"/>
              </a:ext>
            </a:extLst>
          </p:cNvPr>
          <p:cNvSpPr>
            <a:spLocks noChangeAspect="1"/>
          </p:cNvSpPr>
          <p:nvPr/>
        </p:nvSpPr>
        <p:spPr bwMode="auto">
          <a:xfrm>
            <a:off x="1630363" y="2568575"/>
            <a:ext cx="107950" cy="107950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307" name="286 Elipse">
            <a:extLst>
              <a:ext uri="{FF2B5EF4-FFF2-40B4-BE49-F238E27FC236}">
                <a16:creationId xmlns:a16="http://schemas.microsoft.com/office/drawing/2014/main" id="{02C1E9C3-73DA-4021-8CC8-973E75930D62}"/>
              </a:ext>
            </a:extLst>
          </p:cNvPr>
          <p:cNvSpPr>
            <a:spLocks noChangeAspect="1"/>
          </p:cNvSpPr>
          <p:nvPr/>
        </p:nvSpPr>
        <p:spPr bwMode="auto">
          <a:xfrm>
            <a:off x="1854200" y="2462213"/>
            <a:ext cx="107950" cy="106362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308" name="287 Elipse">
            <a:extLst>
              <a:ext uri="{FF2B5EF4-FFF2-40B4-BE49-F238E27FC236}">
                <a16:creationId xmlns:a16="http://schemas.microsoft.com/office/drawing/2014/main" id="{0C602748-247A-41C3-B79B-1CDC2627BC1D}"/>
              </a:ext>
            </a:extLst>
          </p:cNvPr>
          <p:cNvSpPr>
            <a:spLocks noChangeAspect="1"/>
          </p:cNvSpPr>
          <p:nvPr/>
        </p:nvSpPr>
        <p:spPr bwMode="auto">
          <a:xfrm>
            <a:off x="1997075" y="2863850"/>
            <a:ext cx="107950" cy="107950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309" name="288 Elipse">
            <a:extLst>
              <a:ext uri="{FF2B5EF4-FFF2-40B4-BE49-F238E27FC236}">
                <a16:creationId xmlns:a16="http://schemas.microsoft.com/office/drawing/2014/main" id="{BED7E0BE-056F-4831-A700-9194702691C0}"/>
              </a:ext>
            </a:extLst>
          </p:cNvPr>
          <p:cNvSpPr>
            <a:spLocks noChangeAspect="1"/>
          </p:cNvSpPr>
          <p:nvPr/>
        </p:nvSpPr>
        <p:spPr bwMode="auto">
          <a:xfrm>
            <a:off x="1782763" y="2720975"/>
            <a:ext cx="107950" cy="107950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310" name="289 Elipse">
            <a:extLst>
              <a:ext uri="{FF2B5EF4-FFF2-40B4-BE49-F238E27FC236}">
                <a16:creationId xmlns:a16="http://schemas.microsoft.com/office/drawing/2014/main" id="{81B18780-5EE3-4937-BE44-7495A203F0FF}"/>
              </a:ext>
            </a:extLst>
          </p:cNvPr>
          <p:cNvSpPr>
            <a:spLocks noChangeAspect="1"/>
          </p:cNvSpPr>
          <p:nvPr/>
        </p:nvSpPr>
        <p:spPr bwMode="auto">
          <a:xfrm>
            <a:off x="2006600" y="2614613"/>
            <a:ext cx="107950" cy="106362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311" name="290 Elipse">
            <a:extLst>
              <a:ext uri="{FF2B5EF4-FFF2-40B4-BE49-F238E27FC236}">
                <a16:creationId xmlns:a16="http://schemas.microsoft.com/office/drawing/2014/main" id="{C19E7709-3F9A-4DB4-AEC4-7A73200490B9}"/>
              </a:ext>
            </a:extLst>
          </p:cNvPr>
          <p:cNvSpPr>
            <a:spLocks noChangeAspect="1"/>
          </p:cNvSpPr>
          <p:nvPr/>
        </p:nvSpPr>
        <p:spPr bwMode="auto">
          <a:xfrm>
            <a:off x="2149475" y="3016250"/>
            <a:ext cx="107950" cy="107950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312" name="291 Elipse">
            <a:extLst>
              <a:ext uri="{FF2B5EF4-FFF2-40B4-BE49-F238E27FC236}">
                <a16:creationId xmlns:a16="http://schemas.microsoft.com/office/drawing/2014/main" id="{9D720969-8195-437D-B8D3-F32A00DDC04B}"/>
              </a:ext>
            </a:extLst>
          </p:cNvPr>
          <p:cNvSpPr>
            <a:spLocks noChangeAspect="1"/>
          </p:cNvSpPr>
          <p:nvPr/>
        </p:nvSpPr>
        <p:spPr bwMode="auto">
          <a:xfrm>
            <a:off x="1935163" y="2873375"/>
            <a:ext cx="107950" cy="107950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313" name="292 Elipse">
            <a:extLst>
              <a:ext uri="{FF2B5EF4-FFF2-40B4-BE49-F238E27FC236}">
                <a16:creationId xmlns:a16="http://schemas.microsoft.com/office/drawing/2014/main" id="{450B2380-7CE3-4CBF-A9A5-9F431A9F9833}"/>
              </a:ext>
            </a:extLst>
          </p:cNvPr>
          <p:cNvSpPr>
            <a:spLocks noChangeAspect="1"/>
          </p:cNvSpPr>
          <p:nvPr/>
        </p:nvSpPr>
        <p:spPr bwMode="auto">
          <a:xfrm>
            <a:off x="2159000" y="2767013"/>
            <a:ext cx="107950" cy="106362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314" name="293 Elipse">
            <a:extLst>
              <a:ext uri="{FF2B5EF4-FFF2-40B4-BE49-F238E27FC236}">
                <a16:creationId xmlns:a16="http://schemas.microsoft.com/office/drawing/2014/main" id="{DBFD2CA7-BDF2-46BA-A827-74B5C1C6F647}"/>
              </a:ext>
            </a:extLst>
          </p:cNvPr>
          <p:cNvSpPr>
            <a:spLocks noChangeAspect="1"/>
          </p:cNvSpPr>
          <p:nvPr/>
        </p:nvSpPr>
        <p:spPr bwMode="auto">
          <a:xfrm>
            <a:off x="2301875" y="3168650"/>
            <a:ext cx="107950" cy="107950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315" name="294 Elipse">
            <a:extLst>
              <a:ext uri="{FF2B5EF4-FFF2-40B4-BE49-F238E27FC236}">
                <a16:creationId xmlns:a16="http://schemas.microsoft.com/office/drawing/2014/main" id="{CBFDFA7B-5583-4907-8332-20D0D9265C71}"/>
              </a:ext>
            </a:extLst>
          </p:cNvPr>
          <p:cNvSpPr>
            <a:spLocks noChangeAspect="1"/>
          </p:cNvSpPr>
          <p:nvPr/>
        </p:nvSpPr>
        <p:spPr bwMode="auto">
          <a:xfrm>
            <a:off x="2087563" y="3025775"/>
            <a:ext cx="107950" cy="107950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316" name="295 Elipse">
            <a:extLst>
              <a:ext uri="{FF2B5EF4-FFF2-40B4-BE49-F238E27FC236}">
                <a16:creationId xmlns:a16="http://schemas.microsoft.com/office/drawing/2014/main" id="{33C297C6-974C-4E9D-949D-E7E814F3A898}"/>
              </a:ext>
            </a:extLst>
          </p:cNvPr>
          <p:cNvSpPr>
            <a:spLocks noChangeAspect="1"/>
          </p:cNvSpPr>
          <p:nvPr/>
        </p:nvSpPr>
        <p:spPr bwMode="auto">
          <a:xfrm>
            <a:off x="2311400" y="2919413"/>
            <a:ext cx="107950" cy="106362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317" name="296 Elipse">
            <a:extLst>
              <a:ext uri="{FF2B5EF4-FFF2-40B4-BE49-F238E27FC236}">
                <a16:creationId xmlns:a16="http://schemas.microsoft.com/office/drawing/2014/main" id="{19957209-B34B-479C-94C6-9A4C1877BAAE}"/>
              </a:ext>
            </a:extLst>
          </p:cNvPr>
          <p:cNvSpPr>
            <a:spLocks noChangeAspect="1"/>
          </p:cNvSpPr>
          <p:nvPr/>
        </p:nvSpPr>
        <p:spPr bwMode="auto">
          <a:xfrm>
            <a:off x="71438" y="1535113"/>
            <a:ext cx="106362" cy="107950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318" name="297 Elipse">
            <a:extLst>
              <a:ext uri="{FF2B5EF4-FFF2-40B4-BE49-F238E27FC236}">
                <a16:creationId xmlns:a16="http://schemas.microsoft.com/office/drawing/2014/main" id="{084B3BA6-6C2F-454E-8E91-E0506D31F513}"/>
              </a:ext>
            </a:extLst>
          </p:cNvPr>
          <p:cNvSpPr>
            <a:spLocks noChangeAspect="1"/>
          </p:cNvSpPr>
          <p:nvPr/>
        </p:nvSpPr>
        <p:spPr bwMode="auto">
          <a:xfrm>
            <a:off x="-53975" y="1357313"/>
            <a:ext cx="107950" cy="106362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319" name="298 Elipse">
            <a:extLst>
              <a:ext uri="{FF2B5EF4-FFF2-40B4-BE49-F238E27FC236}">
                <a16:creationId xmlns:a16="http://schemas.microsoft.com/office/drawing/2014/main" id="{B3493370-194C-45B3-9836-0F11070AEC60}"/>
              </a:ext>
            </a:extLst>
          </p:cNvPr>
          <p:cNvSpPr>
            <a:spLocks noChangeAspect="1"/>
          </p:cNvSpPr>
          <p:nvPr/>
        </p:nvSpPr>
        <p:spPr bwMode="auto">
          <a:xfrm>
            <a:off x="80963" y="1285875"/>
            <a:ext cx="106362" cy="106363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320" name="302 Elipse">
            <a:extLst>
              <a:ext uri="{FF2B5EF4-FFF2-40B4-BE49-F238E27FC236}">
                <a16:creationId xmlns:a16="http://schemas.microsoft.com/office/drawing/2014/main" id="{C7FA7982-4620-4380-B118-48E3A4F461A8}"/>
              </a:ext>
            </a:extLst>
          </p:cNvPr>
          <p:cNvSpPr>
            <a:spLocks noChangeAspect="1"/>
          </p:cNvSpPr>
          <p:nvPr/>
        </p:nvSpPr>
        <p:spPr bwMode="auto">
          <a:xfrm>
            <a:off x="223838" y="1687513"/>
            <a:ext cx="106362" cy="107950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321" name="303 Elipse">
            <a:extLst>
              <a:ext uri="{FF2B5EF4-FFF2-40B4-BE49-F238E27FC236}">
                <a16:creationId xmlns:a16="http://schemas.microsoft.com/office/drawing/2014/main" id="{F3980FA9-9FE4-4575-ACCE-DBEE4F961428}"/>
              </a:ext>
            </a:extLst>
          </p:cNvPr>
          <p:cNvSpPr>
            <a:spLocks noChangeAspect="1"/>
          </p:cNvSpPr>
          <p:nvPr/>
        </p:nvSpPr>
        <p:spPr bwMode="auto">
          <a:xfrm>
            <a:off x="9525" y="1544638"/>
            <a:ext cx="106363" cy="107950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322" name="304 Elipse">
            <a:extLst>
              <a:ext uri="{FF2B5EF4-FFF2-40B4-BE49-F238E27FC236}">
                <a16:creationId xmlns:a16="http://schemas.microsoft.com/office/drawing/2014/main" id="{1F5D40E4-EC03-4D64-9B0F-355E87C63B8D}"/>
              </a:ext>
            </a:extLst>
          </p:cNvPr>
          <p:cNvSpPr>
            <a:spLocks noChangeAspect="1"/>
          </p:cNvSpPr>
          <p:nvPr/>
        </p:nvSpPr>
        <p:spPr bwMode="auto">
          <a:xfrm>
            <a:off x="233363" y="1438275"/>
            <a:ext cx="106362" cy="106363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323" name="305 Elipse">
            <a:extLst>
              <a:ext uri="{FF2B5EF4-FFF2-40B4-BE49-F238E27FC236}">
                <a16:creationId xmlns:a16="http://schemas.microsoft.com/office/drawing/2014/main" id="{DA81E40F-3496-4280-A7FD-995E9DCE2264}"/>
              </a:ext>
            </a:extLst>
          </p:cNvPr>
          <p:cNvSpPr>
            <a:spLocks noChangeAspect="1"/>
          </p:cNvSpPr>
          <p:nvPr/>
        </p:nvSpPr>
        <p:spPr bwMode="auto">
          <a:xfrm>
            <a:off x="376238" y="1839913"/>
            <a:ext cx="106362" cy="107950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324" name="306 Elipse">
            <a:extLst>
              <a:ext uri="{FF2B5EF4-FFF2-40B4-BE49-F238E27FC236}">
                <a16:creationId xmlns:a16="http://schemas.microsoft.com/office/drawing/2014/main" id="{127EB65D-4D6E-4948-B24A-4AD0325D6B34}"/>
              </a:ext>
            </a:extLst>
          </p:cNvPr>
          <p:cNvSpPr>
            <a:spLocks noChangeAspect="1"/>
          </p:cNvSpPr>
          <p:nvPr/>
        </p:nvSpPr>
        <p:spPr bwMode="auto">
          <a:xfrm>
            <a:off x="161925" y="1697038"/>
            <a:ext cx="106363" cy="107950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325" name="307 Elipse">
            <a:extLst>
              <a:ext uri="{FF2B5EF4-FFF2-40B4-BE49-F238E27FC236}">
                <a16:creationId xmlns:a16="http://schemas.microsoft.com/office/drawing/2014/main" id="{AEEEC010-7D5D-4E04-9885-58B9733AA5B5}"/>
              </a:ext>
            </a:extLst>
          </p:cNvPr>
          <p:cNvSpPr>
            <a:spLocks noChangeAspect="1"/>
          </p:cNvSpPr>
          <p:nvPr/>
        </p:nvSpPr>
        <p:spPr bwMode="auto">
          <a:xfrm>
            <a:off x="385763" y="1590675"/>
            <a:ext cx="106362" cy="106363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326" name="308 Elipse">
            <a:extLst>
              <a:ext uri="{FF2B5EF4-FFF2-40B4-BE49-F238E27FC236}">
                <a16:creationId xmlns:a16="http://schemas.microsoft.com/office/drawing/2014/main" id="{8D9A7C62-C595-40FD-8A36-5A3958770EE2}"/>
              </a:ext>
            </a:extLst>
          </p:cNvPr>
          <p:cNvSpPr>
            <a:spLocks noChangeAspect="1"/>
          </p:cNvSpPr>
          <p:nvPr/>
        </p:nvSpPr>
        <p:spPr bwMode="auto">
          <a:xfrm>
            <a:off x="528638" y="1992313"/>
            <a:ext cx="106362" cy="107950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327" name="309 Elipse">
            <a:extLst>
              <a:ext uri="{FF2B5EF4-FFF2-40B4-BE49-F238E27FC236}">
                <a16:creationId xmlns:a16="http://schemas.microsoft.com/office/drawing/2014/main" id="{DBEA0EBC-066D-4B8F-BFA5-CFB05E92EF87}"/>
              </a:ext>
            </a:extLst>
          </p:cNvPr>
          <p:cNvSpPr>
            <a:spLocks noChangeAspect="1"/>
          </p:cNvSpPr>
          <p:nvPr/>
        </p:nvSpPr>
        <p:spPr bwMode="auto">
          <a:xfrm>
            <a:off x="314325" y="1849438"/>
            <a:ext cx="106363" cy="107950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328" name="310 Elipse">
            <a:extLst>
              <a:ext uri="{FF2B5EF4-FFF2-40B4-BE49-F238E27FC236}">
                <a16:creationId xmlns:a16="http://schemas.microsoft.com/office/drawing/2014/main" id="{2642921B-960C-4E10-BDF4-C0DE80DDC455}"/>
              </a:ext>
            </a:extLst>
          </p:cNvPr>
          <p:cNvSpPr>
            <a:spLocks noChangeAspect="1"/>
          </p:cNvSpPr>
          <p:nvPr/>
        </p:nvSpPr>
        <p:spPr bwMode="auto">
          <a:xfrm>
            <a:off x="538163" y="1743075"/>
            <a:ext cx="106362" cy="106363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329" name="311 Elipse">
            <a:extLst>
              <a:ext uri="{FF2B5EF4-FFF2-40B4-BE49-F238E27FC236}">
                <a16:creationId xmlns:a16="http://schemas.microsoft.com/office/drawing/2014/main" id="{B90CEC7B-2805-4B35-8419-574DCEC6BAA9}"/>
              </a:ext>
            </a:extLst>
          </p:cNvPr>
          <p:cNvSpPr>
            <a:spLocks noChangeAspect="1"/>
          </p:cNvSpPr>
          <p:nvPr/>
        </p:nvSpPr>
        <p:spPr bwMode="auto">
          <a:xfrm>
            <a:off x="681038" y="2144713"/>
            <a:ext cx="106362" cy="107950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330" name="312 Elipse">
            <a:extLst>
              <a:ext uri="{FF2B5EF4-FFF2-40B4-BE49-F238E27FC236}">
                <a16:creationId xmlns:a16="http://schemas.microsoft.com/office/drawing/2014/main" id="{95E23F68-939C-4E88-80E9-87C4CC279674}"/>
              </a:ext>
            </a:extLst>
          </p:cNvPr>
          <p:cNvSpPr>
            <a:spLocks noChangeAspect="1"/>
          </p:cNvSpPr>
          <p:nvPr/>
        </p:nvSpPr>
        <p:spPr bwMode="auto">
          <a:xfrm>
            <a:off x="466725" y="2001838"/>
            <a:ext cx="106363" cy="107950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331" name="313 Elipse">
            <a:extLst>
              <a:ext uri="{FF2B5EF4-FFF2-40B4-BE49-F238E27FC236}">
                <a16:creationId xmlns:a16="http://schemas.microsoft.com/office/drawing/2014/main" id="{95399975-04E1-438A-871D-18E2B92CE1DD}"/>
              </a:ext>
            </a:extLst>
          </p:cNvPr>
          <p:cNvSpPr>
            <a:spLocks noChangeAspect="1"/>
          </p:cNvSpPr>
          <p:nvPr/>
        </p:nvSpPr>
        <p:spPr bwMode="auto">
          <a:xfrm>
            <a:off x="690563" y="1895475"/>
            <a:ext cx="106362" cy="106363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332" name="314 Elipse">
            <a:extLst>
              <a:ext uri="{FF2B5EF4-FFF2-40B4-BE49-F238E27FC236}">
                <a16:creationId xmlns:a16="http://schemas.microsoft.com/office/drawing/2014/main" id="{93932D60-F827-4DBE-943E-86C46FAB1EF3}"/>
              </a:ext>
            </a:extLst>
          </p:cNvPr>
          <p:cNvSpPr>
            <a:spLocks noChangeAspect="1"/>
          </p:cNvSpPr>
          <p:nvPr/>
        </p:nvSpPr>
        <p:spPr bwMode="auto">
          <a:xfrm>
            <a:off x="833438" y="2297113"/>
            <a:ext cx="106362" cy="107950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333" name="315 Elipse">
            <a:extLst>
              <a:ext uri="{FF2B5EF4-FFF2-40B4-BE49-F238E27FC236}">
                <a16:creationId xmlns:a16="http://schemas.microsoft.com/office/drawing/2014/main" id="{EBD5BD75-6C41-4941-926C-32232E3FD90F}"/>
              </a:ext>
            </a:extLst>
          </p:cNvPr>
          <p:cNvSpPr>
            <a:spLocks noChangeAspect="1"/>
          </p:cNvSpPr>
          <p:nvPr/>
        </p:nvSpPr>
        <p:spPr bwMode="auto">
          <a:xfrm>
            <a:off x="619125" y="2154238"/>
            <a:ext cx="106363" cy="107950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334" name="316 Elipse">
            <a:extLst>
              <a:ext uri="{FF2B5EF4-FFF2-40B4-BE49-F238E27FC236}">
                <a16:creationId xmlns:a16="http://schemas.microsoft.com/office/drawing/2014/main" id="{D04BE4AF-5E32-4F6C-B5DD-8AFEF97E4925}"/>
              </a:ext>
            </a:extLst>
          </p:cNvPr>
          <p:cNvSpPr>
            <a:spLocks noChangeAspect="1"/>
          </p:cNvSpPr>
          <p:nvPr/>
        </p:nvSpPr>
        <p:spPr bwMode="auto">
          <a:xfrm>
            <a:off x="842963" y="2047875"/>
            <a:ext cx="106362" cy="106363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335" name="317 Elipse">
            <a:extLst>
              <a:ext uri="{FF2B5EF4-FFF2-40B4-BE49-F238E27FC236}">
                <a16:creationId xmlns:a16="http://schemas.microsoft.com/office/drawing/2014/main" id="{93694B13-40D5-49C3-82B1-E1C133A84921}"/>
              </a:ext>
            </a:extLst>
          </p:cNvPr>
          <p:cNvSpPr>
            <a:spLocks noChangeAspect="1"/>
          </p:cNvSpPr>
          <p:nvPr/>
        </p:nvSpPr>
        <p:spPr bwMode="auto">
          <a:xfrm>
            <a:off x="985838" y="2449513"/>
            <a:ext cx="106362" cy="107950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336" name="318 Elipse">
            <a:extLst>
              <a:ext uri="{FF2B5EF4-FFF2-40B4-BE49-F238E27FC236}">
                <a16:creationId xmlns:a16="http://schemas.microsoft.com/office/drawing/2014/main" id="{AC6E4011-5A0A-447E-A499-16776C6AE046}"/>
              </a:ext>
            </a:extLst>
          </p:cNvPr>
          <p:cNvSpPr>
            <a:spLocks noChangeAspect="1"/>
          </p:cNvSpPr>
          <p:nvPr/>
        </p:nvSpPr>
        <p:spPr bwMode="auto">
          <a:xfrm>
            <a:off x="771525" y="2306638"/>
            <a:ext cx="106363" cy="107950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337" name="319 Elipse">
            <a:extLst>
              <a:ext uri="{FF2B5EF4-FFF2-40B4-BE49-F238E27FC236}">
                <a16:creationId xmlns:a16="http://schemas.microsoft.com/office/drawing/2014/main" id="{7EB44326-BEC2-454D-A1B3-94AB7F763BDC}"/>
              </a:ext>
            </a:extLst>
          </p:cNvPr>
          <p:cNvSpPr>
            <a:spLocks noChangeAspect="1"/>
          </p:cNvSpPr>
          <p:nvPr/>
        </p:nvSpPr>
        <p:spPr bwMode="auto">
          <a:xfrm>
            <a:off x="857250" y="2200275"/>
            <a:ext cx="106363" cy="106363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338" name="320 Elipse">
            <a:extLst>
              <a:ext uri="{FF2B5EF4-FFF2-40B4-BE49-F238E27FC236}">
                <a16:creationId xmlns:a16="http://schemas.microsoft.com/office/drawing/2014/main" id="{C8EB1E9D-E0B4-4BEA-BC4B-7ED20F6B1F01}"/>
              </a:ext>
            </a:extLst>
          </p:cNvPr>
          <p:cNvSpPr>
            <a:spLocks noChangeAspect="1"/>
          </p:cNvSpPr>
          <p:nvPr/>
        </p:nvSpPr>
        <p:spPr bwMode="auto">
          <a:xfrm>
            <a:off x="1138238" y="2601913"/>
            <a:ext cx="106362" cy="107950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339" name="321 Elipse">
            <a:extLst>
              <a:ext uri="{FF2B5EF4-FFF2-40B4-BE49-F238E27FC236}">
                <a16:creationId xmlns:a16="http://schemas.microsoft.com/office/drawing/2014/main" id="{7369D64E-BBA3-4C0F-82A5-4E271A03F5AE}"/>
              </a:ext>
            </a:extLst>
          </p:cNvPr>
          <p:cNvSpPr>
            <a:spLocks noChangeAspect="1"/>
          </p:cNvSpPr>
          <p:nvPr/>
        </p:nvSpPr>
        <p:spPr bwMode="auto">
          <a:xfrm>
            <a:off x="857250" y="2571750"/>
            <a:ext cx="106363" cy="106363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340" name="322 Elipse">
            <a:extLst>
              <a:ext uri="{FF2B5EF4-FFF2-40B4-BE49-F238E27FC236}">
                <a16:creationId xmlns:a16="http://schemas.microsoft.com/office/drawing/2014/main" id="{7444FF1F-D773-4B7F-AAC3-DF070CD864DD}"/>
              </a:ext>
            </a:extLst>
          </p:cNvPr>
          <p:cNvSpPr>
            <a:spLocks noChangeAspect="1"/>
          </p:cNvSpPr>
          <p:nvPr/>
        </p:nvSpPr>
        <p:spPr bwMode="auto">
          <a:xfrm>
            <a:off x="1071563" y="2286000"/>
            <a:ext cx="106362" cy="106363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341" name="323 Elipse">
            <a:extLst>
              <a:ext uri="{FF2B5EF4-FFF2-40B4-BE49-F238E27FC236}">
                <a16:creationId xmlns:a16="http://schemas.microsoft.com/office/drawing/2014/main" id="{39CA6167-8366-4E48-AE9B-86F5AB68FDC2}"/>
              </a:ext>
            </a:extLst>
          </p:cNvPr>
          <p:cNvSpPr>
            <a:spLocks noChangeAspect="1"/>
          </p:cNvSpPr>
          <p:nvPr/>
        </p:nvSpPr>
        <p:spPr bwMode="auto">
          <a:xfrm>
            <a:off x="1290638" y="2754313"/>
            <a:ext cx="106362" cy="107950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342" name="324 Elipse">
            <a:extLst>
              <a:ext uri="{FF2B5EF4-FFF2-40B4-BE49-F238E27FC236}">
                <a16:creationId xmlns:a16="http://schemas.microsoft.com/office/drawing/2014/main" id="{5A57F639-B562-4E9A-8EEC-C00D43E76F30}"/>
              </a:ext>
            </a:extLst>
          </p:cNvPr>
          <p:cNvSpPr>
            <a:spLocks noChangeAspect="1"/>
          </p:cNvSpPr>
          <p:nvPr/>
        </p:nvSpPr>
        <p:spPr bwMode="auto">
          <a:xfrm>
            <a:off x="1076325" y="2611438"/>
            <a:ext cx="106363" cy="107950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343" name="325 Elipse">
            <a:extLst>
              <a:ext uri="{FF2B5EF4-FFF2-40B4-BE49-F238E27FC236}">
                <a16:creationId xmlns:a16="http://schemas.microsoft.com/office/drawing/2014/main" id="{2C78B923-2968-4CBF-8677-F3A9B8CA1C3A}"/>
              </a:ext>
            </a:extLst>
          </p:cNvPr>
          <p:cNvSpPr>
            <a:spLocks noChangeAspect="1"/>
          </p:cNvSpPr>
          <p:nvPr/>
        </p:nvSpPr>
        <p:spPr bwMode="auto">
          <a:xfrm>
            <a:off x="1300163" y="2505075"/>
            <a:ext cx="106362" cy="106363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344" name="326 Elipse">
            <a:extLst>
              <a:ext uri="{FF2B5EF4-FFF2-40B4-BE49-F238E27FC236}">
                <a16:creationId xmlns:a16="http://schemas.microsoft.com/office/drawing/2014/main" id="{D986CC20-FB92-4EAD-B0A1-5CE3516722DC}"/>
              </a:ext>
            </a:extLst>
          </p:cNvPr>
          <p:cNvSpPr>
            <a:spLocks noChangeAspect="1"/>
          </p:cNvSpPr>
          <p:nvPr/>
        </p:nvSpPr>
        <p:spPr bwMode="auto">
          <a:xfrm>
            <a:off x="1443038" y="2906713"/>
            <a:ext cx="106362" cy="107950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345" name="327 Elipse">
            <a:extLst>
              <a:ext uri="{FF2B5EF4-FFF2-40B4-BE49-F238E27FC236}">
                <a16:creationId xmlns:a16="http://schemas.microsoft.com/office/drawing/2014/main" id="{15A5DDFB-3D61-4156-A437-F0E26562C60A}"/>
              </a:ext>
            </a:extLst>
          </p:cNvPr>
          <p:cNvSpPr>
            <a:spLocks noChangeAspect="1"/>
          </p:cNvSpPr>
          <p:nvPr/>
        </p:nvSpPr>
        <p:spPr bwMode="auto">
          <a:xfrm>
            <a:off x="1228725" y="2763838"/>
            <a:ext cx="106363" cy="107950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346" name="328 Elipse">
            <a:extLst>
              <a:ext uri="{FF2B5EF4-FFF2-40B4-BE49-F238E27FC236}">
                <a16:creationId xmlns:a16="http://schemas.microsoft.com/office/drawing/2014/main" id="{22B505AD-2B0A-4732-95BE-AE92AB290E57}"/>
              </a:ext>
            </a:extLst>
          </p:cNvPr>
          <p:cNvSpPr>
            <a:spLocks noChangeAspect="1"/>
          </p:cNvSpPr>
          <p:nvPr/>
        </p:nvSpPr>
        <p:spPr bwMode="auto">
          <a:xfrm>
            <a:off x="1452563" y="2657475"/>
            <a:ext cx="106362" cy="106363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347" name="329 Elipse">
            <a:extLst>
              <a:ext uri="{FF2B5EF4-FFF2-40B4-BE49-F238E27FC236}">
                <a16:creationId xmlns:a16="http://schemas.microsoft.com/office/drawing/2014/main" id="{28EC8033-DDE0-414B-B4C3-E05A1B86406F}"/>
              </a:ext>
            </a:extLst>
          </p:cNvPr>
          <p:cNvSpPr>
            <a:spLocks noChangeAspect="1"/>
          </p:cNvSpPr>
          <p:nvPr/>
        </p:nvSpPr>
        <p:spPr bwMode="auto">
          <a:xfrm>
            <a:off x="1595438" y="3059113"/>
            <a:ext cx="106362" cy="107950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348" name="330 Elipse">
            <a:extLst>
              <a:ext uri="{FF2B5EF4-FFF2-40B4-BE49-F238E27FC236}">
                <a16:creationId xmlns:a16="http://schemas.microsoft.com/office/drawing/2014/main" id="{A2EA30C2-6188-488D-B851-DEA3F14C0F61}"/>
              </a:ext>
            </a:extLst>
          </p:cNvPr>
          <p:cNvSpPr>
            <a:spLocks noChangeAspect="1"/>
          </p:cNvSpPr>
          <p:nvPr/>
        </p:nvSpPr>
        <p:spPr bwMode="auto">
          <a:xfrm>
            <a:off x="1381125" y="2916238"/>
            <a:ext cx="106363" cy="107950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349" name="331 Elipse">
            <a:extLst>
              <a:ext uri="{FF2B5EF4-FFF2-40B4-BE49-F238E27FC236}">
                <a16:creationId xmlns:a16="http://schemas.microsoft.com/office/drawing/2014/main" id="{62CE763B-34E4-41B2-AFDA-929A0F9A523B}"/>
              </a:ext>
            </a:extLst>
          </p:cNvPr>
          <p:cNvSpPr>
            <a:spLocks noChangeAspect="1"/>
          </p:cNvSpPr>
          <p:nvPr/>
        </p:nvSpPr>
        <p:spPr bwMode="auto">
          <a:xfrm>
            <a:off x="1604963" y="2809875"/>
            <a:ext cx="106362" cy="106363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350" name="332 Elipse">
            <a:extLst>
              <a:ext uri="{FF2B5EF4-FFF2-40B4-BE49-F238E27FC236}">
                <a16:creationId xmlns:a16="http://schemas.microsoft.com/office/drawing/2014/main" id="{42B6F1E7-64E2-4D0E-BDD5-8568B2CCA9D1}"/>
              </a:ext>
            </a:extLst>
          </p:cNvPr>
          <p:cNvSpPr>
            <a:spLocks noChangeAspect="1"/>
          </p:cNvSpPr>
          <p:nvPr/>
        </p:nvSpPr>
        <p:spPr bwMode="auto">
          <a:xfrm>
            <a:off x="1747838" y="3211513"/>
            <a:ext cx="106362" cy="107950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351" name="333 Elipse">
            <a:extLst>
              <a:ext uri="{FF2B5EF4-FFF2-40B4-BE49-F238E27FC236}">
                <a16:creationId xmlns:a16="http://schemas.microsoft.com/office/drawing/2014/main" id="{C0AD7F84-4595-49BD-8FC0-D916D62539B5}"/>
              </a:ext>
            </a:extLst>
          </p:cNvPr>
          <p:cNvSpPr>
            <a:spLocks noChangeAspect="1"/>
          </p:cNvSpPr>
          <p:nvPr/>
        </p:nvSpPr>
        <p:spPr bwMode="auto">
          <a:xfrm>
            <a:off x="1533525" y="3068638"/>
            <a:ext cx="106363" cy="107950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352" name="334 Elipse">
            <a:extLst>
              <a:ext uri="{FF2B5EF4-FFF2-40B4-BE49-F238E27FC236}">
                <a16:creationId xmlns:a16="http://schemas.microsoft.com/office/drawing/2014/main" id="{F94F4513-CC10-49DD-9675-FBE8CC61F934}"/>
              </a:ext>
            </a:extLst>
          </p:cNvPr>
          <p:cNvSpPr>
            <a:spLocks noChangeAspect="1"/>
          </p:cNvSpPr>
          <p:nvPr/>
        </p:nvSpPr>
        <p:spPr bwMode="auto">
          <a:xfrm>
            <a:off x="1757363" y="2962275"/>
            <a:ext cx="106362" cy="106363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353" name="335 Elipse">
            <a:extLst>
              <a:ext uri="{FF2B5EF4-FFF2-40B4-BE49-F238E27FC236}">
                <a16:creationId xmlns:a16="http://schemas.microsoft.com/office/drawing/2014/main" id="{C15305D7-FAF4-43DB-9D53-EFC8C7331CC5}"/>
              </a:ext>
            </a:extLst>
          </p:cNvPr>
          <p:cNvSpPr>
            <a:spLocks noChangeAspect="1"/>
          </p:cNvSpPr>
          <p:nvPr/>
        </p:nvSpPr>
        <p:spPr bwMode="auto">
          <a:xfrm>
            <a:off x="1900238" y="3363913"/>
            <a:ext cx="106362" cy="107950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354" name="336 Elipse">
            <a:extLst>
              <a:ext uri="{FF2B5EF4-FFF2-40B4-BE49-F238E27FC236}">
                <a16:creationId xmlns:a16="http://schemas.microsoft.com/office/drawing/2014/main" id="{300387BB-2A98-46C9-8AF2-C8A0C1F27420}"/>
              </a:ext>
            </a:extLst>
          </p:cNvPr>
          <p:cNvSpPr>
            <a:spLocks noChangeAspect="1"/>
          </p:cNvSpPr>
          <p:nvPr/>
        </p:nvSpPr>
        <p:spPr bwMode="auto">
          <a:xfrm>
            <a:off x="1685925" y="3221038"/>
            <a:ext cx="106363" cy="107950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355" name="337 Elipse">
            <a:extLst>
              <a:ext uri="{FF2B5EF4-FFF2-40B4-BE49-F238E27FC236}">
                <a16:creationId xmlns:a16="http://schemas.microsoft.com/office/drawing/2014/main" id="{C717D143-F9A8-4D01-B6AF-2362DFA63A33}"/>
              </a:ext>
            </a:extLst>
          </p:cNvPr>
          <p:cNvSpPr>
            <a:spLocks noChangeAspect="1"/>
          </p:cNvSpPr>
          <p:nvPr/>
        </p:nvSpPr>
        <p:spPr bwMode="auto">
          <a:xfrm>
            <a:off x="1909763" y="3114675"/>
            <a:ext cx="106362" cy="106363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356" name="338 Elipse">
            <a:extLst>
              <a:ext uri="{FF2B5EF4-FFF2-40B4-BE49-F238E27FC236}">
                <a16:creationId xmlns:a16="http://schemas.microsoft.com/office/drawing/2014/main" id="{5A8605DA-558E-412E-87F7-9FE25FB8FC45}"/>
              </a:ext>
            </a:extLst>
          </p:cNvPr>
          <p:cNvSpPr>
            <a:spLocks noChangeAspect="1"/>
          </p:cNvSpPr>
          <p:nvPr/>
        </p:nvSpPr>
        <p:spPr bwMode="auto">
          <a:xfrm>
            <a:off x="2052638" y="3516313"/>
            <a:ext cx="106362" cy="107950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357" name="339 Elipse">
            <a:extLst>
              <a:ext uri="{FF2B5EF4-FFF2-40B4-BE49-F238E27FC236}">
                <a16:creationId xmlns:a16="http://schemas.microsoft.com/office/drawing/2014/main" id="{BB3D5D88-8A70-4960-86C8-373AD56DB305}"/>
              </a:ext>
            </a:extLst>
          </p:cNvPr>
          <p:cNvSpPr>
            <a:spLocks noChangeAspect="1"/>
          </p:cNvSpPr>
          <p:nvPr/>
        </p:nvSpPr>
        <p:spPr bwMode="auto">
          <a:xfrm>
            <a:off x="1838325" y="3373438"/>
            <a:ext cx="106363" cy="107950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358" name="340 Elipse">
            <a:extLst>
              <a:ext uri="{FF2B5EF4-FFF2-40B4-BE49-F238E27FC236}">
                <a16:creationId xmlns:a16="http://schemas.microsoft.com/office/drawing/2014/main" id="{40C28234-122D-4569-B214-A590995F7E72}"/>
              </a:ext>
            </a:extLst>
          </p:cNvPr>
          <p:cNvSpPr>
            <a:spLocks noChangeAspect="1"/>
          </p:cNvSpPr>
          <p:nvPr/>
        </p:nvSpPr>
        <p:spPr bwMode="auto">
          <a:xfrm>
            <a:off x="2062163" y="3267075"/>
            <a:ext cx="106362" cy="106363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359" name="341 Elipse">
            <a:extLst>
              <a:ext uri="{FF2B5EF4-FFF2-40B4-BE49-F238E27FC236}">
                <a16:creationId xmlns:a16="http://schemas.microsoft.com/office/drawing/2014/main" id="{7CDAD532-9882-45D5-8B5F-EC78C9A99837}"/>
              </a:ext>
            </a:extLst>
          </p:cNvPr>
          <p:cNvSpPr>
            <a:spLocks noChangeAspect="1"/>
          </p:cNvSpPr>
          <p:nvPr/>
        </p:nvSpPr>
        <p:spPr bwMode="auto">
          <a:xfrm>
            <a:off x="2205038" y="3668713"/>
            <a:ext cx="106362" cy="107950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360" name="342 Elipse">
            <a:extLst>
              <a:ext uri="{FF2B5EF4-FFF2-40B4-BE49-F238E27FC236}">
                <a16:creationId xmlns:a16="http://schemas.microsoft.com/office/drawing/2014/main" id="{C677CF2F-7AA9-49AC-91F8-9A0135A42213}"/>
              </a:ext>
            </a:extLst>
          </p:cNvPr>
          <p:cNvSpPr>
            <a:spLocks noChangeAspect="1"/>
          </p:cNvSpPr>
          <p:nvPr/>
        </p:nvSpPr>
        <p:spPr bwMode="auto">
          <a:xfrm>
            <a:off x="1990725" y="3525838"/>
            <a:ext cx="106363" cy="107950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361" name="343 Elipse">
            <a:extLst>
              <a:ext uri="{FF2B5EF4-FFF2-40B4-BE49-F238E27FC236}">
                <a16:creationId xmlns:a16="http://schemas.microsoft.com/office/drawing/2014/main" id="{D768FAB8-2DE8-44F0-8FA9-A6228AD22F4A}"/>
              </a:ext>
            </a:extLst>
          </p:cNvPr>
          <p:cNvSpPr>
            <a:spLocks noChangeAspect="1"/>
          </p:cNvSpPr>
          <p:nvPr/>
        </p:nvSpPr>
        <p:spPr bwMode="auto">
          <a:xfrm>
            <a:off x="2214563" y="3419475"/>
            <a:ext cx="106362" cy="106363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362" name="344 Elipse">
            <a:extLst>
              <a:ext uri="{FF2B5EF4-FFF2-40B4-BE49-F238E27FC236}">
                <a16:creationId xmlns:a16="http://schemas.microsoft.com/office/drawing/2014/main" id="{E247432A-679E-4439-BDC1-AB8E70968AE7}"/>
              </a:ext>
            </a:extLst>
          </p:cNvPr>
          <p:cNvSpPr>
            <a:spLocks noChangeAspect="1"/>
          </p:cNvSpPr>
          <p:nvPr/>
        </p:nvSpPr>
        <p:spPr bwMode="auto">
          <a:xfrm>
            <a:off x="2357438" y="3821113"/>
            <a:ext cx="106362" cy="107950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363" name="345 Elipse">
            <a:extLst>
              <a:ext uri="{FF2B5EF4-FFF2-40B4-BE49-F238E27FC236}">
                <a16:creationId xmlns:a16="http://schemas.microsoft.com/office/drawing/2014/main" id="{02991458-8650-4951-9CA6-4349469500E7}"/>
              </a:ext>
            </a:extLst>
          </p:cNvPr>
          <p:cNvSpPr>
            <a:spLocks noChangeAspect="1"/>
          </p:cNvSpPr>
          <p:nvPr/>
        </p:nvSpPr>
        <p:spPr bwMode="auto">
          <a:xfrm>
            <a:off x="2143125" y="3678238"/>
            <a:ext cx="106363" cy="107950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364" name="346 Elipse">
            <a:extLst>
              <a:ext uri="{FF2B5EF4-FFF2-40B4-BE49-F238E27FC236}">
                <a16:creationId xmlns:a16="http://schemas.microsoft.com/office/drawing/2014/main" id="{2E073491-F9D1-46B4-8BB1-6B9E0F46EFEB}"/>
              </a:ext>
            </a:extLst>
          </p:cNvPr>
          <p:cNvSpPr>
            <a:spLocks noChangeAspect="1"/>
          </p:cNvSpPr>
          <p:nvPr/>
        </p:nvSpPr>
        <p:spPr bwMode="auto">
          <a:xfrm>
            <a:off x="2366963" y="3571875"/>
            <a:ext cx="106362" cy="106363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365" name="347 Elipse">
            <a:extLst>
              <a:ext uri="{FF2B5EF4-FFF2-40B4-BE49-F238E27FC236}">
                <a16:creationId xmlns:a16="http://schemas.microsoft.com/office/drawing/2014/main" id="{4A61DFC3-3DF3-43C4-B1CF-E8060E9887A9}"/>
              </a:ext>
            </a:extLst>
          </p:cNvPr>
          <p:cNvSpPr>
            <a:spLocks noChangeAspect="1"/>
          </p:cNvSpPr>
          <p:nvPr/>
        </p:nvSpPr>
        <p:spPr bwMode="auto">
          <a:xfrm>
            <a:off x="2509838" y="3973513"/>
            <a:ext cx="106362" cy="107950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366" name="348 Elipse">
            <a:extLst>
              <a:ext uri="{FF2B5EF4-FFF2-40B4-BE49-F238E27FC236}">
                <a16:creationId xmlns:a16="http://schemas.microsoft.com/office/drawing/2014/main" id="{50C6DE92-1B9D-47DA-8035-29357CC7AB15}"/>
              </a:ext>
            </a:extLst>
          </p:cNvPr>
          <p:cNvSpPr>
            <a:spLocks noChangeAspect="1"/>
          </p:cNvSpPr>
          <p:nvPr/>
        </p:nvSpPr>
        <p:spPr bwMode="auto">
          <a:xfrm>
            <a:off x="2295525" y="3830638"/>
            <a:ext cx="106363" cy="107950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367" name="349 Elipse">
            <a:extLst>
              <a:ext uri="{FF2B5EF4-FFF2-40B4-BE49-F238E27FC236}">
                <a16:creationId xmlns:a16="http://schemas.microsoft.com/office/drawing/2014/main" id="{3DAC0C8A-52A2-49A7-ACCE-070B12FE52CD}"/>
              </a:ext>
            </a:extLst>
          </p:cNvPr>
          <p:cNvSpPr>
            <a:spLocks noChangeAspect="1"/>
          </p:cNvSpPr>
          <p:nvPr/>
        </p:nvSpPr>
        <p:spPr bwMode="auto">
          <a:xfrm>
            <a:off x="2500313" y="3724275"/>
            <a:ext cx="106362" cy="106363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368" name="350 Elipse">
            <a:extLst>
              <a:ext uri="{FF2B5EF4-FFF2-40B4-BE49-F238E27FC236}">
                <a16:creationId xmlns:a16="http://schemas.microsoft.com/office/drawing/2014/main" id="{D97D455D-84BB-478E-999B-B14D9843564D}"/>
              </a:ext>
            </a:extLst>
          </p:cNvPr>
          <p:cNvSpPr>
            <a:spLocks noChangeAspect="1"/>
          </p:cNvSpPr>
          <p:nvPr/>
        </p:nvSpPr>
        <p:spPr bwMode="auto">
          <a:xfrm>
            <a:off x="2662238" y="4125913"/>
            <a:ext cx="106362" cy="107950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369" name="351 Elipse">
            <a:extLst>
              <a:ext uri="{FF2B5EF4-FFF2-40B4-BE49-F238E27FC236}">
                <a16:creationId xmlns:a16="http://schemas.microsoft.com/office/drawing/2014/main" id="{218BBB7C-8AF1-4DFF-861B-C1E770CEA50A}"/>
              </a:ext>
            </a:extLst>
          </p:cNvPr>
          <p:cNvSpPr>
            <a:spLocks noChangeAspect="1"/>
          </p:cNvSpPr>
          <p:nvPr/>
        </p:nvSpPr>
        <p:spPr bwMode="auto">
          <a:xfrm>
            <a:off x="2447925" y="3983038"/>
            <a:ext cx="106363" cy="107950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370" name="352 Elipse">
            <a:extLst>
              <a:ext uri="{FF2B5EF4-FFF2-40B4-BE49-F238E27FC236}">
                <a16:creationId xmlns:a16="http://schemas.microsoft.com/office/drawing/2014/main" id="{BF9D6D15-B8F0-469E-9D3B-F9D25D353BD5}"/>
              </a:ext>
            </a:extLst>
          </p:cNvPr>
          <p:cNvSpPr>
            <a:spLocks noChangeAspect="1"/>
          </p:cNvSpPr>
          <p:nvPr/>
        </p:nvSpPr>
        <p:spPr bwMode="auto">
          <a:xfrm>
            <a:off x="2671763" y="3876675"/>
            <a:ext cx="106362" cy="106363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371" name="353 Elipse">
            <a:extLst>
              <a:ext uri="{FF2B5EF4-FFF2-40B4-BE49-F238E27FC236}">
                <a16:creationId xmlns:a16="http://schemas.microsoft.com/office/drawing/2014/main" id="{06A4834B-1B8F-4782-953D-FAF392D44131}"/>
              </a:ext>
            </a:extLst>
          </p:cNvPr>
          <p:cNvSpPr>
            <a:spLocks noChangeAspect="1"/>
          </p:cNvSpPr>
          <p:nvPr/>
        </p:nvSpPr>
        <p:spPr bwMode="auto">
          <a:xfrm>
            <a:off x="2814638" y="4278313"/>
            <a:ext cx="106362" cy="107950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372" name="354 Elipse">
            <a:extLst>
              <a:ext uri="{FF2B5EF4-FFF2-40B4-BE49-F238E27FC236}">
                <a16:creationId xmlns:a16="http://schemas.microsoft.com/office/drawing/2014/main" id="{E17E3CA2-C89C-4FBA-97C1-9E1D287893BA}"/>
              </a:ext>
            </a:extLst>
          </p:cNvPr>
          <p:cNvSpPr>
            <a:spLocks noChangeAspect="1"/>
          </p:cNvSpPr>
          <p:nvPr/>
        </p:nvSpPr>
        <p:spPr bwMode="auto">
          <a:xfrm>
            <a:off x="2600325" y="4135438"/>
            <a:ext cx="106363" cy="107950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373" name="355 Elipse">
            <a:extLst>
              <a:ext uri="{FF2B5EF4-FFF2-40B4-BE49-F238E27FC236}">
                <a16:creationId xmlns:a16="http://schemas.microsoft.com/office/drawing/2014/main" id="{7B82119F-F499-4517-8806-EBC795DDAF02}"/>
              </a:ext>
            </a:extLst>
          </p:cNvPr>
          <p:cNvSpPr>
            <a:spLocks noChangeAspect="1"/>
          </p:cNvSpPr>
          <p:nvPr/>
        </p:nvSpPr>
        <p:spPr bwMode="auto">
          <a:xfrm>
            <a:off x="2824163" y="4029075"/>
            <a:ext cx="106362" cy="106363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374" name="356 Elipse">
            <a:extLst>
              <a:ext uri="{FF2B5EF4-FFF2-40B4-BE49-F238E27FC236}">
                <a16:creationId xmlns:a16="http://schemas.microsoft.com/office/drawing/2014/main" id="{ECE782DC-628F-40F0-9DDD-8D4617AD8300}"/>
              </a:ext>
            </a:extLst>
          </p:cNvPr>
          <p:cNvSpPr>
            <a:spLocks noChangeAspect="1"/>
          </p:cNvSpPr>
          <p:nvPr/>
        </p:nvSpPr>
        <p:spPr bwMode="auto">
          <a:xfrm>
            <a:off x="2967038" y="4430713"/>
            <a:ext cx="106362" cy="107950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375" name="357 Elipse">
            <a:extLst>
              <a:ext uri="{FF2B5EF4-FFF2-40B4-BE49-F238E27FC236}">
                <a16:creationId xmlns:a16="http://schemas.microsoft.com/office/drawing/2014/main" id="{2E70AC1C-E998-4492-9F14-DC55F492BDA0}"/>
              </a:ext>
            </a:extLst>
          </p:cNvPr>
          <p:cNvSpPr>
            <a:spLocks noChangeAspect="1"/>
          </p:cNvSpPr>
          <p:nvPr/>
        </p:nvSpPr>
        <p:spPr bwMode="auto">
          <a:xfrm>
            <a:off x="2752725" y="4287838"/>
            <a:ext cx="106363" cy="107950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376" name="358 Elipse">
            <a:extLst>
              <a:ext uri="{FF2B5EF4-FFF2-40B4-BE49-F238E27FC236}">
                <a16:creationId xmlns:a16="http://schemas.microsoft.com/office/drawing/2014/main" id="{6B70019C-4350-4F0B-AA07-346C97807F26}"/>
              </a:ext>
            </a:extLst>
          </p:cNvPr>
          <p:cNvSpPr>
            <a:spLocks noChangeAspect="1"/>
          </p:cNvSpPr>
          <p:nvPr/>
        </p:nvSpPr>
        <p:spPr bwMode="auto">
          <a:xfrm>
            <a:off x="2976563" y="4181475"/>
            <a:ext cx="106362" cy="106363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377" name="359 Elipse">
            <a:extLst>
              <a:ext uri="{FF2B5EF4-FFF2-40B4-BE49-F238E27FC236}">
                <a16:creationId xmlns:a16="http://schemas.microsoft.com/office/drawing/2014/main" id="{4848F638-CD2F-4E7E-A37A-13EE67337B0B}"/>
              </a:ext>
            </a:extLst>
          </p:cNvPr>
          <p:cNvSpPr>
            <a:spLocks noChangeAspect="1"/>
          </p:cNvSpPr>
          <p:nvPr/>
        </p:nvSpPr>
        <p:spPr bwMode="auto">
          <a:xfrm>
            <a:off x="3119438" y="4583113"/>
            <a:ext cx="106362" cy="107950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378" name="360 Elipse">
            <a:extLst>
              <a:ext uri="{FF2B5EF4-FFF2-40B4-BE49-F238E27FC236}">
                <a16:creationId xmlns:a16="http://schemas.microsoft.com/office/drawing/2014/main" id="{5BB99F60-64AD-4B68-BD60-8235AEBB0682}"/>
              </a:ext>
            </a:extLst>
          </p:cNvPr>
          <p:cNvSpPr>
            <a:spLocks noChangeAspect="1"/>
          </p:cNvSpPr>
          <p:nvPr/>
        </p:nvSpPr>
        <p:spPr bwMode="auto">
          <a:xfrm>
            <a:off x="2905125" y="4440238"/>
            <a:ext cx="106363" cy="107950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379" name="361 Elipse">
            <a:extLst>
              <a:ext uri="{FF2B5EF4-FFF2-40B4-BE49-F238E27FC236}">
                <a16:creationId xmlns:a16="http://schemas.microsoft.com/office/drawing/2014/main" id="{6CACE9EA-D683-4E21-B387-E1F71FE8FF0D}"/>
              </a:ext>
            </a:extLst>
          </p:cNvPr>
          <p:cNvSpPr>
            <a:spLocks noChangeAspect="1"/>
          </p:cNvSpPr>
          <p:nvPr/>
        </p:nvSpPr>
        <p:spPr bwMode="auto">
          <a:xfrm>
            <a:off x="3128963" y="4333875"/>
            <a:ext cx="106362" cy="106363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380" name="362 Elipse">
            <a:extLst>
              <a:ext uri="{FF2B5EF4-FFF2-40B4-BE49-F238E27FC236}">
                <a16:creationId xmlns:a16="http://schemas.microsoft.com/office/drawing/2014/main" id="{41DD4078-6916-43C5-B089-F2D5324A91DE}"/>
              </a:ext>
            </a:extLst>
          </p:cNvPr>
          <p:cNvSpPr>
            <a:spLocks noChangeAspect="1"/>
          </p:cNvSpPr>
          <p:nvPr/>
        </p:nvSpPr>
        <p:spPr bwMode="auto">
          <a:xfrm>
            <a:off x="3271838" y="4735513"/>
            <a:ext cx="106362" cy="107950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381" name="363 Elipse">
            <a:extLst>
              <a:ext uri="{FF2B5EF4-FFF2-40B4-BE49-F238E27FC236}">
                <a16:creationId xmlns:a16="http://schemas.microsoft.com/office/drawing/2014/main" id="{34E26F86-1738-4557-A67B-4C502B13098D}"/>
              </a:ext>
            </a:extLst>
          </p:cNvPr>
          <p:cNvSpPr>
            <a:spLocks noChangeAspect="1"/>
          </p:cNvSpPr>
          <p:nvPr/>
        </p:nvSpPr>
        <p:spPr bwMode="auto">
          <a:xfrm>
            <a:off x="3057525" y="4592638"/>
            <a:ext cx="106363" cy="107950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382" name="364 Elipse">
            <a:extLst>
              <a:ext uri="{FF2B5EF4-FFF2-40B4-BE49-F238E27FC236}">
                <a16:creationId xmlns:a16="http://schemas.microsoft.com/office/drawing/2014/main" id="{9446265F-20F9-4951-8C90-FE09D599B405}"/>
              </a:ext>
            </a:extLst>
          </p:cNvPr>
          <p:cNvSpPr>
            <a:spLocks noChangeAspect="1"/>
          </p:cNvSpPr>
          <p:nvPr/>
        </p:nvSpPr>
        <p:spPr bwMode="auto">
          <a:xfrm>
            <a:off x="3281363" y="4486275"/>
            <a:ext cx="106362" cy="106363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383" name="365 Elipse">
            <a:extLst>
              <a:ext uri="{FF2B5EF4-FFF2-40B4-BE49-F238E27FC236}">
                <a16:creationId xmlns:a16="http://schemas.microsoft.com/office/drawing/2014/main" id="{65BEDA5D-8ED2-447C-903C-A89F49478AB7}"/>
              </a:ext>
            </a:extLst>
          </p:cNvPr>
          <p:cNvSpPr>
            <a:spLocks noChangeAspect="1"/>
          </p:cNvSpPr>
          <p:nvPr/>
        </p:nvSpPr>
        <p:spPr bwMode="auto">
          <a:xfrm>
            <a:off x="3424238" y="4887913"/>
            <a:ext cx="106362" cy="107950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384" name="366 Elipse">
            <a:extLst>
              <a:ext uri="{FF2B5EF4-FFF2-40B4-BE49-F238E27FC236}">
                <a16:creationId xmlns:a16="http://schemas.microsoft.com/office/drawing/2014/main" id="{93FEBF32-5F1A-45A6-9033-E3B6D1C7D34E}"/>
              </a:ext>
            </a:extLst>
          </p:cNvPr>
          <p:cNvSpPr>
            <a:spLocks noChangeAspect="1"/>
          </p:cNvSpPr>
          <p:nvPr/>
        </p:nvSpPr>
        <p:spPr bwMode="auto">
          <a:xfrm>
            <a:off x="3209925" y="4745038"/>
            <a:ext cx="106363" cy="107950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385" name="367 Elipse">
            <a:extLst>
              <a:ext uri="{FF2B5EF4-FFF2-40B4-BE49-F238E27FC236}">
                <a16:creationId xmlns:a16="http://schemas.microsoft.com/office/drawing/2014/main" id="{42C7A5D8-62B9-499E-9F8F-33FB19E4B034}"/>
              </a:ext>
            </a:extLst>
          </p:cNvPr>
          <p:cNvSpPr>
            <a:spLocks noChangeAspect="1"/>
          </p:cNvSpPr>
          <p:nvPr/>
        </p:nvSpPr>
        <p:spPr bwMode="auto">
          <a:xfrm>
            <a:off x="3433763" y="4638675"/>
            <a:ext cx="106362" cy="106363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386" name="368 Elipse">
            <a:extLst>
              <a:ext uri="{FF2B5EF4-FFF2-40B4-BE49-F238E27FC236}">
                <a16:creationId xmlns:a16="http://schemas.microsoft.com/office/drawing/2014/main" id="{950DF800-609E-48EA-B4AE-44CF54E82CBD}"/>
              </a:ext>
            </a:extLst>
          </p:cNvPr>
          <p:cNvSpPr>
            <a:spLocks noChangeAspect="1"/>
          </p:cNvSpPr>
          <p:nvPr/>
        </p:nvSpPr>
        <p:spPr bwMode="auto">
          <a:xfrm>
            <a:off x="3576638" y="5040313"/>
            <a:ext cx="106362" cy="107950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387" name="369 Elipse">
            <a:extLst>
              <a:ext uri="{FF2B5EF4-FFF2-40B4-BE49-F238E27FC236}">
                <a16:creationId xmlns:a16="http://schemas.microsoft.com/office/drawing/2014/main" id="{782E1068-2152-4DB1-842F-EBB2595E0846}"/>
              </a:ext>
            </a:extLst>
          </p:cNvPr>
          <p:cNvSpPr>
            <a:spLocks noChangeAspect="1"/>
          </p:cNvSpPr>
          <p:nvPr/>
        </p:nvSpPr>
        <p:spPr bwMode="auto">
          <a:xfrm>
            <a:off x="3362325" y="4897438"/>
            <a:ext cx="106363" cy="107950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388" name="370 Elipse">
            <a:extLst>
              <a:ext uri="{FF2B5EF4-FFF2-40B4-BE49-F238E27FC236}">
                <a16:creationId xmlns:a16="http://schemas.microsoft.com/office/drawing/2014/main" id="{4DF46F6C-9892-4B59-AB41-807553410FDA}"/>
              </a:ext>
            </a:extLst>
          </p:cNvPr>
          <p:cNvSpPr>
            <a:spLocks noChangeAspect="1"/>
          </p:cNvSpPr>
          <p:nvPr/>
        </p:nvSpPr>
        <p:spPr bwMode="auto">
          <a:xfrm>
            <a:off x="3586163" y="4791075"/>
            <a:ext cx="106362" cy="106363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389" name="371 Elipse">
            <a:extLst>
              <a:ext uri="{FF2B5EF4-FFF2-40B4-BE49-F238E27FC236}">
                <a16:creationId xmlns:a16="http://schemas.microsoft.com/office/drawing/2014/main" id="{A9760701-96BE-4D70-B1CB-1E49656E4A74}"/>
              </a:ext>
            </a:extLst>
          </p:cNvPr>
          <p:cNvSpPr>
            <a:spLocks noChangeAspect="1"/>
          </p:cNvSpPr>
          <p:nvPr/>
        </p:nvSpPr>
        <p:spPr bwMode="auto">
          <a:xfrm>
            <a:off x="3729038" y="5192713"/>
            <a:ext cx="106362" cy="107950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390" name="372 Elipse">
            <a:extLst>
              <a:ext uri="{FF2B5EF4-FFF2-40B4-BE49-F238E27FC236}">
                <a16:creationId xmlns:a16="http://schemas.microsoft.com/office/drawing/2014/main" id="{B85BF528-933D-4752-9F9F-65F77C6B9F6B}"/>
              </a:ext>
            </a:extLst>
          </p:cNvPr>
          <p:cNvSpPr>
            <a:spLocks noChangeAspect="1"/>
          </p:cNvSpPr>
          <p:nvPr/>
        </p:nvSpPr>
        <p:spPr bwMode="auto">
          <a:xfrm>
            <a:off x="3514725" y="5049838"/>
            <a:ext cx="106363" cy="107950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391" name="373 Elipse">
            <a:extLst>
              <a:ext uri="{FF2B5EF4-FFF2-40B4-BE49-F238E27FC236}">
                <a16:creationId xmlns:a16="http://schemas.microsoft.com/office/drawing/2014/main" id="{A51EEC9E-0A6B-4204-99DB-B5FCBB7BBD68}"/>
              </a:ext>
            </a:extLst>
          </p:cNvPr>
          <p:cNvSpPr>
            <a:spLocks noChangeAspect="1"/>
          </p:cNvSpPr>
          <p:nvPr/>
        </p:nvSpPr>
        <p:spPr bwMode="auto">
          <a:xfrm>
            <a:off x="3738563" y="4943475"/>
            <a:ext cx="106362" cy="106363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392" name="374 Elipse">
            <a:extLst>
              <a:ext uri="{FF2B5EF4-FFF2-40B4-BE49-F238E27FC236}">
                <a16:creationId xmlns:a16="http://schemas.microsoft.com/office/drawing/2014/main" id="{79B21504-29EC-4380-A75B-1FD74D5FA5C4}"/>
              </a:ext>
            </a:extLst>
          </p:cNvPr>
          <p:cNvSpPr>
            <a:spLocks noChangeAspect="1"/>
          </p:cNvSpPr>
          <p:nvPr/>
        </p:nvSpPr>
        <p:spPr bwMode="auto">
          <a:xfrm>
            <a:off x="3881438" y="5345113"/>
            <a:ext cx="106362" cy="107950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393" name="375 Elipse">
            <a:extLst>
              <a:ext uri="{FF2B5EF4-FFF2-40B4-BE49-F238E27FC236}">
                <a16:creationId xmlns:a16="http://schemas.microsoft.com/office/drawing/2014/main" id="{3AEC4A27-E413-4942-83E5-F8ACF9F8F7D2}"/>
              </a:ext>
            </a:extLst>
          </p:cNvPr>
          <p:cNvSpPr>
            <a:spLocks noChangeAspect="1"/>
          </p:cNvSpPr>
          <p:nvPr/>
        </p:nvSpPr>
        <p:spPr bwMode="auto">
          <a:xfrm>
            <a:off x="3667125" y="5202238"/>
            <a:ext cx="106363" cy="107950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394" name="376 Elipse">
            <a:extLst>
              <a:ext uri="{FF2B5EF4-FFF2-40B4-BE49-F238E27FC236}">
                <a16:creationId xmlns:a16="http://schemas.microsoft.com/office/drawing/2014/main" id="{ADA93432-2334-4010-BC49-62D62883E571}"/>
              </a:ext>
            </a:extLst>
          </p:cNvPr>
          <p:cNvSpPr>
            <a:spLocks noChangeAspect="1"/>
          </p:cNvSpPr>
          <p:nvPr/>
        </p:nvSpPr>
        <p:spPr bwMode="auto">
          <a:xfrm>
            <a:off x="3890963" y="5095875"/>
            <a:ext cx="106362" cy="106363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395" name="377 Elipse">
            <a:extLst>
              <a:ext uri="{FF2B5EF4-FFF2-40B4-BE49-F238E27FC236}">
                <a16:creationId xmlns:a16="http://schemas.microsoft.com/office/drawing/2014/main" id="{535E84F1-A98C-4A46-A482-7327AE49FC26}"/>
              </a:ext>
            </a:extLst>
          </p:cNvPr>
          <p:cNvSpPr>
            <a:spLocks noChangeAspect="1"/>
          </p:cNvSpPr>
          <p:nvPr/>
        </p:nvSpPr>
        <p:spPr bwMode="auto">
          <a:xfrm>
            <a:off x="4033838" y="5497513"/>
            <a:ext cx="106362" cy="107950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396" name="378 Elipse">
            <a:extLst>
              <a:ext uri="{FF2B5EF4-FFF2-40B4-BE49-F238E27FC236}">
                <a16:creationId xmlns:a16="http://schemas.microsoft.com/office/drawing/2014/main" id="{E7388CD0-065B-4B27-BA36-D7C2AF47673C}"/>
              </a:ext>
            </a:extLst>
          </p:cNvPr>
          <p:cNvSpPr>
            <a:spLocks noChangeAspect="1"/>
          </p:cNvSpPr>
          <p:nvPr/>
        </p:nvSpPr>
        <p:spPr bwMode="auto">
          <a:xfrm>
            <a:off x="3819525" y="5354638"/>
            <a:ext cx="106363" cy="107950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397" name="379 Elipse">
            <a:extLst>
              <a:ext uri="{FF2B5EF4-FFF2-40B4-BE49-F238E27FC236}">
                <a16:creationId xmlns:a16="http://schemas.microsoft.com/office/drawing/2014/main" id="{A7AD0476-69E8-44E1-A75B-FA7286146B77}"/>
              </a:ext>
            </a:extLst>
          </p:cNvPr>
          <p:cNvSpPr>
            <a:spLocks noChangeAspect="1"/>
          </p:cNvSpPr>
          <p:nvPr/>
        </p:nvSpPr>
        <p:spPr bwMode="auto">
          <a:xfrm>
            <a:off x="4043363" y="5248275"/>
            <a:ext cx="106362" cy="106363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398" name="380 Elipse">
            <a:extLst>
              <a:ext uri="{FF2B5EF4-FFF2-40B4-BE49-F238E27FC236}">
                <a16:creationId xmlns:a16="http://schemas.microsoft.com/office/drawing/2014/main" id="{423BF53D-C156-4E72-A787-D31FA3233CFC}"/>
              </a:ext>
            </a:extLst>
          </p:cNvPr>
          <p:cNvSpPr>
            <a:spLocks noChangeAspect="1"/>
          </p:cNvSpPr>
          <p:nvPr/>
        </p:nvSpPr>
        <p:spPr bwMode="auto">
          <a:xfrm>
            <a:off x="4186238" y="5649913"/>
            <a:ext cx="106362" cy="107950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399" name="381 Elipse">
            <a:extLst>
              <a:ext uri="{FF2B5EF4-FFF2-40B4-BE49-F238E27FC236}">
                <a16:creationId xmlns:a16="http://schemas.microsoft.com/office/drawing/2014/main" id="{68676846-1A6A-46EE-8C66-FAE87E9782AF}"/>
              </a:ext>
            </a:extLst>
          </p:cNvPr>
          <p:cNvSpPr>
            <a:spLocks noChangeAspect="1"/>
          </p:cNvSpPr>
          <p:nvPr/>
        </p:nvSpPr>
        <p:spPr bwMode="auto">
          <a:xfrm>
            <a:off x="3971925" y="5507038"/>
            <a:ext cx="106363" cy="107950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400" name="382 Elipse">
            <a:extLst>
              <a:ext uri="{FF2B5EF4-FFF2-40B4-BE49-F238E27FC236}">
                <a16:creationId xmlns:a16="http://schemas.microsoft.com/office/drawing/2014/main" id="{959277AD-C450-4AAB-A166-48468BFE818C}"/>
              </a:ext>
            </a:extLst>
          </p:cNvPr>
          <p:cNvSpPr>
            <a:spLocks noChangeAspect="1"/>
          </p:cNvSpPr>
          <p:nvPr/>
        </p:nvSpPr>
        <p:spPr bwMode="auto">
          <a:xfrm>
            <a:off x="4195763" y="5400675"/>
            <a:ext cx="106362" cy="106363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401" name="383 Elipse">
            <a:extLst>
              <a:ext uri="{FF2B5EF4-FFF2-40B4-BE49-F238E27FC236}">
                <a16:creationId xmlns:a16="http://schemas.microsoft.com/office/drawing/2014/main" id="{5E170308-932F-46CF-9E49-0AFE7131D620}"/>
              </a:ext>
            </a:extLst>
          </p:cNvPr>
          <p:cNvSpPr>
            <a:spLocks noChangeAspect="1"/>
          </p:cNvSpPr>
          <p:nvPr/>
        </p:nvSpPr>
        <p:spPr bwMode="auto">
          <a:xfrm>
            <a:off x="4338638" y="5802313"/>
            <a:ext cx="106362" cy="107950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402" name="384 Elipse">
            <a:extLst>
              <a:ext uri="{FF2B5EF4-FFF2-40B4-BE49-F238E27FC236}">
                <a16:creationId xmlns:a16="http://schemas.microsoft.com/office/drawing/2014/main" id="{5125977B-D980-4D28-BFEF-D8A5DDCBC16A}"/>
              </a:ext>
            </a:extLst>
          </p:cNvPr>
          <p:cNvSpPr>
            <a:spLocks noChangeAspect="1"/>
          </p:cNvSpPr>
          <p:nvPr/>
        </p:nvSpPr>
        <p:spPr bwMode="auto">
          <a:xfrm>
            <a:off x="4124325" y="5659438"/>
            <a:ext cx="106363" cy="107950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403" name="385 Elipse">
            <a:extLst>
              <a:ext uri="{FF2B5EF4-FFF2-40B4-BE49-F238E27FC236}">
                <a16:creationId xmlns:a16="http://schemas.microsoft.com/office/drawing/2014/main" id="{302BB068-DBD2-4017-B69E-C3960F55C2A8}"/>
              </a:ext>
            </a:extLst>
          </p:cNvPr>
          <p:cNvSpPr>
            <a:spLocks noChangeAspect="1"/>
          </p:cNvSpPr>
          <p:nvPr/>
        </p:nvSpPr>
        <p:spPr bwMode="auto">
          <a:xfrm>
            <a:off x="4348163" y="5553075"/>
            <a:ext cx="106362" cy="106363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404" name="386 Elipse">
            <a:extLst>
              <a:ext uri="{FF2B5EF4-FFF2-40B4-BE49-F238E27FC236}">
                <a16:creationId xmlns:a16="http://schemas.microsoft.com/office/drawing/2014/main" id="{4AE49DFA-459A-4B9C-A00F-09D818817471}"/>
              </a:ext>
            </a:extLst>
          </p:cNvPr>
          <p:cNvSpPr>
            <a:spLocks noChangeAspect="1"/>
          </p:cNvSpPr>
          <p:nvPr/>
        </p:nvSpPr>
        <p:spPr bwMode="auto">
          <a:xfrm>
            <a:off x="4491038" y="5954713"/>
            <a:ext cx="106362" cy="107950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405" name="387 Elipse">
            <a:extLst>
              <a:ext uri="{FF2B5EF4-FFF2-40B4-BE49-F238E27FC236}">
                <a16:creationId xmlns:a16="http://schemas.microsoft.com/office/drawing/2014/main" id="{DFC14DAC-73AE-4984-9023-66CB248A86B3}"/>
              </a:ext>
            </a:extLst>
          </p:cNvPr>
          <p:cNvSpPr>
            <a:spLocks noChangeAspect="1"/>
          </p:cNvSpPr>
          <p:nvPr/>
        </p:nvSpPr>
        <p:spPr bwMode="auto">
          <a:xfrm>
            <a:off x="4276725" y="5811838"/>
            <a:ext cx="106363" cy="107950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406" name="388 Elipse">
            <a:extLst>
              <a:ext uri="{FF2B5EF4-FFF2-40B4-BE49-F238E27FC236}">
                <a16:creationId xmlns:a16="http://schemas.microsoft.com/office/drawing/2014/main" id="{1A6246B0-BE72-4F47-9E94-95C19D56742E}"/>
              </a:ext>
            </a:extLst>
          </p:cNvPr>
          <p:cNvSpPr>
            <a:spLocks noChangeAspect="1"/>
          </p:cNvSpPr>
          <p:nvPr/>
        </p:nvSpPr>
        <p:spPr bwMode="auto">
          <a:xfrm>
            <a:off x="4500563" y="5705475"/>
            <a:ext cx="106362" cy="106363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407" name="389 Elipse">
            <a:extLst>
              <a:ext uri="{FF2B5EF4-FFF2-40B4-BE49-F238E27FC236}">
                <a16:creationId xmlns:a16="http://schemas.microsoft.com/office/drawing/2014/main" id="{E210A5A7-A3AC-40A7-84CA-2948A5FCB278}"/>
              </a:ext>
            </a:extLst>
          </p:cNvPr>
          <p:cNvSpPr>
            <a:spLocks noChangeAspect="1"/>
          </p:cNvSpPr>
          <p:nvPr/>
        </p:nvSpPr>
        <p:spPr bwMode="auto">
          <a:xfrm>
            <a:off x="4643438" y="6107113"/>
            <a:ext cx="106362" cy="107950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408" name="390 Elipse">
            <a:extLst>
              <a:ext uri="{FF2B5EF4-FFF2-40B4-BE49-F238E27FC236}">
                <a16:creationId xmlns:a16="http://schemas.microsoft.com/office/drawing/2014/main" id="{D49FC0DE-FCFF-4D13-AA1E-9068BA17437A}"/>
              </a:ext>
            </a:extLst>
          </p:cNvPr>
          <p:cNvSpPr>
            <a:spLocks noChangeAspect="1"/>
          </p:cNvSpPr>
          <p:nvPr/>
        </p:nvSpPr>
        <p:spPr bwMode="auto">
          <a:xfrm>
            <a:off x="4429125" y="5964238"/>
            <a:ext cx="106363" cy="107950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409" name="391 Elipse">
            <a:extLst>
              <a:ext uri="{FF2B5EF4-FFF2-40B4-BE49-F238E27FC236}">
                <a16:creationId xmlns:a16="http://schemas.microsoft.com/office/drawing/2014/main" id="{509DCB9F-D1D3-4E77-9A66-847C7B191FA1}"/>
              </a:ext>
            </a:extLst>
          </p:cNvPr>
          <p:cNvSpPr>
            <a:spLocks noChangeAspect="1"/>
          </p:cNvSpPr>
          <p:nvPr/>
        </p:nvSpPr>
        <p:spPr bwMode="auto">
          <a:xfrm>
            <a:off x="4652963" y="5857875"/>
            <a:ext cx="106362" cy="106363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410" name="392 Elipse">
            <a:extLst>
              <a:ext uri="{FF2B5EF4-FFF2-40B4-BE49-F238E27FC236}">
                <a16:creationId xmlns:a16="http://schemas.microsoft.com/office/drawing/2014/main" id="{84B6929E-F804-400E-B625-539EC25F69F0}"/>
              </a:ext>
            </a:extLst>
          </p:cNvPr>
          <p:cNvSpPr>
            <a:spLocks noChangeAspect="1"/>
          </p:cNvSpPr>
          <p:nvPr/>
        </p:nvSpPr>
        <p:spPr bwMode="auto">
          <a:xfrm>
            <a:off x="4795838" y="6259513"/>
            <a:ext cx="106362" cy="107950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411" name="393 Elipse">
            <a:extLst>
              <a:ext uri="{FF2B5EF4-FFF2-40B4-BE49-F238E27FC236}">
                <a16:creationId xmlns:a16="http://schemas.microsoft.com/office/drawing/2014/main" id="{51F907D4-9A33-4279-8983-70FA73F72B4C}"/>
              </a:ext>
            </a:extLst>
          </p:cNvPr>
          <p:cNvSpPr>
            <a:spLocks noChangeAspect="1"/>
          </p:cNvSpPr>
          <p:nvPr/>
        </p:nvSpPr>
        <p:spPr bwMode="auto">
          <a:xfrm>
            <a:off x="4581525" y="6116638"/>
            <a:ext cx="106363" cy="107950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412" name="394 Elipse">
            <a:extLst>
              <a:ext uri="{FF2B5EF4-FFF2-40B4-BE49-F238E27FC236}">
                <a16:creationId xmlns:a16="http://schemas.microsoft.com/office/drawing/2014/main" id="{96C49818-821F-4272-B8B8-4A8F7B861C3E}"/>
              </a:ext>
            </a:extLst>
          </p:cNvPr>
          <p:cNvSpPr>
            <a:spLocks noChangeAspect="1"/>
          </p:cNvSpPr>
          <p:nvPr/>
        </p:nvSpPr>
        <p:spPr bwMode="auto">
          <a:xfrm>
            <a:off x="4805363" y="6010275"/>
            <a:ext cx="106362" cy="106363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413" name="395 Elipse">
            <a:extLst>
              <a:ext uri="{FF2B5EF4-FFF2-40B4-BE49-F238E27FC236}">
                <a16:creationId xmlns:a16="http://schemas.microsoft.com/office/drawing/2014/main" id="{E27DC3EF-9FB9-44A2-9601-6051F9C4F0CC}"/>
              </a:ext>
            </a:extLst>
          </p:cNvPr>
          <p:cNvSpPr>
            <a:spLocks noChangeAspect="1"/>
          </p:cNvSpPr>
          <p:nvPr/>
        </p:nvSpPr>
        <p:spPr bwMode="auto">
          <a:xfrm>
            <a:off x="4948238" y="6411913"/>
            <a:ext cx="106362" cy="107950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414" name="396 Elipse">
            <a:extLst>
              <a:ext uri="{FF2B5EF4-FFF2-40B4-BE49-F238E27FC236}">
                <a16:creationId xmlns:a16="http://schemas.microsoft.com/office/drawing/2014/main" id="{2A3E3D65-070D-459A-9802-88B2815D292E}"/>
              </a:ext>
            </a:extLst>
          </p:cNvPr>
          <p:cNvSpPr>
            <a:spLocks noChangeAspect="1"/>
          </p:cNvSpPr>
          <p:nvPr/>
        </p:nvSpPr>
        <p:spPr bwMode="auto">
          <a:xfrm>
            <a:off x="4733925" y="6269038"/>
            <a:ext cx="106363" cy="107950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415" name="397 Elipse">
            <a:extLst>
              <a:ext uri="{FF2B5EF4-FFF2-40B4-BE49-F238E27FC236}">
                <a16:creationId xmlns:a16="http://schemas.microsoft.com/office/drawing/2014/main" id="{6923CC01-B66B-4451-8777-98F709180FFE}"/>
              </a:ext>
            </a:extLst>
          </p:cNvPr>
          <p:cNvSpPr>
            <a:spLocks noChangeAspect="1"/>
          </p:cNvSpPr>
          <p:nvPr/>
        </p:nvSpPr>
        <p:spPr bwMode="auto">
          <a:xfrm>
            <a:off x="4957763" y="6162675"/>
            <a:ext cx="106362" cy="106363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416" name="398 Elipse">
            <a:extLst>
              <a:ext uri="{FF2B5EF4-FFF2-40B4-BE49-F238E27FC236}">
                <a16:creationId xmlns:a16="http://schemas.microsoft.com/office/drawing/2014/main" id="{B617D0DD-FB7B-400A-BEBB-FA8914D46462}"/>
              </a:ext>
            </a:extLst>
          </p:cNvPr>
          <p:cNvSpPr>
            <a:spLocks noChangeAspect="1"/>
          </p:cNvSpPr>
          <p:nvPr/>
        </p:nvSpPr>
        <p:spPr bwMode="auto">
          <a:xfrm>
            <a:off x="5100638" y="6564313"/>
            <a:ext cx="106362" cy="107950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417" name="399 Elipse">
            <a:extLst>
              <a:ext uri="{FF2B5EF4-FFF2-40B4-BE49-F238E27FC236}">
                <a16:creationId xmlns:a16="http://schemas.microsoft.com/office/drawing/2014/main" id="{C1269BAA-A392-4C89-B4E2-E2FE392CED14}"/>
              </a:ext>
            </a:extLst>
          </p:cNvPr>
          <p:cNvSpPr>
            <a:spLocks noChangeAspect="1"/>
          </p:cNvSpPr>
          <p:nvPr/>
        </p:nvSpPr>
        <p:spPr bwMode="auto">
          <a:xfrm>
            <a:off x="4886325" y="6421438"/>
            <a:ext cx="106363" cy="107950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418" name="400 Elipse">
            <a:extLst>
              <a:ext uri="{FF2B5EF4-FFF2-40B4-BE49-F238E27FC236}">
                <a16:creationId xmlns:a16="http://schemas.microsoft.com/office/drawing/2014/main" id="{CCAA4488-503D-44CD-8296-50340A45916F}"/>
              </a:ext>
            </a:extLst>
          </p:cNvPr>
          <p:cNvSpPr>
            <a:spLocks noChangeAspect="1"/>
          </p:cNvSpPr>
          <p:nvPr/>
        </p:nvSpPr>
        <p:spPr bwMode="auto">
          <a:xfrm>
            <a:off x="5110163" y="6315075"/>
            <a:ext cx="106362" cy="106363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419" name="401 Elipse">
            <a:extLst>
              <a:ext uri="{FF2B5EF4-FFF2-40B4-BE49-F238E27FC236}">
                <a16:creationId xmlns:a16="http://schemas.microsoft.com/office/drawing/2014/main" id="{53BB1B26-8014-4082-AFEC-A1E410A197A6}"/>
              </a:ext>
            </a:extLst>
          </p:cNvPr>
          <p:cNvSpPr>
            <a:spLocks noChangeAspect="1"/>
          </p:cNvSpPr>
          <p:nvPr/>
        </p:nvSpPr>
        <p:spPr bwMode="auto">
          <a:xfrm>
            <a:off x="5253038" y="6716713"/>
            <a:ext cx="106362" cy="107950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420" name="402 Elipse">
            <a:extLst>
              <a:ext uri="{FF2B5EF4-FFF2-40B4-BE49-F238E27FC236}">
                <a16:creationId xmlns:a16="http://schemas.microsoft.com/office/drawing/2014/main" id="{20DC4EAE-2084-4DB2-8CB1-6344C9778356}"/>
              </a:ext>
            </a:extLst>
          </p:cNvPr>
          <p:cNvSpPr>
            <a:spLocks noChangeAspect="1"/>
          </p:cNvSpPr>
          <p:nvPr/>
        </p:nvSpPr>
        <p:spPr bwMode="auto">
          <a:xfrm>
            <a:off x="5038725" y="6573838"/>
            <a:ext cx="106363" cy="107950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421" name="403 Elipse">
            <a:extLst>
              <a:ext uri="{FF2B5EF4-FFF2-40B4-BE49-F238E27FC236}">
                <a16:creationId xmlns:a16="http://schemas.microsoft.com/office/drawing/2014/main" id="{F5B752F5-5AA8-4E3E-A30E-B1D6ED86DD11}"/>
              </a:ext>
            </a:extLst>
          </p:cNvPr>
          <p:cNvSpPr>
            <a:spLocks noChangeAspect="1"/>
          </p:cNvSpPr>
          <p:nvPr/>
        </p:nvSpPr>
        <p:spPr bwMode="auto">
          <a:xfrm>
            <a:off x="5262563" y="6467475"/>
            <a:ext cx="106362" cy="106363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422" name="404 Elipse">
            <a:extLst>
              <a:ext uri="{FF2B5EF4-FFF2-40B4-BE49-F238E27FC236}">
                <a16:creationId xmlns:a16="http://schemas.microsoft.com/office/drawing/2014/main" id="{74C95093-1342-4766-8594-96E500F54B75}"/>
              </a:ext>
            </a:extLst>
          </p:cNvPr>
          <p:cNvSpPr>
            <a:spLocks noChangeAspect="1"/>
          </p:cNvSpPr>
          <p:nvPr/>
        </p:nvSpPr>
        <p:spPr bwMode="auto">
          <a:xfrm>
            <a:off x="71438" y="2035175"/>
            <a:ext cx="106362" cy="107950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423" name="405 Elipse">
            <a:extLst>
              <a:ext uri="{FF2B5EF4-FFF2-40B4-BE49-F238E27FC236}">
                <a16:creationId xmlns:a16="http://schemas.microsoft.com/office/drawing/2014/main" id="{339E3DE5-4678-4CA2-8377-DB295F8D60F8}"/>
              </a:ext>
            </a:extLst>
          </p:cNvPr>
          <p:cNvSpPr>
            <a:spLocks noChangeAspect="1"/>
          </p:cNvSpPr>
          <p:nvPr/>
        </p:nvSpPr>
        <p:spPr bwMode="auto">
          <a:xfrm>
            <a:off x="-53975" y="2357438"/>
            <a:ext cx="107950" cy="106362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424" name="406 Elipse">
            <a:extLst>
              <a:ext uri="{FF2B5EF4-FFF2-40B4-BE49-F238E27FC236}">
                <a16:creationId xmlns:a16="http://schemas.microsoft.com/office/drawing/2014/main" id="{796F0F63-97C3-434C-A255-7FA4C5AA55C0}"/>
              </a:ext>
            </a:extLst>
          </p:cNvPr>
          <p:cNvSpPr>
            <a:spLocks noChangeAspect="1"/>
          </p:cNvSpPr>
          <p:nvPr/>
        </p:nvSpPr>
        <p:spPr bwMode="auto">
          <a:xfrm>
            <a:off x="80963" y="1785938"/>
            <a:ext cx="106362" cy="106362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425" name="407 Elipse">
            <a:extLst>
              <a:ext uri="{FF2B5EF4-FFF2-40B4-BE49-F238E27FC236}">
                <a16:creationId xmlns:a16="http://schemas.microsoft.com/office/drawing/2014/main" id="{E9626E79-47E1-4975-8C97-B5D615EBB240}"/>
              </a:ext>
            </a:extLst>
          </p:cNvPr>
          <p:cNvSpPr>
            <a:spLocks noChangeAspect="1"/>
          </p:cNvSpPr>
          <p:nvPr/>
        </p:nvSpPr>
        <p:spPr bwMode="auto">
          <a:xfrm>
            <a:off x="223838" y="2187575"/>
            <a:ext cx="106362" cy="107950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426" name="408 Elipse">
            <a:extLst>
              <a:ext uri="{FF2B5EF4-FFF2-40B4-BE49-F238E27FC236}">
                <a16:creationId xmlns:a16="http://schemas.microsoft.com/office/drawing/2014/main" id="{B57020C5-A770-43E1-B73B-3CAE18437B14}"/>
              </a:ext>
            </a:extLst>
          </p:cNvPr>
          <p:cNvSpPr>
            <a:spLocks noChangeAspect="1"/>
          </p:cNvSpPr>
          <p:nvPr/>
        </p:nvSpPr>
        <p:spPr bwMode="auto">
          <a:xfrm>
            <a:off x="9525" y="2044700"/>
            <a:ext cx="106363" cy="107950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427" name="409 Elipse">
            <a:extLst>
              <a:ext uri="{FF2B5EF4-FFF2-40B4-BE49-F238E27FC236}">
                <a16:creationId xmlns:a16="http://schemas.microsoft.com/office/drawing/2014/main" id="{90A147E2-AC01-4F51-8817-7095C913B1C7}"/>
              </a:ext>
            </a:extLst>
          </p:cNvPr>
          <p:cNvSpPr>
            <a:spLocks noChangeAspect="1"/>
          </p:cNvSpPr>
          <p:nvPr/>
        </p:nvSpPr>
        <p:spPr bwMode="auto">
          <a:xfrm>
            <a:off x="233363" y="1938338"/>
            <a:ext cx="106362" cy="106362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428" name="410 Elipse">
            <a:extLst>
              <a:ext uri="{FF2B5EF4-FFF2-40B4-BE49-F238E27FC236}">
                <a16:creationId xmlns:a16="http://schemas.microsoft.com/office/drawing/2014/main" id="{62E0814F-D0BB-4574-9021-BA6F90C0301E}"/>
              </a:ext>
            </a:extLst>
          </p:cNvPr>
          <p:cNvSpPr>
            <a:spLocks noChangeAspect="1"/>
          </p:cNvSpPr>
          <p:nvPr/>
        </p:nvSpPr>
        <p:spPr bwMode="auto">
          <a:xfrm>
            <a:off x="376238" y="2339975"/>
            <a:ext cx="106362" cy="107950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429" name="411 Elipse">
            <a:extLst>
              <a:ext uri="{FF2B5EF4-FFF2-40B4-BE49-F238E27FC236}">
                <a16:creationId xmlns:a16="http://schemas.microsoft.com/office/drawing/2014/main" id="{3D210AD5-2D9A-479D-99EB-A752871EB6E9}"/>
              </a:ext>
            </a:extLst>
          </p:cNvPr>
          <p:cNvSpPr>
            <a:spLocks noChangeAspect="1"/>
          </p:cNvSpPr>
          <p:nvPr/>
        </p:nvSpPr>
        <p:spPr bwMode="auto">
          <a:xfrm>
            <a:off x="161925" y="2197100"/>
            <a:ext cx="106363" cy="107950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430" name="412 Elipse">
            <a:extLst>
              <a:ext uri="{FF2B5EF4-FFF2-40B4-BE49-F238E27FC236}">
                <a16:creationId xmlns:a16="http://schemas.microsoft.com/office/drawing/2014/main" id="{18576162-DBB9-408A-B699-B6B059A177E4}"/>
              </a:ext>
            </a:extLst>
          </p:cNvPr>
          <p:cNvSpPr>
            <a:spLocks noChangeAspect="1"/>
          </p:cNvSpPr>
          <p:nvPr/>
        </p:nvSpPr>
        <p:spPr bwMode="auto">
          <a:xfrm>
            <a:off x="385763" y="2090738"/>
            <a:ext cx="106362" cy="106362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431" name="413 Elipse">
            <a:extLst>
              <a:ext uri="{FF2B5EF4-FFF2-40B4-BE49-F238E27FC236}">
                <a16:creationId xmlns:a16="http://schemas.microsoft.com/office/drawing/2014/main" id="{E20CA031-4515-4B01-8F68-D25823DA9FCA}"/>
              </a:ext>
            </a:extLst>
          </p:cNvPr>
          <p:cNvSpPr>
            <a:spLocks noChangeAspect="1"/>
          </p:cNvSpPr>
          <p:nvPr/>
        </p:nvSpPr>
        <p:spPr bwMode="auto">
          <a:xfrm>
            <a:off x="528638" y="2492375"/>
            <a:ext cx="106362" cy="107950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432" name="414 Elipse">
            <a:extLst>
              <a:ext uri="{FF2B5EF4-FFF2-40B4-BE49-F238E27FC236}">
                <a16:creationId xmlns:a16="http://schemas.microsoft.com/office/drawing/2014/main" id="{19EDE375-5560-4353-A19A-71C362828D77}"/>
              </a:ext>
            </a:extLst>
          </p:cNvPr>
          <p:cNvSpPr>
            <a:spLocks noChangeAspect="1"/>
          </p:cNvSpPr>
          <p:nvPr/>
        </p:nvSpPr>
        <p:spPr bwMode="auto">
          <a:xfrm>
            <a:off x="314325" y="2349500"/>
            <a:ext cx="106363" cy="107950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433" name="415 Elipse">
            <a:extLst>
              <a:ext uri="{FF2B5EF4-FFF2-40B4-BE49-F238E27FC236}">
                <a16:creationId xmlns:a16="http://schemas.microsoft.com/office/drawing/2014/main" id="{A5DC3717-F046-4372-83BB-7FDC3BB47F42}"/>
              </a:ext>
            </a:extLst>
          </p:cNvPr>
          <p:cNvSpPr>
            <a:spLocks noChangeAspect="1"/>
          </p:cNvSpPr>
          <p:nvPr/>
        </p:nvSpPr>
        <p:spPr bwMode="auto">
          <a:xfrm>
            <a:off x="538163" y="2243138"/>
            <a:ext cx="106362" cy="106362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434" name="416 Elipse">
            <a:extLst>
              <a:ext uri="{FF2B5EF4-FFF2-40B4-BE49-F238E27FC236}">
                <a16:creationId xmlns:a16="http://schemas.microsoft.com/office/drawing/2014/main" id="{8A934B71-D96D-4B0C-9BF1-9F637BC4E5A6}"/>
              </a:ext>
            </a:extLst>
          </p:cNvPr>
          <p:cNvSpPr>
            <a:spLocks noChangeAspect="1"/>
          </p:cNvSpPr>
          <p:nvPr/>
        </p:nvSpPr>
        <p:spPr bwMode="auto">
          <a:xfrm>
            <a:off x="681038" y="2644775"/>
            <a:ext cx="106362" cy="107950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435" name="417 Elipse">
            <a:extLst>
              <a:ext uri="{FF2B5EF4-FFF2-40B4-BE49-F238E27FC236}">
                <a16:creationId xmlns:a16="http://schemas.microsoft.com/office/drawing/2014/main" id="{A219E33A-F422-4D9D-9C7A-40DF416939F6}"/>
              </a:ext>
            </a:extLst>
          </p:cNvPr>
          <p:cNvSpPr>
            <a:spLocks noChangeAspect="1"/>
          </p:cNvSpPr>
          <p:nvPr/>
        </p:nvSpPr>
        <p:spPr bwMode="auto">
          <a:xfrm>
            <a:off x="466725" y="2501900"/>
            <a:ext cx="106363" cy="107950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436" name="418 Elipse">
            <a:extLst>
              <a:ext uri="{FF2B5EF4-FFF2-40B4-BE49-F238E27FC236}">
                <a16:creationId xmlns:a16="http://schemas.microsoft.com/office/drawing/2014/main" id="{344182DF-2BA6-45DA-87B9-4F496F3BF54C}"/>
              </a:ext>
            </a:extLst>
          </p:cNvPr>
          <p:cNvSpPr>
            <a:spLocks noChangeAspect="1"/>
          </p:cNvSpPr>
          <p:nvPr/>
        </p:nvSpPr>
        <p:spPr bwMode="auto">
          <a:xfrm>
            <a:off x="690563" y="2395538"/>
            <a:ext cx="106362" cy="106362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437" name="419 Elipse">
            <a:extLst>
              <a:ext uri="{FF2B5EF4-FFF2-40B4-BE49-F238E27FC236}">
                <a16:creationId xmlns:a16="http://schemas.microsoft.com/office/drawing/2014/main" id="{4CD50BE5-A1CB-4071-A77D-DE50B06862E8}"/>
              </a:ext>
            </a:extLst>
          </p:cNvPr>
          <p:cNvSpPr>
            <a:spLocks noChangeAspect="1"/>
          </p:cNvSpPr>
          <p:nvPr/>
        </p:nvSpPr>
        <p:spPr bwMode="auto">
          <a:xfrm>
            <a:off x="833438" y="2797175"/>
            <a:ext cx="106362" cy="107950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438" name="420 Elipse">
            <a:extLst>
              <a:ext uri="{FF2B5EF4-FFF2-40B4-BE49-F238E27FC236}">
                <a16:creationId xmlns:a16="http://schemas.microsoft.com/office/drawing/2014/main" id="{A14F97A5-CE74-4F45-8272-BDDAF9A97939}"/>
              </a:ext>
            </a:extLst>
          </p:cNvPr>
          <p:cNvSpPr>
            <a:spLocks noChangeAspect="1"/>
          </p:cNvSpPr>
          <p:nvPr/>
        </p:nvSpPr>
        <p:spPr bwMode="auto">
          <a:xfrm>
            <a:off x="619125" y="2654300"/>
            <a:ext cx="106363" cy="107950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439" name="421 Elipse">
            <a:extLst>
              <a:ext uri="{FF2B5EF4-FFF2-40B4-BE49-F238E27FC236}">
                <a16:creationId xmlns:a16="http://schemas.microsoft.com/office/drawing/2014/main" id="{CE8142C8-69E9-49D6-80C7-A18FD71A14EB}"/>
              </a:ext>
            </a:extLst>
          </p:cNvPr>
          <p:cNvSpPr>
            <a:spLocks noChangeAspect="1"/>
          </p:cNvSpPr>
          <p:nvPr/>
        </p:nvSpPr>
        <p:spPr bwMode="auto">
          <a:xfrm>
            <a:off x="1106488" y="2547938"/>
            <a:ext cx="107950" cy="106362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440" name="422 Elipse">
            <a:extLst>
              <a:ext uri="{FF2B5EF4-FFF2-40B4-BE49-F238E27FC236}">
                <a16:creationId xmlns:a16="http://schemas.microsoft.com/office/drawing/2014/main" id="{0CE38FFF-CA71-466D-B799-DA42B83298C4}"/>
              </a:ext>
            </a:extLst>
          </p:cNvPr>
          <p:cNvSpPr>
            <a:spLocks noChangeAspect="1"/>
          </p:cNvSpPr>
          <p:nvPr/>
        </p:nvSpPr>
        <p:spPr bwMode="auto">
          <a:xfrm>
            <a:off x="985838" y="2949575"/>
            <a:ext cx="106362" cy="107950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441" name="423 Elipse">
            <a:extLst>
              <a:ext uri="{FF2B5EF4-FFF2-40B4-BE49-F238E27FC236}">
                <a16:creationId xmlns:a16="http://schemas.microsoft.com/office/drawing/2014/main" id="{FE305202-0E5D-4AF7-A70C-DBCFFD037345}"/>
              </a:ext>
            </a:extLst>
          </p:cNvPr>
          <p:cNvSpPr>
            <a:spLocks noChangeAspect="1"/>
          </p:cNvSpPr>
          <p:nvPr/>
        </p:nvSpPr>
        <p:spPr bwMode="auto">
          <a:xfrm>
            <a:off x="771525" y="2806700"/>
            <a:ext cx="106363" cy="107950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442" name="424 Elipse">
            <a:extLst>
              <a:ext uri="{FF2B5EF4-FFF2-40B4-BE49-F238E27FC236}">
                <a16:creationId xmlns:a16="http://schemas.microsoft.com/office/drawing/2014/main" id="{17152F14-3E16-4AB8-86CA-B018D60FF838}"/>
              </a:ext>
            </a:extLst>
          </p:cNvPr>
          <p:cNvSpPr>
            <a:spLocks noChangeAspect="1"/>
          </p:cNvSpPr>
          <p:nvPr/>
        </p:nvSpPr>
        <p:spPr bwMode="auto">
          <a:xfrm>
            <a:off x="995363" y="2700338"/>
            <a:ext cx="106362" cy="106362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443" name="425 Elipse">
            <a:extLst>
              <a:ext uri="{FF2B5EF4-FFF2-40B4-BE49-F238E27FC236}">
                <a16:creationId xmlns:a16="http://schemas.microsoft.com/office/drawing/2014/main" id="{D50DDD90-B550-48EC-BEC5-34900A0834F7}"/>
              </a:ext>
            </a:extLst>
          </p:cNvPr>
          <p:cNvSpPr>
            <a:spLocks noChangeAspect="1"/>
          </p:cNvSpPr>
          <p:nvPr/>
        </p:nvSpPr>
        <p:spPr bwMode="auto">
          <a:xfrm>
            <a:off x="1138238" y="3101975"/>
            <a:ext cx="106362" cy="107950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444" name="426 Elipse">
            <a:extLst>
              <a:ext uri="{FF2B5EF4-FFF2-40B4-BE49-F238E27FC236}">
                <a16:creationId xmlns:a16="http://schemas.microsoft.com/office/drawing/2014/main" id="{E934674D-9A90-45F5-A449-AA0B1C96A751}"/>
              </a:ext>
            </a:extLst>
          </p:cNvPr>
          <p:cNvSpPr>
            <a:spLocks noChangeAspect="1"/>
          </p:cNvSpPr>
          <p:nvPr/>
        </p:nvSpPr>
        <p:spPr bwMode="auto">
          <a:xfrm>
            <a:off x="923925" y="2959100"/>
            <a:ext cx="106363" cy="107950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445" name="427 Elipse">
            <a:extLst>
              <a:ext uri="{FF2B5EF4-FFF2-40B4-BE49-F238E27FC236}">
                <a16:creationId xmlns:a16="http://schemas.microsoft.com/office/drawing/2014/main" id="{8D85B82A-AAC3-4ED1-8C5A-AFDD3DBB789F}"/>
              </a:ext>
            </a:extLst>
          </p:cNvPr>
          <p:cNvSpPr>
            <a:spLocks noChangeAspect="1"/>
          </p:cNvSpPr>
          <p:nvPr/>
        </p:nvSpPr>
        <p:spPr bwMode="auto">
          <a:xfrm>
            <a:off x="1147763" y="2852738"/>
            <a:ext cx="106362" cy="106362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446" name="428 Elipse">
            <a:extLst>
              <a:ext uri="{FF2B5EF4-FFF2-40B4-BE49-F238E27FC236}">
                <a16:creationId xmlns:a16="http://schemas.microsoft.com/office/drawing/2014/main" id="{6B1D54A6-96AF-45BD-87EA-EC55D3A29C1B}"/>
              </a:ext>
            </a:extLst>
          </p:cNvPr>
          <p:cNvSpPr>
            <a:spLocks noChangeAspect="1"/>
          </p:cNvSpPr>
          <p:nvPr/>
        </p:nvSpPr>
        <p:spPr bwMode="auto">
          <a:xfrm>
            <a:off x="1290638" y="3254375"/>
            <a:ext cx="106362" cy="107950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447" name="429 Elipse">
            <a:extLst>
              <a:ext uri="{FF2B5EF4-FFF2-40B4-BE49-F238E27FC236}">
                <a16:creationId xmlns:a16="http://schemas.microsoft.com/office/drawing/2014/main" id="{5A8256FF-95E2-42C3-8A02-E6C255F56A46}"/>
              </a:ext>
            </a:extLst>
          </p:cNvPr>
          <p:cNvSpPr>
            <a:spLocks noChangeAspect="1"/>
          </p:cNvSpPr>
          <p:nvPr/>
        </p:nvSpPr>
        <p:spPr bwMode="auto">
          <a:xfrm>
            <a:off x="1076325" y="3111500"/>
            <a:ext cx="106363" cy="107950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448" name="430 Elipse">
            <a:extLst>
              <a:ext uri="{FF2B5EF4-FFF2-40B4-BE49-F238E27FC236}">
                <a16:creationId xmlns:a16="http://schemas.microsoft.com/office/drawing/2014/main" id="{AA7D8D72-AD62-4E34-8A64-6DAC9BB1CF74}"/>
              </a:ext>
            </a:extLst>
          </p:cNvPr>
          <p:cNvSpPr>
            <a:spLocks noChangeAspect="1"/>
          </p:cNvSpPr>
          <p:nvPr/>
        </p:nvSpPr>
        <p:spPr bwMode="auto">
          <a:xfrm>
            <a:off x="1300163" y="3005138"/>
            <a:ext cx="106362" cy="106362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449" name="431 Elipse">
            <a:extLst>
              <a:ext uri="{FF2B5EF4-FFF2-40B4-BE49-F238E27FC236}">
                <a16:creationId xmlns:a16="http://schemas.microsoft.com/office/drawing/2014/main" id="{5A16330B-DB2C-4A3D-9C41-967024EDA3F5}"/>
              </a:ext>
            </a:extLst>
          </p:cNvPr>
          <p:cNvSpPr>
            <a:spLocks noChangeAspect="1"/>
          </p:cNvSpPr>
          <p:nvPr/>
        </p:nvSpPr>
        <p:spPr bwMode="auto">
          <a:xfrm>
            <a:off x="1443038" y="3406775"/>
            <a:ext cx="106362" cy="107950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450" name="432 Elipse">
            <a:extLst>
              <a:ext uri="{FF2B5EF4-FFF2-40B4-BE49-F238E27FC236}">
                <a16:creationId xmlns:a16="http://schemas.microsoft.com/office/drawing/2014/main" id="{5216E574-92CB-4D38-9AB1-B00258461804}"/>
              </a:ext>
            </a:extLst>
          </p:cNvPr>
          <p:cNvSpPr>
            <a:spLocks noChangeAspect="1"/>
          </p:cNvSpPr>
          <p:nvPr/>
        </p:nvSpPr>
        <p:spPr bwMode="auto">
          <a:xfrm>
            <a:off x="1228725" y="3263900"/>
            <a:ext cx="106363" cy="107950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451" name="433 Elipse">
            <a:extLst>
              <a:ext uri="{FF2B5EF4-FFF2-40B4-BE49-F238E27FC236}">
                <a16:creationId xmlns:a16="http://schemas.microsoft.com/office/drawing/2014/main" id="{1063170A-1F51-49AB-9628-F01129FEE46A}"/>
              </a:ext>
            </a:extLst>
          </p:cNvPr>
          <p:cNvSpPr>
            <a:spLocks noChangeAspect="1"/>
          </p:cNvSpPr>
          <p:nvPr/>
        </p:nvSpPr>
        <p:spPr bwMode="auto">
          <a:xfrm>
            <a:off x="1452563" y="3157538"/>
            <a:ext cx="106362" cy="106362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452" name="434 Elipse">
            <a:extLst>
              <a:ext uri="{FF2B5EF4-FFF2-40B4-BE49-F238E27FC236}">
                <a16:creationId xmlns:a16="http://schemas.microsoft.com/office/drawing/2014/main" id="{680180EC-9495-4331-B22A-EC68CE147F2C}"/>
              </a:ext>
            </a:extLst>
          </p:cNvPr>
          <p:cNvSpPr>
            <a:spLocks noChangeAspect="1"/>
          </p:cNvSpPr>
          <p:nvPr/>
        </p:nvSpPr>
        <p:spPr bwMode="auto">
          <a:xfrm>
            <a:off x="1595438" y="3559175"/>
            <a:ext cx="106362" cy="107950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453" name="435 Elipse">
            <a:extLst>
              <a:ext uri="{FF2B5EF4-FFF2-40B4-BE49-F238E27FC236}">
                <a16:creationId xmlns:a16="http://schemas.microsoft.com/office/drawing/2014/main" id="{2B147B6F-41A9-450E-AE69-C94901D41B2F}"/>
              </a:ext>
            </a:extLst>
          </p:cNvPr>
          <p:cNvSpPr>
            <a:spLocks noChangeAspect="1"/>
          </p:cNvSpPr>
          <p:nvPr/>
        </p:nvSpPr>
        <p:spPr bwMode="auto">
          <a:xfrm>
            <a:off x="1381125" y="3416300"/>
            <a:ext cx="106363" cy="107950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454" name="436 Elipse">
            <a:extLst>
              <a:ext uri="{FF2B5EF4-FFF2-40B4-BE49-F238E27FC236}">
                <a16:creationId xmlns:a16="http://schemas.microsoft.com/office/drawing/2014/main" id="{72795EF0-80E4-4C39-A50F-5D7A73F8A4BC}"/>
              </a:ext>
            </a:extLst>
          </p:cNvPr>
          <p:cNvSpPr>
            <a:spLocks noChangeAspect="1"/>
          </p:cNvSpPr>
          <p:nvPr/>
        </p:nvSpPr>
        <p:spPr bwMode="auto">
          <a:xfrm>
            <a:off x="1604963" y="3309938"/>
            <a:ext cx="106362" cy="106362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455" name="437 Elipse">
            <a:extLst>
              <a:ext uri="{FF2B5EF4-FFF2-40B4-BE49-F238E27FC236}">
                <a16:creationId xmlns:a16="http://schemas.microsoft.com/office/drawing/2014/main" id="{EB15BD8B-7222-4059-9E91-60BFC7A5A291}"/>
              </a:ext>
            </a:extLst>
          </p:cNvPr>
          <p:cNvSpPr>
            <a:spLocks noChangeAspect="1"/>
          </p:cNvSpPr>
          <p:nvPr/>
        </p:nvSpPr>
        <p:spPr bwMode="auto">
          <a:xfrm>
            <a:off x="1747838" y="3711575"/>
            <a:ext cx="106362" cy="107950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456" name="438 Elipse">
            <a:extLst>
              <a:ext uri="{FF2B5EF4-FFF2-40B4-BE49-F238E27FC236}">
                <a16:creationId xmlns:a16="http://schemas.microsoft.com/office/drawing/2014/main" id="{6E4019C1-38B5-46A6-A739-F72D8637DEC4}"/>
              </a:ext>
            </a:extLst>
          </p:cNvPr>
          <p:cNvSpPr>
            <a:spLocks noChangeAspect="1"/>
          </p:cNvSpPr>
          <p:nvPr/>
        </p:nvSpPr>
        <p:spPr bwMode="auto">
          <a:xfrm>
            <a:off x="1533525" y="3568700"/>
            <a:ext cx="106363" cy="107950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457" name="439 Elipse">
            <a:extLst>
              <a:ext uri="{FF2B5EF4-FFF2-40B4-BE49-F238E27FC236}">
                <a16:creationId xmlns:a16="http://schemas.microsoft.com/office/drawing/2014/main" id="{62C11681-9713-4C78-997C-3D8339211274}"/>
              </a:ext>
            </a:extLst>
          </p:cNvPr>
          <p:cNvSpPr>
            <a:spLocks noChangeAspect="1"/>
          </p:cNvSpPr>
          <p:nvPr/>
        </p:nvSpPr>
        <p:spPr bwMode="auto">
          <a:xfrm>
            <a:off x="1757363" y="3462338"/>
            <a:ext cx="106362" cy="106362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458" name="440 Elipse">
            <a:extLst>
              <a:ext uri="{FF2B5EF4-FFF2-40B4-BE49-F238E27FC236}">
                <a16:creationId xmlns:a16="http://schemas.microsoft.com/office/drawing/2014/main" id="{A791EE8E-FB5E-468A-B160-E4E4EC86831D}"/>
              </a:ext>
            </a:extLst>
          </p:cNvPr>
          <p:cNvSpPr>
            <a:spLocks noChangeAspect="1"/>
          </p:cNvSpPr>
          <p:nvPr/>
        </p:nvSpPr>
        <p:spPr bwMode="auto">
          <a:xfrm>
            <a:off x="1900238" y="3863975"/>
            <a:ext cx="106362" cy="107950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459" name="441 Elipse">
            <a:extLst>
              <a:ext uri="{FF2B5EF4-FFF2-40B4-BE49-F238E27FC236}">
                <a16:creationId xmlns:a16="http://schemas.microsoft.com/office/drawing/2014/main" id="{DC8C0136-3C8F-4CAE-AB86-EBDA7D8C0325}"/>
              </a:ext>
            </a:extLst>
          </p:cNvPr>
          <p:cNvSpPr>
            <a:spLocks noChangeAspect="1"/>
          </p:cNvSpPr>
          <p:nvPr/>
        </p:nvSpPr>
        <p:spPr bwMode="auto">
          <a:xfrm>
            <a:off x="1685925" y="3721100"/>
            <a:ext cx="106363" cy="107950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460" name="442 Elipse">
            <a:extLst>
              <a:ext uri="{FF2B5EF4-FFF2-40B4-BE49-F238E27FC236}">
                <a16:creationId xmlns:a16="http://schemas.microsoft.com/office/drawing/2014/main" id="{D82CF7B5-EA6D-4FF3-8890-0C572338E65B}"/>
              </a:ext>
            </a:extLst>
          </p:cNvPr>
          <p:cNvSpPr>
            <a:spLocks noChangeAspect="1"/>
          </p:cNvSpPr>
          <p:nvPr/>
        </p:nvSpPr>
        <p:spPr bwMode="auto">
          <a:xfrm>
            <a:off x="1909763" y="3614738"/>
            <a:ext cx="106362" cy="106362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461" name="443 Elipse">
            <a:extLst>
              <a:ext uri="{FF2B5EF4-FFF2-40B4-BE49-F238E27FC236}">
                <a16:creationId xmlns:a16="http://schemas.microsoft.com/office/drawing/2014/main" id="{9A8C928C-3F28-438A-A8E5-7E006D33D74B}"/>
              </a:ext>
            </a:extLst>
          </p:cNvPr>
          <p:cNvSpPr>
            <a:spLocks noChangeAspect="1"/>
          </p:cNvSpPr>
          <p:nvPr/>
        </p:nvSpPr>
        <p:spPr bwMode="auto">
          <a:xfrm>
            <a:off x="2052638" y="4016375"/>
            <a:ext cx="106362" cy="107950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462" name="444 Elipse">
            <a:extLst>
              <a:ext uri="{FF2B5EF4-FFF2-40B4-BE49-F238E27FC236}">
                <a16:creationId xmlns:a16="http://schemas.microsoft.com/office/drawing/2014/main" id="{29DCF85A-AF73-4737-A5C7-DC3820E13E0C}"/>
              </a:ext>
            </a:extLst>
          </p:cNvPr>
          <p:cNvSpPr>
            <a:spLocks noChangeAspect="1"/>
          </p:cNvSpPr>
          <p:nvPr/>
        </p:nvSpPr>
        <p:spPr bwMode="auto">
          <a:xfrm>
            <a:off x="1838325" y="3873500"/>
            <a:ext cx="106363" cy="107950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463" name="445 Elipse">
            <a:extLst>
              <a:ext uri="{FF2B5EF4-FFF2-40B4-BE49-F238E27FC236}">
                <a16:creationId xmlns:a16="http://schemas.microsoft.com/office/drawing/2014/main" id="{B2CA2189-39C3-46D0-B6D1-0251A506AE95}"/>
              </a:ext>
            </a:extLst>
          </p:cNvPr>
          <p:cNvSpPr>
            <a:spLocks noChangeAspect="1"/>
          </p:cNvSpPr>
          <p:nvPr/>
        </p:nvSpPr>
        <p:spPr bwMode="auto">
          <a:xfrm>
            <a:off x="2062163" y="3767138"/>
            <a:ext cx="106362" cy="106362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464" name="446 Elipse">
            <a:extLst>
              <a:ext uri="{FF2B5EF4-FFF2-40B4-BE49-F238E27FC236}">
                <a16:creationId xmlns:a16="http://schemas.microsoft.com/office/drawing/2014/main" id="{72EE1DAF-E8A6-4D08-BE97-A37106D635FE}"/>
              </a:ext>
            </a:extLst>
          </p:cNvPr>
          <p:cNvSpPr>
            <a:spLocks noChangeAspect="1"/>
          </p:cNvSpPr>
          <p:nvPr/>
        </p:nvSpPr>
        <p:spPr bwMode="auto">
          <a:xfrm>
            <a:off x="2205038" y="4168775"/>
            <a:ext cx="106362" cy="107950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465" name="447 Elipse">
            <a:extLst>
              <a:ext uri="{FF2B5EF4-FFF2-40B4-BE49-F238E27FC236}">
                <a16:creationId xmlns:a16="http://schemas.microsoft.com/office/drawing/2014/main" id="{371B6146-3B1B-4850-95A7-7F58B2FE6C74}"/>
              </a:ext>
            </a:extLst>
          </p:cNvPr>
          <p:cNvSpPr>
            <a:spLocks noChangeAspect="1"/>
          </p:cNvSpPr>
          <p:nvPr/>
        </p:nvSpPr>
        <p:spPr bwMode="auto">
          <a:xfrm>
            <a:off x="1990725" y="4025900"/>
            <a:ext cx="106363" cy="107950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466" name="448 Elipse">
            <a:extLst>
              <a:ext uri="{FF2B5EF4-FFF2-40B4-BE49-F238E27FC236}">
                <a16:creationId xmlns:a16="http://schemas.microsoft.com/office/drawing/2014/main" id="{B6E22539-A361-40F3-8E4E-A3E36ABB2F92}"/>
              </a:ext>
            </a:extLst>
          </p:cNvPr>
          <p:cNvSpPr>
            <a:spLocks noChangeAspect="1"/>
          </p:cNvSpPr>
          <p:nvPr/>
        </p:nvSpPr>
        <p:spPr bwMode="auto">
          <a:xfrm>
            <a:off x="2214563" y="3919538"/>
            <a:ext cx="106362" cy="106362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467" name="449 Elipse">
            <a:extLst>
              <a:ext uri="{FF2B5EF4-FFF2-40B4-BE49-F238E27FC236}">
                <a16:creationId xmlns:a16="http://schemas.microsoft.com/office/drawing/2014/main" id="{E430362A-8451-4BCC-9A8B-F2C91165995D}"/>
              </a:ext>
            </a:extLst>
          </p:cNvPr>
          <p:cNvSpPr>
            <a:spLocks noChangeAspect="1"/>
          </p:cNvSpPr>
          <p:nvPr/>
        </p:nvSpPr>
        <p:spPr bwMode="auto">
          <a:xfrm>
            <a:off x="2357438" y="4321175"/>
            <a:ext cx="106362" cy="107950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468" name="450 Elipse">
            <a:extLst>
              <a:ext uri="{FF2B5EF4-FFF2-40B4-BE49-F238E27FC236}">
                <a16:creationId xmlns:a16="http://schemas.microsoft.com/office/drawing/2014/main" id="{80A98921-D835-4167-9272-08B48C435A23}"/>
              </a:ext>
            </a:extLst>
          </p:cNvPr>
          <p:cNvSpPr>
            <a:spLocks noChangeAspect="1"/>
          </p:cNvSpPr>
          <p:nvPr/>
        </p:nvSpPr>
        <p:spPr bwMode="auto">
          <a:xfrm>
            <a:off x="2143125" y="4178300"/>
            <a:ext cx="106363" cy="107950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469" name="451 Elipse">
            <a:extLst>
              <a:ext uri="{FF2B5EF4-FFF2-40B4-BE49-F238E27FC236}">
                <a16:creationId xmlns:a16="http://schemas.microsoft.com/office/drawing/2014/main" id="{22041F28-0865-4857-9525-02D34788E065}"/>
              </a:ext>
            </a:extLst>
          </p:cNvPr>
          <p:cNvSpPr>
            <a:spLocks noChangeAspect="1"/>
          </p:cNvSpPr>
          <p:nvPr/>
        </p:nvSpPr>
        <p:spPr bwMode="auto">
          <a:xfrm>
            <a:off x="2366963" y="4071938"/>
            <a:ext cx="106362" cy="106362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470" name="452 Elipse">
            <a:extLst>
              <a:ext uri="{FF2B5EF4-FFF2-40B4-BE49-F238E27FC236}">
                <a16:creationId xmlns:a16="http://schemas.microsoft.com/office/drawing/2014/main" id="{147F4C45-CEDE-4838-80E2-6FF4FD08113D}"/>
              </a:ext>
            </a:extLst>
          </p:cNvPr>
          <p:cNvSpPr>
            <a:spLocks noChangeAspect="1"/>
          </p:cNvSpPr>
          <p:nvPr/>
        </p:nvSpPr>
        <p:spPr bwMode="auto">
          <a:xfrm>
            <a:off x="2509838" y="4473575"/>
            <a:ext cx="106362" cy="107950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471" name="453 Elipse">
            <a:extLst>
              <a:ext uri="{FF2B5EF4-FFF2-40B4-BE49-F238E27FC236}">
                <a16:creationId xmlns:a16="http://schemas.microsoft.com/office/drawing/2014/main" id="{9DC84829-A5DC-4575-ACA0-55351FF467C6}"/>
              </a:ext>
            </a:extLst>
          </p:cNvPr>
          <p:cNvSpPr>
            <a:spLocks noChangeAspect="1"/>
          </p:cNvSpPr>
          <p:nvPr/>
        </p:nvSpPr>
        <p:spPr bwMode="auto">
          <a:xfrm>
            <a:off x="2295525" y="4330700"/>
            <a:ext cx="106363" cy="107950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472" name="454 Elipse">
            <a:extLst>
              <a:ext uri="{FF2B5EF4-FFF2-40B4-BE49-F238E27FC236}">
                <a16:creationId xmlns:a16="http://schemas.microsoft.com/office/drawing/2014/main" id="{38A6F1BC-0F59-476B-A95B-7CD0A2E45A30}"/>
              </a:ext>
            </a:extLst>
          </p:cNvPr>
          <p:cNvSpPr>
            <a:spLocks noChangeAspect="1"/>
          </p:cNvSpPr>
          <p:nvPr/>
        </p:nvSpPr>
        <p:spPr bwMode="auto">
          <a:xfrm>
            <a:off x="2519363" y="4224338"/>
            <a:ext cx="106362" cy="106362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473" name="455 Elipse">
            <a:extLst>
              <a:ext uri="{FF2B5EF4-FFF2-40B4-BE49-F238E27FC236}">
                <a16:creationId xmlns:a16="http://schemas.microsoft.com/office/drawing/2014/main" id="{C8E4F041-28CD-49FF-9169-C93B48542087}"/>
              </a:ext>
            </a:extLst>
          </p:cNvPr>
          <p:cNvSpPr>
            <a:spLocks noChangeAspect="1"/>
          </p:cNvSpPr>
          <p:nvPr/>
        </p:nvSpPr>
        <p:spPr bwMode="auto">
          <a:xfrm>
            <a:off x="2662238" y="4625975"/>
            <a:ext cx="106362" cy="107950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474" name="456 Elipse">
            <a:extLst>
              <a:ext uri="{FF2B5EF4-FFF2-40B4-BE49-F238E27FC236}">
                <a16:creationId xmlns:a16="http://schemas.microsoft.com/office/drawing/2014/main" id="{DCD0E2A3-62D7-44B8-9126-43C8B9FCAB53}"/>
              </a:ext>
            </a:extLst>
          </p:cNvPr>
          <p:cNvSpPr>
            <a:spLocks noChangeAspect="1"/>
          </p:cNvSpPr>
          <p:nvPr/>
        </p:nvSpPr>
        <p:spPr bwMode="auto">
          <a:xfrm>
            <a:off x="2447925" y="4483100"/>
            <a:ext cx="106363" cy="107950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475" name="457 Elipse">
            <a:extLst>
              <a:ext uri="{FF2B5EF4-FFF2-40B4-BE49-F238E27FC236}">
                <a16:creationId xmlns:a16="http://schemas.microsoft.com/office/drawing/2014/main" id="{394325A8-56FF-4517-8B63-D84C6C2FD75B}"/>
              </a:ext>
            </a:extLst>
          </p:cNvPr>
          <p:cNvSpPr>
            <a:spLocks noChangeAspect="1"/>
          </p:cNvSpPr>
          <p:nvPr/>
        </p:nvSpPr>
        <p:spPr bwMode="auto">
          <a:xfrm>
            <a:off x="2671763" y="4376738"/>
            <a:ext cx="106362" cy="106362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476" name="458 Elipse">
            <a:extLst>
              <a:ext uri="{FF2B5EF4-FFF2-40B4-BE49-F238E27FC236}">
                <a16:creationId xmlns:a16="http://schemas.microsoft.com/office/drawing/2014/main" id="{9A7EAAD1-2177-4982-A6B6-17A406EF6269}"/>
              </a:ext>
            </a:extLst>
          </p:cNvPr>
          <p:cNvSpPr>
            <a:spLocks noChangeAspect="1"/>
          </p:cNvSpPr>
          <p:nvPr/>
        </p:nvSpPr>
        <p:spPr bwMode="auto">
          <a:xfrm>
            <a:off x="2814638" y="4778375"/>
            <a:ext cx="106362" cy="107950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477" name="459 Elipse">
            <a:extLst>
              <a:ext uri="{FF2B5EF4-FFF2-40B4-BE49-F238E27FC236}">
                <a16:creationId xmlns:a16="http://schemas.microsoft.com/office/drawing/2014/main" id="{820CF6C9-2FA6-4AF9-B51E-873DC83EB864}"/>
              </a:ext>
            </a:extLst>
          </p:cNvPr>
          <p:cNvSpPr>
            <a:spLocks noChangeAspect="1"/>
          </p:cNvSpPr>
          <p:nvPr/>
        </p:nvSpPr>
        <p:spPr bwMode="auto">
          <a:xfrm>
            <a:off x="2600325" y="4635500"/>
            <a:ext cx="106363" cy="107950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478" name="460 Elipse">
            <a:extLst>
              <a:ext uri="{FF2B5EF4-FFF2-40B4-BE49-F238E27FC236}">
                <a16:creationId xmlns:a16="http://schemas.microsoft.com/office/drawing/2014/main" id="{EA995356-7784-420F-9AB8-307D4ABC964E}"/>
              </a:ext>
            </a:extLst>
          </p:cNvPr>
          <p:cNvSpPr>
            <a:spLocks noChangeAspect="1"/>
          </p:cNvSpPr>
          <p:nvPr/>
        </p:nvSpPr>
        <p:spPr bwMode="auto">
          <a:xfrm>
            <a:off x="2824163" y="4529138"/>
            <a:ext cx="106362" cy="106362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479" name="461 Elipse">
            <a:extLst>
              <a:ext uri="{FF2B5EF4-FFF2-40B4-BE49-F238E27FC236}">
                <a16:creationId xmlns:a16="http://schemas.microsoft.com/office/drawing/2014/main" id="{F869CEF5-8D15-4B40-A8F0-171993C319BD}"/>
              </a:ext>
            </a:extLst>
          </p:cNvPr>
          <p:cNvSpPr>
            <a:spLocks noChangeAspect="1"/>
          </p:cNvSpPr>
          <p:nvPr/>
        </p:nvSpPr>
        <p:spPr bwMode="auto">
          <a:xfrm>
            <a:off x="2967038" y="4930775"/>
            <a:ext cx="106362" cy="107950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480" name="462 Elipse">
            <a:extLst>
              <a:ext uri="{FF2B5EF4-FFF2-40B4-BE49-F238E27FC236}">
                <a16:creationId xmlns:a16="http://schemas.microsoft.com/office/drawing/2014/main" id="{306B753B-D0D6-4525-8094-4A03B74EADE3}"/>
              </a:ext>
            </a:extLst>
          </p:cNvPr>
          <p:cNvSpPr>
            <a:spLocks noChangeAspect="1"/>
          </p:cNvSpPr>
          <p:nvPr/>
        </p:nvSpPr>
        <p:spPr bwMode="auto">
          <a:xfrm>
            <a:off x="2752725" y="4787900"/>
            <a:ext cx="106363" cy="107950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481" name="463 Elipse">
            <a:extLst>
              <a:ext uri="{FF2B5EF4-FFF2-40B4-BE49-F238E27FC236}">
                <a16:creationId xmlns:a16="http://schemas.microsoft.com/office/drawing/2014/main" id="{1E7F88AA-DE7A-49B9-BEAF-27FF0743E1D3}"/>
              </a:ext>
            </a:extLst>
          </p:cNvPr>
          <p:cNvSpPr>
            <a:spLocks noChangeAspect="1"/>
          </p:cNvSpPr>
          <p:nvPr/>
        </p:nvSpPr>
        <p:spPr bwMode="auto">
          <a:xfrm>
            <a:off x="2976563" y="4681538"/>
            <a:ext cx="106362" cy="106362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482" name="464 Elipse">
            <a:extLst>
              <a:ext uri="{FF2B5EF4-FFF2-40B4-BE49-F238E27FC236}">
                <a16:creationId xmlns:a16="http://schemas.microsoft.com/office/drawing/2014/main" id="{87F4E878-1A02-4659-A8C3-2BC7B19C4C75}"/>
              </a:ext>
            </a:extLst>
          </p:cNvPr>
          <p:cNvSpPr>
            <a:spLocks noChangeAspect="1"/>
          </p:cNvSpPr>
          <p:nvPr/>
        </p:nvSpPr>
        <p:spPr bwMode="auto">
          <a:xfrm>
            <a:off x="3119438" y="5083175"/>
            <a:ext cx="106362" cy="107950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483" name="465 Elipse">
            <a:extLst>
              <a:ext uri="{FF2B5EF4-FFF2-40B4-BE49-F238E27FC236}">
                <a16:creationId xmlns:a16="http://schemas.microsoft.com/office/drawing/2014/main" id="{2A7FFD4A-1BC8-4550-97E5-28B8BD72AC18}"/>
              </a:ext>
            </a:extLst>
          </p:cNvPr>
          <p:cNvSpPr>
            <a:spLocks noChangeAspect="1"/>
          </p:cNvSpPr>
          <p:nvPr/>
        </p:nvSpPr>
        <p:spPr bwMode="auto">
          <a:xfrm>
            <a:off x="2905125" y="4940300"/>
            <a:ext cx="106363" cy="107950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484" name="466 Elipse">
            <a:extLst>
              <a:ext uri="{FF2B5EF4-FFF2-40B4-BE49-F238E27FC236}">
                <a16:creationId xmlns:a16="http://schemas.microsoft.com/office/drawing/2014/main" id="{C2CA6FDF-2DEA-4E3A-9FB7-23F427A5452A}"/>
              </a:ext>
            </a:extLst>
          </p:cNvPr>
          <p:cNvSpPr>
            <a:spLocks noChangeAspect="1"/>
          </p:cNvSpPr>
          <p:nvPr/>
        </p:nvSpPr>
        <p:spPr bwMode="auto">
          <a:xfrm>
            <a:off x="3128963" y="4833938"/>
            <a:ext cx="106362" cy="106362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485" name="467 Elipse">
            <a:extLst>
              <a:ext uri="{FF2B5EF4-FFF2-40B4-BE49-F238E27FC236}">
                <a16:creationId xmlns:a16="http://schemas.microsoft.com/office/drawing/2014/main" id="{7FE07D35-10DE-4F86-8AC9-EB1A6F967EE9}"/>
              </a:ext>
            </a:extLst>
          </p:cNvPr>
          <p:cNvSpPr>
            <a:spLocks noChangeAspect="1"/>
          </p:cNvSpPr>
          <p:nvPr/>
        </p:nvSpPr>
        <p:spPr bwMode="auto">
          <a:xfrm>
            <a:off x="3271838" y="5235575"/>
            <a:ext cx="106362" cy="107950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486" name="468 Elipse">
            <a:extLst>
              <a:ext uri="{FF2B5EF4-FFF2-40B4-BE49-F238E27FC236}">
                <a16:creationId xmlns:a16="http://schemas.microsoft.com/office/drawing/2014/main" id="{84BB2A6B-A06F-4B6F-AB92-1C5B1C72D640}"/>
              </a:ext>
            </a:extLst>
          </p:cNvPr>
          <p:cNvSpPr>
            <a:spLocks noChangeAspect="1"/>
          </p:cNvSpPr>
          <p:nvPr/>
        </p:nvSpPr>
        <p:spPr bwMode="auto">
          <a:xfrm>
            <a:off x="3057525" y="5092700"/>
            <a:ext cx="106363" cy="107950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487" name="469 Elipse">
            <a:extLst>
              <a:ext uri="{FF2B5EF4-FFF2-40B4-BE49-F238E27FC236}">
                <a16:creationId xmlns:a16="http://schemas.microsoft.com/office/drawing/2014/main" id="{E66D3C4C-E9C0-44CA-A167-D0656767B63A}"/>
              </a:ext>
            </a:extLst>
          </p:cNvPr>
          <p:cNvSpPr>
            <a:spLocks noChangeAspect="1"/>
          </p:cNvSpPr>
          <p:nvPr/>
        </p:nvSpPr>
        <p:spPr bwMode="auto">
          <a:xfrm>
            <a:off x="3281363" y="4986338"/>
            <a:ext cx="106362" cy="106362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488" name="470 Elipse">
            <a:extLst>
              <a:ext uri="{FF2B5EF4-FFF2-40B4-BE49-F238E27FC236}">
                <a16:creationId xmlns:a16="http://schemas.microsoft.com/office/drawing/2014/main" id="{B0BBF4DB-EF8B-452B-9B9B-506F8D8846E1}"/>
              </a:ext>
            </a:extLst>
          </p:cNvPr>
          <p:cNvSpPr>
            <a:spLocks noChangeAspect="1"/>
          </p:cNvSpPr>
          <p:nvPr/>
        </p:nvSpPr>
        <p:spPr bwMode="auto">
          <a:xfrm>
            <a:off x="3424238" y="5387975"/>
            <a:ext cx="106362" cy="107950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489" name="471 Elipse">
            <a:extLst>
              <a:ext uri="{FF2B5EF4-FFF2-40B4-BE49-F238E27FC236}">
                <a16:creationId xmlns:a16="http://schemas.microsoft.com/office/drawing/2014/main" id="{AC5DCE4E-3A8C-49C9-9C67-825A26E9BC43}"/>
              </a:ext>
            </a:extLst>
          </p:cNvPr>
          <p:cNvSpPr>
            <a:spLocks noChangeAspect="1"/>
          </p:cNvSpPr>
          <p:nvPr/>
        </p:nvSpPr>
        <p:spPr bwMode="auto">
          <a:xfrm>
            <a:off x="3209925" y="5245100"/>
            <a:ext cx="106363" cy="107950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490" name="472 Elipse">
            <a:extLst>
              <a:ext uri="{FF2B5EF4-FFF2-40B4-BE49-F238E27FC236}">
                <a16:creationId xmlns:a16="http://schemas.microsoft.com/office/drawing/2014/main" id="{E4C8D920-4D0E-4334-B9C1-AA809EB54A97}"/>
              </a:ext>
            </a:extLst>
          </p:cNvPr>
          <p:cNvSpPr>
            <a:spLocks noChangeAspect="1"/>
          </p:cNvSpPr>
          <p:nvPr/>
        </p:nvSpPr>
        <p:spPr bwMode="auto">
          <a:xfrm>
            <a:off x="3433763" y="5138738"/>
            <a:ext cx="106362" cy="106362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491" name="473 Elipse">
            <a:extLst>
              <a:ext uri="{FF2B5EF4-FFF2-40B4-BE49-F238E27FC236}">
                <a16:creationId xmlns:a16="http://schemas.microsoft.com/office/drawing/2014/main" id="{3ECB9613-C6F8-4803-A244-E97560E64EB3}"/>
              </a:ext>
            </a:extLst>
          </p:cNvPr>
          <p:cNvSpPr>
            <a:spLocks noChangeAspect="1"/>
          </p:cNvSpPr>
          <p:nvPr/>
        </p:nvSpPr>
        <p:spPr bwMode="auto">
          <a:xfrm>
            <a:off x="3576638" y="5540375"/>
            <a:ext cx="106362" cy="107950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492" name="474 Elipse">
            <a:extLst>
              <a:ext uri="{FF2B5EF4-FFF2-40B4-BE49-F238E27FC236}">
                <a16:creationId xmlns:a16="http://schemas.microsoft.com/office/drawing/2014/main" id="{EE160DB6-0C37-4B67-A615-D04612EE5972}"/>
              </a:ext>
            </a:extLst>
          </p:cNvPr>
          <p:cNvSpPr>
            <a:spLocks noChangeAspect="1"/>
          </p:cNvSpPr>
          <p:nvPr/>
        </p:nvSpPr>
        <p:spPr bwMode="auto">
          <a:xfrm>
            <a:off x="3362325" y="5397500"/>
            <a:ext cx="106363" cy="107950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493" name="475 Elipse">
            <a:extLst>
              <a:ext uri="{FF2B5EF4-FFF2-40B4-BE49-F238E27FC236}">
                <a16:creationId xmlns:a16="http://schemas.microsoft.com/office/drawing/2014/main" id="{6F52618A-B48D-46F5-BC5A-8A10ACB297ED}"/>
              </a:ext>
            </a:extLst>
          </p:cNvPr>
          <p:cNvSpPr>
            <a:spLocks noChangeAspect="1"/>
          </p:cNvSpPr>
          <p:nvPr/>
        </p:nvSpPr>
        <p:spPr bwMode="auto">
          <a:xfrm>
            <a:off x="3586163" y="5291138"/>
            <a:ext cx="106362" cy="106362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494" name="476 Elipse">
            <a:extLst>
              <a:ext uri="{FF2B5EF4-FFF2-40B4-BE49-F238E27FC236}">
                <a16:creationId xmlns:a16="http://schemas.microsoft.com/office/drawing/2014/main" id="{575BB05C-63DF-44D6-A2EC-8A7DE1D73164}"/>
              </a:ext>
            </a:extLst>
          </p:cNvPr>
          <p:cNvSpPr>
            <a:spLocks noChangeAspect="1"/>
          </p:cNvSpPr>
          <p:nvPr/>
        </p:nvSpPr>
        <p:spPr bwMode="auto">
          <a:xfrm>
            <a:off x="3729038" y="5692775"/>
            <a:ext cx="106362" cy="107950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495" name="477 Elipse">
            <a:extLst>
              <a:ext uri="{FF2B5EF4-FFF2-40B4-BE49-F238E27FC236}">
                <a16:creationId xmlns:a16="http://schemas.microsoft.com/office/drawing/2014/main" id="{B5E6E63E-D40D-4037-B38E-0440A608043B}"/>
              </a:ext>
            </a:extLst>
          </p:cNvPr>
          <p:cNvSpPr>
            <a:spLocks noChangeAspect="1"/>
          </p:cNvSpPr>
          <p:nvPr/>
        </p:nvSpPr>
        <p:spPr bwMode="auto">
          <a:xfrm>
            <a:off x="3514725" y="5549900"/>
            <a:ext cx="106363" cy="107950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496" name="478 Elipse">
            <a:extLst>
              <a:ext uri="{FF2B5EF4-FFF2-40B4-BE49-F238E27FC236}">
                <a16:creationId xmlns:a16="http://schemas.microsoft.com/office/drawing/2014/main" id="{E7EC277A-E84F-4D17-8202-63D69501EFF4}"/>
              </a:ext>
            </a:extLst>
          </p:cNvPr>
          <p:cNvSpPr>
            <a:spLocks noChangeAspect="1"/>
          </p:cNvSpPr>
          <p:nvPr/>
        </p:nvSpPr>
        <p:spPr bwMode="auto">
          <a:xfrm>
            <a:off x="3738563" y="5443538"/>
            <a:ext cx="106362" cy="106362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497" name="479 Elipse">
            <a:extLst>
              <a:ext uri="{FF2B5EF4-FFF2-40B4-BE49-F238E27FC236}">
                <a16:creationId xmlns:a16="http://schemas.microsoft.com/office/drawing/2014/main" id="{0A8F7AA4-5F3B-413A-9FD8-98A1FD471FBF}"/>
              </a:ext>
            </a:extLst>
          </p:cNvPr>
          <p:cNvSpPr>
            <a:spLocks noChangeAspect="1"/>
          </p:cNvSpPr>
          <p:nvPr/>
        </p:nvSpPr>
        <p:spPr bwMode="auto">
          <a:xfrm>
            <a:off x="3881438" y="5845175"/>
            <a:ext cx="106362" cy="107950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498" name="480 Elipse">
            <a:extLst>
              <a:ext uri="{FF2B5EF4-FFF2-40B4-BE49-F238E27FC236}">
                <a16:creationId xmlns:a16="http://schemas.microsoft.com/office/drawing/2014/main" id="{4D1E4B03-D76C-465C-9461-63DFDCF50349}"/>
              </a:ext>
            </a:extLst>
          </p:cNvPr>
          <p:cNvSpPr>
            <a:spLocks noChangeAspect="1"/>
          </p:cNvSpPr>
          <p:nvPr/>
        </p:nvSpPr>
        <p:spPr bwMode="auto">
          <a:xfrm>
            <a:off x="3667125" y="5702300"/>
            <a:ext cx="106363" cy="107950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499" name="481 Elipse">
            <a:extLst>
              <a:ext uri="{FF2B5EF4-FFF2-40B4-BE49-F238E27FC236}">
                <a16:creationId xmlns:a16="http://schemas.microsoft.com/office/drawing/2014/main" id="{0B99B324-C890-4B6E-B279-4155BA51127E}"/>
              </a:ext>
            </a:extLst>
          </p:cNvPr>
          <p:cNvSpPr>
            <a:spLocks noChangeAspect="1"/>
          </p:cNvSpPr>
          <p:nvPr/>
        </p:nvSpPr>
        <p:spPr bwMode="auto">
          <a:xfrm>
            <a:off x="3890963" y="5595938"/>
            <a:ext cx="106362" cy="106362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500" name="482 Elipse">
            <a:extLst>
              <a:ext uri="{FF2B5EF4-FFF2-40B4-BE49-F238E27FC236}">
                <a16:creationId xmlns:a16="http://schemas.microsoft.com/office/drawing/2014/main" id="{8C5DC796-9A86-4FB0-A657-2505982F25CB}"/>
              </a:ext>
            </a:extLst>
          </p:cNvPr>
          <p:cNvSpPr>
            <a:spLocks noChangeAspect="1"/>
          </p:cNvSpPr>
          <p:nvPr/>
        </p:nvSpPr>
        <p:spPr bwMode="auto">
          <a:xfrm>
            <a:off x="4033838" y="5997575"/>
            <a:ext cx="106362" cy="107950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501" name="483 Elipse">
            <a:extLst>
              <a:ext uri="{FF2B5EF4-FFF2-40B4-BE49-F238E27FC236}">
                <a16:creationId xmlns:a16="http://schemas.microsoft.com/office/drawing/2014/main" id="{99B80468-B650-44AD-9358-54ED1A3DFEDB}"/>
              </a:ext>
            </a:extLst>
          </p:cNvPr>
          <p:cNvSpPr>
            <a:spLocks noChangeAspect="1"/>
          </p:cNvSpPr>
          <p:nvPr/>
        </p:nvSpPr>
        <p:spPr bwMode="auto">
          <a:xfrm>
            <a:off x="3819525" y="5854700"/>
            <a:ext cx="106363" cy="107950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502" name="484 Elipse">
            <a:extLst>
              <a:ext uri="{FF2B5EF4-FFF2-40B4-BE49-F238E27FC236}">
                <a16:creationId xmlns:a16="http://schemas.microsoft.com/office/drawing/2014/main" id="{ED8C6258-08AB-41E8-BED7-2A0BBF6EE25F}"/>
              </a:ext>
            </a:extLst>
          </p:cNvPr>
          <p:cNvSpPr>
            <a:spLocks noChangeAspect="1"/>
          </p:cNvSpPr>
          <p:nvPr/>
        </p:nvSpPr>
        <p:spPr bwMode="auto">
          <a:xfrm>
            <a:off x="4043363" y="5748338"/>
            <a:ext cx="106362" cy="106362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503" name="485 Elipse">
            <a:extLst>
              <a:ext uri="{FF2B5EF4-FFF2-40B4-BE49-F238E27FC236}">
                <a16:creationId xmlns:a16="http://schemas.microsoft.com/office/drawing/2014/main" id="{9F0D36AB-82F9-4762-881C-DCDA978688BB}"/>
              </a:ext>
            </a:extLst>
          </p:cNvPr>
          <p:cNvSpPr>
            <a:spLocks noChangeAspect="1"/>
          </p:cNvSpPr>
          <p:nvPr/>
        </p:nvSpPr>
        <p:spPr bwMode="auto">
          <a:xfrm>
            <a:off x="4186238" y="6149975"/>
            <a:ext cx="106362" cy="107950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504" name="486 Elipse">
            <a:extLst>
              <a:ext uri="{FF2B5EF4-FFF2-40B4-BE49-F238E27FC236}">
                <a16:creationId xmlns:a16="http://schemas.microsoft.com/office/drawing/2014/main" id="{BE8DEC50-BB99-4EB8-9510-8BB89A7606C8}"/>
              </a:ext>
            </a:extLst>
          </p:cNvPr>
          <p:cNvSpPr>
            <a:spLocks noChangeAspect="1"/>
          </p:cNvSpPr>
          <p:nvPr/>
        </p:nvSpPr>
        <p:spPr bwMode="auto">
          <a:xfrm>
            <a:off x="3971925" y="6007100"/>
            <a:ext cx="106363" cy="107950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505" name="487 Elipse">
            <a:extLst>
              <a:ext uri="{FF2B5EF4-FFF2-40B4-BE49-F238E27FC236}">
                <a16:creationId xmlns:a16="http://schemas.microsoft.com/office/drawing/2014/main" id="{E677268B-1833-4D5D-A213-ACD1AC32E086}"/>
              </a:ext>
            </a:extLst>
          </p:cNvPr>
          <p:cNvSpPr>
            <a:spLocks noChangeAspect="1"/>
          </p:cNvSpPr>
          <p:nvPr/>
        </p:nvSpPr>
        <p:spPr bwMode="auto">
          <a:xfrm>
            <a:off x="4195763" y="5900738"/>
            <a:ext cx="106362" cy="106362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506" name="488 Elipse">
            <a:extLst>
              <a:ext uri="{FF2B5EF4-FFF2-40B4-BE49-F238E27FC236}">
                <a16:creationId xmlns:a16="http://schemas.microsoft.com/office/drawing/2014/main" id="{85ADD72C-1946-4138-9013-3CE09EC859DE}"/>
              </a:ext>
            </a:extLst>
          </p:cNvPr>
          <p:cNvSpPr>
            <a:spLocks noChangeAspect="1"/>
          </p:cNvSpPr>
          <p:nvPr/>
        </p:nvSpPr>
        <p:spPr bwMode="auto">
          <a:xfrm>
            <a:off x="4338638" y="6302375"/>
            <a:ext cx="106362" cy="107950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507" name="489 Elipse">
            <a:extLst>
              <a:ext uri="{FF2B5EF4-FFF2-40B4-BE49-F238E27FC236}">
                <a16:creationId xmlns:a16="http://schemas.microsoft.com/office/drawing/2014/main" id="{9AAC67A4-B4A9-4193-B1E6-C16EA6155164}"/>
              </a:ext>
            </a:extLst>
          </p:cNvPr>
          <p:cNvSpPr>
            <a:spLocks noChangeAspect="1"/>
          </p:cNvSpPr>
          <p:nvPr/>
        </p:nvSpPr>
        <p:spPr bwMode="auto">
          <a:xfrm>
            <a:off x="4124325" y="6159500"/>
            <a:ext cx="106363" cy="107950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508" name="490 Elipse">
            <a:extLst>
              <a:ext uri="{FF2B5EF4-FFF2-40B4-BE49-F238E27FC236}">
                <a16:creationId xmlns:a16="http://schemas.microsoft.com/office/drawing/2014/main" id="{9AB198E5-4BFF-480E-AD86-155BF3AE41A2}"/>
              </a:ext>
            </a:extLst>
          </p:cNvPr>
          <p:cNvSpPr>
            <a:spLocks noChangeAspect="1"/>
          </p:cNvSpPr>
          <p:nvPr/>
        </p:nvSpPr>
        <p:spPr bwMode="auto">
          <a:xfrm>
            <a:off x="4348163" y="6053138"/>
            <a:ext cx="106362" cy="106362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509" name="491 Elipse">
            <a:extLst>
              <a:ext uri="{FF2B5EF4-FFF2-40B4-BE49-F238E27FC236}">
                <a16:creationId xmlns:a16="http://schemas.microsoft.com/office/drawing/2014/main" id="{DAA9FB1D-47F5-403F-8062-E1348B8F20B7}"/>
              </a:ext>
            </a:extLst>
          </p:cNvPr>
          <p:cNvSpPr>
            <a:spLocks noChangeAspect="1"/>
          </p:cNvSpPr>
          <p:nvPr/>
        </p:nvSpPr>
        <p:spPr bwMode="auto">
          <a:xfrm>
            <a:off x="4491038" y="6454775"/>
            <a:ext cx="106362" cy="107950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510" name="492 Elipse">
            <a:extLst>
              <a:ext uri="{FF2B5EF4-FFF2-40B4-BE49-F238E27FC236}">
                <a16:creationId xmlns:a16="http://schemas.microsoft.com/office/drawing/2014/main" id="{9F7CF424-34A9-4049-8066-88E5D848A0EB}"/>
              </a:ext>
            </a:extLst>
          </p:cNvPr>
          <p:cNvSpPr>
            <a:spLocks noChangeAspect="1"/>
          </p:cNvSpPr>
          <p:nvPr/>
        </p:nvSpPr>
        <p:spPr bwMode="auto">
          <a:xfrm>
            <a:off x="4276725" y="6311900"/>
            <a:ext cx="106363" cy="107950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511" name="493 Elipse">
            <a:extLst>
              <a:ext uri="{FF2B5EF4-FFF2-40B4-BE49-F238E27FC236}">
                <a16:creationId xmlns:a16="http://schemas.microsoft.com/office/drawing/2014/main" id="{62755CC7-E627-4158-996D-22C0AFEF0D83}"/>
              </a:ext>
            </a:extLst>
          </p:cNvPr>
          <p:cNvSpPr>
            <a:spLocks noChangeAspect="1"/>
          </p:cNvSpPr>
          <p:nvPr/>
        </p:nvSpPr>
        <p:spPr bwMode="auto">
          <a:xfrm>
            <a:off x="4500563" y="6205538"/>
            <a:ext cx="106362" cy="106362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512" name="494 Elipse">
            <a:extLst>
              <a:ext uri="{FF2B5EF4-FFF2-40B4-BE49-F238E27FC236}">
                <a16:creationId xmlns:a16="http://schemas.microsoft.com/office/drawing/2014/main" id="{12783799-5358-48F7-B73A-AE20C12C7CDD}"/>
              </a:ext>
            </a:extLst>
          </p:cNvPr>
          <p:cNvSpPr>
            <a:spLocks noChangeAspect="1"/>
          </p:cNvSpPr>
          <p:nvPr/>
        </p:nvSpPr>
        <p:spPr bwMode="auto">
          <a:xfrm>
            <a:off x="4643438" y="6607175"/>
            <a:ext cx="106362" cy="107950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513" name="495 Elipse">
            <a:extLst>
              <a:ext uri="{FF2B5EF4-FFF2-40B4-BE49-F238E27FC236}">
                <a16:creationId xmlns:a16="http://schemas.microsoft.com/office/drawing/2014/main" id="{CCC5E91A-0420-4221-99F5-8B5DBB2382DB}"/>
              </a:ext>
            </a:extLst>
          </p:cNvPr>
          <p:cNvSpPr>
            <a:spLocks noChangeAspect="1"/>
          </p:cNvSpPr>
          <p:nvPr/>
        </p:nvSpPr>
        <p:spPr bwMode="auto">
          <a:xfrm>
            <a:off x="4429125" y="6464300"/>
            <a:ext cx="106363" cy="107950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514" name="496 Elipse">
            <a:extLst>
              <a:ext uri="{FF2B5EF4-FFF2-40B4-BE49-F238E27FC236}">
                <a16:creationId xmlns:a16="http://schemas.microsoft.com/office/drawing/2014/main" id="{356351E9-4801-45FC-A7D2-926FDF859E84}"/>
              </a:ext>
            </a:extLst>
          </p:cNvPr>
          <p:cNvSpPr>
            <a:spLocks noChangeAspect="1"/>
          </p:cNvSpPr>
          <p:nvPr/>
        </p:nvSpPr>
        <p:spPr bwMode="auto">
          <a:xfrm>
            <a:off x="4652963" y="6357938"/>
            <a:ext cx="106362" cy="106362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515" name="497 Elipse">
            <a:extLst>
              <a:ext uri="{FF2B5EF4-FFF2-40B4-BE49-F238E27FC236}">
                <a16:creationId xmlns:a16="http://schemas.microsoft.com/office/drawing/2014/main" id="{9B4B2A6A-C2F4-4D87-B246-F62E84C98B00}"/>
              </a:ext>
            </a:extLst>
          </p:cNvPr>
          <p:cNvSpPr>
            <a:spLocks noChangeAspect="1"/>
          </p:cNvSpPr>
          <p:nvPr/>
        </p:nvSpPr>
        <p:spPr bwMode="auto">
          <a:xfrm>
            <a:off x="4795838" y="6759575"/>
            <a:ext cx="106362" cy="107950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516" name="498 Elipse">
            <a:extLst>
              <a:ext uri="{FF2B5EF4-FFF2-40B4-BE49-F238E27FC236}">
                <a16:creationId xmlns:a16="http://schemas.microsoft.com/office/drawing/2014/main" id="{2DA3CF7D-401A-4613-9914-D057B87F62D2}"/>
              </a:ext>
            </a:extLst>
          </p:cNvPr>
          <p:cNvSpPr>
            <a:spLocks noChangeAspect="1"/>
          </p:cNvSpPr>
          <p:nvPr/>
        </p:nvSpPr>
        <p:spPr bwMode="auto">
          <a:xfrm>
            <a:off x="4581525" y="6616700"/>
            <a:ext cx="106363" cy="107950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517" name="499 Elipse">
            <a:extLst>
              <a:ext uri="{FF2B5EF4-FFF2-40B4-BE49-F238E27FC236}">
                <a16:creationId xmlns:a16="http://schemas.microsoft.com/office/drawing/2014/main" id="{E42365E9-522D-43CF-BED9-0BE4F64308F2}"/>
              </a:ext>
            </a:extLst>
          </p:cNvPr>
          <p:cNvSpPr>
            <a:spLocks noChangeAspect="1"/>
          </p:cNvSpPr>
          <p:nvPr/>
        </p:nvSpPr>
        <p:spPr bwMode="auto">
          <a:xfrm>
            <a:off x="4805363" y="6510338"/>
            <a:ext cx="106362" cy="106362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518" name="500 Elipse">
            <a:extLst>
              <a:ext uri="{FF2B5EF4-FFF2-40B4-BE49-F238E27FC236}">
                <a16:creationId xmlns:a16="http://schemas.microsoft.com/office/drawing/2014/main" id="{07991AD9-4763-4D61-8BC4-23265723DD6C}"/>
              </a:ext>
            </a:extLst>
          </p:cNvPr>
          <p:cNvSpPr>
            <a:spLocks noChangeAspect="1"/>
          </p:cNvSpPr>
          <p:nvPr/>
        </p:nvSpPr>
        <p:spPr bwMode="auto">
          <a:xfrm>
            <a:off x="96838" y="2535238"/>
            <a:ext cx="107950" cy="107950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519" name="501 Elipse">
            <a:extLst>
              <a:ext uri="{FF2B5EF4-FFF2-40B4-BE49-F238E27FC236}">
                <a16:creationId xmlns:a16="http://schemas.microsoft.com/office/drawing/2014/main" id="{529BDA23-FDCA-42C6-A19D-224DC3021DD0}"/>
              </a:ext>
            </a:extLst>
          </p:cNvPr>
          <p:cNvSpPr>
            <a:spLocks noChangeAspect="1"/>
          </p:cNvSpPr>
          <p:nvPr/>
        </p:nvSpPr>
        <p:spPr bwMode="auto">
          <a:xfrm>
            <a:off x="2071688" y="642938"/>
            <a:ext cx="106362" cy="106362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520" name="502 Elipse">
            <a:extLst>
              <a:ext uri="{FF2B5EF4-FFF2-40B4-BE49-F238E27FC236}">
                <a16:creationId xmlns:a16="http://schemas.microsoft.com/office/drawing/2014/main" id="{53ECB486-D44A-4C47-9C82-5E5189A40846}"/>
              </a:ext>
            </a:extLst>
          </p:cNvPr>
          <p:cNvSpPr>
            <a:spLocks noChangeAspect="1"/>
          </p:cNvSpPr>
          <p:nvPr/>
        </p:nvSpPr>
        <p:spPr bwMode="auto">
          <a:xfrm>
            <a:off x="106363" y="2286000"/>
            <a:ext cx="107950" cy="106363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521" name="503 Elipse">
            <a:extLst>
              <a:ext uri="{FF2B5EF4-FFF2-40B4-BE49-F238E27FC236}">
                <a16:creationId xmlns:a16="http://schemas.microsoft.com/office/drawing/2014/main" id="{411E2568-6980-471E-A67A-14D6B53498AB}"/>
              </a:ext>
            </a:extLst>
          </p:cNvPr>
          <p:cNvSpPr>
            <a:spLocks noChangeAspect="1"/>
          </p:cNvSpPr>
          <p:nvPr/>
        </p:nvSpPr>
        <p:spPr bwMode="auto">
          <a:xfrm>
            <a:off x="249238" y="2687638"/>
            <a:ext cx="107950" cy="107950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522" name="504 Elipse">
            <a:extLst>
              <a:ext uri="{FF2B5EF4-FFF2-40B4-BE49-F238E27FC236}">
                <a16:creationId xmlns:a16="http://schemas.microsoft.com/office/drawing/2014/main" id="{099D2F13-CFE1-42BC-B4C2-C6A7B7D209CB}"/>
              </a:ext>
            </a:extLst>
          </p:cNvPr>
          <p:cNvSpPr>
            <a:spLocks noChangeAspect="1"/>
          </p:cNvSpPr>
          <p:nvPr/>
        </p:nvSpPr>
        <p:spPr bwMode="auto">
          <a:xfrm>
            <a:off x="34925" y="2544763"/>
            <a:ext cx="107950" cy="107950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523" name="505 Elipse">
            <a:extLst>
              <a:ext uri="{FF2B5EF4-FFF2-40B4-BE49-F238E27FC236}">
                <a16:creationId xmlns:a16="http://schemas.microsoft.com/office/drawing/2014/main" id="{59613262-30CE-4212-903E-FF8840B8A9D9}"/>
              </a:ext>
            </a:extLst>
          </p:cNvPr>
          <p:cNvSpPr>
            <a:spLocks noChangeAspect="1"/>
          </p:cNvSpPr>
          <p:nvPr/>
        </p:nvSpPr>
        <p:spPr bwMode="auto">
          <a:xfrm>
            <a:off x="258763" y="2438400"/>
            <a:ext cx="107950" cy="106363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524" name="506 Elipse">
            <a:extLst>
              <a:ext uri="{FF2B5EF4-FFF2-40B4-BE49-F238E27FC236}">
                <a16:creationId xmlns:a16="http://schemas.microsoft.com/office/drawing/2014/main" id="{60A7950D-2DDE-40F3-9185-822E38582226}"/>
              </a:ext>
            </a:extLst>
          </p:cNvPr>
          <p:cNvSpPr>
            <a:spLocks noChangeAspect="1"/>
          </p:cNvSpPr>
          <p:nvPr/>
        </p:nvSpPr>
        <p:spPr bwMode="auto">
          <a:xfrm>
            <a:off x="401638" y="2840038"/>
            <a:ext cx="107950" cy="107950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525" name="507 Elipse">
            <a:extLst>
              <a:ext uri="{FF2B5EF4-FFF2-40B4-BE49-F238E27FC236}">
                <a16:creationId xmlns:a16="http://schemas.microsoft.com/office/drawing/2014/main" id="{5327CDFD-176A-4A3F-874E-30BECD965388}"/>
              </a:ext>
            </a:extLst>
          </p:cNvPr>
          <p:cNvSpPr>
            <a:spLocks noChangeAspect="1"/>
          </p:cNvSpPr>
          <p:nvPr/>
        </p:nvSpPr>
        <p:spPr bwMode="auto">
          <a:xfrm>
            <a:off x="187325" y="2697163"/>
            <a:ext cx="107950" cy="107950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526" name="508 Elipse">
            <a:extLst>
              <a:ext uri="{FF2B5EF4-FFF2-40B4-BE49-F238E27FC236}">
                <a16:creationId xmlns:a16="http://schemas.microsoft.com/office/drawing/2014/main" id="{461CC08C-C757-4495-BB0A-57084A9086B6}"/>
              </a:ext>
            </a:extLst>
          </p:cNvPr>
          <p:cNvSpPr>
            <a:spLocks noChangeAspect="1"/>
          </p:cNvSpPr>
          <p:nvPr/>
        </p:nvSpPr>
        <p:spPr bwMode="auto">
          <a:xfrm>
            <a:off x="411163" y="2590800"/>
            <a:ext cx="107950" cy="106363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527" name="509 Elipse">
            <a:extLst>
              <a:ext uri="{FF2B5EF4-FFF2-40B4-BE49-F238E27FC236}">
                <a16:creationId xmlns:a16="http://schemas.microsoft.com/office/drawing/2014/main" id="{5AC30798-0F22-49FC-9D8A-3F2E212D5352}"/>
              </a:ext>
            </a:extLst>
          </p:cNvPr>
          <p:cNvSpPr>
            <a:spLocks noChangeAspect="1"/>
          </p:cNvSpPr>
          <p:nvPr/>
        </p:nvSpPr>
        <p:spPr bwMode="auto">
          <a:xfrm>
            <a:off x="554038" y="2992438"/>
            <a:ext cx="107950" cy="107950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528" name="510 Elipse">
            <a:extLst>
              <a:ext uri="{FF2B5EF4-FFF2-40B4-BE49-F238E27FC236}">
                <a16:creationId xmlns:a16="http://schemas.microsoft.com/office/drawing/2014/main" id="{FF67982C-BFE2-455D-A44D-7D5ADCB0F866}"/>
              </a:ext>
            </a:extLst>
          </p:cNvPr>
          <p:cNvSpPr>
            <a:spLocks noChangeAspect="1"/>
          </p:cNvSpPr>
          <p:nvPr/>
        </p:nvSpPr>
        <p:spPr bwMode="auto">
          <a:xfrm>
            <a:off x="339725" y="2849563"/>
            <a:ext cx="107950" cy="107950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529" name="511 Elipse">
            <a:extLst>
              <a:ext uri="{FF2B5EF4-FFF2-40B4-BE49-F238E27FC236}">
                <a16:creationId xmlns:a16="http://schemas.microsoft.com/office/drawing/2014/main" id="{24A88752-A9B1-4017-AE56-46E3ED934E02}"/>
              </a:ext>
            </a:extLst>
          </p:cNvPr>
          <p:cNvSpPr>
            <a:spLocks noChangeAspect="1"/>
          </p:cNvSpPr>
          <p:nvPr/>
        </p:nvSpPr>
        <p:spPr bwMode="auto">
          <a:xfrm>
            <a:off x="563563" y="2743200"/>
            <a:ext cx="107950" cy="106363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530" name="512 Elipse">
            <a:extLst>
              <a:ext uri="{FF2B5EF4-FFF2-40B4-BE49-F238E27FC236}">
                <a16:creationId xmlns:a16="http://schemas.microsoft.com/office/drawing/2014/main" id="{6492B756-6269-4C67-9D9A-6A390B202037}"/>
              </a:ext>
            </a:extLst>
          </p:cNvPr>
          <p:cNvSpPr>
            <a:spLocks noChangeAspect="1"/>
          </p:cNvSpPr>
          <p:nvPr/>
        </p:nvSpPr>
        <p:spPr bwMode="auto">
          <a:xfrm>
            <a:off x="706438" y="3144838"/>
            <a:ext cx="107950" cy="107950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531" name="513 Elipse">
            <a:extLst>
              <a:ext uri="{FF2B5EF4-FFF2-40B4-BE49-F238E27FC236}">
                <a16:creationId xmlns:a16="http://schemas.microsoft.com/office/drawing/2014/main" id="{71D5EEE7-3EB4-4DE4-A504-29C435DA46A1}"/>
              </a:ext>
            </a:extLst>
          </p:cNvPr>
          <p:cNvSpPr>
            <a:spLocks noChangeAspect="1"/>
          </p:cNvSpPr>
          <p:nvPr/>
        </p:nvSpPr>
        <p:spPr bwMode="auto">
          <a:xfrm>
            <a:off x="492125" y="3001963"/>
            <a:ext cx="107950" cy="107950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532" name="514 Elipse">
            <a:extLst>
              <a:ext uri="{FF2B5EF4-FFF2-40B4-BE49-F238E27FC236}">
                <a16:creationId xmlns:a16="http://schemas.microsoft.com/office/drawing/2014/main" id="{C7796756-8FB6-4898-A627-392E389B1179}"/>
              </a:ext>
            </a:extLst>
          </p:cNvPr>
          <p:cNvSpPr>
            <a:spLocks noChangeAspect="1"/>
          </p:cNvSpPr>
          <p:nvPr/>
        </p:nvSpPr>
        <p:spPr bwMode="auto">
          <a:xfrm>
            <a:off x="715963" y="2895600"/>
            <a:ext cx="107950" cy="106363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533" name="515 Elipse">
            <a:extLst>
              <a:ext uri="{FF2B5EF4-FFF2-40B4-BE49-F238E27FC236}">
                <a16:creationId xmlns:a16="http://schemas.microsoft.com/office/drawing/2014/main" id="{3A1BBEDE-DD40-4A29-A6D4-322B442A5FF6}"/>
              </a:ext>
            </a:extLst>
          </p:cNvPr>
          <p:cNvSpPr>
            <a:spLocks noChangeAspect="1"/>
          </p:cNvSpPr>
          <p:nvPr/>
        </p:nvSpPr>
        <p:spPr bwMode="auto">
          <a:xfrm>
            <a:off x="858838" y="3297238"/>
            <a:ext cx="107950" cy="107950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534" name="516 Elipse">
            <a:extLst>
              <a:ext uri="{FF2B5EF4-FFF2-40B4-BE49-F238E27FC236}">
                <a16:creationId xmlns:a16="http://schemas.microsoft.com/office/drawing/2014/main" id="{06872CC9-7FF5-4203-80E4-F8DADF677465}"/>
              </a:ext>
            </a:extLst>
          </p:cNvPr>
          <p:cNvSpPr>
            <a:spLocks noChangeAspect="1"/>
          </p:cNvSpPr>
          <p:nvPr/>
        </p:nvSpPr>
        <p:spPr bwMode="auto">
          <a:xfrm>
            <a:off x="644525" y="3154363"/>
            <a:ext cx="107950" cy="107950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535" name="517 Elipse">
            <a:extLst>
              <a:ext uri="{FF2B5EF4-FFF2-40B4-BE49-F238E27FC236}">
                <a16:creationId xmlns:a16="http://schemas.microsoft.com/office/drawing/2014/main" id="{F55A945A-F806-47DD-A7B4-1620E654D237}"/>
              </a:ext>
            </a:extLst>
          </p:cNvPr>
          <p:cNvSpPr>
            <a:spLocks noChangeAspect="1"/>
          </p:cNvSpPr>
          <p:nvPr/>
        </p:nvSpPr>
        <p:spPr bwMode="auto">
          <a:xfrm>
            <a:off x="868363" y="3048000"/>
            <a:ext cx="107950" cy="106363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536" name="518 Elipse">
            <a:extLst>
              <a:ext uri="{FF2B5EF4-FFF2-40B4-BE49-F238E27FC236}">
                <a16:creationId xmlns:a16="http://schemas.microsoft.com/office/drawing/2014/main" id="{4DBF4E46-BF21-468F-939B-2A1F33FFCBB9}"/>
              </a:ext>
            </a:extLst>
          </p:cNvPr>
          <p:cNvSpPr>
            <a:spLocks noChangeAspect="1"/>
          </p:cNvSpPr>
          <p:nvPr/>
        </p:nvSpPr>
        <p:spPr bwMode="auto">
          <a:xfrm>
            <a:off x="1011238" y="3449638"/>
            <a:ext cx="107950" cy="107950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537" name="519 Elipse">
            <a:extLst>
              <a:ext uri="{FF2B5EF4-FFF2-40B4-BE49-F238E27FC236}">
                <a16:creationId xmlns:a16="http://schemas.microsoft.com/office/drawing/2014/main" id="{07207BB4-BD3C-4623-9093-0E02CCC13005}"/>
              </a:ext>
            </a:extLst>
          </p:cNvPr>
          <p:cNvSpPr>
            <a:spLocks noChangeAspect="1"/>
          </p:cNvSpPr>
          <p:nvPr/>
        </p:nvSpPr>
        <p:spPr bwMode="auto">
          <a:xfrm>
            <a:off x="796925" y="3306763"/>
            <a:ext cx="107950" cy="107950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538" name="520 Elipse">
            <a:extLst>
              <a:ext uri="{FF2B5EF4-FFF2-40B4-BE49-F238E27FC236}">
                <a16:creationId xmlns:a16="http://schemas.microsoft.com/office/drawing/2014/main" id="{64981044-086C-4200-9EAC-61BF746A3CEE}"/>
              </a:ext>
            </a:extLst>
          </p:cNvPr>
          <p:cNvSpPr>
            <a:spLocks noChangeAspect="1"/>
          </p:cNvSpPr>
          <p:nvPr/>
        </p:nvSpPr>
        <p:spPr bwMode="auto">
          <a:xfrm>
            <a:off x="1020763" y="3200400"/>
            <a:ext cx="107950" cy="106363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539" name="521 Elipse">
            <a:extLst>
              <a:ext uri="{FF2B5EF4-FFF2-40B4-BE49-F238E27FC236}">
                <a16:creationId xmlns:a16="http://schemas.microsoft.com/office/drawing/2014/main" id="{784481A3-5E08-4A1A-ACE9-2D3E0513EDC0}"/>
              </a:ext>
            </a:extLst>
          </p:cNvPr>
          <p:cNvSpPr>
            <a:spLocks noChangeAspect="1"/>
          </p:cNvSpPr>
          <p:nvPr/>
        </p:nvSpPr>
        <p:spPr bwMode="auto">
          <a:xfrm>
            <a:off x="1163638" y="3602038"/>
            <a:ext cx="107950" cy="107950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540" name="522 Elipse">
            <a:extLst>
              <a:ext uri="{FF2B5EF4-FFF2-40B4-BE49-F238E27FC236}">
                <a16:creationId xmlns:a16="http://schemas.microsoft.com/office/drawing/2014/main" id="{F6C534A0-E6B3-4A4D-80D1-C1CC9E786B7C}"/>
              </a:ext>
            </a:extLst>
          </p:cNvPr>
          <p:cNvSpPr>
            <a:spLocks noChangeAspect="1"/>
          </p:cNvSpPr>
          <p:nvPr/>
        </p:nvSpPr>
        <p:spPr bwMode="auto">
          <a:xfrm>
            <a:off x="949325" y="3459163"/>
            <a:ext cx="107950" cy="107950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541" name="523 Elipse">
            <a:extLst>
              <a:ext uri="{FF2B5EF4-FFF2-40B4-BE49-F238E27FC236}">
                <a16:creationId xmlns:a16="http://schemas.microsoft.com/office/drawing/2014/main" id="{7621294D-1445-43BD-BD60-DE5C3C48816A}"/>
              </a:ext>
            </a:extLst>
          </p:cNvPr>
          <p:cNvSpPr>
            <a:spLocks noChangeAspect="1"/>
          </p:cNvSpPr>
          <p:nvPr/>
        </p:nvSpPr>
        <p:spPr bwMode="auto">
          <a:xfrm>
            <a:off x="1173163" y="3352800"/>
            <a:ext cx="107950" cy="106363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542" name="524 Elipse">
            <a:extLst>
              <a:ext uri="{FF2B5EF4-FFF2-40B4-BE49-F238E27FC236}">
                <a16:creationId xmlns:a16="http://schemas.microsoft.com/office/drawing/2014/main" id="{3C2B31CB-8B56-41A0-81F0-CA1DF1C0B687}"/>
              </a:ext>
            </a:extLst>
          </p:cNvPr>
          <p:cNvSpPr>
            <a:spLocks noChangeAspect="1"/>
          </p:cNvSpPr>
          <p:nvPr/>
        </p:nvSpPr>
        <p:spPr bwMode="auto">
          <a:xfrm>
            <a:off x="1316038" y="3754438"/>
            <a:ext cx="107950" cy="107950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543" name="525 Elipse">
            <a:extLst>
              <a:ext uri="{FF2B5EF4-FFF2-40B4-BE49-F238E27FC236}">
                <a16:creationId xmlns:a16="http://schemas.microsoft.com/office/drawing/2014/main" id="{3D0C2C47-356E-48A3-8047-7C169225C593}"/>
              </a:ext>
            </a:extLst>
          </p:cNvPr>
          <p:cNvSpPr>
            <a:spLocks noChangeAspect="1"/>
          </p:cNvSpPr>
          <p:nvPr/>
        </p:nvSpPr>
        <p:spPr bwMode="auto">
          <a:xfrm>
            <a:off x="1101725" y="3611563"/>
            <a:ext cx="107950" cy="107950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544" name="526 Elipse">
            <a:extLst>
              <a:ext uri="{FF2B5EF4-FFF2-40B4-BE49-F238E27FC236}">
                <a16:creationId xmlns:a16="http://schemas.microsoft.com/office/drawing/2014/main" id="{4249D98E-69C7-42AC-AD28-CA4EF3D1F68A}"/>
              </a:ext>
            </a:extLst>
          </p:cNvPr>
          <p:cNvSpPr>
            <a:spLocks noChangeAspect="1"/>
          </p:cNvSpPr>
          <p:nvPr/>
        </p:nvSpPr>
        <p:spPr bwMode="auto">
          <a:xfrm>
            <a:off x="1325563" y="3505200"/>
            <a:ext cx="107950" cy="106363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545" name="527 Elipse">
            <a:extLst>
              <a:ext uri="{FF2B5EF4-FFF2-40B4-BE49-F238E27FC236}">
                <a16:creationId xmlns:a16="http://schemas.microsoft.com/office/drawing/2014/main" id="{9A80D687-0A8F-45CB-BB4C-13A724559A66}"/>
              </a:ext>
            </a:extLst>
          </p:cNvPr>
          <p:cNvSpPr>
            <a:spLocks noChangeAspect="1"/>
          </p:cNvSpPr>
          <p:nvPr/>
        </p:nvSpPr>
        <p:spPr bwMode="auto">
          <a:xfrm>
            <a:off x="1468438" y="3906838"/>
            <a:ext cx="107950" cy="107950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546" name="528 Elipse">
            <a:extLst>
              <a:ext uri="{FF2B5EF4-FFF2-40B4-BE49-F238E27FC236}">
                <a16:creationId xmlns:a16="http://schemas.microsoft.com/office/drawing/2014/main" id="{2BF7357A-93AA-47B8-890D-7A88E1FE4528}"/>
              </a:ext>
            </a:extLst>
          </p:cNvPr>
          <p:cNvSpPr>
            <a:spLocks noChangeAspect="1"/>
          </p:cNvSpPr>
          <p:nvPr/>
        </p:nvSpPr>
        <p:spPr bwMode="auto">
          <a:xfrm>
            <a:off x="1254125" y="3763963"/>
            <a:ext cx="107950" cy="107950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547" name="529 Elipse">
            <a:extLst>
              <a:ext uri="{FF2B5EF4-FFF2-40B4-BE49-F238E27FC236}">
                <a16:creationId xmlns:a16="http://schemas.microsoft.com/office/drawing/2014/main" id="{16D8595D-81F4-466E-A7DE-803764619254}"/>
              </a:ext>
            </a:extLst>
          </p:cNvPr>
          <p:cNvSpPr>
            <a:spLocks noChangeAspect="1"/>
          </p:cNvSpPr>
          <p:nvPr/>
        </p:nvSpPr>
        <p:spPr bwMode="auto">
          <a:xfrm>
            <a:off x="1477963" y="3657600"/>
            <a:ext cx="107950" cy="106363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548" name="530 Elipse">
            <a:extLst>
              <a:ext uri="{FF2B5EF4-FFF2-40B4-BE49-F238E27FC236}">
                <a16:creationId xmlns:a16="http://schemas.microsoft.com/office/drawing/2014/main" id="{2AFE1F8C-82D4-4104-A03D-9B4F08338324}"/>
              </a:ext>
            </a:extLst>
          </p:cNvPr>
          <p:cNvSpPr>
            <a:spLocks noChangeAspect="1"/>
          </p:cNvSpPr>
          <p:nvPr/>
        </p:nvSpPr>
        <p:spPr bwMode="auto">
          <a:xfrm>
            <a:off x="1620838" y="4059238"/>
            <a:ext cx="107950" cy="107950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549" name="531 Elipse">
            <a:extLst>
              <a:ext uri="{FF2B5EF4-FFF2-40B4-BE49-F238E27FC236}">
                <a16:creationId xmlns:a16="http://schemas.microsoft.com/office/drawing/2014/main" id="{F7A6519B-66B1-4690-B18D-99739D3E8310}"/>
              </a:ext>
            </a:extLst>
          </p:cNvPr>
          <p:cNvSpPr>
            <a:spLocks noChangeAspect="1"/>
          </p:cNvSpPr>
          <p:nvPr/>
        </p:nvSpPr>
        <p:spPr bwMode="auto">
          <a:xfrm>
            <a:off x="1406525" y="3916363"/>
            <a:ext cx="107950" cy="107950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550" name="532 Elipse">
            <a:extLst>
              <a:ext uri="{FF2B5EF4-FFF2-40B4-BE49-F238E27FC236}">
                <a16:creationId xmlns:a16="http://schemas.microsoft.com/office/drawing/2014/main" id="{B6B0D00E-AED6-4D01-8D92-2EE7692D780D}"/>
              </a:ext>
            </a:extLst>
          </p:cNvPr>
          <p:cNvSpPr>
            <a:spLocks noChangeAspect="1"/>
          </p:cNvSpPr>
          <p:nvPr/>
        </p:nvSpPr>
        <p:spPr bwMode="auto">
          <a:xfrm>
            <a:off x="1630363" y="3810000"/>
            <a:ext cx="107950" cy="106363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551" name="533 Elipse">
            <a:extLst>
              <a:ext uri="{FF2B5EF4-FFF2-40B4-BE49-F238E27FC236}">
                <a16:creationId xmlns:a16="http://schemas.microsoft.com/office/drawing/2014/main" id="{80CB3998-9A3C-4058-A520-EAF6B331D462}"/>
              </a:ext>
            </a:extLst>
          </p:cNvPr>
          <p:cNvSpPr>
            <a:spLocks noChangeAspect="1"/>
          </p:cNvSpPr>
          <p:nvPr/>
        </p:nvSpPr>
        <p:spPr bwMode="auto">
          <a:xfrm>
            <a:off x="1773238" y="4211638"/>
            <a:ext cx="107950" cy="107950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552" name="534 Elipse">
            <a:extLst>
              <a:ext uri="{FF2B5EF4-FFF2-40B4-BE49-F238E27FC236}">
                <a16:creationId xmlns:a16="http://schemas.microsoft.com/office/drawing/2014/main" id="{516BC841-7BEA-4892-9C1D-74269B3ACA16}"/>
              </a:ext>
            </a:extLst>
          </p:cNvPr>
          <p:cNvSpPr>
            <a:spLocks noChangeAspect="1"/>
          </p:cNvSpPr>
          <p:nvPr/>
        </p:nvSpPr>
        <p:spPr bwMode="auto">
          <a:xfrm>
            <a:off x="1428750" y="4071938"/>
            <a:ext cx="106363" cy="107950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553" name="535 Elipse">
            <a:extLst>
              <a:ext uri="{FF2B5EF4-FFF2-40B4-BE49-F238E27FC236}">
                <a16:creationId xmlns:a16="http://schemas.microsoft.com/office/drawing/2014/main" id="{59E6405D-518A-4F9D-B0F0-BF5CFCBA9995}"/>
              </a:ext>
            </a:extLst>
          </p:cNvPr>
          <p:cNvSpPr>
            <a:spLocks noChangeAspect="1"/>
          </p:cNvSpPr>
          <p:nvPr/>
        </p:nvSpPr>
        <p:spPr bwMode="auto">
          <a:xfrm>
            <a:off x="1782763" y="3962400"/>
            <a:ext cx="107950" cy="106363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554" name="536 Elipse">
            <a:extLst>
              <a:ext uri="{FF2B5EF4-FFF2-40B4-BE49-F238E27FC236}">
                <a16:creationId xmlns:a16="http://schemas.microsoft.com/office/drawing/2014/main" id="{55BDF11F-4172-46B1-BBB2-7C2DB9D78F4B}"/>
              </a:ext>
            </a:extLst>
          </p:cNvPr>
          <p:cNvSpPr>
            <a:spLocks noChangeAspect="1"/>
          </p:cNvSpPr>
          <p:nvPr/>
        </p:nvSpPr>
        <p:spPr bwMode="auto">
          <a:xfrm>
            <a:off x="1925638" y="4364038"/>
            <a:ext cx="107950" cy="107950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555" name="537 Elipse">
            <a:extLst>
              <a:ext uri="{FF2B5EF4-FFF2-40B4-BE49-F238E27FC236}">
                <a16:creationId xmlns:a16="http://schemas.microsoft.com/office/drawing/2014/main" id="{7110E1FF-81B0-4BD7-B802-6F9969802D8B}"/>
              </a:ext>
            </a:extLst>
          </p:cNvPr>
          <p:cNvSpPr>
            <a:spLocks noChangeAspect="1"/>
          </p:cNvSpPr>
          <p:nvPr/>
        </p:nvSpPr>
        <p:spPr bwMode="auto">
          <a:xfrm>
            <a:off x="1711325" y="4221163"/>
            <a:ext cx="107950" cy="107950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556" name="538 Elipse">
            <a:extLst>
              <a:ext uri="{FF2B5EF4-FFF2-40B4-BE49-F238E27FC236}">
                <a16:creationId xmlns:a16="http://schemas.microsoft.com/office/drawing/2014/main" id="{F9C970DC-C2D7-4AA4-AF33-D51418C217FE}"/>
              </a:ext>
            </a:extLst>
          </p:cNvPr>
          <p:cNvSpPr>
            <a:spLocks noChangeAspect="1"/>
          </p:cNvSpPr>
          <p:nvPr/>
        </p:nvSpPr>
        <p:spPr bwMode="auto">
          <a:xfrm>
            <a:off x="1935163" y="4114800"/>
            <a:ext cx="107950" cy="106363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557" name="539 Elipse">
            <a:extLst>
              <a:ext uri="{FF2B5EF4-FFF2-40B4-BE49-F238E27FC236}">
                <a16:creationId xmlns:a16="http://schemas.microsoft.com/office/drawing/2014/main" id="{8312D58A-0369-4E0F-8092-A14F5BCC9C82}"/>
              </a:ext>
            </a:extLst>
          </p:cNvPr>
          <p:cNvSpPr>
            <a:spLocks noChangeAspect="1"/>
          </p:cNvSpPr>
          <p:nvPr/>
        </p:nvSpPr>
        <p:spPr bwMode="auto">
          <a:xfrm>
            <a:off x="2078038" y="4516438"/>
            <a:ext cx="107950" cy="107950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558" name="540 Elipse">
            <a:extLst>
              <a:ext uri="{FF2B5EF4-FFF2-40B4-BE49-F238E27FC236}">
                <a16:creationId xmlns:a16="http://schemas.microsoft.com/office/drawing/2014/main" id="{AEDE014C-84D3-4533-A7D1-896C5C81FA20}"/>
              </a:ext>
            </a:extLst>
          </p:cNvPr>
          <p:cNvSpPr>
            <a:spLocks noChangeAspect="1"/>
          </p:cNvSpPr>
          <p:nvPr/>
        </p:nvSpPr>
        <p:spPr bwMode="auto">
          <a:xfrm>
            <a:off x="1863725" y="4373563"/>
            <a:ext cx="107950" cy="107950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559" name="541 Elipse">
            <a:extLst>
              <a:ext uri="{FF2B5EF4-FFF2-40B4-BE49-F238E27FC236}">
                <a16:creationId xmlns:a16="http://schemas.microsoft.com/office/drawing/2014/main" id="{2420C7CD-A496-4230-BF18-79E576D5D4C6}"/>
              </a:ext>
            </a:extLst>
          </p:cNvPr>
          <p:cNvSpPr>
            <a:spLocks noChangeAspect="1"/>
          </p:cNvSpPr>
          <p:nvPr/>
        </p:nvSpPr>
        <p:spPr bwMode="auto">
          <a:xfrm>
            <a:off x="2087563" y="4267200"/>
            <a:ext cx="107950" cy="106363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560" name="542 Elipse">
            <a:extLst>
              <a:ext uri="{FF2B5EF4-FFF2-40B4-BE49-F238E27FC236}">
                <a16:creationId xmlns:a16="http://schemas.microsoft.com/office/drawing/2014/main" id="{DCD17C31-6B90-49FF-88EA-ACE94378200E}"/>
              </a:ext>
            </a:extLst>
          </p:cNvPr>
          <p:cNvSpPr>
            <a:spLocks noChangeAspect="1"/>
          </p:cNvSpPr>
          <p:nvPr/>
        </p:nvSpPr>
        <p:spPr bwMode="auto">
          <a:xfrm>
            <a:off x="2230438" y="4668838"/>
            <a:ext cx="107950" cy="107950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561" name="543 Elipse">
            <a:extLst>
              <a:ext uri="{FF2B5EF4-FFF2-40B4-BE49-F238E27FC236}">
                <a16:creationId xmlns:a16="http://schemas.microsoft.com/office/drawing/2014/main" id="{60DDAFD4-40FD-4BC9-A9EE-A55D6492006D}"/>
              </a:ext>
            </a:extLst>
          </p:cNvPr>
          <p:cNvSpPr>
            <a:spLocks noChangeAspect="1"/>
          </p:cNvSpPr>
          <p:nvPr/>
        </p:nvSpPr>
        <p:spPr bwMode="auto">
          <a:xfrm>
            <a:off x="2016125" y="4525963"/>
            <a:ext cx="107950" cy="107950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562" name="544 Elipse">
            <a:extLst>
              <a:ext uri="{FF2B5EF4-FFF2-40B4-BE49-F238E27FC236}">
                <a16:creationId xmlns:a16="http://schemas.microsoft.com/office/drawing/2014/main" id="{EB3D6B4D-0D54-42A7-AA83-74E70D0DF717}"/>
              </a:ext>
            </a:extLst>
          </p:cNvPr>
          <p:cNvSpPr>
            <a:spLocks noChangeAspect="1"/>
          </p:cNvSpPr>
          <p:nvPr/>
        </p:nvSpPr>
        <p:spPr bwMode="auto">
          <a:xfrm>
            <a:off x="2239963" y="4419600"/>
            <a:ext cx="107950" cy="106363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563" name="545 Elipse">
            <a:extLst>
              <a:ext uri="{FF2B5EF4-FFF2-40B4-BE49-F238E27FC236}">
                <a16:creationId xmlns:a16="http://schemas.microsoft.com/office/drawing/2014/main" id="{C8BBBB45-9589-45E9-99E3-8B5A3F6B2E42}"/>
              </a:ext>
            </a:extLst>
          </p:cNvPr>
          <p:cNvSpPr>
            <a:spLocks noChangeAspect="1"/>
          </p:cNvSpPr>
          <p:nvPr/>
        </p:nvSpPr>
        <p:spPr bwMode="auto">
          <a:xfrm>
            <a:off x="2382838" y="4821238"/>
            <a:ext cx="107950" cy="107950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564" name="546 Elipse">
            <a:extLst>
              <a:ext uri="{FF2B5EF4-FFF2-40B4-BE49-F238E27FC236}">
                <a16:creationId xmlns:a16="http://schemas.microsoft.com/office/drawing/2014/main" id="{8C76F7DD-2874-454A-85E0-8121396BBBB6}"/>
              </a:ext>
            </a:extLst>
          </p:cNvPr>
          <p:cNvSpPr>
            <a:spLocks noChangeAspect="1"/>
          </p:cNvSpPr>
          <p:nvPr/>
        </p:nvSpPr>
        <p:spPr bwMode="auto">
          <a:xfrm>
            <a:off x="2168525" y="4678363"/>
            <a:ext cx="107950" cy="107950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565" name="547 Elipse">
            <a:extLst>
              <a:ext uri="{FF2B5EF4-FFF2-40B4-BE49-F238E27FC236}">
                <a16:creationId xmlns:a16="http://schemas.microsoft.com/office/drawing/2014/main" id="{69EE9453-440A-4DED-A055-4C31C9063D43}"/>
              </a:ext>
            </a:extLst>
          </p:cNvPr>
          <p:cNvSpPr>
            <a:spLocks noChangeAspect="1"/>
          </p:cNvSpPr>
          <p:nvPr/>
        </p:nvSpPr>
        <p:spPr bwMode="auto">
          <a:xfrm>
            <a:off x="2392363" y="4572000"/>
            <a:ext cx="107950" cy="106363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566" name="548 Elipse">
            <a:extLst>
              <a:ext uri="{FF2B5EF4-FFF2-40B4-BE49-F238E27FC236}">
                <a16:creationId xmlns:a16="http://schemas.microsoft.com/office/drawing/2014/main" id="{A949F607-4AA6-477E-A9E6-24255A3F33FE}"/>
              </a:ext>
            </a:extLst>
          </p:cNvPr>
          <p:cNvSpPr>
            <a:spLocks noChangeAspect="1"/>
          </p:cNvSpPr>
          <p:nvPr/>
        </p:nvSpPr>
        <p:spPr bwMode="auto">
          <a:xfrm>
            <a:off x="2535238" y="4973638"/>
            <a:ext cx="107950" cy="107950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567" name="549 Elipse">
            <a:extLst>
              <a:ext uri="{FF2B5EF4-FFF2-40B4-BE49-F238E27FC236}">
                <a16:creationId xmlns:a16="http://schemas.microsoft.com/office/drawing/2014/main" id="{DE8EFE66-A677-449B-9D4D-D931EA08474E}"/>
              </a:ext>
            </a:extLst>
          </p:cNvPr>
          <p:cNvSpPr>
            <a:spLocks noChangeAspect="1"/>
          </p:cNvSpPr>
          <p:nvPr/>
        </p:nvSpPr>
        <p:spPr bwMode="auto">
          <a:xfrm>
            <a:off x="2320925" y="4830763"/>
            <a:ext cx="107950" cy="107950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568" name="550 Elipse">
            <a:extLst>
              <a:ext uri="{FF2B5EF4-FFF2-40B4-BE49-F238E27FC236}">
                <a16:creationId xmlns:a16="http://schemas.microsoft.com/office/drawing/2014/main" id="{4D5259A6-1246-4673-B45F-AF655DDE2612}"/>
              </a:ext>
            </a:extLst>
          </p:cNvPr>
          <p:cNvSpPr>
            <a:spLocks noChangeAspect="1"/>
          </p:cNvSpPr>
          <p:nvPr/>
        </p:nvSpPr>
        <p:spPr bwMode="auto">
          <a:xfrm>
            <a:off x="2544763" y="4724400"/>
            <a:ext cx="107950" cy="106363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569" name="551 Elipse">
            <a:extLst>
              <a:ext uri="{FF2B5EF4-FFF2-40B4-BE49-F238E27FC236}">
                <a16:creationId xmlns:a16="http://schemas.microsoft.com/office/drawing/2014/main" id="{33832A33-E95B-4EFA-AC45-439FE553BE09}"/>
              </a:ext>
            </a:extLst>
          </p:cNvPr>
          <p:cNvSpPr>
            <a:spLocks noChangeAspect="1"/>
          </p:cNvSpPr>
          <p:nvPr/>
        </p:nvSpPr>
        <p:spPr bwMode="auto">
          <a:xfrm>
            <a:off x="2687638" y="5126038"/>
            <a:ext cx="107950" cy="107950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570" name="552 Elipse">
            <a:extLst>
              <a:ext uri="{FF2B5EF4-FFF2-40B4-BE49-F238E27FC236}">
                <a16:creationId xmlns:a16="http://schemas.microsoft.com/office/drawing/2014/main" id="{41CAD46A-86CB-4855-9EB7-BE7FF18AE661}"/>
              </a:ext>
            </a:extLst>
          </p:cNvPr>
          <p:cNvSpPr>
            <a:spLocks noChangeAspect="1"/>
          </p:cNvSpPr>
          <p:nvPr/>
        </p:nvSpPr>
        <p:spPr bwMode="auto">
          <a:xfrm>
            <a:off x="2473325" y="4983163"/>
            <a:ext cx="107950" cy="107950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571" name="553 Elipse">
            <a:extLst>
              <a:ext uri="{FF2B5EF4-FFF2-40B4-BE49-F238E27FC236}">
                <a16:creationId xmlns:a16="http://schemas.microsoft.com/office/drawing/2014/main" id="{7A99CA02-26A5-4150-9F0E-9B3B1984AC90}"/>
              </a:ext>
            </a:extLst>
          </p:cNvPr>
          <p:cNvSpPr>
            <a:spLocks noChangeAspect="1"/>
          </p:cNvSpPr>
          <p:nvPr/>
        </p:nvSpPr>
        <p:spPr bwMode="auto">
          <a:xfrm>
            <a:off x="2697163" y="4876800"/>
            <a:ext cx="107950" cy="106363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572" name="554 Elipse">
            <a:extLst>
              <a:ext uri="{FF2B5EF4-FFF2-40B4-BE49-F238E27FC236}">
                <a16:creationId xmlns:a16="http://schemas.microsoft.com/office/drawing/2014/main" id="{38D7BD0A-7857-4F28-A6A2-6C5BFDF81C63}"/>
              </a:ext>
            </a:extLst>
          </p:cNvPr>
          <p:cNvSpPr>
            <a:spLocks noChangeAspect="1"/>
          </p:cNvSpPr>
          <p:nvPr/>
        </p:nvSpPr>
        <p:spPr bwMode="auto">
          <a:xfrm>
            <a:off x="2840038" y="5278438"/>
            <a:ext cx="107950" cy="107950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573" name="555 Elipse">
            <a:extLst>
              <a:ext uri="{FF2B5EF4-FFF2-40B4-BE49-F238E27FC236}">
                <a16:creationId xmlns:a16="http://schemas.microsoft.com/office/drawing/2014/main" id="{234EDF7F-A2BC-4B45-953D-885A14CCDC44}"/>
              </a:ext>
            </a:extLst>
          </p:cNvPr>
          <p:cNvSpPr>
            <a:spLocks noChangeAspect="1"/>
          </p:cNvSpPr>
          <p:nvPr/>
        </p:nvSpPr>
        <p:spPr bwMode="auto">
          <a:xfrm>
            <a:off x="2625725" y="5135563"/>
            <a:ext cx="107950" cy="107950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574" name="556 Elipse">
            <a:extLst>
              <a:ext uri="{FF2B5EF4-FFF2-40B4-BE49-F238E27FC236}">
                <a16:creationId xmlns:a16="http://schemas.microsoft.com/office/drawing/2014/main" id="{E5691E49-1354-40C1-8325-3CF66D6B930F}"/>
              </a:ext>
            </a:extLst>
          </p:cNvPr>
          <p:cNvSpPr>
            <a:spLocks noChangeAspect="1"/>
          </p:cNvSpPr>
          <p:nvPr/>
        </p:nvSpPr>
        <p:spPr bwMode="auto">
          <a:xfrm>
            <a:off x="2849563" y="5029200"/>
            <a:ext cx="107950" cy="106363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575" name="557 Elipse">
            <a:extLst>
              <a:ext uri="{FF2B5EF4-FFF2-40B4-BE49-F238E27FC236}">
                <a16:creationId xmlns:a16="http://schemas.microsoft.com/office/drawing/2014/main" id="{83AE69B6-4A62-4297-BFDE-601DC6ACEAED}"/>
              </a:ext>
            </a:extLst>
          </p:cNvPr>
          <p:cNvSpPr>
            <a:spLocks noChangeAspect="1"/>
          </p:cNvSpPr>
          <p:nvPr/>
        </p:nvSpPr>
        <p:spPr bwMode="auto">
          <a:xfrm>
            <a:off x="2992438" y="5430838"/>
            <a:ext cx="107950" cy="107950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576" name="558 Elipse">
            <a:extLst>
              <a:ext uri="{FF2B5EF4-FFF2-40B4-BE49-F238E27FC236}">
                <a16:creationId xmlns:a16="http://schemas.microsoft.com/office/drawing/2014/main" id="{89C28ED6-872D-4769-8D8A-0CF9606D324D}"/>
              </a:ext>
            </a:extLst>
          </p:cNvPr>
          <p:cNvSpPr>
            <a:spLocks noChangeAspect="1"/>
          </p:cNvSpPr>
          <p:nvPr/>
        </p:nvSpPr>
        <p:spPr bwMode="auto">
          <a:xfrm>
            <a:off x="2778125" y="5287963"/>
            <a:ext cx="107950" cy="107950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577" name="559 Elipse">
            <a:extLst>
              <a:ext uri="{FF2B5EF4-FFF2-40B4-BE49-F238E27FC236}">
                <a16:creationId xmlns:a16="http://schemas.microsoft.com/office/drawing/2014/main" id="{2FEB8C1C-FA5B-4D92-9A90-702F22EA7C34}"/>
              </a:ext>
            </a:extLst>
          </p:cNvPr>
          <p:cNvSpPr>
            <a:spLocks noChangeAspect="1"/>
          </p:cNvSpPr>
          <p:nvPr/>
        </p:nvSpPr>
        <p:spPr bwMode="auto">
          <a:xfrm>
            <a:off x="3001963" y="5181600"/>
            <a:ext cx="107950" cy="106363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578" name="560 Elipse">
            <a:extLst>
              <a:ext uri="{FF2B5EF4-FFF2-40B4-BE49-F238E27FC236}">
                <a16:creationId xmlns:a16="http://schemas.microsoft.com/office/drawing/2014/main" id="{02D8D261-45E0-45B1-8865-3DA07C721CDD}"/>
              </a:ext>
            </a:extLst>
          </p:cNvPr>
          <p:cNvSpPr>
            <a:spLocks noChangeAspect="1"/>
          </p:cNvSpPr>
          <p:nvPr/>
        </p:nvSpPr>
        <p:spPr bwMode="auto">
          <a:xfrm>
            <a:off x="3144838" y="5583238"/>
            <a:ext cx="107950" cy="107950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579" name="561 Elipse">
            <a:extLst>
              <a:ext uri="{FF2B5EF4-FFF2-40B4-BE49-F238E27FC236}">
                <a16:creationId xmlns:a16="http://schemas.microsoft.com/office/drawing/2014/main" id="{15D381BB-F6F8-443C-83F3-39FEA4071B55}"/>
              </a:ext>
            </a:extLst>
          </p:cNvPr>
          <p:cNvSpPr>
            <a:spLocks noChangeAspect="1"/>
          </p:cNvSpPr>
          <p:nvPr/>
        </p:nvSpPr>
        <p:spPr bwMode="auto">
          <a:xfrm>
            <a:off x="2930525" y="5440363"/>
            <a:ext cx="107950" cy="107950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580" name="562 Elipse">
            <a:extLst>
              <a:ext uri="{FF2B5EF4-FFF2-40B4-BE49-F238E27FC236}">
                <a16:creationId xmlns:a16="http://schemas.microsoft.com/office/drawing/2014/main" id="{2E93C096-C8CA-469E-8D3C-A0D11F7C1A62}"/>
              </a:ext>
            </a:extLst>
          </p:cNvPr>
          <p:cNvSpPr>
            <a:spLocks noChangeAspect="1"/>
          </p:cNvSpPr>
          <p:nvPr/>
        </p:nvSpPr>
        <p:spPr bwMode="auto">
          <a:xfrm>
            <a:off x="3154363" y="5334000"/>
            <a:ext cx="107950" cy="106363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581" name="563 Elipse">
            <a:extLst>
              <a:ext uri="{FF2B5EF4-FFF2-40B4-BE49-F238E27FC236}">
                <a16:creationId xmlns:a16="http://schemas.microsoft.com/office/drawing/2014/main" id="{EAEBC19E-4DA6-4CD7-A325-2C3B2BFBDE53}"/>
              </a:ext>
            </a:extLst>
          </p:cNvPr>
          <p:cNvSpPr>
            <a:spLocks noChangeAspect="1"/>
          </p:cNvSpPr>
          <p:nvPr/>
        </p:nvSpPr>
        <p:spPr bwMode="auto">
          <a:xfrm>
            <a:off x="3297238" y="5735638"/>
            <a:ext cx="107950" cy="107950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582" name="564 Elipse">
            <a:extLst>
              <a:ext uri="{FF2B5EF4-FFF2-40B4-BE49-F238E27FC236}">
                <a16:creationId xmlns:a16="http://schemas.microsoft.com/office/drawing/2014/main" id="{15C772DA-71FE-44E7-AF05-846404D1A991}"/>
              </a:ext>
            </a:extLst>
          </p:cNvPr>
          <p:cNvSpPr>
            <a:spLocks noChangeAspect="1"/>
          </p:cNvSpPr>
          <p:nvPr/>
        </p:nvSpPr>
        <p:spPr bwMode="auto">
          <a:xfrm>
            <a:off x="3082925" y="5592763"/>
            <a:ext cx="107950" cy="107950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583" name="565 Elipse">
            <a:extLst>
              <a:ext uri="{FF2B5EF4-FFF2-40B4-BE49-F238E27FC236}">
                <a16:creationId xmlns:a16="http://schemas.microsoft.com/office/drawing/2014/main" id="{3F430022-3AEA-4D5C-AED8-F9D277443692}"/>
              </a:ext>
            </a:extLst>
          </p:cNvPr>
          <p:cNvSpPr>
            <a:spLocks noChangeAspect="1"/>
          </p:cNvSpPr>
          <p:nvPr/>
        </p:nvSpPr>
        <p:spPr bwMode="auto">
          <a:xfrm>
            <a:off x="3306763" y="5486400"/>
            <a:ext cx="107950" cy="106363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584" name="566 Elipse">
            <a:extLst>
              <a:ext uri="{FF2B5EF4-FFF2-40B4-BE49-F238E27FC236}">
                <a16:creationId xmlns:a16="http://schemas.microsoft.com/office/drawing/2014/main" id="{5F0FA480-8CFC-4918-B202-8B9920871957}"/>
              </a:ext>
            </a:extLst>
          </p:cNvPr>
          <p:cNvSpPr>
            <a:spLocks noChangeAspect="1"/>
          </p:cNvSpPr>
          <p:nvPr/>
        </p:nvSpPr>
        <p:spPr bwMode="auto">
          <a:xfrm>
            <a:off x="3449638" y="5888038"/>
            <a:ext cx="107950" cy="107950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585" name="567 Elipse">
            <a:extLst>
              <a:ext uri="{FF2B5EF4-FFF2-40B4-BE49-F238E27FC236}">
                <a16:creationId xmlns:a16="http://schemas.microsoft.com/office/drawing/2014/main" id="{BB0C981F-B257-4451-BDAB-3A62646792B6}"/>
              </a:ext>
            </a:extLst>
          </p:cNvPr>
          <p:cNvSpPr>
            <a:spLocks noChangeAspect="1"/>
          </p:cNvSpPr>
          <p:nvPr/>
        </p:nvSpPr>
        <p:spPr bwMode="auto">
          <a:xfrm>
            <a:off x="3235325" y="5745163"/>
            <a:ext cx="107950" cy="107950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586" name="568 Elipse">
            <a:extLst>
              <a:ext uri="{FF2B5EF4-FFF2-40B4-BE49-F238E27FC236}">
                <a16:creationId xmlns:a16="http://schemas.microsoft.com/office/drawing/2014/main" id="{55D90141-E147-4CD5-A8E0-1EC1D713C417}"/>
              </a:ext>
            </a:extLst>
          </p:cNvPr>
          <p:cNvSpPr>
            <a:spLocks noChangeAspect="1"/>
          </p:cNvSpPr>
          <p:nvPr/>
        </p:nvSpPr>
        <p:spPr bwMode="auto">
          <a:xfrm>
            <a:off x="3459163" y="5638800"/>
            <a:ext cx="107950" cy="106363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587" name="569 Elipse">
            <a:extLst>
              <a:ext uri="{FF2B5EF4-FFF2-40B4-BE49-F238E27FC236}">
                <a16:creationId xmlns:a16="http://schemas.microsoft.com/office/drawing/2014/main" id="{14BC144E-545F-4518-9B59-F30688D45EE7}"/>
              </a:ext>
            </a:extLst>
          </p:cNvPr>
          <p:cNvSpPr>
            <a:spLocks noChangeAspect="1"/>
          </p:cNvSpPr>
          <p:nvPr/>
        </p:nvSpPr>
        <p:spPr bwMode="auto">
          <a:xfrm>
            <a:off x="3602038" y="6040438"/>
            <a:ext cx="107950" cy="107950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588" name="570 Elipse">
            <a:extLst>
              <a:ext uri="{FF2B5EF4-FFF2-40B4-BE49-F238E27FC236}">
                <a16:creationId xmlns:a16="http://schemas.microsoft.com/office/drawing/2014/main" id="{7B73418A-F731-48A4-AD35-428134E6CE9A}"/>
              </a:ext>
            </a:extLst>
          </p:cNvPr>
          <p:cNvSpPr>
            <a:spLocks noChangeAspect="1"/>
          </p:cNvSpPr>
          <p:nvPr/>
        </p:nvSpPr>
        <p:spPr bwMode="auto">
          <a:xfrm>
            <a:off x="3387725" y="5897563"/>
            <a:ext cx="107950" cy="107950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589" name="571 Elipse">
            <a:extLst>
              <a:ext uri="{FF2B5EF4-FFF2-40B4-BE49-F238E27FC236}">
                <a16:creationId xmlns:a16="http://schemas.microsoft.com/office/drawing/2014/main" id="{735A8F65-999F-48EA-87F4-F7AA5944EBF8}"/>
              </a:ext>
            </a:extLst>
          </p:cNvPr>
          <p:cNvSpPr>
            <a:spLocks noChangeAspect="1"/>
          </p:cNvSpPr>
          <p:nvPr/>
        </p:nvSpPr>
        <p:spPr bwMode="auto">
          <a:xfrm>
            <a:off x="3611563" y="5791200"/>
            <a:ext cx="107950" cy="106363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590" name="572 Elipse">
            <a:extLst>
              <a:ext uri="{FF2B5EF4-FFF2-40B4-BE49-F238E27FC236}">
                <a16:creationId xmlns:a16="http://schemas.microsoft.com/office/drawing/2014/main" id="{5C6D3B6C-A8B4-4833-902B-69BA49B7845C}"/>
              </a:ext>
            </a:extLst>
          </p:cNvPr>
          <p:cNvSpPr>
            <a:spLocks noChangeAspect="1"/>
          </p:cNvSpPr>
          <p:nvPr/>
        </p:nvSpPr>
        <p:spPr bwMode="auto">
          <a:xfrm>
            <a:off x="3754438" y="6192838"/>
            <a:ext cx="107950" cy="107950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591" name="573 Elipse">
            <a:extLst>
              <a:ext uri="{FF2B5EF4-FFF2-40B4-BE49-F238E27FC236}">
                <a16:creationId xmlns:a16="http://schemas.microsoft.com/office/drawing/2014/main" id="{0E6BADAE-65BD-4C55-A0CF-EE6692F500AD}"/>
              </a:ext>
            </a:extLst>
          </p:cNvPr>
          <p:cNvSpPr>
            <a:spLocks noChangeAspect="1"/>
          </p:cNvSpPr>
          <p:nvPr/>
        </p:nvSpPr>
        <p:spPr bwMode="auto">
          <a:xfrm>
            <a:off x="3540125" y="6049963"/>
            <a:ext cx="107950" cy="107950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592" name="574 Elipse">
            <a:extLst>
              <a:ext uri="{FF2B5EF4-FFF2-40B4-BE49-F238E27FC236}">
                <a16:creationId xmlns:a16="http://schemas.microsoft.com/office/drawing/2014/main" id="{957349A1-0ABE-4A4E-AF66-B7CF0C46190B}"/>
              </a:ext>
            </a:extLst>
          </p:cNvPr>
          <p:cNvSpPr>
            <a:spLocks noChangeAspect="1"/>
          </p:cNvSpPr>
          <p:nvPr/>
        </p:nvSpPr>
        <p:spPr bwMode="auto">
          <a:xfrm>
            <a:off x="3763963" y="5943600"/>
            <a:ext cx="107950" cy="106363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593" name="575 Elipse">
            <a:extLst>
              <a:ext uri="{FF2B5EF4-FFF2-40B4-BE49-F238E27FC236}">
                <a16:creationId xmlns:a16="http://schemas.microsoft.com/office/drawing/2014/main" id="{8017E1DB-9AB2-4F1D-8FEF-54C333F5D43B}"/>
              </a:ext>
            </a:extLst>
          </p:cNvPr>
          <p:cNvSpPr>
            <a:spLocks noChangeAspect="1"/>
          </p:cNvSpPr>
          <p:nvPr/>
        </p:nvSpPr>
        <p:spPr bwMode="auto">
          <a:xfrm>
            <a:off x="3906838" y="6345238"/>
            <a:ext cx="107950" cy="107950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594" name="576 Elipse">
            <a:extLst>
              <a:ext uri="{FF2B5EF4-FFF2-40B4-BE49-F238E27FC236}">
                <a16:creationId xmlns:a16="http://schemas.microsoft.com/office/drawing/2014/main" id="{7BDB254A-9B1C-4CB1-B392-D107CF5A6E49}"/>
              </a:ext>
            </a:extLst>
          </p:cNvPr>
          <p:cNvSpPr>
            <a:spLocks noChangeAspect="1"/>
          </p:cNvSpPr>
          <p:nvPr/>
        </p:nvSpPr>
        <p:spPr bwMode="auto">
          <a:xfrm>
            <a:off x="3692525" y="6202363"/>
            <a:ext cx="107950" cy="107950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595" name="577 Elipse">
            <a:extLst>
              <a:ext uri="{FF2B5EF4-FFF2-40B4-BE49-F238E27FC236}">
                <a16:creationId xmlns:a16="http://schemas.microsoft.com/office/drawing/2014/main" id="{62CA4122-EF17-4215-9EE2-C9ECB0FEBCDE}"/>
              </a:ext>
            </a:extLst>
          </p:cNvPr>
          <p:cNvSpPr>
            <a:spLocks noChangeAspect="1"/>
          </p:cNvSpPr>
          <p:nvPr/>
        </p:nvSpPr>
        <p:spPr bwMode="auto">
          <a:xfrm>
            <a:off x="3916363" y="6096000"/>
            <a:ext cx="107950" cy="106363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596" name="578 Elipse">
            <a:extLst>
              <a:ext uri="{FF2B5EF4-FFF2-40B4-BE49-F238E27FC236}">
                <a16:creationId xmlns:a16="http://schemas.microsoft.com/office/drawing/2014/main" id="{5D951683-C141-4644-B9F3-310BB41DDDA7}"/>
              </a:ext>
            </a:extLst>
          </p:cNvPr>
          <p:cNvSpPr>
            <a:spLocks noChangeAspect="1"/>
          </p:cNvSpPr>
          <p:nvPr/>
        </p:nvSpPr>
        <p:spPr bwMode="auto">
          <a:xfrm>
            <a:off x="4059238" y="6497638"/>
            <a:ext cx="107950" cy="107950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597" name="579 Elipse">
            <a:extLst>
              <a:ext uri="{FF2B5EF4-FFF2-40B4-BE49-F238E27FC236}">
                <a16:creationId xmlns:a16="http://schemas.microsoft.com/office/drawing/2014/main" id="{431C05BD-EF5F-4252-9AC9-78707A873378}"/>
              </a:ext>
            </a:extLst>
          </p:cNvPr>
          <p:cNvSpPr>
            <a:spLocks noChangeAspect="1"/>
          </p:cNvSpPr>
          <p:nvPr/>
        </p:nvSpPr>
        <p:spPr bwMode="auto">
          <a:xfrm>
            <a:off x="3844925" y="6354763"/>
            <a:ext cx="107950" cy="107950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598" name="580 Elipse">
            <a:extLst>
              <a:ext uri="{FF2B5EF4-FFF2-40B4-BE49-F238E27FC236}">
                <a16:creationId xmlns:a16="http://schemas.microsoft.com/office/drawing/2014/main" id="{8D8553E2-1BE5-4157-AF0E-9730BA5096C2}"/>
              </a:ext>
            </a:extLst>
          </p:cNvPr>
          <p:cNvSpPr>
            <a:spLocks noChangeAspect="1"/>
          </p:cNvSpPr>
          <p:nvPr/>
        </p:nvSpPr>
        <p:spPr bwMode="auto">
          <a:xfrm>
            <a:off x="4068763" y="6248400"/>
            <a:ext cx="107950" cy="106363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599" name="581 Elipse">
            <a:extLst>
              <a:ext uri="{FF2B5EF4-FFF2-40B4-BE49-F238E27FC236}">
                <a16:creationId xmlns:a16="http://schemas.microsoft.com/office/drawing/2014/main" id="{E27538AC-2AE2-433E-8CB0-CA1C32C95102}"/>
              </a:ext>
            </a:extLst>
          </p:cNvPr>
          <p:cNvSpPr>
            <a:spLocks noChangeAspect="1"/>
          </p:cNvSpPr>
          <p:nvPr/>
        </p:nvSpPr>
        <p:spPr bwMode="auto">
          <a:xfrm>
            <a:off x="4211638" y="6650038"/>
            <a:ext cx="107950" cy="107950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600" name="582 Elipse">
            <a:extLst>
              <a:ext uri="{FF2B5EF4-FFF2-40B4-BE49-F238E27FC236}">
                <a16:creationId xmlns:a16="http://schemas.microsoft.com/office/drawing/2014/main" id="{8481A8E6-A38D-4407-94F1-C80098B25696}"/>
              </a:ext>
            </a:extLst>
          </p:cNvPr>
          <p:cNvSpPr>
            <a:spLocks noChangeAspect="1"/>
          </p:cNvSpPr>
          <p:nvPr/>
        </p:nvSpPr>
        <p:spPr bwMode="auto">
          <a:xfrm>
            <a:off x="3997325" y="6507163"/>
            <a:ext cx="107950" cy="107950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601" name="583 Elipse">
            <a:extLst>
              <a:ext uri="{FF2B5EF4-FFF2-40B4-BE49-F238E27FC236}">
                <a16:creationId xmlns:a16="http://schemas.microsoft.com/office/drawing/2014/main" id="{561611E2-4C9D-45DA-9E67-A046957B83DF}"/>
              </a:ext>
            </a:extLst>
          </p:cNvPr>
          <p:cNvSpPr>
            <a:spLocks noChangeAspect="1"/>
          </p:cNvSpPr>
          <p:nvPr/>
        </p:nvSpPr>
        <p:spPr bwMode="auto">
          <a:xfrm>
            <a:off x="4221163" y="6400800"/>
            <a:ext cx="107950" cy="106363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602" name="584 Elipse">
            <a:extLst>
              <a:ext uri="{FF2B5EF4-FFF2-40B4-BE49-F238E27FC236}">
                <a16:creationId xmlns:a16="http://schemas.microsoft.com/office/drawing/2014/main" id="{7A1B5622-AECA-42D3-A446-C5E01941B271}"/>
              </a:ext>
            </a:extLst>
          </p:cNvPr>
          <p:cNvSpPr>
            <a:spLocks noChangeAspect="1"/>
          </p:cNvSpPr>
          <p:nvPr/>
        </p:nvSpPr>
        <p:spPr bwMode="auto">
          <a:xfrm>
            <a:off x="4364038" y="6802438"/>
            <a:ext cx="107950" cy="107950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603" name="585 Elipse">
            <a:extLst>
              <a:ext uri="{FF2B5EF4-FFF2-40B4-BE49-F238E27FC236}">
                <a16:creationId xmlns:a16="http://schemas.microsoft.com/office/drawing/2014/main" id="{A67BAD12-491A-41CB-A2E8-D49BDE58B181}"/>
              </a:ext>
            </a:extLst>
          </p:cNvPr>
          <p:cNvSpPr>
            <a:spLocks noChangeAspect="1"/>
          </p:cNvSpPr>
          <p:nvPr/>
        </p:nvSpPr>
        <p:spPr bwMode="auto">
          <a:xfrm>
            <a:off x="4149725" y="6659563"/>
            <a:ext cx="107950" cy="107950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604" name="586 Elipse">
            <a:extLst>
              <a:ext uri="{FF2B5EF4-FFF2-40B4-BE49-F238E27FC236}">
                <a16:creationId xmlns:a16="http://schemas.microsoft.com/office/drawing/2014/main" id="{0B363D39-E9C8-4596-8CCD-E2662BDB73FD}"/>
              </a:ext>
            </a:extLst>
          </p:cNvPr>
          <p:cNvSpPr>
            <a:spLocks noChangeAspect="1"/>
          </p:cNvSpPr>
          <p:nvPr/>
        </p:nvSpPr>
        <p:spPr bwMode="auto">
          <a:xfrm>
            <a:off x="4373563" y="6553200"/>
            <a:ext cx="107950" cy="106363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605" name="587 Elipse">
            <a:extLst>
              <a:ext uri="{FF2B5EF4-FFF2-40B4-BE49-F238E27FC236}">
                <a16:creationId xmlns:a16="http://schemas.microsoft.com/office/drawing/2014/main" id="{4F5B5597-FC8E-40AA-8714-CF1D7AAFB461}"/>
              </a:ext>
            </a:extLst>
          </p:cNvPr>
          <p:cNvSpPr>
            <a:spLocks noChangeAspect="1"/>
          </p:cNvSpPr>
          <p:nvPr/>
        </p:nvSpPr>
        <p:spPr bwMode="auto">
          <a:xfrm>
            <a:off x="142875" y="3106738"/>
            <a:ext cx="106363" cy="107950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606" name="588 Elipse">
            <a:extLst>
              <a:ext uri="{FF2B5EF4-FFF2-40B4-BE49-F238E27FC236}">
                <a16:creationId xmlns:a16="http://schemas.microsoft.com/office/drawing/2014/main" id="{437209D4-C098-4338-98A5-651A1A165D41}"/>
              </a:ext>
            </a:extLst>
          </p:cNvPr>
          <p:cNvSpPr>
            <a:spLocks noChangeAspect="1"/>
          </p:cNvSpPr>
          <p:nvPr/>
        </p:nvSpPr>
        <p:spPr bwMode="auto">
          <a:xfrm>
            <a:off x="0" y="2786063"/>
            <a:ext cx="107950" cy="106362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607" name="589 Elipse">
            <a:extLst>
              <a:ext uri="{FF2B5EF4-FFF2-40B4-BE49-F238E27FC236}">
                <a16:creationId xmlns:a16="http://schemas.microsoft.com/office/drawing/2014/main" id="{F26A4767-4799-416D-9E79-B89C8A5DD458}"/>
              </a:ext>
            </a:extLst>
          </p:cNvPr>
          <p:cNvSpPr>
            <a:spLocks noChangeAspect="1"/>
          </p:cNvSpPr>
          <p:nvPr/>
        </p:nvSpPr>
        <p:spPr bwMode="auto">
          <a:xfrm>
            <a:off x="152400" y="2857500"/>
            <a:ext cx="106363" cy="106363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608" name="590 Elipse">
            <a:extLst>
              <a:ext uri="{FF2B5EF4-FFF2-40B4-BE49-F238E27FC236}">
                <a16:creationId xmlns:a16="http://schemas.microsoft.com/office/drawing/2014/main" id="{4A2819F7-525E-4A72-AAEA-02A1A1FD967A}"/>
              </a:ext>
            </a:extLst>
          </p:cNvPr>
          <p:cNvSpPr>
            <a:spLocks noChangeAspect="1"/>
          </p:cNvSpPr>
          <p:nvPr/>
        </p:nvSpPr>
        <p:spPr bwMode="auto">
          <a:xfrm>
            <a:off x="295275" y="3259138"/>
            <a:ext cx="106363" cy="107950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609" name="591 Elipse">
            <a:extLst>
              <a:ext uri="{FF2B5EF4-FFF2-40B4-BE49-F238E27FC236}">
                <a16:creationId xmlns:a16="http://schemas.microsoft.com/office/drawing/2014/main" id="{85225AD8-48A1-4E9B-92C5-1AE52B114D00}"/>
              </a:ext>
            </a:extLst>
          </p:cNvPr>
          <p:cNvSpPr>
            <a:spLocks noChangeAspect="1"/>
          </p:cNvSpPr>
          <p:nvPr/>
        </p:nvSpPr>
        <p:spPr bwMode="auto">
          <a:xfrm>
            <a:off x="80963" y="3116263"/>
            <a:ext cx="106362" cy="107950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610" name="592 Elipse">
            <a:extLst>
              <a:ext uri="{FF2B5EF4-FFF2-40B4-BE49-F238E27FC236}">
                <a16:creationId xmlns:a16="http://schemas.microsoft.com/office/drawing/2014/main" id="{2A69FBED-5D27-4423-BCFB-BD4242F02228}"/>
              </a:ext>
            </a:extLst>
          </p:cNvPr>
          <p:cNvSpPr>
            <a:spLocks noChangeAspect="1"/>
          </p:cNvSpPr>
          <p:nvPr/>
        </p:nvSpPr>
        <p:spPr bwMode="auto">
          <a:xfrm>
            <a:off x="304800" y="3009900"/>
            <a:ext cx="106363" cy="106363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611" name="593 Elipse">
            <a:extLst>
              <a:ext uri="{FF2B5EF4-FFF2-40B4-BE49-F238E27FC236}">
                <a16:creationId xmlns:a16="http://schemas.microsoft.com/office/drawing/2014/main" id="{E6DDDD03-F2F3-4193-A3E4-3002F7171966}"/>
              </a:ext>
            </a:extLst>
          </p:cNvPr>
          <p:cNvSpPr>
            <a:spLocks noChangeAspect="1"/>
          </p:cNvSpPr>
          <p:nvPr/>
        </p:nvSpPr>
        <p:spPr bwMode="auto">
          <a:xfrm>
            <a:off x="447675" y="3411538"/>
            <a:ext cx="106363" cy="107950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612" name="594 Elipse">
            <a:extLst>
              <a:ext uri="{FF2B5EF4-FFF2-40B4-BE49-F238E27FC236}">
                <a16:creationId xmlns:a16="http://schemas.microsoft.com/office/drawing/2014/main" id="{5B223565-8F16-4997-8659-3D828306D886}"/>
              </a:ext>
            </a:extLst>
          </p:cNvPr>
          <p:cNvSpPr>
            <a:spLocks noChangeAspect="1"/>
          </p:cNvSpPr>
          <p:nvPr/>
        </p:nvSpPr>
        <p:spPr bwMode="auto">
          <a:xfrm>
            <a:off x="233363" y="3268663"/>
            <a:ext cx="106362" cy="107950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613" name="595 Elipse">
            <a:extLst>
              <a:ext uri="{FF2B5EF4-FFF2-40B4-BE49-F238E27FC236}">
                <a16:creationId xmlns:a16="http://schemas.microsoft.com/office/drawing/2014/main" id="{7BC37923-1D87-49AE-B2B9-2108DF108720}"/>
              </a:ext>
            </a:extLst>
          </p:cNvPr>
          <p:cNvSpPr>
            <a:spLocks noChangeAspect="1"/>
          </p:cNvSpPr>
          <p:nvPr/>
        </p:nvSpPr>
        <p:spPr bwMode="auto">
          <a:xfrm>
            <a:off x="457200" y="3162300"/>
            <a:ext cx="106363" cy="106363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614" name="596 Elipse">
            <a:extLst>
              <a:ext uri="{FF2B5EF4-FFF2-40B4-BE49-F238E27FC236}">
                <a16:creationId xmlns:a16="http://schemas.microsoft.com/office/drawing/2014/main" id="{7ED2A8F1-EB7D-4DFD-A71B-0B799E4A2F3A}"/>
              </a:ext>
            </a:extLst>
          </p:cNvPr>
          <p:cNvSpPr>
            <a:spLocks noChangeAspect="1"/>
          </p:cNvSpPr>
          <p:nvPr/>
        </p:nvSpPr>
        <p:spPr bwMode="auto">
          <a:xfrm>
            <a:off x="600075" y="3563938"/>
            <a:ext cx="106363" cy="107950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615" name="597 Elipse">
            <a:extLst>
              <a:ext uri="{FF2B5EF4-FFF2-40B4-BE49-F238E27FC236}">
                <a16:creationId xmlns:a16="http://schemas.microsoft.com/office/drawing/2014/main" id="{50F98A95-3A8E-4109-A294-9AB35464278E}"/>
              </a:ext>
            </a:extLst>
          </p:cNvPr>
          <p:cNvSpPr>
            <a:spLocks noChangeAspect="1"/>
          </p:cNvSpPr>
          <p:nvPr/>
        </p:nvSpPr>
        <p:spPr bwMode="auto">
          <a:xfrm>
            <a:off x="385763" y="3421063"/>
            <a:ext cx="106362" cy="107950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616" name="598 Elipse">
            <a:extLst>
              <a:ext uri="{FF2B5EF4-FFF2-40B4-BE49-F238E27FC236}">
                <a16:creationId xmlns:a16="http://schemas.microsoft.com/office/drawing/2014/main" id="{5C28CF70-5A8E-458C-8770-2C7FE80097B8}"/>
              </a:ext>
            </a:extLst>
          </p:cNvPr>
          <p:cNvSpPr>
            <a:spLocks noChangeAspect="1"/>
          </p:cNvSpPr>
          <p:nvPr/>
        </p:nvSpPr>
        <p:spPr bwMode="auto">
          <a:xfrm>
            <a:off x="609600" y="3314700"/>
            <a:ext cx="106363" cy="106363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617" name="599 Elipse">
            <a:extLst>
              <a:ext uri="{FF2B5EF4-FFF2-40B4-BE49-F238E27FC236}">
                <a16:creationId xmlns:a16="http://schemas.microsoft.com/office/drawing/2014/main" id="{E707D27F-5C15-4FC0-B987-F903FEDA2818}"/>
              </a:ext>
            </a:extLst>
          </p:cNvPr>
          <p:cNvSpPr>
            <a:spLocks noChangeAspect="1"/>
          </p:cNvSpPr>
          <p:nvPr/>
        </p:nvSpPr>
        <p:spPr bwMode="auto">
          <a:xfrm>
            <a:off x="752475" y="3716338"/>
            <a:ext cx="106363" cy="107950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618" name="600 Elipse">
            <a:extLst>
              <a:ext uri="{FF2B5EF4-FFF2-40B4-BE49-F238E27FC236}">
                <a16:creationId xmlns:a16="http://schemas.microsoft.com/office/drawing/2014/main" id="{5CFE0D4F-2381-4447-B992-9EF7384F95C1}"/>
              </a:ext>
            </a:extLst>
          </p:cNvPr>
          <p:cNvSpPr>
            <a:spLocks noChangeAspect="1"/>
          </p:cNvSpPr>
          <p:nvPr/>
        </p:nvSpPr>
        <p:spPr bwMode="auto">
          <a:xfrm>
            <a:off x="538163" y="3573463"/>
            <a:ext cx="106362" cy="107950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619" name="601 Elipse">
            <a:extLst>
              <a:ext uri="{FF2B5EF4-FFF2-40B4-BE49-F238E27FC236}">
                <a16:creationId xmlns:a16="http://schemas.microsoft.com/office/drawing/2014/main" id="{5E640271-B3AF-47DC-B6E9-D27E5DD4843C}"/>
              </a:ext>
            </a:extLst>
          </p:cNvPr>
          <p:cNvSpPr>
            <a:spLocks noChangeAspect="1"/>
          </p:cNvSpPr>
          <p:nvPr/>
        </p:nvSpPr>
        <p:spPr bwMode="auto">
          <a:xfrm>
            <a:off x="762000" y="3467100"/>
            <a:ext cx="106363" cy="106363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620" name="602 Elipse">
            <a:extLst>
              <a:ext uri="{FF2B5EF4-FFF2-40B4-BE49-F238E27FC236}">
                <a16:creationId xmlns:a16="http://schemas.microsoft.com/office/drawing/2014/main" id="{AACF477F-3908-4611-A2E4-EA8B6AC706D5}"/>
              </a:ext>
            </a:extLst>
          </p:cNvPr>
          <p:cNvSpPr>
            <a:spLocks noChangeAspect="1"/>
          </p:cNvSpPr>
          <p:nvPr/>
        </p:nvSpPr>
        <p:spPr bwMode="auto">
          <a:xfrm>
            <a:off x="904875" y="3868738"/>
            <a:ext cx="106363" cy="107950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621" name="603 Elipse">
            <a:extLst>
              <a:ext uri="{FF2B5EF4-FFF2-40B4-BE49-F238E27FC236}">
                <a16:creationId xmlns:a16="http://schemas.microsoft.com/office/drawing/2014/main" id="{A7301192-EC7C-42AF-BA70-0D2C26DFDEDE}"/>
              </a:ext>
            </a:extLst>
          </p:cNvPr>
          <p:cNvSpPr>
            <a:spLocks noChangeAspect="1"/>
          </p:cNvSpPr>
          <p:nvPr/>
        </p:nvSpPr>
        <p:spPr bwMode="auto">
          <a:xfrm>
            <a:off x="690563" y="3725863"/>
            <a:ext cx="106362" cy="107950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622" name="604 Elipse">
            <a:extLst>
              <a:ext uri="{FF2B5EF4-FFF2-40B4-BE49-F238E27FC236}">
                <a16:creationId xmlns:a16="http://schemas.microsoft.com/office/drawing/2014/main" id="{D1575B8A-72D3-46A5-95CD-BCF3A46B586E}"/>
              </a:ext>
            </a:extLst>
          </p:cNvPr>
          <p:cNvSpPr>
            <a:spLocks noChangeAspect="1"/>
          </p:cNvSpPr>
          <p:nvPr/>
        </p:nvSpPr>
        <p:spPr bwMode="auto">
          <a:xfrm>
            <a:off x="914400" y="3619500"/>
            <a:ext cx="106363" cy="106363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623" name="605 Elipse">
            <a:extLst>
              <a:ext uri="{FF2B5EF4-FFF2-40B4-BE49-F238E27FC236}">
                <a16:creationId xmlns:a16="http://schemas.microsoft.com/office/drawing/2014/main" id="{D262BEF4-2870-4852-A7F0-B99F03E7E354}"/>
              </a:ext>
            </a:extLst>
          </p:cNvPr>
          <p:cNvSpPr>
            <a:spLocks noChangeAspect="1"/>
          </p:cNvSpPr>
          <p:nvPr/>
        </p:nvSpPr>
        <p:spPr bwMode="auto">
          <a:xfrm>
            <a:off x="1057275" y="4021138"/>
            <a:ext cx="106363" cy="107950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624" name="606 Elipse">
            <a:extLst>
              <a:ext uri="{FF2B5EF4-FFF2-40B4-BE49-F238E27FC236}">
                <a16:creationId xmlns:a16="http://schemas.microsoft.com/office/drawing/2014/main" id="{64249F65-FACA-45D3-9E4A-5E2BCD682213}"/>
              </a:ext>
            </a:extLst>
          </p:cNvPr>
          <p:cNvSpPr>
            <a:spLocks noChangeAspect="1"/>
          </p:cNvSpPr>
          <p:nvPr/>
        </p:nvSpPr>
        <p:spPr bwMode="auto">
          <a:xfrm>
            <a:off x="842963" y="3878263"/>
            <a:ext cx="106362" cy="107950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625" name="607 Elipse">
            <a:extLst>
              <a:ext uri="{FF2B5EF4-FFF2-40B4-BE49-F238E27FC236}">
                <a16:creationId xmlns:a16="http://schemas.microsoft.com/office/drawing/2014/main" id="{8D4E893F-B54E-407E-89C2-4D8224E7962F}"/>
              </a:ext>
            </a:extLst>
          </p:cNvPr>
          <p:cNvSpPr>
            <a:spLocks noChangeAspect="1"/>
          </p:cNvSpPr>
          <p:nvPr/>
        </p:nvSpPr>
        <p:spPr bwMode="auto">
          <a:xfrm>
            <a:off x="1066800" y="3771900"/>
            <a:ext cx="106363" cy="106363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626" name="608 Elipse">
            <a:extLst>
              <a:ext uri="{FF2B5EF4-FFF2-40B4-BE49-F238E27FC236}">
                <a16:creationId xmlns:a16="http://schemas.microsoft.com/office/drawing/2014/main" id="{CDD06036-4065-4847-BE97-26898FDA25F1}"/>
              </a:ext>
            </a:extLst>
          </p:cNvPr>
          <p:cNvSpPr>
            <a:spLocks noChangeAspect="1"/>
          </p:cNvSpPr>
          <p:nvPr/>
        </p:nvSpPr>
        <p:spPr bwMode="auto">
          <a:xfrm>
            <a:off x="1209675" y="4173538"/>
            <a:ext cx="106363" cy="107950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627" name="609 Elipse">
            <a:extLst>
              <a:ext uri="{FF2B5EF4-FFF2-40B4-BE49-F238E27FC236}">
                <a16:creationId xmlns:a16="http://schemas.microsoft.com/office/drawing/2014/main" id="{5E2D564E-C879-4AED-963B-035F5607F0D4}"/>
              </a:ext>
            </a:extLst>
          </p:cNvPr>
          <p:cNvSpPr>
            <a:spLocks noChangeAspect="1"/>
          </p:cNvSpPr>
          <p:nvPr/>
        </p:nvSpPr>
        <p:spPr bwMode="auto">
          <a:xfrm>
            <a:off x="995363" y="4030663"/>
            <a:ext cx="106362" cy="107950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628" name="610 Elipse">
            <a:extLst>
              <a:ext uri="{FF2B5EF4-FFF2-40B4-BE49-F238E27FC236}">
                <a16:creationId xmlns:a16="http://schemas.microsoft.com/office/drawing/2014/main" id="{4A089DF8-68F5-4BDA-91E8-9A837F2BA8DA}"/>
              </a:ext>
            </a:extLst>
          </p:cNvPr>
          <p:cNvSpPr>
            <a:spLocks noChangeAspect="1"/>
          </p:cNvSpPr>
          <p:nvPr/>
        </p:nvSpPr>
        <p:spPr bwMode="auto">
          <a:xfrm>
            <a:off x="1219200" y="3924300"/>
            <a:ext cx="106363" cy="106363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629" name="611 Elipse">
            <a:extLst>
              <a:ext uri="{FF2B5EF4-FFF2-40B4-BE49-F238E27FC236}">
                <a16:creationId xmlns:a16="http://schemas.microsoft.com/office/drawing/2014/main" id="{8AD56902-DBE0-41F2-AF3D-FE667CE6121C}"/>
              </a:ext>
            </a:extLst>
          </p:cNvPr>
          <p:cNvSpPr>
            <a:spLocks noChangeAspect="1"/>
          </p:cNvSpPr>
          <p:nvPr/>
        </p:nvSpPr>
        <p:spPr bwMode="auto">
          <a:xfrm>
            <a:off x="1362075" y="4325938"/>
            <a:ext cx="106363" cy="107950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630" name="612 Elipse">
            <a:extLst>
              <a:ext uri="{FF2B5EF4-FFF2-40B4-BE49-F238E27FC236}">
                <a16:creationId xmlns:a16="http://schemas.microsoft.com/office/drawing/2014/main" id="{EDA8C2AC-48AB-4E0D-8616-FAA0530BBDC4}"/>
              </a:ext>
            </a:extLst>
          </p:cNvPr>
          <p:cNvSpPr>
            <a:spLocks noChangeAspect="1"/>
          </p:cNvSpPr>
          <p:nvPr/>
        </p:nvSpPr>
        <p:spPr bwMode="auto">
          <a:xfrm>
            <a:off x="1147763" y="4183063"/>
            <a:ext cx="106362" cy="107950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631" name="613 Elipse">
            <a:extLst>
              <a:ext uri="{FF2B5EF4-FFF2-40B4-BE49-F238E27FC236}">
                <a16:creationId xmlns:a16="http://schemas.microsoft.com/office/drawing/2014/main" id="{8B05D031-FCEB-4E30-90B0-37D0FF2A88BE}"/>
              </a:ext>
            </a:extLst>
          </p:cNvPr>
          <p:cNvSpPr>
            <a:spLocks noChangeAspect="1"/>
          </p:cNvSpPr>
          <p:nvPr/>
        </p:nvSpPr>
        <p:spPr bwMode="auto">
          <a:xfrm>
            <a:off x="1357313" y="3714750"/>
            <a:ext cx="106362" cy="107950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632" name="614 Elipse">
            <a:extLst>
              <a:ext uri="{FF2B5EF4-FFF2-40B4-BE49-F238E27FC236}">
                <a16:creationId xmlns:a16="http://schemas.microsoft.com/office/drawing/2014/main" id="{DD5AD4A5-121C-43CC-86AC-277B72AF1A96}"/>
              </a:ext>
            </a:extLst>
          </p:cNvPr>
          <p:cNvSpPr>
            <a:spLocks noChangeAspect="1"/>
          </p:cNvSpPr>
          <p:nvPr/>
        </p:nvSpPr>
        <p:spPr bwMode="auto">
          <a:xfrm>
            <a:off x="1514475" y="4478338"/>
            <a:ext cx="106363" cy="107950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633" name="615 Elipse">
            <a:extLst>
              <a:ext uri="{FF2B5EF4-FFF2-40B4-BE49-F238E27FC236}">
                <a16:creationId xmlns:a16="http://schemas.microsoft.com/office/drawing/2014/main" id="{9E5EBE3C-A54B-491C-9137-C05D5B4864DF}"/>
              </a:ext>
            </a:extLst>
          </p:cNvPr>
          <p:cNvSpPr>
            <a:spLocks noChangeAspect="1"/>
          </p:cNvSpPr>
          <p:nvPr/>
        </p:nvSpPr>
        <p:spPr bwMode="auto">
          <a:xfrm>
            <a:off x="1300163" y="4335463"/>
            <a:ext cx="106362" cy="107950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634" name="616 Elipse">
            <a:extLst>
              <a:ext uri="{FF2B5EF4-FFF2-40B4-BE49-F238E27FC236}">
                <a16:creationId xmlns:a16="http://schemas.microsoft.com/office/drawing/2014/main" id="{745E03BD-293A-4942-B5CC-D369E4858936}"/>
              </a:ext>
            </a:extLst>
          </p:cNvPr>
          <p:cNvSpPr>
            <a:spLocks noChangeAspect="1"/>
          </p:cNvSpPr>
          <p:nvPr/>
        </p:nvSpPr>
        <p:spPr bwMode="auto">
          <a:xfrm>
            <a:off x="1524000" y="4229100"/>
            <a:ext cx="106363" cy="106363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635" name="617 Elipse">
            <a:extLst>
              <a:ext uri="{FF2B5EF4-FFF2-40B4-BE49-F238E27FC236}">
                <a16:creationId xmlns:a16="http://schemas.microsoft.com/office/drawing/2014/main" id="{5846F9AB-E831-4366-9142-AAAB976257C8}"/>
              </a:ext>
            </a:extLst>
          </p:cNvPr>
          <p:cNvSpPr>
            <a:spLocks noChangeAspect="1"/>
          </p:cNvSpPr>
          <p:nvPr/>
        </p:nvSpPr>
        <p:spPr bwMode="auto">
          <a:xfrm>
            <a:off x="1666875" y="4630738"/>
            <a:ext cx="106363" cy="107950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636" name="618 Elipse">
            <a:extLst>
              <a:ext uri="{FF2B5EF4-FFF2-40B4-BE49-F238E27FC236}">
                <a16:creationId xmlns:a16="http://schemas.microsoft.com/office/drawing/2014/main" id="{FA36A138-5AC1-4C36-B538-110337327F78}"/>
              </a:ext>
            </a:extLst>
          </p:cNvPr>
          <p:cNvSpPr>
            <a:spLocks noChangeAspect="1"/>
          </p:cNvSpPr>
          <p:nvPr/>
        </p:nvSpPr>
        <p:spPr bwMode="auto">
          <a:xfrm>
            <a:off x="1428750" y="4572000"/>
            <a:ext cx="106363" cy="107950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637" name="619 Elipse">
            <a:extLst>
              <a:ext uri="{FF2B5EF4-FFF2-40B4-BE49-F238E27FC236}">
                <a16:creationId xmlns:a16="http://schemas.microsoft.com/office/drawing/2014/main" id="{1428268E-63AD-4AEA-812D-C9E8A439A9F6}"/>
              </a:ext>
            </a:extLst>
          </p:cNvPr>
          <p:cNvSpPr>
            <a:spLocks noChangeAspect="1"/>
          </p:cNvSpPr>
          <p:nvPr/>
        </p:nvSpPr>
        <p:spPr bwMode="auto">
          <a:xfrm>
            <a:off x="1500188" y="4286250"/>
            <a:ext cx="106362" cy="107950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638" name="620 Elipse">
            <a:extLst>
              <a:ext uri="{FF2B5EF4-FFF2-40B4-BE49-F238E27FC236}">
                <a16:creationId xmlns:a16="http://schemas.microsoft.com/office/drawing/2014/main" id="{6EDB9598-C1D4-4138-83E8-593B391F19DB}"/>
              </a:ext>
            </a:extLst>
          </p:cNvPr>
          <p:cNvSpPr>
            <a:spLocks noChangeAspect="1"/>
          </p:cNvSpPr>
          <p:nvPr/>
        </p:nvSpPr>
        <p:spPr bwMode="auto">
          <a:xfrm>
            <a:off x="1819275" y="4783138"/>
            <a:ext cx="106363" cy="107950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639" name="621 Elipse">
            <a:extLst>
              <a:ext uri="{FF2B5EF4-FFF2-40B4-BE49-F238E27FC236}">
                <a16:creationId xmlns:a16="http://schemas.microsoft.com/office/drawing/2014/main" id="{6CB12DAC-77FE-4369-BC8B-4BA7B5D99FC6}"/>
              </a:ext>
            </a:extLst>
          </p:cNvPr>
          <p:cNvSpPr>
            <a:spLocks noChangeAspect="1"/>
          </p:cNvSpPr>
          <p:nvPr/>
        </p:nvSpPr>
        <p:spPr bwMode="auto">
          <a:xfrm>
            <a:off x="1714500" y="4643438"/>
            <a:ext cx="106363" cy="107950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640" name="622 Elipse">
            <a:extLst>
              <a:ext uri="{FF2B5EF4-FFF2-40B4-BE49-F238E27FC236}">
                <a16:creationId xmlns:a16="http://schemas.microsoft.com/office/drawing/2014/main" id="{E0A780B1-02F5-4279-9173-12341D300CB4}"/>
              </a:ext>
            </a:extLst>
          </p:cNvPr>
          <p:cNvSpPr>
            <a:spLocks noChangeAspect="1"/>
          </p:cNvSpPr>
          <p:nvPr/>
        </p:nvSpPr>
        <p:spPr bwMode="auto">
          <a:xfrm>
            <a:off x="1828800" y="4533900"/>
            <a:ext cx="106363" cy="106363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641" name="623 Elipse">
            <a:extLst>
              <a:ext uri="{FF2B5EF4-FFF2-40B4-BE49-F238E27FC236}">
                <a16:creationId xmlns:a16="http://schemas.microsoft.com/office/drawing/2014/main" id="{ACE68080-0EE7-4CBD-8121-D87A86225B94}"/>
              </a:ext>
            </a:extLst>
          </p:cNvPr>
          <p:cNvSpPr>
            <a:spLocks noChangeAspect="1"/>
          </p:cNvSpPr>
          <p:nvPr/>
        </p:nvSpPr>
        <p:spPr bwMode="auto">
          <a:xfrm>
            <a:off x="1971675" y="4935538"/>
            <a:ext cx="106363" cy="107950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642" name="624 Elipse">
            <a:extLst>
              <a:ext uri="{FF2B5EF4-FFF2-40B4-BE49-F238E27FC236}">
                <a16:creationId xmlns:a16="http://schemas.microsoft.com/office/drawing/2014/main" id="{20687471-D283-4383-A4F6-7B8BBE73CB3E}"/>
              </a:ext>
            </a:extLst>
          </p:cNvPr>
          <p:cNvSpPr>
            <a:spLocks noChangeAspect="1"/>
          </p:cNvSpPr>
          <p:nvPr/>
        </p:nvSpPr>
        <p:spPr bwMode="auto">
          <a:xfrm>
            <a:off x="1757363" y="4792663"/>
            <a:ext cx="106362" cy="107950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643" name="625 Elipse">
            <a:extLst>
              <a:ext uri="{FF2B5EF4-FFF2-40B4-BE49-F238E27FC236}">
                <a16:creationId xmlns:a16="http://schemas.microsoft.com/office/drawing/2014/main" id="{3266157E-FC23-40C4-B0CB-1724CBC7BA80}"/>
              </a:ext>
            </a:extLst>
          </p:cNvPr>
          <p:cNvSpPr>
            <a:spLocks noChangeAspect="1"/>
          </p:cNvSpPr>
          <p:nvPr/>
        </p:nvSpPr>
        <p:spPr bwMode="auto">
          <a:xfrm>
            <a:off x="1981200" y="4686300"/>
            <a:ext cx="106363" cy="106363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644" name="626 Elipse">
            <a:extLst>
              <a:ext uri="{FF2B5EF4-FFF2-40B4-BE49-F238E27FC236}">
                <a16:creationId xmlns:a16="http://schemas.microsoft.com/office/drawing/2014/main" id="{23D10ED6-E959-4A79-B86D-C0AE8288266F}"/>
              </a:ext>
            </a:extLst>
          </p:cNvPr>
          <p:cNvSpPr>
            <a:spLocks noChangeAspect="1"/>
          </p:cNvSpPr>
          <p:nvPr/>
        </p:nvSpPr>
        <p:spPr bwMode="auto">
          <a:xfrm>
            <a:off x="2124075" y="5087938"/>
            <a:ext cx="106363" cy="107950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645" name="627 Elipse">
            <a:extLst>
              <a:ext uri="{FF2B5EF4-FFF2-40B4-BE49-F238E27FC236}">
                <a16:creationId xmlns:a16="http://schemas.microsoft.com/office/drawing/2014/main" id="{9012F478-46B5-4993-9437-189225FBBC92}"/>
              </a:ext>
            </a:extLst>
          </p:cNvPr>
          <p:cNvSpPr>
            <a:spLocks noChangeAspect="1"/>
          </p:cNvSpPr>
          <p:nvPr/>
        </p:nvSpPr>
        <p:spPr bwMode="auto">
          <a:xfrm>
            <a:off x="1928813" y="4929188"/>
            <a:ext cx="106362" cy="107950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646" name="628 Elipse">
            <a:extLst>
              <a:ext uri="{FF2B5EF4-FFF2-40B4-BE49-F238E27FC236}">
                <a16:creationId xmlns:a16="http://schemas.microsoft.com/office/drawing/2014/main" id="{C433E06A-91B1-4A47-AFC2-A8B75E80F8DB}"/>
              </a:ext>
            </a:extLst>
          </p:cNvPr>
          <p:cNvSpPr>
            <a:spLocks noChangeAspect="1"/>
          </p:cNvSpPr>
          <p:nvPr/>
        </p:nvSpPr>
        <p:spPr bwMode="auto">
          <a:xfrm>
            <a:off x="2133600" y="4838700"/>
            <a:ext cx="106363" cy="106363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647" name="629 Elipse">
            <a:extLst>
              <a:ext uri="{FF2B5EF4-FFF2-40B4-BE49-F238E27FC236}">
                <a16:creationId xmlns:a16="http://schemas.microsoft.com/office/drawing/2014/main" id="{16F03CE0-F4A7-4DCB-B464-29C55D794295}"/>
              </a:ext>
            </a:extLst>
          </p:cNvPr>
          <p:cNvSpPr>
            <a:spLocks noChangeAspect="1"/>
          </p:cNvSpPr>
          <p:nvPr/>
        </p:nvSpPr>
        <p:spPr bwMode="auto">
          <a:xfrm>
            <a:off x="2276475" y="5240338"/>
            <a:ext cx="106363" cy="107950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648" name="630 Elipse">
            <a:extLst>
              <a:ext uri="{FF2B5EF4-FFF2-40B4-BE49-F238E27FC236}">
                <a16:creationId xmlns:a16="http://schemas.microsoft.com/office/drawing/2014/main" id="{590932C1-E1D6-4F90-8748-52AEF9D74E5E}"/>
              </a:ext>
            </a:extLst>
          </p:cNvPr>
          <p:cNvSpPr>
            <a:spLocks noChangeAspect="1"/>
          </p:cNvSpPr>
          <p:nvPr/>
        </p:nvSpPr>
        <p:spPr bwMode="auto">
          <a:xfrm>
            <a:off x="2062163" y="5097463"/>
            <a:ext cx="106362" cy="107950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649" name="631 Elipse">
            <a:extLst>
              <a:ext uri="{FF2B5EF4-FFF2-40B4-BE49-F238E27FC236}">
                <a16:creationId xmlns:a16="http://schemas.microsoft.com/office/drawing/2014/main" id="{909357E7-A38A-426C-BC13-45604B771235}"/>
              </a:ext>
            </a:extLst>
          </p:cNvPr>
          <p:cNvSpPr>
            <a:spLocks noChangeAspect="1"/>
          </p:cNvSpPr>
          <p:nvPr/>
        </p:nvSpPr>
        <p:spPr bwMode="auto">
          <a:xfrm>
            <a:off x="2286000" y="4991100"/>
            <a:ext cx="106363" cy="106363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650" name="632 Elipse">
            <a:extLst>
              <a:ext uri="{FF2B5EF4-FFF2-40B4-BE49-F238E27FC236}">
                <a16:creationId xmlns:a16="http://schemas.microsoft.com/office/drawing/2014/main" id="{DE866AB8-ADC8-4DF2-8A71-276318F5F83E}"/>
              </a:ext>
            </a:extLst>
          </p:cNvPr>
          <p:cNvSpPr>
            <a:spLocks noChangeAspect="1"/>
          </p:cNvSpPr>
          <p:nvPr/>
        </p:nvSpPr>
        <p:spPr bwMode="auto">
          <a:xfrm>
            <a:off x="2428875" y="5392738"/>
            <a:ext cx="106363" cy="107950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651" name="633 Elipse">
            <a:extLst>
              <a:ext uri="{FF2B5EF4-FFF2-40B4-BE49-F238E27FC236}">
                <a16:creationId xmlns:a16="http://schemas.microsoft.com/office/drawing/2014/main" id="{2276F00C-3354-41B0-A24B-260C91ED0DF9}"/>
              </a:ext>
            </a:extLst>
          </p:cNvPr>
          <p:cNvSpPr>
            <a:spLocks noChangeAspect="1"/>
          </p:cNvSpPr>
          <p:nvPr/>
        </p:nvSpPr>
        <p:spPr bwMode="auto">
          <a:xfrm>
            <a:off x="2214563" y="5249863"/>
            <a:ext cx="106362" cy="107950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652" name="634 Elipse">
            <a:extLst>
              <a:ext uri="{FF2B5EF4-FFF2-40B4-BE49-F238E27FC236}">
                <a16:creationId xmlns:a16="http://schemas.microsoft.com/office/drawing/2014/main" id="{889823F1-020F-496B-BC72-9BAEEE7ABE51}"/>
              </a:ext>
            </a:extLst>
          </p:cNvPr>
          <p:cNvSpPr>
            <a:spLocks noChangeAspect="1"/>
          </p:cNvSpPr>
          <p:nvPr/>
        </p:nvSpPr>
        <p:spPr bwMode="auto">
          <a:xfrm>
            <a:off x="2438400" y="5143500"/>
            <a:ext cx="106363" cy="106363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653" name="635 Elipse">
            <a:extLst>
              <a:ext uri="{FF2B5EF4-FFF2-40B4-BE49-F238E27FC236}">
                <a16:creationId xmlns:a16="http://schemas.microsoft.com/office/drawing/2014/main" id="{66E93158-56AA-402B-A1F2-33414F3C54DC}"/>
              </a:ext>
            </a:extLst>
          </p:cNvPr>
          <p:cNvSpPr>
            <a:spLocks noChangeAspect="1"/>
          </p:cNvSpPr>
          <p:nvPr/>
        </p:nvSpPr>
        <p:spPr bwMode="auto">
          <a:xfrm>
            <a:off x="2581275" y="5545138"/>
            <a:ext cx="106363" cy="107950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654" name="636 Elipse">
            <a:extLst>
              <a:ext uri="{FF2B5EF4-FFF2-40B4-BE49-F238E27FC236}">
                <a16:creationId xmlns:a16="http://schemas.microsoft.com/office/drawing/2014/main" id="{D60DFF3B-8CFC-4BBE-AE75-48F58C47B4A6}"/>
              </a:ext>
            </a:extLst>
          </p:cNvPr>
          <p:cNvSpPr>
            <a:spLocks noChangeAspect="1"/>
          </p:cNvSpPr>
          <p:nvPr/>
        </p:nvSpPr>
        <p:spPr bwMode="auto">
          <a:xfrm>
            <a:off x="2500313" y="5357813"/>
            <a:ext cx="106362" cy="107950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655" name="637 Elipse">
            <a:extLst>
              <a:ext uri="{FF2B5EF4-FFF2-40B4-BE49-F238E27FC236}">
                <a16:creationId xmlns:a16="http://schemas.microsoft.com/office/drawing/2014/main" id="{B22C7DA8-282F-4F69-95DF-8959C83270FE}"/>
              </a:ext>
            </a:extLst>
          </p:cNvPr>
          <p:cNvSpPr>
            <a:spLocks noChangeAspect="1"/>
          </p:cNvSpPr>
          <p:nvPr/>
        </p:nvSpPr>
        <p:spPr bwMode="auto">
          <a:xfrm>
            <a:off x="2590800" y="5295900"/>
            <a:ext cx="106363" cy="106363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656" name="638 Elipse">
            <a:extLst>
              <a:ext uri="{FF2B5EF4-FFF2-40B4-BE49-F238E27FC236}">
                <a16:creationId xmlns:a16="http://schemas.microsoft.com/office/drawing/2014/main" id="{99A80A79-80F2-4A17-8EF4-94F0482FD1AB}"/>
              </a:ext>
            </a:extLst>
          </p:cNvPr>
          <p:cNvSpPr>
            <a:spLocks noChangeAspect="1"/>
          </p:cNvSpPr>
          <p:nvPr/>
        </p:nvSpPr>
        <p:spPr bwMode="auto">
          <a:xfrm>
            <a:off x="2733675" y="5697538"/>
            <a:ext cx="106363" cy="107950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657" name="639 Elipse">
            <a:extLst>
              <a:ext uri="{FF2B5EF4-FFF2-40B4-BE49-F238E27FC236}">
                <a16:creationId xmlns:a16="http://schemas.microsoft.com/office/drawing/2014/main" id="{71911E60-21E4-4D5D-AECA-125F0C44C258}"/>
              </a:ext>
            </a:extLst>
          </p:cNvPr>
          <p:cNvSpPr>
            <a:spLocks noChangeAspect="1"/>
          </p:cNvSpPr>
          <p:nvPr/>
        </p:nvSpPr>
        <p:spPr bwMode="auto">
          <a:xfrm>
            <a:off x="2519363" y="5554663"/>
            <a:ext cx="106362" cy="107950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658" name="640 Elipse">
            <a:extLst>
              <a:ext uri="{FF2B5EF4-FFF2-40B4-BE49-F238E27FC236}">
                <a16:creationId xmlns:a16="http://schemas.microsoft.com/office/drawing/2014/main" id="{E4B9675F-4370-41CD-AFF8-82033F5B8CFC}"/>
              </a:ext>
            </a:extLst>
          </p:cNvPr>
          <p:cNvSpPr>
            <a:spLocks noChangeAspect="1"/>
          </p:cNvSpPr>
          <p:nvPr/>
        </p:nvSpPr>
        <p:spPr bwMode="auto">
          <a:xfrm>
            <a:off x="2743200" y="5448300"/>
            <a:ext cx="106363" cy="106363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659" name="641 Elipse">
            <a:extLst>
              <a:ext uri="{FF2B5EF4-FFF2-40B4-BE49-F238E27FC236}">
                <a16:creationId xmlns:a16="http://schemas.microsoft.com/office/drawing/2014/main" id="{25FCA7B7-760E-4102-AEBE-4A02D8C34AD3}"/>
              </a:ext>
            </a:extLst>
          </p:cNvPr>
          <p:cNvSpPr>
            <a:spLocks noChangeAspect="1"/>
          </p:cNvSpPr>
          <p:nvPr/>
        </p:nvSpPr>
        <p:spPr bwMode="auto">
          <a:xfrm>
            <a:off x="2886075" y="5849938"/>
            <a:ext cx="106363" cy="107950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660" name="642 Elipse">
            <a:extLst>
              <a:ext uri="{FF2B5EF4-FFF2-40B4-BE49-F238E27FC236}">
                <a16:creationId xmlns:a16="http://schemas.microsoft.com/office/drawing/2014/main" id="{23839E6B-D3F1-4AD4-949C-283BF2ED4569}"/>
              </a:ext>
            </a:extLst>
          </p:cNvPr>
          <p:cNvSpPr>
            <a:spLocks noChangeAspect="1"/>
          </p:cNvSpPr>
          <p:nvPr/>
        </p:nvSpPr>
        <p:spPr bwMode="auto">
          <a:xfrm>
            <a:off x="2671763" y="5707063"/>
            <a:ext cx="106362" cy="107950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661" name="643 Elipse">
            <a:extLst>
              <a:ext uri="{FF2B5EF4-FFF2-40B4-BE49-F238E27FC236}">
                <a16:creationId xmlns:a16="http://schemas.microsoft.com/office/drawing/2014/main" id="{591F3472-4224-4EA0-9577-F43DC8590B3E}"/>
              </a:ext>
            </a:extLst>
          </p:cNvPr>
          <p:cNvSpPr>
            <a:spLocks noChangeAspect="1"/>
          </p:cNvSpPr>
          <p:nvPr/>
        </p:nvSpPr>
        <p:spPr bwMode="auto">
          <a:xfrm>
            <a:off x="2895600" y="5600700"/>
            <a:ext cx="106363" cy="106363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662" name="644 Elipse">
            <a:extLst>
              <a:ext uri="{FF2B5EF4-FFF2-40B4-BE49-F238E27FC236}">
                <a16:creationId xmlns:a16="http://schemas.microsoft.com/office/drawing/2014/main" id="{32FDF771-1D2E-4E82-B9C3-F0DE9AD02141}"/>
              </a:ext>
            </a:extLst>
          </p:cNvPr>
          <p:cNvSpPr>
            <a:spLocks noChangeAspect="1"/>
          </p:cNvSpPr>
          <p:nvPr/>
        </p:nvSpPr>
        <p:spPr bwMode="auto">
          <a:xfrm>
            <a:off x="3038475" y="6002338"/>
            <a:ext cx="106363" cy="107950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663" name="645 Elipse">
            <a:extLst>
              <a:ext uri="{FF2B5EF4-FFF2-40B4-BE49-F238E27FC236}">
                <a16:creationId xmlns:a16="http://schemas.microsoft.com/office/drawing/2014/main" id="{B3685510-9535-4AE5-B4BF-A3FF9F8C7CCA}"/>
              </a:ext>
            </a:extLst>
          </p:cNvPr>
          <p:cNvSpPr>
            <a:spLocks noChangeAspect="1"/>
          </p:cNvSpPr>
          <p:nvPr/>
        </p:nvSpPr>
        <p:spPr bwMode="auto">
          <a:xfrm>
            <a:off x="2824163" y="5859463"/>
            <a:ext cx="106362" cy="107950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664" name="646 Elipse">
            <a:extLst>
              <a:ext uri="{FF2B5EF4-FFF2-40B4-BE49-F238E27FC236}">
                <a16:creationId xmlns:a16="http://schemas.microsoft.com/office/drawing/2014/main" id="{31FAF586-9D73-468C-90F4-9076FB848558}"/>
              </a:ext>
            </a:extLst>
          </p:cNvPr>
          <p:cNvSpPr>
            <a:spLocks noChangeAspect="1"/>
          </p:cNvSpPr>
          <p:nvPr/>
        </p:nvSpPr>
        <p:spPr bwMode="auto">
          <a:xfrm>
            <a:off x="3048000" y="5753100"/>
            <a:ext cx="106363" cy="106363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665" name="647 Elipse">
            <a:extLst>
              <a:ext uri="{FF2B5EF4-FFF2-40B4-BE49-F238E27FC236}">
                <a16:creationId xmlns:a16="http://schemas.microsoft.com/office/drawing/2014/main" id="{3A3F4440-478D-4CC8-8528-74E65ACBAB4A}"/>
              </a:ext>
            </a:extLst>
          </p:cNvPr>
          <p:cNvSpPr>
            <a:spLocks noChangeAspect="1"/>
          </p:cNvSpPr>
          <p:nvPr/>
        </p:nvSpPr>
        <p:spPr bwMode="auto">
          <a:xfrm>
            <a:off x="3190875" y="6154738"/>
            <a:ext cx="106363" cy="107950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666" name="648 Elipse">
            <a:extLst>
              <a:ext uri="{FF2B5EF4-FFF2-40B4-BE49-F238E27FC236}">
                <a16:creationId xmlns:a16="http://schemas.microsoft.com/office/drawing/2014/main" id="{9104DCB0-3113-4514-B5C5-3A0402EBC62A}"/>
              </a:ext>
            </a:extLst>
          </p:cNvPr>
          <p:cNvSpPr>
            <a:spLocks noChangeAspect="1"/>
          </p:cNvSpPr>
          <p:nvPr/>
        </p:nvSpPr>
        <p:spPr bwMode="auto">
          <a:xfrm>
            <a:off x="2976563" y="6011863"/>
            <a:ext cx="106362" cy="107950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667" name="649 Elipse">
            <a:extLst>
              <a:ext uri="{FF2B5EF4-FFF2-40B4-BE49-F238E27FC236}">
                <a16:creationId xmlns:a16="http://schemas.microsoft.com/office/drawing/2014/main" id="{FFB672EE-6D55-4EF8-BE3D-926FA8F0C96F}"/>
              </a:ext>
            </a:extLst>
          </p:cNvPr>
          <p:cNvSpPr>
            <a:spLocks noChangeAspect="1"/>
          </p:cNvSpPr>
          <p:nvPr/>
        </p:nvSpPr>
        <p:spPr bwMode="auto">
          <a:xfrm>
            <a:off x="3200400" y="5905500"/>
            <a:ext cx="106363" cy="106363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668" name="650 Elipse">
            <a:extLst>
              <a:ext uri="{FF2B5EF4-FFF2-40B4-BE49-F238E27FC236}">
                <a16:creationId xmlns:a16="http://schemas.microsoft.com/office/drawing/2014/main" id="{2DA61B4D-FC96-4962-89A4-82EA7E48F57E}"/>
              </a:ext>
            </a:extLst>
          </p:cNvPr>
          <p:cNvSpPr>
            <a:spLocks noChangeAspect="1"/>
          </p:cNvSpPr>
          <p:nvPr/>
        </p:nvSpPr>
        <p:spPr bwMode="auto">
          <a:xfrm>
            <a:off x="3343275" y="6307138"/>
            <a:ext cx="106363" cy="107950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669" name="651 Elipse">
            <a:extLst>
              <a:ext uri="{FF2B5EF4-FFF2-40B4-BE49-F238E27FC236}">
                <a16:creationId xmlns:a16="http://schemas.microsoft.com/office/drawing/2014/main" id="{B8B5857D-C54E-413B-A9A3-2DA50F2D45A2}"/>
              </a:ext>
            </a:extLst>
          </p:cNvPr>
          <p:cNvSpPr>
            <a:spLocks noChangeAspect="1"/>
          </p:cNvSpPr>
          <p:nvPr/>
        </p:nvSpPr>
        <p:spPr bwMode="auto">
          <a:xfrm>
            <a:off x="3128963" y="6164263"/>
            <a:ext cx="106362" cy="107950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670" name="652 Elipse">
            <a:extLst>
              <a:ext uri="{FF2B5EF4-FFF2-40B4-BE49-F238E27FC236}">
                <a16:creationId xmlns:a16="http://schemas.microsoft.com/office/drawing/2014/main" id="{3ED06874-DC25-46C9-9A40-8DEB3D115A5C}"/>
              </a:ext>
            </a:extLst>
          </p:cNvPr>
          <p:cNvSpPr>
            <a:spLocks noChangeAspect="1"/>
          </p:cNvSpPr>
          <p:nvPr/>
        </p:nvSpPr>
        <p:spPr bwMode="auto">
          <a:xfrm>
            <a:off x="3352800" y="6057900"/>
            <a:ext cx="106363" cy="106363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671" name="653 Elipse">
            <a:extLst>
              <a:ext uri="{FF2B5EF4-FFF2-40B4-BE49-F238E27FC236}">
                <a16:creationId xmlns:a16="http://schemas.microsoft.com/office/drawing/2014/main" id="{F0767B71-547E-4F42-9455-95529531592A}"/>
              </a:ext>
            </a:extLst>
          </p:cNvPr>
          <p:cNvSpPr>
            <a:spLocks noChangeAspect="1"/>
          </p:cNvSpPr>
          <p:nvPr/>
        </p:nvSpPr>
        <p:spPr bwMode="auto">
          <a:xfrm>
            <a:off x="3495675" y="6459538"/>
            <a:ext cx="106363" cy="107950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672" name="654 Elipse">
            <a:extLst>
              <a:ext uri="{FF2B5EF4-FFF2-40B4-BE49-F238E27FC236}">
                <a16:creationId xmlns:a16="http://schemas.microsoft.com/office/drawing/2014/main" id="{C64496BA-2B32-4EF3-B507-AAC34343A898}"/>
              </a:ext>
            </a:extLst>
          </p:cNvPr>
          <p:cNvSpPr>
            <a:spLocks noChangeAspect="1"/>
          </p:cNvSpPr>
          <p:nvPr/>
        </p:nvSpPr>
        <p:spPr bwMode="auto">
          <a:xfrm>
            <a:off x="3281363" y="6316663"/>
            <a:ext cx="106362" cy="107950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673" name="655 Elipse">
            <a:extLst>
              <a:ext uri="{FF2B5EF4-FFF2-40B4-BE49-F238E27FC236}">
                <a16:creationId xmlns:a16="http://schemas.microsoft.com/office/drawing/2014/main" id="{B490CA6E-8151-43F8-99A4-96CF0A6DB8DA}"/>
              </a:ext>
            </a:extLst>
          </p:cNvPr>
          <p:cNvSpPr>
            <a:spLocks noChangeAspect="1"/>
          </p:cNvSpPr>
          <p:nvPr/>
        </p:nvSpPr>
        <p:spPr bwMode="auto">
          <a:xfrm>
            <a:off x="3505200" y="6210300"/>
            <a:ext cx="106363" cy="106363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674" name="656 Elipse">
            <a:extLst>
              <a:ext uri="{FF2B5EF4-FFF2-40B4-BE49-F238E27FC236}">
                <a16:creationId xmlns:a16="http://schemas.microsoft.com/office/drawing/2014/main" id="{71B7241F-0036-4B1B-86DE-D649C3DC3526}"/>
              </a:ext>
            </a:extLst>
          </p:cNvPr>
          <p:cNvSpPr>
            <a:spLocks noChangeAspect="1"/>
          </p:cNvSpPr>
          <p:nvPr/>
        </p:nvSpPr>
        <p:spPr bwMode="auto">
          <a:xfrm>
            <a:off x="3648075" y="6611938"/>
            <a:ext cx="106363" cy="107950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675" name="657 Elipse">
            <a:extLst>
              <a:ext uri="{FF2B5EF4-FFF2-40B4-BE49-F238E27FC236}">
                <a16:creationId xmlns:a16="http://schemas.microsoft.com/office/drawing/2014/main" id="{EA8D5BEB-4CDB-4702-B7EF-C61165B3DE80}"/>
              </a:ext>
            </a:extLst>
          </p:cNvPr>
          <p:cNvSpPr>
            <a:spLocks noChangeAspect="1"/>
          </p:cNvSpPr>
          <p:nvPr/>
        </p:nvSpPr>
        <p:spPr bwMode="auto">
          <a:xfrm>
            <a:off x="3433763" y="6469063"/>
            <a:ext cx="106362" cy="107950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676" name="658 Elipse">
            <a:extLst>
              <a:ext uri="{FF2B5EF4-FFF2-40B4-BE49-F238E27FC236}">
                <a16:creationId xmlns:a16="http://schemas.microsoft.com/office/drawing/2014/main" id="{6865B489-D235-46E1-B7AD-D8E3A1B4E08B}"/>
              </a:ext>
            </a:extLst>
          </p:cNvPr>
          <p:cNvSpPr>
            <a:spLocks noChangeAspect="1"/>
          </p:cNvSpPr>
          <p:nvPr/>
        </p:nvSpPr>
        <p:spPr bwMode="auto">
          <a:xfrm>
            <a:off x="3657600" y="6362700"/>
            <a:ext cx="106363" cy="106363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677" name="659 Elipse">
            <a:extLst>
              <a:ext uri="{FF2B5EF4-FFF2-40B4-BE49-F238E27FC236}">
                <a16:creationId xmlns:a16="http://schemas.microsoft.com/office/drawing/2014/main" id="{6CEDDB59-4740-48D6-BAE7-F640B88E98F2}"/>
              </a:ext>
            </a:extLst>
          </p:cNvPr>
          <p:cNvSpPr>
            <a:spLocks noChangeAspect="1"/>
          </p:cNvSpPr>
          <p:nvPr/>
        </p:nvSpPr>
        <p:spPr bwMode="auto">
          <a:xfrm>
            <a:off x="3800475" y="6764338"/>
            <a:ext cx="106363" cy="107950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678" name="660 Elipse">
            <a:extLst>
              <a:ext uri="{FF2B5EF4-FFF2-40B4-BE49-F238E27FC236}">
                <a16:creationId xmlns:a16="http://schemas.microsoft.com/office/drawing/2014/main" id="{7832189C-1450-44C4-8293-BF75DF11C8A3}"/>
              </a:ext>
            </a:extLst>
          </p:cNvPr>
          <p:cNvSpPr>
            <a:spLocks noChangeAspect="1"/>
          </p:cNvSpPr>
          <p:nvPr/>
        </p:nvSpPr>
        <p:spPr bwMode="auto">
          <a:xfrm>
            <a:off x="3586163" y="6621463"/>
            <a:ext cx="106362" cy="107950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679" name="661 Elipse">
            <a:extLst>
              <a:ext uri="{FF2B5EF4-FFF2-40B4-BE49-F238E27FC236}">
                <a16:creationId xmlns:a16="http://schemas.microsoft.com/office/drawing/2014/main" id="{3A65C06B-D51B-4552-A031-CE5972DD6719}"/>
              </a:ext>
            </a:extLst>
          </p:cNvPr>
          <p:cNvSpPr>
            <a:spLocks noChangeAspect="1"/>
          </p:cNvSpPr>
          <p:nvPr/>
        </p:nvSpPr>
        <p:spPr bwMode="auto">
          <a:xfrm>
            <a:off x="3810000" y="6515100"/>
            <a:ext cx="106363" cy="106363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680" name="662 Elipse">
            <a:extLst>
              <a:ext uri="{FF2B5EF4-FFF2-40B4-BE49-F238E27FC236}">
                <a16:creationId xmlns:a16="http://schemas.microsoft.com/office/drawing/2014/main" id="{4072283A-3938-4F9A-B67E-3C8DCD21234A}"/>
              </a:ext>
            </a:extLst>
          </p:cNvPr>
          <p:cNvSpPr>
            <a:spLocks noChangeAspect="1"/>
          </p:cNvSpPr>
          <p:nvPr/>
        </p:nvSpPr>
        <p:spPr bwMode="auto">
          <a:xfrm>
            <a:off x="2214563" y="642938"/>
            <a:ext cx="106362" cy="106362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681" name="663 Elipse">
            <a:extLst>
              <a:ext uri="{FF2B5EF4-FFF2-40B4-BE49-F238E27FC236}">
                <a16:creationId xmlns:a16="http://schemas.microsoft.com/office/drawing/2014/main" id="{819D174A-084B-46C1-B297-A551585A3627}"/>
              </a:ext>
            </a:extLst>
          </p:cNvPr>
          <p:cNvSpPr>
            <a:spLocks noChangeAspect="1"/>
          </p:cNvSpPr>
          <p:nvPr/>
        </p:nvSpPr>
        <p:spPr bwMode="auto">
          <a:xfrm>
            <a:off x="3738563" y="6773863"/>
            <a:ext cx="106362" cy="107950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682" name="664 Elipse">
            <a:extLst>
              <a:ext uri="{FF2B5EF4-FFF2-40B4-BE49-F238E27FC236}">
                <a16:creationId xmlns:a16="http://schemas.microsoft.com/office/drawing/2014/main" id="{FC996B20-8716-466F-A7F9-7A1693E83097}"/>
              </a:ext>
            </a:extLst>
          </p:cNvPr>
          <p:cNvSpPr>
            <a:spLocks noChangeAspect="1"/>
          </p:cNvSpPr>
          <p:nvPr/>
        </p:nvSpPr>
        <p:spPr bwMode="auto">
          <a:xfrm>
            <a:off x="3962400" y="6667500"/>
            <a:ext cx="106363" cy="106363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683" name="665 Elipse">
            <a:extLst>
              <a:ext uri="{FF2B5EF4-FFF2-40B4-BE49-F238E27FC236}">
                <a16:creationId xmlns:a16="http://schemas.microsoft.com/office/drawing/2014/main" id="{2D8D4DB7-220C-4E6E-96D6-D3A9381FBA27}"/>
              </a:ext>
            </a:extLst>
          </p:cNvPr>
          <p:cNvSpPr>
            <a:spLocks noChangeAspect="1"/>
          </p:cNvSpPr>
          <p:nvPr/>
        </p:nvSpPr>
        <p:spPr bwMode="auto">
          <a:xfrm>
            <a:off x="168275" y="3536950"/>
            <a:ext cx="107950" cy="106363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684" name="666 Elipse">
            <a:extLst>
              <a:ext uri="{FF2B5EF4-FFF2-40B4-BE49-F238E27FC236}">
                <a16:creationId xmlns:a16="http://schemas.microsoft.com/office/drawing/2014/main" id="{91745944-E506-4489-AF2D-94A7D4F354C8}"/>
              </a:ext>
            </a:extLst>
          </p:cNvPr>
          <p:cNvSpPr>
            <a:spLocks noChangeAspect="1"/>
          </p:cNvSpPr>
          <p:nvPr/>
        </p:nvSpPr>
        <p:spPr bwMode="auto">
          <a:xfrm>
            <a:off x="-46038" y="3394075"/>
            <a:ext cx="107951" cy="106363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685" name="667 Elipse">
            <a:extLst>
              <a:ext uri="{FF2B5EF4-FFF2-40B4-BE49-F238E27FC236}">
                <a16:creationId xmlns:a16="http://schemas.microsoft.com/office/drawing/2014/main" id="{D3D3F19D-A2AB-4981-91C0-5F14EB69B393}"/>
              </a:ext>
            </a:extLst>
          </p:cNvPr>
          <p:cNvSpPr>
            <a:spLocks noChangeAspect="1"/>
          </p:cNvSpPr>
          <p:nvPr/>
        </p:nvSpPr>
        <p:spPr bwMode="auto">
          <a:xfrm>
            <a:off x="177800" y="3286125"/>
            <a:ext cx="107950" cy="106363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686" name="668 Elipse">
            <a:extLst>
              <a:ext uri="{FF2B5EF4-FFF2-40B4-BE49-F238E27FC236}">
                <a16:creationId xmlns:a16="http://schemas.microsoft.com/office/drawing/2014/main" id="{D5AECD5A-8C76-4244-9EE5-5405D4471610}"/>
              </a:ext>
            </a:extLst>
          </p:cNvPr>
          <p:cNvSpPr>
            <a:spLocks noChangeAspect="1"/>
          </p:cNvSpPr>
          <p:nvPr/>
        </p:nvSpPr>
        <p:spPr bwMode="auto">
          <a:xfrm>
            <a:off x="142875" y="3679825"/>
            <a:ext cx="106363" cy="106363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687" name="669 Elipse">
            <a:extLst>
              <a:ext uri="{FF2B5EF4-FFF2-40B4-BE49-F238E27FC236}">
                <a16:creationId xmlns:a16="http://schemas.microsoft.com/office/drawing/2014/main" id="{0A54CA43-A4B4-4F8B-88C3-0B6BC59F4454}"/>
              </a:ext>
            </a:extLst>
          </p:cNvPr>
          <p:cNvSpPr>
            <a:spLocks noChangeAspect="1"/>
          </p:cNvSpPr>
          <p:nvPr/>
        </p:nvSpPr>
        <p:spPr bwMode="auto">
          <a:xfrm>
            <a:off x="0" y="3286125"/>
            <a:ext cx="107950" cy="106363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688" name="670 Elipse">
            <a:extLst>
              <a:ext uri="{FF2B5EF4-FFF2-40B4-BE49-F238E27FC236}">
                <a16:creationId xmlns:a16="http://schemas.microsoft.com/office/drawing/2014/main" id="{65EEC6AD-BFDA-4AEA-9729-D9F265FDFF89}"/>
              </a:ext>
            </a:extLst>
          </p:cNvPr>
          <p:cNvSpPr>
            <a:spLocks noChangeAspect="1"/>
          </p:cNvSpPr>
          <p:nvPr/>
        </p:nvSpPr>
        <p:spPr bwMode="auto">
          <a:xfrm>
            <a:off x="152400" y="3429000"/>
            <a:ext cx="106363" cy="107950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689" name="671 Elipse">
            <a:extLst>
              <a:ext uri="{FF2B5EF4-FFF2-40B4-BE49-F238E27FC236}">
                <a16:creationId xmlns:a16="http://schemas.microsoft.com/office/drawing/2014/main" id="{A29FB776-54D6-498F-942E-9ACA5C22C180}"/>
              </a:ext>
            </a:extLst>
          </p:cNvPr>
          <p:cNvSpPr>
            <a:spLocks noChangeAspect="1"/>
          </p:cNvSpPr>
          <p:nvPr/>
        </p:nvSpPr>
        <p:spPr bwMode="auto">
          <a:xfrm>
            <a:off x="295275" y="3832225"/>
            <a:ext cx="106363" cy="106363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690" name="672 Elipse">
            <a:extLst>
              <a:ext uri="{FF2B5EF4-FFF2-40B4-BE49-F238E27FC236}">
                <a16:creationId xmlns:a16="http://schemas.microsoft.com/office/drawing/2014/main" id="{D71CFA18-FFA2-4D4C-A11D-C5E33CA45903}"/>
              </a:ext>
            </a:extLst>
          </p:cNvPr>
          <p:cNvSpPr>
            <a:spLocks noChangeAspect="1"/>
          </p:cNvSpPr>
          <p:nvPr/>
        </p:nvSpPr>
        <p:spPr bwMode="auto">
          <a:xfrm>
            <a:off x="80963" y="3689350"/>
            <a:ext cx="106362" cy="106363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691" name="673 Elipse">
            <a:extLst>
              <a:ext uri="{FF2B5EF4-FFF2-40B4-BE49-F238E27FC236}">
                <a16:creationId xmlns:a16="http://schemas.microsoft.com/office/drawing/2014/main" id="{15441C75-CAE0-4F76-A18B-990CA5F721D5}"/>
              </a:ext>
            </a:extLst>
          </p:cNvPr>
          <p:cNvSpPr>
            <a:spLocks noChangeAspect="1"/>
          </p:cNvSpPr>
          <p:nvPr/>
        </p:nvSpPr>
        <p:spPr bwMode="auto">
          <a:xfrm>
            <a:off x="304800" y="3581400"/>
            <a:ext cx="106363" cy="107950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692" name="674 Elipse">
            <a:extLst>
              <a:ext uri="{FF2B5EF4-FFF2-40B4-BE49-F238E27FC236}">
                <a16:creationId xmlns:a16="http://schemas.microsoft.com/office/drawing/2014/main" id="{DB63AF73-E1F8-4842-AE89-88CCDE9AE45B}"/>
              </a:ext>
            </a:extLst>
          </p:cNvPr>
          <p:cNvSpPr>
            <a:spLocks noChangeAspect="1"/>
          </p:cNvSpPr>
          <p:nvPr/>
        </p:nvSpPr>
        <p:spPr bwMode="auto">
          <a:xfrm>
            <a:off x="447675" y="3984625"/>
            <a:ext cx="106363" cy="106363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693" name="675 Elipse">
            <a:extLst>
              <a:ext uri="{FF2B5EF4-FFF2-40B4-BE49-F238E27FC236}">
                <a16:creationId xmlns:a16="http://schemas.microsoft.com/office/drawing/2014/main" id="{4B7805FC-9835-45A9-A0F2-4144F721EE18}"/>
              </a:ext>
            </a:extLst>
          </p:cNvPr>
          <p:cNvSpPr>
            <a:spLocks noChangeAspect="1"/>
          </p:cNvSpPr>
          <p:nvPr/>
        </p:nvSpPr>
        <p:spPr bwMode="auto">
          <a:xfrm>
            <a:off x="233363" y="3841750"/>
            <a:ext cx="106362" cy="106363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694" name="676 Elipse">
            <a:extLst>
              <a:ext uri="{FF2B5EF4-FFF2-40B4-BE49-F238E27FC236}">
                <a16:creationId xmlns:a16="http://schemas.microsoft.com/office/drawing/2014/main" id="{7881AB67-562B-4A35-B570-57FF07087563}"/>
              </a:ext>
            </a:extLst>
          </p:cNvPr>
          <p:cNvSpPr>
            <a:spLocks noChangeAspect="1"/>
          </p:cNvSpPr>
          <p:nvPr/>
        </p:nvSpPr>
        <p:spPr bwMode="auto">
          <a:xfrm>
            <a:off x="457200" y="3733800"/>
            <a:ext cx="106363" cy="107950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695" name="677 Elipse">
            <a:extLst>
              <a:ext uri="{FF2B5EF4-FFF2-40B4-BE49-F238E27FC236}">
                <a16:creationId xmlns:a16="http://schemas.microsoft.com/office/drawing/2014/main" id="{889D2441-5740-489E-9474-6341A7FE1F45}"/>
              </a:ext>
            </a:extLst>
          </p:cNvPr>
          <p:cNvSpPr>
            <a:spLocks noChangeAspect="1"/>
          </p:cNvSpPr>
          <p:nvPr/>
        </p:nvSpPr>
        <p:spPr bwMode="auto">
          <a:xfrm>
            <a:off x="600075" y="4137025"/>
            <a:ext cx="106363" cy="106363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696" name="678 Elipse">
            <a:extLst>
              <a:ext uri="{FF2B5EF4-FFF2-40B4-BE49-F238E27FC236}">
                <a16:creationId xmlns:a16="http://schemas.microsoft.com/office/drawing/2014/main" id="{39BEF593-FA9A-44B0-B3AD-1C0594861B53}"/>
              </a:ext>
            </a:extLst>
          </p:cNvPr>
          <p:cNvSpPr>
            <a:spLocks noChangeAspect="1"/>
          </p:cNvSpPr>
          <p:nvPr/>
        </p:nvSpPr>
        <p:spPr bwMode="auto">
          <a:xfrm>
            <a:off x="385763" y="3994150"/>
            <a:ext cx="106362" cy="106363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697" name="679 Elipse">
            <a:extLst>
              <a:ext uri="{FF2B5EF4-FFF2-40B4-BE49-F238E27FC236}">
                <a16:creationId xmlns:a16="http://schemas.microsoft.com/office/drawing/2014/main" id="{B14540AF-B803-4C6A-996F-C2307D0B771F}"/>
              </a:ext>
            </a:extLst>
          </p:cNvPr>
          <p:cNvSpPr>
            <a:spLocks noChangeAspect="1"/>
          </p:cNvSpPr>
          <p:nvPr/>
        </p:nvSpPr>
        <p:spPr bwMode="auto">
          <a:xfrm>
            <a:off x="609600" y="3886200"/>
            <a:ext cx="106363" cy="107950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698" name="680 Elipse">
            <a:extLst>
              <a:ext uri="{FF2B5EF4-FFF2-40B4-BE49-F238E27FC236}">
                <a16:creationId xmlns:a16="http://schemas.microsoft.com/office/drawing/2014/main" id="{4DF84456-27C7-4557-8B77-96D967A7AA71}"/>
              </a:ext>
            </a:extLst>
          </p:cNvPr>
          <p:cNvSpPr>
            <a:spLocks noChangeAspect="1"/>
          </p:cNvSpPr>
          <p:nvPr/>
        </p:nvSpPr>
        <p:spPr bwMode="auto">
          <a:xfrm>
            <a:off x="752475" y="4289425"/>
            <a:ext cx="106363" cy="106363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699" name="681 Elipse">
            <a:extLst>
              <a:ext uri="{FF2B5EF4-FFF2-40B4-BE49-F238E27FC236}">
                <a16:creationId xmlns:a16="http://schemas.microsoft.com/office/drawing/2014/main" id="{C5259D59-8082-4014-AF10-154B558DC516}"/>
              </a:ext>
            </a:extLst>
          </p:cNvPr>
          <p:cNvSpPr>
            <a:spLocks noChangeAspect="1"/>
          </p:cNvSpPr>
          <p:nvPr/>
        </p:nvSpPr>
        <p:spPr bwMode="auto">
          <a:xfrm>
            <a:off x="538163" y="4146550"/>
            <a:ext cx="106362" cy="106363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700" name="682 Elipse">
            <a:extLst>
              <a:ext uri="{FF2B5EF4-FFF2-40B4-BE49-F238E27FC236}">
                <a16:creationId xmlns:a16="http://schemas.microsoft.com/office/drawing/2014/main" id="{8CB0E9F7-44DF-4314-8772-228291A95E1A}"/>
              </a:ext>
            </a:extLst>
          </p:cNvPr>
          <p:cNvSpPr>
            <a:spLocks noChangeAspect="1"/>
          </p:cNvSpPr>
          <p:nvPr/>
        </p:nvSpPr>
        <p:spPr bwMode="auto">
          <a:xfrm>
            <a:off x="762000" y="4038600"/>
            <a:ext cx="106363" cy="107950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701" name="683 Elipse">
            <a:extLst>
              <a:ext uri="{FF2B5EF4-FFF2-40B4-BE49-F238E27FC236}">
                <a16:creationId xmlns:a16="http://schemas.microsoft.com/office/drawing/2014/main" id="{4F6540F8-6B7B-4C59-9DF8-CFC82344A3A8}"/>
              </a:ext>
            </a:extLst>
          </p:cNvPr>
          <p:cNvSpPr>
            <a:spLocks noChangeAspect="1"/>
          </p:cNvSpPr>
          <p:nvPr/>
        </p:nvSpPr>
        <p:spPr bwMode="auto">
          <a:xfrm>
            <a:off x="904875" y="4441825"/>
            <a:ext cx="106363" cy="106363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702" name="684 Elipse">
            <a:extLst>
              <a:ext uri="{FF2B5EF4-FFF2-40B4-BE49-F238E27FC236}">
                <a16:creationId xmlns:a16="http://schemas.microsoft.com/office/drawing/2014/main" id="{129206C0-2B18-4050-AC48-F0574FEC1A90}"/>
              </a:ext>
            </a:extLst>
          </p:cNvPr>
          <p:cNvSpPr>
            <a:spLocks noChangeAspect="1"/>
          </p:cNvSpPr>
          <p:nvPr/>
        </p:nvSpPr>
        <p:spPr bwMode="auto">
          <a:xfrm>
            <a:off x="690563" y="4298950"/>
            <a:ext cx="106362" cy="106363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703" name="685 Elipse">
            <a:extLst>
              <a:ext uri="{FF2B5EF4-FFF2-40B4-BE49-F238E27FC236}">
                <a16:creationId xmlns:a16="http://schemas.microsoft.com/office/drawing/2014/main" id="{A2D391D5-770F-4708-9DC7-459EE51A0143}"/>
              </a:ext>
            </a:extLst>
          </p:cNvPr>
          <p:cNvSpPr>
            <a:spLocks noChangeAspect="1"/>
          </p:cNvSpPr>
          <p:nvPr/>
        </p:nvSpPr>
        <p:spPr bwMode="auto">
          <a:xfrm>
            <a:off x="914400" y="4191000"/>
            <a:ext cx="106363" cy="107950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704" name="686 Elipse">
            <a:extLst>
              <a:ext uri="{FF2B5EF4-FFF2-40B4-BE49-F238E27FC236}">
                <a16:creationId xmlns:a16="http://schemas.microsoft.com/office/drawing/2014/main" id="{0D15AE88-D6AE-440B-A495-BE3CB35F8694}"/>
              </a:ext>
            </a:extLst>
          </p:cNvPr>
          <p:cNvSpPr>
            <a:spLocks noChangeAspect="1"/>
          </p:cNvSpPr>
          <p:nvPr/>
        </p:nvSpPr>
        <p:spPr bwMode="auto">
          <a:xfrm>
            <a:off x="1057275" y="4594225"/>
            <a:ext cx="106363" cy="106363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705" name="687 Elipse">
            <a:extLst>
              <a:ext uri="{FF2B5EF4-FFF2-40B4-BE49-F238E27FC236}">
                <a16:creationId xmlns:a16="http://schemas.microsoft.com/office/drawing/2014/main" id="{8681FC64-1F75-4505-A5C2-E05853A9254B}"/>
              </a:ext>
            </a:extLst>
          </p:cNvPr>
          <p:cNvSpPr>
            <a:spLocks noChangeAspect="1"/>
          </p:cNvSpPr>
          <p:nvPr/>
        </p:nvSpPr>
        <p:spPr bwMode="auto">
          <a:xfrm>
            <a:off x="842963" y="4451350"/>
            <a:ext cx="106362" cy="106363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706" name="688 Elipse">
            <a:extLst>
              <a:ext uri="{FF2B5EF4-FFF2-40B4-BE49-F238E27FC236}">
                <a16:creationId xmlns:a16="http://schemas.microsoft.com/office/drawing/2014/main" id="{1F100D0D-5C02-4980-B270-97B092572B9A}"/>
              </a:ext>
            </a:extLst>
          </p:cNvPr>
          <p:cNvSpPr>
            <a:spLocks noChangeAspect="1"/>
          </p:cNvSpPr>
          <p:nvPr/>
        </p:nvSpPr>
        <p:spPr bwMode="auto">
          <a:xfrm>
            <a:off x="1066800" y="4343400"/>
            <a:ext cx="106363" cy="107950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707" name="689 Elipse">
            <a:extLst>
              <a:ext uri="{FF2B5EF4-FFF2-40B4-BE49-F238E27FC236}">
                <a16:creationId xmlns:a16="http://schemas.microsoft.com/office/drawing/2014/main" id="{06C89C3B-20FB-47E9-9AFD-E448951B6F0D}"/>
              </a:ext>
            </a:extLst>
          </p:cNvPr>
          <p:cNvSpPr>
            <a:spLocks noChangeAspect="1"/>
          </p:cNvSpPr>
          <p:nvPr/>
        </p:nvSpPr>
        <p:spPr bwMode="auto">
          <a:xfrm>
            <a:off x="1209675" y="4746625"/>
            <a:ext cx="106363" cy="106363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708" name="690 Elipse">
            <a:extLst>
              <a:ext uri="{FF2B5EF4-FFF2-40B4-BE49-F238E27FC236}">
                <a16:creationId xmlns:a16="http://schemas.microsoft.com/office/drawing/2014/main" id="{6FE718BD-E496-4CC1-9CE0-5ECE2768EDD4}"/>
              </a:ext>
            </a:extLst>
          </p:cNvPr>
          <p:cNvSpPr>
            <a:spLocks noChangeAspect="1"/>
          </p:cNvSpPr>
          <p:nvPr/>
        </p:nvSpPr>
        <p:spPr bwMode="auto">
          <a:xfrm>
            <a:off x="995363" y="4603750"/>
            <a:ext cx="106362" cy="106363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709" name="691 Elipse">
            <a:extLst>
              <a:ext uri="{FF2B5EF4-FFF2-40B4-BE49-F238E27FC236}">
                <a16:creationId xmlns:a16="http://schemas.microsoft.com/office/drawing/2014/main" id="{A675CF07-8B62-4564-AE94-B389FC631FA8}"/>
              </a:ext>
            </a:extLst>
          </p:cNvPr>
          <p:cNvSpPr>
            <a:spLocks noChangeAspect="1"/>
          </p:cNvSpPr>
          <p:nvPr/>
        </p:nvSpPr>
        <p:spPr bwMode="auto">
          <a:xfrm>
            <a:off x="1219200" y="4495800"/>
            <a:ext cx="106363" cy="107950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710" name="692 Elipse">
            <a:extLst>
              <a:ext uri="{FF2B5EF4-FFF2-40B4-BE49-F238E27FC236}">
                <a16:creationId xmlns:a16="http://schemas.microsoft.com/office/drawing/2014/main" id="{187BE273-8DFA-4672-A714-A877716494BC}"/>
              </a:ext>
            </a:extLst>
          </p:cNvPr>
          <p:cNvSpPr>
            <a:spLocks noChangeAspect="1"/>
          </p:cNvSpPr>
          <p:nvPr/>
        </p:nvSpPr>
        <p:spPr bwMode="auto">
          <a:xfrm>
            <a:off x="1362075" y="4899025"/>
            <a:ext cx="106363" cy="106363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711" name="693 Elipse">
            <a:extLst>
              <a:ext uri="{FF2B5EF4-FFF2-40B4-BE49-F238E27FC236}">
                <a16:creationId xmlns:a16="http://schemas.microsoft.com/office/drawing/2014/main" id="{FC34C236-A06F-4AD0-8D67-52C03B4E8603}"/>
              </a:ext>
            </a:extLst>
          </p:cNvPr>
          <p:cNvSpPr>
            <a:spLocks noChangeAspect="1"/>
          </p:cNvSpPr>
          <p:nvPr/>
        </p:nvSpPr>
        <p:spPr bwMode="auto">
          <a:xfrm>
            <a:off x="1147763" y="4756150"/>
            <a:ext cx="106362" cy="106363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712" name="694 Elipse">
            <a:extLst>
              <a:ext uri="{FF2B5EF4-FFF2-40B4-BE49-F238E27FC236}">
                <a16:creationId xmlns:a16="http://schemas.microsoft.com/office/drawing/2014/main" id="{6AD1E2B5-9714-4407-A93C-61D6E557E355}"/>
              </a:ext>
            </a:extLst>
          </p:cNvPr>
          <p:cNvSpPr>
            <a:spLocks noChangeAspect="1"/>
          </p:cNvSpPr>
          <p:nvPr/>
        </p:nvSpPr>
        <p:spPr bwMode="auto">
          <a:xfrm>
            <a:off x="1371600" y="4648200"/>
            <a:ext cx="106363" cy="107950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713" name="695 Elipse">
            <a:extLst>
              <a:ext uri="{FF2B5EF4-FFF2-40B4-BE49-F238E27FC236}">
                <a16:creationId xmlns:a16="http://schemas.microsoft.com/office/drawing/2014/main" id="{4D03EB51-012B-4ADC-83DD-A1F654B4650E}"/>
              </a:ext>
            </a:extLst>
          </p:cNvPr>
          <p:cNvSpPr>
            <a:spLocks noChangeAspect="1"/>
          </p:cNvSpPr>
          <p:nvPr/>
        </p:nvSpPr>
        <p:spPr bwMode="auto">
          <a:xfrm>
            <a:off x="1514475" y="5051425"/>
            <a:ext cx="106363" cy="106363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714" name="696 Elipse">
            <a:extLst>
              <a:ext uri="{FF2B5EF4-FFF2-40B4-BE49-F238E27FC236}">
                <a16:creationId xmlns:a16="http://schemas.microsoft.com/office/drawing/2014/main" id="{A27D7B9D-503C-41CC-A9C2-D51138409CBD}"/>
              </a:ext>
            </a:extLst>
          </p:cNvPr>
          <p:cNvSpPr>
            <a:spLocks noChangeAspect="1"/>
          </p:cNvSpPr>
          <p:nvPr/>
        </p:nvSpPr>
        <p:spPr bwMode="auto">
          <a:xfrm>
            <a:off x="1300163" y="4908550"/>
            <a:ext cx="106362" cy="106363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715" name="697 Elipse">
            <a:extLst>
              <a:ext uri="{FF2B5EF4-FFF2-40B4-BE49-F238E27FC236}">
                <a16:creationId xmlns:a16="http://schemas.microsoft.com/office/drawing/2014/main" id="{FA550513-57F8-439D-BD8E-BA44A433963E}"/>
              </a:ext>
            </a:extLst>
          </p:cNvPr>
          <p:cNvSpPr>
            <a:spLocks noChangeAspect="1"/>
          </p:cNvSpPr>
          <p:nvPr/>
        </p:nvSpPr>
        <p:spPr bwMode="auto">
          <a:xfrm>
            <a:off x="1524000" y="4800600"/>
            <a:ext cx="106363" cy="107950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716" name="698 Elipse">
            <a:extLst>
              <a:ext uri="{FF2B5EF4-FFF2-40B4-BE49-F238E27FC236}">
                <a16:creationId xmlns:a16="http://schemas.microsoft.com/office/drawing/2014/main" id="{D866783B-D559-4B0C-BA1C-1C1BF627050B}"/>
              </a:ext>
            </a:extLst>
          </p:cNvPr>
          <p:cNvSpPr>
            <a:spLocks noChangeAspect="1"/>
          </p:cNvSpPr>
          <p:nvPr/>
        </p:nvSpPr>
        <p:spPr bwMode="auto">
          <a:xfrm>
            <a:off x="1666875" y="5203825"/>
            <a:ext cx="106363" cy="106363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717" name="699 Elipse">
            <a:extLst>
              <a:ext uri="{FF2B5EF4-FFF2-40B4-BE49-F238E27FC236}">
                <a16:creationId xmlns:a16="http://schemas.microsoft.com/office/drawing/2014/main" id="{F57DF30F-CFC4-4498-8607-45085B8A6CFB}"/>
              </a:ext>
            </a:extLst>
          </p:cNvPr>
          <p:cNvSpPr>
            <a:spLocks noChangeAspect="1"/>
          </p:cNvSpPr>
          <p:nvPr/>
        </p:nvSpPr>
        <p:spPr bwMode="auto">
          <a:xfrm>
            <a:off x="1357313" y="5072063"/>
            <a:ext cx="106362" cy="107950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718" name="700 Elipse">
            <a:extLst>
              <a:ext uri="{FF2B5EF4-FFF2-40B4-BE49-F238E27FC236}">
                <a16:creationId xmlns:a16="http://schemas.microsoft.com/office/drawing/2014/main" id="{7C6F8403-7123-4313-888F-446E3167125F}"/>
              </a:ext>
            </a:extLst>
          </p:cNvPr>
          <p:cNvSpPr>
            <a:spLocks noChangeAspect="1"/>
          </p:cNvSpPr>
          <p:nvPr/>
        </p:nvSpPr>
        <p:spPr bwMode="auto">
          <a:xfrm>
            <a:off x="1676400" y="4953000"/>
            <a:ext cx="106363" cy="107950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719" name="701 Elipse">
            <a:extLst>
              <a:ext uri="{FF2B5EF4-FFF2-40B4-BE49-F238E27FC236}">
                <a16:creationId xmlns:a16="http://schemas.microsoft.com/office/drawing/2014/main" id="{FAB43E2E-0795-4071-8D26-928B08927967}"/>
              </a:ext>
            </a:extLst>
          </p:cNvPr>
          <p:cNvSpPr>
            <a:spLocks noChangeAspect="1"/>
          </p:cNvSpPr>
          <p:nvPr/>
        </p:nvSpPr>
        <p:spPr bwMode="auto">
          <a:xfrm>
            <a:off x="1819275" y="5356225"/>
            <a:ext cx="106363" cy="106363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720" name="702 Elipse">
            <a:extLst>
              <a:ext uri="{FF2B5EF4-FFF2-40B4-BE49-F238E27FC236}">
                <a16:creationId xmlns:a16="http://schemas.microsoft.com/office/drawing/2014/main" id="{5C6FA557-4882-4943-A65C-47E632279072}"/>
              </a:ext>
            </a:extLst>
          </p:cNvPr>
          <p:cNvSpPr>
            <a:spLocks noChangeAspect="1"/>
          </p:cNvSpPr>
          <p:nvPr/>
        </p:nvSpPr>
        <p:spPr bwMode="auto">
          <a:xfrm>
            <a:off x="1604963" y="5213350"/>
            <a:ext cx="106362" cy="106363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721" name="703 Elipse">
            <a:extLst>
              <a:ext uri="{FF2B5EF4-FFF2-40B4-BE49-F238E27FC236}">
                <a16:creationId xmlns:a16="http://schemas.microsoft.com/office/drawing/2014/main" id="{F227ADC5-E0F2-4919-8550-5B7CC0F0E974}"/>
              </a:ext>
            </a:extLst>
          </p:cNvPr>
          <p:cNvSpPr>
            <a:spLocks noChangeAspect="1"/>
          </p:cNvSpPr>
          <p:nvPr/>
        </p:nvSpPr>
        <p:spPr bwMode="auto">
          <a:xfrm>
            <a:off x="1828800" y="5105400"/>
            <a:ext cx="106363" cy="107950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722" name="704 Elipse">
            <a:extLst>
              <a:ext uri="{FF2B5EF4-FFF2-40B4-BE49-F238E27FC236}">
                <a16:creationId xmlns:a16="http://schemas.microsoft.com/office/drawing/2014/main" id="{D67CB25B-C318-4C1A-AFDA-0C39F3AABCD0}"/>
              </a:ext>
            </a:extLst>
          </p:cNvPr>
          <p:cNvSpPr>
            <a:spLocks noChangeAspect="1"/>
          </p:cNvSpPr>
          <p:nvPr/>
        </p:nvSpPr>
        <p:spPr bwMode="auto">
          <a:xfrm>
            <a:off x="1971675" y="5508625"/>
            <a:ext cx="106363" cy="106363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723" name="705 Elipse">
            <a:extLst>
              <a:ext uri="{FF2B5EF4-FFF2-40B4-BE49-F238E27FC236}">
                <a16:creationId xmlns:a16="http://schemas.microsoft.com/office/drawing/2014/main" id="{B853D3B2-2020-4F8A-80D7-F807C741BF00}"/>
              </a:ext>
            </a:extLst>
          </p:cNvPr>
          <p:cNvSpPr>
            <a:spLocks noChangeAspect="1"/>
          </p:cNvSpPr>
          <p:nvPr/>
        </p:nvSpPr>
        <p:spPr bwMode="auto">
          <a:xfrm>
            <a:off x="1757363" y="5365750"/>
            <a:ext cx="106362" cy="106363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724" name="706 Elipse">
            <a:extLst>
              <a:ext uri="{FF2B5EF4-FFF2-40B4-BE49-F238E27FC236}">
                <a16:creationId xmlns:a16="http://schemas.microsoft.com/office/drawing/2014/main" id="{A79EEECB-8E24-41B6-9881-A66C9C8F3AFB}"/>
              </a:ext>
            </a:extLst>
          </p:cNvPr>
          <p:cNvSpPr>
            <a:spLocks noChangeAspect="1"/>
          </p:cNvSpPr>
          <p:nvPr/>
        </p:nvSpPr>
        <p:spPr bwMode="auto">
          <a:xfrm>
            <a:off x="1981200" y="5257800"/>
            <a:ext cx="106363" cy="107950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725" name="707 Elipse">
            <a:extLst>
              <a:ext uri="{FF2B5EF4-FFF2-40B4-BE49-F238E27FC236}">
                <a16:creationId xmlns:a16="http://schemas.microsoft.com/office/drawing/2014/main" id="{ECB120B7-984D-404F-83CF-66DB5A5BEEB5}"/>
              </a:ext>
            </a:extLst>
          </p:cNvPr>
          <p:cNvSpPr>
            <a:spLocks noChangeAspect="1"/>
          </p:cNvSpPr>
          <p:nvPr/>
        </p:nvSpPr>
        <p:spPr bwMode="auto">
          <a:xfrm>
            <a:off x="2124075" y="5661025"/>
            <a:ext cx="106363" cy="106363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726" name="708 Elipse">
            <a:extLst>
              <a:ext uri="{FF2B5EF4-FFF2-40B4-BE49-F238E27FC236}">
                <a16:creationId xmlns:a16="http://schemas.microsoft.com/office/drawing/2014/main" id="{EDEE5EA0-A58C-4A1F-A577-8063E132E9D3}"/>
              </a:ext>
            </a:extLst>
          </p:cNvPr>
          <p:cNvSpPr>
            <a:spLocks noChangeAspect="1"/>
          </p:cNvSpPr>
          <p:nvPr/>
        </p:nvSpPr>
        <p:spPr bwMode="auto">
          <a:xfrm>
            <a:off x="1909763" y="5518150"/>
            <a:ext cx="106362" cy="106363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727" name="709 Elipse">
            <a:extLst>
              <a:ext uri="{FF2B5EF4-FFF2-40B4-BE49-F238E27FC236}">
                <a16:creationId xmlns:a16="http://schemas.microsoft.com/office/drawing/2014/main" id="{0E7140E8-FAD9-47DF-80CA-8427CD9814E4}"/>
              </a:ext>
            </a:extLst>
          </p:cNvPr>
          <p:cNvSpPr>
            <a:spLocks noChangeAspect="1"/>
          </p:cNvSpPr>
          <p:nvPr/>
        </p:nvSpPr>
        <p:spPr bwMode="auto">
          <a:xfrm>
            <a:off x="2133600" y="5410200"/>
            <a:ext cx="106363" cy="107950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728" name="710 Elipse">
            <a:extLst>
              <a:ext uri="{FF2B5EF4-FFF2-40B4-BE49-F238E27FC236}">
                <a16:creationId xmlns:a16="http://schemas.microsoft.com/office/drawing/2014/main" id="{3FA152C7-1543-4901-9357-8F9FDB305400}"/>
              </a:ext>
            </a:extLst>
          </p:cNvPr>
          <p:cNvSpPr>
            <a:spLocks noChangeAspect="1"/>
          </p:cNvSpPr>
          <p:nvPr/>
        </p:nvSpPr>
        <p:spPr bwMode="auto">
          <a:xfrm>
            <a:off x="2276475" y="5813425"/>
            <a:ext cx="106363" cy="106363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729" name="711 Elipse">
            <a:extLst>
              <a:ext uri="{FF2B5EF4-FFF2-40B4-BE49-F238E27FC236}">
                <a16:creationId xmlns:a16="http://schemas.microsoft.com/office/drawing/2014/main" id="{F75B3BAC-FC17-4D17-BCC6-A11A4148FEB9}"/>
              </a:ext>
            </a:extLst>
          </p:cNvPr>
          <p:cNvSpPr>
            <a:spLocks noChangeAspect="1"/>
          </p:cNvSpPr>
          <p:nvPr/>
        </p:nvSpPr>
        <p:spPr bwMode="auto">
          <a:xfrm>
            <a:off x="2062163" y="5670550"/>
            <a:ext cx="106362" cy="106363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730" name="712 Elipse">
            <a:extLst>
              <a:ext uri="{FF2B5EF4-FFF2-40B4-BE49-F238E27FC236}">
                <a16:creationId xmlns:a16="http://schemas.microsoft.com/office/drawing/2014/main" id="{674E9B66-7347-4343-A500-0A4E95E478BA}"/>
              </a:ext>
            </a:extLst>
          </p:cNvPr>
          <p:cNvSpPr>
            <a:spLocks noChangeAspect="1"/>
          </p:cNvSpPr>
          <p:nvPr/>
        </p:nvSpPr>
        <p:spPr bwMode="auto">
          <a:xfrm>
            <a:off x="2286000" y="5562600"/>
            <a:ext cx="106363" cy="107950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731" name="713 Elipse">
            <a:extLst>
              <a:ext uri="{FF2B5EF4-FFF2-40B4-BE49-F238E27FC236}">
                <a16:creationId xmlns:a16="http://schemas.microsoft.com/office/drawing/2014/main" id="{487123A1-A6B6-4BEF-BB08-6C8F6DA8D244}"/>
              </a:ext>
            </a:extLst>
          </p:cNvPr>
          <p:cNvSpPr>
            <a:spLocks noChangeAspect="1"/>
          </p:cNvSpPr>
          <p:nvPr/>
        </p:nvSpPr>
        <p:spPr bwMode="auto">
          <a:xfrm>
            <a:off x="2428875" y="5965825"/>
            <a:ext cx="106363" cy="106363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732" name="714 Elipse">
            <a:extLst>
              <a:ext uri="{FF2B5EF4-FFF2-40B4-BE49-F238E27FC236}">
                <a16:creationId xmlns:a16="http://schemas.microsoft.com/office/drawing/2014/main" id="{72EB83E4-2F41-4116-B625-B9C25178EE81}"/>
              </a:ext>
            </a:extLst>
          </p:cNvPr>
          <p:cNvSpPr>
            <a:spLocks noChangeAspect="1"/>
          </p:cNvSpPr>
          <p:nvPr/>
        </p:nvSpPr>
        <p:spPr bwMode="auto">
          <a:xfrm>
            <a:off x="2214563" y="5822950"/>
            <a:ext cx="106362" cy="106363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733" name="715 Elipse">
            <a:extLst>
              <a:ext uri="{FF2B5EF4-FFF2-40B4-BE49-F238E27FC236}">
                <a16:creationId xmlns:a16="http://schemas.microsoft.com/office/drawing/2014/main" id="{8AE16E83-3F2E-445A-8403-67D9873B50D1}"/>
              </a:ext>
            </a:extLst>
          </p:cNvPr>
          <p:cNvSpPr>
            <a:spLocks noChangeAspect="1"/>
          </p:cNvSpPr>
          <p:nvPr/>
        </p:nvSpPr>
        <p:spPr bwMode="auto">
          <a:xfrm>
            <a:off x="2438400" y="5715000"/>
            <a:ext cx="106363" cy="107950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734" name="716 Elipse">
            <a:extLst>
              <a:ext uri="{FF2B5EF4-FFF2-40B4-BE49-F238E27FC236}">
                <a16:creationId xmlns:a16="http://schemas.microsoft.com/office/drawing/2014/main" id="{FD6E16C7-A13D-4D12-BC57-91E6E30FDFEF}"/>
              </a:ext>
            </a:extLst>
          </p:cNvPr>
          <p:cNvSpPr>
            <a:spLocks noChangeAspect="1"/>
          </p:cNvSpPr>
          <p:nvPr/>
        </p:nvSpPr>
        <p:spPr bwMode="auto">
          <a:xfrm>
            <a:off x="2581275" y="6118225"/>
            <a:ext cx="106363" cy="106363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735" name="717 Elipse">
            <a:extLst>
              <a:ext uri="{FF2B5EF4-FFF2-40B4-BE49-F238E27FC236}">
                <a16:creationId xmlns:a16="http://schemas.microsoft.com/office/drawing/2014/main" id="{8C09BD3D-C129-485A-8A88-6437331A7BC3}"/>
              </a:ext>
            </a:extLst>
          </p:cNvPr>
          <p:cNvSpPr>
            <a:spLocks noChangeAspect="1"/>
          </p:cNvSpPr>
          <p:nvPr/>
        </p:nvSpPr>
        <p:spPr bwMode="auto">
          <a:xfrm>
            <a:off x="2366963" y="5975350"/>
            <a:ext cx="106362" cy="106363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736" name="718 Elipse">
            <a:extLst>
              <a:ext uri="{FF2B5EF4-FFF2-40B4-BE49-F238E27FC236}">
                <a16:creationId xmlns:a16="http://schemas.microsoft.com/office/drawing/2014/main" id="{EA81C641-EDD9-4615-98AC-F71A5DE0B5D4}"/>
              </a:ext>
            </a:extLst>
          </p:cNvPr>
          <p:cNvSpPr>
            <a:spLocks noChangeAspect="1"/>
          </p:cNvSpPr>
          <p:nvPr/>
        </p:nvSpPr>
        <p:spPr bwMode="auto">
          <a:xfrm>
            <a:off x="2590800" y="5867400"/>
            <a:ext cx="106363" cy="107950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737" name="719 Elipse">
            <a:extLst>
              <a:ext uri="{FF2B5EF4-FFF2-40B4-BE49-F238E27FC236}">
                <a16:creationId xmlns:a16="http://schemas.microsoft.com/office/drawing/2014/main" id="{B18893AB-9601-460D-8CEE-F54F3C9D56B6}"/>
              </a:ext>
            </a:extLst>
          </p:cNvPr>
          <p:cNvSpPr>
            <a:spLocks noChangeAspect="1"/>
          </p:cNvSpPr>
          <p:nvPr/>
        </p:nvSpPr>
        <p:spPr bwMode="auto">
          <a:xfrm>
            <a:off x="2733675" y="6270625"/>
            <a:ext cx="106363" cy="106363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738" name="720 Elipse">
            <a:extLst>
              <a:ext uri="{FF2B5EF4-FFF2-40B4-BE49-F238E27FC236}">
                <a16:creationId xmlns:a16="http://schemas.microsoft.com/office/drawing/2014/main" id="{70ACB9F6-8666-47C7-B700-88FA1E66B85E}"/>
              </a:ext>
            </a:extLst>
          </p:cNvPr>
          <p:cNvSpPr>
            <a:spLocks noChangeAspect="1"/>
          </p:cNvSpPr>
          <p:nvPr/>
        </p:nvSpPr>
        <p:spPr bwMode="auto">
          <a:xfrm>
            <a:off x="2519363" y="6127750"/>
            <a:ext cx="106362" cy="106363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739" name="721 Elipse">
            <a:extLst>
              <a:ext uri="{FF2B5EF4-FFF2-40B4-BE49-F238E27FC236}">
                <a16:creationId xmlns:a16="http://schemas.microsoft.com/office/drawing/2014/main" id="{CFBA5C94-5245-4041-BA95-5C524697A350}"/>
              </a:ext>
            </a:extLst>
          </p:cNvPr>
          <p:cNvSpPr>
            <a:spLocks noChangeAspect="1"/>
          </p:cNvSpPr>
          <p:nvPr/>
        </p:nvSpPr>
        <p:spPr bwMode="auto">
          <a:xfrm>
            <a:off x="2743200" y="6019800"/>
            <a:ext cx="106363" cy="107950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740" name="722 Elipse">
            <a:extLst>
              <a:ext uri="{FF2B5EF4-FFF2-40B4-BE49-F238E27FC236}">
                <a16:creationId xmlns:a16="http://schemas.microsoft.com/office/drawing/2014/main" id="{96876379-1420-4104-B13C-E252B0A52567}"/>
              </a:ext>
            </a:extLst>
          </p:cNvPr>
          <p:cNvSpPr>
            <a:spLocks noChangeAspect="1"/>
          </p:cNvSpPr>
          <p:nvPr/>
        </p:nvSpPr>
        <p:spPr bwMode="auto">
          <a:xfrm>
            <a:off x="2886075" y="6423025"/>
            <a:ext cx="106363" cy="106363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741" name="723 Elipse">
            <a:extLst>
              <a:ext uri="{FF2B5EF4-FFF2-40B4-BE49-F238E27FC236}">
                <a16:creationId xmlns:a16="http://schemas.microsoft.com/office/drawing/2014/main" id="{7AE5C6FD-8993-4355-8654-6420983974DC}"/>
              </a:ext>
            </a:extLst>
          </p:cNvPr>
          <p:cNvSpPr>
            <a:spLocks noChangeAspect="1"/>
          </p:cNvSpPr>
          <p:nvPr/>
        </p:nvSpPr>
        <p:spPr bwMode="auto">
          <a:xfrm>
            <a:off x="2671763" y="6280150"/>
            <a:ext cx="106362" cy="106363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742" name="724 Elipse">
            <a:extLst>
              <a:ext uri="{FF2B5EF4-FFF2-40B4-BE49-F238E27FC236}">
                <a16:creationId xmlns:a16="http://schemas.microsoft.com/office/drawing/2014/main" id="{B6E8CC6E-E23C-421B-8A8A-00500407A174}"/>
              </a:ext>
            </a:extLst>
          </p:cNvPr>
          <p:cNvSpPr>
            <a:spLocks noChangeAspect="1"/>
          </p:cNvSpPr>
          <p:nvPr/>
        </p:nvSpPr>
        <p:spPr bwMode="auto">
          <a:xfrm>
            <a:off x="2895600" y="6172200"/>
            <a:ext cx="106363" cy="107950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743" name="725 Elipse">
            <a:extLst>
              <a:ext uri="{FF2B5EF4-FFF2-40B4-BE49-F238E27FC236}">
                <a16:creationId xmlns:a16="http://schemas.microsoft.com/office/drawing/2014/main" id="{2220631F-9B0B-4D16-8CEC-1F34CFEFBF1B}"/>
              </a:ext>
            </a:extLst>
          </p:cNvPr>
          <p:cNvSpPr>
            <a:spLocks noChangeAspect="1"/>
          </p:cNvSpPr>
          <p:nvPr/>
        </p:nvSpPr>
        <p:spPr bwMode="auto">
          <a:xfrm>
            <a:off x="3038475" y="6575425"/>
            <a:ext cx="106363" cy="106363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744" name="726 Elipse">
            <a:extLst>
              <a:ext uri="{FF2B5EF4-FFF2-40B4-BE49-F238E27FC236}">
                <a16:creationId xmlns:a16="http://schemas.microsoft.com/office/drawing/2014/main" id="{464E783F-B965-4E8F-A519-A34687D6A5A4}"/>
              </a:ext>
            </a:extLst>
          </p:cNvPr>
          <p:cNvSpPr>
            <a:spLocks noChangeAspect="1"/>
          </p:cNvSpPr>
          <p:nvPr/>
        </p:nvSpPr>
        <p:spPr bwMode="auto">
          <a:xfrm>
            <a:off x="2824163" y="6432550"/>
            <a:ext cx="106362" cy="106363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745" name="727 Elipse">
            <a:extLst>
              <a:ext uri="{FF2B5EF4-FFF2-40B4-BE49-F238E27FC236}">
                <a16:creationId xmlns:a16="http://schemas.microsoft.com/office/drawing/2014/main" id="{7F833A56-36AC-408A-8831-01A1B1B8186D}"/>
              </a:ext>
            </a:extLst>
          </p:cNvPr>
          <p:cNvSpPr>
            <a:spLocks noChangeAspect="1"/>
          </p:cNvSpPr>
          <p:nvPr/>
        </p:nvSpPr>
        <p:spPr bwMode="auto">
          <a:xfrm>
            <a:off x="3048000" y="6324600"/>
            <a:ext cx="106363" cy="107950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746" name="728 Elipse">
            <a:extLst>
              <a:ext uri="{FF2B5EF4-FFF2-40B4-BE49-F238E27FC236}">
                <a16:creationId xmlns:a16="http://schemas.microsoft.com/office/drawing/2014/main" id="{712834D2-DEA6-4F0A-8921-D8FF3C18FB4D}"/>
              </a:ext>
            </a:extLst>
          </p:cNvPr>
          <p:cNvSpPr>
            <a:spLocks noChangeAspect="1"/>
          </p:cNvSpPr>
          <p:nvPr/>
        </p:nvSpPr>
        <p:spPr bwMode="auto">
          <a:xfrm>
            <a:off x="3190875" y="6727825"/>
            <a:ext cx="106363" cy="106363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747" name="729 Elipse">
            <a:extLst>
              <a:ext uri="{FF2B5EF4-FFF2-40B4-BE49-F238E27FC236}">
                <a16:creationId xmlns:a16="http://schemas.microsoft.com/office/drawing/2014/main" id="{3EFB0AC5-9106-4C64-87A9-DAEFA0C61CC4}"/>
              </a:ext>
            </a:extLst>
          </p:cNvPr>
          <p:cNvSpPr>
            <a:spLocks noChangeAspect="1"/>
          </p:cNvSpPr>
          <p:nvPr/>
        </p:nvSpPr>
        <p:spPr bwMode="auto">
          <a:xfrm>
            <a:off x="2976563" y="6584950"/>
            <a:ext cx="106362" cy="106363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748" name="730 Elipse">
            <a:extLst>
              <a:ext uri="{FF2B5EF4-FFF2-40B4-BE49-F238E27FC236}">
                <a16:creationId xmlns:a16="http://schemas.microsoft.com/office/drawing/2014/main" id="{49A791A2-D159-4EE3-9490-ADB6E4A74B6E}"/>
              </a:ext>
            </a:extLst>
          </p:cNvPr>
          <p:cNvSpPr>
            <a:spLocks noChangeAspect="1"/>
          </p:cNvSpPr>
          <p:nvPr/>
        </p:nvSpPr>
        <p:spPr bwMode="auto">
          <a:xfrm>
            <a:off x="3200400" y="6477000"/>
            <a:ext cx="106363" cy="107950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749" name="731 Elipse">
            <a:extLst>
              <a:ext uri="{FF2B5EF4-FFF2-40B4-BE49-F238E27FC236}">
                <a16:creationId xmlns:a16="http://schemas.microsoft.com/office/drawing/2014/main" id="{55A2E1B6-1238-41ED-9A1C-DCC21A401B95}"/>
              </a:ext>
            </a:extLst>
          </p:cNvPr>
          <p:cNvSpPr>
            <a:spLocks noChangeAspect="1"/>
          </p:cNvSpPr>
          <p:nvPr/>
        </p:nvSpPr>
        <p:spPr bwMode="auto">
          <a:xfrm>
            <a:off x="2463800" y="857250"/>
            <a:ext cx="107950" cy="106363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750" name="732 Elipse">
            <a:extLst>
              <a:ext uri="{FF2B5EF4-FFF2-40B4-BE49-F238E27FC236}">
                <a16:creationId xmlns:a16="http://schemas.microsoft.com/office/drawing/2014/main" id="{A4CFEF67-650A-4F1C-9673-5FEF363CBFCD}"/>
              </a:ext>
            </a:extLst>
          </p:cNvPr>
          <p:cNvSpPr>
            <a:spLocks noChangeAspect="1"/>
          </p:cNvSpPr>
          <p:nvPr/>
        </p:nvSpPr>
        <p:spPr bwMode="auto">
          <a:xfrm>
            <a:off x="3128963" y="6737350"/>
            <a:ext cx="106362" cy="106363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751" name="733 Elipse">
            <a:extLst>
              <a:ext uri="{FF2B5EF4-FFF2-40B4-BE49-F238E27FC236}">
                <a16:creationId xmlns:a16="http://schemas.microsoft.com/office/drawing/2014/main" id="{C283947E-5784-420C-A2A4-6C91DE89AFFA}"/>
              </a:ext>
            </a:extLst>
          </p:cNvPr>
          <p:cNvSpPr>
            <a:spLocks noChangeAspect="1"/>
          </p:cNvSpPr>
          <p:nvPr/>
        </p:nvSpPr>
        <p:spPr bwMode="auto">
          <a:xfrm>
            <a:off x="3352800" y="6629400"/>
            <a:ext cx="106363" cy="107950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752" name="734 Elipse">
            <a:extLst>
              <a:ext uri="{FF2B5EF4-FFF2-40B4-BE49-F238E27FC236}">
                <a16:creationId xmlns:a16="http://schemas.microsoft.com/office/drawing/2014/main" id="{507F149B-0DCB-4B35-81E8-F93C30AB3E19}"/>
              </a:ext>
            </a:extLst>
          </p:cNvPr>
          <p:cNvSpPr>
            <a:spLocks noChangeAspect="1"/>
          </p:cNvSpPr>
          <p:nvPr/>
        </p:nvSpPr>
        <p:spPr bwMode="auto">
          <a:xfrm>
            <a:off x="0" y="4108450"/>
            <a:ext cx="106363" cy="106363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753" name="735 Elipse">
            <a:extLst>
              <a:ext uri="{FF2B5EF4-FFF2-40B4-BE49-F238E27FC236}">
                <a16:creationId xmlns:a16="http://schemas.microsoft.com/office/drawing/2014/main" id="{74DB062F-2893-474A-9F82-63C423BA67FA}"/>
              </a:ext>
            </a:extLst>
          </p:cNvPr>
          <p:cNvSpPr>
            <a:spLocks noChangeAspect="1"/>
          </p:cNvSpPr>
          <p:nvPr/>
        </p:nvSpPr>
        <p:spPr bwMode="auto">
          <a:xfrm>
            <a:off x="357188" y="3714750"/>
            <a:ext cx="106362" cy="107950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754" name="736 Elipse">
            <a:extLst>
              <a:ext uri="{FF2B5EF4-FFF2-40B4-BE49-F238E27FC236}">
                <a16:creationId xmlns:a16="http://schemas.microsoft.com/office/drawing/2014/main" id="{CD67BB50-32EA-4987-95A1-D2D56D5C6CE8}"/>
              </a:ext>
            </a:extLst>
          </p:cNvPr>
          <p:cNvSpPr>
            <a:spLocks noChangeAspect="1"/>
          </p:cNvSpPr>
          <p:nvPr/>
        </p:nvSpPr>
        <p:spPr bwMode="auto">
          <a:xfrm>
            <a:off x="9525" y="3857625"/>
            <a:ext cx="106363" cy="107950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755" name="737 Elipse">
            <a:extLst>
              <a:ext uri="{FF2B5EF4-FFF2-40B4-BE49-F238E27FC236}">
                <a16:creationId xmlns:a16="http://schemas.microsoft.com/office/drawing/2014/main" id="{6D888D95-72A3-4DEF-AA9A-1B2C1877BB26}"/>
              </a:ext>
            </a:extLst>
          </p:cNvPr>
          <p:cNvSpPr>
            <a:spLocks noChangeAspect="1"/>
          </p:cNvSpPr>
          <p:nvPr/>
        </p:nvSpPr>
        <p:spPr bwMode="auto">
          <a:xfrm>
            <a:off x="152400" y="4260850"/>
            <a:ext cx="106363" cy="106363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756" name="738 Elipse">
            <a:extLst>
              <a:ext uri="{FF2B5EF4-FFF2-40B4-BE49-F238E27FC236}">
                <a16:creationId xmlns:a16="http://schemas.microsoft.com/office/drawing/2014/main" id="{29CABE2F-CA71-4798-8EEC-93AB6CEB6A55}"/>
              </a:ext>
            </a:extLst>
          </p:cNvPr>
          <p:cNvSpPr>
            <a:spLocks noChangeAspect="1"/>
          </p:cNvSpPr>
          <p:nvPr/>
        </p:nvSpPr>
        <p:spPr bwMode="auto">
          <a:xfrm>
            <a:off x="0" y="4071938"/>
            <a:ext cx="107950" cy="107950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757" name="739 Elipse">
            <a:extLst>
              <a:ext uri="{FF2B5EF4-FFF2-40B4-BE49-F238E27FC236}">
                <a16:creationId xmlns:a16="http://schemas.microsoft.com/office/drawing/2014/main" id="{F1BCA042-FAC6-4F8D-849B-B9F19C5B54BF}"/>
              </a:ext>
            </a:extLst>
          </p:cNvPr>
          <p:cNvSpPr>
            <a:spLocks noChangeAspect="1"/>
          </p:cNvSpPr>
          <p:nvPr/>
        </p:nvSpPr>
        <p:spPr bwMode="auto">
          <a:xfrm>
            <a:off x="161925" y="4010025"/>
            <a:ext cx="106363" cy="107950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758" name="740 Elipse">
            <a:extLst>
              <a:ext uri="{FF2B5EF4-FFF2-40B4-BE49-F238E27FC236}">
                <a16:creationId xmlns:a16="http://schemas.microsoft.com/office/drawing/2014/main" id="{F0C86B16-8647-45DB-A3D2-A62E4E372ABF}"/>
              </a:ext>
            </a:extLst>
          </p:cNvPr>
          <p:cNvSpPr>
            <a:spLocks noChangeAspect="1"/>
          </p:cNvSpPr>
          <p:nvPr/>
        </p:nvSpPr>
        <p:spPr bwMode="auto">
          <a:xfrm>
            <a:off x="304800" y="4413250"/>
            <a:ext cx="106363" cy="106363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759" name="741 Elipse">
            <a:extLst>
              <a:ext uri="{FF2B5EF4-FFF2-40B4-BE49-F238E27FC236}">
                <a16:creationId xmlns:a16="http://schemas.microsoft.com/office/drawing/2014/main" id="{6EA66E43-2EDE-4213-9ED7-C7C9CF431580}"/>
              </a:ext>
            </a:extLst>
          </p:cNvPr>
          <p:cNvSpPr>
            <a:spLocks noChangeAspect="1"/>
          </p:cNvSpPr>
          <p:nvPr/>
        </p:nvSpPr>
        <p:spPr bwMode="auto">
          <a:xfrm>
            <a:off x="90488" y="4270375"/>
            <a:ext cx="106362" cy="106363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760" name="742 Elipse">
            <a:extLst>
              <a:ext uri="{FF2B5EF4-FFF2-40B4-BE49-F238E27FC236}">
                <a16:creationId xmlns:a16="http://schemas.microsoft.com/office/drawing/2014/main" id="{4EF1611A-77A9-4BC2-91CB-5599F6444B70}"/>
              </a:ext>
            </a:extLst>
          </p:cNvPr>
          <p:cNvSpPr>
            <a:spLocks noChangeAspect="1"/>
          </p:cNvSpPr>
          <p:nvPr/>
        </p:nvSpPr>
        <p:spPr bwMode="auto">
          <a:xfrm>
            <a:off x="314325" y="4162425"/>
            <a:ext cx="106363" cy="107950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761" name="743 Elipse">
            <a:extLst>
              <a:ext uri="{FF2B5EF4-FFF2-40B4-BE49-F238E27FC236}">
                <a16:creationId xmlns:a16="http://schemas.microsoft.com/office/drawing/2014/main" id="{D9A9C91D-9E2B-4FEB-832C-7E5F838BF11D}"/>
              </a:ext>
            </a:extLst>
          </p:cNvPr>
          <p:cNvSpPr>
            <a:spLocks noChangeAspect="1"/>
          </p:cNvSpPr>
          <p:nvPr/>
        </p:nvSpPr>
        <p:spPr bwMode="auto">
          <a:xfrm>
            <a:off x="457200" y="4565650"/>
            <a:ext cx="106363" cy="106363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762" name="744 Elipse">
            <a:extLst>
              <a:ext uri="{FF2B5EF4-FFF2-40B4-BE49-F238E27FC236}">
                <a16:creationId xmlns:a16="http://schemas.microsoft.com/office/drawing/2014/main" id="{12EB9CA7-57DE-4B7E-A44B-6A44B3AE5D02}"/>
              </a:ext>
            </a:extLst>
          </p:cNvPr>
          <p:cNvSpPr>
            <a:spLocks noChangeAspect="1"/>
          </p:cNvSpPr>
          <p:nvPr/>
        </p:nvSpPr>
        <p:spPr bwMode="auto">
          <a:xfrm>
            <a:off x="242888" y="4422775"/>
            <a:ext cx="106362" cy="106363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763" name="745 Elipse">
            <a:extLst>
              <a:ext uri="{FF2B5EF4-FFF2-40B4-BE49-F238E27FC236}">
                <a16:creationId xmlns:a16="http://schemas.microsoft.com/office/drawing/2014/main" id="{6F675B5F-3053-4D0E-A385-05F24710C94C}"/>
              </a:ext>
            </a:extLst>
          </p:cNvPr>
          <p:cNvSpPr>
            <a:spLocks noChangeAspect="1"/>
          </p:cNvSpPr>
          <p:nvPr/>
        </p:nvSpPr>
        <p:spPr bwMode="auto">
          <a:xfrm>
            <a:off x="466725" y="4314825"/>
            <a:ext cx="106363" cy="107950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764" name="746 Elipse">
            <a:extLst>
              <a:ext uri="{FF2B5EF4-FFF2-40B4-BE49-F238E27FC236}">
                <a16:creationId xmlns:a16="http://schemas.microsoft.com/office/drawing/2014/main" id="{E8830236-C8C2-4349-8B01-59ADB08D0689}"/>
              </a:ext>
            </a:extLst>
          </p:cNvPr>
          <p:cNvSpPr>
            <a:spLocks noChangeAspect="1"/>
          </p:cNvSpPr>
          <p:nvPr/>
        </p:nvSpPr>
        <p:spPr bwMode="auto">
          <a:xfrm>
            <a:off x="609600" y="4718050"/>
            <a:ext cx="106363" cy="106363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765" name="747 Elipse">
            <a:extLst>
              <a:ext uri="{FF2B5EF4-FFF2-40B4-BE49-F238E27FC236}">
                <a16:creationId xmlns:a16="http://schemas.microsoft.com/office/drawing/2014/main" id="{B38AFA9F-04FB-4724-B44A-78CE5C15B440}"/>
              </a:ext>
            </a:extLst>
          </p:cNvPr>
          <p:cNvSpPr>
            <a:spLocks noChangeAspect="1"/>
          </p:cNvSpPr>
          <p:nvPr/>
        </p:nvSpPr>
        <p:spPr bwMode="auto">
          <a:xfrm>
            <a:off x="395288" y="4575175"/>
            <a:ext cx="106362" cy="106363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766" name="748 Elipse">
            <a:extLst>
              <a:ext uri="{FF2B5EF4-FFF2-40B4-BE49-F238E27FC236}">
                <a16:creationId xmlns:a16="http://schemas.microsoft.com/office/drawing/2014/main" id="{000E9FD5-E21A-4204-B2D6-7F43B66090C2}"/>
              </a:ext>
            </a:extLst>
          </p:cNvPr>
          <p:cNvSpPr>
            <a:spLocks noChangeAspect="1"/>
          </p:cNvSpPr>
          <p:nvPr/>
        </p:nvSpPr>
        <p:spPr bwMode="auto">
          <a:xfrm>
            <a:off x="619125" y="4467225"/>
            <a:ext cx="106363" cy="107950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767" name="749 Elipse">
            <a:extLst>
              <a:ext uri="{FF2B5EF4-FFF2-40B4-BE49-F238E27FC236}">
                <a16:creationId xmlns:a16="http://schemas.microsoft.com/office/drawing/2014/main" id="{85A3B2B7-8862-4A38-8E40-461AC67C3514}"/>
              </a:ext>
            </a:extLst>
          </p:cNvPr>
          <p:cNvSpPr>
            <a:spLocks noChangeAspect="1"/>
          </p:cNvSpPr>
          <p:nvPr/>
        </p:nvSpPr>
        <p:spPr bwMode="auto">
          <a:xfrm>
            <a:off x="762000" y="4870450"/>
            <a:ext cx="106363" cy="106363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768" name="750 Elipse">
            <a:extLst>
              <a:ext uri="{FF2B5EF4-FFF2-40B4-BE49-F238E27FC236}">
                <a16:creationId xmlns:a16="http://schemas.microsoft.com/office/drawing/2014/main" id="{853FCDCC-34D2-421A-9061-B4B05CBAB2F1}"/>
              </a:ext>
            </a:extLst>
          </p:cNvPr>
          <p:cNvSpPr>
            <a:spLocks noChangeAspect="1"/>
          </p:cNvSpPr>
          <p:nvPr/>
        </p:nvSpPr>
        <p:spPr bwMode="auto">
          <a:xfrm>
            <a:off x="547688" y="4727575"/>
            <a:ext cx="106362" cy="106363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769" name="751 Elipse">
            <a:extLst>
              <a:ext uri="{FF2B5EF4-FFF2-40B4-BE49-F238E27FC236}">
                <a16:creationId xmlns:a16="http://schemas.microsoft.com/office/drawing/2014/main" id="{474DFED6-72AD-4CAB-9A6A-B188000208A4}"/>
              </a:ext>
            </a:extLst>
          </p:cNvPr>
          <p:cNvSpPr>
            <a:spLocks noChangeAspect="1"/>
          </p:cNvSpPr>
          <p:nvPr/>
        </p:nvSpPr>
        <p:spPr bwMode="auto">
          <a:xfrm>
            <a:off x="771525" y="4619625"/>
            <a:ext cx="106363" cy="107950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770" name="752 Elipse">
            <a:extLst>
              <a:ext uri="{FF2B5EF4-FFF2-40B4-BE49-F238E27FC236}">
                <a16:creationId xmlns:a16="http://schemas.microsoft.com/office/drawing/2014/main" id="{A959E3DA-5B0B-4874-93BC-FF613F41A1B3}"/>
              </a:ext>
            </a:extLst>
          </p:cNvPr>
          <p:cNvSpPr>
            <a:spLocks noChangeAspect="1"/>
          </p:cNvSpPr>
          <p:nvPr/>
        </p:nvSpPr>
        <p:spPr bwMode="auto">
          <a:xfrm>
            <a:off x="914400" y="5022850"/>
            <a:ext cx="106363" cy="106363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771" name="753 Elipse">
            <a:extLst>
              <a:ext uri="{FF2B5EF4-FFF2-40B4-BE49-F238E27FC236}">
                <a16:creationId xmlns:a16="http://schemas.microsoft.com/office/drawing/2014/main" id="{E521128F-D372-42B7-BF9A-6F516A0564E4}"/>
              </a:ext>
            </a:extLst>
          </p:cNvPr>
          <p:cNvSpPr>
            <a:spLocks noChangeAspect="1"/>
          </p:cNvSpPr>
          <p:nvPr/>
        </p:nvSpPr>
        <p:spPr bwMode="auto">
          <a:xfrm>
            <a:off x="700088" y="4879975"/>
            <a:ext cx="106362" cy="106363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772" name="754 Elipse">
            <a:extLst>
              <a:ext uri="{FF2B5EF4-FFF2-40B4-BE49-F238E27FC236}">
                <a16:creationId xmlns:a16="http://schemas.microsoft.com/office/drawing/2014/main" id="{EE01EEDE-06E9-4E39-815E-85C0BEEDC504}"/>
              </a:ext>
            </a:extLst>
          </p:cNvPr>
          <p:cNvSpPr>
            <a:spLocks noChangeAspect="1"/>
          </p:cNvSpPr>
          <p:nvPr/>
        </p:nvSpPr>
        <p:spPr bwMode="auto">
          <a:xfrm>
            <a:off x="923925" y="4772025"/>
            <a:ext cx="106363" cy="107950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773" name="755 Elipse">
            <a:extLst>
              <a:ext uri="{FF2B5EF4-FFF2-40B4-BE49-F238E27FC236}">
                <a16:creationId xmlns:a16="http://schemas.microsoft.com/office/drawing/2014/main" id="{0ED861B9-3969-4EF8-9502-F269584216A3}"/>
              </a:ext>
            </a:extLst>
          </p:cNvPr>
          <p:cNvSpPr>
            <a:spLocks noChangeAspect="1"/>
          </p:cNvSpPr>
          <p:nvPr/>
        </p:nvSpPr>
        <p:spPr bwMode="auto">
          <a:xfrm>
            <a:off x="1066800" y="5175250"/>
            <a:ext cx="106363" cy="106363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774" name="756 Elipse">
            <a:extLst>
              <a:ext uri="{FF2B5EF4-FFF2-40B4-BE49-F238E27FC236}">
                <a16:creationId xmlns:a16="http://schemas.microsoft.com/office/drawing/2014/main" id="{92C2C264-049F-4B24-A0B9-78FF7816F76E}"/>
              </a:ext>
            </a:extLst>
          </p:cNvPr>
          <p:cNvSpPr>
            <a:spLocks noChangeAspect="1"/>
          </p:cNvSpPr>
          <p:nvPr/>
        </p:nvSpPr>
        <p:spPr bwMode="auto">
          <a:xfrm>
            <a:off x="714375" y="5072063"/>
            <a:ext cx="106363" cy="107950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775" name="757 Elipse">
            <a:extLst>
              <a:ext uri="{FF2B5EF4-FFF2-40B4-BE49-F238E27FC236}">
                <a16:creationId xmlns:a16="http://schemas.microsoft.com/office/drawing/2014/main" id="{41A81C6E-EE96-4007-9FAD-1391DC570559}"/>
              </a:ext>
            </a:extLst>
          </p:cNvPr>
          <p:cNvSpPr>
            <a:spLocks noChangeAspect="1"/>
          </p:cNvSpPr>
          <p:nvPr/>
        </p:nvSpPr>
        <p:spPr bwMode="auto">
          <a:xfrm>
            <a:off x="1076325" y="4924425"/>
            <a:ext cx="106363" cy="107950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776" name="758 Elipse">
            <a:extLst>
              <a:ext uri="{FF2B5EF4-FFF2-40B4-BE49-F238E27FC236}">
                <a16:creationId xmlns:a16="http://schemas.microsoft.com/office/drawing/2014/main" id="{9EB3A829-133E-418B-86D6-F8B4D715B2A6}"/>
              </a:ext>
            </a:extLst>
          </p:cNvPr>
          <p:cNvSpPr>
            <a:spLocks noChangeAspect="1"/>
          </p:cNvSpPr>
          <p:nvPr/>
        </p:nvSpPr>
        <p:spPr bwMode="auto">
          <a:xfrm>
            <a:off x="1219200" y="5327650"/>
            <a:ext cx="106363" cy="106363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777" name="759 Elipse">
            <a:extLst>
              <a:ext uri="{FF2B5EF4-FFF2-40B4-BE49-F238E27FC236}">
                <a16:creationId xmlns:a16="http://schemas.microsoft.com/office/drawing/2014/main" id="{89486A28-6BC4-4C5D-B856-8BD951748C8C}"/>
              </a:ext>
            </a:extLst>
          </p:cNvPr>
          <p:cNvSpPr>
            <a:spLocks noChangeAspect="1"/>
          </p:cNvSpPr>
          <p:nvPr/>
        </p:nvSpPr>
        <p:spPr bwMode="auto">
          <a:xfrm>
            <a:off x="1004888" y="5184775"/>
            <a:ext cx="106362" cy="106363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778" name="760 Elipse">
            <a:extLst>
              <a:ext uri="{FF2B5EF4-FFF2-40B4-BE49-F238E27FC236}">
                <a16:creationId xmlns:a16="http://schemas.microsoft.com/office/drawing/2014/main" id="{80AABA15-DF18-4C7D-ACA4-A4269288BA44}"/>
              </a:ext>
            </a:extLst>
          </p:cNvPr>
          <p:cNvSpPr>
            <a:spLocks noChangeAspect="1"/>
          </p:cNvSpPr>
          <p:nvPr/>
        </p:nvSpPr>
        <p:spPr bwMode="auto">
          <a:xfrm>
            <a:off x="1228725" y="5076825"/>
            <a:ext cx="106363" cy="107950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779" name="761 Elipse">
            <a:extLst>
              <a:ext uri="{FF2B5EF4-FFF2-40B4-BE49-F238E27FC236}">
                <a16:creationId xmlns:a16="http://schemas.microsoft.com/office/drawing/2014/main" id="{0BC77155-9190-479F-BB16-83A81AD3EA99}"/>
              </a:ext>
            </a:extLst>
          </p:cNvPr>
          <p:cNvSpPr>
            <a:spLocks noChangeAspect="1"/>
          </p:cNvSpPr>
          <p:nvPr/>
        </p:nvSpPr>
        <p:spPr bwMode="auto">
          <a:xfrm>
            <a:off x="1371600" y="5480050"/>
            <a:ext cx="106363" cy="106363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780" name="762 Elipse">
            <a:extLst>
              <a:ext uri="{FF2B5EF4-FFF2-40B4-BE49-F238E27FC236}">
                <a16:creationId xmlns:a16="http://schemas.microsoft.com/office/drawing/2014/main" id="{D4578F9B-BF26-49E3-9702-E06A397AB34A}"/>
              </a:ext>
            </a:extLst>
          </p:cNvPr>
          <p:cNvSpPr>
            <a:spLocks noChangeAspect="1"/>
          </p:cNvSpPr>
          <p:nvPr/>
        </p:nvSpPr>
        <p:spPr bwMode="auto">
          <a:xfrm>
            <a:off x="1157288" y="5337175"/>
            <a:ext cx="106362" cy="106363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781" name="763 Elipse">
            <a:extLst>
              <a:ext uri="{FF2B5EF4-FFF2-40B4-BE49-F238E27FC236}">
                <a16:creationId xmlns:a16="http://schemas.microsoft.com/office/drawing/2014/main" id="{7FF04005-CE78-414A-8CAB-0280A19BD3E2}"/>
              </a:ext>
            </a:extLst>
          </p:cNvPr>
          <p:cNvSpPr>
            <a:spLocks noChangeAspect="1"/>
          </p:cNvSpPr>
          <p:nvPr/>
        </p:nvSpPr>
        <p:spPr bwMode="auto">
          <a:xfrm>
            <a:off x="1381125" y="5229225"/>
            <a:ext cx="106363" cy="107950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782" name="764 Elipse">
            <a:extLst>
              <a:ext uri="{FF2B5EF4-FFF2-40B4-BE49-F238E27FC236}">
                <a16:creationId xmlns:a16="http://schemas.microsoft.com/office/drawing/2014/main" id="{90D3E59B-2D32-4C4D-AFF2-9CD8073EC6F9}"/>
              </a:ext>
            </a:extLst>
          </p:cNvPr>
          <p:cNvSpPr>
            <a:spLocks noChangeAspect="1"/>
          </p:cNvSpPr>
          <p:nvPr/>
        </p:nvSpPr>
        <p:spPr bwMode="auto">
          <a:xfrm>
            <a:off x="1524000" y="5632450"/>
            <a:ext cx="106363" cy="106363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783" name="765 Elipse">
            <a:extLst>
              <a:ext uri="{FF2B5EF4-FFF2-40B4-BE49-F238E27FC236}">
                <a16:creationId xmlns:a16="http://schemas.microsoft.com/office/drawing/2014/main" id="{0582C213-F9D2-43CD-BB3D-2AAFB1290792}"/>
              </a:ext>
            </a:extLst>
          </p:cNvPr>
          <p:cNvSpPr>
            <a:spLocks noChangeAspect="1"/>
          </p:cNvSpPr>
          <p:nvPr/>
        </p:nvSpPr>
        <p:spPr bwMode="auto">
          <a:xfrm>
            <a:off x="1309688" y="5489575"/>
            <a:ext cx="106362" cy="106363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784" name="766 Elipse">
            <a:extLst>
              <a:ext uri="{FF2B5EF4-FFF2-40B4-BE49-F238E27FC236}">
                <a16:creationId xmlns:a16="http://schemas.microsoft.com/office/drawing/2014/main" id="{F975CB6C-3203-4672-90B5-573F1D2E6E32}"/>
              </a:ext>
            </a:extLst>
          </p:cNvPr>
          <p:cNvSpPr>
            <a:spLocks noChangeAspect="1"/>
          </p:cNvSpPr>
          <p:nvPr/>
        </p:nvSpPr>
        <p:spPr bwMode="auto">
          <a:xfrm>
            <a:off x="1533525" y="5381625"/>
            <a:ext cx="106363" cy="107950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785" name="767 Elipse">
            <a:extLst>
              <a:ext uri="{FF2B5EF4-FFF2-40B4-BE49-F238E27FC236}">
                <a16:creationId xmlns:a16="http://schemas.microsoft.com/office/drawing/2014/main" id="{F97F3470-6ABA-44C9-98D7-A38450709B00}"/>
              </a:ext>
            </a:extLst>
          </p:cNvPr>
          <p:cNvSpPr>
            <a:spLocks noChangeAspect="1"/>
          </p:cNvSpPr>
          <p:nvPr/>
        </p:nvSpPr>
        <p:spPr bwMode="auto">
          <a:xfrm>
            <a:off x="1676400" y="5784850"/>
            <a:ext cx="106363" cy="106363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786" name="768 Elipse">
            <a:extLst>
              <a:ext uri="{FF2B5EF4-FFF2-40B4-BE49-F238E27FC236}">
                <a16:creationId xmlns:a16="http://schemas.microsoft.com/office/drawing/2014/main" id="{3DE63140-368D-44E8-AD81-779C7AB83D91}"/>
              </a:ext>
            </a:extLst>
          </p:cNvPr>
          <p:cNvSpPr>
            <a:spLocks noChangeAspect="1"/>
          </p:cNvSpPr>
          <p:nvPr/>
        </p:nvSpPr>
        <p:spPr bwMode="auto">
          <a:xfrm>
            <a:off x="1462088" y="5641975"/>
            <a:ext cx="106362" cy="106363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787" name="769 Elipse">
            <a:extLst>
              <a:ext uri="{FF2B5EF4-FFF2-40B4-BE49-F238E27FC236}">
                <a16:creationId xmlns:a16="http://schemas.microsoft.com/office/drawing/2014/main" id="{51719E6F-3B5D-405D-86E4-C3F95FB718D6}"/>
              </a:ext>
            </a:extLst>
          </p:cNvPr>
          <p:cNvSpPr>
            <a:spLocks noChangeAspect="1"/>
          </p:cNvSpPr>
          <p:nvPr/>
        </p:nvSpPr>
        <p:spPr bwMode="auto">
          <a:xfrm>
            <a:off x="1685925" y="5534025"/>
            <a:ext cx="106363" cy="107950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788" name="770 Elipse">
            <a:extLst>
              <a:ext uri="{FF2B5EF4-FFF2-40B4-BE49-F238E27FC236}">
                <a16:creationId xmlns:a16="http://schemas.microsoft.com/office/drawing/2014/main" id="{6C49528E-6643-4EE0-B6C8-E66177091190}"/>
              </a:ext>
            </a:extLst>
          </p:cNvPr>
          <p:cNvSpPr>
            <a:spLocks noChangeAspect="1"/>
          </p:cNvSpPr>
          <p:nvPr/>
        </p:nvSpPr>
        <p:spPr bwMode="auto">
          <a:xfrm>
            <a:off x="1828800" y="5937250"/>
            <a:ext cx="106363" cy="106363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789" name="771 Elipse">
            <a:extLst>
              <a:ext uri="{FF2B5EF4-FFF2-40B4-BE49-F238E27FC236}">
                <a16:creationId xmlns:a16="http://schemas.microsoft.com/office/drawing/2014/main" id="{452DD58A-9B92-4D08-BB3E-BBF7B826646A}"/>
              </a:ext>
            </a:extLst>
          </p:cNvPr>
          <p:cNvSpPr>
            <a:spLocks noChangeAspect="1"/>
          </p:cNvSpPr>
          <p:nvPr/>
        </p:nvSpPr>
        <p:spPr bwMode="auto">
          <a:xfrm>
            <a:off x="1614488" y="5794375"/>
            <a:ext cx="106362" cy="106363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790" name="772 Elipse">
            <a:extLst>
              <a:ext uri="{FF2B5EF4-FFF2-40B4-BE49-F238E27FC236}">
                <a16:creationId xmlns:a16="http://schemas.microsoft.com/office/drawing/2014/main" id="{B4D162CA-18C0-4B8C-ABF7-E99B57915443}"/>
              </a:ext>
            </a:extLst>
          </p:cNvPr>
          <p:cNvSpPr>
            <a:spLocks noChangeAspect="1"/>
          </p:cNvSpPr>
          <p:nvPr/>
        </p:nvSpPr>
        <p:spPr bwMode="auto">
          <a:xfrm>
            <a:off x="1838325" y="5686425"/>
            <a:ext cx="106363" cy="107950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791" name="773 Elipse">
            <a:extLst>
              <a:ext uri="{FF2B5EF4-FFF2-40B4-BE49-F238E27FC236}">
                <a16:creationId xmlns:a16="http://schemas.microsoft.com/office/drawing/2014/main" id="{3AB3B4C2-3B27-40AB-BF6D-457B19AC8F65}"/>
              </a:ext>
            </a:extLst>
          </p:cNvPr>
          <p:cNvSpPr>
            <a:spLocks noChangeAspect="1"/>
          </p:cNvSpPr>
          <p:nvPr/>
        </p:nvSpPr>
        <p:spPr bwMode="auto">
          <a:xfrm>
            <a:off x="1981200" y="6089650"/>
            <a:ext cx="106363" cy="106363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792" name="774 Elipse">
            <a:extLst>
              <a:ext uri="{FF2B5EF4-FFF2-40B4-BE49-F238E27FC236}">
                <a16:creationId xmlns:a16="http://schemas.microsoft.com/office/drawing/2014/main" id="{70AC5E6F-76D6-4B4F-815D-76FE070FFFD1}"/>
              </a:ext>
            </a:extLst>
          </p:cNvPr>
          <p:cNvSpPr>
            <a:spLocks noChangeAspect="1"/>
          </p:cNvSpPr>
          <p:nvPr/>
        </p:nvSpPr>
        <p:spPr bwMode="auto">
          <a:xfrm>
            <a:off x="1766888" y="5946775"/>
            <a:ext cx="106362" cy="106363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793" name="775 Elipse">
            <a:extLst>
              <a:ext uri="{FF2B5EF4-FFF2-40B4-BE49-F238E27FC236}">
                <a16:creationId xmlns:a16="http://schemas.microsoft.com/office/drawing/2014/main" id="{B68884D2-FE24-4FF0-8E8C-F08AA18CCF9A}"/>
              </a:ext>
            </a:extLst>
          </p:cNvPr>
          <p:cNvSpPr>
            <a:spLocks noChangeAspect="1"/>
          </p:cNvSpPr>
          <p:nvPr/>
        </p:nvSpPr>
        <p:spPr bwMode="auto">
          <a:xfrm>
            <a:off x="1990725" y="5838825"/>
            <a:ext cx="106363" cy="107950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794" name="776 Elipse">
            <a:extLst>
              <a:ext uri="{FF2B5EF4-FFF2-40B4-BE49-F238E27FC236}">
                <a16:creationId xmlns:a16="http://schemas.microsoft.com/office/drawing/2014/main" id="{34EA7D7C-BC76-41E5-984D-EA43C2D25577}"/>
              </a:ext>
            </a:extLst>
          </p:cNvPr>
          <p:cNvSpPr>
            <a:spLocks noChangeAspect="1"/>
          </p:cNvSpPr>
          <p:nvPr/>
        </p:nvSpPr>
        <p:spPr bwMode="auto">
          <a:xfrm>
            <a:off x="2133600" y="6242050"/>
            <a:ext cx="106363" cy="106363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795" name="777 Elipse">
            <a:extLst>
              <a:ext uri="{FF2B5EF4-FFF2-40B4-BE49-F238E27FC236}">
                <a16:creationId xmlns:a16="http://schemas.microsoft.com/office/drawing/2014/main" id="{64B51F8A-DB29-449A-8264-C9862960BFA6}"/>
              </a:ext>
            </a:extLst>
          </p:cNvPr>
          <p:cNvSpPr>
            <a:spLocks noChangeAspect="1"/>
          </p:cNvSpPr>
          <p:nvPr/>
        </p:nvSpPr>
        <p:spPr bwMode="auto">
          <a:xfrm>
            <a:off x="1919288" y="6099175"/>
            <a:ext cx="106362" cy="106363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796" name="778 Elipse">
            <a:extLst>
              <a:ext uri="{FF2B5EF4-FFF2-40B4-BE49-F238E27FC236}">
                <a16:creationId xmlns:a16="http://schemas.microsoft.com/office/drawing/2014/main" id="{C99F9929-43BB-40F9-9290-3FF03FFFAFBB}"/>
              </a:ext>
            </a:extLst>
          </p:cNvPr>
          <p:cNvSpPr>
            <a:spLocks noChangeAspect="1"/>
          </p:cNvSpPr>
          <p:nvPr/>
        </p:nvSpPr>
        <p:spPr bwMode="auto">
          <a:xfrm>
            <a:off x="2143125" y="5991225"/>
            <a:ext cx="106363" cy="107950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797" name="779 Elipse">
            <a:extLst>
              <a:ext uri="{FF2B5EF4-FFF2-40B4-BE49-F238E27FC236}">
                <a16:creationId xmlns:a16="http://schemas.microsoft.com/office/drawing/2014/main" id="{115F1657-4B03-4B53-B73B-43D750296522}"/>
              </a:ext>
            </a:extLst>
          </p:cNvPr>
          <p:cNvSpPr>
            <a:spLocks noChangeAspect="1"/>
          </p:cNvSpPr>
          <p:nvPr/>
        </p:nvSpPr>
        <p:spPr bwMode="auto">
          <a:xfrm>
            <a:off x="2286000" y="6394450"/>
            <a:ext cx="106363" cy="106363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798" name="780 Elipse">
            <a:extLst>
              <a:ext uri="{FF2B5EF4-FFF2-40B4-BE49-F238E27FC236}">
                <a16:creationId xmlns:a16="http://schemas.microsoft.com/office/drawing/2014/main" id="{3E558F9F-ADF4-4DAC-9ED5-B088A5BCBB6A}"/>
              </a:ext>
            </a:extLst>
          </p:cNvPr>
          <p:cNvSpPr>
            <a:spLocks noChangeAspect="1"/>
          </p:cNvSpPr>
          <p:nvPr/>
        </p:nvSpPr>
        <p:spPr bwMode="auto">
          <a:xfrm>
            <a:off x="2071688" y="6251575"/>
            <a:ext cx="106362" cy="106363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799" name="781 Elipse">
            <a:extLst>
              <a:ext uri="{FF2B5EF4-FFF2-40B4-BE49-F238E27FC236}">
                <a16:creationId xmlns:a16="http://schemas.microsoft.com/office/drawing/2014/main" id="{F3A0C951-8959-4755-971D-FC7E014E9911}"/>
              </a:ext>
            </a:extLst>
          </p:cNvPr>
          <p:cNvSpPr>
            <a:spLocks noChangeAspect="1"/>
          </p:cNvSpPr>
          <p:nvPr/>
        </p:nvSpPr>
        <p:spPr bwMode="auto">
          <a:xfrm>
            <a:off x="2295525" y="6143625"/>
            <a:ext cx="106363" cy="107950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800" name="782 Elipse">
            <a:extLst>
              <a:ext uri="{FF2B5EF4-FFF2-40B4-BE49-F238E27FC236}">
                <a16:creationId xmlns:a16="http://schemas.microsoft.com/office/drawing/2014/main" id="{F5475C64-B060-4392-89EF-FCF5AD22CC2E}"/>
              </a:ext>
            </a:extLst>
          </p:cNvPr>
          <p:cNvSpPr>
            <a:spLocks noChangeAspect="1"/>
          </p:cNvSpPr>
          <p:nvPr/>
        </p:nvSpPr>
        <p:spPr bwMode="auto">
          <a:xfrm>
            <a:off x="2438400" y="6546850"/>
            <a:ext cx="106363" cy="106363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801" name="783 Elipse">
            <a:extLst>
              <a:ext uri="{FF2B5EF4-FFF2-40B4-BE49-F238E27FC236}">
                <a16:creationId xmlns:a16="http://schemas.microsoft.com/office/drawing/2014/main" id="{5C630A4B-A2D5-4DCD-AE48-6F9140B3F612}"/>
              </a:ext>
            </a:extLst>
          </p:cNvPr>
          <p:cNvSpPr>
            <a:spLocks noChangeAspect="1"/>
          </p:cNvSpPr>
          <p:nvPr/>
        </p:nvSpPr>
        <p:spPr bwMode="auto">
          <a:xfrm>
            <a:off x="2224088" y="6403975"/>
            <a:ext cx="106362" cy="106363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802" name="784 Elipse">
            <a:extLst>
              <a:ext uri="{FF2B5EF4-FFF2-40B4-BE49-F238E27FC236}">
                <a16:creationId xmlns:a16="http://schemas.microsoft.com/office/drawing/2014/main" id="{C7BFE8A9-FE65-4ED5-B128-0B6A088E8BAC}"/>
              </a:ext>
            </a:extLst>
          </p:cNvPr>
          <p:cNvSpPr>
            <a:spLocks noChangeAspect="1"/>
          </p:cNvSpPr>
          <p:nvPr/>
        </p:nvSpPr>
        <p:spPr bwMode="auto">
          <a:xfrm>
            <a:off x="2447925" y="6296025"/>
            <a:ext cx="106363" cy="107950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803" name="785 Elipse">
            <a:extLst>
              <a:ext uri="{FF2B5EF4-FFF2-40B4-BE49-F238E27FC236}">
                <a16:creationId xmlns:a16="http://schemas.microsoft.com/office/drawing/2014/main" id="{D2EAA0A7-38F4-4BA9-82FE-C89B92935F57}"/>
              </a:ext>
            </a:extLst>
          </p:cNvPr>
          <p:cNvSpPr>
            <a:spLocks noChangeAspect="1"/>
          </p:cNvSpPr>
          <p:nvPr/>
        </p:nvSpPr>
        <p:spPr bwMode="auto">
          <a:xfrm>
            <a:off x="2590800" y="6699250"/>
            <a:ext cx="106363" cy="106363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804" name="786 Elipse">
            <a:extLst>
              <a:ext uri="{FF2B5EF4-FFF2-40B4-BE49-F238E27FC236}">
                <a16:creationId xmlns:a16="http://schemas.microsoft.com/office/drawing/2014/main" id="{AE50D324-40FE-4F39-8B83-536D51C4F585}"/>
              </a:ext>
            </a:extLst>
          </p:cNvPr>
          <p:cNvSpPr>
            <a:spLocks noChangeAspect="1"/>
          </p:cNvSpPr>
          <p:nvPr/>
        </p:nvSpPr>
        <p:spPr bwMode="auto">
          <a:xfrm>
            <a:off x="2376488" y="6556375"/>
            <a:ext cx="106362" cy="106363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805" name="787 Elipse">
            <a:extLst>
              <a:ext uri="{FF2B5EF4-FFF2-40B4-BE49-F238E27FC236}">
                <a16:creationId xmlns:a16="http://schemas.microsoft.com/office/drawing/2014/main" id="{E6150E57-B215-49CA-9AD7-0BC1931B0F32}"/>
              </a:ext>
            </a:extLst>
          </p:cNvPr>
          <p:cNvSpPr>
            <a:spLocks noChangeAspect="1"/>
          </p:cNvSpPr>
          <p:nvPr/>
        </p:nvSpPr>
        <p:spPr bwMode="auto">
          <a:xfrm>
            <a:off x="2600325" y="6448425"/>
            <a:ext cx="106363" cy="107950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806" name="788 Elipse">
            <a:extLst>
              <a:ext uri="{FF2B5EF4-FFF2-40B4-BE49-F238E27FC236}">
                <a16:creationId xmlns:a16="http://schemas.microsoft.com/office/drawing/2014/main" id="{3F7DDD02-6DFB-4FE8-B717-555B3B68B82A}"/>
              </a:ext>
            </a:extLst>
          </p:cNvPr>
          <p:cNvSpPr>
            <a:spLocks noChangeAspect="1"/>
          </p:cNvSpPr>
          <p:nvPr/>
        </p:nvSpPr>
        <p:spPr bwMode="auto">
          <a:xfrm>
            <a:off x="5500688" y="6750050"/>
            <a:ext cx="107950" cy="107950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807" name="789 Elipse">
            <a:extLst>
              <a:ext uri="{FF2B5EF4-FFF2-40B4-BE49-F238E27FC236}">
                <a16:creationId xmlns:a16="http://schemas.microsoft.com/office/drawing/2014/main" id="{91FDBC1B-8270-46AC-9A01-F5AC8782E6B5}"/>
              </a:ext>
            </a:extLst>
          </p:cNvPr>
          <p:cNvSpPr>
            <a:spLocks noChangeAspect="1"/>
          </p:cNvSpPr>
          <p:nvPr/>
        </p:nvSpPr>
        <p:spPr bwMode="auto">
          <a:xfrm>
            <a:off x="2528888" y="6708775"/>
            <a:ext cx="106362" cy="106363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808" name="790 Elipse">
            <a:extLst>
              <a:ext uri="{FF2B5EF4-FFF2-40B4-BE49-F238E27FC236}">
                <a16:creationId xmlns:a16="http://schemas.microsoft.com/office/drawing/2014/main" id="{8D501405-97D2-4E15-8226-CC7ED08E4A5A}"/>
              </a:ext>
            </a:extLst>
          </p:cNvPr>
          <p:cNvSpPr>
            <a:spLocks noChangeAspect="1"/>
          </p:cNvSpPr>
          <p:nvPr/>
        </p:nvSpPr>
        <p:spPr bwMode="auto">
          <a:xfrm>
            <a:off x="2752725" y="6600825"/>
            <a:ext cx="106363" cy="107950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809" name="791 Elipse">
            <a:extLst>
              <a:ext uri="{FF2B5EF4-FFF2-40B4-BE49-F238E27FC236}">
                <a16:creationId xmlns:a16="http://schemas.microsoft.com/office/drawing/2014/main" id="{B8C6B9A3-3ECB-47DE-BB6C-80146EDA741B}"/>
              </a:ext>
            </a:extLst>
          </p:cNvPr>
          <p:cNvSpPr>
            <a:spLocks noChangeAspect="1"/>
          </p:cNvSpPr>
          <p:nvPr/>
        </p:nvSpPr>
        <p:spPr bwMode="auto">
          <a:xfrm>
            <a:off x="1857375" y="357188"/>
            <a:ext cx="106363" cy="106362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810" name="792 Elipse">
            <a:extLst>
              <a:ext uri="{FF2B5EF4-FFF2-40B4-BE49-F238E27FC236}">
                <a16:creationId xmlns:a16="http://schemas.microsoft.com/office/drawing/2014/main" id="{FA7D9C36-91EA-48C7-9315-594A308A92B5}"/>
              </a:ext>
            </a:extLst>
          </p:cNvPr>
          <p:cNvSpPr>
            <a:spLocks noChangeAspect="1"/>
          </p:cNvSpPr>
          <p:nvPr/>
        </p:nvSpPr>
        <p:spPr bwMode="auto">
          <a:xfrm>
            <a:off x="2428875" y="4286250"/>
            <a:ext cx="106363" cy="107950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811" name="793 Elipse">
            <a:extLst>
              <a:ext uri="{FF2B5EF4-FFF2-40B4-BE49-F238E27FC236}">
                <a16:creationId xmlns:a16="http://schemas.microsoft.com/office/drawing/2014/main" id="{67E666C1-EDFA-4ACC-A22E-004867E69EEB}"/>
              </a:ext>
            </a:extLst>
          </p:cNvPr>
          <p:cNvSpPr>
            <a:spLocks noChangeAspect="1"/>
          </p:cNvSpPr>
          <p:nvPr/>
        </p:nvSpPr>
        <p:spPr bwMode="auto">
          <a:xfrm>
            <a:off x="2905125" y="6753225"/>
            <a:ext cx="106363" cy="107950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812" name="794 Elipse">
            <a:extLst>
              <a:ext uri="{FF2B5EF4-FFF2-40B4-BE49-F238E27FC236}">
                <a16:creationId xmlns:a16="http://schemas.microsoft.com/office/drawing/2014/main" id="{6937F409-8093-476A-BC42-E9CCD39BC3FF}"/>
              </a:ext>
            </a:extLst>
          </p:cNvPr>
          <p:cNvSpPr>
            <a:spLocks noChangeAspect="1"/>
          </p:cNvSpPr>
          <p:nvPr/>
        </p:nvSpPr>
        <p:spPr bwMode="auto">
          <a:xfrm>
            <a:off x="0" y="4679950"/>
            <a:ext cx="106363" cy="106363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813" name="795 Elipse">
            <a:extLst>
              <a:ext uri="{FF2B5EF4-FFF2-40B4-BE49-F238E27FC236}">
                <a16:creationId xmlns:a16="http://schemas.microsoft.com/office/drawing/2014/main" id="{2420B0F1-DF26-412E-8D4A-0A6315F15631}"/>
              </a:ext>
            </a:extLst>
          </p:cNvPr>
          <p:cNvSpPr>
            <a:spLocks noChangeAspect="1"/>
          </p:cNvSpPr>
          <p:nvPr/>
        </p:nvSpPr>
        <p:spPr bwMode="auto">
          <a:xfrm>
            <a:off x="2214563" y="3357563"/>
            <a:ext cx="106362" cy="107950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814" name="796 Elipse">
            <a:extLst>
              <a:ext uri="{FF2B5EF4-FFF2-40B4-BE49-F238E27FC236}">
                <a16:creationId xmlns:a16="http://schemas.microsoft.com/office/drawing/2014/main" id="{02C359FF-125C-439D-8006-D060099D6184}"/>
              </a:ext>
            </a:extLst>
          </p:cNvPr>
          <p:cNvSpPr>
            <a:spLocks noChangeAspect="1"/>
          </p:cNvSpPr>
          <p:nvPr/>
        </p:nvSpPr>
        <p:spPr bwMode="auto">
          <a:xfrm>
            <a:off x="9525" y="4429125"/>
            <a:ext cx="106363" cy="107950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815" name="797 Elipse">
            <a:extLst>
              <a:ext uri="{FF2B5EF4-FFF2-40B4-BE49-F238E27FC236}">
                <a16:creationId xmlns:a16="http://schemas.microsoft.com/office/drawing/2014/main" id="{2A59AD67-3DC0-467A-BC78-FDB7A2DA444C}"/>
              </a:ext>
            </a:extLst>
          </p:cNvPr>
          <p:cNvSpPr>
            <a:spLocks noChangeAspect="1"/>
          </p:cNvSpPr>
          <p:nvPr/>
        </p:nvSpPr>
        <p:spPr bwMode="auto">
          <a:xfrm>
            <a:off x="152400" y="4832350"/>
            <a:ext cx="106363" cy="106363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816" name="798 Elipse">
            <a:extLst>
              <a:ext uri="{FF2B5EF4-FFF2-40B4-BE49-F238E27FC236}">
                <a16:creationId xmlns:a16="http://schemas.microsoft.com/office/drawing/2014/main" id="{A962B45F-C553-402C-859B-F765EC81FD85}"/>
              </a:ext>
            </a:extLst>
          </p:cNvPr>
          <p:cNvSpPr>
            <a:spLocks noChangeAspect="1"/>
          </p:cNvSpPr>
          <p:nvPr/>
        </p:nvSpPr>
        <p:spPr bwMode="auto">
          <a:xfrm>
            <a:off x="0" y="4572000"/>
            <a:ext cx="107950" cy="107950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817" name="799 Elipse">
            <a:extLst>
              <a:ext uri="{FF2B5EF4-FFF2-40B4-BE49-F238E27FC236}">
                <a16:creationId xmlns:a16="http://schemas.microsoft.com/office/drawing/2014/main" id="{BF6E5339-5297-4534-9A2E-D39711A376B2}"/>
              </a:ext>
            </a:extLst>
          </p:cNvPr>
          <p:cNvSpPr>
            <a:spLocks noChangeAspect="1"/>
          </p:cNvSpPr>
          <p:nvPr/>
        </p:nvSpPr>
        <p:spPr bwMode="auto">
          <a:xfrm>
            <a:off x="161925" y="4581525"/>
            <a:ext cx="106363" cy="107950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818" name="800 Elipse">
            <a:extLst>
              <a:ext uri="{FF2B5EF4-FFF2-40B4-BE49-F238E27FC236}">
                <a16:creationId xmlns:a16="http://schemas.microsoft.com/office/drawing/2014/main" id="{79E6381C-08DC-43DA-B30A-B4CF6AB9283E}"/>
              </a:ext>
            </a:extLst>
          </p:cNvPr>
          <p:cNvSpPr>
            <a:spLocks noChangeAspect="1"/>
          </p:cNvSpPr>
          <p:nvPr/>
        </p:nvSpPr>
        <p:spPr bwMode="auto">
          <a:xfrm>
            <a:off x="304800" y="4984750"/>
            <a:ext cx="106363" cy="106363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819" name="801 Elipse">
            <a:extLst>
              <a:ext uri="{FF2B5EF4-FFF2-40B4-BE49-F238E27FC236}">
                <a16:creationId xmlns:a16="http://schemas.microsoft.com/office/drawing/2014/main" id="{7FD4B717-5E7B-42FE-8D27-7C43A74594EE}"/>
              </a:ext>
            </a:extLst>
          </p:cNvPr>
          <p:cNvSpPr>
            <a:spLocks noChangeAspect="1"/>
          </p:cNvSpPr>
          <p:nvPr/>
        </p:nvSpPr>
        <p:spPr bwMode="auto">
          <a:xfrm>
            <a:off x="90488" y="4841875"/>
            <a:ext cx="106362" cy="106363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820" name="802 Elipse">
            <a:extLst>
              <a:ext uri="{FF2B5EF4-FFF2-40B4-BE49-F238E27FC236}">
                <a16:creationId xmlns:a16="http://schemas.microsoft.com/office/drawing/2014/main" id="{004C0F85-6BEC-4869-8B7A-97030108ADF1}"/>
              </a:ext>
            </a:extLst>
          </p:cNvPr>
          <p:cNvSpPr>
            <a:spLocks noChangeAspect="1"/>
          </p:cNvSpPr>
          <p:nvPr/>
        </p:nvSpPr>
        <p:spPr bwMode="auto">
          <a:xfrm>
            <a:off x="314325" y="4733925"/>
            <a:ext cx="106363" cy="107950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821" name="803 Elipse">
            <a:extLst>
              <a:ext uri="{FF2B5EF4-FFF2-40B4-BE49-F238E27FC236}">
                <a16:creationId xmlns:a16="http://schemas.microsoft.com/office/drawing/2014/main" id="{960A8539-D30F-41C7-891C-0E494137F531}"/>
              </a:ext>
            </a:extLst>
          </p:cNvPr>
          <p:cNvSpPr>
            <a:spLocks noChangeAspect="1"/>
          </p:cNvSpPr>
          <p:nvPr/>
        </p:nvSpPr>
        <p:spPr bwMode="auto">
          <a:xfrm>
            <a:off x="457200" y="5137150"/>
            <a:ext cx="106363" cy="106363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822" name="804 Elipse">
            <a:extLst>
              <a:ext uri="{FF2B5EF4-FFF2-40B4-BE49-F238E27FC236}">
                <a16:creationId xmlns:a16="http://schemas.microsoft.com/office/drawing/2014/main" id="{6AF31B41-B87B-4E49-9F3C-19149E0981DB}"/>
              </a:ext>
            </a:extLst>
          </p:cNvPr>
          <p:cNvSpPr>
            <a:spLocks noChangeAspect="1"/>
          </p:cNvSpPr>
          <p:nvPr/>
        </p:nvSpPr>
        <p:spPr bwMode="auto">
          <a:xfrm>
            <a:off x="242888" y="4994275"/>
            <a:ext cx="106362" cy="106363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823" name="805 Elipse">
            <a:extLst>
              <a:ext uri="{FF2B5EF4-FFF2-40B4-BE49-F238E27FC236}">
                <a16:creationId xmlns:a16="http://schemas.microsoft.com/office/drawing/2014/main" id="{F36698FF-8C57-43A5-8380-707DB1236598}"/>
              </a:ext>
            </a:extLst>
          </p:cNvPr>
          <p:cNvSpPr>
            <a:spLocks noChangeAspect="1"/>
          </p:cNvSpPr>
          <p:nvPr/>
        </p:nvSpPr>
        <p:spPr bwMode="auto">
          <a:xfrm>
            <a:off x="466725" y="4886325"/>
            <a:ext cx="106363" cy="107950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824" name="806 Elipse">
            <a:extLst>
              <a:ext uri="{FF2B5EF4-FFF2-40B4-BE49-F238E27FC236}">
                <a16:creationId xmlns:a16="http://schemas.microsoft.com/office/drawing/2014/main" id="{24CA3AB3-4A35-4DE2-A831-D70057A65C12}"/>
              </a:ext>
            </a:extLst>
          </p:cNvPr>
          <p:cNvSpPr>
            <a:spLocks noChangeAspect="1"/>
          </p:cNvSpPr>
          <p:nvPr/>
        </p:nvSpPr>
        <p:spPr bwMode="auto">
          <a:xfrm>
            <a:off x="609600" y="5289550"/>
            <a:ext cx="106363" cy="106363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825" name="807 Elipse">
            <a:extLst>
              <a:ext uri="{FF2B5EF4-FFF2-40B4-BE49-F238E27FC236}">
                <a16:creationId xmlns:a16="http://schemas.microsoft.com/office/drawing/2014/main" id="{CC8F8DE5-B2DD-4C1A-8883-30C15842CA4D}"/>
              </a:ext>
            </a:extLst>
          </p:cNvPr>
          <p:cNvSpPr>
            <a:spLocks noChangeAspect="1"/>
          </p:cNvSpPr>
          <p:nvPr/>
        </p:nvSpPr>
        <p:spPr bwMode="auto">
          <a:xfrm>
            <a:off x="395288" y="5146675"/>
            <a:ext cx="106362" cy="106363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826" name="808 Elipse">
            <a:extLst>
              <a:ext uri="{FF2B5EF4-FFF2-40B4-BE49-F238E27FC236}">
                <a16:creationId xmlns:a16="http://schemas.microsoft.com/office/drawing/2014/main" id="{805195E1-FE10-4668-90B1-298827CAEDB7}"/>
              </a:ext>
            </a:extLst>
          </p:cNvPr>
          <p:cNvSpPr>
            <a:spLocks noChangeAspect="1"/>
          </p:cNvSpPr>
          <p:nvPr/>
        </p:nvSpPr>
        <p:spPr bwMode="auto">
          <a:xfrm>
            <a:off x="619125" y="5038725"/>
            <a:ext cx="106363" cy="107950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827" name="809 Elipse">
            <a:extLst>
              <a:ext uri="{FF2B5EF4-FFF2-40B4-BE49-F238E27FC236}">
                <a16:creationId xmlns:a16="http://schemas.microsoft.com/office/drawing/2014/main" id="{E51E8BF1-71DC-473D-9B7B-073D01D0463A}"/>
              </a:ext>
            </a:extLst>
          </p:cNvPr>
          <p:cNvSpPr>
            <a:spLocks noChangeAspect="1"/>
          </p:cNvSpPr>
          <p:nvPr/>
        </p:nvSpPr>
        <p:spPr bwMode="auto">
          <a:xfrm>
            <a:off x="762000" y="5441950"/>
            <a:ext cx="106363" cy="106363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828" name="810 Elipse">
            <a:extLst>
              <a:ext uri="{FF2B5EF4-FFF2-40B4-BE49-F238E27FC236}">
                <a16:creationId xmlns:a16="http://schemas.microsoft.com/office/drawing/2014/main" id="{198C73C8-83B0-465C-97C4-2480D1F04147}"/>
              </a:ext>
            </a:extLst>
          </p:cNvPr>
          <p:cNvSpPr>
            <a:spLocks noChangeAspect="1"/>
          </p:cNvSpPr>
          <p:nvPr/>
        </p:nvSpPr>
        <p:spPr bwMode="auto">
          <a:xfrm>
            <a:off x="547688" y="5299075"/>
            <a:ext cx="106362" cy="106363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829" name="811 Elipse">
            <a:extLst>
              <a:ext uri="{FF2B5EF4-FFF2-40B4-BE49-F238E27FC236}">
                <a16:creationId xmlns:a16="http://schemas.microsoft.com/office/drawing/2014/main" id="{D38E3FA4-089E-44BC-A79B-9367B97983F8}"/>
              </a:ext>
            </a:extLst>
          </p:cNvPr>
          <p:cNvSpPr>
            <a:spLocks noChangeAspect="1"/>
          </p:cNvSpPr>
          <p:nvPr/>
        </p:nvSpPr>
        <p:spPr bwMode="auto">
          <a:xfrm>
            <a:off x="771525" y="5191125"/>
            <a:ext cx="106363" cy="107950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830" name="812 Elipse">
            <a:extLst>
              <a:ext uri="{FF2B5EF4-FFF2-40B4-BE49-F238E27FC236}">
                <a16:creationId xmlns:a16="http://schemas.microsoft.com/office/drawing/2014/main" id="{5974934C-208A-4559-8903-66A9044AF43E}"/>
              </a:ext>
            </a:extLst>
          </p:cNvPr>
          <p:cNvSpPr>
            <a:spLocks noChangeAspect="1"/>
          </p:cNvSpPr>
          <p:nvPr/>
        </p:nvSpPr>
        <p:spPr bwMode="auto">
          <a:xfrm>
            <a:off x="914400" y="5594350"/>
            <a:ext cx="106363" cy="106363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831" name="813 Elipse">
            <a:extLst>
              <a:ext uri="{FF2B5EF4-FFF2-40B4-BE49-F238E27FC236}">
                <a16:creationId xmlns:a16="http://schemas.microsoft.com/office/drawing/2014/main" id="{5DDC191E-63C2-422E-A72C-5AACA96BE4F2}"/>
              </a:ext>
            </a:extLst>
          </p:cNvPr>
          <p:cNvSpPr>
            <a:spLocks noChangeAspect="1"/>
          </p:cNvSpPr>
          <p:nvPr/>
        </p:nvSpPr>
        <p:spPr bwMode="auto">
          <a:xfrm>
            <a:off x="700088" y="5451475"/>
            <a:ext cx="106362" cy="106363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832" name="814 Elipse">
            <a:extLst>
              <a:ext uri="{FF2B5EF4-FFF2-40B4-BE49-F238E27FC236}">
                <a16:creationId xmlns:a16="http://schemas.microsoft.com/office/drawing/2014/main" id="{CACEC8FE-37BD-4F9E-9A95-3B26AEBD5265}"/>
              </a:ext>
            </a:extLst>
          </p:cNvPr>
          <p:cNvSpPr>
            <a:spLocks noChangeAspect="1"/>
          </p:cNvSpPr>
          <p:nvPr/>
        </p:nvSpPr>
        <p:spPr bwMode="auto">
          <a:xfrm>
            <a:off x="923925" y="5343525"/>
            <a:ext cx="106363" cy="107950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833" name="815 Elipse">
            <a:extLst>
              <a:ext uri="{FF2B5EF4-FFF2-40B4-BE49-F238E27FC236}">
                <a16:creationId xmlns:a16="http://schemas.microsoft.com/office/drawing/2014/main" id="{C0596003-1DC8-4CE3-BFE6-B1A926D63A06}"/>
              </a:ext>
            </a:extLst>
          </p:cNvPr>
          <p:cNvSpPr>
            <a:spLocks noChangeAspect="1"/>
          </p:cNvSpPr>
          <p:nvPr/>
        </p:nvSpPr>
        <p:spPr bwMode="auto">
          <a:xfrm>
            <a:off x="1066800" y="5746750"/>
            <a:ext cx="106363" cy="106363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834" name="816 Elipse">
            <a:extLst>
              <a:ext uri="{FF2B5EF4-FFF2-40B4-BE49-F238E27FC236}">
                <a16:creationId xmlns:a16="http://schemas.microsoft.com/office/drawing/2014/main" id="{EE87FC3F-3E22-4148-8E5C-D8E90A9A470D}"/>
              </a:ext>
            </a:extLst>
          </p:cNvPr>
          <p:cNvSpPr>
            <a:spLocks noChangeAspect="1"/>
          </p:cNvSpPr>
          <p:nvPr/>
        </p:nvSpPr>
        <p:spPr bwMode="auto">
          <a:xfrm>
            <a:off x="852488" y="5603875"/>
            <a:ext cx="106362" cy="106363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835" name="817 Elipse">
            <a:extLst>
              <a:ext uri="{FF2B5EF4-FFF2-40B4-BE49-F238E27FC236}">
                <a16:creationId xmlns:a16="http://schemas.microsoft.com/office/drawing/2014/main" id="{81073261-6A26-4A90-A7FC-BDA3570227FD}"/>
              </a:ext>
            </a:extLst>
          </p:cNvPr>
          <p:cNvSpPr>
            <a:spLocks noChangeAspect="1"/>
          </p:cNvSpPr>
          <p:nvPr/>
        </p:nvSpPr>
        <p:spPr bwMode="auto">
          <a:xfrm>
            <a:off x="1076325" y="5495925"/>
            <a:ext cx="106363" cy="107950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836" name="818 Elipse">
            <a:extLst>
              <a:ext uri="{FF2B5EF4-FFF2-40B4-BE49-F238E27FC236}">
                <a16:creationId xmlns:a16="http://schemas.microsoft.com/office/drawing/2014/main" id="{A53F73EE-E985-4771-8AFF-7BA93C905A21}"/>
              </a:ext>
            </a:extLst>
          </p:cNvPr>
          <p:cNvSpPr>
            <a:spLocks noChangeAspect="1"/>
          </p:cNvSpPr>
          <p:nvPr/>
        </p:nvSpPr>
        <p:spPr bwMode="auto">
          <a:xfrm>
            <a:off x="1219200" y="5899150"/>
            <a:ext cx="106363" cy="106363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837" name="819 Elipse">
            <a:extLst>
              <a:ext uri="{FF2B5EF4-FFF2-40B4-BE49-F238E27FC236}">
                <a16:creationId xmlns:a16="http://schemas.microsoft.com/office/drawing/2014/main" id="{4F76A6E8-7A83-47C9-AE0A-66CF29C6CA52}"/>
              </a:ext>
            </a:extLst>
          </p:cNvPr>
          <p:cNvSpPr>
            <a:spLocks noChangeAspect="1"/>
          </p:cNvSpPr>
          <p:nvPr/>
        </p:nvSpPr>
        <p:spPr bwMode="auto">
          <a:xfrm>
            <a:off x="1004888" y="5756275"/>
            <a:ext cx="106362" cy="106363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838" name="820 Elipse">
            <a:extLst>
              <a:ext uri="{FF2B5EF4-FFF2-40B4-BE49-F238E27FC236}">
                <a16:creationId xmlns:a16="http://schemas.microsoft.com/office/drawing/2014/main" id="{936D23EB-709D-4B35-B57C-B78A2FCC9E7C}"/>
              </a:ext>
            </a:extLst>
          </p:cNvPr>
          <p:cNvSpPr>
            <a:spLocks noChangeAspect="1"/>
          </p:cNvSpPr>
          <p:nvPr/>
        </p:nvSpPr>
        <p:spPr bwMode="auto">
          <a:xfrm>
            <a:off x="1228725" y="5648325"/>
            <a:ext cx="106363" cy="107950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839" name="821 Elipse">
            <a:extLst>
              <a:ext uri="{FF2B5EF4-FFF2-40B4-BE49-F238E27FC236}">
                <a16:creationId xmlns:a16="http://schemas.microsoft.com/office/drawing/2014/main" id="{DA5DC87C-5E08-489B-97CB-FE1FB2EEA7F7}"/>
              </a:ext>
            </a:extLst>
          </p:cNvPr>
          <p:cNvSpPr>
            <a:spLocks noChangeAspect="1"/>
          </p:cNvSpPr>
          <p:nvPr/>
        </p:nvSpPr>
        <p:spPr bwMode="auto">
          <a:xfrm>
            <a:off x="1371600" y="6051550"/>
            <a:ext cx="106363" cy="106363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840" name="822 Elipse">
            <a:extLst>
              <a:ext uri="{FF2B5EF4-FFF2-40B4-BE49-F238E27FC236}">
                <a16:creationId xmlns:a16="http://schemas.microsoft.com/office/drawing/2014/main" id="{5A54D8F5-DC4F-4E62-9C14-B8DA3C73A76A}"/>
              </a:ext>
            </a:extLst>
          </p:cNvPr>
          <p:cNvSpPr>
            <a:spLocks noChangeAspect="1"/>
          </p:cNvSpPr>
          <p:nvPr/>
        </p:nvSpPr>
        <p:spPr bwMode="auto">
          <a:xfrm>
            <a:off x="1157288" y="5908675"/>
            <a:ext cx="106362" cy="106363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841" name="823 Elipse">
            <a:extLst>
              <a:ext uri="{FF2B5EF4-FFF2-40B4-BE49-F238E27FC236}">
                <a16:creationId xmlns:a16="http://schemas.microsoft.com/office/drawing/2014/main" id="{70801F48-1421-46DC-9260-8F376DD7DA25}"/>
              </a:ext>
            </a:extLst>
          </p:cNvPr>
          <p:cNvSpPr>
            <a:spLocks noChangeAspect="1"/>
          </p:cNvSpPr>
          <p:nvPr/>
        </p:nvSpPr>
        <p:spPr bwMode="auto">
          <a:xfrm>
            <a:off x="1381125" y="5800725"/>
            <a:ext cx="106363" cy="107950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842" name="824 Elipse">
            <a:extLst>
              <a:ext uri="{FF2B5EF4-FFF2-40B4-BE49-F238E27FC236}">
                <a16:creationId xmlns:a16="http://schemas.microsoft.com/office/drawing/2014/main" id="{4A5CD4F1-02D3-4D44-A67C-4B8193BD5598}"/>
              </a:ext>
            </a:extLst>
          </p:cNvPr>
          <p:cNvSpPr>
            <a:spLocks noChangeAspect="1"/>
          </p:cNvSpPr>
          <p:nvPr/>
        </p:nvSpPr>
        <p:spPr bwMode="auto">
          <a:xfrm>
            <a:off x="1524000" y="6203950"/>
            <a:ext cx="106363" cy="106363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843" name="825 Elipse">
            <a:extLst>
              <a:ext uri="{FF2B5EF4-FFF2-40B4-BE49-F238E27FC236}">
                <a16:creationId xmlns:a16="http://schemas.microsoft.com/office/drawing/2014/main" id="{926A2C9C-D8AF-4F20-85E8-A2A825434959}"/>
              </a:ext>
            </a:extLst>
          </p:cNvPr>
          <p:cNvSpPr>
            <a:spLocks noChangeAspect="1"/>
          </p:cNvSpPr>
          <p:nvPr/>
        </p:nvSpPr>
        <p:spPr bwMode="auto">
          <a:xfrm>
            <a:off x="1357313" y="5929313"/>
            <a:ext cx="106362" cy="107950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844" name="826 Elipse">
            <a:extLst>
              <a:ext uri="{FF2B5EF4-FFF2-40B4-BE49-F238E27FC236}">
                <a16:creationId xmlns:a16="http://schemas.microsoft.com/office/drawing/2014/main" id="{E2F5292E-BEAD-4C33-9923-870B69CBD71D}"/>
              </a:ext>
            </a:extLst>
          </p:cNvPr>
          <p:cNvSpPr>
            <a:spLocks noChangeAspect="1"/>
          </p:cNvSpPr>
          <p:nvPr/>
        </p:nvSpPr>
        <p:spPr bwMode="auto">
          <a:xfrm>
            <a:off x="1533525" y="5953125"/>
            <a:ext cx="106363" cy="107950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845" name="827 Elipse">
            <a:extLst>
              <a:ext uri="{FF2B5EF4-FFF2-40B4-BE49-F238E27FC236}">
                <a16:creationId xmlns:a16="http://schemas.microsoft.com/office/drawing/2014/main" id="{EE91E7C7-0B2D-4FA2-8C9A-56A98E7BDF7E}"/>
              </a:ext>
            </a:extLst>
          </p:cNvPr>
          <p:cNvSpPr>
            <a:spLocks noChangeAspect="1"/>
          </p:cNvSpPr>
          <p:nvPr/>
        </p:nvSpPr>
        <p:spPr bwMode="auto">
          <a:xfrm>
            <a:off x="1676400" y="6356350"/>
            <a:ext cx="106363" cy="106363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846" name="828 Elipse">
            <a:extLst>
              <a:ext uri="{FF2B5EF4-FFF2-40B4-BE49-F238E27FC236}">
                <a16:creationId xmlns:a16="http://schemas.microsoft.com/office/drawing/2014/main" id="{F454E3F2-ECB2-4321-8B0C-5FE73F4BE271}"/>
              </a:ext>
            </a:extLst>
          </p:cNvPr>
          <p:cNvSpPr>
            <a:spLocks noChangeAspect="1"/>
          </p:cNvSpPr>
          <p:nvPr/>
        </p:nvSpPr>
        <p:spPr bwMode="auto">
          <a:xfrm>
            <a:off x="1462088" y="6213475"/>
            <a:ext cx="106362" cy="106363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847" name="829 Elipse">
            <a:extLst>
              <a:ext uri="{FF2B5EF4-FFF2-40B4-BE49-F238E27FC236}">
                <a16:creationId xmlns:a16="http://schemas.microsoft.com/office/drawing/2014/main" id="{F685C246-FE22-4F5C-9E27-030F09610A76}"/>
              </a:ext>
            </a:extLst>
          </p:cNvPr>
          <p:cNvSpPr>
            <a:spLocks noChangeAspect="1"/>
          </p:cNvSpPr>
          <p:nvPr/>
        </p:nvSpPr>
        <p:spPr bwMode="auto">
          <a:xfrm>
            <a:off x="1685925" y="6105525"/>
            <a:ext cx="106363" cy="107950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848" name="830 Elipse">
            <a:extLst>
              <a:ext uri="{FF2B5EF4-FFF2-40B4-BE49-F238E27FC236}">
                <a16:creationId xmlns:a16="http://schemas.microsoft.com/office/drawing/2014/main" id="{D001C3FF-7545-4789-A783-C7A903863A50}"/>
              </a:ext>
            </a:extLst>
          </p:cNvPr>
          <p:cNvSpPr>
            <a:spLocks noChangeAspect="1"/>
          </p:cNvSpPr>
          <p:nvPr/>
        </p:nvSpPr>
        <p:spPr bwMode="auto">
          <a:xfrm>
            <a:off x="1828800" y="6508750"/>
            <a:ext cx="106363" cy="106363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849" name="831 Elipse">
            <a:extLst>
              <a:ext uri="{FF2B5EF4-FFF2-40B4-BE49-F238E27FC236}">
                <a16:creationId xmlns:a16="http://schemas.microsoft.com/office/drawing/2014/main" id="{37A2E0CF-DD10-4AE1-961F-1DC0B00DDC5A}"/>
              </a:ext>
            </a:extLst>
          </p:cNvPr>
          <p:cNvSpPr>
            <a:spLocks noChangeAspect="1"/>
          </p:cNvSpPr>
          <p:nvPr/>
        </p:nvSpPr>
        <p:spPr bwMode="auto">
          <a:xfrm>
            <a:off x="1614488" y="6365875"/>
            <a:ext cx="106362" cy="106363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850" name="832 Elipse">
            <a:extLst>
              <a:ext uri="{FF2B5EF4-FFF2-40B4-BE49-F238E27FC236}">
                <a16:creationId xmlns:a16="http://schemas.microsoft.com/office/drawing/2014/main" id="{D2375DD7-4781-403E-91E8-5D5B8C52EC15}"/>
              </a:ext>
            </a:extLst>
          </p:cNvPr>
          <p:cNvSpPr>
            <a:spLocks noChangeAspect="1"/>
          </p:cNvSpPr>
          <p:nvPr/>
        </p:nvSpPr>
        <p:spPr bwMode="auto">
          <a:xfrm>
            <a:off x="1838325" y="6257925"/>
            <a:ext cx="106363" cy="107950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851" name="833 Elipse">
            <a:extLst>
              <a:ext uri="{FF2B5EF4-FFF2-40B4-BE49-F238E27FC236}">
                <a16:creationId xmlns:a16="http://schemas.microsoft.com/office/drawing/2014/main" id="{BD2FC303-2918-42BA-A298-315161D307F2}"/>
              </a:ext>
            </a:extLst>
          </p:cNvPr>
          <p:cNvSpPr>
            <a:spLocks noChangeAspect="1"/>
          </p:cNvSpPr>
          <p:nvPr/>
        </p:nvSpPr>
        <p:spPr bwMode="auto">
          <a:xfrm>
            <a:off x="1981200" y="6661150"/>
            <a:ext cx="106363" cy="106363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852" name="834 Elipse">
            <a:extLst>
              <a:ext uri="{FF2B5EF4-FFF2-40B4-BE49-F238E27FC236}">
                <a16:creationId xmlns:a16="http://schemas.microsoft.com/office/drawing/2014/main" id="{9F9AA9D9-EAAA-4F06-94B5-5CEA62BBDD1A}"/>
              </a:ext>
            </a:extLst>
          </p:cNvPr>
          <p:cNvSpPr>
            <a:spLocks noChangeAspect="1"/>
          </p:cNvSpPr>
          <p:nvPr/>
        </p:nvSpPr>
        <p:spPr bwMode="auto">
          <a:xfrm>
            <a:off x="1714500" y="6750050"/>
            <a:ext cx="106363" cy="107950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853" name="835 Elipse">
            <a:extLst>
              <a:ext uri="{FF2B5EF4-FFF2-40B4-BE49-F238E27FC236}">
                <a16:creationId xmlns:a16="http://schemas.microsoft.com/office/drawing/2014/main" id="{926D8714-50FA-42C0-83BF-E4E61B5B1CCE}"/>
              </a:ext>
            </a:extLst>
          </p:cNvPr>
          <p:cNvSpPr>
            <a:spLocks noChangeAspect="1"/>
          </p:cNvSpPr>
          <p:nvPr/>
        </p:nvSpPr>
        <p:spPr bwMode="auto">
          <a:xfrm>
            <a:off x="1990725" y="6410325"/>
            <a:ext cx="106363" cy="107950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854" name="836 Elipse">
            <a:extLst>
              <a:ext uri="{FF2B5EF4-FFF2-40B4-BE49-F238E27FC236}">
                <a16:creationId xmlns:a16="http://schemas.microsoft.com/office/drawing/2014/main" id="{E11188D5-78F1-4855-A59B-6316E7438B59}"/>
              </a:ext>
            </a:extLst>
          </p:cNvPr>
          <p:cNvSpPr>
            <a:spLocks noChangeAspect="1"/>
          </p:cNvSpPr>
          <p:nvPr/>
        </p:nvSpPr>
        <p:spPr bwMode="auto">
          <a:xfrm>
            <a:off x="2133600" y="6813550"/>
            <a:ext cx="106363" cy="106363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855" name="837 Elipse">
            <a:extLst>
              <a:ext uri="{FF2B5EF4-FFF2-40B4-BE49-F238E27FC236}">
                <a16:creationId xmlns:a16="http://schemas.microsoft.com/office/drawing/2014/main" id="{A2CE6FD0-23E2-4766-BE3E-4664E597F606}"/>
              </a:ext>
            </a:extLst>
          </p:cNvPr>
          <p:cNvSpPr>
            <a:spLocks noChangeAspect="1"/>
          </p:cNvSpPr>
          <p:nvPr/>
        </p:nvSpPr>
        <p:spPr bwMode="auto">
          <a:xfrm>
            <a:off x="1919288" y="6670675"/>
            <a:ext cx="106362" cy="106363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856" name="838 Elipse">
            <a:extLst>
              <a:ext uri="{FF2B5EF4-FFF2-40B4-BE49-F238E27FC236}">
                <a16:creationId xmlns:a16="http://schemas.microsoft.com/office/drawing/2014/main" id="{A07C6725-F64A-4861-BA6D-5A50418BA456}"/>
              </a:ext>
            </a:extLst>
          </p:cNvPr>
          <p:cNvSpPr>
            <a:spLocks noChangeAspect="1"/>
          </p:cNvSpPr>
          <p:nvPr/>
        </p:nvSpPr>
        <p:spPr bwMode="auto">
          <a:xfrm>
            <a:off x="2143125" y="6562725"/>
            <a:ext cx="106363" cy="107950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857" name="839 Elipse">
            <a:extLst>
              <a:ext uri="{FF2B5EF4-FFF2-40B4-BE49-F238E27FC236}">
                <a16:creationId xmlns:a16="http://schemas.microsoft.com/office/drawing/2014/main" id="{8FEDC482-5796-48BA-8D85-98368219C9F5}"/>
              </a:ext>
            </a:extLst>
          </p:cNvPr>
          <p:cNvSpPr>
            <a:spLocks noChangeAspect="1"/>
          </p:cNvSpPr>
          <p:nvPr/>
        </p:nvSpPr>
        <p:spPr bwMode="auto">
          <a:xfrm>
            <a:off x="2357438" y="857250"/>
            <a:ext cx="106362" cy="106363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858" name="840 Elipse">
            <a:extLst>
              <a:ext uri="{FF2B5EF4-FFF2-40B4-BE49-F238E27FC236}">
                <a16:creationId xmlns:a16="http://schemas.microsoft.com/office/drawing/2014/main" id="{4F6EC6A7-E970-4AEF-BF7A-09DEB7D5D93B}"/>
              </a:ext>
            </a:extLst>
          </p:cNvPr>
          <p:cNvSpPr>
            <a:spLocks noChangeAspect="1"/>
          </p:cNvSpPr>
          <p:nvPr/>
        </p:nvSpPr>
        <p:spPr bwMode="auto">
          <a:xfrm>
            <a:off x="2071688" y="6823075"/>
            <a:ext cx="106362" cy="106363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859" name="841 Elipse">
            <a:extLst>
              <a:ext uri="{FF2B5EF4-FFF2-40B4-BE49-F238E27FC236}">
                <a16:creationId xmlns:a16="http://schemas.microsoft.com/office/drawing/2014/main" id="{4D534B41-6DDC-4DA7-8CCE-8375F56E04A4}"/>
              </a:ext>
            </a:extLst>
          </p:cNvPr>
          <p:cNvSpPr>
            <a:spLocks noChangeAspect="1"/>
          </p:cNvSpPr>
          <p:nvPr/>
        </p:nvSpPr>
        <p:spPr bwMode="auto">
          <a:xfrm>
            <a:off x="2295525" y="6715125"/>
            <a:ext cx="106363" cy="107950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860" name="842 Elipse">
            <a:extLst>
              <a:ext uri="{FF2B5EF4-FFF2-40B4-BE49-F238E27FC236}">
                <a16:creationId xmlns:a16="http://schemas.microsoft.com/office/drawing/2014/main" id="{C3A2BFD8-9BD7-4799-A306-F21107353E9E}"/>
              </a:ext>
            </a:extLst>
          </p:cNvPr>
          <p:cNvSpPr>
            <a:spLocks noChangeAspect="1"/>
          </p:cNvSpPr>
          <p:nvPr/>
        </p:nvSpPr>
        <p:spPr bwMode="auto">
          <a:xfrm>
            <a:off x="0" y="5251450"/>
            <a:ext cx="106363" cy="106363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861" name="843 Elipse">
            <a:extLst>
              <a:ext uri="{FF2B5EF4-FFF2-40B4-BE49-F238E27FC236}">
                <a16:creationId xmlns:a16="http://schemas.microsoft.com/office/drawing/2014/main" id="{DA1041B0-9BF7-4300-9347-BC1BB24E39DB}"/>
              </a:ext>
            </a:extLst>
          </p:cNvPr>
          <p:cNvSpPr>
            <a:spLocks noChangeAspect="1"/>
          </p:cNvSpPr>
          <p:nvPr/>
        </p:nvSpPr>
        <p:spPr bwMode="auto">
          <a:xfrm>
            <a:off x="2714625" y="1500188"/>
            <a:ext cx="106363" cy="106362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862" name="844 Elipse">
            <a:extLst>
              <a:ext uri="{FF2B5EF4-FFF2-40B4-BE49-F238E27FC236}">
                <a16:creationId xmlns:a16="http://schemas.microsoft.com/office/drawing/2014/main" id="{4BFE60DE-6392-4694-8DBC-D4301BD1C8BA}"/>
              </a:ext>
            </a:extLst>
          </p:cNvPr>
          <p:cNvSpPr>
            <a:spLocks noChangeAspect="1"/>
          </p:cNvSpPr>
          <p:nvPr/>
        </p:nvSpPr>
        <p:spPr bwMode="auto">
          <a:xfrm>
            <a:off x="9525" y="5000625"/>
            <a:ext cx="106363" cy="107950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863" name="845 Elipse">
            <a:extLst>
              <a:ext uri="{FF2B5EF4-FFF2-40B4-BE49-F238E27FC236}">
                <a16:creationId xmlns:a16="http://schemas.microsoft.com/office/drawing/2014/main" id="{ED9F1FC0-DAF1-4CBA-8290-9E3EC1917754}"/>
              </a:ext>
            </a:extLst>
          </p:cNvPr>
          <p:cNvSpPr>
            <a:spLocks noChangeAspect="1"/>
          </p:cNvSpPr>
          <p:nvPr/>
        </p:nvSpPr>
        <p:spPr bwMode="auto">
          <a:xfrm>
            <a:off x="152400" y="5403850"/>
            <a:ext cx="106363" cy="106363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864" name="846 Elipse">
            <a:extLst>
              <a:ext uri="{FF2B5EF4-FFF2-40B4-BE49-F238E27FC236}">
                <a16:creationId xmlns:a16="http://schemas.microsoft.com/office/drawing/2014/main" id="{282BB713-B226-4640-A0B2-7DFC1AD91D84}"/>
              </a:ext>
            </a:extLst>
          </p:cNvPr>
          <p:cNvSpPr>
            <a:spLocks noChangeAspect="1"/>
          </p:cNvSpPr>
          <p:nvPr/>
        </p:nvSpPr>
        <p:spPr bwMode="auto">
          <a:xfrm>
            <a:off x="1643063" y="4429125"/>
            <a:ext cx="106362" cy="107950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865" name="847 Elipse">
            <a:extLst>
              <a:ext uri="{FF2B5EF4-FFF2-40B4-BE49-F238E27FC236}">
                <a16:creationId xmlns:a16="http://schemas.microsoft.com/office/drawing/2014/main" id="{76DD11A8-4DB1-4269-B0E7-9FC254F79066}"/>
              </a:ext>
            </a:extLst>
          </p:cNvPr>
          <p:cNvSpPr>
            <a:spLocks noChangeAspect="1"/>
          </p:cNvSpPr>
          <p:nvPr/>
        </p:nvSpPr>
        <p:spPr bwMode="auto">
          <a:xfrm>
            <a:off x="161925" y="5153025"/>
            <a:ext cx="106363" cy="107950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866" name="848 Elipse">
            <a:extLst>
              <a:ext uri="{FF2B5EF4-FFF2-40B4-BE49-F238E27FC236}">
                <a16:creationId xmlns:a16="http://schemas.microsoft.com/office/drawing/2014/main" id="{58AB614C-8C5E-4AF6-8811-F5C9FCB0025A}"/>
              </a:ext>
            </a:extLst>
          </p:cNvPr>
          <p:cNvSpPr>
            <a:spLocks noChangeAspect="1"/>
          </p:cNvSpPr>
          <p:nvPr/>
        </p:nvSpPr>
        <p:spPr bwMode="auto">
          <a:xfrm>
            <a:off x="304800" y="5556250"/>
            <a:ext cx="106363" cy="106363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867" name="849 Elipse">
            <a:extLst>
              <a:ext uri="{FF2B5EF4-FFF2-40B4-BE49-F238E27FC236}">
                <a16:creationId xmlns:a16="http://schemas.microsoft.com/office/drawing/2014/main" id="{31EC42AF-7D53-4AF0-A899-4E7D86F6D67A}"/>
              </a:ext>
            </a:extLst>
          </p:cNvPr>
          <p:cNvSpPr>
            <a:spLocks noChangeAspect="1"/>
          </p:cNvSpPr>
          <p:nvPr/>
        </p:nvSpPr>
        <p:spPr bwMode="auto">
          <a:xfrm>
            <a:off x="90488" y="5413375"/>
            <a:ext cx="106362" cy="106363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868" name="850 Elipse">
            <a:extLst>
              <a:ext uri="{FF2B5EF4-FFF2-40B4-BE49-F238E27FC236}">
                <a16:creationId xmlns:a16="http://schemas.microsoft.com/office/drawing/2014/main" id="{E3F4DB73-3F73-4026-93C7-F6B22E8E639F}"/>
              </a:ext>
            </a:extLst>
          </p:cNvPr>
          <p:cNvSpPr>
            <a:spLocks noChangeAspect="1"/>
          </p:cNvSpPr>
          <p:nvPr/>
        </p:nvSpPr>
        <p:spPr bwMode="auto">
          <a:xfrm>
            <a:off x="314325" y="5305425"/>
            <a:ext cx="106363" cy="107950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869" name="851 Elipse">
            <a:extLst>
              <a:ext uri="{FF2B5EF4-FFF2-40B4-BE49-F238E27FC236}">
                <a16:creationId xmlns:a16="http://schemas.microsoft.com/office/drawing/2014/main" id="{081A4874-7B67-4ED9-8BA2-9A970A429DCD}"/>
              </a:ext>
            </a:extLst>
          </p:cNvPr>
          <p:cNvSpPr>
            <a:spLocks noChangeAspect="1"/>
          </p:cNvSpPr>
          <p:nvPr/>
        </p:nvSpPr>
        <p:spPr bwMode="auto">
          <a:xfrm>
            <a:off x="457200" y="5708650"/>
            <a:ext cx="106363" cy="106363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870" name="852 Elipse">
            <a:extLst>
              <a:ext uri="{FF2B5EF4-FFF2-40B4-BE49-F238E27FC236}">
                <a16:creationId xmlns:a16="http://schemas.microsoft.com/office/drawing/2014/main" id="{CB492D43-25DC-49F6-A1FE-6BE0020EF833}"/>
              </a:ext>
            </a:extLst>
          </p:cNvPr>
          <p:cNvSpPr>
            <a:spLocks noChangeAspect="1"/>
          </p:cNvSpPr>
          <p:nvPr/>
        </p:nvSpPr>
        <p:spPr bwMode="auto">
          <a:xfrm>
            <a:off x="242888" y="5565775"/>
            <a:ext cx="106362" cy="106363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871" name="853 Elipse">
            <a:extLst>
              <a:ext uri="{FF2B5EF4-FFF2-40B4-BE49-F238E27FC236}">
                <a16:creationId xmlns:a16="http://schemas.microsoft.com/office/drawing/2014/main" id="{DADBB6A8-162C-4C60-BF0B-57492B503CA1}"/>
              </a:ext>
            </a:extLst>
          </p:cNvPr>
          <p:cNvSpPr>
            <a:spLocks noChangeAspect="1"/>
          </p:cNvSpPr>
          <p:nvPr/>
        </p:nvSpPr>
        <p:spPr bwMode="auto">
          <a:xfrm>
            <a:off x="466725" y="5457825"/>
            <a:ext cx="106363" cy="107950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872" name="854 Elipse">
            <a:extLst>
              <a:ext uri="{FF2B5EF4-FFF2-40B4-BE49-F238E27FC236}">
                <a16:creationId xmlns:a16="http://schemas.microsoft.com/office/drawing/2014/main" id="{F2D1EDAE-24CC-412B-B3D5-4D645BD3B7EF}"/>
              </a:ext>
            </a:extLst>
          </p:cNvPr>
          <p:cNvSpPr>
            <a:spLocks noChangeAspect="1"/>
          </p:cNvSpPr>
          <p:nvPr/>
        </p:nvSpPr>
        <p:spPr bwMode="auto">
          <a:xfrm>
            <a:off x="609600" y="5861050"/>
            <a:ext cx="106363" cy="106363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873" name="855 Elipse">
            <a:extLst>
              <a:ext uri="{FF2B5EF4-FFF2-40B4-BE49-F238E27FC236}">
                <a16:creationId xmlns:a16="http://schemas.microsoft.com/office/drawing/2014/main" id="{19E1E0CD-56D1-40D2-9D5E-16F2CC72AFED}"/>
              </a:ext>
            </a:extLst>
          </p:cNvPr>
          <p:cNvSpPr>
            <a:spLocks noChangeAspect="1"/>
          </p:cNvSpPr>
          <p:nvPr/>
        </p:nvSpPr>
        <p:spPr bwMode="auto">
          <a:xfrm>
            <a:off x="395288" y="5718175"/>
            <a:ext cx="106362" cy="106363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874" name="856 Elipse">
            <a:extLst>
              <a:ext uri="{FF2B5EF4-FFF2-40B4-BE49-F238E27FC236}">
                <a16:creationId xmlns:a16="http://schemas.microsoft.com/office/drawing/2014/main" id="{D31593EA-1D8C-4463-9FEA-93781757F893}"/>
              </a:ext>
            </a:extLst>
          </p:cNvPr>
          <p:cNvSpPr>
            <a:spLocks noChangeAspect="1"/>
          </p:cNvSpPr>
          <p:nvPr/>
        </p:nvSpPr>
        <p:spPr bwMode="auto">
          <a:xfrm>
            <a:off x="619125" y="5610225"/>
            <a:ext cx="106363" cy="107950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875" name="857 Elipse">
            <a:extLst>
              <a:ext uri="{FF2B5EF4-FFF2-40B4-BE49-F238E27FC236}">
                <a16:creationId xmlns:a16="http://schemas.microsoft.com/office/drawing/2014/main" id="{48E3810D-1027-41C6-BAE7-886B6C25217C}"/>
              </a:ext>
            </a:extLst>
          </p:cNvPr>
          <p:cNvSpPr>
            <a:spLocks noChangeAspect="1"/>
          </p:cNvSpPr>
          <p:nvPr/>
        </p:nvSpPr>
        <p:spPr bwMode="auto">
          <a:xfrm>
            <a:off x="762000" y="6013450"/>
            <a:ext cx="106363" cy="106363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876" name="858 Elipse">
            <a:extLst>
              <a:ext uri="{FF2B5EF4-FFF2-40B4-BE49-F238E27FC236}">
                <a16:creationId xmlns:a16="http://schemas.microsoft.com/office/drawing/2014/main" id="{09D735BD-3CA2-4B94-A6E8-2EA8D24EBDCD}"/>
              </a:ext>
            </a:extLst>
          </p:cNvPr>
          <p:cNvSpPr>
            <a:spLocks noChangeAspect="1"/>
          </p:cNvSpPr>
          <p:nvPr/>
        </p:nvSpPr>
        <p:spPr bwMode="auto">
          <a:xfrm>
            <a:off x="547688" y="5870575"/>
            <a:ext cx="106362" cy="106363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877" name="859 Elipse">
            <a:extLst>
              <a:ext uri="{FF2B5EF4-FFF2-40B4-BE49-F238E27FC236}">
                <a16:creationId xmlns:a16="http://schemas.microsoft.com/office/drawing/2014/main" id="{CCB04FC4-D937-4ED7-934B-ACC76B4B5408}"/>
              </a:ext>
            </a:extLst>
          </p:cNvPr>
          <p:cNvSpPr>
            <a:spLocks noChangeAspect="1"/>
          </p:cNvSpPr>
          <p:nvPr/>
        </p:nvSpPr>
        <p:spPr bwMode="auto">
          <a:xfrm>
            <a:off x="771525" y="5762625"/>
            <a:ext cx="106363" cy="107950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878" name="860 Elipse">
            <a:extLst>
              <a:ext uri="{FF2B5EF4-FFF2-40B4-BE49-F238E27FC236}">
                <a16:creationId xmlns:a16="http://schemas.microsoft.com/office/drawing/2014/main" id="{AB5BFF1E-DA40-428F-9850-C16DEE690EFD}"/>
              </a:ext>
            </a:extLst>
          </p:cNvPr>
          <p:cNvSpPr>
            <a:spLocks noChangeAspect="1"/>
          </p:cNvSpPr>
          <p:nvPr/>
        </p:nvSpPr>
        <p:spPr bwMode="auto">
          <a:xfrm>
            <a:off x="914400" y="6165850"/>
            <a:ext cx="106363" cy="106363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879" name="861 Elipse">
            <a:extLst>
              <a:ext uri="{FF2B5EF4-FFF2-40B4-BE49-F238E27FC236}">
                <a16:creationId xmlns:a16="http://schemas.microsoft.com/office/drawing/2014/main" id="{050027DB-A7A4-4462-B06A-C2AF43EE9A57}"/>
              </a:ext>
            </a:extLst>
          </p:cNvPr>
          <p:cNvSpPr>
            <a:spLocks noChangeAspect="1"/>
          </p:cNvSpPr>
          <p:nvPr/>
        </p:nvSpPr>
        <p:spPr bwMode="auto">
          <a:xfrm>
            <a:off x="700088" y="6022975"/>
            <a:ext cx="106362" cy="106363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880" name="862 Elipse">
            <a:extLst>
              <a:ext uri="{FF2B5EF4-FFF2-40B4-BE49-F238E27FC236}">
                <a16:creationId xmlns:a16="http://schemas.microsoft.com/office/drawing/2014/main" id="{EF547F64-137B-45B2-AD0A-525F487D406E}"/>
              </a:ext>
            </a:extLst>
          </p:cNvPr>
          <p:cNvSpPr>
            <a:spLocks noChangeAspect="1"/>
          </p:cNvSpPr>
          <p:nvPr/>
        </p:nvSpPr>
        <p:spPr bwMode="auto">
          <a:xfrm>
            <a:off x="923925" y="5915025"/>
            <a:ext cx="106363" cy="107950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881" name="863 Elipse">
            <a:extLst>
              <a:ext uri="{FF2B5EF4-FFF2-40B4-BE49-F238E27FC236}">
                <a16:creationId xmlns:a16="http://schemas.microsoft.com/office/drawing/2014/main" id="{1C9327BA-CF30-44FB-AE49-0D84062C8F7E}"/>
              </a:ext>
            </a:extLst>
          </p:cNvPr>
          <p:cNvSpPr>
            <a:spLocks noChangeAspect="1"/>
          </p:cNvSpPr>
          <p:nvPr/>
        </p:nvSpPr>
        <p:spPr bwMode="auto">
          <a:xfrm>
            <a:off x="1066800" y="6318250"/>
            <a:ext cx="106363" cy="106363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882" name="864 Elipse">
            <a:extLst>
              <a:ext uri="{FF2B5EF4-FFF2-40B4-BE49-F238E27FC236}">
                <a16:creationId xmlns:a16="http://schemas.microsoft.com/office/drawing/2014/main" id="{DF7D1F52-8DBE-4492-B5DB-FE213CE22BD6}"/>
              </a:ext>
            </a:extLst>
          </p:cNvPr>
          <p:cNvSpPr>
            <a:spLocks noChangeAspect="1"/>
          </p:cNvSpPr>
          <p:nvPr/>
        </p:nvSpPr>
        <p:spPr bwMode="auto">
          <a:xfrm>
            <a:off x="852488" y="6175375"/>
            <a:ext cx="106362" cy="106363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883" name="865 Elipse">
            <a:extLst>
              <a:ext uri="{FF2B5EF4-FFF2-40B4-BE49-F238E27FC236}">
                <a16:creationId xmlns:a16="http://schemas.microsoft.com/office/drawing/2014/main" id="{1AE313F9-8F16-4070-81DA-9E5AC9533788}"/>
              </a:ext>
            </a:extLst>
          </p:cNvPr>
          <p:cNvSpPr>
            <a:spLocks noChangeAspect="1"/>
          </p:cNvSpPr>
          <p:nvPr/>
        </p:nvSpPr>
        <p:spPr bwMode="auto">
          <a:xfrm>
            <a:off x="1076325" y="6067425"/>
            <a:ext cx="106363" cy="107950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884" name="866 Elipse">
            <a:extLst>
              <a:ext uri="{FF2B5EF4-FFF2-40B4-BE49-F238E27FC236}">
                <a16:creationId xmlns:a16="http://schemas.microsoft.com/office/drawing/2014/main" id="{B295505B-A7BE-461B-990D-EF4287BCD32A}"/>
              </a:ext>
            </a:extLst>
          </p:cNvPr>
          <p:cNvSpPr>
            <a:spLocks noChangeAspect="1"/>
          </p:cNvSpPr>
          <p:nvPr/>
        </p:nvSpPr>
        <p:spPr bwMode="auto">
          <a:xfrm>
            <a:off x="1219200" y="6470650"/>
            <a:ext cx="106363" cy="106363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885" name="867 Elipse">
            <a:extLst>
              <a:ext uri="{FF2B5EF4-FFF2-40B4-BE49-F238E27FC236}">
                <a16:creationId xmlns:a16="http://schemas.microsoft.com/office/drawing/2014/main" id="{91A2589F-B1B0-4214-A60A-B83E8EA3B874}"/>
              </a:ext>
            </a:extLst>
          </p:cNvPr>
          <p:cNvSpPr>
            <a:spLocks noChangeAspect="1"/>
          </p:cNvSpPr>
          <p:nvPr/>
        </p:nvSpPr>
        <p:spPr bwMode="auto">
          <a:xfrm>
            <a:off x="1004888" y="6327775"/>
            <a:ext cx="106362" cy="106363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886" name="868 Elipse">
            <a:extLst>
              <a:ext uri="{FF2B5EF4-FFF2-40B4-BE49-F238E27FC236}">
                <a16:creationId xmlns:a16="http://schemas.microsoft.com/office/drawing/2014/main" id="{C3F297A4-2E6C-4073-A62A-A69B9351FD82}"/>
              </a:ext>
            </a:extLst>
          </p:cNvPr>
          <p:cNvSpPr>
            <a:spLocks noChangeAspect="1"/>
          </p:cNvSpPr>
          <p:nvPr/>
        </p:nvSpPr>
        <p:spPr bwMode="auto">
          <a:xfrm>
            <a:off x="1228725" y="6219825"/>
            <a:ext cx="106363" cy="107950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887" name="869 Elipse">
            <a:extLst>
              <a:ext uri="{FF2B5EF4-FFF2-40B4-BE49-F238E27FC236}">
                <a16:creationId xmlns:a16="http://schemas.microsoft.com/office/drawing/2014/main" id="{69CA65E3-E547-4269-8E60-6F5041E62422}"/>
              </a:ext>
            </a:extLst>
          </p:cNvPr>
          <p:cNvSpPr>
            <a:spLocks noChangeAspect="1"/>
          </p:cNvSpPr>
          <p:nvPr/>
        </p:nvSpPr>
        <p:spPr bwMode="auto">
          <a:xfrm>
            <a:off x="1371600" y="6623050"/>
            <a:ext cx="106363" cy="106363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888" name="870 Elipse">
            <a:extLst>
              <a:ext uri="{FF2B5EF4-FFF2-40B4-BE49-F238E27FC236}">
                <a16:creationId xmlns:a16="http://schemas.microsoft.com/office/drawing/2014/main" id="{C59AF52C-C527-4845-98CE-5E10FFECAE80}"/>
              </a:ext>
            </a:extLst>
          </p:cNvPr>
          <p:cNvSpPr>
            <a:spLocks noChangeAspect="1"/>
          </p:cNvSpPr>
          <p:nvPr/>
        </p:nvSpPr>
        <p:spPr bwMode="auto">
          <a:xfrm>
            <a:off x="1157288" y="6480175"/>
            <a:ext cx="106362" cy="106363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889" name="871 Elipse">
            <a:extLst>
              <a:ext uri="{FF2B5EF4-FFF2-40B4-BE49-F238E27FC236}">
                <a16:creationId xmlns:a16="http://schemas.microsoft.com/office/drawing/2014/main" id="{05F1CB3D-48FD-43BF-BE25-FAFEC1E78944}"/>
              </a:ext>
            </a:extLst>
          </p:cNvPr>
          <p:cNvSpPr>
            <a:spLocks noChangeAspect="1"/>
          </p:cNvSpPr>
          <p:nvPr/>
        </p:nvSpPr>
        <p:spPr bwMode="auto">
          <a:xfrm>
            <a:off x="1381125" y="6372225"/>
            <a:ext cx="106363" cy="107950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890" name="872 Elipse">
            <a:extLst>
              <a:ext uri="{FF2B5EF4-FFF2-40B4-BE49-F238E27FC236}">
                <a16:creationId xmlns:a16="http://schemas.microsoft.com/office/drawing/2014/main" id="{414C1E39-C40B-4811-A960-03B5DA94DEFA}"/>
              </a:ext>
            </a:extLst>
          </p:cNvPr>
          <p:cNvSpPr>
            <a:spLocks noChangeAspect="1"/>
          </p:cNvSpPr>
          <p:nvPr/>
        </p:nvSpPr>
        <p:spPr bwMode="auto">
          <a:xfrm>
            <a:off x="1524000" y="6775450"/>
            <a:ext cx="106363" cy="106363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891" name="873 Elipse">
            <a:extLst>
              <a:ext uri="{FF2B5EF4-FFF2-40B4-BE49-F238E27FC236}">
                <a16:creationId xmlns:a16="http://schemas.microsoft.com/office/drawing/2014/main" id="{9DC64544-721C-4560-95A8-137B2289027C}"/>
              </a:ext>
            </a:extLst>
          </p:cNvPr>
          <p:cNvSpPr>
            <a:spLocks noChangeAspect="1"/>
          </p:cNvSpPr>
          <p:nvPr/>
        </p:nvSpPr>
        <p:spPr bwMode="auto">
          <a:xfrm>
            <a:off x="1309688" y="6632575"/>
            <a:ext cx="106362" cy="106363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892" name="874 Elipse">
            <a:extLst>
              <a:ext uri="{FF2B5EF4-FFF2-40B4-BE49-F238E27FC236}">
                <a16:creationId xmlns:a16="http://schemas.microsoft.com/office/drawing/2014/main" id="{4BE263FF-1F1D-45D6-A79E-A830BD2B1741}"/>
              </a:ext>
            </a:extLst>
          </p:cNvPr>
          <p:cNvSpPr>
            <a:spLocks noChangeAspect="1"/>
          </p:cNvSpPr>
          <p:nvPr/>
        </p:nvSpPr>
        <p:spPr bwMode="auto">
          <a:xfrm>
            <a:off x="1571625" y="6500813"/>
            <a:ext cx="106363" cy="107950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893" name="875 Elipse">
            <a:extLst>
              <a:ext uri="{FF2B5EF4-FFF2-40B4-BE49-F238E27FC236}">
                <a16:creationId xmlns:a16="http://schemas.microsoft.com/office/drawing/2014/main" id="{F7C0E933-6C36-4843-8CA8-5495DE4608AC}"/>
              </a:ext>
            </a:extLst>
          </p:cNvPr>
          <p:cNvSpPr>
            <a:spLocks noChangeAspect="1"/>
          </p:cNvSpPr>
          <p:nvPr/>
        </p:nvSpPr>
        <p:spPr bwMode="auto">
          <a:xfrm>
            <a:off x="1000125" y="2143125"/>
            <a:ext cx="106363" cy="106363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894" name="876 Elipse">
            <a:extLst>
              <a:ext uri="{FF2B5EF4-FFF2-40B4-BE49-F238E27FC236}">
                <a16:creationId xmlns:a16="http://schemas.microsoft.com/office/drawing/2014/main" id="{50EC5AF5-2B69-4182-AAAB-D4A195C09F26}"/>
              </a:ext>
            </a:extLst>
          </p:cNvPr>
          <p:cNvSpPr>
            <a:spLocks noChangeAspect="1"/>
          </p:cNvSpPr>
          <p:nvPr/>
        </p:nvSpPr>
        <p:spPr bwMode="auto">
          <a:xfrm>
            <a:off x="2000250" y="357188"/>
            <a:ext cx="106363" cy="106362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895" name="877 Elipse">
            <a:extLst>
              <a:ext uri="{FF2B5EF4-FFF2-40B4-BE49-F238E27FC236}">
                <a16:creationId xmlns:a16="http://schemas.microsoft.com/office/drawing/2014/main" id="{73714344-5375-45DF-8B05-55323642C006}"/>
              </a:ext>
            </a:extLst>
          </p:cNvPr>
          <p:cNvSpPr>
            <a:spLocks noChangeAspect="1"/>
          </p:cNvSpPr>
          <p:nvPr/>
        </p:nvSpPr>
        <p:spPr bwMode="auto">
          <a:xfrm>
            <a:off x="0" y="5572125"/>
            <a:ext cx="107950" cy="107950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896" name="878 Elipse">
            <a:extLst>
              <a:ext uri="{FF2B5EF4-FFF2-40B4-BE49-F238E27FC236}">
                <a16:creationId xmlns:a16="http://schemas.microsoft.com/office/drawing/2014/main" id="{50A0DBCB-30B8-4153-BE8F-CEEA12EB4BD3}"/>
              </a:ext>
            </a:extLst>
          </p:cNvPr>
          <p:cNvSpPr>
            <a:spLocks noChangeAspect="1"/>
          </p:cNvSpPr>
          <p:nvPr/>
        </p:nvSpPr>
        <p:spPr bwMode="auto">
          <a:xfrm>
            <a:off x="80963" y="5975350"/>
            <a:ext cx="106362" cy="106363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897" name="879 Elipse">
            <a:extLst>
              <a:ext uri="{FF2B5EF4-FFF2-40B4-BE49-F238E27FC236}">
                <a16:creationId xmlns:a16="http://schemas.microsoft.com/office/drawing/2014/main" id="{6EE996AE-F8B8-4E58-AA95-1F59839F3CBE}"/>
              </a:ext>
            </a:extLst>
          </p:cNvPr>
          <p:cNvSpPr>
            <a:spLocks noChangeAspect="1"/>
          </p:cNvSpPr>
          <p:nvPr/>
        </p:nvSpPr>
        <p:spPr bwMode="auto">
          <a:xfrm>
            <a:off x="1571625" y="285750"/>
            <a:ext cx="106363" cy="106363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898" name="880 Elipse">
            <a:extLst>
              <a:ext uri="{FF2B5EF4-FFF2-40B4-BE49-F238E27FC236}">
                <a16:creationId xmlns:a16="http://schemas.microsoft.com/office/drawing/2014/main" id="{F965BC39-EC8A-4F6A-BAD0-831DEF663793}"/>
              </a:ext>
            </a:extLst>
          </p:cNvPr>
          <p:cNvSpPr>
            <a:spLocks noChangeAspect="1"/>
          </p:cNvSpPr>
          <p:nvPr/>
        </p:nvSpPr>
        <p:spPr bwMode="auto">
          <a:xfrm>
            <a:off x="90488" y="5724525"/>
            <a:ext cx="106362" cy="107950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899" name="881 Elipse">
            <a:extLst>
              <a:ext uri="{FF2B5EF4-FFF2-40B4-BE49-F238E27FC236}">
                <a16:creationId xmlns:a16="http://schemas.microsoft.com/office/drawing/2014/main" id="{C49927CD-1474-49AB-A057-0D1E94FB9E96}"/>
              </a:ext>
            </a:extLst>
          </p:cNvPr>
          <p:cNvSpPr>
            <a:spLocks noChangeAspect="1"/>
          </p:cNvSpPr>
          <p:nvPr/>
        </p:nvSpPr>
        <p:spPr bwMode="auto">
          <a:xfrm>
            <a:off x="233363" y="6127750"/>
            <a:ext cx="106362" cy="106363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900" name="882 Elipse">
            <a:extLst>
              <a:ext uri="{FF2B5EF4-FFF2-40B4-BE49-F238E27FC236}">
                <a16:creationId xmlns:a16="http://schemas.microsoft.com/office/drawing/2014/main" id="{C727D09C-A3AD-405F-93E4-281206DBA123}"/>
              </a:ext>
            </a:extLst>
          </p:cNvPr>
          <p:cNvSpPr>
            <a:spLocks noChangeAspect="1"/>
          </p:cNvSpPr>
          <p:nvPr/>
        </p:nvSpPr>
        <p:spPr bwMode="auto">
          <a:xfrm>
            <a:off x="19050" y="5984875"/>
            <a:ext cx="106363" cy="106363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901" name="883 Elipse">
            <a:extLst>
              <a:ext uri="{FF2B5EF4-FFF2-40B4-BE49-F238E27FC236}">
                <a16:creationId xmlns:a16="http://schemas.microsoft.com/office/drawing/2014/main" id="{66947953-1565-4C68-817A-274A2A39C4B6}"/>
              </a:ext>
            </a:extLst>
          </p:cNvPr>
          <p:cNvSpPr>
            <a:spLocks noChangeAspect="1"/>
          </p:cNvSpPr>
          <p:nvPr/>
        </p:nvSpPr>
        <p:spPr bwMode="auto">
          <a:xfrm>
            <a:off x="242888" y="5876925"/>
            <a:ext cx="106362" cy="107950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902" name="884 Elipse">
            <a:extLst>
              <a:ext uri="{FF2B5EF4-FFF2-40B4-BE49-F238E27FC236}">
                <a16:creationId xmlns:a16="http://schemas.microsoft.com/office/drawing/2014/main" id="{F185DC86-08A2-4C50-A212-7EDA8CDCA892}"/>
              </a:ext>
            </a:extLst>
          </p:cNvPr>
          <p:cNvSpPr>
            <a:spLocks noChangeAspect="1"/>
          </p:cNvSpPr>
          <p:nvPr/>
        </p:nvSpPr>
        <p:spPr bwMode="auto">
          <a:xfrm>
            <a:off x="385763" y="6280150"/>
            <a:ext cx="106362" cy="106363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903" name="885 Elipse">
            <a:extLst>
              <a:ext uri="{FF2B5EF4-FFF2-40B4-BE49-F238E27FC236}">
                <a16:creationId xmlns:a16="http://schemas.microsoft.com/office/drawing/2014/main" id="{3F5F4106-B27A-4CBE-94F2-08A29915CB77}"/>
              </a:ext>
            </a:extLst>
          </p:cNvPr>
          <p:cNvSpPr>
            <a:spLocks noChangeAspect="1"/>
          </p:cNvSpPr>
          <p:nvPr/>
        </p:nvSpPr>
        <p:spPr bwMode="auto">
          <a:xfrm>
            <a:off x="171450" y="6137275"/>
            <a:ext cx="106363" cy="106363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904" name="886 Elipse">
            <a:extLst>
              <a:ext uri="{FF2B5EF4-FFF2-40B4-BE49-F238E27FC236}">
                <a16:creationId xmlns:a16="http://schemas.microsoft.com/office/drawing/2014/main" id="{29971A61-D6C2-4B76-907D-9C1216A8EAE4}"/>
              </a:ext>
            </a:extLst>
          </p:cNvPr>
          <p:cNvSpPr>
            <a:spLocks noChangeAspect="1"/>
          </p:cNvSpPr>
          <p:nvPr/>
        </p:nvSpPr>
        <p:spPr bwMode="auto">
          <a:xfrm>
            <a:off x="395288" y="6029325"/>
            <a:ext cx="106362" cy="107950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905" name="887 Elipse">
            <a:extLst>
              <a:ext uri="{FF2B5EF4-FFF2-40B4-BE49-F238E27FC236}">
                <a16:creationId xmlns:a16="http://schemas.microsoft.com/office/drawing/2014/main" id="{E6DF0443-42E1-497F-B8D9-0DBD24842D8C}"/>
              </a:ext>
            </a:extLst>
          </p:cNvPr>
          <p:cNvSpPr>
            <a:spLocks noChangeAspect="1"/>
          </p:cNvSpPr>
          <p:nvPr/>
        </p:nvSpPr>
        <p:spPr bwMode="auto">
          <a:xfrm>
            <a:off x="538163" y="6432550"/>
            <a:ext cx="106362" cy="106363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906" name="888 Elipse">
            <a:extLst>
              <a:ext uri="{FF2B5EF4-FFF2-40B4-BE49-F238E27FC236}">
                <a16:creationId xmlns:a16="http://schemas.microsoft.com/office/drawing/2014/main" id="{31E7EC5B-0919-46FE-AAEC-4B1BEB72EE4D}"/>
              </a:ext>
            </a:extLst>
          </p:cNvPr>
          <p:cNvSpPr>
            <a:spLocks noChangeAspect="1"/>
          </p:cNvSpPr>
          <p:nvPr/>
        </p:nvSpPr>
        <p:spPr bwMode="auto">
          <a:xfrm>
            <a:off x="323850" y="6289675"/>
            <a:ext cx="106363" cy="106363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907" name="889 Elipse">
            <a:extLst>
              <a:ext uri="{FF2B5EF4-FFF2-40B4-BE49-F238E27FC236}">
                <a16:creationId xmlns:a16="http://schemas.microsoft.com/office/drawing/2014/main" id="{470C86DF-562F-427D-AAB7-9D30BED4781F}"/>
              </a:ext>
            </a:extLst>
          </p:cNvPr>
          <p:cNvSpPr>
            <a:spLocks noChangeAspect="1"/>
          </p:cNvSpPr>
          <p:nvPr/>
        </p:nvSpPr>
        <p:spPr bwMode="auto">
          <a:xfrm>
            <a:off x="547688" y="6181725"/>
            <a:ext cx="106362" cy="107950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908" name="890 Elipse">
            <a:extLst>
              <a:ext uri="{FF2B5EF4-FFF2-40B4-BE49-F238E27FC236}">
                <a16:creationId xmlns:a16="http://schemas.microsoft.com/office/drawing/2014/main" id="{48738C79-E605-4EB1-951C-C1E225E16843}"/>
              </a:ext>
            </a:extLst>
          </p:cNvPr>
          <p:cNvSpPr>
            <a:spLocks noChangeAspect="1"/>
          </p:cNvSpPr>
          <p:nvPr/>
        </p:nvSpPr>
        <p:spPr bwMode="auto">
          <a:xfrm>
            <a:off x="690563" y="6584950"/>
            <a:ext cx="106362" cy="106363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909" name="891 Elipse">
            <a:extLst>
              <a:ext uri="{FF2B5EF4-FFF2-40B4-BE49-F238E27FC236}">
                <a16:creationId xmlns:a16="http://schemas.microsoft.com/office/drawing/2014/main" id="{2CADFE8D-0507-4910-91C3-3E75247F925B}"/>
              </a:ext>
            </a:extLst>
          </p:cNvPr>
          <p:cNvSpPr>
            <a:spLocks noChangeAspect="1"/>
          </p:cNvSpPr>
          <p:nvPr/>
        </p:nvSpPr>
        <p:spPr bwMode="auto">
          <a:xfrm>
            <a:off x="476250" y="6442075"/>
            <a:ext cx="106363" cy="106363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910" name="892 Elipse">
            <a:extLst>
              <a:ext uri="{FF2B5EF4-FFF2-40B4-BE49-F238E27FC236}">
                <a16:creationId xmlns:a16="http://schemas.microsoft.com/office/drawing/2014/main" id="{4999D21B-F633-45F9-A4EB-CCFD38AAE745}"/>
              </a:ext>
            </a:extLst>
          </p:cNvPr>
          <p:cNvSpPr>
            <a:spLocks noChangeAspect="1"/>
          </p:cNvSpPr>
          <p:nvPr/>
        </p:nvSpPr>
        <p:spPr bwMode="auto">
          <a:xfrm>
            <a:off x="700088" y="6334125"/>
            <a:ext cx="106362" cy="107950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911" name="893 Elipse">
            <a:extLst>
              <a:ext uri="{FF2B5EF4-FFF2-40B4-BE49-F238E27FC236}">
                <a16:creationId xmlns:a16="http://schemas.microsoft.com/office/drawing/2014/main" id="{94F47774-B402-44F9-BD27-4CDFCA196981}"/>
              </a:ext>
            </a:extLst>
          </p:cNvPr>
          <p:cNvSpPr>
            <a:spLocks noChangeAspect="1"/>
          </p:cNvSpPr>
          <p:nvPr/>
        </p:nvSpPr>
        <p:spPr bwMode="auto">
          <a:xfrm>
            <a:off x="842963" y="6737350"/>
            <a:ext cx="106362" cy="106363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912" name="894 Elipse">
            <a:extLst>
              <a:ext uri="{FF2B5EF4-FFF2-40B4-BE49-F238E27FC236}">
                <a16:creationId xmlns:a16="http://schemas.microsoft.com/office/drawing/2014/main" id="{738AE93B-793A-4C76-BFA8-DB2E146F5774}"/>
              </a:ext>
            </a:extLst>
          </p:cNvPr>
          <p:cNvSpPr>
            <a:spLocks noChangeAspect="1"/>
          </p:cNvSpPr>
          <p:nvPr/>
        </p:nvSpPr>
        <p:spPr bwMode="auto">
          <a:xfrm>
            <a:off x="628650" y="6594475"/>
            <a:ext cx="106363" cy="106363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913" name="895 Elipse">
            <a:extLst>
              <a:ext uri="{FF2B5EF4-FFF2-40B4-BE49-F238E27FC236}">
                <a16:creationId xmlns:a16="http://schemas.microsoft.com/office/drawing/2014/main" id="{66AEC9EE-95AE-45E7-82F8-F303B88A05BB}"/>
              </a:ext>
            </a:extLst>
          </p:cNvPr>
          <p:cNvSpPr>
            <a:spLocks noChangeAspect="1"/>
          </p:cNvSpPr>
          <p:nvPr/>
        </p:nvSpPr>
        <p:spPr bwMode="auto">
          <a:xfrm>
            <a:off x="852488" y="6486525"/>
            <a:ext cx="106362" cy="107950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914" name="896 Elipse">
            <a:extLst>
              <a:ext uri="{FF2B5EF4-FFF2-40B4-BE49-F238E27FC236}">
                <a16:creationId xmlns:a16="http://schemas.microsoft.com/office/drawing/2014/main" id="{584F5F29-36D5-413B-BF1F-342D57677DCD}"/>
              </a:ext>
            </a:extLst>
          </p:cNvPr>
          <p:cNvSpPr>
            <a:spLocks noChangeAspect="1"/>
          </p:cNvSpPr>
          <p:nvPr/>
        </p:nvSpPr>
        <p:spPr bwMode="auto">
          <a:xfrm>
            <a:off x="1936750" y="1150938"/>
            <a:ext cx="106363" cy="106362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915" name="897 Elipse">
            <a:extLst>
              <a:ext uri="{FF2B5EF4-FFF2-40B4-BE49-F238E27FC236}">
                <a16:creationId xmlns:a16="http://schemas.microsoft.com/office/drawing/2014/main" id="{7127711C-CDA5-4E22-9A27-A9D91FE83C63}"/>
              </a:ext>
            </a:extLst>
          </p:cNvPr>
          <p:cNvSpPr>
            <a:spLocks noChangeAspect="1"/>
          </p:cNvSpPr>
          <p:nvPr/>
        </p:nvSpPr>
        <p:spPr bwMode="auto">
          <a:xfrm>
            <a:off x="781050" y="6746875"/>
            <a:ext cx="106363" cy="106363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916" name="898 Elipse">
            <a:extLst>
              <a:ext uri="{FF2B5EF4-FFF2-40B4-BE49-F238E27FC236}">
                <a16:creationId xmlns:a16="http://schemas.microsoft.com/office/drawing/2014/main" id="{3F2A8783-32C0-4F07-8035-31EF0B00240C}"/>
              </a:ext>
            </a:extLst>
          </p:cNvPr>
          <p:cNvSpPr>
            <a:spLocks noChangeAspect="1"/>
          </p:cNvSpPr>
          <p:nvPr/>
        </p:nvSpPr>
        <p:spPr bwMode="auto">
          <a:xfrm>
            <a:off x="1004888" y="6638925"/>
            <a:ext cx="106362" cy="107950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917" name="899 Elipse">
            <a:extLst>
              <a:ext uri="{FF2B5EF4-FFF2-40B4-BE49-F238E27FC236}">
                <a16:creationId xmlns:a16="http://schemas.microsoft.com/office/drawing/2014/main" id="{1C176EF2-98CE-4FE9-9DD0-7D124C3E6E8C}"/>
              </a:ext>
            </a:extLst>
          </p:cNvPr>
          <p:cNvSpPr>
            <a:spLocks noChangeAspect="1"/>
          </p:cNvSpPr>
          <p:nvPr/>
        </p:nvSpPr>
        <p:spPr bwMode="auto">
          <a:xfrm>
            <a:off x="2597150" y="3527425"/>
            <a:ext cx="107950" cy="106363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918" name="900 Elipse">
            <a:extLst>
              <a:ext uri="{FF2B5EF4-FFF2-40B4-BE49-F238E27FC236}">
                <a16:creationId xmlns:a16="http://schemas.microsoft.com/office/drawing/2014/main" id="{5C9B98D4-51A6-4711-80D1-AF6285EEC123}"/>
              </a:ext>
            </a:extLst>
          </p:cNvPr>
          <p:cNvSpPr>
            <a:spLocks noChangeAspect="1"/>
          </p:cNvSpPr>
          <p:nvPr/>
        </p:nvSpPr>
        <p:spPr bwMode="auto">
          <a:xfrm>
            <a:off x="1873250" y="1160463"/>
            <a:ext cx="107950" cy="106362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919" name="901 Elipse">
            <a:extLst>
              <a:ext uri="{FF2B5EF4-FFF2-40B4-BE49-F238E27FC236}">
                <a16:creationId xmlns:a16="http://schemas.microsoft.com/office/drawing/2014/main" id="{E99BDF7B-8795-4E8D-AA88-1C1056BE20D0}"/>
              </a:ext>
            </a:extLst>
          </p:cNvPr>
          <p:cNvSpPr>
            <a:spLocks noChangeAspect="1"/>
          </p:cNvSpPr>
          <p:nvPr/>
        </p:nvSpPr>
        <p:spPr bwMode="auto">
          <a:xfrm>
            <a:off x="1157288" y="6791325"/>
            <a:ext cx="106362" cy="107950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920" name="902 Elipse">
            <a:extLst>
              <a:ext uri="{FF2B5EF4-FFF2-40B4-BE49-F238E27FC236}">
                <a16:creationId xmlns:a16="http://schemas.microsoft.com/office/drawing/2014/main" id="{FFB27AA4-BFE5-4B97-8556-81CE912A0703}"/>
              </a:ext>
            </a:extLst>
          </p:cNvPr>
          <p:cNvSpPr>
            <a:spLocks noChangeAspect="1"/>
          </p:cNvSpPr>
          <p:nvPr/>
        </p:nvSpPr>
        <p:spPr bwMode="auto">
          <a:xfrm>
            <a:off x="2749550" y="3679825"/>
            <a:ext cx="107950" cy="106363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921" name="903 Elipse">
            <a:extLst>
              <a:ext uri="{FF2B5EF4-FFF2-40B4-BE49-F238E27FC236}">
                <a16:creationId xmlns:a16="http://schemas.microsoft.com/office/drawing/2014/main" id="{DE4EFF74-8ABE-4046-8D57-403DFDFC7F58}"/>
              </a:ext>
            </a:extLst>
          </p:cNvPr>
          <p:cNvSpPr>
            <a:spLocks noChangeAspect="1"/>
          </p:cNvSpPr>
          <p:nvPr/>
        </p:nvSpPr>
        <p:spPr bwMode="auto">
          <a:xfrm>
            <a:off x="2428875" y="3429000"/>
            <a:ext cx="106363" cy="107950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922" name="904 Elipse">
            <a:extLst>
              <a:ext uri="{FF2B5EF4-FFF2-40B4-BE49-F238E27FC236}">
                <a16:creationId xmlns:a16="http://schemas.microsoft.com/office/drawing/2014/main" id="{F3EB1300-84EE-408B-827D-D831A66282E6}"/>
              </a:ext>
            </a:extLst>
          </p:cNvPr>
          <p:cNvSpPr>
            <a:spLocks noChangeAspect="1"/>
          </p:cNvSpPr>
          <p:nvPr/>
        </p:nvSpPr>
        <p:spPr bwMode="auto">
          <a:xfrm>
            <a:off x="3000375" y="3929063"/>
            <a:ext cx="106363" cy="107950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923" name="905 Elipse">
            <a:extLst>
              <a:ext uri="{FF2B5EF4-FFF2-40B4-BE49-F238E27FC236}">
                <a16:creationId xmlns:a16="http://schemas.microsoft.com/office/drawing/2014/main" id="{7C71653C-536E-42E4-8098-366AE7D4D19E}"/>
              </a:ext>
            </a:extLst>
          </p:cNvPr>
          <p:cNvSpPr>
            <a:spLocks noChangeAspect="1"/>
          </p:cNvSpPr>
          <p:nvPr/>
        </p:nvSpPr>
        <p:spPr bwMode="auto">
          <a:xfrm>
            <a:off x="71438" y="6537325"/>
            <a:ext cx="106362" cy="106363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924" name="906 Elipse">
            <a:extLst>
              <a:ext uri="{FF2B5EF4-FFF2-40B4-BE49-F238E27FC236}">
                <a16:creationId xmlns:a16="http://schemas.microsoft.com/office/drawing/2014/main" id="{79DE701F-9AF1-434B-BE8D-0AD7E1636814}"/>
              </a:ext>
            </a:extLst>
          </p:cNvPr>
          <p:cNvSpPr>
            <a:spLocks noChangeAspect="1"/>
          </p:cNvSpPr>
          <p:nvPr/>
        </p:nvSpPr>
        <p:spPr bwMode="auto">
          <a:xfrm>
            <a:off x="1785938" y="357188"/>
            <a:ext cx="106362" cy="106362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925" name="907 Elipse">
            <a:extLst>
              <a:ext uri="{FF2B5EF4-FFF2-40B4-BE49-F238E27FC236}">
                <a16:creationId xmlns:a16="http://schemas.microsoft.com/office/drawing/2014/main" id="{B774851F-25FE-418B-84C2-444F892B9BC6}"/>
              </a:ext>
            </a:extLst>
          </p:cNvPr>
          <p:cNvSpPr>
            <a:spLocks noChangeAspect="1"/>
          </p:cNvSpPr>
          <p:nvPr/>
        </p:nvSpPr>
        <p:spPr bwMode="auto">
          <a:xfrm>
            <a:off x="80963" y="6286500"/>
            <a:ext cx="106362" cy="107950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926" name="908 Elipse">
            <a:extLst>
              <a:ext uri="{FF2B5EF4-FFF2-40B4-BE49-F238E27FC236}">
                <a16:creationId xmlns:a16="http://schemas.microsoft.com/office/drawing/2014/main" id="{651334E9-5882-4788-AA80-AF9AE035D23C}"/>
              </a:ext>
            </a:extLst>
          </p:cNvPr>
          <p:cNvSpPr>
            <a:spLocks noChangeAspect="1"/>
          </p:cNvSpPr>
          <p:nvPr/>
        </p:nvSpPr>
        <p:spPr bwMode="auto">
          <a:xfrm>
            <a:off x="223838" y="6689725"/>
            <a:ext cx="106362" cy="106363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927" name="909 Elipse">
            <a:extLst>
              <a:ext uri="{FF2B5EF4-FFF2-40B4-BE49-F238E27FC236}">
                <a16:creationId xmlns:a16="http://schemas.microsoft.com/office/drawing/2014/main" id="{D208D69E-0D5C-455A-BD57-D81B1E77157F}"/>
              </a:ext>
            </a:extLst>
          </p:cNvPr>
          <p:cNvSpPr>
            <a:spLocks noChangeAspect="1"/>
          </p:cNvSpPr>
          <p:nvPr/>
        </p:nvSpPr>
        <p:spPr bwMode="auto">
          <a:xfrm>
            <a:off x="9525" y="6546850"/>
            <a:ext cx="106363" cy="106363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928" name="910 Elipse">
            <a:extLst>
              <a:ext uri="{FF2B5EF4-FFF2-40B4-BE49-F238E27FC236}">
                <a16:creationId xmlns:a16="http://schemas.microsoft.com/office/drawing/2014/main" id="{BC703717-E9AF-472E-9504-CC6B9DAA43F4}"/>
              </a:ext>
            </a:extLst>
          </p:cNvPr>
          <p:cNvSpPr>
            <a:spLocks noChangeAspect="1"/>
          </p:cNvSpPr>
          <p:nvPr/>
        </p:nvSpPr>
        <p:spPr bwMode="auto">
          <a:xfrm>
            <a:off x="233363" y="6438900"/>
            <a:ext cx="106362" cy="107950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929" name="911 Elipse">
            <a:extLst>
              <a:ext uri="{FF2B5EF4-FFF2-40B4-BE49-F238E27FC236}">
                <a16:creationId xmlns:a16="http://schemas.microsoft.com/office/drawing/2014/main" id="{94A0B9C3-7760-4A11-938E-E0FA6D5A24CA}"/>
              </a:ext>
            </a:extLst>
          </p:cNvPr>
          <p:cNvSpPr>
            <a:spLocks noChangeAspect="1"/>
          </p:cNvSpPr>
          <p:nvPr/>
        </p:nvSpPr>
        <p:spPr bwMode="auto">
          <a:xfrm>
            <a:off x="3786188" y="4286250"/>
            <a:ext cx="106362" cy="107950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930" name="912 Elipse">
            <a:extLst>
              <a:ext uri="{FF2B5EF4-FFF2-40B4-BE49-F238E27FC236}">
                <a16:creationId xmlns:a16="http://schemas.microsoft.com/office/drawing/2014/main" id="{B3B180A9-0E86-4B9D-B90E-8D2E5149B954}"/>
              </a:ext>
            </a:extLst>
          </p:cNvPr>
          <p:cNvSpPr>
            <a:spLocks noChangeAspect="1"/>
          </p:cNvSpPr>
          <p:nvPr/>
        </p:nvSpPr>
        <p:spPr bwMode="auto">
          <a:xfrm>
            <a:off x="161925" y="6699250"/>
            <a:ext cx="106363" cy="106363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931" name="913 Elipse">
            <a:extLst>
              <a:ext uri="{FF2B5EF4-FFF2-40B4-BE49-F238E27FC236}">
                <a16:creationId xmlns:a16="http://schemas.microsoft.com/office/drawing/2014/main" id="{11691408-F48E-4E7F-A1D1-DAED3D087030}"/>
              </a:ext>
            </a:extLst>
          </p:cNvPr>
          <p:cNvSpPr>
            <a:spLocks noChangeAspect="1"/>
          </p:cNvSpPr>
          <p:nvPr/>
        </p:nvSpPr>
        <p:spPr bwMode="auto">
          <a:xfrm>
            <a:off x="385763" y="6591300"/>
            <a:ext cx="106362" cy="107950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932" name="914 Elipse">
            <a:extLst>
              <a:ext uri="{FF2B5EF4-FFF2-40B4-BE49-F238E27FC236}">
                <a16:creationId xmlns:a16="http://schemas.microsoft.com/office/drawing/2014/main" id="{306650E4-19D6-431E-B23D-8E028AC70913}"/>
              </a:ext>
            </a:extLst>
          </p:cNvPr>
          <p:cNvSpPr>
            <a:spLocks noChangeAspect="1"/>
          </p:cNvSpPr>
          <p:nvPr/>
        </p:nvSpPr>
        <p:spPr bwMode="auto">
          <a:xfrm>
            <a:off x="2143125" y="500063"/>
            <a:ext cx="106363" cy="106362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933" name="915 Elipse">
            <a:extLst>
              <a:ext uri="{FF2B5EF4-FFF2-40B4-BE49-F238E27FC236}">
                <a16:creationId xmlns:a16="http://schemas.microsoft.com/office/drawing/2014/main" id="{71427DF2-B6D9-4D04-82EF-EDA5F3708173}"/>
              </a:ext>
            </a:extLst>
          </p:cNvPr>
          <p:cNvSpPr>
            <a:spLocks noChangeAspect="1"/>
          </p:cNvSpPr>
          <p:nvPr/>
        </p:nvSpPr>
        <p:spPr bwMode="auto">
          <a:xfrm>
            <a:off x="2857500" y="3786188"/>
            <a:ext cx="106363" cy="107950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934" name="916 Elipse">
            <a:extLst>
              <a:ext uri="{FF2B5EF4-FFF2-40B4-BE49-F238E27FC236}">
                <a16:creationId xmlns:a16="http://schemas.microsoft.com/office/drawing/2014/main" id="{5A6DB52F-D721-4ED9-AD43-9D9BE56D3988}"/>
              </a:ext>
            </a:extLst>
          </p:cNvPr>
          <p:cNvSpPr>
            <a:spLocks noChangeAspect="1"/>
          </p:cNvSpPr>
          <p:nvPr/>
        </p:nvSpPr>
        <p:spPr bwMode="auto">
          <a:xfrm>
            <a:off x="538163" y="6743700"/>
            <a:ext cx="106362" cy="107950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935" name="917 Elipse">
            <a:extLst>
              <a:ext uri="{FF2B5EF4-FFF2-40B4-BE49-F238E27FC236}">
                <a16:creationId xmlns:a16="http://schemas.microsoft.com/office/drawing/2014/main" id="{D4C402BE-C062-4A35-B054-66A649F2A3B7}"/>
              </a:ext>
            </a:extLst>
          </p:cNvPr>
          <p:cNvSpPr>
            <a:spLocks noChangeAspect="1"/>
          </p:cNvSpPr>
          <p:nvPr/>
        </p:nvSpPr>
        <p:spPr bwMode="auto">
          <a:xfrm>
            <a:off x="2130425" y="3632200"/>
            <a:ext cx="107950" cy="106363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936" name="918 Elipse">
            <a:extLst>
              <a:ext uri="{FF2B5EF4-FFF2-40B4-BE49-F238E27FC236}">
                <a16:creationId xmlns:a16="http://schemas.microsoft.com/office/drawing/2014/main" id="{9BD33045-FC7B-4880-AE70-7B63070BC585}"/>
              </a:ext>
            </a:extLst>
          </p:cNvPr>
          <p:cNvSpPr>
            <a:spLocks noChangeAspect="1"/>
          </p:cNvSpPr>
          <p:nvPr/>
        </p:nvSpPr>
        <p:spPr bwMode="auto">
          <a:xfrm>
            <a:off x="1916113" y="3489325"/>
            <a:ext cx="107950" cy="106363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937" name="919 Elipse">
            <a:extLst>
              <a:ext uri="{FF2B5EF4-FFF2-40B4-BE49-F238E27FC236}">
                <a16:creationId xmlns:a16="http://schemas.microsoft.com/office/drawing/2014/main" id="{F7B5B778-B93D-495B-A39D-AE3C299CFC8C}"/>
              </a:ext>
            </a:extLst>
          </p:cNvPr>
          <p:cNvSpPr>
            <a:spLocks noChangeAspect="1"/>
          </p:cNvSpPr>
          <p:nvPr/>
        </p:nvSpPr>
        <p:spPr bwMode="auto">
          <a:xfrm>
            <a:off x="1631950" y="1157288"/>
            <a:ext cx="106363" cy="107950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938" name="920 Elipse">
            <a:extLst>
              <a:ext uri="{FF2B5EF4-FFF2-40B4-BE49-F238E27FC236}">
                <a16:creationId xmlns:a16="http://schemas.microsoft.com/office/drawing/2014/main" id="{E3AF538C-45D1-440D-8C48-8B8DA0827343}"/>
              </a:ext>
            </a:extLst>
          </p:cNvPr>
          <p:cNvSpPr>
            <a:spLocks noChangeAspect="1"/>
          </p:cNvSpPr>
          <p:nvPr/>
        </p:nvSpPr>
        <p:spPr bwMode="auto">
          <a:xfrm>
            <a:off x="3382963" y="4322763"/>
            <a:ext cx="107950" cy="106362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939" name="921 Elipse">
            <a:extLst>
              <a:ext uri="{FF2B5EF4-FFF2-40B4-BE49-F238E27FC236}">
                <a16:creationId xmlns:a16="http://schemas.microsoft.com/office/drawing/2014/main" id="{134E053B-C1CA-472D-AAC0-80B5D324C7F4}"/>
              </a:ext>
            </a:extLst>
          </p:cNvPr>
          <p:cNvSpPr>
            <a:spLocks noChangeAspect="1"/>
          </p:cNvSpPr>
          <p:nvPr/>
        </p:nvSpPr>
        <p:spPr bwMode="auto">
          <a:xfrm>
            <a:off x="3168650" y="4179888"/>
            <a:ext cx="107950" cy="106362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940" name="922 Elipse">
            <a:extLst>
              <a:ext uri="{FF2B5EF4-FFF2-40B4-BE49-F238E27FC236}">
                <a16:creationId xmlns:a16="http://schemas.microsoft.com/office/drawing/2014/main" id="{EB5CAD3C-8B0F-4EDB-BAB8-DC6A5209058A}"/>
              </a:ext>
            </a:extLst>
          </p:cNvPr>
          <p:cNvSpPr>
            <a:spLocks noChangeAspect="1"/>
          </p:cNvSpPr>
          <p:nvPr/>
        </p:nvSpPr>
        <p:spPr bwMode="auto">
          <a:xfrm>
            <a:off x="3392488" y="4071938"/>
            <a:ext cx="107950" cy="107950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941" name="923 Elipse">
            <a:extLst>
              <a:ext uri="{FF2B5EF4-FFF2-40B4-BE49-F238E27FC236}">
                <a16:creationId xmlns:a16="http://schemas.microsoft.com/office/drawing/2014/main" id="{0CAADE72-9CA9-4DBD-A8E1-FD9BED28C9A2}"/>
              </a:ext>
            </a:extLst>
          </p:cNvPr>
          <p:cNvSpPr>
            <a:spLocks noChangeAspect="1"/>
          </p:cNvSpPr>
          <p:nvPr/>
        </p:nvSpPr>
        <p:spPr bwMode="auto">
          <a:xfrm>
            <a:off x="3535363" y="4475163"/>
            <a:ext cx="107950" cy="106362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942" name="924 Elipse">
            <a:extLst>
              <a:ext uri="{FF2B5EF4-FFF2-40B4-BE49-F238E27FC236}">
                <a16:creationId xmlns:a16="http://schemas.microsoft.com/office/drawing/2014/main" id="{017E06FC-8E11-4720-81FE-69F63A79B0E4}"/>
              </a:ext>
            </a:extLst>
          </p:cNvPr>
          <p:cNvSpPr>
            <a:spLocks noChangeAspect="1"/>
          </p:cNvSpPr>
          <p:nvPr/>
        </p:nvSpPr>
        <p:spPr bwMode="auto">
          <a:xfrm>
            <a:off x="3321050" y="4332288"/>
            <a:ext cx="107950" cy="106362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943" name="925 Elipse">
            <a:extLst>
              <a:ext uri="{FF2B5EF4-FFF2-40B4-BE49-F238E27FC236}">
                <a16:creationId xmlns:a16="http://schemas.microsoft.com/office/drawing/2014/main" id="{6DC9214F-285F-4E4A-A45D-35112ACADC3C}"/>
              </a:ext>
            </a:extLst>
          </p:cNvPr>
          <p:cNvSpPr>
            <a:spLocks noChangeAspect="1"/>
          </p:cNvSpPr>
          <p:nvPr/>
        </p:nvSpPr>
        <p:spPr bwMode="auto">
          <a:xfrm>
            <a:off x="3544888" y="4224338"/>
            <a:ext cx="107950" cy="107950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944" name="926 Elipse">
            <a:extLst>
              <a:ext uri="{FF2B5EF4-FFF2-40B4-BE49-F238E27FC236}">
                <a16:creationId xmlns:a16="http://schemas.microsoft.com/office/drawing/2014/main" id="{BD9C5940-1F74-4193-88C6-05ACC818E758}"/>
              </a:ext>
            </a:extLst>
          </p:cNvPr>
          <p:cNvSpPr>
            <a:spLocks noChangeAspect="1"/>
          </p:cNvSpPr>
          <p:nvPr/>
        </p:nvSpPr>
        <p:spPr bwMode="auto">
          <a:xfrm>
            <a:off x="3687763" y="4627563"/>
            <a:ext cx="107950" cy="106362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945" name="927 Elipse">
            <a:extLst>
              <a:ext uri="{FF2B5EF4-FFF2-40B4-BE49-F238E27FC236}">
                <a16:creationId xmlns:a16="http://schemas.microsoft.com/office/drawing/2014/main" id="{CA3BF247-2234-4CA2-B67E-D1BA312CDADD}"/>
              </a:ext>
            </a:extLst>
          </p:cNvPr>
          <p:cNvSpPr>
            <a:spLocks noChangeAspect="1"/>
          </p:cNvSpPr>
          <p:nvPr/>
        </p:nvSpPr>
        <p:spPr bwMode="auto">
          <a:xfrm>
            <a:off x="3473450" y="4484688"/>
            <a:ext cx="107950" cy="106362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946" name="928 Elipse">
            <a:extLst>
              <a:ext uri="{FF2B5EF4-FFF2-40B4-BE49-F238E27FC236}">
                <a16:creationId xmlns:a16="http://schemas.microsoft.com/office/drawing/2014/main" id="{37EBA3B1-061E-409B-8915-DD9853D93A29}"/>
              </a:ext>
            </a:extLst>
          </p:cNvPr>
          <p:cNvSpPr>
            <a:spLocks noChangeAspect="1"/>
          </p:cNvSpPr>
          <p:nvPr/>
        </p:nvSpPr>
        <p:spPr bwMode="auto">
          <a:xfrm>
            <a:off x="3697288" y="4376738"/>
            <a:ext cx="107950" cy="107950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947" name="929 Elipse">
            <a:extLst>
              <a:ext uri="{FF2B5EF4-FFF2-40B4-BE49-F238E27FC236}">
                <a16:creationId xmlns:a16="http://schemas.microsoft.com/office/drawing/2014/main" id="{7280F6D7-32D0-43C0-8E15-3C09675C0776}"/>
              </a:ext>
            </a:extLst>
          </p:cNvPr>
          <p:cNvSpPr>
            <a:spLocks noChangeAspect="1"/>
          </p:cNvSpPr>
          <p:nvPr/>
        </p:nvSpPr>
        <p:spPr bwMode="auto">
          <a:xfrm>
            <a:off x="3840163" y="4779963"/>
            <a:ext cx="107950" cy="106362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948" name="930 Elipse">
            <a:extLst>
              <a:ext uri="{FF2B5EF4-FFF2-40B4-BE49-F238E27FC236}">
                <a16:creationId xmlns:a16="http://schemas.microsoft.com/office/drawing/2014/main" id="{12370671-0D19-451E-8CB0-FC0A8D0F022A}"/>
              </a:ext>
            </a:extLst>
          </p:cNvPr>
          <p:cNvSpPr>
            <a:spLocks noChangeAspect="1"/>
          </p:cNvSpPr>
          <p:nvPr/>
        </p:nvSpPr>
        <p:spPr bwMode="auto">
          <a:xfrm>
            <a:off x="3625850" y="4637088"/>
            <a:ext cx="107950" cy="106362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949" name="931 Elipse">
            <a:extLst>
              <a:ext uri="{FF2B5EF4-FFF2-40B4-BE49-F238E27FC236}">
                <a16:creationId xmlns:a16="http://schemas.microsoft.com/office/drawing/2014/main" id="{913A6255-707C-4102-9D2B-78C7876314D7}"/>
              </a:ext>
            </a:extLst>
          </p:cNvPr>
          <p:cNvSpPr>
            <a:spLocks noChangeAspect="1"/>
          </p:cNvSpPr>
          <p:nvPr/>
        </p:nvSpPr>
        <p:spPr bwMode="auto">
          <a:xfrm>
            <a:off x="3849688" y="4529138"/>
            <a:ext cx="107950" cy="107950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950" name="932 Elipse">
            <a:extLst>
              <a:ext uri="{FF2B5EF4-FFF2-40B4-BE49-F238E27FC236}">
                <a16:creationId xmlns:a16="http://schemas.microsoft.com/office/drawing/2014/main" id="{8CFD0DAA-79FE-4DD8-9FAE-47A16A3E0832}"/>
              </a:ext>
            </a:extLst>
          </p:cNvPr>
          <p:cNvSpPr>
            <a:spLocks noChangeAspect="1"/>
          </p:cNvSpPr>
          <p:nvPr/>
        </p:nvSpPr>
        <p:spPr bwMode="auto">
          <a:xfrm>
            <a:off x="3992563" y="4932363"/>
            <a:ext cx="107950" cy="106362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951" name="933 Elipse">
            <a:extLst>
              <a:ext uri="{FF2B5EF4-FFF2-40B4-BE49-F238E27FC236}">
                <a16:creationId xmlns:a16="http://schemas.microsoft.com/office/drawing/2014/main" id="{C581FDEB-B6BD-4A4B-B621-4D7D7F21C4D5}"/>
              </a:ext>
            </a:extLst>
          </p:cNvPr>
          <p:cNvSpPr>
            <a:spLocks noChangeAspect="1"/>
          </p:cNvSpPr>
          <p:nvPr/>
        </p:nvSpPr>
        <p:spPr bwMode="auto">
          <a:xfrm>
            <a:off x="3778250" y="4789488"/>
            <a:ext cx="107950" cy="106362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952" name="934 Elipse">
            <a:extLst>
              <a:ext uri="{FF2B5EF4-FFF2-40B4-BE49-F238E27FC236}">
                <a16:creationId xmlns:a16="http://schemas.microsoft.com/office/drawing/2014/main" id="{CB89B422-CFBF-4346-B1B6-442732D79EAC}"/>
              </a:ext>
            </a:extLst>
          </p:cNvPr>
          <p:cNvSpPr>
            <a:spLocks noChangeAspect="1"/>
          </p:cNvSpPr>
          <p:nvPr/>
        </p:nvSpPr>
        <p:spPr bwMode="auto">
          <a:xfrm>
            <a:off x="4002088" y="4681538"/>
            <a:ext cx="107950" cy="107950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953" name="935 Elipse">
            <a:extLst>
              <a:ext uri="{FF2B5EF4-FFF2-40B4-BE49-F238E27FC236}">
                <a16:creationId xmlns:a16="http://schemas.microsoft.com/office/drawing/2014/main" id="{AFCF956A-0FCE-42D5-BEBF-44A2E44449E9}"/>
              </a:ext>
            </a:extLst>
          </p:cNvPr>
          <p:cNvSpPr>
            <a:spLocks noChangeAspect="1"/>
          </p:cNvSpPr>
          <p:nvPr/>
        </p:nvSpPr>
        <p:spPr bwMode="auto">
          <a:xfrm>
            <a:off x="4144963" y="5084763"/>
            <a:ext cx="107950" cy="106362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954" name="936 Elipse">
            <a:extLst>
              <a:ext uri="{FF2B5EF4-FFF2-40B4-BE49-F238E27FC236}">
                <a16:creationId xmlns:a16="http://schemas.microsoft.com/office/drawing/2014/main" id="{AA22205C-554E-4B54-81AC-9BDFE9AACEA4}"/>
              </a:ext>
            </a:extLst>
          </p:cNvPr>
          <p:cNvSpPr>
            <a:spLocks noChangeAspect="1"/>
          </p:cNvSpPr>
          <p:nvPr/>
        </p:nvSpPr>
        <p:spPr bwMode="auto">
          <a:xfrm>
            <a:off x="3930650" y="4941888"/>
            <a:ext cx="107950" cy="106362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955" name="937 Elipse">
            <a:extLst>
              <a:ext uri="{FF2B5EF4-FFF2-40B4-BE49-F238E27FC236}">
                <a16:creationId xmlns:a16="http://schemas.microsoft.com/office/drawing/2014/main" id="{BF178D20-3155-4484-873F-2993919C0BE3}"/>
              </a:ext>
            </a:extLst>
          </p:cNvPr>
          <p:cNvSpPr>
            <a:spLocks noChangeAspect="1"/>
          </p:cNvSpPr>
          <p:nvPr/>
        </p:nvSpPr>
        <p:spPr bwMode="auto">
          <a:xfrm>
            <a:off x="4154488" y="4833938"/>
            <a:ext cx="107950" cy="107950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956" name="938 Elipse">
            <a:extLst>
              <a:ext uri="{FF2B5EF4-FFF2-40B4-BE49-F238E27FC236}">
                <a16:creationId xmlns:a16="http://schemas.microsoft.com/office/drawing/2014/main" id="{AF447C4A-5DB2-4FF4-900A-029957190EA5}"/>
              </a:ext>
            </a:extLst>
          </p:cNvPr>
          <p:cNvSpPr>
            <a:spLocks noChangeAspect="1"/>
          </p:cNvSpPr>
          <p:nvPr/>
        </p:nvSpPr>
        <p:spPr bwMode="auto">
          <a:xfrm>
            <a:off x="4297363" y="5237163"/>
            <a:ext cx="107950" cy="106362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957" name="939 Elipse">
            <a:extLst>
              <a:ext uri="{FF2B5EF4-FFF2-40B4-BE49-F238E27FC236}">
                <a16:creationId xmlns:a16="http://schemas.microsoft.com/office/drawing/2014/main" id="{4F850BE0-DDA7-4B9B-9616-BD745A8836CA}"/>
              </a:ext>
            </a:extLst>
          </p:cNvPr>
          <p:cNvSpPr>
            <a:spLocks noChangeAspect="1"/>
          </p:cNvSpPr>
          <p:nvPr/>
        </p:nvSpPr>
        <p:spPr bwMode="auto">
          <a:xfrm>
            <a:off x="4083050" y="5094288"/>
            <a:ext cx="107950" cy="106362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958" name="940 Elipse">
            <a:extLst>
              <a:ext uri="{FF2B5EF4-FFF2-40B4-BE49-F238E27FC236}">
                <a16:creationId xmlns:a16="http://schemas.microsoft.com/office/drawing/2014/main" id="{3900DE50-720C-4AC2-ABCB-46506FE495A5}"/>
              </a:ext>
            </a:extLst>
          </p:cNvPr>
          <p:cNvSpPr>
            <a:spLocks noChangeAspect="1"/>
          </p:cNvSpPr>
          <p:nvPr/>
        </p:nvSpPr>
        <p:spPr bwMode="auto">
          <a:xfrm>
            <a:off x="4306888" y="4986338"/>
            <a:ext cx="107950" cy="107950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959" name="941 Elipse">
            <a:extLst>
              <a:ext uri="{FF2B5EF4-FFF2-40B4-BE49-F238E27FC236}">
                <a16:creationId xmlns:a16="http://schemas.microsoft.com/office/drawing/2014/main" id="{B39DE12A-11F3-4184-9A11-CF32BD0EA376}"/>
              </a:ext>
            </a:extLst>
          </p:cNvPr>
          <p:cNvSpPr>
            <a:spLocks noChangeAspect="1"/>
          </p:cNvSpPr>
          <p:nvPr/>
        </p:nvSpPr>
        <p:spPr bwMode="auto">
          <a:xfrm>
            <a:off x="4449763" y="5389563"/>
            <a:ext cx="107950" cy="106362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960" name="942 Elipse">
            <a:extLst>
              <a:ext uri="{FF2B5EF4-FFF2-40B4-BE49-F238E27FC236}">
                <a16:creationId xmlns:a16="http://schemas.microsoft.com/office/drawing/2014/main" id="{2C19FCF6-959F-4B6A-8611-7886BFA3CC9F}"/>
              </a:ext>
            </a:extLst>
          </p:cNvPr>
          <p:cNvSpPr>
            <a:spLocks noChangeAspect="1"/>
          </p:cNvSpPr>
          <p:nvPr/>
        </p:nvSpPr>
        <p:spPr bwMode="auto">
          <a:xfrm>
            <a:off x="4235450" y="5246688"/>
            <a:ext cx="107950" cy="106362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961" name="943 Elipse">
            <a:extLst>
              <a:ext uri="{FF2B5EF4-FFF2-40B4-BE49-F238E27FC236}">
                <a16:creationId xmlns:a16="http://schemas.microsoft.com/office/drawing/2014/main" id="{F8297D5D-149A-42CC-AC53-FFF346EFF0AB}"/>
              </a:ext>
            </a:extLst>
          </p:cNvPr>
          <p:cNvSpPr>
            <a:spLocks noChangeAspect="1"/>
          </p:cNvSpPr>
          <p:nvPr/>
        </p:nvSpPr>
        <p:spPr bwMode="auto">
          <a:xfrm>
            <a:off x="4459288" y="5138738"/>
            <a:ext cx="107950" cy="107950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962" name="944 Elipse">
            <a:extLst>
              <a:ext uri="{FF2B5EF4-FFF2-40B4-BE49-F238E27FC236}">
                <a16:creationId xmlns:a16="http://schemas.microsoft.com/office/drawing/2014/main" id="{62009A83-BAF0-43DF-9EE9-01395F878B06}"/>
              </a:ext>
            </a:extLst>
          </p:cNvPr>
          <p:cNvSpPr>
            <a:spLocks noChangeAspect="1"/>
          </p:cNvSpPr>
          <p:nvPr/>
        </p:nvSpPr>
        <p:spPr bwMode="auto">
          <a:xfrm>
            <a:off x="4602163" y="5541963"/>
            <a:ext cx="107950" cy="106362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963" name="945 Elipse">
            <a:extLst>
              <a:ext uri="{FF2B5EF4-FFF2-40B4-BE49-F238E27FC236}">
                <a16:creationId xmlns:a16="http://schemas.microsoft.com/office/drawing/2014/main" id="{E41D7B38-47F7-46C4-B210-2A2EF7C14DFB}"/>
              </a:ext>
            </a:extLst>
          </p:cNvPr>
          <p:cNvSpPr>
            <a:spLocks noChangeAspect="1"/>
          </p:cNvSpPr>
          <p:nvPr/>
        </p:nvSpPr>
        <p:spPr bwMode="auto">
          <a:xfrm>
            <a:off x="4387850" y="5399088"/>
            <a:ext cx="107950" cy="106362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964" name="946 Elipse">
            <a:extLst>
              <a:ext uri="{FF2B5EF4-FFF2-40B4-BE49-F238E27FC236}">
                <a16:creationId xmlns:a16="http://schemas.microsoft.com/office/drawing/2014/main" id="{A4419873-8313-4798-A5F8-400776E86560}"/>
              </a:ext>
            </a:extLst>
          </p:cNvPr>
          <p:cNvSpPr>
            <a:spLocks noChangeAspect="1"/>
          </p:cNvSpPr>
          <p:nvPr/>
        </p:nvSpPr>
        <p:spPr bwMode="auto">
          <a:xfrm>
            <a:off x="4611688" y="5291138"/>
            <a:ext cx="107950" cy="107950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965" name="947 Elipse">
            <a:extLst>
              <a:ext uri="{FF2B5EF4-FFF2-40B4-BE49-F238E27FC236}">
                <a16:creationId xmlns:a16="http://schemas.microsoft.com/office/drawing/2014/main" id="{EC729A48-D6FF-4C0C-A38D-59D44572255C}"/>
              </a:ext>
            </a:extLst>
          </p:cNvPr>
          <p:cNvSpPr>
            <a:spLocks noChangeAspect="1"/>
          </p:cNvSpPr>
          <p:nvPr/>
        </p:nvSpPr>
        <p:spPr bwMode="auto">
          <a:xfrm>
            <a:off x="4754563" y="5694363"/>
            <a:ext cx="107950" cy="106362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966" name="948 Elipse">
            <a:extLst>
              <a:ext uri="{FF2B5EF4-FFF2-40B4-BE49-F238E27FC236}">
                <a16:creationId xmlns:a16="http://schemas.microsoft.com/office/drawing/2014/main" id="{61960C01-FC27-494B-B486-EE74D1B0B357}"/>
              </a:ext>
            </a:extLst>
          </p:cNvPr>
          <p:cNvSpPr>
            <a:spLocks noChangeAspect="1"/>
          </p:cNvSpPr>
          <p:nvPr/>
        </p:nvSpPr>
        <p:spPr bwMode="auto">
          <a:xfrm>
            <a:off x="4540250" y="5551488"/>
            <a:ext cx="107950" cy="106362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967" name="949 Elipse">
            <a:extLst>
              <a:ext uri="{FF2B5EF4-FFF2-40B4-BE49-F238E27FC236}">
                <a16:creationId xmlns:a16="http://schemas.microsoft.com/office/drawing/2014/main" id="{C73CF491-12C5-484B-8729-184CE9247BE6}"/>
              </a:ext>
            </a:extLst>
          </p:cNvPr>
          <p:cNvSpPr>
            <a:spLocks noChangeAspect="1"/>
          </p:cNvSpPr>
          <p:nvPr/>
        </p:nvSpPr>
        <p:spPr bwMode="auto">
          <a:xfrm>
            <a:off x="4764088" y="5443538"/>
            <a:ext cx="107950" cy="107950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968" name="950 Elipse">
            <a:extLst>
              <a:ext uri="{FF2B5EF4-FFF2-40B4-BE49-F238E27FC236}">
                <a16:creationId xmlns:a16="http://schemas.microsoft.com/office/drawing/2014/main" id="{FC9E982C-B5E1-4E68-8DC4-7C58445E15B5}"/>
              </a:ext>
            </a:extLst>
          </p:cNvPr>
          <p:cNvSpPr>
            <a:spLocks noChangeAspect="1"/>
          </p:cNvSpPr>
          <p:nvPr/>
        </p:nvSpPr>
        <p:spPr bwMode="auto">
          <a:xfrm>
            <a:off x="4906963" y="5846763"/>
            <a:ext cx="107950" cy="106362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969" name="951 Elipse">
            <a:extLst>
              <a:ext uri="{FF2B5EF4-FFF2-40B4-BE49-F238E27FC236}">
                <a16:creationId xmlns:a16="http://schemas.microsoft.com/office/drawing/2014/main" id="{08CBD7B4-08CC-45F9-A450-CD1BEE28F419}"/>
              </a:ext>
            </a:extLst>
          </p:cNvPr>
          <p:cNvSpPr>
            <a:spLocks noChangeAspect="1"/>
          </p:cNvSpPr>
          <p:nvPr/>
        </p:nvSpPr>
        <p:spPr bwMode="auto">
          <a:xfrm>
            <a:off x="4692650" y="5703888"/>
            <a:ext cx="107950" cy="106362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970" name="952 Elipse">
            <a:extLst>
              <a:ext uri="{FF2B5EF4-FFF2-40B4-BE49-F238E27FC236}">
                <a16:creationId xmlns:a16="http://schemas.microsoft.com/office/drawing/2014/main" id="{2819D2FB-DAF5-499E-AB04-3275E73C62BB}"/>
              </a:ext>
            </a:extLst>
          </p:cNvPr>
          <p:cNvSpPr>
            <a:spLocks noChangeAspect="1"/>
          </p:cNvSpPr>
          <p:nvPr/>
        </p:nvSpPr>
        <p:spPr bwMode="auto">
          <a:xfrm>
            <a:off x="4916488" y="5595938"/>
            <a:ext cx="107950" cy="107950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971" name="953 Elipse">
            <a:extLst>
              <a:ext uri="{FF2B5EF4-FFF2-40B4-BE49-F238E27FC236}">
                <a16:creationId xmlns:a16="http://schemas.microsoft.com/office/drawing/2014/main" id="{A9677CF7-4BF7-4C97-BA77-7530FECB46CD}"/>
              </a:ext>
            </a:extLst>
          </p:cNvPr>
          <p:cNvSpPr>
            <a:spLocks noChangeAspect="1"/>
          </p:cNvSpPr>
          <p:nvPr/>
        </p:nvSpPr>
        <p:spPr bwMode="auto">
          <a:xfrm>
            <a:off x="5059363" y="5999163"/>
            <a:ext cx="107950" cy="106362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972" name="954 Elipse">
            <a:extLst>
              <a:ext uri="{FF2B5EF4-FFF2-40B4-BE49-F238E27FC236}">
                <a16:creationId xmlns:a16="http://schemas.microsoft.com/office/drawing/2014/main" id="{AF35AFAC-8F85-47FE-A75E-0DE468764510}"/>
              </a:ext>
            </a:extLst>
          </p:cNvPr>
          <p:cNvSpPr>
            <a:spLocks noChangeAspect="1"/>
          </p:cNvSpPr>
          <p:nvPr/>
        </p:nvSpPr>
        <p:spPr bwMode="auto">
          <a:xfrm>
            <a:off x="4845050" y="5856288"/>
            <a:ext cx="107950" cy="106362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973" name="955 Elipse">
            <a:extLst>
              <a:ext uri="{FF2B5EF4-FFF2-40B4-BE49-F238E27FC236}">
                <a16:creationId xmlns:a16="http://schemas.microsoft.com/office/drawing/2014/main" id="{DF483985-B16D-49F2-8E9E-50CCD0144152}"/>
              </a:ext>
            </a:extLst>
          </p:cNvPr>
          <p:cNvSpPr>
            <a:spLocks noChangeAspect="1"/>
          </p:cNvSpPr>
          <p:nvPr/>
        </p:nvSpPr>
        <p:spPr bwMode="auto">
          <a:xfrm>
            <a:off x="5068888" y="5748338"/>
            <a:ext cx="107950" cy="107950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974" name="956 Elipse">
            <a:extLst>
              <a:ext uri="{FF2B5EF4-FFF2-40B4-BE49-F238E27FC236}">
                <a16:creationId xmlns:a16="http://schemas.microsoft.com/office/drawing/2014/main" id="{17E8C03E-C82D-43D7-8177-69D71519AC5E}"/>
              </a:ext>
            </a:extLst>
          </p:cNvPr>
          <p:cNvSpPr>
            <a:spLocks noChangeAspect="1"/>
          </p:cNvSpPr>
          <p:nvPr/>
        </p:nvSpPr>
        <p:spPr bwMode="auto">
          <a:xfrm>
            <a:off x="5211763" y="6151563"/>
            <a:ext cx="107950" cy="106362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975" name="957 Elipse">
            <a:extLst>
              <a:ext uri="{FF2B5EF4-FFF2-40B4-BE49-F238E27FC236}">
                <a16:creationId xmlns:a16="http://schemas.microsoft.com/office/drawing/2014/main" id="{8597B4B0-D193-4156-B083-877FD3020995}"/>
              </a:ext>
            </a:extLst>
          </p:cNvPr>
          <p:cNvSpPr>
            <a:spLocks noChangeAspect="1"/>
          </p:cNvSpPr>
          <p:nvPr/>
        </p:nvSpPr>
        <p:spPr bwMode="auto">
          <a:xfrm>
            <a:off x="4997450" y="6008688"/>
            <a:ext cx="107950" cy="106362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976" name="958 Elipse">
            <a:extLst>
              <a:ext uri="{FF2B5EF4-FFF2-40B4-BE49-F238E27FC236}">
                <a16:creationId xmlns:a16="http://schemas.microsoft.com/office/drawing/2014/main" id="{E895FF8D-D3D3-4D77-8F0C-58996D516647}"/>
              </a:ext>
            </a:extLst>
          </p:cNvPr>
          <p:cNvSpPr>
            <a:spLocks noChangeAspect="1"/>
          </p:cNvSpPr>
          <p:nvPr/>
        </p:nvSpPr>
        <p:spPr bwMode="auto">
          <a:xfrm>
            <a:off x="5221288" y="5900738"/>
            <a:ext cx="107950" cy="107950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977" name="959 Elipse">
            <a:extLst>
              <a:ext uri="{FF2B5EF4-FFF2-40B4-BE49-F238E27FC236}">
                <a16:creationId xmlns:a16="http://schemas.microsoft.com/office/drawing/2014/main" id="{A6B8D6F2-1D2F-4E94-8B1E-E7357E3C45CC}"/>
              </a:ext>
            </a:extLst>
          </p:cNvPr>
          <p:cNvSpPr>
            <a:spLocks noChangeAspect="1"/>
          </p:cNvSpPr>
          <p:nvPr/>
        </p:nvSpPr>
        <p:spPr bwMode="auto">
          <a:xfrm>
            <a:off x="4071938" y="4608513"/>
            <a:ext cx="106362" cy="106362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978" name="960 Elipse">
            <a:extLst>
              <a:ext uri="{FF2B5EF4-FFF2-40B4-BE49-F238E27FC236}">
                <a16:creationId xmlns:a16="http://schemas.microsoft.com/office/drawing/2014/main" id="{8D4B8588-8B22-4966-9500-5EF85844010B}"/>
              </a:ext>
            </a:extLst>
          </p:cNvPr>
          <p:cNvSpPr>
            <a:spLocks noChangeAspect="1"/>
          </p:cNvSpPr>
          <p:nvPr/>
        </p:nvSpPr>
        <p:spPr bwMode="auto">
          <a:xfrm>
            <a:off x="3857625" y="4465638"/>
            <a:ext cx="106363" cy="106362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979" name="961 Elipse">
            <a:extLst>
              <a:ext uri="{FF2B5EF4-FFF2-40B4-BE49-F238E27FC236}">
                <a16:creationId xmlns:a16="http://schemas.microsoft.com/office/drawing/2014/main" id="{C4A3BF5D-96A5-4502-988D-09971DFF53EE}"/>
              </a:ext>
            </a:extLst>
          </p:cNvPr>
          <p:cNvSpPr>
            <a:spLocks noChangeAspect="1"/>
          </p:cNvSpPr>
          <p:nvPr/>
        </p:nvSpPr>
        <p:spPr bwMode="auto">
          <a:xfrm>
            <a:off x="4081463" y="4357688"/>
            <a:ext cx="106362" cy="107950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980" name="962 Elipse">
            <a:extLst>
              <a:ext uri="{FF2B5EF4-FFF2-40B4-BE49-F238E27FC236}">
                <a16:creationId xmlns:a16="http://schemas.microsoft.com/office/drawing/2014/main" id="{22752C4B-982B-4B34-97B5-0DB5AA36F084}"/>
              </a:ext>
            </a:extLst>
          </p:cNvPr>
          <p:cNvSpPr>
            <a:spLocks noChangeAspect="1"/>
          </p:cNvSpPr>
          <p:nvPr/>
        </p:nvSpPr>
        <p:spPr bwMode="auto">
          <a:xfrm>
            <a:off x="4224338" y="4760913"/>
            <a:ext cx="106362" cy="106362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981" name="963 Elipse">
            <a:extLst>
              <a:ext uri="{FF2B5EF4-FFF2-40B4-BE49-F238E27FC236}">
                <a16:creationId xmlns:a16="http://schemas.microsoft.com/office/drawing/2014/main" id="{41FEA82E-5E5E-4DB1-A349-0DE538EE63C3}"/>
              </a:ext>
            </a:extLst>
          </p:cNvPr>
          <p:cNvSpPr>
            <a:spLocks noChangeAspect="1"/>
          </p:cNvSpPr>
          <p:nvPr/>
        </p:nvSpPr>
        <p:spPr bwMode="auto">
          <a:xfrm>
            <a:off x="4010025" y="4618038"/>
            <a:ext cx="106363" cy="106362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982" name="964 Elipse">
            <a:extLst>
              <a:ext uri="{FF2B5EF4-FFF2-40B4-BE49-F238E27FC236}">
                <a16:creationId xmlns:a16="http://schemas.microsoft.com/office/drawing/2014/main" id="{8B8FA082-7C7C-4BBF-8FEA-C8A5F8A98146}"/>
              </a:ext>
            </a:extLst>
          </p:cNvPr>
          <p:cNvSpPr>
            <a:spLocks noChangeAspect="1"/>
          </p:cNvSpPr>
          <p:nvPr/>
        </p:nvSpPr>
        <p:spPr bwMode="auto">
          <a:xfrm>
            <a:off x="4233863" y="4510088"/>
            <a:ext cx="106362" cy="107950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983" name="965 Elipse">
            <a:extLst>
              <a:ext uri="{FF2B5EF4-FFF2-40B4-BE49-F238E27FC236}">
                <a16:creationId xmlns:a16="http://schemas.microsoft.com/office/drawing/2014/main" id="{E607F793-9F09-4BB4-8D5B-9434B4F8FB2F}"/>
              </a:ext>
            </a:extLst>
          </p:cNvPr>
          <p:cNvSpPr>
            <a:spLocks noChangeAspect="1"/>
          </p:cNvSpPr>
          <p:nvPr/>
        </p:nvSpPr>
        <p:spPr bwMode="auto">
          <a:xfrm>
            <a:off x="4376738" y="4913313"/>
            <a:ext cx="106362" cy="106362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984" name="966 Elipse">
            <a:extLst>
              <a:ext uri="{FF2B5EF4-FFF2-40B4-BE49-F238E27FC236}">
                <a16:creationId xmlns:a16="http://schemas.microsoft.com/office/drawing/2014/main" id="{546EAFF2-65AE-4B87-B007-B46010A6B489}"/>
              </a:ext>
            </a:extLst>
          </p:cNvPr>
          <p:cNvSpPr>
            <a:spLocks noChangeAspect="1"/>
          </p:cNvSpPr>
          <p:nvPr/>
        </p:nvSpPr>
        <p:spPr bwMode="auto">
          <a:xfrm>
            <a:off x="4162425" y="4770438"/>
            <a:ext cx="106363" cy="106362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985" name="967 Elipse">
            <a:extLst>
              <a:ext uri="{FF2B5EF4-FFF2-40B4-BE49-F238E27FC236}">
                <a16:creationId xmlns:a16="http://schemas.microsoft.com/office/drawing/2014/main" id="{D56A0D47-D361-4685-AB01-10A82B9CE378}"/>
              </a:ext>
            </a:extLst>
          </p:cNvPr>
          <p:cNvSpPr>
            <a:spLocks noChangeAspect="1"/>
          </p:cNvSpPr>
          <p:nvPr/>
        </p:nvSpPr>
        <p:spPr bwMode="auto">
          <a:xfrm>
            <a:off x="4386263" y="4662488"/>
            <a:ext cx="106362" cy="107950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986" name="968 Elipse">
            <a:extLst>
              <a:ext uri="{FF2B5EF4-FFF2-40B4-BE49-F238E27FC236}">
                <a16:creationId xmlns:a16="http://schemas.microsoft.com/office/drawing/2014/main" id="{D7671C02-9283-4F78-9BC2-36143A32F259}"/>
              </a:ext>
            </a:extLst>
          </p:cNvPr>
          <p:cNvSpPr>
            <a:spLocks noChangeAspect="1"/>
          </p:cNvSpPr>
          <p:nvPr/>
        </p:nvSpPr>
        <p:spPr bwMode="auto">
          <a:xfrm>
            <a:off x="4529138" y="5065713"/>
            <a:ext cx="106362" cy="106362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987" name="969 Elipse">
            <a:extLst>
              <a:ext uri="{FF2B5EF4-FFF2-40B4-BE49-F238E27FC236}">
                <a16:creationId xmlns:a16="http://schemas.microsoft.com/office/drawing/2014/main" id="{0FD73169-8570-4455-B2A1-FC120F9C422B}"/>
              </a:ext>
            </a:extLst>
          </p:cNvPr>
          <p:cNvSpPr>
            <a:spLocks noChangeAspect="1"/>
          </p:cNvSpPr>
          <p:nvPr/>
        </p:nvSpPr>
        <p:spPr bwMode="auto">
          <a:xfrm>
            <a:off x="4357688" y="4572000"/>
            <a:ext cx="106362" cy="107950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988" name="970 Elipse">
            <a:extLst>
              <a:ext uri="{FF2B5EF4-FFF2-40B4-BE49-F238E27FC236}">
                <a16:creationId xmlns:a16="http://schemas.microsoft.com/office/drawing/2014/main" id="{B4166BC3-EBD7-4F93-8062-1153E4BBD91D}"/>
              </a:ext>
            </a:extLst>
          </p:cNvPr>
          <p:cNvSpPr>
            <a:spLocks noChangeAspect="1"/>
          </p:cNvSpPr>
          <p:nvPr/>
        </p:nvSpPr>
        <p:spPr bwMode="auto">
          <a:xfrm>
            <a:off x="4538663" y="4814888"/>
            <a:ext cx="106362" cy="107950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989" name="971 Elipse">
            <a:extLst>
              <a:ext uri="{FF2B5EF4-FFF2-40B4-BE49-F238E27FC236}">
                <a16:creationId xmlns:a16="http://schemas.microsoft.com/office/drawing/2014/main" id="{C058136C-B226-4144-8E66-4DDCDADF5BE6}"/>
              </a:ext>
            </a:extLst>
          </p:cNvPr>
          <p:cNvSpPr>
            <a:spLocks noChangeAspect="1"/>
          </p:cNvSpPr>
          <p:nvPr/>
        </p:nvSpPr>
        <p:spPr bwMode="auto">
          <a:xfrm>
            <a:off x="4681538" y="5218113"/>
            <a:ext cx="106362" cy="106362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990" name="972 Elipse">
            <a:extLst>
              <a:ext uri="{FF2B5EF4-FFF2-40B4-BE49-F238E27FC236}">
                <a16:creationId xmlns:a16="http://schemas.microsoft.com/office/drawing/2014/main" id="{20BCF0FC-CDF0-44E9-955C-6F932EFE797D}"/>
              </a:ext>
            </a:extLst>
          </p:cNvPr>
          <p:cNvSpPr>
            <a:spLocks noChangeAspect="1"/>
          </p:cNvSpPr>
          <p:nvPr/>
        </p:nvSpPr>
        <p:spPr bwMode="auto">
          <a:xfrm>
            <a:off x="4467225" y="5075238"/>
            <a:ext cx="106363" cy="106362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991" name="973 Elipse">
            <a:extLst>
              <a:ext uri="{FF2B5EF4-FFF2-40B4-BE49-F238E27FC236}">
                <a16:creationId xmlns:a16="http://schemas.microsoft.com/office/drawing/2014/main" id="{5DA71DDF-82FF-4E17-A85F-BC45AF141B6D}"/>
              </a:ext>
            </a:extLst>
          </p:cNvPr>
          <p:cNvSpPr>
            <a:spLocks noChangeAspect="1"/>
          </p:cNvSpPr>
          <p:nvPr/>
        </p:nvSpPr>
        <p:spPr bwMode="auto">
          <a:xfrm>
            <a:off x="4691063" y="4967288"/>
            <a:ext cx="106362" cy="107950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992" name="974 Elipse">
            <a:extLst>
              <a:ext uri="{FF2B5EF4-FFF2-40B4-BE49-F238E27FC236}">
                <a16:creationId xmlns:a16="http://schemas.microsoft.com/office/drawing/2014/main" id="{A4A9BF65-95FE-4062-ADFD-6CD49EBBE017}"/>
              </a:ext>
            </a:extLst>
          </p:cNvPr>
          <p:cNvSpPr>
            <a:spLocks noChangeAspect="1"/>
          </p:cNvSpPr>
          <p:nvPr/>
        </p:nvSpPr>
        <p:spPr bwMode="auto">
          <a:xfrm>
            <a:off x="5429250" y="6572250"/>
            <a:ext cx="107950" cy="107950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993" name="975 Elipse">
            <a:extLst>
              <a:ext uri="{FF2B5EF4-FFF2-40B4-BE49-F238E27FC236}">
                <a16:creationId xmlns:a16="http://schemas.microsoft.com/office/drawing/2014/main" id="{EFD5BB08-CC3E-4124-B315-7EA1C2BE054A}"/>
              </a:ext>
            </a:extLst>
          </p:cNvPr>
          <p:cNvSpPr>
            <a:spLocks noChangeAspect="1"/>
          </p:cNvSpPr>
          <p:nvPr/>
        </p:nvSpPr>
        <p:spPr bwMode="auto">
          <a:xfrm>
            <a:off x="2357438" y="1643063"/>
            <a:ext cx="106362" cy="106362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994" name="976 Elipse">
            <a:extLst>
              <a:ext uri="{FF2B5EF4-FFF2-40B4-BE49-F238E27FC236}">
                <a16:creationId xmlns:a16="http://schemas.microsoft.com/office/drawing/2014/main" id="{806DF97F-9F98-47BF-8459-105A17F9076D}"/>
              </a:ext>
            </a:extLst>
          </p:cNvPr>
          <p:cNvSpPr>
            <a:spLocks noChangeAspect="1"/>
          </p:cNvSpPr>
          <p:nvPr/>
        </p:nvSpPr>
        <p:spPr bwMode="auto">
          <a:xfrm>
            <a:off x="857250" y="142875"/>
            <a:ext cx="106363" cy="106363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995" name="977 Elipse">
            <a:extLst>
              <a:ext uri="{FF2B5EF4-FFF2-40B4-BE49-F238E27FC236}">
                <a16:creationId xmlns:a16="http://schemas.microsoft.com/office/drawing/2014/main" id="{9F775270-1735-4AFE-BE93-E4AB07EBEE0B}"/>
              </a:ext>
            </a:extLst>
          </p:cNvPr>
          <p:cNvSpPr>
            <a:spLocks noChangeAspect="1"/>
          </p:cNvSpPr>
          <p:nvPr/>
        </p:nvSpPr>
        <p:spPr bwMode="auto">
          <a:xfrm>
            <a:off x="1357313" y="142875"/>
            <a:ext cx="106362" cy="106363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996" name="978 Elipse">
            <a:extLst>
              <a:ext uri="{FF2B5EF4-FFF2-40B4-BE49-F238E27FC236}">
                <a16:creationId xmlns:a16="http://schemas.microsoft.com/office/drawing/2014/main" id="{B6A6EC20-A6D3-41A0-A4BC-5F3CE67ADF4B}"/>
              </a:ext>
            </a:extLst>
          </p:cNvPr>
          <p:cNvSpPr>
            <a:spLocks noChangeAspect="1"/>
          </p:cNvSpPr>
          <p:nvPr/>
        </p:nvSpPr>
        <p:spPr bwMode="auto">
          <a:xfrm>
            <a:off x="2928938" y="2643188"/>
            <a:ext cx="106362" cy="106362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997" name="979 Elipse">
            <a:extLst>
              <a:ext uri="{FF2B5EF4-FFF2-40B4-BE49-F238E27FC236}">
                <a16:creationId xmlns:a16="http://schemas.microsoft.com/office/drawing/2014/main" id="{59D0825B-61C7-401C-81F8-59E80CC2ED99}"/>
              </a:ext>
            </a:extLst>
          </p:cNvPr>
          <p:cNvSpPr>
            <a:spLocks noChangeAspect="1"/>
          </p:cNvSpPr>
          <p:nvPr/>
        </p:nvSpPr>
        <p:spPr bwMode="auto">
          <a:xfrm>
            <a:off x="-1000125" y="5143500"/>
            <a:ext cx="71437" cy="71438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998" name="980 Elipse">
            <a:extLst>
              <a:ext uri="{FF2B5EF4-FFF2-40B4-BE49-F238E27FC236}">
                <a16:creationId xmlns:a16="http://schemas.microsoft.com/office/drawing/2014/main" id="{AEE2280B-A7C0-454B-9635-4C44724F1E15}"/>
              </a:ext>
            </a:extLst>
          </p:cNvPr>
          <p:cNvSpPr>
            <a:spLocks noChangeAspect="1"/>
          </p:cNvSpPr>
          <p:nvPr/>
        </p:nvSpPr>
        <p:spPr bwMode="auto">
          <a:xfrm>
            <a:off x="-1071563" y="5072063"/>
            <a:ext cx="71438" cy="71437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6999" name="982 Elipse">
            <a:extLst>
              <a:ext uri="{FF2B5EF4-FFF2-40B4-BE49-F238E27FC236}">
                <a16:creationId xmlns:a16="http://schemas.microsoft.com/office/drawing/2014/main" id="{8746E6E1-A528-4158-96EC-CF443637C3A5}"/>
              </a:ext>
            </a:extLst>
          </p:cNvPr>
          <p:cNvSpPr>
            <a:spLocks noChangeAspect="1"/>
          </p:cNvSpPr>
          <p:nvPr/>
        </p:nvSpPr>
        <p:spPr bwMode="auto">
          <a:xfrm>
            <a:off x="-1143000" y="5143500"/>
            <a:ext cx="71437" cy="71438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000" name="983 Elipse">
            <a:extLst>
              <a:ext uri="{FF2B5EF4-FFF2-40B4-BE49-F238E27FC236}">
                <a16:creationId xmlns:a16="http://schemas.microsoft.com/office/drawing/2014/main" id="{0D79EB52-7ADD-481D-BBC0-80D7A4003116}"/>
              </a:ext>
            </a:extLst>
          </p:cNvPr>
          <p:cNvSpPr>
            <a:spLocks noChangeAspect="1"/>
          </p:cNvSpPr>
          <p:nvPr/>
        </p:nvSpPr>
        <p:spPr bwMode="auto">
          <a:xfrm>
            <a:off x="2857500" y="3071813"/>
            <a:ext cx="71438" cy="71437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001" name="984 Elipse">
            <a:extLst>
              <a:ext uri="{FF2B5EF4-FFF2-40B4-BE49-F238E27FC236}">
                <a16:creationId xmlns:a16="http://schemas.microsoft.com/office/drawing/2014/main" id="{6B6B4DD5-B2E8-44FF-ACEB-D88304826902}"/>
              </a:ext>
            </a:extLst>
          </p:cNvPr>
          <p:cNvSpPr>
            <a:spLocks noChangeAspect="1"/>
          </p:cNvSpPr>
          <p:nvPr/>
        </p:nvSpPr>
        <p:spPr bwMode="auto">
          <a:xfrm>
            <a:off x="2857500" y="2928938"/>
            <a:ext cx="71438" cy="71437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002" name="985 Elipse">
            <a:extLst>
              <a:ext uri="{FF2B5EF4-FFF2-40B4-BE49-F238E27FC236}">
                <a16:creationId xmlns:a16="http://schemas.microsoft.com/office/drawing/2014/main" id="{AC2ACF5A-CF02-45BF-83B9-0887C9FA6893}"/>
              </a:ext>
            </a:extLst>
          </p:cNvPr>
          <p:cNvSpPr>
            <a:spLocks noChangeAspect="1"/>
          </p:cNvSpPr>
          <p:nvPr/>
        </p:nvSpPr>
        <p:spPr bwMode="auto">
          <a:xfrm>
            <a:off x="2786063" y="3000375"/>
            <a:ext cx="71437" cy="71438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003" name="986 Elipse">
            <a:extLst>
              <a:ext uri="{FF2B5EF4-FFF2-40B4-BE49-F238E27FC236}">
                <a16:creationId xmlns:a16="http://schemas.microsoft.com/office/drawing/2014/main" id="{C3234CA3-DA0B-4F28-A650-D61B30089F09}"/>
              </a:ext>
            </a:extLst>
          </p:cNvPr>
          <p:cNvSpPr>
            <a:spLocks noChangeAspect="1"/>
          </p:cNvSpPr>
          <p:nvPr/>
        </p:nvSpPr>
        <p:spPr bwMode="auto">
          <a:xfrm>
            <a:off x="3009900" y="3224213"/>
            <a:ext cx="71438" cy="71437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004" name="987 Elipse">
            <a:extLst>
              <a:ext uri="{FF2B5EF4-FFF2-40B4-BE49-F238E27FC236}">
                <a16:creationId xmlns:a16="http://schemas.microsoft.com/office/drawing/2014/main" id="{A65EA8BB-C542-4A4A-8013-CDBB28448AF3}"/>
              </a:ext>
            </a:extLst>
          </p:cNvPr>
          <p:cNvSpPr>
            <a:spLocks noChangeAspect="1"/>
          </p:cNvSpPr>
          <p:nvPr/>
        </p:nvSpPr>
        <p:spPr bwMode="auto">
          <a:xfrm>
            <a:off x="3009900" y="3081338"/>
            <a:ext cx="71438" cy="71437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005" name="988 Elipse">
            <a:extLst>
              <a:ext uri="{FF2B5EF4-FFF2-40B4-BE49-F238E27FC236}">
                <a16:creationId xmlns:a16="http://schemas.microsoft.com/office/drawing/2014/main" id="{80E671FD-F360-42EC-9506-7EBDA53D5E15}"/>
              </a:ext>
            </a:extLst>
          </p:cNvPr>
          <p:cNvSpPr>
            <a:spLocks noChangeAspect="1"/>
          </p:cNvSpPr>
          <p:nvPr/>
        </p:nvSpPr>
        <p:spPr bwMode="auto">
          <a:xfrm>
            <a:off x="2938463" y="3152775"/>
            <a:ext cx="71437" cy="71438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006" name="989 Elipse">
            <a:extLst>
              <a:ext uri="{FF2B5EF4-FFF2-40B4-BE49-F238E27FC236}">
                <a16:creationId xmlns:a16="http://schemas.microsoft.com/office/drawing/2014/main" id="{81ED0E7B-3979-47A7-B6BA-62DFED4DAFBC}"/>
              </a:ext>
            </a:extLst>
          </p:cNvPr>
          <p:cNvSpPr>
            <a:spLocks noChangeAspect="1"/>
          </p:cNvSpPr>
          <p:nvPr/>
        </p:nvSpPr>
        <p:spPr bwMode="auto">
          <a:xfrm>
            <a:off x="3162300" y="3376613"/>
            <a:ext cx="71438" cy="71437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007" name="990 Elipse">
            <a:extLst>
              <a:ext uri="{FF2B5EF4-FFF2-40B4-BE49-F238E27FC236}">
                <a16:creationId xmlns:a16="http://schemas.microsoft.com/office/drawing/2014/main" id="{49C772E3-B449-44DD-A8A9-6049B52AC369}"/>
              </a:ext>
            </a:extLst>
          </p:cNvPr>
          <p:cNvSpPr>
            <a:spLocks noChangeAspect="1"/>
          </p:cNvSpPr>
          <p:nvPr/>
        </p:nvSpPr>
        <p:spPr bwMode="auto">
          <a:xfrm>
            <a:off x="3162300" y="3233738"/>
            <a:ext cx="71438" cy="71437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008" name="991 Elipse">
            <a:extLst>
              <a:ext uri="{FF2B5EF4-FFF2-40B4-BE49-F238E27FC236}">
                <a16:creationId xmlns:a16="http://schemas.microsoft.com/office/drawing/2014/main" id="{FA7281A4-7266-4575-9E8B-BBCBBCECC0FE}"/>
              </a:ext>
            </a:extLst>
          </p:cNvPr>
          <p:cNvSpPr>
            <a:spLocks noChangeAspect="1"/>
          </p:cNvSpPr>
          <p:nvPr/>
        </p:nvSpPr>
        <p:spPr bwMode="auto">
          <a:xfrm>
            <a:off x="3090863" y="3305175"/>
            <a:ext cx="71437" cy="71438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009" name="992 Elipse">
            <a:extLst>
              <a:ext uri="{FF2B5EF4-FFF2-40B4-BE49-F238E27FC236}">
                <a16:creationId xmlns:a16="http://schemas.microsoft.com/office/drawing/2014/main" id="{158D3557-E6D8-447A-A598-95C717B92C45}"/>
              </a:ext>
            </a:extLst>
          </p:cNvPr>
          <p:cNvSpPr>
            <a:spLocks noChangeAspect="1"/>
          </p:cNvSpPr>
          <p:nvPr/>
        </p:nvSpPr>
        <p:spPr bwMode="auto">
          <a:xfrm>
            <a:off x="3314700" y="3529013"/>
            <a:ext cx="71438" cy="71437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010" name="993 Elipse">
            <a:extLst>
              <a:ext uri="{FF2B5EF4-FFF2-40B4-BE49-F238E27FC236}">
                <a16:creationId xmlns:a16="http://schemas.microsoft.com/office/drawing/2014/main" id="{E6774DC3-CABE-4810-9947-5386C669BABD}"/>
              </a:ext>
            </a:extLst>
          </p:cNvPr>
          <p:cNvSpPr>
            <a:spLocks noChangeAspect="1"/>
          </p:cNvSpPr>
          <p:nvPr/>
        </p:nvSpPr>
        <p:spPr bwMode="auto">
          <a:xfrm>
            <a:off x="3314700" y="3386138"/>
            <a:ext cx="71438" cy="71437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011" name="994 Elipse">
            <a:extLst>
              <a:ext uri="{FF2B5EF4-FFF2-40B4-BE49-F238E27FC236}">
                <a16:creationId xmlns:a16="http://schemas.microsoft.com/office/drawing/2014/main" id="{F0C74DDF-5AD4-4849-9CF0-241D6BA44D6E}"/>
              </a:ext>
            </a:extLst>
          </p:cNvPr>
          <p:cNvSpPr>
            <a:spLocks noChangeAspect="1"/>
          </p:cNvSpPr>
          <p:nvPr/>
        </p:nvSpPr>
        <p:spPr bwMode="auto">
          <a:xfrm>
            <a:off x="3243263" y="3457575"/>
            <a:ext cx="71437" cy="71438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012" name="995 Elipse">
            <a:extLst>
              <a:ext uri="{FF2B5EF4-FFF2-40B4-BE49-F238E27FC236}">
                <a16:creationId xmlns:a16="http://schemas.microsoft.com/office/drawing/2014/main" id="{84347028-B8FC-44B0-8776-E6A44D07B9F0}"/>
              </a:ext>
            </a:extLst>
          </p:cNvPr>
          <p:cNvSpPr>
            <a:spLocks noChangeAspect="1"/>
          </p:cNvSpPr>
          <p:nvPr/>
        </p:nvSpPr>
        <p:spPr bwMode="auto">
          <a:xfrm>
            <a:off x="3467100" y="3681413"/>
            <a:ext cx="71438" cy="71437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013" name="996 Elipse">
            <a:extLst>
              <a:ext uri="{FF2B5EF4-FFF2-40B4-BE49-F238E27FC236}">
                <a16:creationId xmlns:a16="http://schemas.microsoft.com/office/drawing/2014/main" id="{DBD0FC86-DEB3-49BB-BC75-5B22AD8131CC}"/>
              </a:ext>
            </a:extLst>
          </p:cNvPr>
          <p:cNvSpPr>
            <a:spLocks noChangeAspect="1"/>
          </p:cNvSpPr>
          <p:nvPr/>
        </p:nvSpPr>
        <p:spPr bwMode="auto">
          <a:xfrm>
            <a:off x="3467100" y="3538538"/>
            <a:ext cx="71438" cy="71437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014" name="997 Elipse">
            <a:extLst>
              <a:ext uri="{FF2B5EF4-FFF2-40B4-BE49-F238E27FC236}">
                <a16:creationId xmlns:a16="http://schemas.microsoft.com/office/drawing/2014/main" id="{B4254455-B362-4AC3-A51D-217985F9FCC2}"/>
              </a:ext>
            </a:extLst>
          </p:cNvPr>
          <p:cNvSpPr>
            <a:spLocks noChangeAspect="1"/>
          </p:cNvSpPr>
          <p:nvPr/>
        </p:nvSpPr>
        <p:spPr bwMode="auto">
          <a:xfrm>
            <a:off x="3395663" y="3609975"/>
            <a:ext cx="71437" cy="71438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015" name="998 Elipse">
            <a:extLst>
              <a:ext uri="{FF2B5EF4-FFF2-40B4-BE49-F238E27FC236}">
                <a16:creationId xmlns:a16="http://schemas.microsoft.com/office/drawing/2014/main" id="{1701DFF1-4CD1-4CF1-8B24-DAAA6A611A5C}"/>
              </a:ext>
            </a:extLst>
          </p:cNvPr>
          <p:cNvSpPr>
            <a:spLocks noChangeAspect="1"/>
          </p:cNvSpPr>
          <p:nvPr/>
        </p:nvSpPr>
        <p:spPr bwMode="auto">
          <a:xfrm>
            <a:off x="3643313" y="4000500"/>
            <a:ext cx="71437" cy="71438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016" name="999 Elipse">
            <a:extLst>
              <a:ext uri="{FF2B5EF4-FFF2-40B4-BE49-F238E27FC236}">
                <a16:creationId xmlns:a16="http://schemas.microsoft.com/office/drawing/2014/main" id="{55C52DB3-00AA-4745-86F4-999A4821A986}"/>
              </a:ext>
            </a:extLst>
          </p:cNvPr>
          <p:cNvSpPr>
            <a:spLocks noChangeAspect="1"/>
          </p:cNvSpPr>
          <p:nvPr/>
        </p:nvSpPr>
        <p:spPr bwMode="auto">
          <a:xfrm>
            <a:off x="3619500" y="3690938"/>
            <a:ext cx="71438" cy="71437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017" name="1000 Elipse">
            <a:extLst>
              <a:ext uri="{FF2B5EF4-FFF2-40B4-BE49-F238E27FC236}">
                <a16:creationId xmlns:a16="http://schemas.microsoft.com/office/drawing/2014/main" id="{F18E4E17-929A-4DAC-9BC4-D1B8FAD9A97B}"/>
              </a:ext>
            </a:extLst>
          </p:cNvPr>
          <p:cNvSpPr>
            <a:spLocks noChangeAspect="1"/>
          </p:cNvSpPr>
          <p:nvPr/>
        </p:nvSpPr>
        <p:spPr bwMode="auto">
          <a:xfrm>
            <a:off x="3548063" y="3762375"/>
            <a:ext cx="71437" cy="71438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018" name="1001 Elipse">
            <a:extLst>
              <a:ext uri="{FF2B5EF4-FFF2-40B4-BE49-F238E27FC236}">
                <a16:creationId xmlns:a16="http://schemas.microsoft.com/office/drawing/2014/main" id="{F5749B77-CB1E-4AB4-9AE6-36FBFBAD304F}"/>
              </a:ext>
            </a:extLst>
          </p:cNvPr>
          <p:cNvSpPr>
            <a:spLocks noChangeAspect="1"/>
          </p:cNvSpPr>
          <p:nvPr/>
        </p:nvSpPr>
        <p:spPr bwMode="auto">
          <a:xfrm>
            <a:off x="3771900" y="3986213"/>
            <a:ext cx="71438" cy="71437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019" name="1002 Elipse">
            <a:extLst>
              <a:ext uri="{FF2B5EF4-FFF2-40B4-BE49-F238E27FC236}">
                <a16:creationId xmlns:a16="http://schemas.microsoft.com/office/drawing/2014/main" id="{670851D1-7CFE-4EA6-A2B1-FA5B447F8B46}"/>
              </a:ext>
            </a:extLst>
          </p:cNvPr>
          <p:cNvSpPr>
            <a:spLocks noChangeAspect="1"/>
          </p:cNvSpPr>
          <p:nvPr/>
        </p:nvSpPr>
        <p:spPr bwMode="auto">
          <a:xfrm>
            <a:off x="3771900" y="3843338"/>
            <a:ext cx="71438" cy="71437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020" name="1003 Elipse">
            <a:extLst>
              <a:ext uri="{FF2B5EF4-FFF2-40B4-BE49-F238E27FC236}">
                <a16:creationId xmlns:a16="http://schemas.microsoft.com/office/drawing/2014/main" id="{F6A5DE08-E2D3-4303-996A-630921A9D3E5}"/>
              </a:ext>
            </a:extLst>
          </p:cNvPr>
          <p:cNvSpPr>
            <a:spLocks noChangeAspect="1"/>
          </p:cNvSpPr>
          <p:nvPr/>
        </p:nvSpPr>
        <p:spPr bwMode="auto">
          <a:xfrm>
            <a:off x="3700463" y="3914775"/>
            <a:ext cx="71437" cy="71438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021" name="1004 Elipse">
            <a:extLst>
              <a:ext uri="{FF2B5EF4-FFF2-40B4-BE49-F238E27FC236}">
                <a16:creationId xmlns:a16="http://schemas.microsoft.com/office/drawing/2014/main" id="{B87F575D-E417-482C-903E-75DE15F3D8CB}"/>
              </a:ext>
            </a:extLst>
          </p:cNvPr>
          <p:cNvSpPr>
            <a:spLocks noChangeAspect="1"/>
          </p:cNvSpPr>
          <p:nvPr/>
        </p:nvSpPr>
        <p:spPr bwMode="auto">
          <a:xfrm>
            <a:off x="3924300" y="4138613"/>
            <a:ext cx="71438" cy="71437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022" name="1005 Elipse">
            <a:extLst>
              <a:ext uri="{FF2B5EF4-FFF2-40B4-BE49-F238E27FC236}">
                <a16:creationId xmlns:a16="http://schemas.microsoft.com/office/drawing/2014/main" id="{F8E611CC-17A9-4D44-A6D5-4AE4728AD802}"/>
              </a:ext>
            </a:extLst>
          </p:cNvPr>
          <p:cNvSpPr>
            <a:spLocks noChangeAspect="1"/>
          </p:cNvSpPr>
          <p:nvPr/>
        </p:nvSpPr>
        <p:spPr bwMode="auto">
          <a:xfrm>
            <a:off x="3924300" y="3995738"/>
            <a:ext cx="71438" cy="71437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023" name="1006 Elipse">
            <a:extLst>
              <a:ext uri="{FF2B5EF4-FFF2-40B4-BE49-F238E27FC236}">
                <a16:creationId xmlns:a16="http://schemas.microsoft.com/office/drawing/2014/main" id="{11285480-9307-4E5B-954C-2295F5087138}"/>
              </a:ext>
            </a:extLst>
          </p:cNvPr>
          <p:cNvSpPr>
            <a:spLocks noChangeAspect="1"/>
          </p:cNvSpPr>
          <p:nvPr/>
        </p:nvSpPr>
        <p:spPr bwMode="auto">
          <a:xfrm>
            <a:off x="3852863" y="4067175"/>
            <a:ext cx="71437" cy="71438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024" name="1007 Elipse">
            <a:extLst>
              <a:ext uri="{FF2B5EF4-FFF2-40B4-BE49-F238E27FC236}">
                <a16:creationId xmlns:a16="http://schemas.microsoft.com/office/drawing/2014/main" id="{11BC0ACA-86D8-4C91-A7FD-73887983E795}"/>
              </a:ext>
            </a:extLst>
          </p:cNvPr>
          <p:cNvSpPr>
            <a:spLocks noChangeAspect="1"/>
          </p:cNvSpPr>
          <p:nvPr/>
        </p:nvSpPr>
        <p:spPr bwMode="auto">
          <a:xfrm>
            <a:off x="3000375" y="3000375"/>
            <a:ext cx="71438" cy="71438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025" name="1008 Elipse">
            <a:extLst>
              <a:ext uri="{FF2B5EF4-FFF2-40B4-BE49-F238E27FC236}">
                <a16:creationId xmlns:a16="http://schemas.microsoft.com/office/drawing/2014/main" id="{C02B2E21-0138-459F-9E08-ECBE17FED8EF}"/>
              </a:ext>
            </a:extLst>
          </p:cNvPr>
          <p:cNvSpPr>
            <a:spLocks noChangeAspect="1"/>
          </p:cNvSpPr>
          <p:nvPr/>
        </p:nvSpPr>
        <p:spPr bwMode="auto">
          <a:xfrm>
            <a:off x="3000375" y="2857500"/>
            <a:ext cx="71438" cy="71438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026" name="1009 Elipse">
            <a:extLst>
              <a:ext uri="{FF2B5EF4-FFF2-40B4-BE49-F238E27FC236}">
                <a16:creationId xmlns:a16="http://schemas.microsoft.com/office/drawing/2014/main" id="{976BD394-5124-43AE-8DF8-C5BBB4FE8FC4}"/>
              </a:ext>
            </a:extLst>
          </p:cNvPr>
          <p:cNvSpPr>
            <a:spLocks noChangeAspect="1"/>
          </p:cNvSpPr>
          <p:nvPr/>
        </p:nvSpPr>
        <p:spPr bwMode="auto">
          <a:xfrm>
            <a:off x="2928938" y="2928938"/>
            <a:ext cx="71437" cy="71437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027" name="1010 Elipse">
            <a:extLst>
              <a:ext uri="{FF2B5EF4-FFF2-40B4-BE49-F238E27FC236}">
                <a16:creationId xmlns:a16="http://schemas.microsoft.com/office/drawing/2014/main" id="{AD7248FA-6AEE-428B-BABD-60AF563908C3}"/>
              </a:ext>
            </a:extLst>
          </p:cNvPr>
          <p:cNvSpPr>
            <a:spLocks noChangeAspect="1"/>
          </p:cNvSpPr>
          <p:nvPr/>
        </p:nvSpPr>
        <p:spPr bwMode="auto">
          <a:xfrm>
            <a:off x="3152775" y="3152775"/>
            <a:ext cx="71438" cy="71438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028" name="1011 Elipse">
            <a:extLst>
              <a:ext uri="{FF2B5EF4-FFF2-40B4-BE49-F238E27FC236}">
                <a16:creationId xmlns:a16="http://schemas.microsoft.com/office/drawing/2014/main" id="{AC36C28F-E86E-4C9A-A502-6F89B74E7C92}"/>
              </a:ext>
            </a:extLst>
          </p:cNvPr>
          <p:cNvSpPr>
            <a:spLocks noChangeAspect="1"/>
          </p:cNvSpPr>
          <p:nvPr/>
        </p:nvSpPr>
        <p:spPr bwMode="auto">
          <a:xfrm>
            <a:off x="3152775" y="3009900"/>
            <a:ext cx="71438" cy="71438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029" name="1012 Elipse">
            <a:extLst>
              <a:ext uri="{FF2B5EF4-FFF2-40B4-BE49-F238E27FC236}">
                <a16:creationId xmlns:a16="http://schemas.microsoft.com/office/drawing/2014/main" id="{3AED80C2-818E-4A4A-AE12-325D9C128DD2}"/>
              </a:ext>
            </a:extLst>
          </p:cNvPr>
          <p:cNvSpPr>
            <a:spLocks noChangeAspect="1"/>
          </p:cNvSpPr>
          <p:nvPr/>
        </p:nvSpPr>
        <p:spPr bwMode="auto">
          <a:xfrm>
            <a:off x="3081338" y="3081338"/>
            <a:ext cx="71437" cy="71437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030" name="1013 Elipse">
            <a:extLst>
              <a:ext uri="{FF2B5EF4-FFF2-40B4-BE49-F238E27FC236}">
                <a16:creationId xmlns:a16="http://schemas.microsoft.com/office/drawing/2014/main" id="{9830D939-027A-4B4E-A88C-46F0A0256437}"/>
              </a:ext>
            </a:extLst>
          </p:cNvPr>
          <p:cNvSpPr>
            <a:spLocks noChangeAspect="1"/>
          </p:cNvSpPr>
          <p:nvPr/>
        </p:nvSpPr>
        <p:spPr bwMode="auto">
          <a:xfrm>
            <a:off x="3305175" y="3305175"/>
            <a:ext cx="71438" cy="71438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031" name="1014 Elipse">
            <a:extLst>
              <a:ext uri="{FF2B5EF4-FFF2-40B4-BE49-F238E27FC236}">
                <a16:creationId xmlns:a16="http://schemas.microsoft.com/office/drawing/2014/main" id="{B87D5303-553F-4DD8-89CA-534FFED39340}"/>
              </a:ext>
            </a:extLst>
          </p:cNvPr>
          <p:cNvSpPr>
            <a:spLocks noChangeAspect="1"/>
          </p:cNvSpPr>
          <p:nvPr/>
        </p:nvSpPr>
        <p:spPr bwMode="auto">
          <a:xfrm>
            <a:off x="3305175" y="3162300"/>
            <a:ext cx="71438" cy="71438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032" name="1015 Elipse">
            <a:extLst>
              <a:ext uri="{FF2B5EF4-FFF2-40B4-BE49-F238E27FC236}">
                <a16:creationId xmlns:a16="http://schemas.microsoft.com/office/drawing/2014/main" id="{E1FFE7FF-1D75-472D-8B78-1EAA34D85A36}"/>
              </a:ext>
            </a:extLst>
          </p:cNvPr>
          <p:cNvSpPr>
            <a:spLocks noChangeAspect="1"/>
          </p:cNvSpPr>
          <p:nvPr/>
        </p:nvSpPr>
        <p:spPr bwMode="auto">
          <a:xfrm>
            <a:off x="3233738" y="3233738"/>
            <a:ext cx="71437" cy="71437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033" name="1016 Elipse">
            <a:extLst>
              <a:ext uri="{FF2B5EF4-FFF2-40B4-BE49-F238E27FC236}">
                <a16:creationId xmlns:a16="http://schemas.microsoft.com/office/drawing/2014/main" id="{560B6F0C-D9F7-4913-B3F4-3179222D1923}"/>
              </a:ext>
            </a:extLst>
          </p:cNvPr>
          <p:cNvSpPr>
            <a:spLocks noChangeAspect="1"/>
          </p:cNvSpPr>
          <p:nvPr/>
        </p:nvSpPr>
        <p:spPr bwMode="auto">
          <a:xfrm>
            <a:off x="3457575" y="3457575"/>
            <a:ext cx="71438" cy="71438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034" name="1017 Elipse">
            <a:extLst>
              <a:ext uri="{FF2B5EF4-FFF2-40B4-BE49-F238E27FC236}">
                <a16:creationId xmlns:a16="http://schemas.microsoft.com/office/drawing/2014/main" id="{623252E6-DF2C-4D17-910F-856F0B8E2FD7}"/>
              </a:ext>
            </a:extLst>
          </p:cNvPr>
          <p:cNvSpPr>
            <a:spLocks noChangeAspect="1"/>
          </p:cNvSpPr>
          <p:nvPr/>
        </p:nvSpPr>
        <p:spPr bwMode="auto">
          <a:xfrm>
            <a:off x="3457575" y="3314700"/>
            <a:ext cx="71438" cy="71438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035" name="1018 Elipse">
            <a:extLst>
              <a:ext uri="{FF2B5EF4-FFF2-40B4-BE49-F238E27FC236}">
                <a16:creationId xmlns:a16="http://schemas.microsoft.com/office/drawing/2014/main" id="{5BE5930B-54D1-40F7-8367-6CE809F04119}"/>
              </a:ext>
            </a:extLst>
          </p:cNvPr>
          <p:cNvSpPr>
            <a:spLocks noChangeAspect="1"/>
          </p:cNvSpPr>
          <p:nvPr/>
        </p:nvSpPr>
        <p:spPr bwMode="auto">
          <a:xfrm>
            <a:off x="3386138" y="3386138"/>
            <a:ext cx="71437" cy="71437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036" name="1019 Elipse">
            <a:extLst>
              <a:ext uri="{FF2B5EF4-FFF2-40B4-BE49-F238E27FC236}">
                <a16:creationId xmlns:a16="http://schemas.microsoft.com/office/drawing/2014/main" id="{FDF3C187-C682-45B7-962B-E19F2745B53A}"/>
              </a:ext>
            </a:extLst>
          </p:cNvPr>
          <p:cNvSpPr>
            <a:spLocks noChangeAspect="1"/>
          </p:cNvSpPr>
          <p:nvPr/>
        </p:nvSpPr>
        <p:spPr bwMode="auto">
          <a:xfrm>
            <a:off x="3609975" y="3609975"/>
            <a:ext cx="71438" cy="71438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037" name="1020 Elipse">
            <a:extLst>
              <a:ext uri="{FF2B5EF4-FFF2-40B4-BE49-F238E27FC236}">
                <a16:creationId xmlns:a16="http://schemas.microsoft.com/office/drawing/2014/main" id="{F70072F6-8B99-4A84-BF1A-E1C4920D76BB}"/>
              </a:ext>
            </a:extLst>
          </p:cNvPr>
          <p:cNvSpPr>
            <a:spLocks noChangeAspect="1"/>
          </p:cNvSpPr>
          <p:nvPr/>
        </p:nvSpPr>
        <p:spPr bwMode="auto">
          <a:xfrm>
            <a:off x="3609975" y="3467100"/>
            <a:ext cx="71438" cy="71438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038" name="1021 Elipse">
            <a:extLst>
              <a:ext uri="{FF2B5EF4-FFF2-40B4-BE49-F238E27FC236}">
                <a16:creationId xmlns:a16="http://schemas.microsoft.com/office/drawing/2014/main" id="{D258AA02-26BC-4093-8E73-04E87104FB6C}"/>
              </a:ext>
            </a:extLst>
          </p:cNvPr>
          <p:cNvSpPr>
            <a:spLocks noChangeAspect="1"/>
          </p:cNvSpPr>
          <p:nvPr/>
        </p:nvSpPr>
        <p:spPr bwMode="auto">
          <a:xfrm>
            <a:off x="3538538" y="3538538"/>
            <a:ext cx="71437" cy="71437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039" name="1022 Elipse">
            <a:extLst>
              <a:ext uri="{FF2B5EF4-FFF2-40B4-BE49-F238E27FC236}">
                <a16:creationId xmlns:a16="http://schemas.microsoft.com/office/drawing/2014/main" id="{53F36F61-575A-4F55-87BD-D028BB7D0178}"/>
              </a:ext>
            </a:extLst>
          </p:cNvPr>
          <p:cNvSpPr>
            <a:spLocks noChangeAspect="1"/>
          </p:cNvSpPr>
          <p:nvPr/>
        </p:nvSpPr>
        <p:spPr bwMode="auto">
          <a:xfrm>
            <a:off x="3762375" y="3762375"/>
            <a:ext cx="71438" cy="71438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040" name="1023 Elipse">
            <a:extLst>
              <a:ext uri="{FF2B5EF4-FFF2-40B4-BE49-F238E27FC236}">
                <a16:creationId xmlns:a16="http://schemas.microsoft.com/office/drawing/2014/main" id="{37E23DDE-4802-4BCF-B9F6-9934503235A2}"/>
              </a:ext>
            </a:extLst>
          </p:cNvPr>
          <p:cNvSpPr>
            <a:spLocks noChangeAspect="1"/>
          </p:cNvSpPr>
          <p:nvPr/>
        </p:nvSpPr>
        <p:spPr bwMode="auto">
          <a:xfrm>
            <a:off x="3762375" y="3619500"/>
            <a:ext cx="71438" cy="71438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041" name="1024 Elipse">
            <a:extLst>
              <a:ext uri="{FF2B5EF4-FFF2-40B4-BE49-F238E27FC236}">
                <a16:creationId xmlns:a16="http://schemas.microsoft.com/office/drawing/2014/main" id="{2D672F98-D18B-4608-9CC9-A027D3C38C98}"/>
              </a:ext>
            </a:extLst>
          </p:cNvPr>
          <p:cNvSpPr>
            <a:spLocks noChangeAspect="1"/>
          </p:cNvSpPr>
          <p:nvPr/>
        </p:nvSpPr>
        <p:spPr bwMode="auto">
          <a:xfrm>
            <a:off x="3690938" y="3690938"/>
            <a:ext cx="71437" cy="71437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042" name="1025 Elipse">
            <a:extLst>
              <a:ext uri="{FF2B5EF4-FFF2-40B4-BE49-F238E27FC236}">
                <a16:creationId xmlns:a16="http://schemas.microsoft.com/office/drawing/2014/main" id="{434AD189-0CCF-42E9-934F-4409260046A9}"/>
              </a:ext>
            </a:extLst>
          </p:cNvPr>
          <p:cNvSpPr>
            <a:spLocks noChangeAspect="1"/>
          </p:cNvSpPr>
          <p:nvPr/>
        </p:nvSpPr>
        <p:spPr bwMode="auto">
          <a:xfrm>
            <a:off x="3914775" y="3914775"/>
            <a:ext cx="71438" cy="71438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043" name="1026 Elipse">
            <a:extLst>
              <a:ext uri="{FF2B5EF4-FFF2-40B4-BE49-F238E27FC236}">
                <a16:creationId xmlns:a16="http://schemas.microsoft.com/office/drawing/2014/main" id="{9EC5DB28-B16B-4FDC-BBAC-ED982B97AF02}"/>
              </a:ext>
            </a:extLst>
          </p:cNvPr>
          <p:cNvSpPr>
            <a:spLocks noChangeAspect="1"/>
          </p:cNvSpPr>
          <p:nvPr/>
        </p:nvSpPr>
        <p:spPr bwMode="auto">
          <a:xfrm>
            <a:off x="3914775" y="3771900"/>
            <a:ext cx="71438" cy="71438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044" name="1027 Elipse">
            <a:extLst>
              <a:ext uri="{FF2B5EF4-FFF2-40B4-BE49-F238E27FC236}">
                <a16:creationId xmlns:a16="http://schemas.microsoft.com/office/drawing/2014/main" id="{77C683EB-64F0-4C68-8A9C-64EFC240EF74}"/>
              </a:ext>
            </a:extLst>
          </p:cNvPr>
          <p:cNvSpPr>
            <a:spLocks noChangeAspect="1"/>
          </p:cNvSpPr>
          <p:nvPr/>
        </p:nvSpPr>
        <p:spPr bwMode="auto">
          <a:xfrm>
            <a:off x="3643313" y="3929063"/>
            <a:ext cx="71437" cy="71437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045" name="1028 Elipse">
            <a:extLst>
              <a:ext uri="{FF2B5EF4-FFF2-40B4-BE49-F238E27FC236}">
                <a16:creationId xmlns:a16="http://schemas.microsoft.com/office/drawing/2014/main" id="{3530DEA7-12F8-4F4D-9C01-E0A74042FCFE}"/>
              </a:ext>
            </a:extLst>
          </p:cNvPr>
          <p:cNvSpPr>
            <a:spLocks noChangeAspect="1"/>
          </p:cNvSpPr>
          <p:nvPr/>
        </p:nvSpPr>
        <p:spPr bwMode="auto">
          <a:xfrm>
            <a:off x="4067175" y="4067175"/>
            <a:ext cx="71438" cy="71438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046" name="1029 Elipse">
            <a:extLst>
              <a:ext uri="{FF2B5EF4-FFF2-40B4-BE49-F238E27FC236}">
                <a16:creationId xmlns:a16="http://schemas.microsoft.com/office/drawing/2014/main" id="{0620933E-91E2-4477-BB97-DCD249CB7E0E}"/>
              </a:ext>
            </a:extLst>
          </p:cNvPr>
          <p:cNvSpPr>
            <a:spLocks noChangeAspect="1"/>
          </p:cNvSpPr>
          <p:nvPr/>
        </p:nvSpPr>
        <p:spPr bwMode="auto">
          <a:xfrm>
            <a:off x="4067175" y="3924300"/>
            <a:ext cx="71438" cy="71438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047" name="1030 Elipse">
            <a:extLst>
              <a:ext uri="{FF2B5EF4-FFF2-40B4-BE49-F238E27FC236}">
                <a16:creationId xmlns:a16="http://schemas.microsoft.com/office/drawing/2014/main" id="{163AAADC-CBE8-46A5-B6B2-B5A8B7118513}"/>
              </a:ext>
            </a:extLst>
          </p:cNvPr>
          <p:cNvSpPr>
            <a:spLocks noChangeAspect="1"/>
          </p:cNvSpPr>
          <p:nvPr/>
        </p:nvSpPr>
        <p:spPr bwMode="auto">
          <a:xfrm>
            <a:off x="3995738" y="3995738"/>
            <a:ext cx="71437" cy="71437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048" name="1031 Elipse">
            <a:extLst>
              <a:ext uri="{FF2B5EF4-FFF2-40B4-BE49-F238E27FC236}">
                <a16:creationId xmlns:a16="http://schemas.microsoft.com/office/drawing/2014/main" id="{781F7E49-192C-4045-AC27-469AF993A056}"/>
              </a:ext>
            </a:extLst>
          </p:cNvPr>
          <p:cNvSpPr>
            <a:spLocks noChangeAspect="1"/>
          </p:cNvSpPr>
          <p:nvPr/>
        </p:nvSpPr>
        <p:spPr bwMode="auto">
          <a:xfrm>
            <a:off x="4219575" y="4219575"/>
            <a:ext cx="71438" cy="71438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049" name="1032 Elipse">
            <a:extLst>
              <a:ext uri="{FF2B5EF4-FFF2-40B4-BE49-F238E27FC236}">
                <a16:creationId xmlns:a16="http://schemas.microsoft.com/office/drawing/2014/main" id="{676D1F2D-FD53-4A5F-A90D-06FEE61E4CAC}"/>
              </a:ext>
            </a:extLst>
          </p:cNvPr>
          <p:cNvSpPr>
            <a:spLocks noChangeAspect="1"/>
          </p:cNvSpPr>
          <p:nvPr/>
        </p:nvSpPr>
        <p:spPr bwMode="auto">
          <a:xfrm>
            <a:off x="4219575" y="4076700"/>
            <a:ext cx="71438" cy="71438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050" name="1033 Elipse">
            <a:extLst>
              <a:ext uri="{FF2B5EF4-FFF2-40B4-BE49-F238E27FC236}">
                <a16:creationId xmlns:a16="http://schemas.microsoft.com/office/drawing/2014/main" id="{BB0D9A72-D6EA-4E09-96CF-A2EC87E75962}"/>
              </a:ext>
            </a:extLst>
          </p:cNvPr>
          <p:cNvSpPr>
            <a:spLocks noChangeAspect="1"/>
          </p:cNvSpPr>
          <p:nvPr/>
        </p:nvSpPr>
        <p:spPr bwMode="auto">
          <a:xfrm>
            <a:off x="4148138" y="4148138"/>
            <a:ext cx="71437" cy="71437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051" name="1034 Elipse">
            <a:extLst>
              <a:ext uri="{FF2B5EF4-FFF2-40B4-BE49-F238E27FC236}">
                <a16:creationId xmlns:a16="http://schemas.microsoft.com/office/drawing/2014/main" id="{E1C76876-E21E-4C90-83FE-B70C41A25FF2}"/>
              </a:ext>
            </a:extLst>
          </p:cNvPr>
          <p:cNvSpPr>
            <a:spLocks noChangeAspect="1"/>
          </p:cNvSpPr>
          <p:nvPr/>
        </p:nvSpPr>
        <p:spPr bwMode="auto">
          <a:xfrm>
            <a:off x="4371975" y="4371975"/>
            <a:ext cx="71438" cy="71438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052" name="1035 Elipse">
            <a:extLst>
              <a:ext uri="{FF2B5EF4-FFF2-40B4-BE49-F238E27FC236}">
                <a16:creationId xmlns:a16="http://schemas.microsoft.com/office/drawing/2014/main" id="{DF794ED4-4064-42A0-A0A9-A8E965F4AD50}"/>
              </a:ext>
            </a:extLst>
          </p:cNvPr>
          <p:cNvSpPr>
            <a:spLocks noChangeAspect="1"/>
          </p:cNvSpPr>
          <p:nvPr/>
        </p:nvSpPr>
        <p:spPr bwMode="auto">
          <a:xfrm>
            <a:off x="4371975" y="4229100"/>
            <a:ext cx="71438" cy="71438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053" name="1036 Elipse">
            <a:extLst>
              <a:ext uri="{FF2B5EF4-FFF2-40B4-BE49-F238E27FC236}">
                <a16:creationId xmlns:a16="http://schemas.microsoft.com/office/drawing/2014/main" id="{55ADDAF9-F8ED-411A-AE08-F79C83C10454}"/>
              </a:ext>
            </a:extLst>
          </p:cNvPr>
          <p:cNvSpPr>
            <a:spLocks noChangeAspect="1"/>
          </p:cNvSpPr>
          <p:nvPr/>
        </p:nvSpPr>
        <p:spPr bwMode="auto">
          <a:xfrm>
            <a:off x="4300538" y="4300538"/>
            <a:ext cx="71437" cy="71437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054" name="1037 Elipse">
            <a:extLst>
              <a:ext uri="{FF2B5EF4-FFF2-40B4-BE49-F238E27FC236}">
                <a16:creationId xmlns:a16="http://schemas.microsoft.com/office/drawing/2014/main" id="{BD57DB82-2A9C-444E-B72C-FC8872D1E302}"/>
              </a:ext>
            </a:extLst>
          </p:cNvPr>
          <p:cNvSpPr>
            <a:spLocks noChangeAspect="1"/>
          </p:cNvSpPr>
          <p:nvPr/>
        </p:nvSpPr>
        <p:spPr bwMode="auto">
          <a:xfrm>
            <a:off x="4524375" y="4524375"/>
            <a:ext cx="71438" cy="71438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055" name="1038 Elipse">
            <a:extLst>
              <a:ext uri="{FF2B5EF4-FFF2-40B4-BE49-F238E27FC236}">
                <a16:creationId xmlns:a16="http://schemas.microsoft.com/office/drawing/2014/main" id="{BFDA01ED-50FF-4865-B442-918C95FF5BD1}"/>
              </a:ext>
            </a:extLst>
          </p:cNvPr>
          <p:cNvSpPr>
            <a:spLocks noChangeAspect="1"/>
          </p:cNvSpPr>
          <p:nvPr/>
        </p:nvSpPr>
        <p:spPr bwMode="auto">
          <a:xfrm>
            <a:off x="4524375" y="4381500"/>
            <a:ext cx="71438" cy="71438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056" name="1039 Elipse">
            <a:extLst>
              <a:ext uri="{FF2B5EF4-FFF2-40B4-BE49-F238E27FC236}">
                <a16:creationId xmlns:a16="http://schemas.microsoft.com/office/drawing/2014/main" id="{859AEA9E-CC08-487B-860F-16266694B4C8}"/>
              </a:ext>
            </a:extLst>
          </p:cNvPr>
          <p:cNvSpPr>
            <a:spLocks noChangeAspect="1"/>
          </p:cNvSpPr>
          <p:nvPr/>
        </p:nvSpPr>
        <p:spPr bwMode="auto">
          <a:xfrm>
            <a:off x="4452938" y="4452938"/>
            <a:ext cx="71437" cy="71437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057" name="1040 Elipse">
            <a:extLst>
              <a:ext uri="{FF2B5EF4-FFF2-40B4-BE49-F238E27FC236}">
                <a16:creationId xmlns:a16="http://schemas.microsoft.com/office/drawing/2014/main" id="{C9A016C2-C70F-436A-8855-0A8010D22E8D}"/>
              </a:ext>
            </a:extLst>
          </p:cNvPr>
          <p:cNvSpPr>
            <a:spLocks noChangeAspect="1"/>
          </p:cNvSpPr>
          <p:nvPr/>
        </p:nvSpPr>
        <p:spPr bwMode="auto">
          <a:xfrm>
            <a:off x="4676775" y="4676775"/>
            <a:ext cx="71438" cy="71438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058" name="1041 Elipse">
            <a:extLst>
              <a:ext uri="{FF2B5EF4-FFF2-40B4-BE49-F238E27FC236}">
                <a16:creationId xmlns:a16="http://schemas.microsoft.com/office/drawing/2014/main" id="{0579DB1B-D882-4786-A545-AE80BC4FAA37}"/>
              </a:ext>
            </a:extLst>
          </p:cNvPr>
          <p:cNvSpPr>
            <a:spLocks noChangeAspect="1"/>
          </p:cNvSpPr>
          <p:nvPr/>
        </p:nvSpPr>
        <p:spPr bwMode="auto">
          <a:xfrm>
            <a:off x="4676775" y="4533900"/>
            <a:ext cx="71438" cy="71438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059" name="1042 Elipse">
            <a:extLst>
              <a:ext uri="{FF2B5EF4-FFF2-40B4-BE49-F238E27FC236}">
                <a16:creationId xmlns:a16="http://schemas.microsoft.com/office/drawing/2014/main" id="{6B810199-4594-4B8C-89AC-B4D2E363F7CD}"/>
              </a:ext>
            </a:extLst>
          </p:cNvPr>
          <p:cNvSpPr>
            <a:spLocks noChangeAspect="1"/>
          </p:cNvSpPr>
          <p:nvPr/>
        </p:nvSpPr>
        <p:spPr bwMode="auto">
          <a:xfrm>
            <a:off x="4605338" y="4605338"/>
            <a:ext cx="71437" cy="71437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060" name="1043 Elipse">
            <a:extLst>
              <a:ext uri="{FF2B5EF4-FFF2-40B4-BE49-F238E27FC236}">
                <a16:creationId xmlns:a16="http://schemas.microsoft.com/office/drawing/2014/main" id="{E7F0B907-BD4D-4CCA-8568-A33C87063A8C}"/>
              </a:ext>
            </a:extLst>
          </p:cNvPr>
          <p:cNvSpPr>
            <a:spLocks noChangeAspect="1"/>
          </p:cNvSpPr>
          <p:nvPr/>
        </p:nvSpPr>
        <p:spPr bwMode="auto">
          <a:xfrm>
            <a:off x="4829175" y="4829175"/>
            <a:ext cx="71438" cy="71438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061" name="1044 Elipse">
            <a:extLst>
              <a:ext uri="{FF2B5EF4-FFF2-40B4-BE49-F238E27FC236}">
                <a16:creationId xmlns:a16="http://schemas.microsoft.com/office/drawing/2014/main" id="{F1983E1E-5A0C-4F2D-97AA-C598D35A19C5}"/>
              </a:ext>
            </a:extLst>
          </p:cNvPr>
          <p:cNvSpPr>
            <a:spLocks noChangeAspect="1"/>
          </p:cNvSpPr>
          <p:nvPr/>
        </p:nvSpPr>
        <p:spPr bwMode="auto">
          <a:xfrm>
            <a:off x="4829175" y="4686300"/>
            <a:ext cx="71438" cy="71438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062" name="1045 Elipse">
            <a:extLst>
              <a:ext uri="{FF2B5EF4-FFF2-40B4-BE49-F238E27FC236}">
                <a16:creationId xmlns:a16="http://schemas.microsoft.com/office/drawing/2014/main" id="{1DACB96E-FC57-4FD0-AC4D-C7178510FE99}"/>
              </a:ext>
            </a:extLst>
          </p:cNvPr>
          <p:cNvSpPr>
            <a:spLocks noChangeAspect="1"/>
          </p:cNvSpPr>
          <p:nvPr/>
        </p:nvSpPr>
        <p:spPr bwMode="auto">
          <a:xfrm>
            <a:off x="4757738" y="4757738"/>
            <a:ext cx="71437" cy="71437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063" name="1046 Elipse">
            <a:extLst>
              <a:ext uri="{FF2B5EF4-FFF2-40B4-BE49-F238E27FC236}">
                <a16:creationId xmlns:a16="http://schemas.microsoft.com/office/drawing/2014/main" id="{B164530A-264C-4DB2-84BA-59DEB6C5CFAF}"/>
              </a:ext>
            </a:extLst>
          </p:cNvPr>
          <p:cNvSpPr>
            <a:spLocks noChangeAspect="1"/>
          </p:cNvSpPr>
          <p:nvPr/>
        </p:nvSpPr>
        <p:spPr bwMode="auto">
          <a:xfrm>
            <a:off x="3143250" y="2928938"/>
            <a:ext cx="71438" cy="71437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064" name="1047 Elipse">
            <a:extLst>
              <a:ext uri="{FF2B5EF4-FFF2-40B4-BE49-F238E27FC236}">
                <a16:creationId xmlns:a16="http://schemas.microsoft.com/office/drawing/2014/main" id="{ED10273D-7B8E-4ABE-9A40-BC7CCFD31F70}"/>
              </a:ext>
            </a:extLst>
          </p:cNvPr>
          <p:cNvSpPr>
            <a:spLocks noChangeAspect="1"/>
          </p:cNvSpPr>
          <p:nvPr/>
        </p:nvSpPr>
        <p:spPr bwMode="auto">
          <a:xfrm>
            <a:off x="3143250" y="2786063"/>
            <a:ext cx="71438" cy="71437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065" name="1048 Elipse">
            <a:extLst>
              <a:ext uri="{FF2B5EF4-FFF2-40B4-BE49-F238E27FC236}">
                <a16:creationId xmlns:a16="http://schemas.microsoft.com/office/drawing/2014/main" id="{BA2CF582-4FE3-4831-A97A-E19E9F652CDE}"/>
              </a:ext>
            </a:extLst>
          </p:cNvPr>
          <p:cNvSpPr>
            <a:spLocks noChangeAspect="1"/>
          </p:cNvSpPr>
          <p:nvPr/>
        </p:nvSpPr>
        <p:spPr bwMode="auto">
          <a:xfrm>
            <a:off x="3071813" y="2857500"/>
            <a:ext cx="71437" cy="71438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066" name="1049 Elipse">
            <a:extLst>
              <a:ext uri="{FF2B5EF4-FFF2-40B4-BE49-F238E27FC236}">
                <a16:creationId xmlns:a16="http://schemas.microsoft.com/office/drawing/2014/main" id="{195716EA-E0B2-4C20-AEF3-02160BF7E2C8}"/>
              </a:ext>
            </a:extLst>
          </p:cNvPr>
          <p:cNvSpPr>
            <a:spLocks noChangeAspect="1"/>
          </p:cNvSpPr>
          <p:nvPr/>
        </p:nvSpPr>
        <p:spPr bwMode="auto">
          <a:xfrm>
            <a:off x="3295650" y="3081338"/>
            <a:ext cx="71438" cy="71437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067" name="1050 Elipse">
            <a:extLst>
              <a:ext uri="{FF2B5EF4-FFF2-40B4-BE49-F238E27FC236}">
                <a16:creationId xmlns:a16="http://schemas.microsoft.com/office/drawing/2014/main" id="{8D377386-82DD-4442-9028-398C6BAB9CA8}"/>
              </a:ext>
            </a:extLst>
          </p:cNvPr>
          <p:cNvSpPr>
            <a:spLocks noChangeAspect="1"/>
          </p:cNvSpPr>
          <p:nvPr/>
        </p:nvSpPr>
        <p:spPr bwMode="auto">
          <a:xfrm>
            <a:off x="3295650" y="2938463"/>
            <a:ext cx="71438" cy="71437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068" name="1051 Elipse">
            <a:extLst>
              <a:ext uri="{FF2B5EF4-FFF2-40B4-BE49-F238E27FC236}">
                <a16:creationId xmlns:a16="http://schemas.microsoft.com/office/drawing/2014/main" id="{9CD93309-4046-485A-9EB8-3A18D84CAAF3}"/>
              </a:ext>
            </a:extLst>
          </p:cNvPr>
          <p:cNvSpPr>
            <a:spLocks noChangeAspect="1"/>
          </p:cNvSpPr>
          <p:nvPr/>
        </p:nvSpPr>
        <p:spPr bwMode="auto">
          <a:xfrm>
            <a:off x="3224213" y="3009900"/>
            <a:ext cx="71437" cy="71438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069" name="1052 Elipse">
            <a:extLst>
              <a:ext uri="{FF2B5EF4-FFF2-40B4-BE49-F238E27FC236}">
                <a16:creationId xmlns:a16="http://schemas.microsoft.com/office/drawing/2014/main" id="{CED011E8-A5B7-43C4-815B-D8FC910F4F9B}"/>
              </a:ext>
            </a:extLst>
          </p:cNvPr>
          <p:cNvSpPr>
            <a:spLocks noChangeAspect="1"/>
          </p:cNvSpPr>
          <p:nvPr/>
        </p:nvSpPr>
        <p:spPr bwMode="auto">
          <a:xfrm>
            <a:off x="3448050" y="3233738"/>
            <a:ext cx="71438" cy="71437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070" name="1053 Elipse">
            <a:extLst>
              <a:ext uri="{FF2B5EF4-FFF2-40B4-BE49-F238E27FC236}">
                <a16:creationId xmlns:a16="http://schemas.microsoft.com/office/drawing/2014/main" id="{39080C27-4C29-4BCA-B1D2-32B888C7AC69}"/>
              </a:ext>
            </a:extLst>
          </p:cNvPr>
          <p:cNvSpPr>
            <a:spLocks noChangeAspect="1"/>
          </p:cNvSpPr>
          <p:nvPr/>
        </p:nvSpPr>
        <p:spPr bwMode="auto">
          <a:xfrm>
            <a:off x="3448050" y="3090863"/>
            <a:ext cx="71438" cy="71437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071" name="1054 Elipse">
            <a:extLst>
              <a:ext uri="{FF2B5EF4-FFF2-40B4-BE49-F238E27FC236}">
                <a16:creationId xmlns:a16="http://schemas.microsoft.com/office/drawing/2014/main" id="{A25EBB99-6431-4CE5-8BC8-8B2F2BDF60F1}"/>
              </a:ext>
            </a:extLst>
          </p:cNvPr>
          <p:cNvSpPr>
            <a:spLocks noChangeAspect="1"/>
          </p:cNvSpPr>
          <p:nvPr/>
        </p:nvSpPr>
        <p:spPr bwMode="auto">
          <a:xfrm>
            <a:off x="3376613" y="3162300"/>
            <a:ext cx="71437" cy="71438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072" name="1055 Elipse">
            <a:extLst>
              <a:ext uri="{FF2B5EF4-FFF2-40B4-BE49-F238E27FC236}">
                <a16:creationId xmlns:a16="http://schemas.microsoft.com/office/drawing/2014/main" id="{14CBBD35-004A-4554-B394-A52F342CF7F0}"/>
              </a:ext>
            </a:extLst>
          </p:cNvPr>
          <p:cNvSpPr>
            <a:spLocks noChangeAspect="1"/>
          </p:cNvSpPr>
          <p:nvPr/>
        </p:nvSpPr>
        <p:spPr bwMode="auto">
          <a:xfrm>
            <a:off x="3600450" y="3386138"/>
            <a:ext cx="71438" cy="71437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073" name="1056 Elipse">
            <a:extLst>
              <a:ext uri="{FF2B5EF4-FFF2-40B4-BE49-F238E27FC236}">
                <a16:creationId xmlns:a16="http://schemas.microsoft.com/office/drawing/2014/main" id="{BBD58549-DD31-406E-BAE5-A4FA0E5374E5}"/>
              </a:ext>
            </a:extLst>
          </p:cNvPr>
          <p:cNvSpPr>
            <a:spLocks noChangeAspect="1"/>
          </p:cNvSpPr>
          <p:nvPr/>
        </p:nvSpPr>
        <p:spPr bwMode="auto">
          <a:xfrm>
            <a:off x="3600450" y="3243263"/>
            <a:ext cx="71438" cy="71437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074" name="1057 Elipse">
            <a:extLst>
              <a:ext uri="{FF2B5EF4-FFF2-40B4-BE49-F238E27FC236}">
                <a16:creationId xmlns:a16="http://schemas.microsoft.com/office/drawing/2014/main" id="{73F33436-DDCC-4BF6-9126-37DAE5AB70A2}"/>
              </a:ext>
            </a:extLst>
          </p:cNvPr>
          <p:cNvSpPr>
            <a:spLocks noChangeAspect="1"/>
          </p:cNvSpPr>
          <p:nvPr/>
        </p:nvSpPr>
        <p:spPr bwMode="auto">
          <a:xfrm>
            <a:off x="3529013" y="3314700"/>
            <a:ext cx="71437" cy="71438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075" name="1058 Elipse">
            <a:extLst>
              <a:ext uri="{FF2B5EF4-FFF2-40B4-BE49-F238E27FC236}">
                <a16:creationId xmlns:a16="http://schemas.microsoft.com/office/drawing/2014/main" id="{0AEBC60B-89A1-48CC-89BC-18EB2A442374}"/>
              </a:ext>
            </a:extLst>
          </p:cNvPr>
          <p:cNvSpPr>
            <a:spLocks noChangeAspect="1"/>
          </p:cNvSpPr>
          <p:nvPr/>
        </p:nvSpPr>
        <p:spPr bwMode="auto">
          <a:xfrm>
            <a:off x="3752850" y="3538538"/>
            <a:ext cx="71438" cy="71437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076" name="1059 Elipse">
            <a:extLst>
              <a:ext uri="{FF2B5EF4-FFF2-40B4-BE49-F238E27FC236}">
                <a16:creationId xmlns:a16="http://schemas.microsoft.com/office/drawing/2014/main" id="{CA2A5BBD-4216-4252-AF19-56A4D2CA99A8}"/>
              </a:ext>
            </a:extLst>
          </p:cNvPr>
          <p:cNvSpPr>
            <a:spLocks noChangeAspect="1"/>
          </p:cNvSpPr>
          <p:nvPr/>
        </p:nvSpPr>
        <p:spPr bwMode="auto">
          <a:xfrm>
            <a:off x="3752850" y="3395663"/>
            <a:ext cx="71438" cy="71437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077" name="1060 Elipse">
            <a:extLst>
              <a:ext uri="{FF2B5EF4-FFF2-40B4-BE49-F238E27FC236}">
                <a16:creationId xmlns:a16="http://schemas.microsoft.com/office/drawing/2014/main" id="{690A1DDB-97D2-43C2-BDF0-95122217098D}"/>
              </a:ext>
            </a:extLst>
          </p:cNvPr>
          <p:cNvSpPr>
            <a:spLocks noChangeAspect="1"/>
          </p:cNvSpPr>
          <p:nvPr/>
        </p:nvSpPr>
        <p:spPr bwMode="auto">
          <a:xfrm>
            <a:off x="3681413" y="3467100"/>
            <a:ext cx="71437" cy="71438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078" name="1061 Elipse">
            <a:extLst>
              <a:ext uri="{FF2B5EF4-FFF2-40B4-BE49-F238E27FC236}">
                <a16:creationId xmlns:a16="http://schemas.microsoft.com/office/drawing/2014/main" id="{9F01A5DF-E23F-4913-87E7-7365C2DB93EF}"/>
              </a:ext>
            </a:extLst>
          </p:cNvPr>
          <p:cNvSpPr>
            <a:spLocks noChangeAspect="1"/>
          </p:cNvSpPr>
          <p:nvPr/>
        </p:nvSpPr>
        <p:spPr bwMode="auto">
          <a:xfrm>
            <a:off x="3905250" y="3690938"/>
            <a:ext cx="71438" cy="71437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079" name="1062 Elipse">
            <a:extLst>
              <a:ext uri="{FF2B5EF4-FFF2-40B4-BE49-F238E27FC236}">
                <a16:creationId xmlns:a16="http://schemas.microsoft.com/office/drawing/2014/main" id="{D8E7062A-1F98-4A92-9F52-69C2491D4D85}"/>
              </a:ext>
            </a:extLst>
          </p:cNvPr>
          <p:cNvSpPr>
            <a:spLocks noChangeAspect="1"/>
          </p:cNvSpPr>
          <p:nvPr/>
        </p:nvSpPr>
        <p:spPr bwMode="auto">
          <a:xfrm>
            <a:off x="3905250" y="3548063"/>
            <a:ext cx="71438" cy="71437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080" name="1063 Elipse">
            <a:extLst>
              <a:ext uri="{FF2B5EF4-FFF2-40B4-BE49-F238E27FC236}">
                <a16:creationId xmlns:a16="http://schemas.microsoft.com/office/drawing/2014/main" id="{2E7D36AE-96B0-44A5-96D9-9BF69CEDF91F}"/>
              </a:ext>
            </a:extLst>
          </p:cNvPr>
          <p:cNvSpPr>
            <a:spLocks noChangeAspect="1"/>
          </p:cNvSpPr>
          <p:nvPr/>
        </p:nvSpPr>
        <p:spPr bwMode="auto">
          <a:xfrm>
            <a:off x="3833813" y="3619500"/>
            <a:ext cx="71437" cy="71438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081" name="1064 Elipse">
            <a:extLst>
              <a:ext uri="{FF2B5EF4-FFF2-40B4-BE49-F238E27FC236}">
                <a16:creationId xmlns:a16="http://schemas.microsoft.com/office/drawing/2014/main" id="{7F5F130F-2AC9-4880-A0F6-A571046D147E}"/>
              </a:ext>
            </a:extLst>
          </p:cNvPr>
          <p:cNvSpPr>
            <a:spLocks noChangeAspect="1"/>
          </p:cNvSpPr>
          <p:nvPr/>
        </p:nvSpPr>
        <p:spPr bwMode="auto">
          <a:xfrm>
            <a:off x="4057650" y="3843338"/>
            <a:ext cx="71438" cy="71437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082" name="1065 Elipse">
            <a:extLst>
              <a:ext uri="{FF2B5EF4-FFF2-40B4-BE49-F238E27FC236}">
                <a16:creationId xmlns:a16="http://schemas.microsoft.com/office/drawing/2014/main" id="{76AB1E13-9BF2-4C3C-A701-0379FBA28426}"/>
              </a:ext>
            </a:extLst>
          </p:cNvPr>
          <p:cNvSpPr>
            <a:spLocks noChangeAspect="1"/>
          </p:cNvSpPr>
          <p:nvPr/>
        </p:nvSpPr>
        <p:spPr bwMode="auto">
          <a:xfrm>
            <a:off x="4057650" y="3700463"/>
            <a:ext cx="71438" cy="71437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083" name="1066 Elipse">
            <a:extLst>
              <a:ext uri="{FF2B5EF4-FFF2-40B4-BE49-F238E27FC236}">
                <a16:creationId xmlns:a16="http://schemas.microsoft.com/office/drawing/2014/main" id="{EC42D235-CFE1-4616-B772-1EDDE7A27E7B}"/>
              </a:ext>
            </a:extLst>
          </p:cNvPr>
          <p:cNvSpPr>
            <a:spLocks noChangeAspect="1"/>
          </p:cNvSpPr>
          <p:nvPr/>
        </p:nvSpPr>
        <p:spPr bwMode="auto">
          <a:xfrm>
            <a:off x="3986213" y="3771900"/>
            <a:ext cx="71437" cy="71438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084" name="1067 Elipse">
            <a:extLst>
              <a:ext uri="{FF2B5EF4-FFF2-40B4-BE49-F238E27FC236}">
                <a16:creationId xmlns:a16="http://schemas.microsoft.com/office/drawing/2014/main" id="{E3D4D3CE-D54E-469A-B290-04E03807650D}"/>
              </a:ext>
            </a:extLst>
          </p:cNvPr>
          <p:cNvSpPr>
            <a:spLocks noChangeAspect="1"/>
          </p:cNvSpPr>
          <p:nvPr/>
        </p:nvSpPr>
        <p:spPr bwMode="auto">
          <a:xfrm>
            <a:off x="4210050" y="3995738"/>
            <a:ext cx="71438" cy="71437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085" name="1068 Elipse">
            <a:extLst>
              <a:ext uri="{FF2B5EF4-FFF2-40B4-BE49-F238E27FC236}">
                <a16:creationId xmlns:a16="http://schemas.microsoft.com/office/drawing/2014/main" id="{2B5E0A70-690C-42F5-A6BA-AC0F4DFB3BBA}"/>
              </a:ext>
            </a:extLst>
          </p:cNvPr>
          <p:cNvSpPr>
            <a:spLocks noChangeAspect="1"/>
          </p:cNvSpPr>
          <p:nvPr/>
        </p:nvSpPr>
        <p:spPr bwMode="auto">
          <a:xfrm>
            <a:off x="4210050" y="3852863"/>
            <a:ext cx="71438" cy="71437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086" name="1069 Elipse">
            <a:extLst>
              <a:ext uri="{FF2B5EF4-FFF2-40B4-BE49-F238E27FC236}">
                <a16:creationId xmlns:a16="http://schemas.microsoft.com/office/drawing/2014/main" id="{5570531F-D1D0-462D-8E41-868CDB9FE011}"/>
              </a:ext>
            </a:extLst>
          </p:cNvPr>
          <p:cNvSpPr>
            <a:spLocks noChangeAspect="1"/>
          </p:cNvSpPr>
          <p:nvPr/>
        </p:nvSpPr>
        <p:spPr bwMode="auto">
          <a:xfrm>
            <a:off x="4138613" y="3924300"/>
            <a:ext cx="71437" cy="71438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087" name="1070 Elipse">
            <a:extLst>
              <a:ext uri="{FF2B5EF4-FFF2-40B4-BE49-F238E27FC236}">
                <a16:creationId xmlns:a16="http://schemas.microsoft.com/office/drawing/2014/main" id="{95C0D32F-4413-4BC5-9F61-E0B0B59CE1BB}"/>
              </a:ext>
            </a:extLst>
          </p:cNvPr>
          <p:cNvSpPr>
            <a:spLocks noChangeAspect="1"/>
          </p:cNvSpPr>
          <p:nvPr/>
        </p:nvSpPr>
        <p:spPr bwMode="auto">
          <a:xfrm>
            <a:off x="4362450" y="4148138"/>
            <a:ext cx="71438" cy="71437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088" name="1071 Elipse">
            <a:extLst>
              <a:ext uri="{FF2B5EF4-FFF2-40B4-BE49-F238E27FC236}">
                <a16:creationId xmlns:a16="http://schemas.microsoft.com/office/drawing/2014/main" id="{DE42AA6D-38B0-4F6C-8B71-EBD5BA5015E5}"/>
              </a:ext>
            </a:extLst>
          </p:cNvPr>
          <p:cNvSpPr>
            <a:spLocks noChangeAspect="1"/>
          </p:cNvSpPr>
          <p:nvPr/>
        </p:nvSpPr>
        <p:spPr bwMode="auto">
          <a:xfrm>
            <a:off x="4362450" y="4005263"/>
            <a:ext cx="71438" cy="71437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089" name="1072 Elipse">
            <a:extLst>
              <a:ext uri="{FF2B5EF4-FFF2-40B4-BE49-F238E27FC236}">
                <a16:creationId xmlns:a16="http://schemas.microsoft.com/office/drawing/2014/main" id="{57E67770-EF3C-4BED-BC0B-8CFF8A826A4D}"/>
              </a:ext>
            </a:extLst>
          </p:cNvPr>
          <p:cNvSpPr>
            <a:spLocks noChangeAspect="1"/>
          </p:cNvSpPr>
          <p:nvPr/>
        </p:nvSpPr>
        <p:spPr bwMode="auto">
          <a:xfrm>
            <a:off x="4291013" y="4076700"/>
            <a:ext cx="71437" cy="71438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090" name="1073 Elipse">
            <a:extLst>
              <a:ext uri="{FF2B5EF4-FFF2-40B4-BE49-F238E27FC236}">
                <a16:creationId xmlns:a16="http://schemas.microsoft.com/office/drawing/2014/main" id="{31951D62-F964-47EB-9123-8037E4C50ED1}"/>
              </a:ext>
            </a:extLst>
          </p:cNvPr>
          <p:cNvSpPr>
            <a:spLocks noChangeAspect="1"/>
          </p:cNvSpPr>
          <p:nvPr/>
        </p:nvSpPr>
        <p:spPr bwMode="auto">
          <a:xfrm>
            <a:off x="4514850" y="4300538"/>
            <a:ext cx="71438" cy="71437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091" name="1074 Elipse">
            <a:extLst>
              <a:ext uri="{FF2B5EF4-FFF2-40B4-BE49-F238E27FC236}">
                <a16:creationId xmlns:a16="http://schemas.microsoft.com/office/drawing/2014/main" id="{FF95E2EE-0EEE-4F62-8224-5B69E0D0C9B2}"/>
              </a:ext>
            </a:extLst>
          </p:cNvPr>
          <p:cNvSpPr>
            <a:spLocks noChangeAspect="1"/>
          </p:cNvSpPr>
          <p:nvPr/>
        </p:nvSpPr>
        <p:spPr bwMode="auto">
          <a:xfrm>
            <a:off x="4514850" y="4157663"/>
            <a:ext cx="71438" cy="71437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092" name="1075 Elipse">
            <a:extLst>
              <a:ext uri="{FF2B5EF4-FFF2-40B4-BE49-F238E27FC236}">
                <a16:creationId xmlns:a16="http://schemas.microsoft.com/office/drawing/2014/main" id="{18A7AC52-10C0-455A-8949-95D12C06D2EC}"/>
              </a:ext>
            </a:extLst>
          </p:cNvPr>
          <p:cNvSpPr>
            <a:spLocks noChangeAspect="1"/>
          </p:cNvSpPr>
          <p:nvPr/>
        </p:nvSpPr>
        <p:spPr bwMode="auto">
          <a:xfrm>
            <a:off x="4443413" y="4229100"/>
            <a:ext cx="71437" cy="71438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093" name="1076 Elipse">
            <a:extLst>
              <a:ext uri="{FF2B5EF4-FFF2-40B4-BE49-F238E27FC236}">
                <a16:creationId xmlns:a16="http://schemas.microsoft.com/office/drawing/2014/main" id="{7C676702-FE7E-4B95-82C2-BB10F04A4855}"/>
              </a:ext>
            </a:extLst>
          </p:cNvPr>
          <p:cNvSpPr>
            <a:spLocks noChangeAspect="1"/>
          </p:cNvSpPr>
          <p:nvPr/>
        </p:nvSpPr>
        <p:spPr bwMode="auto">
          <a:xfrm>
            <a:off x="4667250" y="4452938"/>
            <a:ext cx="71438" cy="71437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094" name="1077 Elipse">
            <a:extLst>
              <a:ext uri="{FF2B5EF4-FFF2-40B4-BE49-F238E27FC236}">
                <a16:creationId xmlns:a16="http://schemas.microsoft.com/office/drawing/2014/main" id="{D60446E6-E9B3-4320-8B5C-8C6544AB3905}"/>
              </a:ext>
            </a:extLst>
          </p:cNvPr>
          <p:cNvSpPr>
            <a:spLocks noChangeAspect="1"/>
          </p:cNvSpPr>
          <p:nvPr/>
        </p:nvSpPr>
        <p:spPr bwMode="auto">
          <a:xfrm>
            <a:off x="4667250" y="4310063"/>
            <a:ext cx="71438" cy="71437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095" name="1078 Elipse">
            <a:extLst>
              <a:ext uri="{FF2B5EF4-FFF2-40B4-BE49-F238E27FC236}">
                <a16:creationId xmlns:a16="http://schemas.microsoft.com/office/drawing/2014/main" id="{B7398724-DB15-41A1-8C19-D781FB8BCF83}"/>
              </a:ext>
            </a:extLst>
          </p:cNvPr>
          <p:cNvSpPr>
            <a:spLocks noChangeAspect="1"/>
          </p:cNvSpPr>
          <p:nvPr/>
        </p:nvSpPr>
        <p:spPr bwMode="auto">
          <a:xfrm>
            <a:off x="4595813" y="4381500"/>
            <a:ext cx="71437" cy="71438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096" name="1079 Elipse">
            <a:extLst>
              <a:ext uri="{FF2B5EF4-FFF2-40B4-BE49-F238E27FC236}">
                <a16:creationId xmlns:a16="http://schemas.microsoft.com/office/drawing/2014/main" id="{197E634D-7763-4F4E-9293-AC8F3FBB4B86}"/>
              </a:ext>
            </a:extLst>
          </p:cNvPr>
          <p:cNvSpPr>
            <a:spLocks noChangeAspect="1"/>
          </p:cNvSpPr>
          <p:nvPr/>
        </p:nvSpPr>
        <p:spPr bwMode="auto">
          <a:xfrm>
            <a:off x="4819650" y="4605338"/>
            <a:ext cx="71438" cy="71437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097" name="1080 Elipse">
            <a:extLst>
              <a:ext uri="{FF2B5EF4-FFF2-40B4-BE49-F238E27FC236}">
                <a16:creationId xmlns:a16="http://schemas.microsoft.com/office/drawing/2014/main" id="{E8C71479-FA15-4F18-B707-F60488363EB4}"/>
              </a:ext>
            </a:extLst>
          </p:cNvPr>
          <p:cNvSpPr>
            <a:spLocks noChangeAspect="1"/>
          </p:cNvSpPr>
          <p:nvPr/>
        </p:nvSpPr>
        <p:spPr bwMode="auto">
          <a:xfrm>
            <a:off x="4819650" y="4462463"/>
            <a:ext cx="71438" cy="71437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098" name="1081 Elipse">
            <a:extLst>
              <a:ext uri="{FF2B5EF4-FFF2-40B4-BE49-F238E27FC236}">
                <a16:creationId xmlns:a16="http://schemas.microsoft.com/office/drawing/2014/main" id="{2E2F0D55-961E-478D-9A39-E9034DF57F0D}"/>
              </a:ext>
            </a:extLst>
          </p:cNvPr>
          <p:cNvSpPr>
            <a:spLocks noChangeAspect="1"/>
          </p:cNvSpPr>
          <p:nvPr/>
        </p:nvSpPr>
        <p:spPr bwMode="auto">
          <a:xfrm>
            <a:off x="4748213" y="4533900"/>
            <a:ext cx="71437" cy="71438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099" name="1082 Elipse">
            <a:extLst>
              <a:ext uri="{FF2B5EF4-FFF2-40B4-BE49-F238E27FC236}">
                <a16:creationId xmlns:a16="http://schemas.microsoft.com/office/drawing/2014/main" id="{5BB58E5E-22DC-450C-BF0E-5DD1F2E55D9F}"/>
              </a:ext>
            </a:extLst>
          </p:cNvPr>
          <p:cNvSpPr>
            <a:spLocks noChangeAspect="1"/>
          </p:cNvSpPr>
          <p:nvPr/>
        </p:nvSpPr>
        <p:spPr bwMode="auto">
          <a:xfrm>
            <a:off x="4972050" y="4757738"/>
            <a:ext cx="71438" cy="71437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100" name="1083 Elipse">
            <a:extLst>
              <a:ext uri="{FF2B5EF4-FFF2-40B4-BE49-F238E27FC236}">
                <a16:creationId xmlns:a16="http://schemas.microsoft.com/office/drawing/2014/main" id="{DBCF4DA2-0C34-4BC3-BD47-B5384E813427}"/>
              </a:ext>
            </a:extLst>
          </p:cNvPr>
          <p:cNvSpPr>
            <a:spLocks noChangeAspect="1"/>
          </p:cNvSpPr>
          <p:nvPr/>
        </p:nvSpPr>
        <p:spPr bwMode="auto">
          <a:xfrm>
            <a:off x="4972050" y="4614863"/>
            <a:ext cx="71438" cy="71437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101" name="1084 Elipse">
            <a:extLst>
              <a:ext uri="{FF2B5EF4-FFF2-40B4-BE49-F238E27FC236}">
                <a16:creationId xmlns:a16="http://schemas.microsoft.com/office/drawing/2014/main" id="{4B3647DB-D041-4DCE-9C84-AE312D801341}"/>
              </a:ext>
            </a:extLst>
          </p:cNvPr>
          <p:cNvSpPr>
            <a:spLocks noChangeAspect="1"/>
          </p:cNvSpPr>
          <p:nvPr/>
        </p:nvSpPr>
        <p:spPr bwMode="auto">
          <a:xfrm>
            <a:off x="4900613" y="4686300"/>
            <a:ext cx="71437" cy="71438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102" name="1085 Elipse">
            <a:extLst>
              <a:ext uri="{FF2B5EF4-FFF2-40B4-BE49-F238E27FC236}">
                <a16:creationId xmlns:a16="http://schemas.microsoft.com/office/drawing/2014/main" id="{5964A9AC-74EC-41B5-9163-A8E7170BAFB0}"/>
              </a:ext>
            </a:extLst>
          </p:cNvPr>
          <p:cNvSpPr>
            <a:spLocks noChangeAspect="1"/>
          </p:cNvSpPr>
          <p:nvPr/>
        </p:nvSpPr>
        <p:spPr bwMode="auto">
          <a:xfrm>
            <a:off x="3429000" y="3000375"/>
            <a:ext cx="71438" cy="71438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103" name="1086 Elipse">
            <a:extLst>
              <a:ext uri="{FF2B5EF4-FFF2-40B4-BE49-F238E27FC236}">
                <a16:creationId xmlns:a16="http://schemas.microsoft.com/office/drawing/2014/main" id="{D5F0F334-8AE6-422A-97D2-3566AF9E5B6A}"/>
              </a:ext>
            </a:extLst>
          </p:cNvPr>
          <p:cNvSpPr>
            <a:spLocks noChangeAspect="1"/>
          </p:cNvSpPr>
          <p:nvPr/>
        </p:nvSpPr>
        <p:spPr bwMode="auto">
          <a:xfrm>
            <a:off x="3429000" y="2857500"/>
            <a:ext cx="71438" cy="71438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104" name="1087 Elipse">
            <a:extLst>
              <a:ext uri="{FF2B5EF4-FFF2-40B4-BE49-F238E27FC236}">
                <a16:creationId xmlns:a16="http://schemas.microsoft.com/office/drawing/2014/main" id="{8918223C-DF41-42B6-8BF1-05B898085DA2}"/>
              </a:ext>
            </a:extLst>
          </p:cNvPr>
          <p:cNvSpPr>
            <a:spLocks noChangeAspect="1"/>
          </p:cNvSpPr>
          <p:nvPr/>
        </p:nvSpPr>
        <p:spPr bwMode="auto">
          <a:xfrm>
            <a:off x="3357563" y="2928938"/>
            <a:ext cx="71437" cy="71437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105" name="1088 Elipse">
            <a:extLst>
              <a:ext uri="{FF2B5EF4-FFF2-40B4-BE49-F238E27FC236}">
                <a16:creationId xmlns:a16="http://schemas.microsoft.com/office/drawing/2014/main" id="{5F57983F-CED1-45BC-9DC1-AA10A0F6B290}"/>
              </a:ext>
            </a:extLst>
          </p:cNvPr>
          <p:cNvSpPr>
            <a:spLocks noChangeAspect="1"/>
          </p:cNvSpPr>
          <p:nvPr/>
        </p:nvSpPr>
        <p:spPr bwMode="auto">
          <a:xfrm>
            <a:off x="3581400" y="3152775"/>
            <a:ext cx="71438" cy="71438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106" name="1089 Elipse">
            <a:extLst>
              <a:ext uri="{FF2B5EF4-FFF2-40B4-BE49-F238E27FC236}">
                <a16:creationId xmlns:a16="http://schemas.microsoft.com/office/drawing/2014/main" id="{E67A2F77-A328-44A5-9753-D5CCCB5285E5}"/>
              </a:ext>
            </a:extLst>
          </p:cNvPr>
          <p:cNvSpPr>
            <a:spLocks noChangeAspect="1"/>
          </p:cNvSpPr>
          <p:nvPr/>
        </p:nvSpPr>
        <p:spPr bwMode="auto">
          <a:xfrm>
            <a:off x="3581400" y="3009900"/>
            <a:ext cx="71438" cy="71438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107" name="1090 Elipse">
            <a:extLst>
              <a:ext uri="{FF2B5EF4-FFF2-40B4-BE49-F238E27FC236}">
                <a16:creationId xmlns:a16="http://schemas.microsoft.com/office/drawing/2014/main" id="{14BEDD24-DA86-4E33-9FED-A54909E81144}"/>
              </a:ext>
            </a:extLst>
          </p:cNvPr>
          <p:cNvSpPr>
            <a:spLocks noChangeAspect="1"/>
          </p:cNvSpPr>
          <p:nvPr/>
        </p:nvSpPr>
        <p:spPr bwMode="auto">
          <a:xfrm>
            <a:off x="3509963" y="3081338"/>
            <a:ext cx="71437" cy="71437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108" name="1091 Elipse">
            <a:extLst>
              <a:ext uri="{FF2B5EF4-FFF2-40B4-BE49-F238E27FC236}">
                <a16:creationId xmlns:a16="http://schemas.microsoft.com/office/drawing/2014/main" id="{DF5CA25C-15B4-4F9F-BAC8-585711FBDFE6}"/>
              </a:ext>
            </a:extLst>
          </p:cNvPr>
          <p:cNvSpPr>
            <a:spLocks noChangeAspect="1"/>
          </p:cNvSpPr>
          <p:nvPr/>
        </p:nvSpPr>
        <p:spPr bwMode="auto">
          <a:xfrm>
            <a:off x="3733800" y="3305175"/>
            <a:ext cx="71438" cy="71438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109" name="1092 Elipse">
            <a:extLst>
              <a:ext uri="{FF2B5EF4-FFF2-40B4-BE49-F238E27FC236}">
                <a16:creationId xmlns:a16="http://schemas.microsoft.com/office/drawing/2014/main" id="{6092E454-F9EF-47A0-8E57-E9408CD70B97}"/>
              </a:ext>
            </a:extLst>
          </p:cNvPr>
          <p:cNvSpPr>
            <a:spLocks noChangeAspect="1"/>
          </p:cNvSpPr>
          <p:nvPr/>
        </p:nvSpPr>
        <p:spPr bwMode="auto">
          <a:xfrm>
            <a:off x="3733800" y="3162300"/>
            <a:ext cx="71438" cy="71438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110" name="1093 Elipse">
            <a:extLst>
              <a:ext uri="{FF2B5EF4-FFF2-40B4-BE49-F238E27FC236}">
                <a16:creationId xmlns:a16="http://schemas.microsoft.com/office/drawing/2014/main" id="{F473BF98-0C60-4715-8B7C-51775290B8A3}"/>
              </a:ext>
            </a:extLst>
          </p:cNvPr>
          <p:cNvSpPr>
            <a:spLocks noChangeAspect="1"/>
          </p:cNvSpPr>
          <p:nvPr/>
        </p:nvSpPr>
        <p:spPr bwMode="auto">
          <a:xfrm>
            <a:off x="3662363" y="3233738"/>
            <a:ext cx="71437" cy="71437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111" name="1094 Elipse">
            <a:extLst>
              <a:ext uri="{FF2B5EF4-FFF2-40B4-BE49-F238E27FC236}">
                <a16:creationId xmlns:a16="http://schemas.microsoft.com/office/drawing/2014/main" id="{75C60329-840D-4C34-8A00-48145439B04C}"/>
              </a:ext>
            </a:extLst>
          </p:cNvPr>
          <p:cNvSpPr>
            <a:spLocks noChangeAspect="1"/>
          </p:cNvSpPr>
          <p:nvPr/>
        </p:nvSpPr>
        <p:spPr bwMode="auto">
          <a:xfrm>
            <a:off x="3886200" y="3457575"/>
            <a:ext cx="71438" cy="71438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112" name="1095 Elipse">
            <a:extLst>
              <a:ext uri="{FF2B5EF4-FFF2-40B4-BE49-F238E27FC236}">
                <a16:creationId xmlns:a16="http://schemas.microsoft.com/office/drawing/2014/main" id="{C111B568-6764-4E83-A668-464A5EC59E16}"/>
              </a:ext>
            </a:extLst>
          </p:cNvPr>
          <p:cNvSpPr>
            <a:spLocks noChangeAspect="1"/>
          </p:cNvSpPr>
          <p:nvPr/>
        </p:nvSpPr>
        <p:spPr bwMode="auto">
          <a:xfrm>
            <a:off x="3886200" y="3314700"/>
            <a:ext cx="71438" cy="71438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113" name="1096 Elipse">
            <a:extLst>
              <a:ext uri="{FF2B5EF4-FFF2-40B4-BE49-F238E27FC236}">
                <a16:creationId xmlns:a16="http://schemas.microsoft.com/office/drawing/2014/main" id="{529703A3-DE40-434E-B999-CDFE6A52DF80}"/>
              </a:ext>
            </a:extLst>
          </p:cNvPr>
          <p:cNvSpPr>
            <a:spLocks noChangeAspect="1"/>
          </p:cNvSpPr>
          <p:nvPr/>
        </p:nvSpPr>
        <p:spPr bwMode="auto">
          <a:xfrm>
            <a:off x="3814763" y="3386138"/>
            <a:ext cx="71437" cy="71437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114" name="1097 Elipse">
            <a:extLst>
              <a:ext uri="{FF2B5EF4-FFF2-40B4-BE49-F238E27FC236}">
                <a16:creationId xmlns:a16="http://schemas.microsoft.com/office/drawing/2014/main" id="{16C5A573-AD75-4D53-B40F-32F7A285590E}"/>
              </a:ext>
            </a:extLst>
          </p:cNvPr>
          <p:cNvSpPr>
            <a:spLocks noChangeAspect="1"/>
          </p:cNvSpPr>
          <p:nvPr/>
        </p:nvSpPr>
        <p:spPr bwMode="auto">
          <a:xfrm>
            <a:off x="4038600" y="3609975"/>
            <a:ext cx="71438" cy="71438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115" name="1098 Elipse">
            <a:extLst>
              <a:ext uri="{FF2B5EF4-FFF2-40B4-BE49-F238E27FC236}">
                <a16:creationId xmlns:a16="http://schemas.microsoft.com/office/drawing/2014/main" id="{013B560D-31C0-43D3-A42F-ECE400B7CE16}"/>
              </a:ext>
            </a:extLst>
          </p:cNvPr>
          <p:cNvSpPr>
            <a:spLocks noChangeAspect="1"/>
          </p:cNvSpPr>
          <p:nvPr/>
        </p:nvSpPr>
        <p:spPr bwMode="auto">
          <a:xfrm>
            <a:off x="4038600" y="3467100"/>
            <a:ext cx="71438" cy="71438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116" name="1099 Elipse">
            <a:extLst>
              <a:ext uri="{FF2B5EF4-FFF2-40B4-BE49-F238E27FC236}">
                <a16:creationId xmlns:a16="http://schemas.microsoft.com/office/drawing/2014/main" id="{B8E05207-DB44-4775-A201-CB68AD01B407}"/>
              </a:ext>
            </a:extLst>
          </p:cNvPr>
          <p:cNvSpPr>
            <a:spLocks noChangeAspect="1"/>
          </p:cNvSpPr>
          <p:nvPr/>
        </p:nvSpPr>
        <p:spPr bwMode="auto">
          <a:xfrm>
            <a:off x="3967163" y="3538538"/>
            <a:ext cx="71437" cy="71437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117" name="1100 Elipse">
            <a:extLst>
              <a:ext uri="{FF2B5EF4-FFF2-40B4-BE49-F238E27FC236}">
                <a16:creationId xmlns:a16="http://schemas.microsoft.com/office/drawing/2014/main" id="{FD2C9078-3D70-4FE4-AA62-CFFCAFCCB7CC}"/>
              </a:ext>
            </a:extLst>
          </p:cNvPr>
          <p:cNvSpPr>
            <a:spLocks noChangeAspect="1"/>
          </p:cNvSpPr>
          <p:nvPr/>
        </p:nvSpPr>
        <p:spPr bwMode="auto">
          <a:xfrm>
            <a:off x="4191000" y="3762375"/>
            <a:ext cx="71438" cy="71438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118" name="1101 Elipse">
            <a:extLst>
              <a:ext uri="{FF2B5EF4-FFF2-40B4-BE49-F238E27FC236}">
                <a16:creationId xmlns:a16="http://schemas.microsoft.com/office/drawing/2014/main" id="{1ABA8E4A-BF43-4990-93E4-0E9712B4094F}"/>
              </a:ext>
            </a:extLst>
          </p:cNvPr>
          <p:cNvSpPr>
            <a:spLocks noChangeAspect="1"/>
          </p:cNvSpPr>
          <p:nvPr/>
        </p:nvSpPr>
        <p:spPr bwMode="auto">
          <a:xfrm>
            <a:off x="4191000" y="3619500"/>
            <a:ext cx="71438" cy="71438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119" name="1102 Elipse">
            <a:extLst>
              <a:ext uri="{FF2B5EF4-FFF2-40B4-BE49-F238E27FC236}">
                <a16:creationId xmlns:a16="http://schemas.microsoft.com/office/drawing/2014/main" id="{73DDB3D8-DED2-4237-A99B-0267EAB56E54}"/>
              </a:ext>
            </a:extLst>
          </p:cNvPr>
          <p:cNvSpPr>
            <a:spLocks noChangeAspect="1"/>
          </p:cNvSpPr>
          <p:nvPr/>
        </p:nvSpPr>
        <p:spPr bwMode="auto">
          <a:xfrm>
            <a:off x="4119563" y="3690938"/>
            <a:ext cx="71437" cy="71437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120" name="1103 Elipse">
            <a:extLst>
              <a:ext uri="{FF2B5EF4-FFF2-40B4-BE49-F238E27FC236}">
                <a16:creationId xmlns:a16="http://schemas.microsoft.com/office/drawing/2014/main" id="{2CC73912-5011-44CE-9964-65A2CAD2CCF0}"/>
              </a:ext>
            </a:extLst>
          </p:cNvPr>
          <p:cNvSpPr>
            <a:spLocks noChangeAspect="1"/>
          </p:cNvSpPr>
          <p:nvPr/>
        </p:nvSpPr>
        <p:spPr bwMode="auto">
          <a:xfrm>
            <a:off x="4343400" y="3914775"/>
            <a:ext cx="71438" cy="71438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121" name="1104 Elipse">
            <a:extLst>
              <a:ext uri="{FF2B5EF4-FFF2-40B4-BE49-F238E27FC236}">
                <a16:creationId xmlns:a16="http://schemas.microsoft.com/office/drawing/2014/main" id="{18D1813B-E435-410E-A566-C25C09CDABEE}"/>
              </a:ext>
            </a:extLst>
          </p:cNvPr>
          <p:cNvSpPr>
            <a:spLocks noChangeAspect="1"/>
          </p:cNvSpPr>
          <p:nvPr/>
        </p:nvSpPr>
        <p:spPr bwMode="auto">
          <a:xfrm>
            <a:off x="4343400" y="3771900"/>
            <a:ext cx="71438" cy="71438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122" name="1105 Elipse">
            <a:extLst>
              <a:ext uri="{FF2B5EF4-FFF2-40B4-BE49-F238E27FC236}">
                <a16:creationId xmlns:a16="http://schemas.microsoft.com/office/drawing/2014/main" id="{625F6C77-0C09-436A-981E-7EBAE85AED46}"/>
              </a:ext>
            </a:extLst>
          </p:cNvPr>
          <p:cNvSpPr>
            <a:spLocks noChangeAspect="1"/>
          </p:cNvSpPr>
          <p:nvPr/>
        </p:nvSpPr>
        <p:spPr bwMode="auto">
          <a:xfrm>
            <a:off x="4271963" y="3843338"/>
            <a:ext cx="71437" cy="71437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123" name="1106 Elipse">
            <a:extLst>
              <a:ext uri="{FF2B5EF4-FFF2-40B4-BE49-F238E27FC236}">
                <a16:creationId xmlns:a16="http://schemas.microsoft.com/office/drawing/2014/main" id="{429EE5F4-6733-4D5F-B461-40BBA5AB11D1}"/>
              </a:ext>
            </a:extLst>
          </p:cNvPr>
          <p:cNvSpPr>
            <a:spLocks noChangeAspect="1"/>
          </p:cNvSpPr>
          <p:nvPr/>
        </p:nvSpPr>
        <p:spPr bwMode="auto">
          <a:xfrm>
            <a:off x="4495800" y="4067175"/>
            <a:ext cx="71438" cy="71438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124" name="1107 Elipse">
            <a:extLst>
              <a:ext uri="{FF2B5EF4-FFF2-40B4-BE49-F238E27FC236}">
                <a16:creationId xmlns:a16="http://schemas.microsoft.com/office/drawing/2014/main" id="{7CE320C3-BCE1-4F23-9A98-3C5F41EF92C1}"/>
              </a:ext>
            </a:extLst>
          </p:cNvPr>
          <p:cNvSpPr>
            <a:spLocks noChangeAspect="1"/>
          </p:cNvSpPr>
          <p:nvPr/>
        </p:nvSpPr>
        <p:spPr bwMode="auto">
          <a:xfrm>
            <a:off x="4495800" y="3924300"/>
            <a:ext cx="71438" cy="71438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125" name="1108 Elipse">
            <a:extLst>
              <a:ext uri="{FF2B5EF4-FFF2-40B4-BE49-F238E27FC236}">
                <a16:creationId xmlns:a16="http://schemas.microsoft.com/office/drawing/2014/main" id="{508D5175-D157-4D04-A1F0-87A359A91628}"/>
              </a:ext>
            </a:extLst>
          </p:cNvPr>
          <p:cNvSpPr>
            <a:spLocks noChangeAspect="1"/>
          </p:cNvSpPr>
          <p:nvPr/>
        </p:nvSpPr>
        <p:spPr bwMode="auto">
          <a:xfrm>
            <a:off x="4424363" y="3995738"/>
            <a:ext cx="71437" cy="71437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126" name="1109 Elipse">
            <a:extLst>
              <a:ext uri="{FF2B5EF4-FFF2-40B4-BE49-F238E27FC236}">
                <a16:creationId xmlns:a16="http://schemas.microsoft.com/office/drawing/2014/main" id="{E56FD65C-80E5-4917-9B00-FBEED7F8D15E}"/>
              </a:ext>
            </a:extLst>
          </p:cNvPr>
          <p:cNvSpPr>
            <a:spLocks noChangeAspect="1"/>
          </p:cNvSpPr>
          <p:nvPr/>
        </p:nvSpPr>
        <p:spPr bwMode="auto">
          <a:xfrm>
            <a:off x="4648200" y="4219575"/>
            <a:ext cx="71438" cy="71438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127" name="1110 Elipse">
            <a:extLst>
              <a:ext uri="{FF2B5EF4-FFF2-40B4-BE49-F238E27FC236}">
                <a16:creationId xmlns:a16="http://schemas.microsoft.com/office/drawing/2014/main" id="{91FA7031-0516-4198-86A6-FDEF039C91DD}"/>
              </a:ext>
            </a:extLst>
          </p:cNvPr>
          <p:cNvSpPr>
            <a:spLocks noChangeAspect="1"/>
          </p:cNvSpPr>
          <p:nvPr/>
        </p:nvSpPr>
        <p:spPr bwMode="auto">
          <a:xfrm>
            <a:off x="4648200" y="4076700"/>
            <a:ext cx="71438" cy="71438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128" name="1111 Elipse">
            <a:extLst>
              <a:ext uri="{FF2B5EF4-FFF2-40B4-BE49-F238E27FC236}">
                <a16:creationId xmlns:a16="http://schemas.microsoft.com/office/drawing/2014/main" id="{0E506B4C-2C0C-486B-BF93-73533C8188AE}"/>
              </a:ext>
            </a:extLst>
          </p:cNvPr>
          <p:cNvSpPr>
            <a:spLocks noChangeAspect="1"/>
          </p:cNvSpPr>
          <p:nvPr/>
        </p:nvSpPr>
        <p:spPr bwMode="auto">
          <a:xfrm>
            <a:off x="4576763" y="4148138"/>
            <a:ext cx="71437" cy="71437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129" name="1112 Elipse">
            <a:extLst>
              <a:ext uri="{FF2B5EF4-FFF2-40B4-BE49-F238E27FC236}">
                <a16:creationId xmlns:a16="http://schemas.microsoft.com/office/drawing/2014/main" id="{30B7617C-7F44-46CB-B3F0-F8E4036A6A3E}"/>
              </a:ext>
            </a:extLst>
          </p:cNvPr>
          <p:cNvSpPr>
            <a:spLocks noChangeAspect="1"/>
          </p:cNvSpPr>
          <p:nvPr/>
        </p:nvSpPr>
        <p:spPr bwMode="auto">
          <a:xfrm>
            <a:off x="4800600" y="4371975"/>
            <a:ext cx="71438" cy="71438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130" name="1113 Elipse">
            <a:extLst>
              <a:ext uri="{FF2B5EF4-FFF2-40B4-BE49-F238E27FC236}">
                <a16:creationId xmlns:a16="http://schemas.microsoft.com/office/drawing/2014/main" id="{C371145C-53CE-4F94-A1E7-246F45A8C3F5}"/>
              </a:ext>
            </a:extLst>
          </p:cNvPr>
          <p:cNvSpPr>
            <a:spLocks noChangeAspect="1"/>
          </p:cNvSpPr>
          <p:nvPr/>
        </p:nvSpPr>
        <p:spPr bwMode="auto">
          <a:xfrm>
            <a:off x="4800600" y="4229100"/>
            <a:ext cx="71438" cy="71438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131" name="1114 Elipse">
            <a:extLst>
              <a:ext uri="{FF2B5EF4-FFF2-40B4-BE49-F238E27FC236}">
                <a16:creationId xmlns:a16="http://schemas.microsoft.com/office/drawing/2014/main" id="{46D3D76C-E8EE-4401-80D4-941053CC026C}"/>
              </a:ext>
            </a:extLst>
          </p:cNvPr>
          <p:cNvSpPr>
            <a:spLocks noChangeAspect="1"/>
          </p:cNvSpPr>
          <p:nvPr/>
        </p:nvSpPr>
        <p:spPr bwMode="auto">
          <a:xfrm>
            <a:off x="4729163" y="4300538"/>
            <a:ext cx="71437" cy="71437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132" name="1115 Elipse">
            <a:extLst>
              <a:ext uri="{FF2B5EF4-FFF2-40B4-BE49-F238E27FC236}">
                <a16:creationId xmlns:a16="http://schemas.microsoft.com/office/drawing/2014/main" id="{D3AE2948-9FD0-40BF-AE20-8D5D7098A5D7}"/>
              </a:ext>
            </a:extLst>
          </p:cNvPr>
          <p:cNvSpPr>
            <a:spLocks noChangeAspect="1"/>
          </p:cNvSpPr>
          <p:nvPr/>
        </p:nvSpPr>
        <p:spPr bwMode="auto">
          <a:xfrm>
            <a:off x="4953000" y="4524375"/>
            <a:ext cx="71438" cy="71438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133" name="1116 Elipse">
            <a:extLst>
              <a:ext uri="{FF2B5EF4-FFF2-40B4-BE49-F238E27FC236}">
                <a16:creationId xmlns:a16="http://schemas.microsoft.com/office/drawing/2014/main" id="{36147A47-203C-444C-9531-D90B656A5A10}"/>
              </a:ext>
            </a:extLst>
          </p:cNvPr>
          <p:cNvSpPr>
            <a:spLocks noChangeAspect="1"/>
          </p:cNvSpPr>
          <p:nvPr/>
        </p:nvSpPr>
        <p:spPr bwMode="auto">
          <a:xfrm>
            <a:off x="4953000" y="4381500"/>
            <a:ext cx="71438" cy="71438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134" name="1117 Elipse">
            <a:extLst>
              <a:ext uri="{FF2B5EF4-FFF2-40B4-BE49-F238E27FC236}">
                <a16:creationId xmlns:a16="http://schemas.microsoft.com/office/drawing/2014/main" id="{EA4FBFDE-43F0-4CCA-9C09-E795FFE99787}"/>
              </a:ext>
            </a:extLst>
          </p:cNvPr>
          <p:cNvSpPr>
            <a:spLocks noChangeAspect="1"/>
          </p:cNvSpPr>
          <p:nvPr/>
        </p:nvSpPr>
        <p:spPr bwMode="auto">
          <a:xfrm>
            <a:off x="4881563" y="4452938"/>
            <a:ext cx="71437" cy="71437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135" name="1118 Elipse">
            <a:extLst>
              <a:ext uri="{FF2B5EF4-FFF2-40B4-BE49-F238E27FC236}">
                <a16:creationId xmlns:a16="http://schemas.microsoft.com/office/drawing/2014/main" id="{34998857-0873-4119-A54D-16D4142D4B5F}"/>
              </a:ext>
            </a:extLst>
          </p:cNvPr>
          <p:cNvSpPr>
            <a:spLocks noChangeAspect="1"/>
          </p:cNvSpPr>
          <p:nvPr/>
        </p:nvSpPr>
        <p:spPr bwMode="auto">
          <a:xfrm>
            <a:off x="3571875" y="2928938"/>
            <a:ext cx="71438" cy="71437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136" name="1119 Elipse">
            <a:extLst>
              <a:ext uri="{FF2B5EF4-FFF2-40B4-BE49-F238E27FC236}">
                <a16:creationId xmlns:a16="http://schemas.microsoft.com/office/drawing/2014/main" id="{7353FBC0-91DA-44C9-9A00-B6F79403AB15}"/>
              </a:ext>
            </a:extLst>
          </p:cNvPr>
          <p:cNvSpPr>
            <a:spLocks noChangeAspect="1"/>
          </p:cNvSpPr>
          <p:nvPr/>
        </p:nvSpPr>
        <p:spPr bwMode="auto">
          <a:xfrm>
            <a:off x="3571875" y="2786063"/>
            <a:ext cx="71438" cy="71437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137" name="1120 Elipse">
            <a:extLst>
              <a:ext uri="{FF2B5EF4-FFF2-40B4-BE49-F238E27FC236}">
                <a16:creationId xmlns:a16="http://schemas.microsoft.com/office/drawing/2014/main" id="{1CCE82C5-412B-4345-84A3-FBB15C14E60F}"/>
              </a:ext>
            </a:extLst>
          </p:cNvPr>
          <p:cNvSpPr>
            <a:spLocks noChangeAspect="1"/>
          </p:cNvSpPr>
          <p:nvPr/>
        </p:nvSpPr>
        <p:spPr bwMode="auto">
          <a:xfrm>
            <a:off x="3500438" y="2857500"/>
            <a:ext cx="71437" cy="71438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138" name="1121 Elipse">
            <a:extLst>
              <a:ext uri="{FF2B5EF4-FFF2-40B4-BE49-F238E27FC236}">
                <a16:creationId xmlns:a16="http://schemas.microsoft.com/office/drawing/2014/main" id="{EA5A2105-B011-4E1F-A5A4-B3531C9E116F}"/>
              </a:ext>
            </a:extLst>
          </p:cNvPr>
          <p:cNvSpPr>
            <a:spLocks noChangeAspect="1"/>
          </p:cNvSpPr>
          <p:nvPr/>
        </p:nvSpPr>
        <p:spPr bwMode="auto">
          <a:xfrm>
            <a:off x="3724275" y="3081338"/>
            <a:ext cx="71438" cy="71437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139" name="1122 Elipse">
            <a:extLst>
              <a:ext uri="{FF2B5EF4-FFF2-40B4-BE49-F238E27FC236}">
                <a16:creationId xmlns:a16="http://schemas.microsoft.com/office/drawing/2014/main" id="{7B633E3E-0CB4-4A82-916B-655C85E27DB8}"/>
              </a:ext>
            </a:extLst>
          </p:cNvPr>
          <p:cNvSpPr>
            <a:spLocks noChangeAspect="1"/>
          </p:cNvSpPr>
          <p:nvPr/>
        </p:nvSpPr>
        <p:spPr bwMode="auto">
          <a:xfrm>
            <a:off x="3724275" y="2938463"/>
            <a:ext cx="71438" cy="71437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140" name="1123 Elipse">
            <a:extLst>
              <a:ext uri="{FF2B5EF4-FFF2-40B4-BE49-F238E27FC236}">
                <a16:creationId xmlns:a16="http://schemas.microsoft.com/office/drawing/2014/main" id="{F5A1FFBF-D0AF-4A02-A54E-D670B3DF825D}"/>
              </a:ext>
            </a:extLst>
          </p:cNvPr>
          <p:cNvSpPr>
            <a:spLocks noChangeAspect="1"/>
          </p:cNvSpPr>
          <p:nvPr/>
        </p:nvSpPr>
        <p:spPr bwMode="auto">
          <a:xfrm>
            <a:off x="3652838" y="3009900"/>
            <a:ext cx="71437" cy="71438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141" name="1124 Elipse">
            <a:extLst>
              <a:ext uri="{FF2B5EF4-FFF2-40B4-BE49-F238E27FC236}">
                <a16:creationId xmlns:a16="http://schemas.microsoft.com/office/drawing/2014/main" id="{A069FBF8-3F6D-4592-8D0A-61A82CCB8616}"/>
              </a:ext>
            </a:extLst>
          </p:cNvPr>
          <p:cNvSpPr>
            <a:spLocks noChangeAspect="1"/>
          </p:cNvSpPr>
          <p:nvPr/>
        </p:nvSpPr>
        <p:spPr bwMode="auto">
          <a:xfrm>
            <a:off x="3876675" y="3233738"/>
            <a:ext cx="71438" cy="71437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142" name="1125 Elipse">
            <a:extLst>
              <a:ext uri="{FF2B5EF4-FFF2-40B4-BE49-F238E27FC236}">
                <a16:creationId xmlns:a16="http://schemas.microsoft.com/office/drawing/2014/main" id="{F20B3A73-981D-414D-A1D6-482DA2234B76}"/>
              </a:ext>
            </a:extLst>
          </p:cNvPr>
          <p:cNvSpPr>
            <a:spLocks noChangeAspect="1"/>
          </p:cNvSpPr>
          <p:nvPr/>
        </p:nvSpPr>
        <p:spPr bwMode="auto">
          <a:xfrm>
            <a:off x="3876675" y="3090863"/>
            <a:ext cx="71438" cy="71437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143" name="1126 Elipse">
            <a:extLst>
              <a:ext uri="{FF2B5EF4-FFF2-40B4-BE49-F238E27FC236}">
                <a16:creationId xmlns:a16="http://schemas.microsoft.com/office/drawing/2014/main" id="{284AE137-D67A-4793-B52C-E02934A2C67B}"/>
              </a:ext>
            </a:extLst>
          </p:cNvPr>
          <p:cNvSpPr>
            <a:spLocks noChangeAspect="1"/>
          </p:cNvSpPr>
          <p:nvPr/>
        </p:nvSpPr>
        <p:spPr bwMode="auto">
          <a:xfrm>
            <a:off x="3805238" y="3162300"/>
            <a:ext cx="71437" cy="71438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144" name="1127 Elipse">
            <a:extLst>
              <a:ext uri="{FF2B5EF4-FFF2-40B4-BE49-F238E27FC236}">
                <a16:creationId xmlns:a16="http://schemas.microsoft.com/office/drawing/2014/main" id="{E8C08B5E-66BB-4DF3-A101-EB2BF0FBCF86}"/>
              </a:ext>
            </a:extLst>
          </p:cNvPr>
          <p:cNvSpPr>
            <a:spLocks noChangeAspect="1"/>
          </p:cNvSpPr>
          <p:nvPr/>
        </p:nvSpPr>
        <p:spPr bwMode="auto">
          <a:xfrm>
            <a:off x="4029075" y="3386138"/>
            <a:ext cx="71438" cy="71437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145" name="1128 Elipse">
            <a:extLst>
              <a:ext uri="{FF2B5EF4-FFF2-40B4-BE49-F238E27FC236}">
                <a16:creationId xmlns:a16="http://schemas.microsoft.com/office/drawing/2014/main" id="{6E0DC4FD-D31A-4C02-B0F0-34415A173BEB}"/>
              </a:ext>
            </a:extLst>
          </p:cNvPr>
          <p:cNvSpPr>
            <a:spLocks noChangeAspect="1"/>
          </p:cNvSpPr>
          <p:nvPr/>
        </p:nvSpPr>
        <p:spPr bwMode="auto">
          <a:xfrm>
            <a:off x="4029075" y="3243263"/>
            <a:ext cx="71438" cy="71437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146" name="1129 Elipse">
            <a:extLst>
              <a:ext uri="{FF2B5EF4-FFF2-40B4-BE49-F238E27FC236}">
                <a16:creationId xmlns:a16="http://schemas.microsoft.com/office/drawing/2014/main" id="{CB076301-897C-4E03-91A7-37AC116707DE}"/>
              </a:ext>
            </a:extLst>
          </p:cNvPr>
          <p:cNvSpPr>
            <a:spLocks noChangeAspect="1"/>
          </p:cNvSpPr>
          <p:nvPr/>
        </p:nvSpPr>
        <p:spPr bwMode="auto">
          <a:xfrm>
            <a:off x="3957638" y="3314700"/>
            <a:ext cx="71437" cy="71438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147" name="1130 Elipse">
            <a:extLst>
              <a:ext uri="{FF2B5EF4-FFF2-40B4-BE49-F238E27FC236}">
                <a16:creationId xmlns:a16="http://schemas.microsoft.com/office/drawing/2014/main" id="{8E989BF3-0A7D-4FA1-8EDD-EB1226FCB235}"/>
              </a:ext>
            </a:extLst>
          </p:cNvPr>
          <p:cNvSpPr>
            <a:spLocks noChangeAspect="1"/>
          </p:cNvSpPr>
          <p:nvPr/>
        </p:nvSpPr>
        <p:spPr bwMode="auto">
          <a:xfrm>
            <a:off x="4181475" y="3538538"/>
            <a:ext cx="71438" cy="71437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148" name="1131 Elipse">
            <a:extLst>
              <a:ext uri="{FF2B5EF4-FFF2-40B4-BE49-F238E27FC236}">
                <a16:creationId xmlns:a16="http://schemas.microsoft.com/office/drawing/2014/main" id="{B4D430C1-ABA2-4160-8F02-B8FF9F979A51}"/>
              </a:ext>
            </a:extLst>
          </p:cNvPr>
          <p:cNvSpPr>
            <a:spLocks noChangeAspect="1"/>
          </p:cNvSpPr>
          <p:nvPr/>
        </p:nvSpPr>
        <p:spPr bwMode="auto">
          <a:xfrm>
            <a:off x="4181475" y="3395663"/>
            <a:ext cx="71438" cy="71437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149" name="1132 Elipse">
            <a:extLst>
              <a:ext uri="{FF2B5EF4-FFF2-40B4-BE49-F238E27FC236}">
                <a16:creationId xmlns:a16="http://schemas.microsoft.com/office/drawing/2014/main" id="{3F92FE10-0CDF-4F3B-95B5-C31DFA1F1A10}"/>
              </a:ext>
            </a:extLst>
          </p:cNvPr>
          <p:cNvSpPr>
            <a:spLocks noChangeAspect="1"/>
          </p:cNvSpPr>
          <p:nvPr/>
        </p:nvSpPr>
        <p:spPr bwMode="auto">
          <a:xfrm>
            <a:off x="4110038" y="3467100"/>
            <a:ext cx="71437" cy="71438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150" name="1133 Elipse">
            <a:extLst>
              <a:ext uri="{FF2B5EF4-FFF2-40B4-BE49-F238E27FC236}">
                <a16:creationId xmlns:a16="http://schemas.microsoft.com/office/drawing/2014/main" id="{3C5E370E-1854-4C80-A88E-391254E94E90}"/>
              </a:ext>
            </a:extLst>
          </p:cNvPr>
          <p:cNvSpPr>
            <a:spLocks noChangeAspect="1"/>
          </p:cNvSpPr>
          <p:nvPr/>
        </p:nvSpPr>
        <p:spPr bwMode="auto">
          <a:xfrm>
            <a:off x="4333875" y="3690938"/>
            <a:ext cx="71438" cy="71437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151" name="1134 Elipse">
            <a:extLst>
              <a:ext uri="{FF2B5EF4-FFF2-40B4-BE49-F238E27FC236}">
                <a16:creationId xmlns:a16="http://schemas.microsoft.com/office/drawing/2014/main" id="{753F5DEF-23E5-438D-8D63-A47DA8EB4C9C}"/>
              </a:ext>
            </a:extLst>
          </p:cNvPr>
          <p:cNvSpPr>
            <a:spLocks noChangeAspect="1"/>
          </p:cNvSpPr>
          <p:nvPr/>
        </p:nvSpPr>
        <p:spPr bwMode="auto">
          <a:xfrm>
            <a:off x="4333875" y="3548063"/>
            <a:ext cx="71438" cy="71437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152" name="1135 Elipse">
            <a:extLst>
              <a:ext uri="{FF2B5EF4-FFF2-40B4-BE49-F238E27FC236}">
                <a16:creationId xmlns:a16="http://schemas.microsoft.com/office/drawing/2014/main" id="{BCFCC983-3D8F-432E-8AE2-75FDF683E281}"/>
              </a:ext>
            </a:extLst>
          </p:cNvPr>
          <p:cNvSpPr>
            <a:spLocks noChangeAspect="1"/>
          </p:cNvSpPr>
          <p:nvPr/>
        </p:nvSpPr>
        <p:spPr bwMode="auto">
          <a:xfrm>
            <a:off x="4262438" y="3619500"/>
            <a:ext cx="71437" cy="71438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153" name="1136 Elipse">
            <a:extLst>
              <a:ext uri="{FF2B5EF4-FFF2-40B4-BE49-F238E27FC236}">
                <a16:creationId xmlns:a16="http://schemas.microsoft.com/office/drawing/2014/main" id="{2C9A1EFA-13EF-46E6-BCF8-FC1E9E73B921}"/>
              </a:ext>
            </a:extLst>
          </p:cNvPr>
          <p:cNvSpPr>
            <a:spLocks noChangeAspect="1"/>
          </p:cNvSpPr>
          <p:nvPr/>
        </p:nvSpPr>
        <p:spPr bwMode="auto">
          <a:xfrm>
            <a:off x="4486275" y="3843338"/>
            <a:ext cx="71438" cy="71437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154" name="1137 Elipse">
            <a:extLst>
              <a:ext uri="{FF2B5EF4-FFF2-40B4-BE49-F238E27FC236}">
                <a16:creationId xmlns:a16="http://schemas.microsoft.com/office/drawing/2014/main" id="{C4E5E7FF-0946-4B9D-8B63-562B4DECA097}"/>
              </a:ext>
            </a:extLst>
          </p:cNvPr>
          <p:cNvSpPr>
            <a:spLocks noChangeAspect="1"/>
          </p:cNvSpPr>
          <p:nvPr/>
        </p:nvSpPr>
        <p:spPr bwMode="auto">
          <a:xfrm>
            <a:off x="4486275" y="3700463"/>
            <a:ext cx="71438" cy="71437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155" name="1138 Elipse">
            <a:extLst>
              <a:ext uri="{FF2B5EF4-FFF2-40B4-BE49-F238E27FC236}">
                <a16:creationId xmlns:a16="http://schemas.microsoft.com/office/drawing/2014/main" id="{6A2E3E6C-9555-42F5-A679-D3C1BB5ECBF6}"/>
              </a:ext>
            </a:extLst>
          </p:cNvPr>
          <p:cNvSpPr>
            <a:spLocks noChangeAspect="1"/>
          </p:cNvSpPr>
          <p:nvPr/>
        </p:nvSpPr>
        <p:spPr bwMode="auto">
          <a:xfrm>
            <a:off x="4414838" y="3771900"/>
            <a:ext cx="71437" cy="71438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156" name="1139 Elipse">
            <a:extLst>
              <a:ext uri="{FF2B5EF4-FFF2-40B4-BE49-F238E27FC236}">
                <a16:creationId xmlns:a16="http://schemas.microsoft.com/office/drawing/2014/main" id="{CD03C303-B354-4D18-87E0-A4F04484DE87}"/>
              </a:ext>
            </a:extLst>
          </p:cNvPr>
          <p:cNvSpPr>
            <a:spLocks noChangeAspect="1"/>
          </p:cNvSpPr>
          <p:nvPr/>
        </p:nvSpPr>
        <p:spPr bwMode="auto">
          <a:xfrm>
            <a:off x="4638675" y="3995738"/>
            <a:ext cx="71438" cy="71437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157" name="1140 Elipse">
            <a:extLst>
              <a:ext uri="{FF2B5EF4-FFF2-40B4-BE49-F238E27FC236}">
                <a16:creationId xmlns:a16="http://schemas.microsoft.com/office/drawing/2014/main" id="{F4F0C3E0-6CD1-4C47-BA55-5BBA270B94D7}"/>
              </a:ext>
            </a:extLst>
          </p:cNvPr>
          <p:cNvSpPr>
            <a:spLocks noChangeAspect="1"/>
          </p:cNvSpPr>
          <p:nvPr/>
        </p:nvSpPr>
        <p:spPr bwMode="auto">
          <a:xfrm>
            <a:off x="4638675" y="3852863"/>
            <a:ext cx="71438" cy="71437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158" name="1141 Elipse">
            <a:extLst>
              <a:ext uri="{FF2B5EF4-FFF2-40B4-BE49-F238E27FC236}">
                <a16:creationId xmlns:a16="http://schemas.microsoft.com/office/drawing/2014/main" id="{3A8D9123-6155-42AC-B0CD-4EFD6DFA82A9}"/>
              </a:ext>
            </a:extLst>
          </p:cNvPr>
          <p:cNvSpPr>
            <a:spLocks noChangeAspect="1"/>
          </p:cNvSpPr>
          <p:nvPr/>
        </p:nvSpPr>
        <p:spPr bwMode="auto">
          <a:xfrm>
            <a:off x="4567238" y="3924300"/>
            <a:ext cx="71437" cy="71438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159" name="1142 Elipse">
            <a:extLst>
              <a:ext uri="{FF2B5EF4-FFF2-40B4-BE49-F238E27FC236}">
                <a16:creationId xmlns:a16="http://schemas.microsoft.com/office/drawing/2014/main" id="{A6EBF604-C204-4F72-B85D-8E0B0C93FABF}"/>
              </a:ext>
            </a:extLst>
          </p:cNvPr>
          <p:cNvSpPr>
            <a:spLocks noChangeAspect="1"/>
          </p:cNvSpPr>
          <p:nvPr/>
        </p:nvSpPr>
        <p:spPr bwMode="auto">
          <a:xfrm>
            <a:off x="4791075" y="4148138"/>
            <a:ext cx="71438" cy="71437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160" name="1143 Elipse">
            <a:extLst>
              <a:ext uri="{FF2B5EF4-FFF2-40B4-BE49-F238E27FC236}">
                <a16:creationId xmlns:a16="http://schemas.microsoft.com/office/drawing/2014/main" id="{39C67F2E-AE3E-4A27-A209-D9AD4E35E74E}"/>
              </a:ext>
            </a:extLst>
          </p:cNvPr>
          <p:cNvSpPr>
            <a:spLocks noChangeAspect="1"/>
          </p:cNvSpPr>
          <p:nvPr/>
        </p:nvSpPr>
        <p:spPr bwMode="auto">
          <a:xfrm>
            <a:off x="4791075" y="4005263"/>
            <a:ext cx="71438" cy="71437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161" name="1144 Elipse">
            <a:extLst>
              <a:ext uri="{FF2B5EF4-FFF2-40B4-BE49-F238E27FC236}">
                <a16:creationId xmlns:a16="http://schemas.microsoft.com/office/drawing/2014/main" id="{4A8BC0AD-7B3F-4D10-8F8C-A3AF3FB7E2E9}"/>
              </a:ext>
            </a:extLst>
          </p:cNvPr>
          <p:cNvSpPr>
            <a:spLocks noChangeAspect="1"/>
          </p:cNvSpPr>
          <p:nvPr/>
        </p:nvSpPr>
        <p:spPr bwMode="auto">
          <a:xfrm>
            <a:off x="4719638" y="4076700"/>
            <a:ext cx="71437" cy="71438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162" name="1145 Elipse">
            <a:extLst>
              <a:ext uri="{FF2B5EF4-FFF2-40B4-BE49-F238E27FC236}">
                <a16:creationId xmlns:a16="http://schemas.microsoft.com/office/drawing/2014/main" id="{630310A8-356C-401E-8946-3809975FE8A5}"/>
              </a:ext>
            </a:extLst>
          </p:cNvPr>
          <p:cNvSpPr>
            <a:spLocks noChangeAspect="1"/>
          </p:cNvSpPr>
          <p:nvPr/>
        </p:nvSpPr>
        <p:spPr bwMode="auto">
          <a:xfrm>
            <a:off x="4943475" y="4300538"/>
            <a:ext cx="71438" cy="71437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163" name="1146 Elipse">
            <a:extLst>
              <a:ext uri="{FF2B5EF4-FFF2-40B4-BE49-F238E27FC236}">
                <a16:creationId xmlns:a16="http://schemas.microsoft.com/office/drawing/2014/main" id="{0EA076CC-76DC-4AD0-B376-AD2E9F92B04F}"/>
              </a:ext>
            </a:extLst>
          </p:cNvPr>
          <p:cNvSpPr>
            <a:spLocks noChangeAspect="1"/>
          </p:cNvSpPr>
          <p:nvPr/>
        </p:nvSpPr>
        <p:spPr bwMode="auto">
          <a:xfrm>
            <a:off x="4943475" y="4157663"/>
            <a:ext cx="71438" cy="71437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164" name="1147 Elipse">
            <a:extLst>
              <a:ext uri="{FF2B5EF4-FFF2-40B4-BE49-F238E27FC236}">
                <a16:creationId xmlns:a16="http://schemas.microsoft.com/office/drawing/2014/main" id="{9FDE20CF-3100-4DDF-BDAB-E78ABF59E933}"/>
              </a:ext>
            </a:extLst>
          </p:cNvPr>
          <p:cNvSpPr>
            <a:spLocks noChangeAspect="1"/>
          </p:cNvSpPr>
          <p:nvPr/>
        </p:nvSpPr>
        <p:spPr bwMode="auto">
          <a:xfrm>
            <a:off x="4872038" y="4229100"/>
            <a:ext cx="71437" cy="71438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165" name="1148 Elipse">
            <a:extLst>
              <a:ext uri="{FF2B5EF4-FFF2-40B4-BE49-F238E27FC236}">
                <a16:creationId xmlns:a16="http://schemas.microsoft.com/office/drawing/2014/main" id="{DDA9F150-DCDC-4207-8DC9-EAF2EB02A326}"/>
              </a:ext>
            </a:extLst>
          </p:cNvPr>
          <p:cNvSpPr>
            <a:spLocks noChangeAspect="1"/>
          </p:cNvSpPr>
          <p:nvPr/>
        </p:nvSpPr>
        <p:spPr bwMode="auto">
          <a:xfrm>
            <a:off x="3786188" y="2928938"/>
            <a:ext cx="71437" cy="71437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166" name="1149 Elipse">
            <a:extLst>
              <a:ext uri="{FF2B5EF4-FFF2-40B4-BE49-F238E27FC236}">
                <a16:creationId xmlns:a16="http://schemas.microsoft.com/office/drawing/2014/main" id="{BF569548-C343-4B36-848C-5286E6AC8B7F}"/>
              </a:ext>
            </a:extLst>
          </p:cNvPr>
          <p:cNvSpPr>
            <a:spLocks noChangeAspect="1"/>
          </p:cNvSpPr>
          <p:nvPr/>
        </p:nvSpPr>
        <p:spPr bwMode="auto">
          <a:xfrm>
            <a:off x="3786188" y="2786063"/>
            <a:ext cx="71437" cy="71437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167" name="1150 Elipse">
            <a:extLst>
              <a:ext uri="{FF2B5EF4-FFF2-40B4-BE49-F238E27FC236}">
                <a16:creationId xmlns:a16="http://schemas.microsoft.com/office/drawing/2014/main" id="{3C28D105-EBB8-4759-9F93-A1BC64DD34EA}"/>
              </a:ext>
            </a:extLst>
          </p:cNvPr>
          <p:cNvSpPr>
            <a:spLocks noChangeAspect="1"/>
          </p:cNvSpPr>
          <p:nvPr/>
        </p:nvSpPr>
        <p:spPr bwMode="auto">
          <a:xfrm>
            <a:off x="3714750" y="2857500"/>
            <a:ext cx="71438" cy="71438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168" name="1151 Elipse">
            <a:extLst>
              <a:ext uri="{FF2B5EF4-FFF2-40B4-BE49-F238E27FC236}">
                <a16:creationId xmlns:a16="http://schemas.microsoft.com/office/drawing/2014/main" id="{8B6CDA24-19DD-4A66-8883-782DBE500159}"/>
              </a:ext>
            </a:extLst>
          </p:cNvPr>
          <p:cNvSpPr>
            <a:spLocks noChangeAspect="1"/>
          </p:cNvSpPr>
          <p:nvPr/>
        </p:nvSpPr>
        <p:spPr bwMode="auto">
          <a:xfrm>
            <a:off x="3938588" y="3081338"/>
            <a:ext cx="71437" cy="71437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169" name="1152 Elipse">
            <a:extLst>
              <a:ext uri="{FF2B5EF4-FFF2-40B4-BE49-F238E27FC236}">
                <a16:creationId xmlns:a16="http://schemas.microsoft.com/office/drawing/2014/main" id="{7864BC6A-CE06-4064-A1EF-442DD88C73CB}"/>
              </a:ext>
            </a:extLst>
          </p:cNvPr>
          <p:cNvSpPr>
            <a:spLocks noChangeAspect="1"/>
          </p:cNvSpPr>
          <p:nvPr/>
        </p:nvSpPr>
        <p:spPr bwMode="auto">
          <a:xfrm>
            <a:off x="3938588" y="2938463"/>
            <a:ext cx="71437" cy="71437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170" name="1153 Elipse">
            <a:extLst>
              <a:ext uri="{FF2B5EF4-FFF2-40B4-BE49-F238E27FC236}">
                <a16:creationId xmlns:a16="http://schemas.microsoft.com/office/drawing/2014/main" id="{AD766DC7-9337-4F87-8C30-5009FB90D1C8}"/>
              </a:ext>
            </a:extLst>
          </p:cNvPr>
          <p:cNvSpPr>
            <a:spLocks noChangeAspect="1"/>
          </p:cNvSpPr>
          <p:nvPr/>
        </p:nvSpPr>
        <p:spPr bwMode="auto">
          <a:xfrm>
            <a:off x="3867150" y="3009900"/>
            <a:ext cx="71438" cy="71438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171" name="1154 Elipse">
            <a:extLst>
              <a:ext uri="{FF2B5EF4-FFF2-40B4-BE49-F238E27FC236}">
                <a16:creationId xmlns:a16="http://schemas.microsoft.com/office/drawing/2014/main" id="{57D5D388-FAEA-491F-B2DB-7888D410463F}"/>
              </a:ext>
            </a:extLst>
          </p:cNvPr>
          <p:cNvSpPr>
            <a:spLocks noChangeAspect="1"/>
          </p:cNvSpPr>
          <p:nvPr/>
        </p:nvSpPr>
        <p:spPr bwMode="auto">
          <a:xfrm>
            <a:off x="4090988" y="3233738"/>
            <a:ext cx="71437" cy="71437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172" name="1155 Elipse">
            <a:extLst>
              <a:ext uri="{FF2B5EF4-FFF2-40B4-BE49-F238E27FC236}">
                <a16:creationId xmlns:a16="http://schemas.microsoft.com/office/drawing/2014/main" id="{F1C6F765-1A63-4855-ADEF-0438123164CF}"/>
              </a:ext>
            </a:extLst>
          </p:cNvPr>
          <p:cNvSpPr>
            <a:spLocks noChangeAspect="1"/>
          </p:cNvSpPr>
          <p:nvPr/>
        </p:nvSpPr>
        <p:spPr bwMode="auto">
          <a:xfrm>
            <a:off x="4090988" y="3090863"/>
            <a:ext cx="71437" cy="71437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173" name="1156 Elipse">
            <a:extLst>
              <a:ext uri="{FF2B5EF4-FFF2-40B4-BE49-F238E27FC236}">
                <a16:creationId xmlns:a16="http://schemas.microsoft.com/office/drawing/2014/main" id="{12BAB009-0D77-498F-B86F-A74DAD74FCC5}"/>
              </a:ext>
            </a:extLst>
          </p:cNvPr>
          <p:cNvSpPr>
            <a:spLocks noChangeAspect="1"/>
          </p:cNvSpPr>
          <p:nvPr/>
        </p:nvSpPr>
        <p:spPr bwMode="auto">
          <a:xfrm>
            <a:off x="4019550" y="3162300"/>
            <a:ext cx="71438" cy="71438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174" name="1157 Elipse">
            <a:extLst>
              <a:ext uri="{FF2B5EF4-FFF2-40B4-BE49-F238E27FC236}">
                <a16:creationId xmlns:a16="http://schemas.microsoft.com/office/drawing/2014/main" id="{ABD145A3-C28D-4EA2-84CE-48450F46E241}"/>
              </a:ext>
            </a:extLst>
          </p:cNvPr>
          <p:cNvSpPr>
            <a:spLocks noChangeAspect="1"/>
          </p:cNvSpPr>
          <p:nvPr/>
        </p:nvSpPr>
        <p:spPr bwMode="auto">
          <a:xfrm>
            <a:off x="4243388" y="3386138"/>
            <a:ext cx="71437" cy="71437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175" name="1158 Elipse">
            <a:extLst>
              <a:ext uri="{FF2B5EF4-FFF2-40B4-BE49-F238E27FC236}">
                <a16:creationId xmlns:a16="http://schemas.microsoft.com/office/drawing/2014/main" id="{5C064CDD-1CCA-4D8B-BB1B-BA2512467CDE}"/>
              </a:ext>
            </a:extLst>
          </p:cNvPr>
          <p:cNvSpPr>
            <a:spLocks noChangeAspect="1"/>
          </p:cNvSpPr>
          <p:nvPr/>
        </p:nvSpPr>
        <p:spPr bwMode="auto">
          <a:xfrm>
            <a:off x="4243388" y="3243263"/>
            <a:ext cx="71437" cy="71437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176" name="1159 Elipse">
            <a:extLst>
              <a:ext uri="{FF2B5EF4-FFF2-40B4-BE49-F238E27FC236}">
                <a16:creationId xmlns:a16="http://schemas.microsoft.com/office/drawing/2014/main" id="{503BF49F-85E8-4854-B55B-1DE8B9743216}"/>
              </a:ext>
            </a:extLst>
          </p:cNvPr>
          <p:cNvSpPr>
            <a:spLocks noChangeAspect="1"/>
          </p:cNvSpPr>
          <p:nvPr/>
        </p:nvSpPr>
        <p:spPr bwMode="auto">
          <a:xfrm>
            <a:off x="4171950" y="3314700"/>
            <a:ext cx="71438" cy="71438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177" name="1160 Elipse">
            <a:extLst>
              <a:ext uri="{FF2B5EF4-FFF2-40B4-BE49-F238E27FC236}">
                <a16:creationId xmlns:a16="http://schemas.microsoft.com/office/drawing/2014/main" id="{E50B5D13-9E1C-4EFA-802D-5428E82A34DC}"/>
              </a:ext>
            </a:extLst>
          </p:cNvPr>
          <p:cNvSpPr>
            <a:spLocks noChangeAspect="1"/>
          </p:cNvSpPr>
          <p:nvPr/>
        </p:nvSpPr>
        <p:spPr bwMode="auto">
          <a:xfrm>
            <a:off x="4395788" y="3538538"/>
            <a:ext cx="71437" cy="71437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178" name="1161 Elipse">
            <a:extLst>
              <a:ext uri="{FF2B5EF4-FFF2-40B4-BE49-F238E27FC236}">
                <a16:creationId xmlns:a16="http://schemas.microsoft.com/office/drawing/2014/main" id="{38588A74-DF44-456A-BD4C-83C61C1A2F37}"/>
              </a:ext>
            </a:extLst>
          </p:cNvPr>
          <p:cNvSpPr>
            <a:spLocks noChangeAspect="1"/>
          </p:cNvSpPr>
          <p:nvPr/>
        </p:nvSpPr>
        <p:spPr bwMode="auto">
          <a:xfrm>
            <a:off x="4395788" y="3395663"/>
            <a:ext cx="71437" cy="71437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179" name="1162 Elipse">
            <a:extLst>
              <a:ext uri="{FF2B5EF4-FFF2-40B4-BE49-F238E27FC236}">
                <a16:creationId xmlns:a16="http://schemas.microsoft.com/office/drawing/2014/main" id="{1752EB03-5450-49F8-B1BB-1C3A2D4C0C6E}"/>
              </a:ext>
            </a:extLst>
          </p:cNvPr>
          <p:cNvSpPr>
            <a:spLocks noChangeAspect="1"/>
          </p:cNvSpPr>
          <p:nvPr/>
        </p:nvSpPr>
        <p:spPr bwMode="auto">
          <a:xfrm>
            <a:off x="4324350" y="3467100"/>
            <a:ext cx="71438" cy="71438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180" name="1163 Elipse">
            <a:extLst>
              <a:ext uri="{FF2B5EF4-FFF2-40B4-BE49-F238E27FC236}">
                <a16:creationId xmlns:a16="http://schemas.microsoft.com/office/drawing/2014/main" id="{50C31383-EC23-4D25-9BE8-425DBCCAB537}"/>
              </a:ext>
            </a:extLst>
          </p:cNvPr>
          <p:cNvSpPr>
            <a:spLocks noChangeAspect="1"/>
          </p:cNvSpPr>
          <p:nvPr/>
        </p:nvSpPr>
        <p:spPr bwMode="auto">
          <a:xfrm>
            <a:off x="4548188" y="3690938"/>
            <a:ext cx="71437" cy="71437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181" name="1164 Elipse">
            <a:extLst>
              <a:ext uri="{FF2B5EF4-FFF2-40B4-BE49-F238E27FC236}">
                <a16:creationId xmlns:a16="http://schemas.microsoft.com/office/drawing/2014/main" id="{C85C3889-7426-4553-84DF-7190CCDE495E}"/>
              </a:ext>
            </a:extLst>
          </p:cNvPr>
          <p:cNvSpPr>
            <a:spLocks noChangeAspect="1"/>
          </p:cNvSpPr>
          <p:nvPr/>
        </p:nvSpPr>
        <p:spPr bwMode="auto">
          <a:xfrm>
            <a:off x="4548188" y="3548063"/>
            <a:ext cx="71437" cy="71437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182" name="1165 Elipse">
            <a:extLst>
              <a:ext uri="{FF2B5EF4-FFF2-40B4-BE49-F238E27FC236}">
                <a16:creationId xmlns:a16="http://schemas.microsoft.com/office/drawing/2014/main" id="{0A5651CF-AC65-4C4B-B3A3-1E2E92836269}"/>
              </a:ext>
            </a:extLst>
          </p:cNvPr>
          <p:cNvSpPr>
            <a:spLocks noChangeAspect="1"/>
          </p:cNvSpPr>
          <p:nvPr/>
        </p:nvSpPr>
        <p:spPr bwMode="auto">
          <a:xfrm>
            <a:off x="4476750" y="3619500"/>
            <a:ext cx="71438" cy="71438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183" name="1166 Elipse">
            <a:extLst>
              <a:ext uri="{FF2B5EF4-FFF2-40B4-BE49-F238E27FC236}">
                <a16:creationId xmlns:a16="http://schemas.microsoft.com/office/drawing/2014/main" id="{A222AF11-B7A3-4F8A-882B-1A536B8A68C6}"/>
              </a:ext>
            </a:extLst>
          </p:cNvPr>
          <p:cNvSpPr>
            <a:spLocks noChangeAspect="1"/>
          </p:cNvSpPr>
          <p:nvPr/>
        </p:nvSpPr>
        <p:spPr bwMode="auto">
          <a:xfrm>
            <a:off x="4700588" y="3843338"/>
            <a:ext cx="71437" cy="71437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184" name="1167 Elipse">
            <a:extLst>
              <a:ext uri="{FF2B5EF4-FFF2-40B4-BE49-F238E27FC236}">
                <a16:creationId xmlns:a16="http://schemas.microsoft.com/office/drawing/2014/main" id="{14A83759-FC1F-4B38-877C-F2AD817152FA}"/>
              </a:ext>
            </a:extLst>
          </p:cNvPr>
          <p:cNvSpPr>
            <a:spLocks noChangeAspect="1"/>
          </p:cNvSpPr>
          <p:nvPr/>
        </p:nvSpPr>
        <p:spPr bwMode="auto">
          <a:xfrm>
            <a:off x="4700588" y="3700463"/>
            <a:ext cx="71437" cy="71437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185" name="1168 Elipse">
            <a:extLst>
              <a:ext uri="{FF2B5EF4-FFF2-40B4-BE49-F238E27FC236}">
                <a16:creationId xmlns:a16="http://schemas.microsoft.com/office/drawing/2014/main" id="{F386B3BD-AF81-435B-B290-E7AC0066F392}"/>
              </a:ext>
            </a:extLst>
          </p:cNvPr>
          <p:cNvSpPr>
            <a:spLocks noChangeAspect="1"/>
          </p:cNvSpPr>
          <p:nvPr/>
        </p:nvSpPr>
        <p:spPr bwMode="auto">
          <a:xfrm>
            <a:off x="4629150" y="3771900"/>
            <a:ext cx="71438" cy="71438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186" name="1169 Elipse">
            <a:extLst>
              <a:ext uri="{FF2B5EF4-FFF2-40B4-BE49-F238E27FC236}">
                <a16:creationId xmlns:a16="http://schemas.microsoft.com/office/drawing/2014/main" id="{15DBDE5E-C07B-4D1B-BC3E-BC3A71A465EB}"/>
              </a:ext>
            </a:extLst>
          </p:cNvPr>
          <p:cNvSpPr>
            <a:spLocks noChangeAspect="1"/>
          </p:cNvSpPr>
          <p:nvPr/>
        </p:nvSpPr>
        <p:spPr bwMode="auto">
          <a:xfrm>
            <a:off x="4852988" y="3995738"/>
            <a:ext cx="71437" cy="71437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187" name="1170 Elipse">
            <a:extLst>
              <a:ext uri="{FF2B5EF4-FFF2-40B4-BE49-F238E27FC236}">
                <a16:creationId xmlns:a16="http://schemas.microsoft.com/office/drawing/2014/main" id="{B3C9B1E7-5E7E-4A1E-8E97-94D4E0590A58}"/>
              </a:ext>
            </a:extLst>
          </p:cNvPr>
          <p:cNvSpPr>
            <a:spLocks noChangeAspect="1"/>
          </p:cNvSpPr>
          <p:nvPr/>
        </p:nvSpPr>
        <p:spPr bwMode="auto">
          <a:xfrm>
            <a:off x="4852988" y="3852863"/>
            <a:ext cx="71437" cy="71437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188" name="1171 Elipse">
            <a:extLst>
              <a:ext uri="{FF2B5EF4-FFF2-40B4-BE49-F238E27FC236}">
                <a16:creationId xmlns:a16="http://schemas.microsoft.com/office/drawing/2014/main" id="{7FE253F1-1E5B-4AEB-AEC8-42DE23EBDA54}"/>
              </a:ext>
            </a:extLst>
          </p:cNvPr>
          <p:cNvSpPr>
            <a:spLocks noChangeAspect="1"/>
          </p:cNvSpPr>
          <p:nvPr/>
        </p:nvSpPr>
        <p:spPr bwMode="auto">
          <a:xfrm>
            <a:off x="4781550" y="3924300"/>
            <a:ext cx="71438" cy="71438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189" name="1172 Elipse">
            <a:extLst>
              <a:ext uri="{FF2B5EF4-FFF2-40B4-BE49-F238E27FC236}">
                <a16:creationId xmlns:a16="http://schemas.microsoft.com/office/drawing/2014/main" id="{7D1471D6-B81E-4DB4-925B-0A381276BFE8}"/>
              </a:ext>
            </a:extLst>
          </p:cNvPr>
          <p:cNvSpPr>
            <a:spLocks noChangeAspect="1"/>
          </p:cNvSpPr>
          <p:nvPr/>
        </p:nvSpPr>
        <p:spPr bwMode="auto">
          <a:xfrm>
            <a:off x="5005388" y="4148138"/>
            <a:ext cx="71437" cy="71437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190" name="1173 Elipse">
            <a:extLst>
              <a:ext uri="{FF2B5EF4-FFF2-40B4-BE49-F238E27FC236}">
                <a16:creationId xmlns:a16="http://schemas.microsoft.com/office/drawing/2014/main" id="{4536086F-61EC-4CB4-9577-13894BD3FB16}"/>
              </a:ext>
            </a:extLst>
          </p:cNvPr>
          <p:cNvSpPr>
            <a:spLocks noChangeAspect="1"/>
          </p:cNvSpPr>
          <p:nvPr/>
        </p:nvSpPr>
        <p:spPr bwMode="auto">
          <a:xfrm>
            <a:off x="5005388" y="4005263"/>
            <a:ext cx="71437" cy="71437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191" name="1174 Elipse">
            <a:extLst>
              <a:ext uri="{FF2B5EF4-FFF2-40B4-BE49-F238E27FC236}">
                <a16:creationId xmlns:a16="http://schemas.microsoft.com/office/drawing/2014/main" id="{05D998EF-C270-47FA-827B-28CB45C950EA}"/>
              </a:ext>
            </a:extLst>
          </p:cNvPr>
          <p:cNvSpPr>
            <a:spLocks noChangeAspect="1"/>
          </p:cNvSpPr>
          <p:nvPr/>
        </p:nvSpPr>
        <p:spPr bwMode="auto">
          <a:xfrm>
            <a:off x="4933950" y="4076700"/>
            <a:ext cx="71438" cy="71438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192" name="1175 Elipse">
            <a:extLst>
              <a:ext uri="{FF2B5EF4-FFF2-40B4-BE49-F238E27FC236}">
                <a16:creationId xmlns:a16="http://schemas.microsoft.com/office/drawing/2014/main" id="{34BE8407-2EC4-4EF8-8620-C03BC8F151DA}"/>
              </a:ext>
            </a:extLst>
          </p:cNvPr>
          <p:cNvSpPr>
            <a:spLocks noChangeAspect="1"/>
          </p:cNvSpPr>
          <p:nvPr/>
        </p:nvSpPr>
        <p:spPr bwMode="auto">
          <a:xfrm>
            <a:off x="4000500" y="2857500"/>
            <a:ext cx="71438" cy="71438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193" name="1176 Elipse">
            <a:extLst>
              <a:ext uri="{FF2B5EF4-FFF2-40B4-BE49-F238E27FC236}">
                <a16:creationId xmlns:a16="http://schemas.microsoft.com/office/drawing/2014/main" id="{6C079DB3-FE5F-424E-9E70-F3166C0F8D7F}"/>
              </a:ext>
            </a:extLst>
          </p:cNvPr>
          <p:cNvSpPr>
            <a:spLocks noChangeAspect="1"/>
          </p:cNvSpPr>
          <p:nvPr/>
        </p:nvSpPr>
        <p:spPr bwMode="auto">
          <a:xfrm>
            <a:off x="4000500" y="2714625"/>
            <a:ext cx="71438" cy="71438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194" name="1177 Elipse">
            <a:extLst>
              <a:ext uri="{FF2B5EF4-FFF2-40B4-BE49-F238E27FC236}">
                <a16:creationId xmlns:a16="http://schemas.microsoft.com/office/drawing/2014/main" id="{A56E0991-AEA6-48A9-9FD5-AFFF32DDEE53}"/>
              </a:ext>
            </a:extLst>
          </p:cNvPr>
          <p:cNvSpPr>
            <a:spLocks noChangeAspect="1"/>
          </p:cNvSpPr>
          <p:nvPr/>
        </p:nvSpPr>
        <p:spPr bwMode="auto">
          <a:xfrm>
            <a:off x="3929063" y="2786063"/>
            <a:ext cx="71437" cy="71437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195" name="1178 Elipse">
            <a:extLst>
              <a:ext uri="{FF2B5EF4-FFF2-40B4-BE49-F238E27FC236}">
                <a16:creationId xmlns:a16="http://schemas.microsoft.com/office/drawing/2014/main" id="{3DC71F6C-810B-4411-BDAB-D1A48B671D9A}"/>
              </a:ext>
            </a:extLst>
          </p:cNvPr>
          <p:cNvSpPr>
            <a:spLocks noChangeAspect="1"/>
          </p:cNvSpPr>
          <p:nvPr/>
        </p:nvSpPr>
        <p:spPr bwMode="auto">
          <a:xfrm>
            <a:off x="4152900" y="3009900"/>
            <a:ext cx="71438" cy="71438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196" name="1179 Elipse">
            <a:extLst>
              <a:ext uri="{FF2B5EF4-FFF2-40B4-BE49-F238E27FC236}">
                <a16:creationId xmlns:a16="http://schemas.microsoft.com/office/drawing/2014/main" id="{ECCA0A9F-4D6D-47F8-A3B2-C56C46067968}"/>
              </a:ext>
            </a:extLst>
          </p:cNvPr>
          <p:cNvSpPr>
            <a:spLocks noChangeAspect="1"/>
          </p:cNvSpPr>
          <p:nvPr/>
        </p:nvSpPr>
        <p:spPr bwMode="auto">
          <a:xfrm>
            <a:off x="4152900" y="2867025"/>
            <a:ext cx="71438" cy="71438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197" name="1180 Elipse">
            <a:extLst>
              <a:ext uri="{FF2B5EF4-FFF2-40B4-BE49-F238E27FC236}">
                <a16:creationId xmlns:a16="http://schemas.microsoft.com/office/drawing/2014/main" id="{21B506DC-D727-45E3-8B8A-DE059E6632E5}"/>
              </a:ext>
            </a:extLst>
          </p:cNvPr>
          <p:cNvSpPr>
            <a:spLocks noChangeAspect="1"/>
          </p:cNvSpPr>
          <p:nvPr/>
        </p:nvSpPr>
        <p:spPr bwMode="auto">
          <a:xfrm>
            <a:off x="4081463" y="2938463"/>
            <a:ext cx="71437" cy="71437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198" name="1181 Elipse">
            <a:extLst>
              <a:ext uri="{FF2B5EF4-FFF2-40B4-BE49-F238E27FC236}">
                <a16:creationId xmlns:a16="http://schemas.microsoft.com/office/drawing/2014/main" id="{A4256638-FF0F-4E4B-A625-B8990E96980A}"/>
              </a:ext>
            </a:extLst>
          </p:cNvPr>
          <p:cNvSpPr>
            <a:spLocks noChangeAspect="1"/>
          </p:cNvSpPr>
          <p:nvPr/>
        </p:nvSpPr>
        <p:spPr bwMode="auto">
          <a:xfrm>
            <a:off x="4305300" y="3162300"/>
            <a:ext cx="71438" cy="71438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199" name="1182 Elipse">
            <a:extLst>
              <a:ext uri="{FF2B5EF4-FFF2-40B4-BE49-F238E27FC236}">
                <a16:creationId xmlns:a16="http://schemas.microsoft.com/office/drawing/2014/main" id="{082DFF9C-9310-4AF3-A37C-B4FEA4E074AA}"/>
              </a:ext>
            </a:extLst>
          </p:cNvPr>
          <p:cNvSpPr>
            <a:spLocks noChangeAspect="1"/>
          </p:cNvSpPr>
          <p:nvPr/>
        </p:nvSpPr>
        <p:spPr bwMode="auto">
          <a:xfrm>
            <a:off x="4305300" y="3019425"/>
            <a:ext cx="71438" cy="71438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200" name="1183 Elipse">
            <a:extLst>
              <a:ext uri="{FF2B5EF4-FFF2-40B4-BE49-F238E27FC236}">
                <a16:creationId xmlns:a16="http://schemas.microsoft.com/office/drawing/2014/main" id="{3D72AC3D-34E7-4AA0-8FC5-BCFF385E4E55}"/>
              </a:ext>
            </a:extLst>
          </p:cNvPr>
          <p:cNvSpPr>
            <a:spLocks noChangeAspect="1"/>
          </p:cNvSpPr>
          <p:nvPr/>
        </p:nvSpPr>
        <p:spPr bwMode="auto">
          <a:xfrm>
            <a:off x="4233863" y="3090863"/>
            <a:ext cx="71437" cy="71437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201" name="1184 Elipse">
            <a:extLst>
              <a:ext uri="{FF2B5EF4-FFF2-40B4-BE49-F238E27FC236}">
                <a16:creationId xmlns:a16="http://schemas.microsoft.com/office/drawing/2014/main" id="{8A2ABD5C-8271-4A31-9FB9-923919A2EFEA}"/>
              </a:ext>
            </a:extLst>
          </p:cNvPr>
          <p:cNvSpPr>
            <a:spLocks noChangeAspect="1"/>
          </p:cNvSpPr>
          <p:nvPr/>
        </p:nvSpPr>
        <p:spPr bwMode="auto">
          <a:xfrm>
            <a:off x="4457700" y="3314700"/>
            <a:ext cx="71438" cy="71438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202" name="1185 Elipse">
            <a:extLst>
              <a:ext uri="{FF2B5EF4-FFF2-40B4-BE49-F238E27FC236}">
                <a16:creationId xmlns:a16="http://schemas.microsoft.com/office/drawing/2014/main" id="{60A97E9C-ABF5-4E04-B130-E05D94349CDB}"/>
              </a:ext>
            </a:extLst>
          </p:cNvPr>
          <p:cNvSpPr>
            <a:spLocks noChangeAspect="1"/>
          </p:cNvSpPr>
          <p:nvPr/>
        </p:nvSpPr>
        <p:spPr bwMode="auto">
          <a:xfrm>
            <a:off x="4457700" y="3171825"/>
            <a:ext cx="71438" cy="71438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203" name="1186 Elipse">
            <a:extLst>
              <a:ext uri="{FF2B5EF4-FFF2-40B4-BE49-F238E27FC236}">
                <a16:creationId xmlns:a16="http://schemas.microsoft.com/office/drawing/2014/main" id="{6220C393-F189-4F41-8520-D2565A8719D0}"/>
              </a:ext>
            </a:extLst>
          </p:cNvPr>
          <p:cNvSpPr>
            <a:spLocks noChangeAspect="1"/>
          </p:cNvSpPr>
          <p:nvPr/>
        </p:nvSpPr>
        <p:spPr bwMode="auto">
          <a:xfrm>
            <a:off x="4386263" y="3243263"/>
            <a:ext cx="71437" cy="71437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204" name="1187 Elipse">
            <a:extLst>
              <a:ext uri="{FF2B5EF4-FFF2-40B4-BE49-F238E27FC236}">
                <a16:creationId xmlns:a16="http://schemas.microsoft.com/office/drawing/2014/main" id="{71FF37D9-F87B-4E34-87A3-30207BE602EC}"/>
              </a:ext>
            </a:extLst>
          </p:cNvPr>
          <p:cNvSpPr>
            <a:spLocks noChangeAspect="1"/>
          </p:cNvSpPr>
          <p:nvPr/>
        </p:nvSpPr>
        <p:spPr bwMode="auto">
          <a:xfrm>
            <a:off x="4610100" y="3467100"/>
            <a:ext cx="71438" cy="71438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205" name="1188 Elipse">
            <a:extLst>
              <a:ext uri="{FF2B5EF4-FFF2-40B4-BE49-F238E27FC236}">
                <a16:creationId xmlns:a16="http://schemas.microsoft.com/office/drawing/2014/main" id="{E8A7ECDE-F95D-4CA6-9108-4A3A7E43DC93}"/>
              </a:ext>
            </a:extLst>
          </p:cNvPr>
          <p:cNvSpPr>
            <a:spLocks noChangeAspect="1"/>
          </p:cNvSpPr>
          <p:nvPr/>
        </p:nvSpPr>
        <p:spPr bwMode="auto">
          <a:xfrm>
            <a:off x="4610100" y="3324225"/>
            <a:ext cx="71438" cy="71438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206" name="1189 Elipse">
            <a:extLst>
              <a:ext uri="{FF2B5EF4-FFF2-40B4-BE49-F238E27FC236}">
                <a16:creationId xmlns:a16="http://schemas.microsoft.com/office/drawing/2014/main" id="{E58FC7D3-CF11-4168-A526-12AA75E8238C}"/>
              </a:ext>
            </a:extLst>
          </p:cNvPr>
          <p:cNvSpPr>
            <a:spLocks noChangeAspect="1"/>
          </p:cNvSpPr>
          <p:nvPr/>
        </p:nvSpPr>
        <p:spPr bwMode="auto">
          <a:xfrm>
            <a:off x="4538663" y="3395663"/>
            <a:ext cx="71437" cy="71437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207" name="1190 Elipse">
            <a:extLst>
              <a:ext uri="{FF2B5EF4-FFF2-40B4-BE49-F238E27FC236}">
                <a16:creationId xmlns:a16="http://schemas.microsoft.com/office/drawing/2014/main" id="{CE133541-F6A3-47DA-A525-F85708E8302F}"/>
              </a:ext>
            </a:extLst>
          </p:cNvPr>
          <p:cNvSpPr>
            <a:spLocks noChangeAspect="1"/>
          </p:cNvSpPr>
          <p:nvPr/>
        </p:nvSpPr>
        <p:spPr bwMode="auto">
          <a:xfrm>
            <a:off x="4762500" y="3619500"/>
            <a:ext cx="71438" cy="71438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208" name="1191 Elipse">
            <a:extLst>
              <a:ext uri="{FF2B5EF4-FFF2-40B4-BE49-F238E27FC236}">
                <a16:creationId xmlns:a16="http://schemas.microsoft.com/office/drawing/2014/main" id="{8AC604C4-ECB9-4BBE-864C-FD89E428EA1A}"/>
              </a:ext>
            </a:extLst>
          </p:cNvPr>
          <p:cNvSpPr>
            <a:spLocks noChangeAspect="1"/>
          </p:cNvSpPr>
          <p:nvPr/>
        </p:nvSpPr>
        <p:spPr bwMode="auto">
          <a:xfrm>
            <a:off x="4762500" y="3476625"/>
            <a:ext cx="71438" cy="71438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209" name="1192 Elipse">
            <a:extLst>
              <a:ext uri="{FF2B5EF4-FFF2-40B4-BE49-F238E27FC236}">
                <a16:creationId xmlns:a16="http://schemas.microsoft.com/office/drawing/2014/main" id="{575E1E27-DC6E-406A-86F3-2B32FE3CD87C}"/>
              </a:ext>
            </a:extLst>
          </p:cNvPr>
          <p:cNvSpPr>
            <a:spLocks noChangeAspect="1"/>
          </p:cNvSpPr>
          <p:nvPr/>
        </p:nvSpPr>
        <p:spPr bwMode="auto">
          <a:xfrm>
            <a:off x="4691063" y="3548063"/>
            <a:ext cx="71437" cy="71437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210" name="1193 Elipse">
            <a:extLst>
              <a:ext uri="{FF2B5EF4-FFF2-40B4-BE49-F238E27FC236}">
                <a16:creationId xmlns:a16="http://schemas.microsoft.com/office/drawing/2014/main" id="{AAE5C087-4B31-46C0-82B7-24D4D5FD025F}"/>
              </a:ext>
            </a:extLst>
          </p:cNvPr>
          <p:cNvSpPr>
            <a:spLocks noChangeAspect="1"/>
          </p:cNvSpPr>
          <p:nvPr/>
        </p:nvSpPr>
        <p:spPr bwMode="auto">
          <a:xfrm>
            <a:off x="4914900" y="3771900"/>
            <a:ext cx="71438" cy="71438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211" name="1194 Elipse">
            <a:extLst>
              <a:ext uri="{FF2B5EF4-FFF2-40B4-BE49-F238E27FC236}">
                <a16:creationId xmlns:a16="http://schemas.microsoft.com/office/drawing/2014/main" id="{4EBB01BE-AB90-4BE0-BC61-21659AD8B415}"/>
              </a:ext>
            </a:extLst>
          </p:cNvPr>
          <p:cNvSpPr>
            <a:spLocks noChangeAspect="1"/>
          </p:cNvSpPr>
          <p:nvPr/>
        </p:nvSpPr>
        <p:spPr bwMode="auto">
          <a:xfrm>
            <a:off x="4914900" y="3629025"/>
            <a:ext cx="71438" cy="71438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212" name="1195 Elipse">
            <a:extLst>
              <a:ext uri="{FF2B5EF4-FFF2-40B4-BE49-F238E27FC236}">
                <a16:creationId xmlns:a16="http://schemas.microsoft.com/office/drawing/2014/main" id="{4E0F50E3-AEA9-4F08-B125-9DC54C109B51}"/>
              </a:ext>
            </a:extLst>
          </p:cNvPr>
          <p:cNvSpPr>
            <a:spLocks noChangeAspect="1"/>
          </p:cNvSpPr>
          <p:nvPr/>
        </p:nvSpPr>
        <p:spPr bwMode="auto">
          <a:xfrm>
            <a:off x="4843463" y="3700463"/>
            <a:ext cx="71437" cy="71437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213" name="1196 Elipse">
            <a:extLst>
              <a:ext uri="{FF2B5EF4-FFF2-40B4-BE49-F238E27FC236}">
                <a16:creationId xmlns:a16="http://schemas.microsoft.com/office/drawing/2014/main" id="{3E48F997-7F40-48FD-8DD6-9001F82CA54D}"/>
              </a:ext>
            </a:extLst>
          </p:cNvPr>
          <p:cNvSpPr>
            <a:spLocks noChangeAspect="1"/>
          </p:cNvSpPr>
          <p:nvPr/>
        </p:nvSpPr>
        <p:spPr bwMode="auto">
          <a:xfrm>
            <a:off x="5000625" y="3643313"/>
            <a:ext cx="71438" cy="71437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214" name="1197 Elipse">
            <a:extLst>
              <a:ext uri="{FF2B5EF4-FFF2-40B4-BE49-F238E27FC236}">
                <a16:creationId xmlns:a16="http://schemas.microsoft.com/office/drawing/2014/main" id="{FB86E86D-0056-48E9-A128-7F7C8C629C7C}"/>
              </a:ext>
            </a:extLst>
          </p:cNvPr>
          <p:cNvSpPr>
            <a:spLocks noChangeAspect="1"/>
          </p:cNvSpPr>
          <p:nvPr/>
        </p:nvSpPr>
        <p:spPr bwMode="auto">
          <a:xfrm>
            <a:off x="5000625" y="3143250"/>
            <a:ext cx="71438" cy="71438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215" name="1198 Elipse">
            <a:extLst>
              <a:ext uri="{FF2B5EF4-FFF2-40B4-BE49-F238E27FC236}">
                <a16:creationId xmlns:a16="http://schemas.microsoft.com/office/drawing/2014/main" id="{DAC6403D-8829-472E-86F9-FB5BAFE4F080}"/>
              </a:ext>
            </a:extLst>
          </p:cNvPr>
          <p:cNvSpPr>
            <a:spLocks noChangeAspect="1"/>
          </p:cNvSpPr>
          <p:nvPr/>
        </p:nvSpPr>
        <p:spPr bwMode="auto">
          <a:xfrm>
            <a:off x="4995863" y="3852863"/>
            <a:ext cx="71437" cy="71437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216" name="1199 Elipse">
            <a:extLst>
              <a:ext uri="{FF2B5EF4-FFF2-40B4-BE49-F238E27FC236}">
                <a16:creationId xmlns:a16="http://schemas.microsoft.com/office/drawing/2014/main" id="{D1DADF55-1E26-47D9-9FBF-448F32745B21}"/>
              </a:ext>
            </a:extLst>
          </p:cNvPr>
          <p:cNvSpPr>
            <a:spLocks noChangeAspect="1"/>
          </p:cNvSpPr>
          <p:nvPr/>
        </p:nvSpPr>
        <p:spPr bwMode="auto">
          <a:xfrm>
            <a:off x="4286250" y="2928938"/>
            <a:ext cx="71438" cy="71437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217" name="1200 Elipse">
            <a:extLst>
              <a:ext uri="{FF2B5EF4-FFF2-40B4-BE49-F238E27FC236}">
                <a16:creationId xmlns:a16="http://schemas.microsoft.com/office/drawing/2014/main" id="{5C863C3F-2A82-4AD2-9A86-81A6CBF6D4CD}"/>
              </a:ext>
            </a:extLst>
          </p:cNvPr>
          <p:cNvSpPr>
            <a:spLocks noChangeAspect="1"/>
          </p:cNvSpPr>
          <p:nvPr/>
        </p:nvSpPr>
        <p:spPr bwMode="auto">
          <a:xfrm>
            <a:off x="4286250" y="2786063"/>
            <a:ext cx="71438" cy="71437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218" name="1201 Elipse">
            <a:extLst>
              <a:ext uri="{FF2B5EF4-FFF2-40B4-BE49-F238E27FC236}">
                <a16:creationId xmlns:a16="http://schemas.microsoft.com/office/drawing/2014/main" id="{5F1B3DCB-5263-4513-8FD8-3C46174A7F7B}"/>
              </a:ext>
            </a:extLst>
          </p:cNvPr>
          <p:cNvSpPr>
            <a:spLocks noChangeAspect="1"/>
          </p:cNvSpPr>
          <p:nvPr/>
        </p:nvSpPr>
        <p:spPr bwMode="auto">
          <a:xfrm>
            <a:off x="4214813" y="2857500"/>
            <a:ext cx="71437" cy="71438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219" name="1202 Elipse">
            <a:extLst>
              <a:ext uri="{FF2B5EF4-FFF2-40B4-BE49-F238E27FC236}">
                <a16:creationId xmlns:a16="http://schemas.microsoft.com/office/drawing/2014/main" id="{64B2685F-03A0-41FA-A13B-A6948F74B62E}"/>
              </a:ext>
            </a:extLst>
          </p:cNvPr>
          <p:cNvSpPr>
            <a:spLocks noChangeAspect="1"/>
          </p:cNvSpPr>
          <p:nvPr/>
        </p:nvSpPr>
        <p:spPr bwMode="auto">
          <a:xfrm>
            <a:off x="4438650" y="3081338"/>
            <a:ext cx="71438" cy="71437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220" name="1203 Elipse">
            <a:extLst>
              <a:ext uri="{FF2B5EF4-FFF2-40B4-BE49-F238E27FC236}">
                <a16:creationId xmlns:a16="http://schemas.microsoft.com/office/drawing/2014/main" id="{0C4D6A7D-416F-4F6A-9D6E-AF545E0D7E0A}"/>
              </a:ext>
            </a:extLst>
          </p:cNvPr>
          <p:cNvSpPr>
            <a:spLocks noChangeAspect="1"/>
          </p:cNvSpPr>
          <p:nvPr/>
        </p:nvSpPr>
        <p:spPr bwMode="auto">
          <a:xfrm>
            <a:off x="4438650" y="2938463"/>
            <a:ext cx="71438" cy="71437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221" name="1204 Elipse">
            <a:extLst>
              <a:ext uri="{FF2B5EF4-FFF2-40B4-BE49-F238E27FC236}">
                <a16:creationId xmlns:a16="http://schemas.microsoft.com/office/drawing/2014/main" id="{151BB859-EFDB-4FBF-ABCF-F3387839BE5A}"/>
              </a:ext>
            </a:extLst>
          </p:cNvPr>
          <p:cNvSpPr>
            <a:spLocks noChangeAspect="1"/>
          </p:cNvSpPr>
          <p:nvPr/>
        </p:nvSpPr>
        <p:spPr bwMode="auto">
          <a:xfrm>
            <a:off x="4367213" y="3009900"/>
            <a:ext cx="71437" cy="71438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222" name="1205 Elipse">
            <a:extLst>
              <a:ext uri="{FF2B5EF4-FFF2-40B4-BE49-F238E27FC236}">
                <a16:creationId xmlns:a16="http://schemas.microsoft.com/office/drawing/2014/main" id="{F54A9079-6C1F-493F-87ED-3F0CA6D753E3}"/>
              </a:ext>
            </a:extLst>
          </p:cNvPr>
          <p:cNvSpPr>
            <a:spLocks noChangeAspect="1"/>
          </p:cNvSpPr>
          <p:nvPr/>
        </p:nvSpPr>
        <p:spPr bwMode="auto">
          <a:xfrm>
            <a:off x="4591050" y="3233738"/>
            <a:ext cx="71438" cy="71437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223" name="1206 Elipse">
            <a:extLst>
              <a:ext uri="{FF2B5EF4-FFF2-40B4-BE49-F238E27FC236}">
                <a16:creationId xmlns:a16="http://schemas.microsoft.com/office/drawing/2014/main" id="{72A4BDA8-2134-4F20-80CE-D641BAF6C2BE}"/>
              </a:ext>
            </a:extLst>
          </p:cNvPr>
          <p:cNvSpPr>
            <a:spLocks noChangeAspect="1"/>
          </p:cNvSpPr>
          <p:nvPr/>
        </p:nvSpPr>
        <p:spPr bwMode="auto">
          <a:xfrm>
            <a:off x="4591050" y="3090863"/>
            <a:ext cx="71438" cy="71437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224" name="1207 Elipse">
            <a:extLst>
              <a:ext uri="{FF2B5EF4-FFF2-40B4-BE49-F238E27FC236}">
                <a16:creationId xmlns:a16="http://schemas.microsoft.com/office/drawing/2014/main" id="{EB0857DC-F168-4C06-947D-99FC0C378257}"/>
              </a:ext>
            </a:extLst>
          </p:cNvPr>
          <p:cNvSpPr>
            <a:spLocks noChangeAspect="1"/>
          </p:cNvSpPr>
          <p:nvPr/>
        </p:nvSpPr>
        <p:spPr bwMode="auto">
          <a:xfrm>
            <a:off x="4519613" y="3162300"/>
            <a:ext cx="71437" cy="71438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225" name="1208 Elipse">
            <a:extLst>
              <a:ext uri="{FF2B5EF4-FFF2-40B4-BE49-F238E27FC236}">
                <a16:creationId xmlns:a16="http://schemas.microsoft.com/office/drawing/2014/main" id="{2F4B9B8E-2F93-44D1-B094-4F0A8B0D52ED}"/>
              </a:ext>
            </a:extLst>
          </p:cNvPr>
          <p:cNvSpPr>
            <a:spLocks noChangeAspect="1"/>
          </p:cNvSpPr>
          <p:nvPr/>
        </p:nvSpPr>
        <p:spPr bwMode="auto">
          <a:xfrm>
            <a:off x="4743450" y="3386138"/>
            <a:ext cx="71438" cy="71437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226" name="1209 Elipse">
            <a:extLst>
              <a:ext uri="{FF2B5EF4-FFF2-40B4-BE49-F238E27FC236}">
                <a16:creationId xmlns:a16="http://schemas.microsoft.com/office/drawing/2014/main" id="{6E9084F5-998A-4596-B23F-47AD46D5F804}"/>
              </a:ext>
            </a:extLst>
          </p:cNvPr>
          <p:cNvSpPr>
            <a:spLocks noChangeAspect="1"/>
          </p:cNvSpPr>
          <p:nvPr/>
        </p:nvSpPr>
        <p:spPr bwMode="auto">
          <a:xfrm>
            <a:off x="4743450" y="3243263"/>
            <a:ext cx="71438" cy="71437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227" name="1210 Elipse">
            <a:extLst>
              <a:ext uri="{FF2B5EF4-FFF2-40B4-BE49-F238E27FC236}">
                <a16:creationId xmlns:a16="http://schemas.microsoft.com/office/drawing/2014/main" id="{BD2A2B4A-A3D5-40F1-8015-7BF8D03CEAF0}"/>
              </a:ext>
            </a:extLst>
          </p:cNvPr>
          <p:cNvSpPr>
            <a:spLocks noChangeAspect="1"/>
          </p:cNvSpPr>
          <p:nvPr/>
        </p:nvSpPr>
        <p:spPr bwMode="auto">
          <a:xfrm>
            <a:off x="4672013" y="3314700"/>
            <a:ext cx="71437" cy="71438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228" name="1211 Elipse">
            <a:extLst>
              <a:ext uri="{FF2B5EF4-FFF2-40B4-BE49-F238E27FC236}">
                <a16:creationId xmlns:a16="http://schemas.microsoft.com/office/drawing/2014/main" id="{DBE7CE88-6E87-4D3D-B74D-E482F66EA0CA}"/>
              </a:ext>
            </a:extLst>
          </p:cNvPr>
          <p:cNvSpPr>
            <a:spLocks noChangeAspect="1"/>
          </p:cNvSpPr>
          <p:nvPr/>
        </p:nvSpPr>
        <p:spPr bwMode="auto">
          <a:xfrm>
            <a:off x="4895850" y="3538538"/>
            <a:ext cx="71438" cy="71437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229" name="1212 Elipse">
            <a:extLst>
              <a:ext uri="{FF2B5EF4-FFF2-40B4-BE49-F238E27FC236}">
                <a16:creationId xmlns:a16="http://schemas.microsoft.com/office/drawing/2014/main" id="{1B218F36-43DD-4092-B811-E3C93C9AF860}"/>
              </a:ext>
            </a:extLst>
          </p:cNvPr>
          <p:cNvSpPr>
            <a:spLocks noChangeAspect="1"/>
          </p:cNvSpPr>
          <p:nvPr/>
        </p:nvSpPr>
        <p:spPr bwMode="auto">
          <a:xfrm>
            <a:off x="4895850" y="3395663"/>
            <a:ext cx="71438" cy="71437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230" name="1213 Elipse">
            <a:extLst>
              <a:ext uri="{FF2B5EF4-FFF2-40B4-BE49-F238E27FC236}">
                <a16:creationId xmlns:a16="http://schemas.microsoft.com/office/drawing/2014/main" id="{4B5B39E5-C3BD-43B8-BEC1-76B7D0FA7D07}"/>
              </a:ext>
            </a:extLst>
          </p:cNvPr>
          <p:cNvSpPr>
            <a:spLocks noChangeAspect="1"/>
          </p:cNvSpPr>
          <p:nvPr/>
        </p:nvSpPr>
        <p:spPr bwMode="auto">
          <a:xfrm>
            <a:off x="4824413" y="3467100"/>
            <a:ext cx="71437" cy="71438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231" name="1214 Elipse">
            <a:extLst>
              <a:ext uri="{FF2B5EF4-FFF2-40B4-BE49-F238E27FC236}">
                <a16:creationId xmlns:a16="http://schemas.microsoft.com/office/drawing/2014/main" id="{43AD1696-0947-4592-BC3D-7B566A2B47DA}"/>
              </a:ext>
            </a:extLst>
          </p:cNvPr>
          <p:cNvSpPr>
            <a:spLocks noChangeAspect="1"/>
          </p:cNvSpPr>
          <p:nvPr/>
        </p:nvSpPr>
        <p:spPr bwMode="auto">
          <a:xfrm>
            <a:off x="5000625" y="3500438"/>
            <a:ext cx="71438" cy="71437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232" name="1215 Elipse">
            <a:extLst>
              <a:ext uri="{FF2B5EF4-FFF2-40B4-BE49-F238E27FC236}">
                <a16:creationId xmlns:a16="http://schemas.microsoft.com/office/drawing/2014/main" id="{E130BA28-9F66-499F-9BD8-9142FAEFDABB}"/>
              </a:ext>
            </a:extLst>
          </p:cNvPr>
          <p:cNvSpPr>
            <a:spLocks noChangeAspect="1"/>
          </p:cNvSpPr>
          <p:nvPr/>
        </p:nvSpPr>
        <p:spPr bwMode="auto">
          <a:xfrm>
            <a:off x="3000375" y="3357563"/>
            <a:ext cx="71438" cy="71437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233" name="1216 Elipse">
            <a:extLst>
              <a:ext uri="{FF2B5EF4-FFF2-40B4-BE49-F238E27FC236}">
                <a16:creationId xmlns:a16="http://schemas.microsoft.com/office/drawing/2014/main" id="{FB4E7C0E-96CF-4F63-A08A-58D54579D1DE}"/>
              </a:ext>
            </a:extLst>
          </p:cNvPr>
          <p:cNvSpPr>
            <a:spLocks noChangeAspect="1"/>
          </p:cNvSpPr>
          <p:nvPr/>
        </p:nvSpPr>
        <p:spPr bwMode="auto">
          <a:xfrm>
            <a:off x="3500438" y="3786188"/>
            <a:ext cx="71437" cy="71437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234" name="1217 Elipse">
            <a:extLst>
              <a:ext uri="{FF2B5EF4-FFF2-40B4-BE49-F238E27FC236}">
                <a16:creationId xmlns:a16="http://schemas.microsoft.com/office/drawing/2014/main" id="{1B16665F-A57C-4E79-91F3-7479D536C7EF}"/>
              </a:ext>
            </a:extLst>
          </p:cNvPr>
          <p:cNvSpPr>
            <a:spLocks noChangeAspect="1"/>
          </p:cNvSpPr>
          <p:nvPr/>
        </p:nvSpPr>
        <p:spPr bwMode="auto">
          <a:xfrm>
            <a:off x="3571875" y="3786188"/>
            <a:ext cx="71438" cy="71437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235" name="1218 Elipse">
            <a:extLst>
              <a:ext uri="{FF2B5EF4-FFF2-40B4-BE49-F238E27FC236}">
                <a16:creationId xmlns:a16="http://schemas.microsoft.com/office/drawing/2014/main" id="{94EDBA29-8550-4023-9203-FE02AFB7D4A3}"/>
              </a:ext>
            </a:extLst>
          </p:cNvPr>
          <p:cNvSpPr>
            <a:spLocks noChangeAspect="1"/>
          </p:cNvSpPr>
          <p:nvPr/>
        </p:nvSpPr>
        <p:spPr bwMode="auto">
          <a:xfrm>
            <a:off x="4429125" y="2786063"/>
            <a:ext cx="71438" cy="71437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236" name="1219 Elipse">
            <a:extLst>
              <a:ext uri="{FF2B5EF4-FFF2-40B4-BE49-F238E27FC236}">
                <a16:creationId xmlns:a16="http://schemas.microsoft.com/office/drawing/2014/main" id="{5DB37241-94BF-4833-8296-373CDEDC0B0F}"/>
              </a:ext>
            </a:extLst>
          </p:cNvPr>
          <p:cNvSpPr>
            <a:spLocks noChangeAspect="1"/>
          </p:cNvSpPr>
          <p:nvPr/>
        </p:nvSpPr>
        <p:spPr bwMode="auto">
          <a:xfrm>
            <a:off x="4357688" y="2857500"/>
            <a:ext cx="71437" cy="71438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237" name="1220 Elipse">
            <a:extLst>
              <a:ext uri="{FF2B5EF4-FFF2-40B4-BE49-F238E27FC236}">
                <a16:creationId xmlns:a16="http://schemas.microsoft.com/office/drawing/2014/main" id="{0EBF568C-4D71-4206-9472-E2B0ABA39FC5}"/>
              </a:ext>
            </a:extLst>
          </p:cNvPr>
          <p:cNvSpPr>
            <a:spLocks noChangeAspect="1"/>
          </p:cNvSpPr>
          <p:nvPr/>
        </p:nvSpPr>
        <p:spPr bwMode="auto">
          <a:xfrm>
            <a:off x="3429000" y="3929063"/>
            <a:ext cx="71438" cy="71437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238" name="1221 Elipse">
            <a:extLst>
              <a:ext uri="{FF2B5EF4-FFF2-40B4-BE49-F238E27FC236}">
                <a16:creationId xmlns:a16="http://schemas.microsoft.com/office/drawing/2014/main" id="{687AE978-7DE7-4A7A-B898-C0FAC9C2EE61}"/>
              </a:ext>
            </a:extLst>
          </p:cNvPr>
          <p:cNvSpPr>
            <a:spLocks noChangeAspect="1"/>
          </p:cNvSpPr>
          <p:nvPr/>
        </p:nvSpPr>
        <p:spPr bwMode="auto">
          <a:xfrm>
            <a:off x="4581525" y="2938463"/>
            <a:ext cx="71438" cy="71437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239" name="1222 Elipse">
            <a:extLst>
              <a:ext uri="{FF2B5EF4-FFF2-40B4-BE49-F238E27FC236}">
                <a16:creationId xmlns:a16="http://schemas.microsoft.com/office/drawing/2014/main" id="{6590B3AA-6F30-431B-B2B9-3EB10A5FB14A}"/>
              </a:ext>
            </a:extLst>
          </p:cNvPr>
          <p:cNvSpPr>
            <a:spLocks noChangeAspect="1"/>
          </p:cNvSpPr>
          <p:nvPr/>
        </p:nvSpPr>
        <p:spPr bwMode="auto">
          <a:xfrm>
            <a:off x="3286125" y="3571875"/>
            <a:ext cx="71438" cy="71438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240" name="1223 Elipse">
            <a:extLst>
              <a:ext uri="{FF2B5EF4-FFF2-40B4-BE49-F238E27FC236}">
                <a16:creationId xmlns:a16="http://schemas.microsoft.com/office/drawing/2014/main" id="{49A54E59-CFE0-4F84-9B94-6E1350BF4BC0}"/>
              </a:ext>
            </a:extLst>
          </p:cNvPr>
          <p:cNvSpPr>
            <a:spLocks noChangeAspect="1"/>
          </p:cNvSpPr>
          <p:nvPr/>
        </p:nvSpPr>
        <p:spPr bwMode="auto">
          <a:xfrm>
            <a:off x="3286125" y="3714750"/>
            <a:ext cx="71438" cy="71438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241" name="1224 Elipse">
            <a:extLst>
              <a:ext uri="{FF2B5EF4-FFF2-40B4-BE49-F238E27FC236}">
                <a16:creationId xmlns:a16="http://schemas.microsoft.com/office/drawing/2014/main" id="{129E7C18-15BA-4152-8E99-97F54636C978}"/>
              </a:ext>
            </a:extLst>
          </p:cNvPr>
          <p:cNvSpPr>
            <a:spLocks noChangeAspect="1"/>
          </p:cNvSpPr>
          <p:nvPr/>
        </p:nvSpPr>
        <p:spPr bwMode="auto">
          <a:xfrm>
            <a:off x="4733925" y="3090863"/>
            <a:ext cx="71438" cy="71437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242" name="1225 Elipse">
            <a:extLst>
              <a:ext uri="{FF2B5EF4-FFF2-40B4-BE49-F238E27FC236}">
                <a16:creationId xmlns:a16="http://schemas.microsoft.com/office/drawing/2014/main" id="{F3AFE144-8327-4272-B50B-711A5FCC7FBA}"/>
              </a:ext>
            </a:extLst>
          </p:cNvPr>
          <p:cNvSpPr>
            <a:spLocks noChangeAspect="1"/>
          </p:cNvSpPr>
          <p:nvPr/>
        </p:nvSpPr>
        <p:spPr bwMode="auto">
          <a:xfrm>
            <a:off x="4662488" y="3162300"/>
            <a:ext cx="71437" cy="71438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243" name="1226 Elipse">
            <a:extLst>
              <a:ext uri="{FF2B5EF4-FFF2-40B4-BE49-F238E27FC236}">
                <a16:creationId xmlns:a16="http://schemas.microsoft.com/office/drawing/2014/main" id="{F21E5328-E9EC-496D-ADE9-6F17E8164222}"/>
              </a:ext>
            </a:extLst>
          </p:cNvPr>
          <p:cNvSpPr>
            <a:spLocks noChangeAspect="1"/>
          </p:cNvSpPr>
          <p:nvPr/>
        </p:nvSpPr>
        <p:spPr bwMode="auto">
          <a:xfrm>
            <a:off x="3143250" y="3500438"/>
            <a:ext cx="71438" cy="71437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244" name="1227 Elipse">
            <a:extLst>
              <a:ext uri="{FF2B5EF4-FFF2-40B4-BE49-F238E27FC236}">
                <a16:creationId xmlns:a16="http://schemas.microsoft.com/office/drawing/2014/main" id="{1E53F7CF-F234-4D88-BB8F-3CB7325C1439}"/>
              </a:ext>
            </a:extLst>
          </p:cNvPr>
          <p:cNvSpPr>
            <a:spLocks noChangeAspect="1"/>
          </p:cNvSpPr>
          <p:nvPr/>
        </p:nvSpPr>
        <p:spPr bwMode="auto">
          <a:xfrm>
            <a:off x="4886325" y="3243263"/>
            <a:ext cx="71438" cy="71437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245" name="1228 Elipse">
            <a:extLst>
              <a:ext uri="{FF2B5EF4-FFF2-40B4-BE49-F238E27FC236}">
                <a16:creationId xmlns:a16="http://schemas.microsoft.com/office/drawing/2014/main" id="{24926F6B-045C-439B-8DF5-448A76DFF2DA}"/>
              </a:ext>
            </a:extLst>
          </p:cNvPr>
          <p:cNvSpPr>
            <a:spLocks noChangeAspect="1"/>
          </p:cNvSpPr>
          <p:nvPr/>
        </p:nvSpPr>
        <p:spPr bwMode="auto">
          <a:xfrm>
            <a:off x="4814888" y="3314700"/>
            <a:ext cx="71437" cy="71438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246" name="1229 Elipse">
            <a:extLst>
              <a:ext uri="{FF2B5EF4-FFF2-40B4-BE49-F238E27FC236}">
                <a16:creationId xmlns:a16="http://schemas.microsoft.com/office/drawing/2014/main" id="{BAF213B0-156F-4B4E-B63A-7CFC945F7346}"/>
              </a:ext>
            </a:extLst>
          </p:cNvPr>
          <p:cNvSpPr>
            <a:spLocks noChangeAspect="1"/>
          </p:cNvSpPr>
          <p:nvPr/>
        </p:nvSpPr>
        <p:spPr bwMode="auto">
          <a:xfrm>
            <a:off x="3500438" y="3929063"/>
            <a:ext cx="71437" cy="71437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247" name="1230 Elipse">
            <a:extLst>
              <a:ext uri="{FF2B5EF4-FFF2-40B4-BE49-F238E27FC236}">
                <a16:creationId xmlns:a16="http://schemas.microsoft.com/office/drawing/2014/main" id="{86AA0A3A-542C-4389-8DA2-0743AE9D0ED6}"/>
              </a:ext>
            </a:extLst>
          </p:cNvPr>
          <p:cNvSpPr>
            <a:spLocks noChangeAspect="1"/>
          </p:cNvSpPr>
          <p:nvPr/>
        </p:nvSpPr>
        <p:spPr bwMode="auto">
          <a:xfrm>
            <a:off x="5038725" y="3395663"/>
            <a:ext cx="71438" cy="71437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248" name="1231 Elipse">
            <a:extLst>
              <a:ext uri="{FF2B5EF4-FFF2-40B4-BE49-F238E27FC236}">
                <a16:creationId xmlns:a16="http://schemas.microsoft.com/office/drawing/2014/main" id="{0530B7C8-E75E-4F80-8C1E-62A459AD8C1A}"/>
              </a:ext>
            </a:extLst>
          </p:cNvPr>
          <p:cNvSpPr>
            <a:spLocks noChangeAspect="1"/>
          </p:cNvSpPr>
          <p:nvPr/>
        </p:nvSpPr>
        <p:spPr bwMode="auto">
          <a:xfrm>
            <a:off x="3714750" y="4071938"/>
            <a:ext cx="71438" cy="71437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249" name="1232 Elipse">
            <a:extLst>
              <a:ext uri="{FF2B5EF4-FFF2-40B4-BE49-F238E27FC236}">
                <a16:creationId xmlns:a16="http://schemas.microsoft.com/office/drawing/2014/main" id="{6E3EFB5E-E7E1-491B-A37D-FEB249A8CC0F}"/>
              </a:ext>
            </a:extLst>
          </p:cNvPr>
          <p:cNvSpPr>
            <a:spLocks noChangeAspect="1"/>
          </p:cNvSpPr>
          <p:nvPr/>
        </p:nvSpPr>
        <p:spPr bwMode="auto">
          <a:xfrm>
            <a:off x="4071938" y="4143375"/>
            <a:ext cx="71437" cy="71438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250" name="1233 Elipse">
            <a:extLst>
              <a:ext uri="{FF2B5EF4-FFF2-40B4-BE49-F238E27FC236}">
                <a16:creationId xmlns:a16="http://schemas.microsoft.com/office/drawing/2014/main" id="{DAD1B4DC-149F-4E90-95BC-F26BFE2532CE}"/>
              </a:ext>
            </a:extLst>
          </p:cNvPr>
          <p:cNvSpPr>
            <a:spLocks noChangeAspect="1"/>
          </p:cNvSpPr>
          <p:nvPr/>
        </p:nvSpPr>
        <p:spPr bwMode="auto">
          <a:xfrm>
            <a:off x="3500438" y="4000500"/>
            <a:ext cx="71437" cy="71438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251" name="1234 Elipse">
            <a:extLst>
              <a:ext uri="{FF2B5EF4-FFF2-40B4-BE49-F238E27FC236}">
                <a16:creationId xmlns:a16="http://schemas.microsoft.com/office/drawing/2014/main" id="{BD138605-9D1C-4864-BCEB-E50FE8A45F4B}"/>
              </a:ext>
            </a:extLst>
          </p:cNvPr>
          <p:cNvSpPr>
            <a:spLocks noChangeAspect="1"/>
          </p:cNvSpPr>
          <p:nvPr/>
        </p:nvSpPr>
        <p:spPr bwMode="auto">
          <a:xfrm>
            <a:off x="4071938" y="4214813"/>
            <a:ext cx="71437" cy="71437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252" name="1235 Elipse">
            <a:extLst>
              <a:ext uri="{FF2B5EF4-FFF2-40B4-BE49-F238E27FC236}">
                <a16:creationId xmlns:a16="http://schemas.microsoft.com/office/drawing/2014/main" id="{463379C5-F7AA-4789-AF81-4671C4A4831D}"/>
              </a:ext>
            </a:extLst>
          </p:cNvPr>
          <p:cNvSpPr>
            <a:spLocks noChangeAspect="1"/>
          </p:cNvSpPr>
          <p:nvPr/>
        </p:nvSpPr>
        <p:spPr bwMode="auto">
          <a:xfrm>
            <a:off x="4572000" y="2928938"/>
            <a:ext cx="71438" cy="71437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253" name="1236 Elipse">
            <a:extLst>
              <a:ext uri="{FF2B5EF4-FFF2-40B4-BE49-F238E27FC236}">
                <a16:creationId xmlns:a16="http://schemas.microsoft.com/office/drawing/2014/main" id="{417450DE-8114-4F79-9E49-70CDF6BA7C7F}"/>
              </a:ext>
            </a:extLst>
          </p:cNvPr>
          <p:cNvSpPr>
            <a:spLocks noChangeAspect="1"/>
          </p:cNvSpPr>
          <p:nvPr/>
        </p:nvSpPr>
        <p:spPr bwMode="auto">
          <a:xfrm>
            <a:off x="4572000" y="2786063"/>
            <a:ext cx="71438" cy="71437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254" name="1237 Elipse">
            <a:extLst>
              <a:ext uri="{FF2B5EF4-FFF2-40B4-BE49-F238E27FC236}">
                <a16:creationId xmlns:a16="http://schemas.microsoft.com/office/drawing/2014/main" id="{38E83A3E-2163-4B4A-9C76-DC536609FBD1}"/>
              </a:ext>
            </a:extLst>
          </p:cNvPr>
          <p:cNvSpPr>
            <a:spLocks noChangeAspect="1"/>
          </p:cNvSpPr>
          <p:nvPr/>
        </p:nvSpPr>
        <p:spPr bwMode="auto">
          <a:xfrm>
            <a:off x="4500563" y="2857500"/>
            <a:ext cx="71437" cy="71438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255" name="1238 Elipse">
            <a:extLst>
              <a:ext uri="{FF2B5EF4-FFF2-40B4-BE49-F238E27FC236}">
                <a16:creationId xmlns:a16="http://schemas.microsoft.com/office/drawing/2014/main" id="{C77A7C83-7677-43C4-BDD0-227677EE6BA6}"/>
              </a:ext>
            </a:extLst>
          </p:cNvPr>
          <p:cNvSpPr>
            <a:spLocks noChangeAspect="1"/>
          </p:cNvSpPr>
          <p:nvPr/>
        </p:nvSpPr>
        <p:spPr bwMode="auto">
          <a:xfrm>
            <a:off x="4724400" y="3081338"/>
            <a:ext cx="71438" cy="71437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256" name="1239 Elipse">
            <a:extLst>
              <a:ext uri="{FF2B5EF4-FFF2-40B4-BE49-F238E27FC236}">
                <a16:creationId xmlns:a16="http://schemas.microsoft.com/office/drawing/2014/main" id="{DDFAC24A-AD98-4A33-BF6B-2D9390A83CFD}"/>
              </a:ext>
            </a:extLst>
          </p:cNvPr>
          <p:cNvSpPr>
            <a:spLocks noChangeAspect="1"/>
          </p:cNvSpPr>
          <p:nvPr/>
        </p:nvSpPr>
        <p:spPr bwMode="auto">
          <a:xfrm>
            <a:off x="4724400" y="2938463"/>
            <a:ext cx="71438" cy="71437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257" name="1240 Elipse">
            <a:extLst>
              <a:ext uri="{FF2B5EF4-FFF2-40B4-BE49-F238E27FC236}">
                <a16:creationId xmlns:a16="http://schemas.microsoft.com/office/drawing/2014/main" id="{3BD5E04B-56FA-44F7-A50B-72768D71FB95}"/>
              </a:ext>
            </a:extLst>
          </p:cNvPr>
          <p:cNvSpPr>
            <a:spLocks noChangeAspect="1"/>
          </p:cNvSpPr>
          <p:nvPr/>
        </p:nvSpPr>
        <p:spPr bwMode="auto">
          <a:xfrm>
            <a:off x="4652963" y="3009900"/>
            <a:ext cx="71437" cy="71438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258" name="1241 Elipse">
            <a:extLst>
              <a:ext uri="{FF2B5EF4-FFF2-40B4-BE49-F238E27FC236}">
                <a16:creationId xmlns:a16="http://schemas.microsoft.com/office/drawing/2014/main" id="{CBE26C05-CD1F-4443-ABDE-7DDA2FB27E9C}"/>
              </a:ext>
            </a:extLst>
          </p:cNvPr>
          <p:cNvSpPr>
            <a:spLocks noChangeAspect="1"/>
          </p:cNvSpPr>
          <p:nvPr/>
        </p:nvSpPr>
        <p:spPr bwMode="auto">
          <a:xfrm>
            <a:off x="3071813" y="3786188"/>
            <a:ext cx="71437" cy="71437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259" name="1242 Elipse">
            <a:extLst>
              <a:ext uri="{FF2B5EF4-FFF2-40B4-BE49-F238E27FC236}">
                <a16:creationId xmlns:a16="http://schemas.microsoft.com/office/drawing/2014/main" id="{42B8BEE6-0C27-406B-8B40-88F2DCA52163}"/>
              </a:ext>
            </a:extLst>
          </p:cNvPr>
          <p:cNvSpPr>
            <a:spLocks noChangeAspect="1"/>
          </p:cNvSpPr>
          <p:nvPr/>
        </p:nvSpPr>
        <p:spPr bwMode="auto">
          <a:xfrm>
            <a:off x="4876800" y="3090863"/>
            <a:ext cx="71438" cy="71437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260" name="1243 Elipse">
            <a:extLst>
              <a:ext uri="{FF2B5EF4-FFF2-40B4-BE49-F238E27FC236}">
                <a16:creationId xmlns:a16="http://schemas.microsoft.com/office/drawing/2014/main" id="{D86F08B8-A6B5-426F-A5DA-9E980C591FA1}"/>
              </a:ext>
            </a:extLst>
          </p:cNvPr>
          <p:cNvSpPr>
            <a:spLocks noChangeAspect="1"/>
          </p:cNvSpPr>
          <p:nvPr/>
        </p:nvSpPr>
        <p:spPr bwMode="auto">
          <a:xfrm>
            <a:off x="3286125" y="3643313"/>
            <a:ext cx="71438" cy="71437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261" name="1244 Elipse">
            <a:extLst>
              <a:ext uri="{FF2B5EF4-FFF2-40B4-BE49-F238E27FC236}">
                <a16:creationId xmlns:a16="http://schemas.microsoft.com/office/drawing/2014/main" id="{A0874271-8777-4B74-8777-33831AE1A9D6}"/>
              </a:ext>
            </a:extLst>
          </p:cNvPr>
          <p:cNvSpPr>
            <a:spLocks noChangeAspect="1"/>
          </p:cNvSpPr>
          <p:nvPr/>
        </p:nvSpPr>
        <p:spPr bwMode="auto">
          <a:xfrm>
            <a:off x="4786313" y="2928938"/>
            <a:ext cx="71437" cy="71437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262" name="1245 Elipse">
            <a:extLst>
              <a:ext uri="{FF2B5EF4-FFF2-40B4-BE49-F238E27FC236}">
                <a16:creationId xmlns:a16="http://schemas.microsoft.com/office/drawing/2014/main" id="{98588F54-E008-4F96-A7E9-59E04A69AF55}"/>
              </a:ext>
            </a:extLst>
          </p:cNvPr>
          <p:cNvSpPr>
            <a:spLocks noChangeAspect="1"/>
          </p:cNvSpPr>
          <p:nvPr/>
        </p:nvSpPr>
        <p:spPr bwMode="auto">
          <a:xfrm>
            <a:off x="4786313" y="2786063"/>
            <a:ext cx="71437" cy="71437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263" name="1246 Elipse">
            <a:extLst>
              <a:ext uri="{FF2B5EF4-FFF2-40B4-BE49-F238E27FC236}">
                <a16:creationId xmlns:a16="http://schemas.microsoft.com/office/drawing/2014/main" id="{FF1482BF-BCE1-43F0-8184-0129213643F5}"/>
              </a:ext>
            </a:extLst>
          </p:cNvPr>
          <p:cNvSpPr>
            <a:spLocks noChangeAspect="1"/>
          </p:cNvSpPr>
          <p:nvPr/>
        </p:nvSpPr>
        <p:spPr bwMode="auto">
          <a:xfrm>
            <a:off x="4714875" y="2857500"/>
            <a:ext cx="71438" cy="71438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264" name="1247 Elipse">
            <a:extLst>
              <a:ext uri="{FF2B5EF4-FFF2-40B4-BE49-F238E27FC236}">
                <a16:creationId xmlns:a16="http://schemas.microsoft.com/office/drawing/2014/main" id="{51A4DFE9-37F6-4A8F-867B-7C993389F9D2}"/>
              </a:ext>
            </a:extLst>
          </p:cNvPr>
          <p:cNvSpPr>
            <a:spLocks noChangeAspect="1"/>
          </p:cNvSpPr>
          <p:nvPr/>
        </p:nvSpPr>
        <p:spPr bwMode="auto">
          <a:xfrm>
            <a:off x="4938713" y="3081338"/>
            <a:ext cx="71437" cy="71437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265" name="1248 Elipse">
            <a:extLst>
              <a:ext uri="{FF2B5EF4-FFF2-40B4-BE49-F238E27FC236}">
                <a16:creationId xmlns:a16="http://schemas.microsoft.com/office/drawing/2014/main" id="{731C0B26-0D7D-4C1C-B523-5DE01E73E31A}"/>
              </a:ext>
            </a:extLst>
          </p:cNvPr>
          <p:cNvSpPr>
            <a:spLocks noChangeAspect="1"/>
          </p:cNvSpPr>
          <p:nvPr/>
        </p:nvSpPr>
        <p:spPr bwMode="auto">
          <a:xfrm>
            <a:off x="4938713" y="2938463"/>
            <a:ext cx="71437" cy="71437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266" name="1249 Elipse">
            <a:extLst>
              <a:ext uri="{FF2B5EF4-FFF2-40B4-BE49-F238E27FC236}">
                <a16:creationId xmlns:a16="http://schemas.microsoft.com/office/drawing/2014/main" id="{6EACBF74-0994-4C52-8E54-50A0018A2A33}"/>
              </a:ext>
            </a:extLst>
          </p:cNvPr>
          <p:cNvSpPr>
            <a:spLocks noChangeAspect="1"/>
          </p:cNvSpPr>
          <p:nvPr/>
        </p:nvSpPr>
        <p:spPr bwMode="auto">
          <a:xfrm>
            <a:off x="4867275" y="3009900"/>
            <a:ext cx="71438" cy="71438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267" name="1250 Elipse">
            <a:extLst>
              <a:ext uri="{FF2B5EF4-FFF2-40B4-BE49-F238E27FC236}">
                <a16:creationId xmlns:a16="http://schemas.microsoft.com/office/drawing/2014/main" id="{77BE13FC-A341-4876-9218-B996B56453C4}"/>
              </a:ext>
            </a:extLst>
          </p:cNvPr>
          <p:cNvSpPr>
            <a:spLocks noChangeAspect="1"/>
          </p:cNvSpPr>
          <p:nvPr/>
        </p:nvSpPr>
        <p:spPr bwMode="auto">
          <a:xfrm>
            <a:off x="5000625" y="2928938"/>
            <a:ext cx="71438" cy="71437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268" name="1251 Elipse">
            <a:extLst>
              <a:ext uri="{FF2B5EF4-FFF2-40B4-BE49-F238E27FC236}">
                <a16:creationId xmlns:a16="http://schemas.microsoft.com/office/drawing/2014/main" id="{89C61C36-70D4-440A-8A36-9B68AF984CCF}"/>
              </a:ext>
            </a:extLst>
          </p:cNvPr>
          <p:cNvSpPr>
            <a:spLocks noChangeAspect="1"/>
          </p:cNvSpPr>
          <p:nvPr/>
        </p:nvSpPr>
        <p:spPr bwMode="auto">
          <a:xfrm>
            <a:off x="5000625" y="2786063"/>
            <a:ext cx="71438" cy="71437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269" name="1252 Elipse">
            <a:extLst>
              <a:ext uri="{FF2B5EF4-FFF2-40B4-BE49-F238E27FC236}">
                <a16:creationId xmlns:a16="http://schemas.microsoft.com/office/drawing/2014/main" id="{F0A107D5-5AE9-4D02-84C1-775508023E32}"/>
              </a:ext>
            </a:extLst>
          </p:cNvPr>
          <p:cNvSpPr>
            <a:spLocks noChangeAspect="1"/>
          </p:cNvSpPr>
          <p:nvPr/>
        </p:nvSpPr>
        <p:spPr bwMode="auto">
          <a:xfrm>
            <a:off x="4929188" y="2857500"/>
            <a:ext cx="71437" cy="71438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270" name="1253 Elipse">
            <a:extLst>
              <a:ext uri="{FF2B5EF4-FFF2-40B4-BE49-F238E27FC236}">
                <a16:creationId xmlns:a16="http://schemas.microsoft.com/office/drawing/2014/main" id="{200A6468-7C91-468B-B999-320B1B55FD0B}"/>
              </a:ext>
            </a:extLst>
          </p:cNvPr>
          <p:cNvSpPr>
            <a:spLocks noChangeAspect="1"/>
          </p:cNvSpPr>
          <p:nvPr/>
        </p:nvSpPr>
        <p:spPr bwMode="auto">
          <a:xfrm>
            <a:off x="4929188" y="3214688"/>
            <a:ext cx="71437" cy="71437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271" name="1254 Elipse">
            <a:extLst>
              <a:ext uri="{FF2B5EF4-FFF2-40B4-BE49-F238E27FC236}">
                <a16:creationId xmlns:a16="http://schemas.microsoft.com/office/drawing/2014/main" id="{3A51904B-5A08-4D75-B93F-AE8874AB32E4}"/>
              </a:ext>
            </a:extLst>
          </p:cNvPr>
          <p:cNvSpPr>
            <a:spLocks noChangeAspect="1"/>
          </p:cNvSpPr>
          <p:nvPr/>
        </p:nvSpPr>
        <p:spPr bwMode="auto">
          <a:xfrm>
            <a:off x="4929188" y="3071813"/>
            <a:ext cx="71437" cy="71437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272" name="1255 Elipse">
            <a:extLst>
              <a:ext uri="{FF2B5EF4-FFF2-40B4-BE49-F238E27FC236}">
                <a16:creationId xmlns:a16="http://schemas.microsoft.com/office/drawing/2014/main" id="{CCDBDF33-0B3B-45D5-BD49-BFC09A9FCE1E}"/>
              </a:ext>
            </a:extLst>
          </p:cNvPr>
          <p:cNvSpPr>
            <a:spLocks noChangeAspect="1"/>
          </p:cNvSpPr>
          <p:nvPr/>
        </p:nvSpPr>
        <p:spPr bwMode="auto">
          <a:xfrm>
            <a:off x="4857750" y="3143250"/>
            <a:ext cx="71438" cy="71438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273" name="1256 Elipse">
            <a:extLst>
              <a:ext uri="{FF2B5EF4-FFF2-40B4-BE49-F238E27FC236}">
                <a16:creationId xmlns:a16="http://schemas.microsoft.com/office/drawing/2014/main" id="{083D8CB9-B542-48D2-8751-D5ECC4081AD5}"/>
              </a:ext>
            </a:extLst>
          </p:cNvPr>
          <p:cNvSpPr>
            <a:spLocks noChangeAspect="1"/>
          </p:cNvSpPr>
          <p:nvPr/>
        </p:nvSpPr>
        <p:spPr bwMode="auto">
          <a:xfrm>
            <a:off x="2714625" y="3357563"/>
            <a:ext cx="71438" cy="71437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274" name="1257 Elipse">
            <a:extLst>
              <a:ext uri="{FF2B5EF4-FFF2-40B4-BE49-F238E27FC236}">
                <a16:creationId xmlns:a16="http://schemas.microsoft.com/office/drawing/2014/main" id="{7DCCCA67-E0B5-4681-8EF8-AED4D4A6575E}"/>
              </a:ext>
            </a:extLst>
          </p:cNvPr>
          <p:cNvSpPr>
            <a:spLocks noChangeAspect="1"/>
          </p:cNvSpPr>
          <p:nvPr/>
        </p:nvSpPr>
        <p:spPr bwMode="auto">
          <a:xfrm>
            <a:off x="2714625" y="3214688"/>
            <a:ext cx="71438" cy="71437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275" name="1258 Elipse">
            <a:extLst>
              <a:ext uri="{FF2B5EF4-FFF2-40B4-BE49-F238E27FC236}">
                <a16:creationId xmlns:a16="http://schemas.microsoft.com/office/drawing/2014/main" id="{51392D74-4507-48C3-9FCA-910C2B7CFFC6}"/>
              </a:ext>
            </a:extLst>
          </p:cNvPr>
          <p:cNvSpPr>
            <a:spLocks noChangeAspect="1"/>
          </p:cNvSpPr>
          <p:nvPr/>
        </p:nvSpPr>
        <p:spPr bwMode="auto">
          <a:xfrm>
            <a:off x="2643188" y="3286125"/>
            <a:ext cx="71437" cy="71438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276" name="1259 Elipse">
            <a:extLst>
              <a:ext uri="{FF2B5EF4-FFF2-40B4-BE49-F238E27FC236}">
                <a16:creationId xmlns:a16="http://schemas.microsoft.com/office/drawing/2014/main" id="{3ABC7D85-FA36-4FAD-93A2-87FA8DF762F0}"/>
              </a:ext>
            </a:extLst>
          </p:cNvPr>
          <p:cNvSpPr>
            <a:spLocks noChangeAspect="1"/>
          </p:cNvSpPr>
          <p:nvPr/>
        </p:nvSpPr>
        <p:spPr bwMode="auto">
          <a:xfrm>
            <a:off x="2867025" y="3509963"/>
            <a:ext cx="71438" cy="71437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277" name="1260 Elipse">
            <a:extLst>
              <a:ext uri="{FF2B5EF4-FFF2-40B4-BE49-F238E27FC236}">
                <a16:creationId xmlns:a16="http://schemas.microsoft.com/office/drawing/2014/main" id="{61F82EB5-F15D-4BE0-B94F-4A66FAF4CACF}"/>
              </a:ext>
            </a:extLst>
          </p:cNvPr>
          <p:cNvSpPr>
            <a:spLocks noChangeAspect="1"/>
          </p:cNvSpPr>
          <p:nvPr/>
        </p:nvSpPr>
        <p:spPr bwMode="auto">
          <a:xfrm>
            <a:off x="2867025" y="3367088"/>
            <a:ext cx="71438" cy="71437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278" name="1261 Elipse">
            <a:extLst>
              <a:ext uri="{FF2B5EF4-FFF2-40B4-BE49-F238E27FC236}">
                <a16:creationId xmlns:a16="http://schemas.microsoft.com/office/drawing/2014/main" id="{F5017D6E-6264-4A4B-82A1-9FE0EF268F82}"/>
              </a:ext>
            </a:extLst>
          </p:cNvPr>
          <p:cNvSpPr>
            <a:spLocks noChangeAspect="1"/>
          </p:cNvSpPr>
          <p:nvPr/>
        </p:nvSpPr>
        <p:spPr bwMode="auto">
          <a:xfrm>
            <a:off x="2857500" y="3286125"/>
            <a:ext cx="71438" cy="71438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279" name="1262 Elipse">
            <a:extLst>
              <a:ext uri="{FF2B5EF4-FFF2-40B4-BE49-F238E27FC236}">
                <a16:creationId xmlns:a16="http://schemas.microsoft.com/office/drawing/2014/main" id="{544B9209-49AE-4884-ADA5-EFE5EB1BD2AD}"/>
              </a:ext>
            </a:extLst>
          </p:cNvPr>
          <p:cNvSpPr>
            <a:spLocks noChangeAspect="1"/>
          </p:cNvSpPr>
          <p:nvPr/>
        </p:nvSpPr>
        <p:spPr bwMode="auto">
          <a:xfrm>
            <a:off x="3019425" y="3662363"/>
            <a:ext cx="71438" cy="71437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280" name="1263 Elipse">
            <a:extLst>
              <a:ext uri="{FF2B5EF4-FFF2-40B4-BE49-F238E27FC236}">
                <a16:creationId xmlns:a16="http://schemas.microsoft.com/office/drawing/2014/main" id="{F3EC4833-5D95-456A-AE65-E928729B4D9C}"/>
              </a:ext>
            </a:extLst>
          </p:cNvPr>
          <p:cNvSpPr>
            <a:spLocks noChangeAspect="1"/>
          </p:cNvSpPr>
          <p:nvPr/>
        </p:nvSpPr>
        <p:spPr bwMode="auto">
          <a:xfrm>
            <a:off x="3019425" y="3519488"/>
            <a:ext cx="71438" cy="71437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281" name="1264 Elipse">
            <a:extLst>
              <a:ext uri="{FF2B5EF4-FFF2-40B4-BE49-F238E27FC236}">
                <a16:creationId xmlns:a16="http://schemas.microsoft.com/office/drawing/2014/main" id="{36C9F0BB-87BB-4E9A-82C4-18016C15885C}"/>
              </a:ext>
            </a:extLst>
          </p:cNvPr>
          <p:cNvSpPr>
            <a:spLocks noChangeAspect="1"/>
          </p:cNvSpPr>
          <p:nvPr/>
        </p:nvSpPr>
        <p:spPr bwMode="auto">
          <a:xfrm>
            <a:off x="2947988" y="3590925"/>
            <a:ext cx="71437" cy="71438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282" name="1265 Elipse">
            <a:extLst>
              <a:ext uri="{FF2B5EF4-FFF2-40B4-BE49-F238E27FC236}">
                <a16:creationId xmlns:a16="http://schemas.microsoft.com/office/drawing/2014/main" id="{0B77149C-061A-4295-8DCB-77C37F28502A}"/>
              </a:ext>
            </a:extLst>
          </p:cNvPr>
          <p:cNvSpPr>
            <a:spLocks noChangeAspect="1"/>
          </p:cNvSpPr>
          <p:nvPr/>
        </p:nvSpPr>
        <p:spPr bwMode="auto">
          <a:xfrm>
            <a:off x="3171825" y="3814763"/>
            <a:ext cx="71438" cy="71437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283" name="1266 Elipse">
            <a:extLst>
              <a:ext uri="{FF2B5EF4-FFF2-40B4-BE49-F238E27FC236}">
                <a16:creationId xmlns:a16="http://schemas.microsoft.com/office/drawing/2014/main" id="{27B9FA67-C194-4EBB-A227-DADB0C91955E}"/>
              </a:ext>
            </a:extLst>
          </p:cNvPr>
          <p:cNvSpPr>
            <a:spLocks noChangeAspect="1"/>
          </p:cNvSpPr>
          <p:nvPr/>
        </p:nvSpPr>
        <p:spPr bwMode="auto">
          <a:xfrm>
            <a:off x="3171825" y="3671888"/>
            <a:ext cx="71438" cy="71437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284" name="1267 Elipse">
            <a:extLst>
              <a:ext uri="{FF2B5EF4-FFF2-40B4-BE49-F238E27FC236}">
                <a16:creationId xmlns:a16="http://schemas.microsoft.com/office/drawing/2014/main" id="{A3A3D254-633C-4FC3-B137-8AEF2992FFC5}"/>
              </a:ext>
            </a:extLst>
          </p:cNvPr>
          <p:cNvSpPr>
            <a:spLocks noChangeAspect="1"/>
          </p:cNvSpPr>
          <p:nvPr/>
        </p:nvSpPr>
        <p:spPr bwMode="auto">
          <a:xfrm>
            <a:off x="3000375" y="3714750"/>
            <a:ext cx="71438" cy="71438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285" name="1268 Elipse">
            <a:extLst>
              <a:ext uri="{FF2B5EF4-FFF2-40B4-BE49-F238E27FC236}">
                <a16:creationId xmlns:a16="http://schemas.microsoft.com/office/drawing/2014/main" id="{22979626-68C9-45CB-BE54-E1A3EE00C2F7}"/>
              </a:ext>
            </a:extLst>
          </p:cNvPr>
          <p:cNvSpPr>
            <a:spLocks noChangeAspect="1"/>
          </p:cNvSpPr>
          <p:nvPr/>
        </p:nvSpPr>
        <p:spPr bwMode="auto">
          <a:xfrm>
            <a:off x="3324225" y="3967163"/>
            <a:ext cx="71438" cy="71437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286" name="1269 Elipse">
            <a:extLst>
              <a:ext uri="{FF2B5EF4-FFF2-40B4-BE49-F238E27FC236}">
                <a16:creationId xmlns:a16="http://schemas.microsoft.com/office/drawing/2014/main" id="{4AE8630F-F563-4A1E-9D28-0D57450C8C4C}"/>
              </a:ext>
            </a:extLst>
          </p:cNvPr>
          <p:cNvSpPr>
            <a:spLocks noChangeAspect="1"/>
          </p:cNvSpPr>
          <p:nvPr/>
        </p:nvSpPr>
        <p:spPr bwMode="auto">
          <a:xfrm>
            <a:off x="3324225" y="3824288"/>
            <a:ext cx="71438" cy="71437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287" name="1270 Elipse">
            <a:extLst>
              <a:ext uri="{FF2B5EF4-FFF2-40B4-BE49-F238E27FC236}">
                <a16:creationId xmlns:a16="http://schemas.microsoft.com/office/drawing/2014/main" id="{BDA064EA-76D5-4DFD-96B1-4C18D31D9D7C}"/>
              </a:ext>
            </a:extLst>
          </p:cNvPr>
          <p:cNvSpPr>
            <a:spLocks noChangeAspect="1"/>
          </p:cNvSpPr>
          <p:nvPr/>
        </p:nvSpPr>
        <p:spPr bwMode="auto">
          <a:xfrm>
            <a:off x="3143250" y="3929063"/>
            <a:ext cx="71438" cy="71437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288" name="1271 Elipse">
            <a:extLst>
              <a:ext uri="{FF2B5EF4-FFF2-40B4-BE49-F238E27FC236}">
                <a16:creationId xmlns:a16="http://schemas.microsoft.com/office/drawing/2014/main" id="{45F5C915-A9BD-496B-98E0-D5107026D0CA}"/>
              </a:ext>
            </a:extLst>
          </p:cNvPr>
          <p:cNvSpPr>
            <a:spLocks noChangeAspect="1"/>
          </p:cNvSpPr>
          <p:nvPr/>
        </p:nvSpPr>
        <p:spPr bwMode="auto">
          <a:xfrm>
            <a:off x="3071813" y="3571875"/>
            <a:ext cx="71437" cy="71438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289" name="1272 Elipse">
            <a:extLst>
              <a:ext uri="{FF2B5EF4-FFF2-40B4-BE49-F238E27FC236}">
                <a16:creationId xmlns:a16="http://schemas.microsoft.com/office/drawing/2014/main" id="{B077923A-826C-44CC-9962-11AF2C583BA5}"/>
              </a:ext>
            </a:extLst>
          </p:cNvPr>
          <p:cNvSpPr>
            <a:spLocks noChangeAspect="1"/>
          </p:cNvSpPr>
          <p:nvPr/>
        </p:nvSpPr>
        <p:spPr bwMode="auto">
          <a:xfrm>
            <a:off x="3071813" y="3429000"/>
            <a:ext cx="71437" cy="71438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290" name="1273 Elipse">
            <a:extLst>
              <a:ext uri="{FF2B5EF4-FFF2-40B4-BE49-F238E27FC236}">
                <a16:creationId xmlns:a16="http://schemas.microsoft.com/office/drawing/2014/main" id="{41504F7E-FFDF-46F3-98C0-6A1C75C68A7E}"/>
              </a:ext>
            </a:extLst>
          </p:cNvPr>
          <p:cNvSpPr>
            <a:spLocks noChangeAspect="1"/>
          </p:cNvSpPr>
          <p:nvPr/>
        </p:nvSpPr>
        <p:spPr bwMode="auto">
          <a:xfrm>
            <a:off x="3000375" y="3500438"/>
            <a:ext cx="71438" cy="71437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291" name="1274 Elipse">
            <a:extLst>
              <a:ext uri="{FF2B5EF4-FFF2-40B4-BE49-F238E27FC236}">
                <a16:creationId xmlns:a16="http://schemas.microsoft.com/office/drawing/2014/main" id="{78300BCA-E9D9-4B35-A6B5-0763747ECEA6}"/>
              </a:ext>
            </a:extLst>
          </p:cNvPr>
          <p:cNvSpPr>
            <a:spLocks noChangeAspect="1"/>
          </p:cNvSpPr>
          <p:nvPr/>
        </p:nvSpPr>
        <p:spPr bwMode="auto">
          <a:xfrm>
            <a:off x="5072063" y="5295900"/>
            <a:ext cx="71437" cy="71438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292" name="1275 Elipse">
            <a:extLst>
              <a:ext uri="{FF2B5EF4-FFF2-40B4-BE49-F238E27FC236}">
                <a16:creationId xmlns:a16="http://schemas.microsoft.com/office/drawing/2014/main" id="{5F809206-25F3-48C7-92D6-6316896199E6}"/>
              </a:ext>
            </a:extLst>
          </p:cNvPr>
          <p:cNvSpPr>
            <a:spLocks noChangeAspect="1"/>
          </p:cNvSpPr>
          <p:nvPr/>
        </p:nvSpPr>
        <p:spPr bwMode="auto">
          <a:xfrm>
            <a:off x="5000625" y="5224463"/>
            <a:ext cx="71438" cy="71437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293" name="1276 Elipse">
            <a:extLst>
              <a:ext uri="{FF2B5EF4-FFF2-40B4-BE49-F238E27FC236}">
                <a16:creationId xmlns:a16="http://schemas.microsoft.com/office/drawing/2014/main" id="{57BC2CE9-B737-4757-9AA3-4B93D6868FD7}"/>
              </a:ext>
            </a:extLst>
          </p:cNvPr>
          <p:cNvSpPr>
            <a:spLocks noChangeAspect="1"/>
          </p:cNvSpPr>
          <p:nvPr/>
        </p:nvSpPr>
        <p:spPr bwMode="auto">
          <a:xfrm>
            <a:off x="4929188" y="5295900"/>
            <a:ext cx="71437" cy="71438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294" name="1277 Elipse">
            <a:extLst>
              <a:ext uri="{FF2B5EF4-FFF2-40B4-BE49-F238E27FC236}">
                <a16:creationId xmlns:a16="http://schemas.microsoft.com/office/drawing/2014/main" id="{510FA213-CAD7-4BCD-A2F1-C3739CF66AB0}"/>
              </a:ext>
            </a:extLst>
          </p:cNvPr>
          <p:cNvSpPr>
            <a:spLocks noChangeAspect="1"/>
          </p:cNvSpPr>
          <p:nvPr/>
        </p:nvSpPr>
        <p:spPr bwMode="auto">
          <a:xfrm>
            <a:off x="5224463" y="5448300"/>
            <a:ext cx="71437" cy="71438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295" name="1278 Elipse">
            <a:extLst>
              <a:ext uri="{FF2B5EF4-FFF2-40B4-BE49-F238E27FC236}">
                <a16:creationId xmlns:a16="http://schemas.microsoft.com/office/drawing/2014/main" id="{2F523C82-A9A9-439D-BE73-ED85B8B654BB}"/>
              </a:ext>
            </a:extLst>
          </p:cNvPr>
          <p:cNvSpPr>
            <a:spLocks noChangeAspect="1"/>
          </p:cNvSpPr>
          <p:nvPr/>
        </p:nvSpPr>
        <p:spPr bwMode="auto">
          <a:xfrm>
            <a:off x="5153025" y="5376863"/>
            <a:ext cx="71438" cy="71437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296" name="1279 Elipse">
            <a:extLst>
              <a:ext uri="{FF2B5EF4-FFF2-40B4-BE49-F238E27FC236}">
                <a16:creationId xmlns:a16="http://schemas.microsoft.com/office/drawing/2014/main" id="{BCEBA454-7567-4FB9-AD29-8C2A4908C4BF}"/>
              </a:ext>
            </a:extLst>
          </p:cNvPr>
          <p:cNvSpPr>
            <a:spLocks noChangeAspect="1"/>
          </p:cNvSpPr>
          <p:nvPr/>
        </p:nvSpPr>
        <p:spPr bwMode="auto">
          <a:xfrm>
            <a:off x="5081588" y="5448300"/>
            <a:ext cx="71437" cy="71438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297" name="1280 Elipse">
            <a:extLst>
              <a:ext uri="{FF2B5EF4-FFF2-40B4-BE49-F238E27FC236}">
                <a16:creationId xmlns:a16="http://schemas.microsoft.com/office/drawing/2014/main" id="{B5D79427-CF3E-455B-94A1-3453ADC22B8F}"/>
              </a:ext>
            </a:extLst>
          </p:cNvPr>
          <p:cNvSpPr>
            <a:spLocks noChangeAspect="1"/>
          </p:cNvSpPr>
          <p:nvPr/>
        </p:nvSpPr>
        <p:spPr bwMode="auto">
          <a:xfrm>
            <a:off x="5715000" y="5600700"/>
            <a:ext cx="71438" cy="71438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298" name="1281 Elipse">
            <a:extLst>
              <a:ext uri="{FF2B5EF4-FFF2-40B4-BE49-F238E27FC236}">
                <a16:creationId xmlns:a16="http://schemas.microsoft.com/office/drawing/2014/main" id="{C773EAA5-3F72-405A-AF6B-73425EA8880E}"/>
              </a:ext>
            </a:extLst>
          </p:cNvPr>
          <p:cNvSpPr>
            <a:spLocks noChangeAspect="1"/>
          </p:cNvSpPr>
          <p:nvPr/>
        </p:nvSpPr>
        <p:spPr bwMode="auto">
          <a:xfrm>
            <a:off x="5643563" y="5529263"/>
            <a:ext cx="71437" cy="71437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299" name="1282 Elipse">
            <a:extLst>
              <a:ext uri="{FF2B5EF4-FFF2-40B4-BE49-F238E27FC236}">
                <a16:creationId xmlns:a16="http://schemas.microsoft.com/office/drawing/2014/main" id="{968CAA88-1428-49ED-8A17-84F598F2F21E}"/>
              </a:ext>
            </a:extLst>
          </p:cNvPr>
          <p:cNvSpPr>
            <a:spLocks noChangeAspect="1"/>
          </p:cNvSpPr>
          <p:nvPr/>
        </p:nvSpPr>
        <p:spPr bwMode="auto">
          <a:xfrm>
            <a:off x="5572125" y="5600700"/>
            <a:ext cx="71438" cy="71438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300" name="1283 Elipse">
            <a:extLst>
              <a:ext uri="{FF2B5EF4-FFF2-40B4-BE49-F238E27FC236}">
                <a16:creationId xmlns:a16="http://schemas.microsoft.com/office/drawing/2014/main" id="{1FC820EF-506C-466F-836A-CF8DE292CD93}"/>
              </a:ext>
            </a:extLst>
          </p:cNvPr>
          <p:cNvSpPr>
            <a:spLocks noChangeAspect="1"/>
          </p:cNvSpPr>
          <p:nvPr/>
        </p:nvSpPr>
        <p:spPr bwMode="auto">
          <a:xfrm>
            <a:off x="5867400" y="5753100"/>
            <a:ext cx="71438" cy="71438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301" name="1284 Elipse">
            <a:extLst>
              <a:ext uri="{FF2B5EF4-FFF2-40B4-BE49-F238E27FC236}">
                <a16:creationId xmlns:a16="http://schemas.microsoft.com/office/drawing/2014/main" id="{FE20A878-F186-4CEB-892D-A88B13630EEE}"/>
              </a:ext>
            </a:extLst>
          </p:cNvPr>
          <p:cNvSpPr>
            <a:spLocks noChangeAspect="1"/>
          </p:cNvSpPr>
          <p:nvPr/>
        </p:nvSpPr>
        <p:spPr bwMode="auto">
          <a:xfrm>
            <a:off x="5795963" y="5681663"/>
            <a:ext cx="71437" cy="71437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302" name="1285 Elipse">
            <a:extLst>
              <a:ext uri="{FF2B5EF4-FFF2-40B4-BE49-F238E27FC236}">
                <a16:creationId xmlns:a16="http://schemas.microsoft.com/office/drawing/2014/main" id="{5B0813D4-4DC7-4D24-81E2-7D03ACF1976D}"/>
              </a:ext>
            </a:extLst>
          </p:cNvPr>
          <p:cNvSpPr>
            <a:spLocks noChangeAspect="1"/>
          </p:cNvSpPr>
          <p:nvPr/>
        </p:nvSpPr>
        <p:spPr bwMode="auto">
          <a:xfrm>
            <a:off x="5724525" y="5753100"/>
            <a:ext cx="71438" cy="71438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303" name="1286 Elipse">
            <a:extLst>
              <a:ext uri="{FF2B5EF4-FFF2-40B4-BE49-F238E27FC236}">
                <a16:creationId xmlns:a16="http://schemas.microsoft.com/office/drawing/2014/main" id="{8835205C-DA50-4BDC-8873-43490EFBEE2F}"/>
              </a:ext>
            </a:extLst>
          </p:cNvPr>
          <p:cNvSpPr>
            <a:spLocks noChangeAspect="1"/>
          </p:cNvSpPr>
          <p:nvPr/>
        </p:nvSpPr>
        <p:spPr bwMode="auto">
          <a:xfrm>
            <a:off x="5929313" y="5643563"/>
            <a:ext cx="71437" cy="71437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304" name="1287 Elipse">
            <a:extLst>
              <a:ext uri="{FF2B5EF4-FFF2-40B4-BE49-F238E27FC236}">
                <a16:creationId xmlns:a16="http://schemas.microsoft.com/office/drawing/2014/main" id="{3C973D13-B7AB-41BD-9B9A-99E55DD29968}"/>
              </a:ext>
            </a:extLst>
          </p:cNvPr>
          <p:cNvSpPr>
            <a:spLocks noChangeAspect="1"/>
          </p:cNvSpPr>
          <p:nvPr/>
        </p:nvSpPr>
        <p:spPr bwMode="auto">
          <a:xfrm>
            <a:off x="5857875" y="5572125"/>
            <a:ext cx="71438" cy="71438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305" name="1288 Elipse">
            <a:extLst>
              <a:ext uri="{FF2B5EF4-FFF2-40B4-BE49-F238E27FC236}">
                <a16:creationId xmlns:a16="http://schemas.microsoft.com/office/drawing/2014/main" id="{27A95DCC-BF3E-483C-AC92-843F9296F1B3}"/>
              </a:ext>
            </a:extLst>
          </p:cNvPr>
          <p:cNvSpPr>
            <a:spLocks noChangeAspect="1"/>
          </p:cNvSpPr>
          <p:nvPr/>
        </p:nvSpPr>
        <p:spPr bwMode="auto">
          <a:xfrm>
            <a:off x="5786438" y="5643563"/>
            <a:ext cx="71437" cy="71437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306" name="1289 Elipse">
            <a:extLst>
              <a:ext uri="{FF2B5EF4-FFF2-40B4-BE49-F238E27FC236}">
                <a16:creationId xmlns:a16="http://schemas.microsoft.com/office/drawing/2014/main" id="{D1D78CE3-F6E6-4ED7-AA9C-C3182EBAC2F5}"/>
              </a:ext>
            </a:extLst>
          </p:cNvPr>
          <p:cNvSpPr>
            <a:spLocks noChangeAspect="1"/>
          </p:cNvSpPr>
          <p:nvPr/>
        </p:nvSpPr>
        <p:spPr bwMode="auto">
          <a:xfrm>
            <a:off x="6215063" y="5000625"/>
            <a:ext cx="71437" cy="71438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307" name="1290 Elipse">
            <a:extLst>
              <a:ext uri="{FF2B5EF4-FFF2-40B4-BE49-F238E27FC236}">
                <a16:creationId xmlns:a16="http://schemas.microsoft.com/office/drawing/2014/main" id="{D78C72C2-495E-4F2F-85F0-6619C58D5FE1}"/>
              </a:ext>
            </a:extLst>
          </p:cNvPr>
          <p:cNvSpPr>
            <a:spLocks noChangeAspect="1"/>
          </p:cNvSpPr>
          <p:nvPr/>
        </p:nvSpPr>
        <p:spPr bwMode="auto">
          <a:xfrm>
            <a:off x="6143625" y="4929188"/>
            <a:ext cx="71438" cy="71437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308" name="1291 Elipse">
            <a:extLst>
              <a:ext uri="{FF2B5EF4-FFF2-40B4-BE49-F238E27FC236}">
                <a16:creationId xmlns:a16="http://schemas.microsoft.com/office/drawing/2014/main" id="{C1662A62-C23F-4716-B942-51A17B73DB5D}"/>
              </a:ext>
            </a:extLst>
          </p:cNvPr>
          <p:cNvSpPr>
            <a:spLocks noChangeAspect="1"/>
          </p:cNvSpPr>
          <p:nvPr/>
        </p:nvSpPr>
        <p:spPr bwMode="auto">
          <a:xfrm>
            <a:off x="6072188" y="5000625"/>
            <a:ext cx="71437" cy="71438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309" name="1292 Elipse">
            <a:extLst>
              <a:ext uri="{FF2B5EF4-FFF2-40B4-BE49-F238E27FC236}">
                <a16:creationId xmlns:a16="http://schemas.microsoft.com/office/drawing/2014/main" id="{64C46578-DB81-4FAA-96D2-6C7FDA088B28}"/>
              </a:ext>
            </a:extLst>
          </p:cNvPr>
          <p:cNvSpPr>
            <a:spLocks noChangeAspect="1"/>
          </p:cNvSpPr>
          <p:nvPr/>
        </p:nvSpPr>
        <p:spPr bwMode="auto">
          <a:xfrm>
            <a:off x="6367463" y="5153025"/>
            <a:ext cx="71437" cy="71438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310" name="1293 Elipse">
            <a:extLst>
              <a:ext uri="{FF2B5EF4-FFF2-40B4-BE49-F238E27FC236}">
                <a16:creationId xmlns:a16="http://schemas.microsoft.com/office/drawing/2014/main" id="{2BC3D568-8B27-4592-BF73-D67A5683F8C7}"/>
              </a:ext>
            </a:extLst>
          </p:cNvPr>
          <p:cNvSpPr>
            <a:spLocks noChangeAspect="1"/>
          </p:cNvSpPr>
          <p:nvPr/>
        </p:nvSpPr>
        <p:spPr bwMode="auto">
          <a:xfrm>
            <a:off x="6296025" y="5081588"/>
            <a:ext cx="71438" cy="71437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311" name="1294 Elipse">
            <a:extLst>
              <a:ext uri="{FF2B5EF4-FFF2-40B4-BE49-F238E27FC236}">
                <a16:creationId xmlns:a16="http://schemas.microsoft.com/office/drawing/2014/main" id="{C30EDE8E-BCD9-42DC-A3D5-28005379C94D}"/>
              </a:ext>
            </a:extLst>
          </p:cNvPr>
          <p:cNvSpPr>
            <a:spLocks noChangeAspect="1"/>
          </p:cNvSpPr>
          <p:nvPr/>
        </p:nvSpPr>
        <p:spPr bwMode="auto">
          <a:xfrm>
            <a:off x="6224588" y="5153025"/>
            <a:ext cx="71437" cy="71438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312" name="1295 Elipse">
            <a:extLst>
              <a:ext uri="{FF2B5EF4-FFF2-40B4-BE49-F238E27FC236}">
                <a16:creationId xmlns:a16="http://schemas.microsoft.com/office/drawing/2014/main" id="{B37713CB-8506-40C1-9162-BDFEDC144BF1}"/>
              </a:ext>
            </a:extLst>
          </p:cNvPr>
          <p:cNvSpPr>
            <a:spLocks noChangeAspect="1"/>
          </p:cNvSpPr>
          <p:nvPr/>
        </p:nvSpPr>
        <p:spPr bwMode="auto">
          <a:xfrm>
            <a:off x="6215063" y="5305425"/>
            <a:ext cx="71437" cy="71438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313" name="1296 Elipse">
            <a:extLst>
              <a:ext uri="{FF2B5EF4-FFF2-40B4-BE49-F238E27FC236}">
                <a16:creationId xmlns:a16="http://schemas.microsoft.com/office/drawing/2014/main" id="{57816F11-36DE-4F4B-B194-CC4180A1EF9B}"/>
              </a:ext>
            </a:extLst>
          </p:cNvPr>
          <p:cNvSpPr>
            <a:spLocks noChangeAspect="1"/>
          </p:cNvSpPr>
          <p:nvPr/>
        </p:nvSpPr>
        <p:spPr bwMode="auto">
          <a:xfrm>
            <a:off x="6143625" y="5233988"/>
            <a:ext cx="71438" cy="71437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314" name="1297 Elipse">
            <a:extLst>
              <a:ext uri="{FF2B5EF4-FFF2-40B4-BE49-F238E27FC236}">
                <a16:creationId xmlns:a16="http://schemas.microsoft.com/office/drawing/2014/main" id="{8B89CE83-3868-4985-BB04-1F8BED63DD6D}"/>
              </a:ext>
            </a:extLst>
          </p:cNvPr>
          <p:cNvSpPr>
            <a:spLocks noChangeAspect="1"/>
          </p:cNvSpPr>
          <p:nvPr/>
        </p:nvSpPr>
        <p:spPr bwMode="auto">
          <a:xfrm>
            <a:off x="6072188" y="5305425"/>
            <a:ext cx="71437" cy="71438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315" name="1298 Elipse">
            <a:extLst>
              <a:ext uri="{FF2B5EF4-FFF2-40B4-BE49-F238E27FC236}">
                <a16:creationId xmlns:a16="http://schemas.microsoft.com/office/drawing/2014/main" id="{C34DED96-739C-4B2B-89FE-09BA09689C13}"/>
              </a:ext>
            </a:extLst>
          </p:cNvPr>
          <p:cNvSpPr>
            <a:spLocks noChangeAspect="1"/>
          </p:cNvSpPr>
          <p:nvPr/>
        </p:nvSpPr>
        <p:spPr bwMode="auto">
          <a:xfrm>
            <a:off x="6367463" y="5000625"/>
            <a:ext cx="71437" cy="71438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316" name="1299 Elipse">
            <a:extLst>
              <a:ext uri="{FF2B5EF4-FFF2-40B4-BE49-F238E27FC236}">
                <a16:creationId xmlns:a16="http://schemas.microsoft.com/office/drawing/2014/main" id="{D68E837B-3CA3-4C65-BE74-6172EB9837D8}"/>
              </a:ext>
            </a:extLst>
          </p:cNvPr>
          <p:cNvSpPr>
            <a:spLocks noChangeAspect="1"/>
          </p:cNvSpPr>
          <p:nvPr/>
        </p:nvSpPr>
        <p:spPr bwMode="auto">
          <a:xfrm>
            <a:off x="6296025" y="4929188"/>
            <a:ext cx="71438" cy="71437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317" name="1300 Elipse">
            <a:extLst>
              <a:ext uri="{FF2B5EF4-FFF2-40B4-BE49-F238E27FC236}">
                <a16:creationId xmlns:a16="http://schemas.microsoft.com/office/drawing/2014/main" id="{BB093902-7759-4B21-8827-26C38D53D741}"/>
              </a:ext>
            </a:extLst>
          </p:cNvPr>
          <p:cNvSpPr>
            <a:spLocks noChangeAspect="1"/>
          </p:cNvSpPr>
          <p:nvPr/>
        </p:nvSpPr>
        <p:spPr bwMode="auto">
          <a:xfrm>
            <a:off x="6224588" y="5000625"/>
            <a:ext cx="71437" cy="71438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318" name="1301 Elipse">
            <a:extLst>
              <a:ext uri="{FF2B5EF4-FFF2-40B4-BE49-F238E27FC236}">
                <a16:creationId xmlns:a16="http://schemas.microsoft.com/office/drawing/2014/main" id="{8C050F77-B831-4013-BAED-2EC1508C1C1A}"/>
              </a:ext>
            </a:extLst>
          </p:cNvPr>
          <p:cNvSpPr>
            <a:spLocks noChangeAspect="1"/>
          </p:cNvSpPr>
          <p:nvPr/>
        </p:nvSpPr>
        <p:spPr bwMode="auto">
          <a:xfrm>
            <a:off x="7000875" y="5072063"/>
            <a:ext cx="71438" cy="71437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319" name="1302 Elipse">
            <a:extLst>
              <a:ext uri="{FF2B5EF4-FFF2-40B4-BE49-F238E27FC236}">
                <a16:creationId xmlns:a16="http://schemas.microsoft.com/office/drawing/2014/main" id="{7265E92B-5DF1-458D-910B-00864C147EA9}"/>
              </a:ext>
            </a:extLst>
          </p:cNvPr>
          <p:cNvSpPr>
            <a:spLocks noChangeAspect="1"/>
          </p:cNvSpPr>
          <p:nvPr/>
        </p:nvSpPr>
        <p:spPr bwMode="auto">
          <a:xfrm>
            <a:off x="6929438" y="5000625"/>
            <a:ext cx="71437" cy="71438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320" name="1303 Elipse">
            <a:extLst>
              <a:ext uri="{FF2B5EF4-FFF2-40B4-BE49-F238E27FC236}">
                <a16:creationId xmlns:a16="http://schemas.microsoft.com/office/drawing/2014/main" id="{CB8FD1CE-5487-41D4-9098-233C84499AAA}"/>
              </a:ext>
            </a:extLst>
          </p:cNvPr>
          <p:cNvSpPr>
            <a:spLocks noChangeAspect="1"/>
          </p:cNvSpPr>
          <p:nvPr/>
        </p:nvSpPr>
        <p:spPr bwMode="auto">
          <a:xfrm>
            <a:off x="6858000" y="5072063"/>
            <a:ext cx="71438" cy="71437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321" name="1304 Elipse">
            <a:extLst>
              <a:ext uri="{FF2B5EF4-FFF2-40B4-BE49-F238E27FC236}">
                <a16:creationId xmlns:a16="http://schemas.microsoft.com/office/drawing/2014/main" id="{5CB9015F-E1C3-4E62-8EB4-64F7503624FB}"/>
              </a:ext>
            </a:extLst>
          </p:cNvPr>
          <p:cNvSpPr>
            <a:spLocks noChangeAspect="1"/>
          </p:cNvSpPr>
          <p:nvPr/>
        </p:nvSpPr>
        <p:spPr bwMode="auto">
          <a:xfrm>
            <a:off x="7153275" y="5224463"/>
            <a:ext cx="71438" cy="71437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322" name="1305 Elipse">
            <a:extLst>
              <a:ext uri="{FF2B5EF4-FFF2-40B4-BE49-F238E27FC236}">
                <a16:creationId xmlns:a16="http://schemas.microsoft.com/office/drawing/2014/main" id="{B41B2935-B00F-41DD-A21B-1632AD77A5A4}"/>
              </a:ext>
            </a:extLst>
          </p:cNvPr>
          <p:cNvSpPr>
            <a:spLocks noChangeAspect="1"/>
          </p:cNvSpPr>
          <p:nvPr/>
        </p:nvSpPr>
        <p:spPr bwMode="auto">
          <a:xfrm>
            <a:off x="7081838" y="5153025"/>
            <a:ext cx="71437" cy="71438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323" name="1306 Elipse">
            <a:extLst>
              <a:ext uri="{FF2B5EF4-FFF2-40B4-BE49-F238E27FC236}">
                <a16:creationId xmlns:a16="http://schemas.microsoft.com/office/drawing/2014/main" id="{AB2960DB-C553-4D12-9477-8926E02501C5}"/>
              </a:ext>
            </a:extLst>
          </p:cNvPr>
          <p:cNvSpPr>
            <a:spLocks noChangeAspect="1"/>
          </p:cNvSpPr>
          <p:nvPr/>
        </p:nvSpPr>
        <p:spPr bwMode="auto">
          <a:xfrm>
            <a:off x="7010400" y="5224463"/>
            <a:ext cx="71438" cy="71437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324" name="1307 Elipse">
            <a:extLst>
              <a:ext uri="{FF2B5EF4-FFF2-40B4-BE49-F238E27FC236}">
                <a16:creationId xmlns:a16="http://schemas.microsoft.com/office/drawing/2014/main" id="{35DC4F13-F1FF-4D38-B1AD-ECF3E4A70F46}"/>
              </a:ext>
            </a:extLst>
          </p:cNvPr>
          <p:cNvSpPr>
            <a:spLocks noChangeAspect="1"/>
          </p:cNvSpPr>
          <p:nvPr/>
        </p:nvSpPr>
        <p:spPr bwMode="auto">
          <a:xfrm>
            <a:off x="7305675" y="5376863"/>
            <a:ext cx="71438" cy="71437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325" name="1308 Elipse">
            <a:extLst>
              <a:ext uri="{FF2B5EF4-FFF2-40B4-BE49-F238E27FC236}">
                <a16:creationId xmlns:a16="http://schemas.microsoft.com/office/drawing/2014/main" id="{A2DAFEE3-3632-4AFD-BCDE-F2CFDD55C481}"/>
              </a:ext>
            </a:extLst>
          </p:cNvPr>
          <p:cNvSpPr>
            <a:spLocks noChangeAspect="1"/>
          </p:cNvSpPr>
          <p:nvPr/>
        </p:nvSpPr>
        <p:spPr bwMode="auto">
          <a:xfrm>
            <a:off x="7234238" y="5305425"/>
            <a:ext cx="71437" cy="71438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326" name="1309 Elipse">
            <a:extLst>
              <a:ext uri="{FF2B5EF4-FFF2-40B4-BE49-F238E27FC236}">
                <a16:creationId xmlns:a16="http://schemas.microsoft.com/office/drawing/2014/main" id="{AE881772-CDE2-40F9-AB01-BDB170382913}"/>
              </a:ext>
            </a:extLst>
          </p:cNvPr>
          <p:cNvSpPr>
            <a:spLocks noChangeAspect="1"/>
          </p:cNvSpPr>
          <p:nvPr/>
        </p:nvSpPr>
        <p:spPr bwMode="auto">
          <a:xfrm>
            <a:off x="7162800" y="5376863"/>
            <a:ext cx="71438" cy="71437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327" name="1310 Elipse">
            <a:extLst>
              <a:ext uri="{FF2B5EF4-FFF2-40B4-BE49-F238E27FC236}">
                <a16:creationId xmlns:a16="http://schemas.microsoft.com/office/drawing/2014/main" id="{93A44861-21E0-4EE7-B2E3-9ACD90E8AB10}"/>
              </a:ext>
            </a:extLst>
          </p:cNvPr>
          <p:cNvSpPr>
            <a:spLocks noChangeAspect="1"/>
          </p:cNvSpPr>
          <p:nvPr/>
        </p:nvSpPr>
        <p:spPr bwMode="auto">
          <a:xfrm>
            <a:off x="7215188" y="5000625"/>
            <a:ext cx="71437" cy="71438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328" name="1311 Elipse">
            <a:extLst>
              <a:ext uri="{FF2B5EF4-FFF2-40B4-BE49-F238E27FC236}">
                <a16:creationId xmlns:a16="http://schemas.microsoft.com/office/drawing/2014/main" id="{25413879-B6D7-492C-B32C-CA9EEA77138B}"/>
              </a:ext>
            </a:extLst>
          </p:cNvPr>
          <p:cNvSpPr>
            <a:spLocks noChangeAspect="1"/>
          </p:cNvSpPr>
          <p:nvPr/>
        </p:nvSpPr>
        <p:spPr bwMode="auto">
          <a:xfrm>
            <a:off x="7143750" y="4929188"/>
            <a:ext cx="71438" cy="71437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329" name="1312 Elipse">
            <a:extLst>
              <a:ext uri="{FF2B5EF4-FFF2-40B4-BE49-F238E27FC236}">
                <a16:creationId xmlns:a16="http://schemas.microsoft.com/office/drawing/2014/main" id="{DFE67187-150F-4237-A3E7-28A8F94ADE8B}"/>
              </a:ext>
            </a:extLst>
          </p:cNvPr>
          <p:cNvSpPr>
            <a:spLocks noChangeAspect="1"/>
          </p:cNvSpPr>
          <p:nvPr/>
        </p:nvSpPr>
        <p:spPr bwMode="auto">
          <a:xfrm>
            <a:off x="7072313" y="5000625"/>
            <a:ext cx="71437" cy="71438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330" name="1313 Elipse">
            <a:extLst>
              <a:ext uri="{FF2B5EF4-FFF2-40B4-BE49-F238E27FC236}">
                <a16:creationId xmlns:a16="http://schemas.microsoft.com/office/drawing/2014/main" id="{9AD66829-D32C-46FB-9879-DB5BD0F39BD1}"/>
              </a:ext>
            </a:extLst>
          </p:cNvPr>
          <p:cNvSpPr>
            <a:spLocks noChangeAspect="1"/>
          </p:cNvSpPr>
          <p:nvPr/>
        </p:nvSpPr>
        <p:spPr bwMode="auto">
          <a:xfrm>
            <a:off x="7367588" y="5153025"/>
            <a:ext cx="71437" cy="71438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331" name="1314 Elipse">
            <a:extLst>
              <a:ext uri="{FF2B5EF4-FFF2-40B4-BE49-F238E27FC236}">
                <a16:creationId xmlns:a16="http://schemas.microsoft.com/office/drawing/2014/main" id="{831EAE7C-4793-44CB-96CC-8F08768BFFBF}"/>
              </a:ext>
            </a:extLst>
          </p:cNvPr>
          <p:cNvSpPr>
            <a:spLocks noChangeAspect="1"/>
          </p:cNvSpPr>
          <p:nvPr/>
        </p:nvSpPr>
        <p:spPr bwMode="auto">
          <a:xfrm>
            <a:off x="7296150" y="5081588"/>
            <a:ext cx="71438" cy="71437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332" name="1315 Elipse">
            <a:extLst>
              <a:ext uri="{FF2B5EF4-FFF2-40B4-BE49-F238E27FC236}">
                <a16:creationId xmlns:a16="http://schemas.microsoft.com/office/drawing/2014/main" id="{4A11CE96-8471-48E6-B239-F08DBA3DE385}"/>
              </a:ext>
            </a:extLst>
          </p:cNvPr>
          <p:cNvSpPr>
            <a:spLocks noChangeAspect="1"/>
          </p:cNvSpPr>
          <p:nvPr/>
        </p:nvSpPr>
        <p:spPr bwMode="auto">
          <a:xfrm>
            <a:off x="7224713" y="5153025"/>
            <a:ext cx="71437" cy="71438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333" name="1316 Elipse">
            <a:extLst>
              <a:ext uri="{FF2B5EF4-FFF2-40B4-BE49-F238E27FC236}">
                <a16:creationId xmlns:a16="http://schemas.microsoft.com/office/drawing/2014/main" id="{18D719C9-72D2-4DC0-80F9-1FE416C7DEC4}"/>
              </a:ext>
            </a:extLst>
          </p:cNvPr>
          <p:cNvSpPr>
            <a:spLocks noChangeAspect="1"/>
          </p:cNvSpPr>
          <p:nvPr/>
        </p:nvSpPr>
        <p:spPr bwMode="auto">
          <a:xfrm>
            <a:off x="7519988" y="5305425"/>
            <a:ext cx="71437" cy="71438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334" name="1317 Elipse">
            <a:extLst>
              <a:ext uri="{FF2B5EF4-FFF2-40B4-BE49-F238E27FC236}">
                <a16:creationId xmlns:a16="http://schemas.microsoft.com/office/drawing/2014/main" id="{4ED902D8-64A1-404A-9E26-19FF7969C02E}"/>
              </a:ext>
            </a:extLst>
          </p:cNvPr>
          <p:cNvSpPr>
            <a:spLocks noChangeAspect="1"/>
          </p:cNvSpPr>
          <p:nvPr/>
        </p:nvSpPr>
        <p:spPr bwMode="auto">
          <a:xfrm>
            <a:off x="7448550" y="5233988"/>
            <a:ext cx="71438" cy="71437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335" name="1318 Elipse">
            <a:extLst>
              <a:ext uri="{FF2B5EF4-FFF2-40B4-BE49-F238E27FC236}">
                <a16:creationId xmlns:a16="http://schemas.microsoft.com/office/drawing/2014/main" id="{423B84C7-9E3A-428B-93B3-308798A6185A}"/>
              </a:ext>
            </a:extLst>
          </p:cNvPr>
          <p:cNvSpPr>
            <a:spLocks noChangeAspect="1"/>
          </p:cNvSpPr>
          <p:nvPr/>
        </p:nvSpPr>
        <p:spPr bwMode="auto">
          <a:xfrm>
            <a:off x="7377113" y="5305425"/>
            <a:ext cx="71437" cy="71438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336" name="1319 Elipse">
            <a:extLst>
              <a:ext uri="{FF2B5EF4-FFF2-40B4-BE49-F238E27FC236}">
                <a16:creationId xmlns:a16="http://schemas.microsoft.com/office/drawing/2014/main" id="{210D8761-855A-44F4-B04B-30BBB96306A6}"/>
              </a:ext>
            </a:extLst>
          </p:cNvPr>
          <p:cNvSpPr>
            <a:spLocks noChangeAspect="1"/>
          </p:cNvSpPr>
          <p:nvPr/>
        </p:nvSpPr>
        <p:spPr bwMode="auto">
          <a:xfrm>
            <a:off x="7672388" y="5457825"/>
            <a:ext cx="71437" cy="71438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337" name="1320 Elipse">
            <a:extLst>
              <a:ext uri="{FF2B5EF4-FFF2-40B4-BE49-F238E27FC236}">
                <a16:creationId xmlns:a16="http://schemas.microsoft.com/office/drawing/2014/main" id="{1672A63C-01A1-4913-B119-64DA8B6F159F}"/>
              </a:ext>
            </a:extLst>
          </p:cNvPr>
          <p:cNvSpPr>
            <a:spLocks noChangeAspect="1"/>
          </p:cNvSpPr>
          <p:nvPr/>
        </p:nvSpPr>
        <p:spPr bwMode="auto">
          <a:xfrm>
            <a:off x="7600950" y="5386388"/>
            <a:ext cx="71438" cy="71437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338" name="1321 Elipse">
            <a:extLst>
              <a:ext uri="{FF2B5EF4-FFF2-40B4-BE49-F238E27FC236}">
                <a16:creationId xmlns:a16="http://schemas.microsoft.com/office/drawing/2014/main" id="{6C377EB1-E32A-4E4D-8D06-F73C62CE9966}"/>
              </a:ext>
            </a:extLst>
          </p:cNvPr>
          <p:cNvSpPr>
            <a:spLocks noChangeAspect="1"/>
          </p:cNvSpPr>
          <p:nvPr/>
        </p:nvSpPr>
        <p:spPr bwMode="auto">
          <a:xfrm>
            <a:off x="7529513" y="5457825"/>
            <a:ext cx="71437" cy="71438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339" name="1322 Elipse">
            <a:extLst>
              <a:ext uri="{FF2B5EF4-FFF2-40B4-BE49-F238E27FC236}">
                <a16:creationId xmlns:a16="http://schemas.microsoft.com/office/drawing/2014/main" id="{9F24310A-29ED-4ABB-BCA6-1E9A99C3AA5A}"/>
              </a:ext>
            </a:extLst>
          </p:cNvPr>
          <p:cNvSpPr>
            <a:spLocks noChangeAspect="1"/>
          </p:cNvSpPr>
          <p:nvPr/>
        </p:nvSpPr>
        <p:spPr bwMode="auto">
          <a:xfrm>
            <a:off x="7824788" y="5610225"/>
            <a:ext cx="71437" cy="71438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340" name="1323 Elipse">
            <a:extLst>
              <a:ext uri="{FF2B5EF4-FFF2-40B4-BE49-F238E27FC236}">
                <a16:creationId xmlns:a16="http://schemas.microsoft.com/office/drawing/2014/main" id="{956F1548-C0F7-4C1B-BBC9-1C6230EE9CEB}"/>
              </a:ext>
            </a:extLst>
          </p:cNvPr>
          <p:cNvSpPr>
            <a:spLocks noChangeAspect="1"/>
          </p:cNvSpPr>
          <p:nvPr/>
        </p:nvSpPr>
        <p:spPr bwMode="auto">
          <a:xfrm>
            <a:off x="7753350" y="5538788"/>
            <a:ext cx="71438" cy="71437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341" name="1324 Elipse">
            <a:extLst>
              <a:ext uri="{FF2B5EF4-FFF2-40B4-BE49-F238E27FC236}">
                <a16:creationId xmlns:a16="http://schemas.microsoft.com/office/drawing/2014/main" id="{A4A102C3-63C8-4E9B-B4B1-FF229277B667}"/>
              </a:ext>
            </a:extLst>
          </p:cNvPr>
          <p:cNvSpPr>
            <a:spLocks noChangeAspect="1"/>
          </p:cNvSpPr>
          <p:nvPr/>
        </p:nvSpPr>
        <p:spPr bwMode="auto">
          <a:xfrm>
            <a:off x="7681913" y="5610225"/>
            <a:ext cx="71437" cy="71438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342" name="1325 Elipse">
            <a:extLst>
              <a:ext uri="{FF2B5EF4-FFF2-40B4-BE49-F238E27FC236}">
                <a16:creationId xmlns:a16="http://schemas.microsoft.com/office/drawing/2014/main" id="{61F59916-0314-4075-8155-32503BA05B9B}"/>
              </a:ext>
            </a:extLst>
          </p:cNvPr>
          <p:cNvSpPr>
            <a:spLocks noChangeAspect="1"/>
          </p:cNvSpPr>
          <p:nvPr/>
        </p:nvSpPr>
        <p:spPr bwMode="auto">
          <a:xfrm>
            <a:off x="7429500" y="5000625"/>
            <a:ext cx="71438" cy="71438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343" name="1326 Elipse">
            <a:extLst>
              <a:ext uri="{FF2B5EF4-FFF2-40B4-BE49-F238E27FC236}">
                <a16:creationId xmlns:a16="http://schemas.microsoft.com/office/drawing/2014/main" id="{669E45C7-A0B1-409E-8FFB-A083F6E7ABC0}"/>
              </a:ext>
            </a:extLst>
          </p:cNvPr>
          <p:cNvSpPr>
            <a:spLocks noChangeAspect="1"/>
          </p:cNvSpPr>
          <p:nvPr/>
        </p:nvSpPr>
        <p:spPr bwMode="auto">
          <a:xfrm>
            <a:off x="7358063" y="4929188"/>
            <a:ext cx="71437" cy="71437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344" name="1327 Elipse">
            <a:extLst>
              <a:ext uri="{FF2B5EF4-FFF2-40B4-BE49-F238E27FC236}">
                <a16:creationId xmlns:a16="http://schemas.microsoft.com/office/drawing/2014/main" id="{D5D32E1A-88AC-41C4-B444-AF429BDE65D1}"/>
              </a:ext>
            </a:extLst>
          </p:cNvPr>
          <p:cNvSpPr>
            <a:spLocks noChangeAspect="1"/>
          </p:cNvSpPr>
          <p:nvPr/>
        </p:nvSpPr>
        <p:spPr bwMode="auto">
          <a:xfrm>
            <a:off x="7286625" y="5000625"/>
            <a:ext cx="71438" cy="71438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345" name="1328 Elipse">
            <a:extLst>
              <a:ext uri="{FF2B5EF4-FFF2-40B4-BE49-F238E27FC236}">
                <a16:creationId xmlns:a16="http://schemas.microsoft.com/office/drawing/2014/main" id="{0F73298A-65A5-48DE-9453-7AEA354BC47A}"/>
              </a:ext>
            </a:extLst>
          </p:cNvPr>
          <p:cNvSpPr>
            <a:spLocks noChangeAspect="1"/>
          </p:cNvSpPr>
          <p:nvPr/>
        </p:nvSpPr>
        <p:spPr bwMode="auto">
          <a:xfrm>
            <a:off x="7581900" y="5153025"/>
            <a:ext cx="71438" cy="71438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346" name="1329 Elipse">
            <a:extLst>
              <a:ext uri="{FF2B5EF4-FFF2-40B4-BE49-F238E27FC236}">
                <a16:creationId xmlns:a16="http://schemas.microsoft.com/office/drawing/2014/main" id="{F58F148C-D226-4E66-B707-F3DE619ED8A9}"/>
              </a:ext>
            </a:extLst>
          </p:cNvPr>
          <p:cNvSpPr>
            <a:spLocks noChangeAspect="1"/>
          </p:cNvSpPr>
          <p:nvPr/>
        </p:nvSpPr>
        <p:spPr bwMode="auto">
          <a:xfrm>
            <a:off x="7510463" y="5081588"/>
            <a:ext cx="71437" cy="71437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347" name="1330 Elipse">
            <a:extLst>
              <a:ext uri="{FF2B5EF4-FFF2-40B4-BE49-F238E27FC236}">
                <a16:creationId xmlns:a16="http://schemas.microsoft.com/office/drawing/2014/main" id="{D5EAF39A-0F6F-4CE2-8209-B95DBCA81104}"/>
              </a:ext>
            </a:extLst>
          </p:cNvPr>
          <p:cNvSpPr>
            <a:spLocks noChangeAspect="1"/>
          </p:cNvSpPr>
          <p:nvPr/>
        </p:nvSpPr>
        <p:spPr bwMode="auto">
          <a:xfrm>
            <a:off x="7439025" y="5153025"/>
            <a:ext cx="71438" cy="71438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348" name="1331 Elipse">
            <a:extLst>
              <a:ext uri="{FF2B5EF4-FFF2-40B4-BE49-F238E27FC236}">
                <a16:creationId xmlns:a16="http://schemas.microsoft.com/office/drawing/2014/main" id="{FDB4B599-2E3C-4645-A154-C89A3ECE687D}"/>
              </a:ext>
            </a:extLst>
          </p:cNvPr>
          <p:cNvSpPr>
            <a:spLocks noChangeAspect="1"/>
          </p:cNvSpPr>
          <p:nvPr/>
        </p:nvSpPr>
        <p:spPr bwMode="auto">
          <a:xfrm>
            <a:off x="7734300" y="5305425"/>
            <a:ext cx="71438" cy="71438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349" name="1332 Elipse">
            <a:extLst>
              <a:ext uri="{FF2B5EF4-FFF2-40B4-BE49-F238E27FC236}">
                <a16:creationId xmlns:a16="http://schemas.microsoft.com/office/drawing/2014/main" id="{5CD4CB7A-7902-4F5F-B1D1-E9A0B25084B5}"/>
              </a:ext>
            </a:extLst>
          </p:cNvPr>
          <p:cNvSpPr>
            <a:spLocks noChangeAspect="1"/>
          </p:cNvSpPr>
          <p:nvPr/>
        </p:nvSpPr>
        <p:spPr bwMode="auto">
          <a:xfrm>
            <a:off x="7662863" y="5233988"/>
            <a:ext cx="71437" cy="71437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350" name="1333 Elipse">
            <a:extLst>
              <a:ext uri="{FF2B5EF4-FFF2-40B4-BE49-F238E27FC236}">
                <a16:creationId xmlns:a16="http://schemas.microsoft.com/office/drawing/2014/main" id="{B0798FCD-A6F8-4814-BE3B-EC611C3CC89F}"/>
              </a:ext>
            </a:extLst>
          </p:cNvPr>
          <p:cNvSpPr>
            <a:spLocks noChangeAspect="1"/>
          </p:cNvSpPr>
          <p:nvPr/>
        </p:nvSpPr>
        <p:spPr bwMode="auto">
          <a:xfrm>
            <a:off x="7591425" y="5305425"/>
            <a:ext cx="71438" cy="71438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351" name="1334 Elipse">
            <a:extLst>
              <a:ext uri="{FF2B5EF4-FFF2-40B4-BE49-F238E27FC236}">
                <a16:creationId xmlns:a16="http://schemas.microsoft.com/office/drawing/2014/main" id="{3C63A1E6-7D4E-4BB8-A1D4-98415EA21154}"/>
              </a:ext>
            </a:extLst>
          </p:cNvPr>
          <p:cNvSpPr>
            <a:spLocks noChangeAspect="1"/>
          </p:cNvSpPr>
          <p:nvPr/>
        </p:nvSpPr>
        <p:spPr bwMode="auto">
          <a:xfrm>
            <a:off x="7572375" y="4857750"/>
            <a:ext cx="71438" cy="71438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352" name="1335 Elipse">
            <a:extLst>
              <a:ext uri="{FF2B5EF4-FFF2-40B4-BE49-F238E27FC236}">
                <a16:creationId xmlns:a16="http://schemas.microsoft.com/office/drawing/2014/main" id="{59388B36-9811-4AF8-A08B-54FCDA10AB85}"/>
              </a:ext>
            </a:extLst>
          </p:cNvPr>
          <p:cNvSpPr>
            <a:spLocks noChangeAspect="1"/>
          </p:cNvSpPr>
          <p:nvPr/>
        </p:nvSpPr>
        <p:spPr bwMode="auto">
          <a:xfrm>
            <a:off x="7500938" y="4786313"/>
            <a:ext cx="71437" cy="71437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353" name="1336 Elipse">
            <a:extLst>
              <a:ext uri="{FF2B5EF4-FFF2-40B4-BE49-F238E27FC236}">
                <a16:creationId xmlns:a16="http://schemas.microsoft.com/office/drawing/2014/main" id="{5AD27F6E-E112-485F-AA60-6DA83286F83B}"/>
              </a:ext>
            </a:extLst>
          </p:cNvPr>
          <p:cNvSpPr>
            <a:spLocks noChangeAspect="1"/>
          </p:cNvSpPr>
          <p:nvPr/>
        </p:nvSpPr>
        <p:spPr bwMode="auto">
          <a:xfrm>
            <a:off x="7429500" y="4857750"/>
            <a:ext cx="71438" cy="71438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354" name="1337 Elipse">
            <a:extLst>
              <a:ext uri="{FF2B5EF4-FFF2-40B4-BE49-F238E27FC236}">
                <a16:creationId xmlns:a16="http://schemas.microsoft.com/office/drawing/2014/main" id="{935CA638-78D6-494D-BE86-D97D3B9EE4CE}"/>
              </a:ext>
            </a:extLst>
          </p:cNvPr>
          <p:cNvSpPr>
            <a:spLocks noChangeAspect="1"/>
          </p:cNvSpPr>
          <p:nvPr/>
        </p:nvSpPr>
        <p:spPr bwMode="auto">
          <a:xfrm>
            <a:off x="7724775" y="5072063"/>
            <a:ext cx="71438" cy="71437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355" name="1338 Elipse">
            <a:extLst>
              <a:ext uri="{FF2B5EF4-FFF2-40B4-BE49-F238E27FC236}">
                <a16:creationId xmlns:a16="http://schemas.microsoft.com/office/drawing/2014/main" id="{E2B08520-1240-420B-885F-D6A3FE67A81E}"/>
              </a:ext>
            </a:extLst>
          </p:cNvPr>
          <p:cNvSpPr>
            <a:spLocks noChangeAspect="1"/>
          </p:cNvSpPr>
          <p:nvPr/>
        </p:nvSpPr>
        <p:spPr bwMode="auto">
          <a:xfrm>
            <a:off x="7653338" y="5000625"/>
            <a:ext cx="71437" cy="71438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356" name="1339 Elipse">
            <a:extLst>
              <a:ext uri="{FF2B5EF4-FFF2-40B4-BE49-F238E27FC236}">
                <a16:creationId xmlns:a16="http://schemas.microsoft.com/office/drawing/2014/main" id="{3D8F13D3-DFEC-40C3-AD87-75989AB1DC3B}"/>
              </a:ext>
            </a:extLst>
          </p:cNvPr>
          <p:cNvSpPr>
            <a:spLocks noChangeAspect="1"/>
          </p:cNvSpPr>
          <p:nvPr/>
        </p:nvSpPr>
        <p:spPr bwMode="auto">
          <a:xfrm>
            <a:off x="7581900" y="5072063"/>
            <a:ext cx="71438" cy="71437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357" name="1340 Elipse">
            <a:extLst>
              <a:ext uri="{FF2B5EF4-FFF2-40B4-BE49-F238E27FC236}">
                <a16:creationId xmlns:a16="http://schemas.microsoft.com/office/drawing/2014/main" id="{8C82D30D-8519-486F-8892-D865183E78D7}"/>
              </a:ext>
            </a:extLst>
          </p:cNvPr>
          <p:cNvSpPr>
            <a:spLocks noChangeAspect="1"/>
          </p:cNvSpPr>
          <p:nvPr/>
        </p:nvSpPr>
        <p:spPr bwMode="auto">
          <a:xfrm>
            <a:off x="7877175" y="5224463"/>
            <a:ext cx="71438" cy="71437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358" name="1341 Elipse">
            <a:extLst>
              <a:ext uri="{FF2B5EF4-FFF2-40B4-BE49-F238E27FC236}">
                <a16:creationId xmlns:a16="http://schemas.microsoft.com/office/drawing/2014/main" id="{01A8584E-5CFE-4537-92E4-3473B768171B}"/>
              </a:ext>
            </a:extLst>
          </p:cNvPr>
          <p:cNvSpPr>
            <a:spLocks noChangeAspect="1"/>
          </p:cNvSpPr>
          <p:nvPr/>
        </p:nvSpPr>
        <p:spPr bwMode="auto">
          <a:xfrm>
            <a:off x="7805738" y="5153025"/>
            <a:ext cx="71437" cy="71438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359" name="1342 Elipse">
            <a:extLst>
              <a:ext uri="{FF2B5EF4-FFF2-40B4-BE49-F238E27FC236}">
                <a16:creationId xmlns:a16="http://schemas.microsoft.com/office/drawing/2014/main" id="{43EF4DC9-E887-4C36-8F74-55E4D2BBD01B}"/>
              </a:ext>
            </a:extLst>
          </p:cNvPr>
          <p:cNvSpPr>
            <a:spLocks noChangeAspect="1"/>
          </p:cNvSpPr>
          <p:nvPr/>
        </p:nvSpPr>
        <p:spPr bwMode="auto">
          <a:xfrm>
            <a:off x="7734300" y="5224463"/>
            <a:ext cx="71438" cy="71437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360" name="1343 Elipse">
            <a:extLst>
              <a:ext uri="{FF2B5EF4-FFF2-40B4-BE49-F238E27FC236}">
                <a16:creationId xmlns:a16="http://schemas.microsoft.com/office/drawing/2014/main" id="{89306885-321B-49D3-8D15-A301DDC0D876}"/>
              </a:ext>
            </a:extLst>
          </p:cNvPr>
          <p:cNvSpPr>
            <a:spLocks noChangeAspect="1"/>
          </p:cNvSpPr>
          <p:nvPr/>
        </p:nvSpPr>
        <p:spPr bwMode="auto">
          <a:xfrm>
            <a:off x="8029575" y="5376863"/>
            <a:ext cx="71438" cy="71437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361" name="1344 Elipse">
            <a:extLst>
              <a:ext uri="{FF2B5EF4-FFF2-40B4-BE49-F238E27FC236}">
                <a16:creationId xmlns:a16="http://schemas.microsoft.com/office/drawing/2014/main" id="{11E7D880-B8ED-4990-A6FE-AF210BD6C797}"/>
              </a:ext>
            </a:extLst>
          </p:cNvPr>
          <p:cNvSpPr>
            <a:spLocks noChangeAspect="1"/>
          </p:cNvSpPr>
          <p:nvPr/>
        </p:nvSpPr>
        <p:spPr bwMode="auto">
          <a:xfrm>
            <a:off x="7958138" y="5305425"/>
            <a:ext cx="71437" cy="71438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362" name="1345 Elipse">
            <a:extLst>
              <a:ext uri="{FF2B5EF4-FFF2-40B4-BE49-F238E27FC236}">
                <a16:creationId xmlns:a16="http://schemas.microsoft.com/office/drawing/2014/main" id="{7E86A569-583D-4017-8062-CA89AB4C5456}"/>
              </a:ext>
            </a:extLst>
          </p:cNvPr>
          <p:cNvSpPr>
            <a:spLocks noChangeAspect="1"/>
          </p:cNvSpPr>
          <p:nvPr/>
        </p:nvSpPr>
        <p:spPr bwMode="auto">
          <a:xfrm>
            <a:off x="7886700" y="5376863"/>
            <a:ext cx="71438" cy="71437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363" name="1346 Elipse">
            <a:extLst>
              <a:ext uri="{FF2B5EF4-FFF2-40B4-BE49-F238E27FC236}">
                <a16:creationId xmlns:a16="http://schemas.microsoft.com/office/drawing/2014/main" id="{23A0997D-EA5A-4E17-B094-2FCBD7A66267}"/>
              </a:ext>
            </a:extLst>
          </p:cNvPr>
          <p:cNvSpPr>
            <a:spLocks noChangeAspect="1"/>
          </p:cNvSpPr>
          <p:nvPr/>
        </p:nvSpPr>
        <p:spPr bwMode="auto">
          <a:xfrm>
            <a:off x="7858125" y="4929188"/>
            <a:ext cx="71438" cy="71437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364" name="1347 Elipse">
            <a:extLst>
              <a:ext uri="{FF2B5EF4-FFF2-40B4-BE49-F238E27FC236}">
                <a16:creationId xmlns:a16="http://schemas.microsoft.com/office/drawing/2014/main" id="{2620599E-0CD0-4C82-8E54-608E7E58B5C8}"/>
              </a:ext>
            </a:extLst>
          </p:cNvPr>
          <p:cNvSpPr>
            <a:spLocks noChangeAspect="1"/>
          </p:cNvSpPr>
          <p:nvPr/>
        </p:nvSpPr>
        <p:spPr bwMode="auto">
          <a:xfrm>
            <a:off x="7786688" y="4857750"/>
            <a:ext cx="71437" cy="71438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365" name="1348 Elipse">
            <a:extLst>
              <a:ext uri="{FF2B5EF4-FFF2-40B4-BE49-F238E27FC236}">
                <a16:creationId xmlns:a16="http://schemas.microsoft.com/office/drawing/2014/main" id="{1B14E955-640C-4DEA-97BD-97578AEECF06}"/>
              </a:ext>
            </a:extLst>
          </p:cNvPr>
          <p:cNvSpPr>
            <a:spLocks noChangeAspect="1"/>
          </p:cNvSpPr>
          <p:nvPr/>
        </p:nvSpPr>
        <p:spPr bwMode="auto">
          <a:xfrm>
            <a:off x="7715250" y="4929188"/>
            <a:ext cx="71438" cy="71437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366" name="1349 Elipse">
            <a:extLst>
              <a:ext uri="{FF2B5EF4-FFF2-40B4-BE49-F238E27FC236}">
                <a16:creationId xmlns:a16="http://schemas.microsoft.com/office/drawing/2014/main" id="{3DA08B7D-FC32-45EE-8822-EB12DA3D8D38}"/>
              </a:ext>
            </a:extLst>
          </p:cNvPr>
          <p:cNvSpPr>
            <a:spLocks noChangeAspect="1"/>
          </p:cNvSpPr>
          <p:nvPr/>
        </p:nvSpPr>
        <p:spPr bwMode="auto">
          <a:xfrm>
            <a:off x="8010525" y="5081588"/>
            <a:ext cx="71438" cy="71437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367" name="1350 Elipse">
            <a:extLst>
              <a:ext uri="{FF2B5EF4-FFF2-40B4-BE49-F238E27FC236}">
                <a16:creationId xmlns:a16="http://schemas.microsoft.com/office/drawing/2014/main" id="{3103B847-B2A9-4DCC-B7D0-D33B0F5CF716}"/>
              </a:ext>
            </a:extLst>
          </p:cNvPr>
          <p:cNvSpPr>
            <a:spLocks noChangeAspect="1"/>
          </p:cNvSpPr>
          <p:nvPr/>
        </p:nvSpPr>
        <p:spPr bwMode="auto">
          <a:xfrm>
            <a:off x="7939088" y="5010150"/>
            <a:ext cx="71437" cy="71438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368" name="1351 Elipse">
            <a:extLst>
              <a:ext uri="{FF2B5EF4-FFF2-40B4-BE49-F238E27FC236}">
                <a16:creationId xmlns:a16="http://schemas.microsoft.com/office/drawing/2014/main" id="{16B6925A-B57D-46D2-885F-309431F488E9}"/>
              </a:ext>
            </a:extLst>
          </p:cNvPr>
          <p:cNvSpPr>
            <a:spLocks noChangeAspect="1"/>
          </p:cNvSpPr>
          <p:nvPr/>
        </p:nvSpPr>
        <p:spPr bwMode="auto">
          <a:xfrm>
            <a:off x="7867650" y="5081588"/>
            <a:ext cx="71438" cy="71437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369" name="1352 Elipse">
            <a:extLst>
              <a:ext uri="{FF2B5EF4-FFF2-40B4-BE49-F238E27FC236}">
                <a16:creationId xmlns:a16="http://schemas.microsoft.com/office/drawing/2014/main" id="{E5804EF9-3E97-40FB-B6DB-CDB26CFDF11D}"/>
              </a:ext>
            </a:extLst>
          </p:cNvPr>
          <p:cNvSpPr>
            <a:spLocks noChangeAspect="1"/>
          </p:cNvSpPr>
          <p:nvPr/>
        </p:nvSpPr>
        <p:spPr bwMode="auto">
          <a:xfrm>
            <a:off x="8162925" y="5233988"/>
            <a:ext cx="71438" cy="71437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370" name="1353 Elipse">
            <a:extLst>
              <a:ext uri="{FF2B5EF4-FFF2-40B4-BE49-F238E27FC236}">
                <a16:creationId xmlns:a16="http://schemas.microsoft.com/office/drawing/2014/main" id="{73455A63-7217-4A7C-8265-483DEAC86F19}"/>
              </a:ext>
            </a:extLst>
          </p:cNvPr>
          <p:cNvSpPr>
            <a:spLocks noChangeAspect="1"/>
          </p:cNvSpPr>
          <p:nvPr/>
        </p:nvSpPr>
        <p:spPr bwMode="auto">
          <a:xfrm>
            <a:off x="8091488" y="5162550"/>
            <a:ext cx="71437" cy="71438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371" name="1354 Elipse">
            <a:extLst>
              <a:ext uri="{FF2B5EF4-FFF2-40B4-BE49-F238E27FC236}">
                <a16:creationId xmlns:a16="http://schemas.microsoft.com/office/drawing/2014/main" id="{0C4B7885-EB64-4F55-A061-23D4104BD591}"/>
              </a:ext>
            </a:extLst>
          </p:cNvPr>
          <p:cNvSpPr>
            <a:spLocks noChangeAspect="1"/>
          </p:cNvSpPr>
          <p:nvPr/>
        </p:nvSpPr>
        <p:spPr bwMode="auto">
          <a:xfrm>
            <a:off x="8020050" y="5233988"/>
            <a:ext cx="71438" cy="71437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372" name="1355 Elipse">
            <a:extLst>
              <a:ext uri="{FF2B5EF4-FFF2-40B4-BE49-F238E27FC236}">
                <a16:creationId xmlns:a16="http://schemas.microsoft.com/office/drawing/2014/main" id="{AADE65C9-B83A-477C-8BAF-756F4114BEAB}"/>
              </a:ext>
            </a:extLst>
          </p:cNvPr>
          <p:cNvSpPr>
            <a:spLocks noChangeAspect="1"/>
          </p:cNvSpPr>
          <p:nvPr/>
        </p:nvSpPr>
        <p:spPr bwMode="auto">
          <a:xfrm>
            <a:off x="8315325" y="5386388"/>
            <a:ext cx="71438" cy="71437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373" name="1356 Elipse">
            <a:extLst>
              <a:ext uri="{FF2B5EF4-FFF2-40B4-BE49-F238E27FC236}">
                <a16:creationId xmlns:a16="http://schemas.microsoft.com/office/drawing/2014/main" id="{8E5C17B4-2408-4107-B09A-1059FB017163}"/>
              </a:ext>
            </a:extLst>
          </p:cNvPr>
          <p:cNvSpPr>
            <a:spLocks noChangeAspect="1"/>
          </p:cNvSpPr>
          <p:nvPr/>
        </p:nvSpPr>
        <p:spPr bwMode="auto">
          <a:xfrm>
            <a:off x="8243888" y="5314950"/>
            <a:ext cx="71437" cy="71438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374" name="1357 Elipse">
            <a:extLst>
              <a:ext uri="{FF2B5EF4-FFF2-40B4-BE49-F238E27FC236}">
                <a16:creationId xmlns:a16="http://schemas.microsoft.com/office/drawing/2014/main" id="{D951F8AF-04A9-4059-A0CD-A876C78CCFE1}"/>
              </a:ext>
            </a:extLst>
          </p:cNvPr>
          <p:cNvSpPr>
            <a:spLocks noChangeAspect="1"/>
          </p:cNvSpPr>
          <p:nvPr/>
        </p:nvSpPr>
        <p:spPr bwMode="auto">
          <a:xfrm>
            <a:off x="8172450" y="5386388"/>
            <a:ext cx="71438" cy="71437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375" name="1358 Elipse">
            <a:extLst>
              <a:ext uri="{FF2B5EF4-FFF2-40B4-BE49-F238E27FC236}">
                <a16:creationId xmlns:a16="http://schemas.microsoft.com/office/drawing/2014/main" id="{FE94F5AE-3439-47F8-96A1-84AB4281A9EB}"/>
              </a:ext>
            </a:extLst>
          </p:cNvPr>
          <p:cNvSpPr>
            <a:spLocks noChangeAspect="1"/>
          </p:cNvSpPr>
          <p:nvPr/>
        </p:nvSpPr>
        <p:spPr bwMode="auto">
          <a:xfrm>
            <a:off x="8286750" y="4857750"/>
            <a:ext cx="71438" cy="71438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376" name="1359 Elipse">
            <a:extLst>
              <a:ext uri="{FF2B5EF4-FFF2-40B4-BE49-F238E27FC236}">
                <a16:creationId xmlns:a16="http://schemas.microsoft.com/office/drawing/2014/main" id="{C9126C81-6853-45EE-B3FD-98FBB2F4E963}"/>
              </a:ext>
            </a:extLst>
          </p:cNvPr>
          <p:cNvSpPr>
            <a:spLocks noChangeAspect="1"/>
          </p:cNvSpPr>
          <p:nvPr/>
        </p:nvSpPr>
        <p:spPr bwMode="auto">
          <a:xfrm>
            <a:off x="8215313" y="4786313"/>
            <a:ext cx="71437" cy="71437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377" name="1360 Elipse">
            <a:extLst>
              <a:ext uri="{FF2B5EF4-FFF2-40B4-BE49-F238E27FC236}">
                <a16:creationId xmlns:a16="http://schemas.microsoft.com/office/drawing/2014/main" id="{3950D82F-660B-46C0-9C3A-25DD86ACD643}"/>
              </a:ext>
            </a:extLst>
          </p:cNvPr>
          <p:cNvSpPr>
            <a:spLocks noChangeAspect="1"/>
          </p:cNvSpPr>
          <p:nvPr/>
        </p:nvSpPr>
        <p:spPr bwMode="auto">
          <a:xfrm>
            <a:off x="8143875" y="4857750"/>
            <a:ext cx="71438" cy="71438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378" name="1361 Elipse">
            <a:extLst>
              <a:ext uri="{FF2B5EF4-FFF2-40B4-BE49-F238E27FC236}">
                <a16:creationId xmlns:a16="http://schemas.microsoft.com/office/drawing/2014/main" id="{115029C3-6CB7-477F-A44E-B965AD60FC11}"/>
              </a:ext>
            </a:extLst>
          </p:cNvPr>
          <p:cNvSpPr>
            <a:spLocks noChangeAspect="1"/>
          </p:cNvSpPr>
          <p:nvPr/>
        </p:nvSpPr>
        <p:spPr bwMode="auto">
          <a:xfrm>
            <a:off x="8439150" y="5010150"/>
            <a:ext cx="71438" cy="71438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379" name="1362 Elipse">
            <a:extLst>
              <a:ext uri="{FF2B5EF4-FFF2-40B4-BE49-F238E27FC236}">
                <a16:creationId xmlns:a16="http://schemas.microsoft.com/office/drawing/2014/main" id="{5B6C99D3-30F4-4148-BD03-E2D9637D111E}"/>
              </a:ext>
            </a:extLst>
          </p:cNvPr>
          <p:cNvSpPr>
            <a:spLocks noChangeAspect="1"/>
          </p:cNvSpPr>
          <p:nvPr/>
        </p:nvSpPr>
        <p:spPr bwMode="auto">
          <a:xfrm>
            <a:off x="8367713" y="4938713"/>
            <a:ext cx="71437" cy="71437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380" name="1363 Elipse">
            <a:extLst>
              <a:ext uri="{FF2B5EF4-FFF2-40B4-BE49-F238E27FC236}">
                <a16:creationId xmlns:a16="http://schemas.microsoft.com/office/drawing/2014/main" id="{F49D7CA1-74B2-4D34-A384-8C6AAB95DDD3}"/>
              </a:ext>
            </a:extLst>
          </p:cNvPr>
          <p:cNvSpPr>
            <a:spLocks noChangeAspect="1"/>
          </p:cNvSpPr>
          <p:nvPr/>
        </p:nvSpPr>
        <p:spPr bwMode="auto">
          <a:xfrm>
            <a:off x="8296275" y="5010150"/>
            <a:ext cx="71438" cy="71438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381" name="1364 Elipse">
            <a:extLst>
              <a:ext uri="{FF2B5EF4-FFF2-40B4-BE49-F238E27FC236}">
                <a16:creationId xmlns:a16="http://schemas.microsoft.com/office/drawing/2014/main" id="{802C083E-2C4E-44C8-822B-3DAD13374402}"/>
              </a:ext>
            </a:extLst>
          </p:cNvPr>
          <p:cNvSpPr>
            <a:spLocks noChangeAspect="1"/>
          </p:cNvSpPr>
          <p:nvPr/>
        </p:nvSpPr>
        <p:spPr bwMode="auto">
          <a:xfrm>
            <a:off x="8591550" y="5162550"/>
            <a:ext cx="71438" cy="71438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382" name="1365 Elipse">
            <a:extLst>
              <a:ext uri="{FF2B5EF4-FFF2-40B4-BE49-F238E27FC236}">
                <a16:creationId xmlns:a16="http://schemas.microsoft.com/office/drawing/2014/main" id="{10100939-BE33-41E1-A883-D326F8357542}"/>
              </a:ext>
            </a:extLst>
          </p:cNvPr>
          <p:cNvSpPr>
            <a:spLocks noChangeAspect="1"/>
          </p:cNvSpPr>
          <p:nvPr/>
        </p:nvSpPr>
        <p:spPr bwMode="auto">
          <a:xfrm>
            <a:off x="8520113" y="5091113"/>
            <a:ext cx="71437" cy="71437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383" name="1366 Elipse">
            <a:extLst>
              <a:ext uri="{FF2B5EF4-FFF2-40B4-BE49-F238E27FC236}">
                <a16:creationId xmlns:a16="http://schemas.microsoft.com/office/drawing/2014/main" id="{CC2DABFC-E2DF-4330-9F33-FE88D71567EF}"/>
              </a:ext>
            </a:extLst>
          </p:cNvPr>
          <p:cNvSpPr>
            <a:spLocks noChangeAspect="1"/>
          </p:cNvSpPr>
          <p:nvPr/>
        </p:nvSpPr>
        <p:spPr bwMode="auto">
          <a:xfrm>
            <a:off x="8448675" y="5162550"/>
            <a:ext cx="71438" cy="71438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384" name="1367 Elipse">
            <a:extLst>
              <a:ext uri="{FF2B5EF4-FFF2-40B4-BE49-F238E27FC236}">
                <a16:creationId xmlns:a16="http://schemas.microsoft.com/office/drawing/2014/main" id="{54672DB9-609E-4FF0-AB42-AD23801FD90E}"/>
              </a:ext>
            </a:extLst>
          </p:cNvPr>
          <p:cNvSpPr>
            <a:spLocks noChangeAspect="1"/>
          </p:cNvSpPr>
          <p:nvPr/>
        </p:nvSpPr>
        <p:spPr bwMode="auto">
          <a:xfrm>
            <a:off x="8743950" y="5314950"/>
            <a:ext cx="71438" cy="71438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385" name="1368 Elipse">
            <a:extLst>
              <a:ext uri="{FF2B5EF4-FFF2-40B4-BE49-F238E27FC236}">
                <a16:creationId xmlns:a16="http://schemas.microsoft.com/office/drawing/2014/main" id="{18966DBB-33FB-4B5A-AA02-C98D2A826646}"/>
              </a:ext>
            </a:extLst>
          </p:cNvPr>
          <p:cNvSpPr>
            <a:spLocks noChangeAspect="1"/>
          </p:cNvSpPr>
          <p:nvPr/>
        </p:nvSpPr>
        <p:spPr bwMode="auto">
          <a:xfrm>
            <a:off x="8672513" y="5243513"/>
            <a:ext cx="71437" cy="71437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386" name="1369 Elipse">
            <a:extLst>
              <a:ext uri="{FF2B5EF4-FFF2-40B4-BE49-F238E27FC236}">
                <a16:creationId xmlns:a16="http://schemas.microsoft.com/office/drawing/2014/main" id="{655E5AE4-8CD7-4455-84F6-5C64F6004284}"/>
              </a:ext>
            </a:extLst>
          </p:cNvPr>
          <p:cNvSpPr>
            <a:spLocks noChangeAspect="1"/>
          </p:cNvSpPr>
          <p:nvPr/>
        </p:nvSpPr>
        <p:spPr bwMode="auto">
          <a:xfrm>
            <a:off x="8601075" y="5314950"/>
            <a:ext cx="71438" cy="71438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387" name="1370 Elipse">
            <a:extLst>
              <a:ext uri="{FF2B5EF4-FFF2-40B4-BE49-F238E27FC236}">
                <a16:creationId xmlns:a16="http://schemas.microsoft.com/office/drawing/2014/main" id="{4FBCD0F4-CC3D-49C7-BA71-AD5F165CF290}"/>
              </a:ext>
            </a:extLst>
          </p:cNvPr>
          <p:cNvSpPr>
            <a:spLocks noChangeAspect="1"/>
          </p:cNvSpPr>
          <p:nvPr/>
        </p:nvSpPr>
        <p:spPr bwMode="auto">
          <a:xfrm>
            <a:off x="8429625" y="5143500"/>
            <a:ext cx="71438" cy="71438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388" name="1371 Elipse">
            <a:extLst>
              <a:ext uri="{FF2B5EF4-FFF2-40B4-BE49-F238E27FC236}">
                <a16:creationId xmlns:a16="http://schemas.microsoft.com/office/drawing/2014/main" id="{6F10EADD-8770-4D9A-8614-B8927BCD12B9}"/>
              </a:ext>
            </a:extLst>
          </p:cNvPr>
          <p:cNvSpPr>
            <a:spLocks noChangeAspect="1"/>
          </p:cNvSpPr>
          <p:nvPr/>
        </p:nvSpPr>
        <p:spPr bwMode="auto">
          <a:xfrm>
            <a:off x="8358188" y="5072063"/>
            <a:ext cx="71437" cy="71437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389" name="1372 Elipse">
            <a:extLst>
              <a:ext uri="{FF2B5EF4-FFF2-40B4-BE49-F238E27FC236}">
                <a16:creationId xmlns:a16="http://schemas.microsoft.com/office/drawing/2014/main" id="{9FA95A08-8B56-493C-A321-00479A9A0F65}"/>
              </a:ext>
            </a:extLst>
          </p:cNvPr>
          <p:cNvSpPr>
            <a:spLocks noChangeAspect="1"/>
          </p:cNvSpPr>
          <p:nvPr/>
        </p:nvSpPr>
        <p:spPr bwMode="auto">
          <a:xfrm>
            <a:off x="8286750" y="5143500"/>
            <a:ext cx="71438" cy="71438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390" name="1373 Elipse">
            <a:extLst>
              <a:ext uri="{FF2B5EF4-FFF2-40B4-BE49-F238E27FC236}">
                <a16:creationId xmlns:a16="http://schemas.microsoft.com/office/drawing/2014/main" id="{D06F24AB-41A2-4702-8AC2-C758EFCE3BBF}"/>
              </a:ext>
            </a:extLst>
          </p:cNvPr>
          <p:cNvSpPr>
            <a:spLocks noChangeAspect="1"/>
          </p:cNvSpPr>
          <p:nvPr/>
        </p:nvSpPr>
        <p:spPr bwMode="auto">
          <a:xfrm>
            <a:off x="8582025" y="5295900"/>
            <a:ext cx="71438" cy="71438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391" name="1374 Elipse">
            <a:extLst>
              <a:ext uri="{FF2B5EF4-FFF2-40B4-BE49-F238E27FC236}">
                <a16:creationId xmlns:a16="http://schemas.microsoft.com/office/drawing/2014/main" id="{213E8B24-1E56-432C-B793-7ED99826BDD2}"/>
              </a:ext>
            </a:extLst>
          </p:cNvPr>
          <p:cNvSpPr>
            <a:spLocks noChangeAspect="1"/>
          </p:cNvSpPr>
          <p:nvPr/>
        </p:nvSpPr>
        <p:spPr bwMode="auto">
          <a:xfrm>
            <a:off x="8510588" y="5224463"/>
            <a:ext cx="71437" cy="71437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392" name="1375 Elipse">
            <a:extLst>
              <a:ext uri="{FF2B5EF4-FFF2-40B4-BE49-F238E27FC236}">
                <a16:creationId xmlns:a16="http://schemas.microsoft.com/office/drawing/2014/main" id="{D6A89E44-0EF6-407B-ABB8-CE2021F44902}"/>
              </a:ext>
            </a:extLst>
          </p:cNvPr>
          <p:cNvSpPr>
            <a:spLocks noChangeAspect="1"/>
          </p:cNvSpPr>
          <p:nvPr/>
        </p:nvSpPr>
        <p:spPr bwMode="auto">
          <a:xfrm>
            <a:off x="8439150" y="5295900"/>
            <a:ext cx="71438" cy="71438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393" name="1376 Elipse">
            <a:extLst>
              <a:ext uri="{FF2B5EF4-FFF2-40B4-BE49-F238E27FC236}">
                <a16:creationId xmlns:a16="http://schemas.microsoft.com/office/drawing/2014/main" id="{01AFC606-136B-45BD-B064-70ECA1E10F94}"/>
              </a:ext>
            </a:extLst>
          </p:cNvPr>
          <p:cNvSpPr>
            <a:spLocks noChangeAspect="1"/>
          </p:cNvSpPr>
          <p:nvPr/>
        </p:nvSpPr>
        <p:spPr bwMode="auto">
          <a:xfrm>
            <a:off x="8858250" y="5572125"/>
            <a:ext cx="71438" cy="71438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394" name="1377 Elipse">
            <a:extLst>
              <a:ext uri="{FF2B5EF4-FFF2-40B4-BE49-F238E27FC236}">
                <a16:creationId xmlns:a16="http://schemas.microsoft.com/office/drawing/2014/main" id="{7D2FB986-C599-4795-B77E-2C38EE9A9947}"/>
              </a:ext>
            </a:extLst>
          </p:cNvPr>
          <p:cNvSpPr>
            <a:spLocks noChangeAspect="1"/>
          </p:cNvSpPr>
          <p:nvPr/>
        </p:nvSpPr>
        <p:spPr bwMode="auto">
          <a:xfrm>
            <a:off x="8786813" y="5500688"/>
            <a:ext cx="71437" cy="71437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395" name="1378 Elipse">
            <a:extLst>
              <a:ext uri="{FF2B5EF4-FFF2-40B4-BE49-F238E27FC236}">
                <a16:creationId xmlns:a16="http://schemas.microsoft.com/office/drawing/2014/main" id="{25304C35-5BA4-4555-BDE2-77499CC5A668}"/>
              </a:ext>
            </a:extLst>
          </p:cNvPr>
          <p:cNvSpPr>
            <a:spLocks noChangeAspect="1"/>
          </p:cNvSpPr>
          <p:nvPr/>
        </p:nvSpPr>
        <p:spPr bwMode="auto">
          <a:xfrm>
            <a:off x="8715375" y="5572125"/>
            <a:ext cx="71438" cy="71438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396" name="1379 Elipse">
            <a:extLst>
              <a:ext uri="{FF2B5EF4-FFF2-40B4-BE49-F238E27FC236}">
                <a16:creationId xmlns:a16="http://schemas.microsoft.com/office/drawing/2014/main" id="{0C6FFE60-551D-49B0-AAD8-28ECF00EBF81}"/>
              </a:ext>
            </a:extLst>
          </p:cNvPr>
          <p:cNvSpPr>
            <a:spLocks noChangeAspect="1"/>
          </p:cNvSpPr>
          <p:nvPr/>
        </p:nvSpPr>
        <p:spPr bwMode="auto">
          <a:xfrm>
            <a:off x="9010650" y="5724525"/>
            <a:ext cx="71438" cy="71438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397" name="1380 Elipse">
            <a:extLst>
              <a:ext uri="{FF2B5EF4-FFF2-40B4-BE49-F238E27FC236}">
                <a16:creationId xmlns:a16="http://schemas.microsoft.com/office/drawing/2014/main" id="{F1CD6936-F61E-4497-B22D-B337BE6B7F53}"/>
              </a:ext>
            </a:extLst>
          </p:cNvPr>
          <p:cNvSpPr>
            <a:spLocks noChangeAspect="1"/>
          </p:cNvSpPr>
          <p:nvPr/>
        </p:nvSpPr>
        <p:spPr bwMode="auto">
          <a:xfrm>
            <a:off x="8939213" y="5653088"/>
            <a:ext cx="71437" cy="71437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398" name="1381 Elipse">
            <a:extLst>
              <a:ext uri="{FF2B5EF4-FFF2-40B4-BE49-F238E27FC236}">
                <a16:creationId xmlns:a16="http://schemas.microsoft.com/office/drawing/2014/main" id="{4912E23F-A598-4B7A-89B5-650E5D227E99}"/>
              </a:ext>
            </a:extLst>
          </p:cNvPr>
          <p:cNvSpPr>
            <a:spLocks noChangeAspect="1"/>
          </p:cNvSpPr>
          <p:nvPr/>
        </p:nvSpPr>
        <p:spPr bwMode="auto">
          <a:xfrm>
            <a:off x="8867775" y="5724525"/>
            <a:ext cx="71438" cy="71438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399" name="1382 Elipse">
            <a:extLst>
              <a:ext uri="{FF2B5EF4-FFF2-40B4-BE49-F238E27FC236}">
                <a16:creationId xmlns:a16="http://schemas.microsoft.com/office/drawing/2014/main" id="{2E8FDA45-4B51-4CDE-B9EE-A7526F0EDFC4}"/>
              </a:ext>
            </a:extLst>
          </p:cNvPr>
          <p:cNvSpPr>
            <a:spLocks noChangeAspect="1"/>
          </p:cNvSpPr>
          <p:nvPr/>
        </p:nvSpPr>
        <p:spPr bwMode="auto">
          <a:xfrm>
            <a:off x="9163050" y="5876925"/>
            <a:ext cx="71438" cy="71438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400" name="1383 Elipse">
            <a:extLst>
              <a:ext uri="{FF2B5EF4-FFF2-40B4-BE49-F238E27FC236}">
                <a16:creationId xmlns:a16="http://schemas.microsoft.com/office/drawing/2014/main" id="{82CA6BA4-BC6F-4AA1-A062-7CDE219F3B1F}"/>
              </a:ext>
            </a:extLst>
          </p:cNvPr>
          <p:cNvSpPr>
            <a:spLocks noChangeAspect="1"/>
          </p:cNvSpPr>
          <p:nvPr/>
        </p:nvSpPr>
        <p:spPr bwMode="auto">
          <a:xfrm>
            <a:off x="9091613" y="5805488"/>
            <a:ext cx="71437" cy="71437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401" name="1384 Elipse">
            <a:extLst>
              <a:ext uri="{FF2B5EF4-FFF2-40B4-BE49-F238E27FC236}">
                <a16:creationId xmlns:a16="http://schemas.microsoft.com/office/drawing/2014/main" id="{0F9F4E25-3BDE-466B-900A-41AA79A9EC9F}"/>
              </a:ext>
            </a:extLst>
          </p:cNvPr>
          <p:cNvSpPr>
            <a:spLocks noChangeAspect="1"/>
          </p:cNvSpPr>
          <p:nvPr/>
        </p:nvSpPr>
        <p:spPr bwMode="auto">
          <a:xfrm>
            <a:off x="9020175" y="5876925"/>
            <a:ext cx="71438" cy="71438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402" name="1385 Elipse">
            <a:extLst>
              <a:ext uri="{FF2B5EF4-FFF2-40B4-BE49-F238E27FC236}">
                <a16:creationId xmlns:a16="http://schemas.microsoft.com/office/drawing/2014/main" id="{18912592-4A87-4635-A706-0369F613D7C1}"/>
              </a:ext>
            </a:extLst>
          </p:cNvPr>
          <p:cNvSpPr>
            <a:spLocks noChangeAspect="1"/>
          </p:cNvSpPr>
          <p:nvPr/>
        </p:nvSpPr>
        <p:spPr bwMode="auto">
          <a:xfrm>
            <a:off x="9315450" y="5786438"/>
            <a:ext cx="71438" cy="71437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403" name="1386 Elipse">
            <a:extLst>
              <a:ext uri="{FF2B5EF4-FFF2-40B4-BE49-F238E27FC236}">
                <a16:creationId xmlns:a16="http://schemas.microsoft.com/office/drawing/2014/main" id="{680DEFAF-BB3F-42AE-BE9F-2AF2DCAF9BE9}"/>
              </a:ext>
            </a:extLst>
          </p:cNvPr>
          <p:cNvSpPr>
            <a:spLocks noChangeAspect="1"/>
          </p:cNvSpPr>
          <p:nvPr/>
        </p:nvSpPr>
        <p:spPr bwMode="auto">
          <a:xfrm>
            <a:off x="9244013" y="5715000"/>
            <a:ext cx="71437" cy="71438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404" name="1387 Elipse">
            <a:extLst>
              <a:ext uri="{FF2B5EF4-FFF2-40B4-BE49-F238E27FC236}">
                <a16:creationId xmlns:a16="http://schemas.microsoft.com/office/drawing/2014/main" id="{7E02C377-EC40-4D46-AECD-A4E687354706}"/>
              </a:ext>
            </a:extLst>
          </p:cNvPr>
          <p:cNvSpPr>
            <a:spLocks noChangeAspect="1"/>
          </p:cNvSpPr>
          <p:nvPr/>
        </p:nvSpPr>
        <p:spPr bwMode="auto">
          <a:xfrm>
            <a:off x="9172575" y="5786438"/>
            <a:ext cx="71438" cy="71437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405" name="1388 Elipse">
            <a:extLst>
              <a:ext uri="{FF2B5EF4-FFF2-40B4-BE49-F238E27FC236}">
                <a16:creationId xmlns:a16="http://schemas.microsoft.com/office/drawing/2014/main" id="{F78CDBAF-2607-4F9F-9871-A87FC1C16DF3}"/>
              </a:ext>
            </a:extLst>
          </p:cNvPr>
          <p:cNvSpPr>
            <a:spLocks noChangeAspect="1"/>
          </p:cNvSpPr>
          <p:nvPr/>
        </p:nvSpPr>
        <p:spPr bwMode="auto">
          <a:xfrm>
            <a:off x="8786813" y="5786438"/>
            <a:ext cx="71437" cy="71437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406" name="1389 Elipse">
            <a:extLst>
              <a:ext uri="{FF2B5EF4-FFF2-40B4-BE49-F238E27FC236}">
                <a16:creationId xmlns:a16="http://schemas.microsoft.com/office/drawing/2014/main" id="{D5779C35-E6B4-4FFC-9738-AE0593380F86}"/>
              </a:ext>
            </a:extLst>
          </p:cNvPr>
          <p:cNvSpPr>
            <a:spLocks noChangeAspect="1"/>
          </p:cNvSpPr>
          <p:nvPr/>
        </p:nvSpPr>
        <p:spPr bwMode="auto">
          <a:xfrm>
            <a:off x="8715375" y="5715000"/>
            <a:ext cx="71438" cy="71438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407" name="1390 Elipse">
            <a:extLst>
              <a:ext uri="{FF2B5EF4-FFF2-40B4-BE49-F238E27FC236}">
                <a16:creationId xmlns:a16="http://schemas.microsoft.com/office/drawing/2014/main" id="{2F078B5F-41E0-4702-97AA-4881C69D8835}"/>
              </a:ext>
            </a:extLst>
          </p:cNvPr>
          <p:cNvSpPr>
            <a:spLocks noChangeAspect="1"/>
          </p:cNvSpPr>
          <p:nvPr/>
        </p:nvSpPr>
        <p:spPr bwMode="auto">
          <a:xfrm>
            <a:off x="8643938" y="5786438"/>
            <a:ext cx="71437" cy="71437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408" name="1391 Elipse">
            <a:extLst>
              <a:ext uri="{FF2B5EF4-FFF2-40B4-BE49-F238E27FC236}">
                <a16:creationId xmlns:a16="http://schemas.microsoft.com/office/drawing/2014/main" id="{C2128763-0218-43AC-9C84-FEC26631AD69}"/>
              </a:ext>
            </a:extLst>
          </p:cNvPr>
          <p:cNvSpPr>
            <a:spLocks noChangeAspect="1"/>
          </p:cNvSpPr>
          <p:nvPr/>
        </p:nvSpPr>
        <p:spPr bwMode="auto">
          <a:xfrm>
            <a:off x="8939213" y="5938838"/>
            <a:ext cx="71437" cy="71437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409" name="1392 Elipse">
            <a:extLst>
              <a:ext uri="{FF2B5EF4-FFF2-40B4-BE49-F238E27FC236}">
                <a16:creationId xmlns:a16="http://schemas.microsoft.com/office/drawing/2014/main" id="{9CC1AD00-341A-4116-9918-7057848F9B0D}"/>
              </a:ext>
            </a:extLst>
          </p:cNvPr>
          <p:cNvSpPr>
            <a:spLocks noChangeAspect="1"/>
          </p:cNvSpPr>
          <p:nvPr/>
        </p:nvSpPr>
        <p:spPr bwMode="auto">
          <a:xfrm>
            <a:off x="8867775" y="5867400"/>
            <a:ext cx="71438" cy="71438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410" name="1393 Elipse">
            <a:extLst>
              <a:ext uri="{FF2B5EF4-FFF2-40B4-BE49-F238E27FC236}">
                <a16:creationId xmlns:a16="http://schemas.microsoft.com/office/drawing/2014/main" id="{2D426D29-995A-488C-9927-17FBA18959EF}"/>
              </a:ext>
            </a:extLst>
          </p:cNvPr>
          <p:cNvSpPr>
            <a:spLocks noChangeAspect="1"/>
          </p:cNvSpPr>
          <p:nvPr/>
        </p:nvSpPr>
        <p:spPr bwMode="auto">
          <a:xfrm>
            <a:off x="8796338" y="5938838"/>
            <a:ext cx="71437" cy="71437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411" name="1394 Elipse">
            <a:extLst>
              <a:ext uri="{FF2B5EF4-FFF2-40B4-BE49-F238E27FC236}">
                <a16:creationId xmlns:a16="http://schemas.microsoft.com/office/drawing/2014/main" id="{035FF9E0-8854-4672-8DDE-3F12D159E079}"/>
              </a:ext>
            </a:extLst>
          </p:cNvPr>
          <p:cNvSpPr>
            <a:spLocks noChangeAspect="1"/>
          </p:cNvSpPr>
          <p:nvPr/>
        </p:nvSpPr>
        <p:spPr bwMode="auto">
          <a:xfrm>
            <a:off x="9144000" y="5500688"/>
            <a:ext cx="71438" cy="71437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412" name="1395 Elipse">
            <a:extLst>
              <a:ext uri="{FF2B5EF4-FFF2-40B4-BE49-F238E27FC236}">
                <a16:creationId xmlns:a16="http://schemas.microsoft.com/office/drawing/2014/main" id="{670D796B-DF5E-4289-BBBC-48FC10433B42}"/>
              </a:ext>
            </a:extLst>
          </p:cNvPr>
          <p:cNvSpPr>
            <a:spLocks noChangeAspect="1"/>
          </p:cNvSpPr>
          <p:nvPr/>
        </p:nvSpPr>
        <p:spPr bwMode="auto">
          <a:xfrm>
            <a:off x="9072563" y="5429250"/>
            <a:ext cx="71437" cy="71438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413" name="1396 Elipse">
            <a:extLst>
              <a:ext uri="{FF2B5EF4-FFF2-40B4-BE49-F238E27FC236}">
                <a16:creationId xmlns:a16="http://schemas.microsoft.com/office/drawing/2014/main" id="{A48ACD38-7D79-488F-842A-420D0922F116}"/>
              </a:ext>
            </a:extLst>
          </p:cNvPr>
          <p:cNvSpPr>
            <a:spLocks noChangeAspect="1"/>
          </p:cNvSpPr>
          <p:nvPr/>
        </p:nvSpPr>
        <p:spPr bwMode="auto">
          <a:xfrm>
            <a:off x="9001125" y="5500688"/>
            <a:ext cx="71438" cy="71437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414" name="1397 Elipse">
            <a:extLst>
              <a:ext uri="{FF2B5EF4-FFF2-40B4-BE49-F238E27FC236}">
                <a16:creationId xmlns:a16="http://schemas.microsoft.com/office/drawing/2014/main" id="{3B8AF23C-705F-4B4E-99BA-4052383A35FB}"/>
              </a:ext>
            </a:extLst>
          </p:cNvPr>
          <p:cNvSpPr>
            <a:spLocks noChangeAspect="1"/>
          </p:cNvSpPr>
          <p:nvPr/>
        </p:nvSpPr>
        <p:spPr bwMode="auto">
          <a:xfrm>
            <a:off x="9215438" y="5357813"/>
            <a:ext cx="71437" cy="71437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415" name="1398 Elipse">
            <a:extLst>
              <a:ext uri="{FF2B5EF4-FFF2-40B4-BE49-F238E27FC236}">
                <a16:creationId xmlns:a16="http://schemas.microsoft.com/office/drawing/2014/main" id="{889D32EF-117F-4BF8-90F6-7951DAD9DBE2}"/>
              </a:ext>
            </a:extLst>
          </p:cNvPr>
          <p:cNvSpPr>
            <a:spLocks noChangeAspect="1"/>
          </p:cNvSpPr>
          <p:nvPr/>
        </p:nvSpPr>
        <p:spPr bwMode="auto">
          <a:xfrm>
            <a:off x="9144000" y="5286375"/>
            <a:ext cx="71438" cy="71438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416" name="1399 Elipse">
            <a:extLst>
              <a:ext uri="{FF2B5EF4-FFF2-40B4-BE49-F238E27FC236}">
                <a16:creationId xmlns:a16="http://schemas.microsoft.com/office/drawing/2014/main" id="{7B109F70-F7C4-4D61-857C-8B5343137906}"/>
              </a:ext>
            </a:extLst>
          </p:cNvPr>
          <p:cNvSpPr>
            <a:spLocks noChangeAspect="1"/>
          </p:cNvSpPr>
          <p:nvPr/>
        </p:nvSpPr>
        <p:spPr bwMode="auto">
          <a:xfrm>
            <a:off x="9072563" y="5357813"/>
            <a:ext cx="71437" cy="71437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417" name="1400 Elipse">
            <a:extLst>
              <a:ext uri="{FF2B5EF4-FFF2-40B4-BE49-F238E27FC236}">
                <a16:creationId xmlns:a16="http://schemas.microsoft.com/office/drawing/2014/main" id="{D99531D1-E868-42D2-9A51-605116F509BE}"/>
              </a:ext>
            </a:extLst>
          </p:cNvPr>
          <p:cNvSpPr>
            <a:spLocks noChangeAspect="1"/>
          </p:cNvSpPr>
          <p:nvPr/>
        </p:nvSpPr>
        <p:spPr bwMode="auto">
          <a:xfrm>
            <a:off x="9367838" y="5510213"/>
            <a:ext cx="71437" cy="71437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418" name="1401 Elipse">
            <a:extLst>
              <a:ext uri="{FF2B5EF4-FFF2-40B4-BE49-F238E27FC236}">
                <a16:creationId xmlns:a16="http://schemas.microsoft.com/office/drawing/2014/main" id="{552928E0-4FF4-496C-82B9-7356F639D462}"/>
              </a:ext>
            </a:extLst>
          </p:cNvPr>
          <p:cNvSpPr>
            <a:spLocks noChangeAspect="1"/>
          </p:cNvSpPr>
          <p:nvPr/>
        </p:nvSpPr>
        <p:spPr bwMode="auto">
          <a:xfrm>
            <a:off x="9296400" y="5438775"/>
            <a:ext cx="71438" cy="71438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419" name="1402 Elipse">
            <a:extLst>
              <a:ext uri="{FF2B5EF4-FFF2-40B4-BE49-F238E27FC236}">
                <a16:creationId xmlns:a16="http://schemas.microsoft.com/office/drawing/2014/main" id="{81083593-7A68-479E-A0D9-2C303694B5E1}"/>
              </a:ext>
            </a:extLst>
          </p:cNvPr>
          <p:cNvSpPr>
            <a:spLocks noChangeAspect="1"/>
          </p:cNvSpPr>
          <p:nvPr/>
        </p:nvSpPr>
        <p:spPr bwMode="auto">
          <a:xfrm>
            <a:off x="9224963" y="5510213"/>
            <a:ext cx="71437" cy="71437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420" name="1403 Elipse">
            <a:extLst>
              <a:ext uri="{FF2B5EF4-FFF2-40B4-BE49-F238E27FC236}">
                <a16:creationId xmlns:a16="http://schemas.microsoft.com/office/drawing/2014/main" id="{7FA87763-D7A5-4FF3-9DA6-4118A6750DDA}"/>
              </a:ext>
            </a:extLst>
          </p:cNvPr>
          <p:cNvSpPr>
            <a:spLocks noChangeAspect="1"/>
          </p:cNvSpPr>
          <p:nvPr/>
        </p:nvSpPr>
        <p:spPr bwMode="auto">
          <a:xfrm>
            <a:off x="9072563" y="5500688"/>
            <a:ext cx="71437" cy="71437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421" name="1404 Elipse">
            <a:extLst>
              <a:ext uri="{FF2B5EF4-FFF2-40B4-BE49-F238E27FC236}">
                <a16:creationId xmlns:a16="http://schemas.microsoft.com/office/drawing/2014/main" id="{F5B8F07E-2CBD-4151-A671-26F0406517F4}"/>
              </a:ext>
            </a:extLst>
          </p:cNvPr>
          <p:cNvSpPr>
            <a:spLocks noChangeAspect="1"/>
          </p:cNvSpPr>
          <p:nvPr/>
        </p:nvSpPr>
        <p:spPr bwMode="auto">
          <a:xfrm>
            <a:off x="9001125" y="5429250"/>
            <a:ext cx="71438" cy="71438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422" name="1405 Elipse">
            <a:extLst>
              <a:ext uri="{FF2B5EF4-FFF2-40B4-BE49-F238E27FC236}">
                <a16:creationId xmlns:a16="http://schemas.microsoft.com/office/drawing/2014/main" id="{8480FEFA-E3E6-4337-AF84-33A29934DAC2}"/>
              </a:ext>
            </a:extLst>
          </p:cNvPr>
          <p:cNvSpPr>
            <a:spLocks noChangeAspect="1"/>
          </p:cNvSpPr>
          <p:nvPr/>
        </p:nvSpPr>
        <p:spPr bwMode="auto">
          <a:xfrm>
            <a:off x="8929688" y="5500688"/>
            <a:ext cx="71437" cy="71437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423" name="1406 Elipse">
            <a:extLst>
              <a:ext uri="{FF2B5EF4-FFF2-40B4-BE49-F238E27FC236}">
                <a16:creationId xmlns:a16="http://schemas.microsoft.com/office/drawing/2014/main" id="{85969E8E-5DBD-4977-8915-516E1252EF7A}"/>
              </a:ext>
            </a:extLst>
          </p:cNvPr>
          <p:cNvSpPr>
            <a:spLocks noChangeAspect="1"/>
          </p:cNvSpPr>
          <p:nvPr/>
        </p:nvSpPr>
        <p:spPr bwMode="auto">
          <a:xfrm>
            <a:off x="9224963" y="5653088"/>
            <a:ext cx="71437" cy="71437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424" name="1407 Elipse">
            <a:extLst>
              <a:ext uri="{FF2B5EF4-FFF2-40B4-BE49-F238E27FC236}">
                <a16:creationId xmlns:a16="http://schemas.microsoft.com/office/drawing/2014/main" id="{7F0CBE43-64E7-4F81-8DA9-91A1BB6B50FC}"/>
              </a:ext>
            </a:extLst>
          </p:cNvPr>
          <p:cNvSpPr>
            <a:spLocks noChangeAspect="1"/>
          </p:cNvSpPr>
          <p:nvPr/>
        </p:nvSpPr>
        <p:spPr bwMode="auto">
          <a:xfrm>
            <a:off x="9153525" y="5581650"/>
            <a:ext cx="71438" cy="71438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425" name="1408 Elipse">
            <a:extLst>
              <a:ext uri="{FF2B5EF4-FFF2-40B4-BE49-F238E27FC236}">
                <a16:creationId xmlns:a16="http://schemas.microsoft.com/office/drawing/2014/main" id="{7C50448F-4C31-41D3-923C-A07D80CDE50A}"/>
              </a:ext>
            </a:extLst>
          </p:cNvPr>
          <p:cNvSpPr>
            <a:spLocks noChangeAspect="1"/>
          </p:cNvSpPr>
          <p:nvPr/>
        </p:nvSpPr>
        <p:spPr bwMode="auto">
          <a:xfrm>
            <a:off x="9082088" y="5653088"/>
            <a:ext cx="71437" cy="71437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426" name="1409 Elipse">
            <a:extLst>
              <a:ext uri="{FF2B5EF4-FFF2-40B4-BE49-F238E27FC236}">
                <a16:creationId xmlns:a16="http://schemas.microsoft.com/office/drawing/2014/main" id="{6FD7D009-1497-4A0D-8798-30FF2B6FF02D}"/>
              </a:ext>
            </a:extLst>
          </p:cNvPr>
          <p:cNvSpPr>
            <a:spLocks noChangeAspect="1"/>
          </p:cNvSpPr>
          <p:nvPr/>
        </p:nvSpPr>
        <p:spPr bwMode="auto">
          <a:xfrm>
            <a:off x="9377363" y="5805488"/>
            <a:ext cx="71437" cy="71437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427" name="1410 Elipse">
            <a:extLst>
              <a:ext uri="{FF2B5EF4-FFF2-40B4-BE49-F238E27FC236}">
                <a16:creationId xmlns:a16="http://schemas.microsoft.com/office/drawing/2014/main" id="{6FB5548C-3360-42E5-A2FC-3A7E1499C4CE}"/>
              </a:ext>
            </a:extLst>
          </p:cNvPr>
          <p:cNvSpPr>
            <a:spLocks noChangeAspect="1"/>
          </p:cNvSpPr>
          <p:nvPr/>
        </p:nvSpPr>
        <p:spPr bwMode="auto">
          <a:xfrm>
            <a:off x="9305925" y="5734050"/>
            <a:ext cx="71438" cy="71438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428" name="1411 Elipse">
            <a:extLst>
              <a:ext uri="{FF2B5EF4-FFF2-40B4-BE49-F238E27FC236}">
                <a16:creationId xmlns:a16="http://schemas.microsoft.com/office/drawing/2014/main" id="{124DDEA3-B2F4-4DDE-BC47-E8482ECD4AFF}"/>
              </a:ext>
            </a:extLst>
          </p:cNvPr>
          <p:cNvSpPr>
            <a:spLocks noChangeAspect="1"/>
          </p:cNvSpPr>
          <p:nvPr/>
        </p:nvSpPr>
        <p:spPr bwMode="auto">
          <a:xfrm>
            <a:off x="9234488" y="5805488"/>
            <a:ext cx="71437" cy="71437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429" name="1412 Elipse">
            <a:extLst>
              <a:ext uri="{FF2B5EF4-FFF2-40B4-BE49-F238E27FC236}">
                <a16:creationId xmlns:a16="http://schemas.microsoft.com/office/drawing/2014/main" id="{AE68E6BE-BF60-49C4-AD12-9F7BDFF1A984}"/>
              </a:ext>
            </a:extLst>
          </p:cNvPr>
          <p:cNvSpPr>
            <a:spLocks noChangeAspect="1"/>
          </p:cNvSpPr>
          <p:nvPr/>
        </p:nvSpPr>
        <p:spPr bwMode="auto">
          <a:xfrm>
            <a:off x="9215438" y="5929313"/>
            <a:ext cx="71437" cy="71437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430" name="1413 Elipse">
            <a:extLst>
              <a:ext uri="{FF2B5EF4-FFF2-40B4-BE49-F238E27FC236}">
                <a16:creationId xmlns:a16="http://schemas.microsoft.com/office/drawing/2014/main" id="{168B6B86-08C6-4A11-993B-73312D322CB9}"/>
              </a:ext>
            </a:extLst>
          </p:cNvPr>
          <p:cNvSpPr>
            <a:spLocks noChangeAspect="1"/>
          </p:cNvSpPr>
          <p:nvPr/>
        </p:nvSpPr>
        <p:spPr bwMode="auto">
          <a:xfrm>
            <a:off x="9144000" y="5857875"/>
            <a:ext cx="71438" cy="71438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431" name="1414 Elipse">
            <a:extLst>
              <a:ext uri="{FF2B5EF4-FFF2-40B4-BE49-F238E27FC236}">
                <a16:creationId xmlns:a16="http://schemas.microsoft.com/office/drawing/2014/main" id="{922DA7F1-172E-4C63-92A1-F4A176E36801}"/>
              </a:ext>
            </a:extLst>
          </p:cNvPr>
          <p:cNvSpPr>
            <a:spLocks noChangeAspect="1"/>
          </p:cNvSpPr>
          <p:nvPr/>
        </p:nvSpPr>
        <p:spPr bwMode="auto">
          <a:xfrm>
            <a:off x="9072563" y="5929313"/>
            <a:ext cx="71437" cy="71437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432" name="1415 Elipse">
            <a:extLst>
              <a:ext uri="{FF2B5EF4-FFF2-40B4-BE49-F238E27FC236}">
                <a16:creationId xmlns:a16="http://schemas.microsoft.com/office/drawing/2014/main" id="{08A39F29-8DA0-460A-8337-F7D6A9DFEC58}"/>
              </a:ext>
            </a:extLst>
          </p:cNvPr>
          <p:cNvSpPr>
            <a:spLocks noChangeAspect="1"/>
          </p:cNvSpPr>
          <p:nvPr/>
        </p:nvSpPr>
        <p:spPr bwMode="auto">
          <a:xfrm>
            <a:off x="6643688" y="5643563"/>
            <a:ext cx="71437" cy="71437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433" name="1416 Elipse">
            <a:extLst>
              <a:ext uri="{FF2B5EF4-FFF2-40B4-BE49-F238E27FC236}">
                <a16:creationId xmlns:a16="http://schemas.microsoft.com/office/drawing/2014/main" id="{3C0E7F32-59D1-4603-B6AE-B08D881B77EC}"/>
              </a:ext>
            </a:extLst>
          </p:cNvPr>
          <p:cNvSpPr>
            <a:spLocks noChangeAspect="1"/>
          </p:cNvSpPr>
          <p:nvPr/>
        </p:nvSpPr>
        <p:spPr bwMode="auto">
          <a:xfrm>
            <a:off x="6572250" y="5572125"/>
            <a:ext cx="71438" cy="71438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434" name="1417 Elipse">
            <a:extLst>
              <a:ext uri="{FF2B5EF4-FFF2-40B4-BE49-F238E27FC236}">
                <a16:creationId xmlns:a16="http://schemas.microsoft.com/office/drawing/2014/main" id="{A9A249EF-6C66-4CA7-AE32-A22773597A3C}"/>
              </a:ext>
            </a:extLst>
          </p:cNvPr>
          <p:cNvSpPr>
            <a:spLocks noChangeAspect="1"/>
          </p:cNvSpPr>
          <p:nvPr/>
        </p:nvSpPr>
        <p:spPr bwMode="auto">
          <a:xfrm>
            <a:off x="6500813" y="5643563"/>
            <a:ext cx="71437" cy="71437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435" name="1418 Elipse">
            <a:extLst>
              <a:ext uri="{FF2B5EF4-FFF2-40B4-BE49-F238E27FC236}">
                <a16:creationId xmlns:a16="http://schemas.microsoft.com/office/drawing/2014/main" id="{2290AEB9-80B6-488C-B1CC-EA030758416E}"/>
              </a:ext>
            </a:extLst>
          </p:cNvPr>
          <p:cNvSpPr>
            <a:spLocks noChangeAspect="1"/>
          </p:cNvSpPr>
          <p:nvPr/>
        </p:nvSpPr>
        <p:spPr bwMode="auto">
          <a:xfrm>
            <a:off x="6796088" y="5795963"/>
            <a:ext cx="71437" cy="71437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436" name="1419 Elipse">
            <a:extLst>
              <a:ext uri="{FF2B5EF4-FFF2-40B4-BE49-F238E27FC236}">
                <a16:creationId xmlns:a16="http://schemas.microsoft.com/office/drawing/2014/main" id="{057ADA8F-FACB-43F1-81E9-67BBB1EDF0F9}"/>
              </a:ext>
            </a:extLst>
          </p:cNvPr>
          <p:cNvSpPr>
            <a:spLocks noChangeAspect="1"/>
          </p:cNvSpPr>
          <p:nvPr/>
        </p:nvSpPr>
        <p:spPr bwMode="auto">
          <a:xfrm>
            <a:off x="6724650" y="5724525"/>
            <a:ext cx="71438" cy="71438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437" name="1420 Elipse">
            <a:extLst>
              <a:ext uri="{FF2B5EF4-FFF2-40B4-BE49-F238E27FC236}">
                <a16:creationId xmlns:a16="http://schemas.microsoft.com/office/drawing/2014/main" id="{5918EDF4-E6DA-4595-BD4A-4E2134A5105D}"/>
              </a:ext>
            </a:extLst>
          </p:cNvPr>
          <p:cNvSpPr>
            <a:spLocks noChangeAspect="1"/>
          </p:cNvSpPr>
          <p:nvPr/>
        </p:nvSpPr>
        <p:spPr bwMode="auto">
          <a:xfrm>
            <a:off x="6653213" y="5795963"/>
            <a:ext cx="71437" cy="71437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438" name="1421 Elipse">
            <a:extLst>
              <a:ext uri="{FF2B5EF4-FFF2-40B4-BE49-F238E27FC236}">
                <a16:creationId xmlns:a16="http://schemas.microsoft.com/office/drawing/2014/main" id="{43ABD502-9813-4F0B-B073-4D019262F66A}"/>
              </a:ext>
            </a:extLst>
          </p:cNvPr>
          <p:cNvSpPr>
            <a:spLocks noChangeAspect="1"/>
          </p:cNvSpPr>
          <p:nvPr/>
        </p:nvSpPr>
        <p:spPr bwMode="auto">
          <a:xfrm>
            <a:off x="6948488" y="5948363"/>
            <a:ext cx="71437" cy="71437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439" name="1422 Elipse">
            <a:extLst>
              <a:ext uri="{FF2B5EF4-FFF2-40B4-BE49-F238E27FC236}">
                <a16:creationId xmlns:a16="http://schemas.microsoft.com/office/drawing/2014/main" id="{580705B4-1245-4AD7-B5EF-719320D4510F}"/>
              </a:ext>
            </a:extLst>
          </p:cNvPr>
          <p:cNvSpPr>
            <a:spLocks noChangeAspect="1"/>
          </p:cNvSpPr>
          <p:nvPr/>
        </p:nvSpPr>
        <p:spPr bwMode="auto">
          <a:xfrm>
            <a:off x="6877050" y="5876925"/>
            <a:ext cx="71438" cy="71438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440" name="1423 Elipse">
            <a:extLst>
              <a:ext uri="{FF2B5EF4-FFF2-40B4-BE49-F238E27FC236}">
                <a16:creationId xmlns:a16="http://schemas.microsoft.com/office/drawing/2014/main" id="{ED82E935-1378-4751-980A-55467FDB58B0}"/>
              </a:ext>
            </a:extLst>
          </p:cNvPr>
          <p:cNvSpPr>
            <a:spLocks noChangeAspect="1"/>
          </p:cNvSpPr>
          <p:nvPr/>
        </p:nvSpPr>
        <p:spPr bwMode="auto">
          <a:xfrm>
            <a:off x="6805613" y="5948363"/>
            <a:ext cx="71437" cy="71437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441" name="1424 Elipse">
            <a:extLst>
              <a:ext uri="{FF2B5EF4-FFF2-40B4-BE49-F238E27FC236}">
                <a16:creationId xmlns:a16="http://schemas.microsoft.com/office/drawing/2014/main" id="{AA218150-CD99-47B8-89B1-D0E68706A81F}"/>
              </a:ext>
            </a:extLst>
          </p:cNvPr>
          <p:cNvSpPr>
            <a:spLocks noChangeAspect="1"/>
          </p:cNvSpPr>
          <p:nvPr/>
        </p:nvSpPr>
        <p:spPr bwMode="auto">
          <a:xfrm>
            <a:off x="7100888" y="6100763"/>
            <a:ext cx="71437" cy="71437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442" name="1425 Elipse">
            <a:extLst>
              <a:ext uri="{FF2B5EF4-FFF2-40B4-BE49-F238E27FC236}">
                <a16:creationId xmlns:a16="http://schemas.microsoft.com/office/drawing/2014/main" id="{E802E6F1-81FD-4D59-9E3F-B8562F66119D}"/>
              </a:ext>
            </a:extLst>
          </p:cNvPr>
          <p:cNvSpPr>
            <a:spLocks noChangeAspect="1"/>
          </p:cNvSpPr>
          <p:nvPr/>
        </p:nvSpPr>
        <p:spPr bwMode="auto">
          <a:xfrm>
            <a:off x="7029450" y="6029325"/>
            <a:ext cx="71438" cy="71438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443" name="1426 Elipse">
            <a:extLst>
              <a:ext uri="{FF2B5EF4-FFF2-40B4-BE49-F238E27FC236}">
                <a16:creationId xmlns:a16="http://schemas.microsoft.com/office/drawing/2014/main" id="{F41C74F2-8A31-4DA9-B0E4-022F510B8F23}"/>
              </a:ext>
            </a:extLst>
          </p:cNvPr>
          <p:cNvSpPr>
            <a:spLocks noChangeAspect="1"/>
          </p:cNvSpPr>
          <p:nvPr/>
        </p:nvSpPr>
        <p:spPr bwMode="auto">
          <a:xfrm>
            <a:off x="6958013" y="6100763"/>
            <a:ext cx="71437" cy="71437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444" name="1427 Elipse">
            <a:extLst>
              <a:ext uri="{FF2B5EF4-FFF2-40B4-BE49-F238E27FC236}">
                <a16:creationId xmlns:a16="http://schemas.microsoft.com/office/drawing/2014/main" id="{9201E68E-94A9-4DA8-8EA5-B9BEDF792F93}"/>
              </a:ext>
            </a:extLst>
          </p:cNvPr>
          <p:cNvSpPr>
            <a:spLocks noChangeAspect="1"/>
          </p:cNvSpPr>
          <p:nvPr/>
        </p:nvSpPr>
        <p:spPr bwMode="auto">
          <a:xfrm>
            <a:off x="7253288" y="6253163"/>
            <a:ext cx="71437" cy="71437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445" name="1428 Elipse">
            <a:extLst>
              <a:ext uri="{FF2B5EF4-FFF2-40B4-BE49-F238E27FC236}">
                <a16:creationId xmlns:a16="http://schemas.microsoft.com/office/drawing/2014/main" id="{DC0B85B1-A6E1-4CA2-82BC-213B860BC722}"/>
              </a:ext>
            </a:extLst>
          </p:cNvPr>
          <p:cNvSpPr>
            <a:spLocks noChangeAspect="1"/>
          </p:cNvSpPr>
          <p:nvPr/>
        </p:nvSpPr>
        <p:spPr bwMode="auto">
          <a:xfrm>
            <a:off x="7181850" y="6181725"/>
            <a:ext cx="71438" cy="71438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446" name="1429 Elipse">
            <a:extLst>
              <a:ext uri="{FF2B5EF4-FFF2-40B4-BE49-F238E27FC236}">
                <a16:creationId xmlns:a16="http://schemas.microsoft.com/office/drawing/2014/main" id="{639D736F-0F05-45B6-8D0F-C88B76BF5D85}"/>
              </a:ext>
            </a:extLst>
          </p:cNvPr>
          <p:cNvSpPr>
            <a:spLocks noChangeAspect="1"/>
          </p:cNvSpPr>
          <p:nvPr/>
        </p:nvSpPr>
        <p:spPr bwMode="auto">
          <a:xfrm>
            <a:off x="7110413" y="6253163"/>
            <a:ext cx="71437" cy="71437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447" name="1430 Elipse">
            <a:extLst>
              <a:ext uri="{FF2B5EF4-FFF2-40B4-BE49-F238E27FC236}">
                <a16:creationId xmlns:a16="http://schemas.microsoft.com/office/drawing/2014/main" id="{DCA2097E-6F7A-49FB-99F3-3A87BB29E6B6}"/>
              </a:ext>
            </a:extLst>
          </p:cNvPr>
          <p:cNvSpPr>
            <a:spLocks noChangeAspect="1"/>
          </p:cNvSpPr>
          <p:nvPr/>
        </p:nvSpPr>
        <p:spPr bwMode="auto">
          <a:xfrm>
            <a:off x="7405688" y="6405563"/>
            <a:ext cx="71437" cy="71437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448" name="1431 Elipse">
            <a:extLst>
              <a:ext uri="{FF2B5EF4-FFF2-40B4-BE49-F238E27FC236}">
                <a16:creationId xmlns:a16="http://schemas.microsoft.com/office/drawing/2014/main" id="{A9560832-100E-4E1F-9C65-112C6D3EE934}"/>
              </a:ext>
            </a:extLst>
          </p:cNvPr>
          <p:cNvSpPr>
            <a:spLocks noChangeAspect="1"/>
          </p:cNvSpPr>
          <p:nvPr/>
        </p:nvSpPr>
        <p:spPr bwMode="auto">
          <a:xfrm>
            <a:off x="7334250" y="6334125"/>
            <a:ext cx="71438" cy="71438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449" name="1432 Elipse">
            <a:extLst>
              <a:ext uri="{FF2B5EF4-FFF2-40B4-BE49-F238E27FC236}">
                <a16:creationId xmlns:a16="http://schemas.microsoft.com/office/drawing/2014/main" id="{30FF2955-32AC-4698-B731-2475C54F7A20}"/>
              </a:ext>
            </a:extLst>
          </p:cNvPr>
          <p:cNvSpPr>
            <a:spLocks noChangeAspect="1"/>
          </p:cNvSpPr>
          <p:nvPr/>
        </p:nvSpPr>
        <p:spPr bwMode="auto">
          <a:xfrm>
            <a:off x="7262813" y="6405563"/>
            <a:ext cx="71437" cy="71437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450" name="1433 Elipse">
            <a:extLst>
              <a:ext uri="{FF2B5EF4-FFF2-40B4-BE49-F238E27FC236}">
                <a16:creationId xmlns:a16="http://schemas.microsoft.com/office/drawing/2014/main" id="{613DD9E2-7CF7-4D40-8D62-6338BE27F86D}"/>
              </a:ext>
            </a:extLst>
          </p:cNvPr>
          <p:cNvSpPr>
            <a:spLocks noChangeAspect="1"/>
          </p:cNvSpPr>
          <p:nvPr/>
        </p:nvSpPr>
        <p:spPr bwMode="auto">
          <a:xfrm>
            <a:off x="6929438" y="5572125"/>
            <a:ext cx="71437" cy="71438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451" name="1434 Elipse">
            <a:extLst>
              <a:ext uri="{FF2B5EF4-FFF2-40B4-BE49-F238E27FC236}">
                <a16:creationId xmlns:a16="http://schemas.microsoft.com/office/drawing/2014/main" id="{D950560D-7305-48BC-BBC1-C5FD52C3F260}"/>
              </a:ext>
            </a:extLst>
          </p:cNvPr>
          <p:cNvSpPr>
            <a:spLocks noChangeAspect="1"/>
          </p:cNvSpPr>
          <p:nvPr/>
        </p:nvSpPr>
        <p:spPr bwMode="auto">
          <a:xfrm>
            <a:off x="6858000" y="5500688"/>
            <a:ext cx="71438" cy="71437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452" name="1435 Elipse">
            <a:extLst>
              <a:ext uri="{FF2B5EF4-FFF2-40B4-BE49-F238E27FC236}">
                <a16:creationId xmlns:a16="http://schemas.microsoft.com/office/drawing/2014/main" id="{3F04E7B5-9E6F-4F74-964D-08F96D8D7AD8}"/>
              </a:ext>
            </a:extLst>
          </p:cNvPr>
          <p:cNvSpPr>
            <a:spLocks noChangeAspect="1"/>
          </p:cNvSpPr>
          <p:nvPr/>
        </p:nvSpPr>
        <p:spPr bwMode="auto">
          <a:xfrm>
            <a:off x="6786563" y="5572125"/>
            <a:ext cx="71437" cy="71438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453" name="1436 Elipse">
            <a:extLst>
              <a:ext uri="{FF2B5EF4-FFF2-40B4-BE49-F238E27FC236}">
                <a16:creationId xmlns:a16="http://schemas.microsoft.com/office/drawing/2014/main" id="{14E60083-63D4-4799-B998-194D3DD6B9F9}"/>
              </a:ext>
            </a:extLst>
          </p:cNvPr>
          <p:cNvSpPr>
            <a:spLocks noChangeAspect="1"/>
          </p:cNvSpPr>
          <p:nvPr/>
        </p:nvSpPr>
        <p:spPr bwMode="auto">
          <a:xfrm>
            <a:off x="7081838" y="5724525"/>
            <a:ext cx="71437" cy="71438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454" name="1437 Elipse">
            <a:extLst>
              <a:ext uri="{FF2B5EF4-FFF2-40B4-BE49-F238E27FC236}">
                <a16:creationId xmlns:a16="http://schemas.microsoft.com/office/drawing/2014/main" id="{E5CBC4BD-B89D-4B35-8F25-6583254B5024}"/>
              </a:ext>
            </a:extLst>
          </p:cNvPr>
          <p:cNvSpPr>
            <a:spLocks noChangeAspect="1"/>
          </p:cNvSpPr>
          <p:nvPr/>
        </p:nvSpPr>
        <p:spPr bwMode="auto">
          <a:xfrm>
            <a:off x="7010400" y="5653088"/>
            <a:ext cx="71438" cy="71437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455" name="1438 Elipse">
            <a:extLst>
              <a:ext uri="{FF2B5EF4-FFF2-40B4-BE49-F238E27FC236}">
                <a16:creationId xmlns:a16="http://schemas.microsoft.com/office/drawing/2014/main" id="{3128E5E3-58F3-4A6A-8F04-E55D79635167}"/>
              </a:ext>
            </a:extLst>
          </p:cNvPr>
          <p:cNvSpPr>
            <a:spLocks noChangeAspect="1"/>
          </p:cNvSpPr>
          <p:nvPr/>
        </p:nvSpPr>
        <p:spPr bwMode="auto">
          <a:xfrm>
            <a:off x="6938963" y="5724525"/>
            <a:ext cx="71437" cy="71438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456" name="1439 Elipse">
            <a:extLst>
              <a:ext uri="{FF2B5EF4-FFF2-40B4-BE49-F238E27FC236}">
                <a16:creationId xmlns:a16="http://schemas.microsoft.com/office/drawing/2014/main" id="{D095DE0E-924D-42BC-928D-168FA5513EA1}"/>
              </a:ext>
            </a:extLst>
          </p:cNvPr>
          <p:cNvSpPr>
            <a:spLocks noChangeAspect="1"/>
          </p:cNvSpPr>
          <p:nvPr/>
        </p:nvSpPr>
        <p:spPr bwMode="auto">
          <a:xfrm>
            <a:off x="7234238" y="5876925"/>
            <a:ext cx="71437" cy="71438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457" name="1440 Elipse">
            <a:extLst>
              <a:ext uri="{FF2B5EF4-FFF2-40B4-BE49-F238E27FC236}">
                <a16:creationId xmlns:a16="http://schemas.microsoft.com/office/drawing/2014/main" id="{4C0A51CA-DC9A-4013-92ED-07E94933E357}"/>
              </a:ext>
            </a:extLst>
          </p:cNvPr>
          <p:cNvSpPr>
            <a:spLocks noChangeAspect="1"/>
          </p:cNvSpPr>
          <p:nvPr/>
        </p:nvSpPr>
        <p:spPr bwMode="auto">
          <a:xfrm>
            <a:off x="7162800" y="5805488"/>
            <a:ext cx="71438" cy="71437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458" name="1441 Elipse">
            <a:extLst>
              <a:ext uri="{FF2B5EF4-FFF2-40B4-BE49-F238E27FC236}">
                <a16:creationId xmlns:a16="http://schemas.microsoft.com/office/drawing/2014/main" id="{DFE6860D-3A83-43AB-A0C1-C258BC477A02}"/>
              </a:ext>
            </a:extLst>
          </p:cNvPr>
          <p:cNvSpPr>
            <a:spLocks noChangeAspect="1"/>
          </p:cNvSpPr>
          <p:nvPr/>
        </p:nvSpPr>
        <p:spPr bwMode="auto">
          <a:xfrm>
            <a:off x="7091363" y="5876925"/>
            <a:ext cx="71437" cy="71438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459" name="1442 Elipse">
            <a:extLst>
              <a:ext uri="{FF2B5EF4-FFF2-40B4-BE49-F238E27FC236}">
                <a16:creationId xmlns:a16="http://schemas.microsoft.com/office/drawing/2014/main" id="{F2AAED25-78E7-4E71-814C-FB5560292286}"/>
              </a:ext>
            </a:extLst>
          </p:cNvPr>
          <p:cNvSpPr>
            <a:spLocks noChangeAspect="1"/>
          </p:cNvSpPr>
          <p:nvPr/>
        </p:nvSpPr>
        <p:spPr bwMode="auto">
          <a:xfrm>
            <a:off x="7386638" y="6029325"/>
            <a:ext cx="71437" cy="71438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460" name="1443 Elipse">
            <a:extLst>
              <a:ext uri="{FF2B5EF4-FFF2-40B4-BE49-F238E27FC236}">
                <a16:creationId xmlns:a16="http://schemas.microsoft.com/office/drawing/2014/main" id="{8826B63D-32C9-4120-82EC-FEED95FF3D3E}"/>
              </a:ext>
            </a:extLst>
          </p:cNvPr>
          <p:cNvSpPr>
            <a:spLocks noChangeAspect="1"/>
          </p:cNvSpPr>
          <p:nvPr/>
        </p:nvSpPr>
        <p:spPr bwMode="auto">
          <a:xfrm>
            <a:off x="7315200" y="5957888"/>
            <a:ext cx="71438" cy="71437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461" name="1444 Elipse">
            <a:extLst>
              <a:ext uri="{FF2B5EF4-FFF2-40B4-BE49-F238E27FC236}">
                <a16:creationId xmlns:a16="http://schemas.microsoft.com/office/drawing/2014/main" id="{33DF4983-B072-4F68-8999-DA4CC5D2BC11}"/>
              </a:ext>
            </a:extLst>
          </p:cNvPr>
          <p:cNvSpPr>
            <a:spLocks noChangeAspect="1"/>
          </p:cNvSpPr>
          <p:nvPr/>
        </p:nvSpPr>
        <p:spPr bwMode="auto">
          <a:xfrm>
            <a:off x="7243763" y="6029325"/>
            <a:ext cx="71437" cy="71438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462" name="1445 Elipse">
            <a:extLst>
              <a:ext uri="{FF2B5EF4-FFF2-40B4-BE49-F238E27FC236}">
                <a16:creationId xmlns:a16="http://schemas.microsoft.com/office/drawing/2014/main" id="{D6FEC835-9141-4D40-B364-081ECDE25E54}"/>
              </a:ext>
            </a:extLst>
          </p:cNvPr>
          <p:cNvSpPr>
            <a:spLocks noChangeAspect="1"/>
          </p:cNvSpPr>
          <p:nvPr/>
        </p:nvSpPr>
        <p:spPr bwMode="auto">
          <a:xfrm>
            <a:off x="7539038" y="6181725"/>
            <a:ext cx="71437" cy="71438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463" name="1446 Elipse">
            <a:extLst>
              <a:ext uri="{FF2B5EF4-FFF2-40B4-BE49-F238E27FC236}">
                <a16:creationId xmlns:a16="http://schemas.microsoft.com/office/drawing/2014/main" id="{8D71FEDF-A2BB-4E9E-BDDD-A72D5FB57412}"/>
              </a:ext>
            </a:extLst>
          </p:cNvPr>
          <p:cNvSpPr>
            <a:spLocks noChangeAspect="1"/>
          </p:cNvSpPr>
          <p:nvPr/>
        </p:nvSpPr>
        <p:spPr bwMode="auto">
          <a:xfrm>
            <a:off x="7467600" y="6110288"/>
            <a:ext cx="71438" cy="71437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464" name="1447 Elipse">
            <a:extLst>
              <a:ext uri="{FF2B5EF4-FFF2-40B4-BE49-F238E27FC236}">
                <a16:creationId xmlns:a16="http://schemas.microsoft.com/office/drawing/2014/main" id="{6F98C312-B60C-48CD-9B78-F035C4B53E82}"/>
              </a:ext>
            </a:extLst>
          </p:cNvPr>
          <p:cNvSpPr>
            <a:spLocks noChangeAspect="1"/>
          </p:cNvSpPr>
          <p:nvPr/>
        </p:nvSpPr>
        <p:spPr bwMode="auto">
          <a:xfrm>
            <a:off x="7396163" y="6181725"/>
            <a:ext cx="71437" cy="71438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465" name="1448 Elipse">
            <a:extLst>
              <a:ext uri="{FF2B5EF4-FFF2-40B4-BE49-F238E27FC236}">
                <a16:creationId xmlns:a16="http://schemas.microsoft.com/office/drawing/2014/main" id="{13730198-62E9-483C-AFA9-18C5F7F3B2C7}"/>
              </a:ext>
            </a:extLst>
          </p:cNvPr>
          <p:cNvSpPr>
            <a:spLocks noChangeAspect="1"/>
          </p:cNvSpPr>
          <p:nvPr/>
        </p:nvSpPr>
        <p:spPr bwMode="auto">
          <a:xfrm>
            <a:off x="7691438" y="6334125"/>
            <a:ext cx="71437" cy="71438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466" name="1449 Elipse">
            <a:extLst>
              <a:ext uri="{FF2B5EF4-FFF2-40B4-BE49-F238E27FC236}">
                <a16:creationId xmlns:a16="http://schemas.microsoft.com/office/drawing/2014/main" id="{13C85EDB-07ED-4753-9B5D-98DE917634BD}"/>
              </a:ext>
            </a:extLst>
          </p:cNvPr>
          <p:cNvSpPr>
            <a:spLocks noChangeAspect="1"/>
          </p:cNvSpPr>
          <p:nvPr/>
        </p:nvSpPr>
        <p:spPr bwMode="auto">
          <a:xfrm>
            <a:off x="7620000" y="6262688"/>
            <a:ext cx="71438" cy="71437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467" name="1450 Elipse">
            <a:extLst>
              <a:ext uri="{FF2B5EF4-FFF2-40B4-BE49-F238E27FC236}">
                <a16:creationId xmlns:a16="http://schemas.microsoft.com/office/drawing/2014/main" id="{9D843C0F-B68D-475D-A71D-591B17B0F0C8}"/>
              </a:ext>
            </a:extLst>
          </p:cNvPr>
          <p:cNvSpPr>
            <a:spLocks noChangeAspect="1"/>
          </p:cNvSpPr>
          <p:nvPr/>
        </p:nvSpPr>
        <p:spPr bwMode="auto">
          <a:xfrm>
            <a:off x="7548563" y="6334125"/>
            <a:ext cx="71437" cy="71438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468" name="1451 Elipse">
            <a:extLst>
              <a:ext uri="{FF2B5EF4-FFF2-40B4-BE49-F238E27FC236}">
                <a16:creationId xmlns:a16="http://schemas.microsoft.com/office/drawing/2014/main" id="{6AFE8406-531C-4E74-A52C-9D7A950738FE}"/>
              </a:ext>
            </a:extLst>
          </p:cNvPr>
          <p:cNvSpPr>
            <a:spLocks noChangeAspect="1"/>
          </p:cNvSpPr>
          <p:nvPr/>
        </p:nvSpPr>
        <p:spPr bwMode="auto">
          <a:xfrm>
            <a:off x="7843838" y="6486525"/>
            <a:ext cx="71437" cy="71438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469" name="1452 Elipse">
            <a:extLst>
              <a:ext uri="{FF2B5EF4-FFF2-40B4-BE49-F238E27FC236}">
                <a16:creationId xmlns:a16="http://schemas.microsoft.com/office/drawing/2014/main" id="{39CA1EF7-2070-4121-968D-EEA8487B4827}"/>
              </a:ext>
            </a:extLst>
          </p:cNvPr>
          <p:cNvSpPr>
            <a:spLocks noChangeAspect="1"/>
          </p:cNvSpPr>
          <p:nvPr/>
        </p:nvSpPr>
        <p:spPr bwMode="auto">
          <a:xfrm>
            <a:off x="7772400" y="6415088"/>
            <a:ext cx="71438" cy="71437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470" name="1453 Elipse">
            <a:extLst>
              <a:ext uri="{FF2B5EF4-FFF2-40B4-BE49-F238E27FC236}">
                <a16:creationId xmlns:a16="http://schemas.microsoft.com/office/drawing/2014/main" id="{795B622B-0297-4BBE-8F07-23C3A2E01E08}"/>
              </a:ext>
            </a:extLst>
          </p:cNvPr>
          <p:cNvSpPr>
            <a:spLocks noChangeAspect="1"/>
          </p:cNvSpPr>
          <p:nvPr/>
        </p:nvSpPr>
        <p:spPr bwMode="auto">
          <a:xfrm>
            <a:off x="7700963" y="6486525"/>
            <a:ext cx="71437" cy="71438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471" name="1454 Elipse">
            <a:extLst>
              <a:ext uri="{FF2B5EF4-FFF2-40B4-BE49-F238E27FC236}">
                <a16:creationId xmlns:a16="http://schemas.microsoft.com/office/drawing/2014/main" id="{54EB345A-5EDF-4BAC-95D2-A9B82401E1EA}"/>
              </a:ext>
            </a:extLst>
          </p:cNvPr>
          <p:cNvSpPr>
            <a:spLocks noChangeAspect="1"/>
          </p:cNvSpPr>
          <p:nvPr/>
        </p:nvSpPr>
        <p:spPr bwMode="auto">
          <a:xfrm>
            <a:off x="7286625" y="5643563"/>
            <a:ext cx="71438" cy="71437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472" name="1455 Elipse">
            <a:extLst>
              <a:ext uri="{FF2B5EF4-FFF2-40B4-BE49-F238E27FC236}">
                <a16:creationId xmlns:a16="http://schemas.microsoft.com/office/drawing/2014/main" id="{236F3BA8-1668-4FFB-A919-31D01B08B9F7}"/>
              </a:ext>
            </a:extLst>
          </p:cNvPr>
          <p:cNvSpPr>
            <a:spLocks noChangeAspect="1"/>
          </p:cNvSpPr>
          <p:nvPr/>
        </p:nvSpPr>
        <p:spPr bwMode="auto">
          <a:xfrm>
            <a:off x="7215188" y="5572125"/>
            <a:ext cx="71437" cy="71438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473" name="1456 Elipse">
            <a:extLst>
              <a:ext uri="{FF2B5EF4-FFF2-40B4-BE49-F238E27FC236}">
                <a16:creationId xmlns:a16="http://schemas.microsoft.com/office/drawing/2014/main" id="{1D0DD6B0-A7EF-465D-840C-F63433332C11}"/>
              </a:ext>
            </a:extLst>
          </p:cNvPr>
          <p:cNvSpPr>
            <a:spLocks noChangeAspect="1"/>
          </p:cNvSpPr>
          <p:nvPr/>
        </p:nvSpPr>
        <p:spPr bwMode="auto">
          <a:xfrm>
            <a:off x="7143750" y="5643563"/>
            <a:ext cx="71438" cy="71437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474" name="1457 Elipse">
            <a:extLst>
              <a:ext uri="{FF2B5EF4-FFF2-40B4-BE49-F238E27FC236}">
                <a16:creationId xmlns:a16="http://schemas.microsoft.com/office/drawing/2014/main" id="{7269A72D-F75F-4CE5-8221-078888B63D74}"/>
              </a:ext>
            </a:extLst>
          </p:cNvPr>
          <p:cNvSpPr>
            <a:spLocks noChangeAspect="1"/>
          </p:cNvSpPr>
          <p:nvPr/>
        </p:nvSpPr>
        <p:spPr bwMode="auto">
          <a:xfrm>
            <a:off x="7439025" y="5795963"/>
            <a:ext cx="71438" cy="71437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475" name="1458 Elipse">
            <a:extLst>
              <a:ext uri="{FF2B5EF4-FFF2-40B4-BE49-F238E27FC236}">
                <a16:creationId xmlns:a16="http://schemas.microsoft.com/office/drawing/2014/main" id="{01CA68DD-F76D-46BA-9BAB-6F890297C234}"/>
              </a:ext>
            </a:extLst>
          </p:cNvPr>
          <p:cNvSpPr>
            <a:spLocks noChangeAspect="1"/>
          </p:cNvSpPr>
          <p:nvPr/>
        </p:nvSpPr>
        <p:spPr bwMode="auto">
          <a:xfrm>
            <a:off x="7367588" y="5724525"/>
            <a:ext cx="71437" cy="71438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476" name="1459 Elipse">
            <a:extLst>
              <a:ext uri="{FF2B5EF4-FFF2-40B4-BE49-F238E27FC236}">
                <a16:creationId xmlns:a16="http://schemas.microsoft.com/office/drawing/2014/main" id="{C2D093A9-BA6C-4BDD-96F1-CF5DD4491C54}"/>
              </a:ext>
            </a:extLst>
          </p:cNvPr>
          <p:cNvSpPr>
            <a:spLocks noChangeAspect="1"/>
          </p:cNvSpPr>
          <p:nvPr/>
        </p:nvSpPr>
        <p:spPr bwMode="auto">
          <a:xfrm>
            <a:off x="7296150" y="5795963"/>
            <a:ext cx="71438" cy="71437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477" name="1460 Elipse">
            <a:extLst>
              <a:ext uri="{FF2B5EF4-FFF2-40B4-BE49-F238E27FC236}">
                <a16:creationId xmlns:a16="http://schemas.microsoft.com/office/drawing/2014/main" id="{BAF94543-D691-43EE-81EC-AA40639AD0C6}"/>
              </a:ext>
            </a:extLst>
          </p:cNvPr>
          <p:cNvSpPr>
            <a:spLocks noChangeAspect="1"/>
          </p:cNvSpPr>
          <p:nvPr/>
        </p:nvSpPr>
        <p:spPr bwMode="auto">
          <a:xfrm>
            <a:off x="7591425" y="5948363"/>
            <a:ext cx="71438" cy="71437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478" name="1461 Elipse">
            <a:extLst>
              <a:ext uri="{FF2B5EF4-FFF2-40B4-BE49-F238E27FC236}">
                <a16:creationId xmlns:a16="http://schemas.microsoft.com/office/drawing/2014/main" id="{C0E6A88C-D9DF-478F-8EAC-E76268AE9AEC}"/>
              </a:ext>
            </a:extLst>
          </p:cNvPr>
          <p:cNvSpPr>
            <a:spLocks noChangeAspect="1"/>
          </p:cNvSpPr>
          <p:nvPr/>
        </p:nvSpPr>
        <p:spPr bwMode="auto">
          <a:xfrm>
            <a:off x="7519988" y="5876925"/>
            <a:ext cx="71437" cy="71438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479" name="1462 Elipse">
            <a:extLst>
              <a:ext uri="{FF2B5EF4-FFF2-40B4-BE49-F238E27FC236}">
                <a16:creationId xmlns:a16="http://schemas.microsoft.com/office/drawing/2014/main" id="{E95B37E9-44D6-4C02-9FBF-DB1F959D1E15}"/>
              </a:ext>
            </a:extLst>
          </p:cNvPr>
          <p:cNvSpPr>
            <a:spLocks noChangeAspect="1"/>
          </p:cNvSpPr>
          <p:nvPr/>
        </p:nvSpPr>
        <p:spPr bwMode="auto">
          <a:xfrm>
            <a:off x="7448550" y="5948363"/>
            <a:ext cx="71438" cy="71437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480" name="1463 Elipse">
            <a:extLst>
              <a:ext uri="{FF2B5EF4-FFF2-40B4-BE49-F238E27FC236}">
                <a16:creationId xmlns:a16="http://schemas.microsoft.com/office/drawing/2014/main" id="{3362BCDE-8804-4F6E-AD0A-9EA97E42526D}"/>
              </a:ext>
            </a:extLst>
          </p:cNvPr>
          <p:cNvSpPr>
            <a:spLocks noChangeAspect="1"/>
          </p:cNvSpPr>
          <p:nvPr/>
        </p:nvSpPr>
        <p:spPr bwMode="auto">
          <a:xfrm>
            <a:off x="7743825" y="6100763"/>
            <a:ext cx="71438" cy="71437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481" name="1464 Elipse">
            <a:extLst>
              <a:ext uri="{FF2B5EF4-FFF2-40B4-BE49-F238E27FC236}">
                <a16:creationId xmlns:a16="http://schemas.microsoft.com/office/drawing/2014/main" id="{B4ACFF72-C7FC-457B-B3A3-9AA174701DEC}"/>
              </a:ext>
            </a:extLst>
          </p:cNvPr>
          <p:cNvSpPr>
            <a:spLocks noChangeAspect="1"/>
          </p:cNvSpPr>
          <p:nvPr/>
        </p:nvSpPr>
        <p:spPr bwMode="auto">
          <a:xfrm>
            <a:off x="7672388" y="6029325"/>
            <a:ext cx="71437" cy="71438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482" name="1465 Elipse">
            <a:extLst>
              <a:ext uri="{FF2B5EF4-FFF2-40B4-BE49-F238E27FC236}">
                <a16:creationId xmlns:a16="http://schemas.microsoft.com/office/drawing/2014/main" id="{8AD2440D-B697-42C2-AE69-8DDD592E3203}"/>
              </a:ext>
            </a:extLst>
          </p:cNvPr>
          <p:cNvSpPr>
            <a:spLocks noChangeAspect="1"/>
          </p:cNvSpPr>
          <p:nvPr/>
        </p:nvSpPr>
        <p:spPr bwMode="auto">
          <a:xfrm>
            <a:off x="7600950" y="6100763"/>
            <a:ext cx="71438" cy="71437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483" name="1466 Elipse">
            <a:extLst>
              <a:ext uri="{FF2B5EF4-FFF2-40B4-BE49-F238E27FC236}">
                <a16:creationId xmlns:a16="http://schemas.microsoft.com/office/drawing/2014/main" id="{86384CC7-F6BC-44B6-BEF8-81B1D8BDDFE3}"/>
              </a:ext>
            </a:extLst>
          </p:cNvPr>
          <p:cNvSpPr>
            <a:spLocks noChangeAspect="1"/>
          </p:cNvSpPr>
          <p:nvPr/>
        </p:nvSpPr>
        <p:spPr bwMode="auto">
          <a:xfrm>
            <a:off x="7896225" y="6253163"/>
            <a:ext cx="71438" cy="71437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484" name="1467 Elipse">
            <a:extLst>
              <a:ext uri="{FF2B5EF4-FFF2-40B4-BE49-F238E27FC236}">
                <a16:creationId xmlns:a16="http://schemas.microsoft.com/office/drawing/2014/main" id="{73AAC5B0-51F3-46B7-83E2-4A43028E881F}"/>
              </a:ext>
            </a:extLst>
          </p:cNvPr>
          <p:cNvSpPr>
            <a:spLocks noChangeAspect="1"/>
          </p:cNvSpPr>
          <p:nvPr/>
        </p:nvSpPr>
        <p:spPr bwMode="auto">
          <a:xfrm>
            <a:off x="7824788" y="6181725"/>
            <a:ext cx="71437" cy="71438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485" name="1468 Elipse">
            <a:extLst>
              <a:ext uri="{FF2B5EF4-FFF2-40B4-BE49-F238E27FC236}">
                <a16:creationId xmlns:a16="http://schemas.microsoft.com/office/drawing/2014/main" id="{D0F65F5A-5D23-4546-A11B-A308A3229FB3}"/>
              </a:ext>
            </a:extLst>
          </p:cNvPr>
          <p:cNvSpPr>
            <a:spLocks noChangeAspect="1"/>
          </p:cNvSpPr>
          <p:nvPr/>
        </p:nvSpPr>
        <p:spPr bwMode="auto">
          <a:xfrm>
            <a:off x="7753350" y="6253163"/>
            <a:ext cx="71438" cy="71437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486" name="1469 Elipse">
            <a:extLst>
              <a:ext uri="{FF2B5EF4-FFF2-40B4-BE49-F238E27FC236}">
                <a16:creationId xmlns:a16="http://schemas.microsoft.com/office/drawing/2014/main" id="{8B1C8375-1AE5-4A2C-B5C9-B3101D651DAF}"/>
              </a:ext>
            </a:extLst>
          </p:cNvPr>
          <p:cNvSpPr>
            <a:spLocks noChangeAspect="1"/>
          </p:cNvSpPr>
          <p:nvPr/>
        </p:nvSpPr>
        <p:spPr bwMode="auto">
          <a:xfrm>
            <a:off x="8048625" y="6405563"/>
            <a:ext cx="71438" cy="71437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487" name="1470 Elipse">
            <a:extLst>
              <a:ext uri="{FF2B5EF4-FFF2-40B4-BE49-F238E27FC236}">
                <a16:creationId xmlns:a16="http://schemas.microsoft.com/office/drawing/2014/main" id="{D390C53E-1B12-4A27-8CA6-86F662C2B390}"/>
              </a:ext>
            </a:extLst>
          </p:cNvPr>
          <p:cNvSpPr>
            <a:spLocks noChangeAspect="1"/>
          </p:cNvSpPr>
          <p:nvPr/>
        </p:nvSpPr>
        <p:spPr bwMode="auto">
          <a:xfrm>
            <a:off x="7977188" y="6334125"/>
            <a:ext cx="71437" cy="71438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488" name="1471 Elipse">
            <a:extLst>
              <a:ext uri="{FF2B5EF4-FFF2-40B4-BE49-F238E27FC236}">
                <a16:creationId xmlns:a16="http://schemas.microsoft.com/office/drawing/2014/main" id="{DADAD026-51E6-48D7-A7B0-62B84361C300}"/>
              </a:ext>
            </a:extLst>
          </p:cNvPr>
          <p:cNvSpPr>
            <a:spLocks noChangeAspect="1"/>
          </p:cNvSpPr>
          <p:nvPr/>
        </p:nvSpPr>
        <p:spPr bwMode="auto">
          <a:xfrm>
            <a:off x="7905750" y="6405563"/>
            <a:ext cx="71438" cy="71437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489" name="1472 Elipse">
            <a:extLst>
              <a:ext uri="{FF2B5EF4-FFF2-40B4-BE49-F238E27FC236}">
                <a16:creationId xmlns:a16="http://schemas.microsoft.com/office/drawing/2014/main" id="{806032CE-283E-402F-BB92-54A2F8EC60A3}"/>
              </a:ext>
            </a:extLst>
          </p:cNvPr>
          <p:cNvSpPr>
            <a:spLocks noChangeAspect="1"/>
          </p:cNvSpPr>
          <p:nvPr/>
        </p:nvSpPr>
        <p:spPr bwMode="auto">
          <a:xfrm>
            <a:off x="7572375" y="5572125"/>
            <a:ext cx="71438" cy="71438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490" name="1473 Elipse">
            <a:extLst>
              <a:ext uri="{FF2B5EF4-FFF2-40B4-BE49-F238E27FC236}">
                <a16:creationId xmlns:a16="http://schemas.microsoft.com/office/drawing/2014/main" id="{82CBEBC3-5005-44C3-8937-5B11A736D712}"/>
              </a:ext>
            </a:extLst>
          </p:cNvPr>
          <p:cNvSpPr>
            <a:spLocks noChangeAspect="1"/>
          </p:cNvSpPr>
          <p:nvPr/>
        </p:nvSpPr>
        <p:spPr bwMode="auto">
          <a:xfrm>
            <a:off x="7500938" y="5500688"/>
            <a:ext cx="71437" cy="71437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491" name="1474 Elipse">
            <a:extLst>
              <a:ext uri="{FF2B5EF4-FFF2-40B4-BE49-F238E27FC236}">
                <a16:creationId xmlns:a16="http://schemas.microsoft.com/office/drawing/2014/main" id="{5827B472-4619-4C0E-A9E1-A1FD54CB55DB}"/>
              </a:ext>
            </a:extLst>
          </p:cNvPr>
          <p:cNvSpPr>
            <a:spLocks noChangeAspect="1"/>
          </p:cNvSpPr>
          <p:nvPr/>
        </p:nvSpPr>
        <p:spPr bwMode="auto">
          <a:xfrm>
            <a:off x="7429500" y="5572125"/>
            <a:ext cx="71438" cy="71438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492" name="1475 Elipse">
            <a:extLst>
              <a:ext uri="{FF2B5EF4-FFF2-40B4-BE49-F238E27FC236}">
                <a16:creationId xmlns:a16="http://schemas.microsoft.com/office/drawing/2014/main" id="{BEBABB0D-8875-4B50-9521-274B6C2896FC}"/>
              </a:ext>
            </a:extLst>
          </p:cNvPr>
          <p:cNvSpPr>
            <a:spLocks noChangeAspect="1"/>
          </p:cNvSpPr>
          <p:nvPr/>
        </p:nvSpPr>
        <p:spPr bwMode="auto">
          <a:xfrm>
            <a:off x="7724775" y="5724525"/>
            <a:ext cx="71438" cy="71438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493" name="1476 Elipse">
            <a:extLst>
              <a:ext uri="{FF2B5EF4-FFF2-40B4-BE49-F238E27FC236}">
                <a16:creationId xmlns:a16="http://schemas.microsoft.com/office/drawing/2014/main" id="{434A77D9-88B0-4AAE-B1AB-195F8F7788D4}"/>
              </a:ext>
            </a:extLst>
          </p:cNvPr>
          <p:cNvSpPr>
            <a:spLocks noChangeAspect="1"/>
          </p:cNvSpPr>
          <p:nvPr/>
        </p:nvSpPr>
        <p:spPr bwMode="auto">
          <a:xfrm>
            <a:off x="7653338" y="5653088"/>
            <a:ext cx="71437" cy="71437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494" name="1477 Elipse">
            <a:extLst>
              <a:ext uri="{FF2B5EF4-FFF2-40B4-BE49-F238E27FC236}">
                <a16:creationId xmlns:a16="http://schemas.microsoft.com/office/drawing/2014/main" id="{BEC25FDF-01A0-409F-90EB-4DF61FB57918}"/>
              </a:ext>
            </a:extLst>
          </p:cNvPr>
          <p:cNvSpPr>
            <a:spLocks noChangeAspect="1"/>
          </p:cNvSpPr>
          <p:nvPr/>
        </p:nvSpPr>
        <p:spPr bwMode="auto">
          <a:xfrm>
            <a:off x="7581900" y="5724525"/>
            <a:ext cx="71438" cy="71438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495" name="1478 Elipse">
            <a:extLst>
              <a:ext uri="{FF2B5EF4-FFF2-40B4-BE49-F238E27FC236}">
                <a16:creationId xmlns:a16="http://schemas.microsoft.com/office/drawing/2014/main" id="{88212F36-B6CA-4D21-B8A9-E116D9139922}"/>
              </a:ext>
            </a:extLst>
          </p:cNvPr>
          <p:cNvSpPr>
            <a:spLocks noChangeAspect="1"/>
          </p:cNvSpPr>
          <p:nvPr/>
        </p:nvSpPr>
        <p:spPr bwMode="auto">
          <a:xfrm>
            <a:off x="7877175" y="5876925"/>
            <a:ext cx="71438" cy="71438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496" name="1479 Elipse">
            <a:extLst>
              <a:ext uri="{FF2B5EF4-FFF2-40B4-BE49-F238E27FC236}">
                <a16:creationId xmlns:a16="http://schemas.microsoft.com/office/drawing/2014/main" id="{DD72F2D9-4746-44C7-B7BD-ED38A2E2519B}"/>
              </a:ext>
            </a:extLst>
          </p:cNvPr>
          <p:cNvSpPr>
            <a:spLocks noChangeAspect="1"/>
          </p:cNvSpPr>
          <p:nvPr/>
        </p:nvSpPr>
        <p:spPr bwMode="auto">
          <a:xfrm>
            <a:off x="7805738" y="5805488"/>
            <a:ext cx="71437" cy="71437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497" name="1480 Elipse">
            <a:extLst>
              <a:ext uri="{FF2B5EF4-FFF2-40B4-BE49-F238E27FC236}">
                <a16:creationId xmlns:a16="http://schemas.microsoft.com/office/drawing/2014/main" id="{A357E315-0B7F-4CA3-9DFE-0242DA030C64}"/>
              </a:ext>
            </a:extLst>
          </p:cNvPr>
          <p:cNvSpPr>
            <a:spLocks noChangeAspect="1"/>
          </p:cNvSpPr>
          <p:nvPr/>
        </p:nvSpPr>
        <p:spPr bwMode="auto">
          <a:xfrm>
            <a:off x="7734300" y="5876925"/>
            <a:ext cx="71438" cy="71438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498" name="1481 Elipse">
            <a:extLst>
              <a:ext uri="{FF2B5EF4-FFF2-40B4-BE49-F238E27FC236}">
                <a16:creationId xmlns:a16="http://schemas.microsoft.com/office/drawing/2014/main" id="{77AD2BAD-D271-4E21-B489-6183EA4FCE28}"/>
              </a:ext>
            </a:extLst>
          </p:cNvPr>
          <p:cNvSpPr>
            <a:spLocks noChangeAspect="1"/>
          </p:cNvSpPr>
          <p:nvPr/>
        </p:nvSpPr>
        <p:spPr bwMode="auto">
          <a:xfrm>
            <a:off x="8029575" y="6029325"/>
            <a:ext cx="71438" cy="71438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499" name="1482 Elipse">
            <a:extLst>
              <a:ext uri="{FF2B5EF4-FFF2-40B4-BE49-F238E27FC236}">
                <a16:creationId xmlns:a16="http://schemas.microsoft.com/office/drawing/2014/main" id="{11D1C660-E892-4933-BE13-8D07669852FA}"/>
              </a:ext>
            </a:extLst>
          </p:cNvPr>
          <p:cNvSpPr>
            <a:spLocks noChangeAspect="1"/>
          </p:cNvSpPr>
          <p:nvPr/>
        </p:nvSpPr>
        <p:spPr bwMode="auto">
          <a:xfrm>
            <a:off x="7958138" y="5957888"/>
            <a:ext cx="71437" cy="71437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500" name="1483 Elipse">
            <a:extLst>
              <a:ext uri="{FF2B5EF4-FFF2-40B4-BE49-F238E27FC236}">
                <a16:creationId xmlns:a16="http://schemas.microsoft.com/office/drawing/2014/main" id="{F1B7F384-578D-449E-BD16-BB85A451F95D}"/>
              </a:ext>
            </a:extLst>
          </p:cNvPr>
          <p:cNvSpPr>
            <a:spLocks noChangeAspect="1"/>
          </p:cNvSpPr>
          <p:nvPr/>
        </p:nvSpPr>
        <p:spPr bwMode="auto">
          <a:xfrm>
            <a:off x="7886700" y="6029325"/>
            <a:ext cx="71438" cy="71438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501" name="1484 Elipse">
            <a:extLst>
              <a:ext uri="{FF2B5EF4-FFF2-40B4-BE49-F238E27FC236}">
                <a16:creationId xmlns:a16="http://schemas.microsoft.com/office/drawing/2014/main" id="{B44A1DF7-4709-4BB4-A0F5-968F677AA44D}"/>
              </a:ext>
            </a:extLst>
          </p:cNvPr>
          <p:cNvSpPr>
            <a:spLocks noChangeAspect="1"/>
          </p:cNvSpPr>
          <p:nvPr/>
        </p:nvSpPr>
        <p:spPr bwMode="auto">
          <a:xfrm>
            <a:off x="8181975" y="6181725"/>
            <a:ext cx="71438" cy="71438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502" name="1485 Elipse">
            <a:extLst>
              <a:ext uri="{FF2B5EF4-FFF2-40B4-BE49-F238E27FC236}">
                <a16:creationId xmlns:a16="http://schemas.microsoft.com/office/drawing/2014/main" id="{91F3162D-DF87-439C-98FA-BBB0F72AC300}"/>
              </a:ext>
            </a:extLst>
          </p:cNvPr>
          <p:cNvSpPr>
            <a:spLocks noChangeAspect="1"/>
          </p:cNvSpPr>
          <p:nvPr/>
        </p:nvSpPr>
        <p:spPr bwMode="auto">
          <a:xfrm>
            <a:off x="8110538" y="6110288"/>
            <a:ext cx="71437" cy="71437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503" name="1486 Elipse">
            <a:extLst>
              <a:ext uri="{FF2B5EF4-FFF2-40B4-BE49-F238E27FC236}">
                <a16:creationId xmlns:a16="http://schemas.microsoft.com/office/drawing/2014/main" id="{F322166B-02DA-4FE1-8B56-24B23218A8E8}"/>
              </a:ext>
            </a:extLst>
          </p:cNvPr>
          <p:cNvSpPr>
            <a:spLocks noChangeAspect="1"/>
          </p:cNvSpPr>
          <p:nvPr/>
        </p:nvSpPr>
        <p:spPr bwMode="auto">
          <a:xfrm>
            <a:off x="8039100" y="6181725"/>
            <a:ext cx="71438" cy="71438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504" name="1487 Elipse">
            <a:extLst>
              <a:ext uri="{FF2B5EF4-FFF2-40B4-BE49-F238E27FC236}">
                <a16:creationId xmlns:a16="http://schemas.microsoft.com/office/drawing/2014/main" id="{ABC50726-2880-407A-9187-96CB51842BF1}"/>
              </a:ext>
            </a:extLst>
          </p:cNvPr>
          <p:cNvSpPr>
            <a:spLocks noChangeAspect="1"/>
          </p:cNvSpPr>
          <p:nvPr/>
        </p:nvSpPr>
        <p:spPr bwMode="auto">
          <a:xfrm>
            <a:off x="8334375" y="6334125"/>
            <a:ext cx="71438" cy="71438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505" name="1488 Elipse">
            <a:extLst>
              <a:ext uri="{FF2B5EF4-FFF2-40B4-BE49-F238E27FC236}">
                <a16:creationId xmlns:a16="http://schemas.microsoft.com/office/drawing/2014/main" id="{918CDB5A-C072-49D1-9D78-9E53F6972665}"/>
              </a:ext>
            </a:extLst>
          </p:cNvPr>
          <p:cNvSpPr>
            <a:spLocks noChangeAspect="1"/>
          </p:cNvSpPr>
          <p:nvPr/>
        </p:nvSpPr>
        <p:spPr bwMode="auto">
          <a:xfrm>
            <a:off x="8262938" y="6262688"/>
            <a:ext cx="71437" cy="71437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506" name="1489 Elipse">
            <a:extLst>
              <a:ext uri="{FF2B5EF4-FFF2-40B4-BE49-F238E27FC236}">
                <a16:creationId xmlns:a16="http://schemas.microsoft.com/office/drawing/2014/main" id="{5BE9567B-CB85-4FD2-9FE4-9A162A20667C}"/>
              </a:ext>
            </a:extLst>
          </p:cNvPr>
          <p:cNvSpPr>
            <a:spLocks noChangeAspect="1"/>
          </p:cNvSpPr>
          <p:nvPr/>
        </p:nvSpPr>
        <p:spPr bwMode="auto">
          <a:xfrm>
            <a:off x="8191500" y="6334125"/>
            <a:ext cx="71438" cy="71438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507" name="1490 Elipse">
            <a:extLst>
              <a:ext uri="{FF2B5EF4-FFF2-40B4-BE49-F238E27FC236}">
                <a16:creationId xmlns:a16="http://schemas.microsoft.com/office/drawing/2014/main" id="{3591F925-AEF1-44AA-9CD4-E36BB0481A8B}"/>
              </a:ext>
            </a:extLst>
          </p:cNvPr>
          <p:cNvSpPr>
            <a:spLocks noChangeAspect="1"/>
          </p:cNvSpPr>
          <p:nvPr/>
        </p:nvSpPr>
        <p:spPr bwMode="auto">
          <a:xfrm>
            <a:off x="8486775" y="6486525"/>
            <a:ext cx="71438" cy="71438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508" name="1491 Elipse">
            <a:extLst>
              <a:ext uri="{FF2B5EF4-FFF2-40B4-BE49-F238E27FC236}">
                <a16:creationId xmlns:a16="http://schemas.microsoft.com/office/drawing/2014/main" id="{973A5470-BFA5-4915-8DFE-217D8C766420}"/>
              </a:ext>
            </a:extLst>
          </p:cNvPr>
          <p:cNvSpPr>
            <a:spLocks noChangeAspect="1"/>
          </p:cNvSpPr>
          <p:nvPr/>
        </p:nvSpPr>
        <p:spPr bwMode="auto">
          <a:xfrm>
            <a:off x="8415338" y="6415088"/>
            <a:ext cx="71437" cy="71437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509" name="1492 Elipse">
            <a:extLst>
              <a:ext uri="{FF2B5EF4-FFF2-40B4-BE49-F238E27FC236}">
                <a16:creationId xmlns:a16="http://schemas.microsoft.com/office/drawing/2014/main" id="{3B6F4354-0528-4566-9A30-671AC156319B}"/>
              </a:ext>
            </a:extLst>
          </p:cNvPr>
          <p:cNvSpPr>
            <a:spLocks noChangeAspect="1"/>
          </p:cNvSpPr>
          <p:nvPr/>
        </p:nvSpPr>
        <p:spPr bwMode="auto">
          <a:xfrm>
            <a:off x="8343900" y="6486525"/>
            <a:ext cx="71438" cy="71438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510" name="1493 Elipse">
            <a:extLst>
              <a:ext uri="{FF2B5EF4-FFF2-40B4-BE49-F238E27FC236}">
                <a16:creationId xmlns:a16="http://schemas.microsoft.com/office/drawing/2014/main" id="{21BA6AD0-98F9-4E09-8965-F40F59801AD7}"/>
              </a:ext>
            </a:extLst>
          </p:cNvPr>
          <p:cNvSpPr>
            <a:spLocks noChangeAspect="1"/>
          </p:cNvSpPr>
          <p:nvPr/>
        </p:nvSpPr>
        <p:spPr bwMode="auto">
          <a:xfrm>
            <a:off x="8072438" y="5715000"/>
            <a:ext cx="71437" cy="71438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511" name="1494 Elipse">
            <a:extLst>
              <a:ext uri="{FF2B5EF4-FFF2-40B4-BE49-F238E27FC236}">
                <a16:creationId xmlns:a16="http://schemas.microsoft.com/office/drawing/2014/main" id="{1462EF0B-7B47-4D47-A9DF-7209967C6677}"/>
              </a:ext>
            </a:extLst>
          </p:cNvPr>
          <p:cNvSpPr>
            <a:spLocks noChangeAspect="1"/>
          </p:cNvSpPr>
          <p:nvPr/>
        </p:nvSpPr>
        <p:spPr bwMode="auto">
          <a:xfrm>
            <a:off x="8001000" y="5643563"/>
            <a:ext cx="71438" cy="71437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512" name="1495 Elipse">
            <a:extLst>
              <a:ext uri="{FF2B5EF4-FFF2-40B4-BE49-F238E27FC236}">
                <a16:creationId xmlns:a16="http://schemas.microsoft.com/office/drawing/2014/main" id="{55CA22F0-8ECC-4E18-B8BC-86B1757EAB13}"/>
              </a:ext>
            </a:extLst>
          </p:cNvPr>
          <p:cNvSpPr>
            <a:spLocks noChangeAspect="1"/>
          </p:cNvSpPr>
          <p:nvPr/>
        </p:nvSpPr>
        <p:spPr bwMode="auto">
          <a:xfrm>
            <a:off x="7929563" y="5715000"/>
            <a:ext cx="71437" cy="71438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513" name="1496 Elipse">
            <a:extLst>
              <a:ext uri="{FF2B5EF4-FFF2-40B4-BE49-F238E27FC236}">
                <a16:creationId xmlns:a16="http://schemas.microsoft.com/office/drawing/2014/main" id="{54672FB6-9DE7-4361-9659-0C52B64AD827}"/>
              </a:ext>
            </a:extLst>
          </p:cNvPr>
          <p:cNvSpPr>
            <a:spLocks noChangeAspect="1"/>
          </p:cNvSpPr>
          <p:nvPr/>
        </p:nvSpPr>
        <p:spPr bwMode="auto">
          <a:xfrm>
            <a:off x="8224838" y="5867400"/>
            <a:ext cx="71437" cy="71438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514" name="1497 Elipse">
            <a:extLst>
              <a:ext uri="{FF2B5EF4-FFF2-40B4-BE49-F238E27FC236}">
                <a16:creationId xmlns:a16="http://schemas.microsoft.com/office/drawing/2014/main" id="{C1B2728E-FD94-4700-BC23-0F5DC2C1986E}"/>
              </a:ext>
            </a:extLst>
          </p:cNvPr>
          <p:cNvSpPr>
            <a:spLocks noChangeAspect="1"/>
          </p:cNvSpPr>
          <p:nvPr/>
        </p:nvSpPr>
        <p:spPr bwMode="auto">
          <a:xfrm>
            <a:off x="8153400" y="5795963"/>
            <a:ext cx="71438" cy="71437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515" name="1498 Elipse">
            <a:extLst>
              <a:ext uri="{FF2B5EF4-FFF2-40B4-BE49-F238E27FC236}">
                <a16:creationId xmlns:a16="http://schemas.microsoft.com/office/drawing/2014/main" id="{24E22A2C-B5C3-411B-AB85-5B1F20C6C9DC}"/>
              </a:ext>
            </a:extLst>
          </p:cNvPr>
          <p:cNvSpPr>
            <a:spLocks noChangeAspect="1"/>
          </p:cNvSpPr>
          <p:nvPr/>
        </p:nvSpPr>
        <p:spPr bwMode="auto">
          <a:xfrm>
            <a:off x="8081963" y="5867400"/>
            <a:ext cx="71437" cy="71438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516" name="1499 Elipse">
            <a:extLst>
              <a:ext uri="{FF2B5EF4-FFF2-40B4-BE49-F238E27FC236}">
                <a16:creationId xmlns:a16="http://schemas.microsoft.com/office/drawing/2014/main" id="{911C0DF4-61BC-4B3C-879E-991F7E3CE89B}"/>
              </a:ext>
            </a:extLst>
          </p:cNvPr>
          <p:cNvSpPr>
            <a:spLocks noChangeAspect="1"/>
          </p:cNvSpPr>
          <p:nvPr/>
        </p:nvSpPr>
        <p:spPr bwMode="auto">
          <a:xfrm>
            <a:off x="8377238" y="6019800"/>
            <a:ext cx="71437" cy="71438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517" name="1500 Elipse">
            <a:extLst>
              <a:ext uri="{FF2B5EF4-FFF2-40B4-BE49-F238E27FC236}">
                <a16:creationId xmlns:a16="http://schemas.microsoft.com/office/drawing/2014/main" id="{73966836-7A32-4F4E-87C7-CB8F0BB8C2B6}"/>
              </a:ext>
            </a:extLst>
          </p:cNvPr>
          <p:cNvSpPr>
            <a:spLocks noChangeAspect="1"/>
          </p:cNvSpPr>
          <p:nvPr/>
        </p:nvSpPr>
        <p:spPr bwMode="auto">
          <a:xfrm>
            <a:off x="8305800" y="5948363"/>
            <a:ext cx="71438" cy="71437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518" name="1501 Elipse">
            <a:extLst>
              <a:ext uri="{FF2B5EF4-FFF2-40B4-BE49-F238E27FC236}">
                <a16:creationId xmlns:a16="http://schemas.microsoft.com/office/drawing/2014/main" id="{A8BF072D-59F3-4D19-AF79-1CAA8360198B}"/>
              </a:ext>
            </a:extLst>
          </p:cNvPr>
          <p:cNvSpPr>
            <a:spLocks noChangeAspect="1"/>
          </p:cNvSpPr>
          <p:nvPr/>
        </p:nvSpPr>
        <p:spPr bwMode="auto">
          <a:xfrm>
            <a:off x="8234363" y="6019800"/>
            <a:ext cx="71437" cy="71438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519" name="1502 Elipse">
            <a:extLst>
              <a:ext uri="{FF2B5EF4-FFF2-40B4-BE49-F238E27FC236}">
                <a16:creationId xmlns:a16="http://schemas.microsoft.com/office/drawing/2014/main" id="{F2E470C2-667E-47F1-B3E4-B03CAE178303}"/>
              </a:ext>
            </a:extLst>
          </p:cNvPr>
          <p:cNvSpPr>
            <a:spLocks noChangeAspect="1"/>
          </p:cNvSpPr>
          <p:nvPr/>
        </p:nvSpPr>
        <p:spPr bwMode="auto">
          <a:xfrm>
            <a:off x="8529638" y="6172200"/>
            <a:ext cx="71437" cy="71438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520" name="1503 Elipse">
            <a:extLst>
              <a:ext uri="{FF2B5EF4-FFF2-40B4-BE49-F238E27FC236}">
                <a16:creationId xmlns:a16="http://schemas.microsoft.com/office/drawing/2014/main" id="{C73C2409-BDDB-4480-9F1D-5D367E15F07E}"/>
              </a:ext>
            </a:extLst>
          </p:cNvPr>
          <p:cNvSpPr>
            <a:spLocks noChangeAspect="1"/>
          </p:cNvSpPr>
          <p:nvPr/>
        </p:nvSpPr>
        <p:spPr bwMode="auto">
          <a:xfrm>
            <a:off x="8458200" y="6100763"/>
            <a:ext cx="71438" cy="71437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521" name="1504 Elipse">
            <a:extLst>
              <a:ext uri="{FF2B5EF4-FFF2-40B4-BE49-F238E27FC236}">
                <a16:creationId xmlns:a16="http://schemas.microsoft.com/office/drawing/2014/main" id="{B221D117-CFE7-4F90-90E3-63B6E7796026}"/>
              </a:ext>
            </a:extLst>
          </p:cNvPr>
          <p:cNvSpPr>
            <a:spLocks noChangeAspect="1"/>
          </p:cNvSpPr>
          <p:nvPr/>
        </p:nvSpPr>
        <p:spPr bwMode="auto">
          <a:xfrm>
            <a:off x="8386763" y="6172200"/>
            <a:ext cx="71437" cy="71438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522" name="1505 Elipse">
            <a:extLst>
              <a:ext uri="{FF2B5EF4-FFF2-40B4-BE49-F238E27FC236}">
                <a16:creationId xmlns:a16="http://schemas.microsoft.com/office/drawing/2014/main" id="{1DE91579-3383-4351-A837-AB70DD39161F}"/>
              </a:ext>
            </a:extLst>
          </p:cNvPr>
          <p:cNvSpPr>
            <a:spLocks noChangeAspect="1"/>
          </p:cNvSpPr>
          <p:nvPr/>
        </p:nvSpPr>
        <p:spPr bwMode="auto">
          <a:xfrm>
            <a:off x="6643688" y="5929313"/>
            <a:ext cx="71437" cy="71437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523" name="1506 Elipse">
            <a:extLst>
              <a:ext uri="{FF2B5EF4-FFF2-40B4-BE49-F238E27FC236}">
                <a16:creationId xmlns:a16="http://schemas.microsoft.com/office/drawing/2014/main" id="{2988E226-4B4D-4E3D-8C8A-1EB2C43D0FE9}"/>
              </a:ext>
            </a:extLst>
          </p:cNvPr>
          <p:cNvSpPr>
            <a:spLocks noChangeAspect="1"/>
          </p:cNvSpPr>
          <p:nvPr/>
        </p:nvSpPr>
        <p:spPr bwMode="auto">
          <a:xfrm>
            <a:off x="6572250" y="5857875"/>
            <a:ext cx="71438" cy="71438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524" name="1507 Elipse">
            <a:extLst>
              <a:ext uri="{FF2B5EF4-FFF2-40B4-BE49-F238E27FC236}">
                <a16:creationId xmlns:a16="http://schemas.microsoft.com/office/drawing/2014/main" id="{90F46798-7CC6-45A5-B639-1F8A105423F3}"/>
              </a:ext>
            </a:extLst>
          </p:cNvPr>
          <p:cNvSpPr>
            <a:spLocks noChangeAspect="1"/>
          </p:cNvSpPr>
          <p:nvPr/>
        </p:nvSpPr>
        <p:spPr bwMode="auto">
          <a:xfrm>
            <a:off x="6500813" y="5929313"/>
            <a:ext cx="71437" cy="71437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525" name="1508 Elipse">
            <a:extLst>
              <a:ext uri="{FF2B5EF4-FFF2-40B4-BE49-F238E27FC236}">
                <a16:creationId xmlns:a16="http://schemas.microsoft.com/office/drawing/2014/main" id="{F1365772-3AB0-4606-99D1-AC316F37ABDE}"/>
              </a:ext>
            </a:extLst>
          </p:cNvPr>
          <p:cNvSpPr>
            <a:spLocks noChangeAspect="1"/>
          </p:cNvSpPr>
          <p:nvPr/>
        </p:nvSpPr>
        <p:spPr bwMode="auto">
          <a:xfrm>
            <a:off x="6796088" y="6081713"/>
            <a:ext cx="71437" cy="71437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526" name="1509 Elipse">
            <a:extLst>
              <a:ext uri="{FF2B5EF4-FFF2-40B4-BE49-F238E27FC236}">
                <a16:creationId xmlns:a16="http://schemas.microsoft.com/office/drawing/2014/main" id="{9BF30161-80C0-4A42-8668-6E6A71F960B0}"/>
              </a:ext>
            </a:extLst>
          </p:cNvPr>
          <p:cNvSpPr>
            <a:spLocks noChangeAspect="1"/>
          </p:cNvSpPr>
          <p:nvPr/>
        </p:nvSpPr>
        <p:spPr bwMode="auto">
          <a:xfrm>
            <a:off x="6724650" y="6010275"/>
            <a:ext cx="71438" cy="71438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527" name="1510 Elipse">
            <a:extLst>
              <a:ext uri="{FF2B5EF4-FFF2-40B4-BE49-F238E27FC236}">
                <a16:creationId xmlns:a16="http://schemas.microsoft.com/office/drawing/2014/main" id="{B1CAEDF8-A1CD-43CB-B0D4-7A69EA1F4B42}"/>
              </a:ext>
            </a:extLst>
          </p:cNvPr>
          <p:cNvSpPr>
            <a:spLocks noChangeAspect="1"/>
          </p:cNvSpPr>
          <p:nvPr/>
        </p:nvSpPr>
        <p:spPr bwMode="auto">
          <a:xfrm>
            <a:off x="6653213" y="6081713"/>
            <a:ext cx="71437" cy="71437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528" name="1511 Elipse">
            <a:extLst>
              <a:ext uri="{FF2B5EF4-FFF2-40B4-BE49-F238E27FC236}">
                <a16:creationId xmlns:a16="http://schemas.microsoft.com/office/drawing/2014/main" id="{09FE883F-A5FE-4AD9-A70D-92436B626032}"/>
              </a:ext>
            </a:extLst>
          </p:cNvPr>
          <p:cNvSpPr>
            <a:spLocks noChangeAspect="1"/>
          </p:cNvSpPr>
          <p:nvPr/>
        </p:nvSpPr>
        <p:spPr bwMode="auto">
          <a:xfrm>
            <a:off x="6948488" y="6234113"/>
            <a:ext cx="71437" cy="71437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529" name="1512 Elipse">
            <a:extLst>
              <a:ext uri="{FF2B5EF4-FFF2-40B4-BE49-F238E27FC236}">
                <a16:creationId xmlns:a16="http://schemas.microsoft.com/office/drawing/2014/main" id="{A67A6480-B1BE-4206-9672-C1603CF2CC1A}"/>
              </a:ext>
            </a:extLst>
          </p:cNvPr>
          <p:cNvSpPr>
            <a:spLocks noChangeAspect="1"/>
          </p:cNvSpPr>
          <p:nvPr/>
        </p:nvSpPr>
        <p:spPr bwMode="auto">
          <a:xfrm>
            <a:off x="6877050" y="6162675"/>
            <a:ext cx="71438" cy="71438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530" name="1513 Elipse">
            <a:extLst>
              <a:ext uri="{FF2B5EF4-FFF2-40B4-BE49-F238E27FC236}">
                <a16:creationId xmlns:a16="http://schemas.microsoft.com/office/drawing/2014/main" id="{8518FD80-B664-4C88-BEC1-5A1F57A01AF7}"/>
              </a:ext>
            </a:extLst>
          </p:cNvPr>
          <p:cNvSpPr>
            <a:spLocks noChangeAspect="1"/>
          </p:cNvSpPr>
          <p:nvPr/>
        </p:nvSpPr>
        <p:spPr bwMode="auto">
          <a:xfrm>
            <a:off x="6805613" y="6234113"/>
            <a:ext cx="71437" cy="71437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531" name="1514 Elipse">
            <a:extLst>
              <a:ext uri="{FF2B5EF4-FFF2-40B4-BE49-F238E27FC236}">
                <a16:creationId xmlns:a16="http://schemas.microsoft.com/office/drawing/2014/main" id="{AB46DD3B-0970-41AA-AB43-F62E3F7E2CE4}"/>
              </a:ext>
            </a:extLst>
          </p:cNvPr>
          <p:cNvSpPr>
            <a:spLocks noChangeAspect="1"/>
          </p:cNvSpPr>
          <p:nvPr/>
        </p:nvSpPr>
        <p:spPr bwMode="auto">
          <a:xfrm>
            <a:off x="6072188" y="4214813"/>
            <a:ext cx="71437" cy="71437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532" name="1515 Elipse">
            <a:extLst>
              <a:ext uri="{FF2B5EF4-FFF2-40B4-BE49-F238E27FC236}">
                <a16:creationId xmlns:a16="http://schemas.microsoft.com/office/drawing/2014/main" id="{CF0A570D-476F-40BA-9BC9-C1F646ACC567}"/>
              </a:ext>
            </a:extLst>
          </p:cNvPr>
          <p:cNvSpPr>
            <a:spLocks noChangeAspect="1"/>
          </p:cNvSpPr>
          <p:nvPr/>
        </p:nvSpPr>
        <p:spPr bwMode="auto">
          <a:xfrm>
            <a:off x="6000750" y="4143375"/>
            <a:ext cx="71438" cy="71438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533" name="1516 Elipse">
            <a:extLst>
              <a:ext uri="{FF2B5EF4-FFF2-40B4-BE49-F238E27FC236}">
                <a16:creationId xmlns:a16="http://schemas.microsoft.com/office/drawing/2014/main" id="{1D2E17A8-4016-4CDB-9A73-A1D12A178CE5}"/>
              </a:ext>
            </a:extLst>
          </p:cNvPr>
          <p:cNvSpPr>
            <a:spLocks noChangeAspect="1"/>
          </p:cNvSpPr>
          <p:nvPr/>
        </p:nvSpPr>
        <p:spPr bwMode="auto">
          <a:xfrm>
            <a:off x="5929313" y="4214813"/>
            <a:ext cx="71437" cy="71437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534" name="1517 Elipse">
            <a:extLst>
              <a:ext uri="{FF2B5EF4-FFF2-40B4-BE49-F238E27FC236}">
                <a16:creationId xmlns:a16="http://schemas.microsoft.com/office/drawing/2014/main" id="{541D1ED2-B77D-46E8-B16A-3CD85883BD71}"/>
              </a:ext>
            </a:extLst>
          </p:cNvPr>
          <p:cNvSpPr>
            <a:spLocks noChangeAspect="1"/>
          </p:cNvSpPr>
          <p:nvPr/>
        </p:nvSpPr>
        <p:spPr bwMode="auto">
          <a:xfrm>
            <a:off x="6224588" y="4367213"/>
            <a:ext cx="71437" cy="71437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535" name="1518 Elipse">
            <a:extLst>
              <a:ext uri="{FF2B5EF4-FFF2-40B4-BE49-F238E27FC236}">
                <a16:creationId xmlns:a16="http://schemas.microsoft.com/office/drawing/2014/main" id="{E5C39649-ACAD-4E95-84DD-7746E3AC215B}"/>
              </a:ext>
            </a:extLst>
          </p:cNvPr>
          <p:cNvSpPr>
            <a:spLocks noChangeAspect="1"/>
          </p:cNvSpPr>
          <p:nvPr/>
        </p:nvSpPr>
        <p:spPr bwMode="auto">
          <a:xfrm>
            <a:off x="6153150" y="4295775"/>
            <a:ext cx="71438" cy="71438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536" name="1519 Elipse">
            <a:extLst>
              <a:ext uri="{FF2B5EF4-FFF2-40B4-BE49-F238E27FC236}">
                <a16:creationId xmlns:a16="http://schemas.microsoft.com/office/drawing/2014/main" id="{958D9BBF-D84A-44D2-B8D8-1DEA9A21F4CA}"/>
              </a:ext>
            </a:extLst>
          </p:cNvPr>
          <p:cNvSpPr>
            <a:spLocks noChangeAspect="1"/>
          </p:cNvSpPr>
          <p:nvPr/>
        </p:nvSpPr>
        <p:spPr bwMode="auto">
          <a:xfrm>
            <a:off x="6081713" y="4367213"/>
            <a:ext cx="71437" cy="71437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537" name="1520 Elipse">
            <a:extLst>
              <a:ext uri="{FF2B5EF4-FFF2-40B4-BE49-F238E27FC236}">
                <a16:creationId xmlns:a16="http://schemas.microsoft.com/office/drawing/2014/main" id="{A6EFDDED-5201-41D5-B010-AE27626FA51D}"/>
              </a:ext>
            </a:extLst>
          </p:cNvPr>
          <p:cNvSpPr>
            <a:spLocks noChangeAspect="1"/>
          </p:cNvSpPr>
          <p:nvPr/>
        </p:nvSpPr>
        <p:spPr bwMode="auto">
          <a:xfrm>
            <a:off x="6376988" y="4519613"/>
            <a:ext cx="71437" cy="71437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538" name="1521 Elipse">
            <a:extLst>
              <a:ext uri="{FF2B5EF4-FFF2-40B4-BE49-F238E27FC236}">
                <a16:creationId xmlns:a16="http://schemas.microsoft.com/office/drawing/2014/main" id="{DA21937A-538B-430C-9258-436769C9D582}"/>
              </a:ext>
            </a:extLst>
          </p:cNvPr>
          <p:cNvSpPr>
            <a:spLocks noChangeAspect="1"/>
          </p:cNvSpPr>
          <p:nvPr/>
        </p:nvSpPr>
        <p:spPr bwMode="auto">
          <a:xfrm>
            <a:off x="6305550" y="4448175"/>
            <a:ext cx="71438" cy="71438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539" name="1522 Elipse">
            <a:extLst>
              <a:ext uri="{FF2B5EF4-FFF2-40B4-BE49-F238E27FC236}">
                <a16:creationId xmlns:a16="http://schemas.microsoft.com/office/drawing/2014/main" id="{560F5EBB-6E28-489E-9771-23389054CFA4}"/>
              </a:ext>
            </a:extLst>
          </p:cNvPr>
          <p:cNvSpPr>
            <a:spLocks noChangeAspect="1"/>
          </p:cNvSpPr>
          <p:nvPr/>
        </p:nvSpPr>
        <p:spPr bwMode="auto">
          <a:xfrm>
            <a:off x="6234113" y="4519613"/>
            <a:ext cx="71437" cy="71437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540" name="1523 Elipse">
            <a:extLst>
              <a:ext uri="{FF2B5EF4-FFF2-40B4-BE49-F238E27FC236}">
                <a16:creationId xmlns:a16="http://schemas.microsoft.com/office/drawing/2014/main" id="{0E4F8E52-5214-4D4E-BF78-D3332FE8A5B5}"/>
              </a:ext>
            </a:extLst>
          </p:cNvPr>
          <p:cNvSpPr>
            <a:spLocks noChangeAspect="1"/>
          </p:cNvSpPr>
          <p:nvPr/>
        </p:nvSpPr>
        <p:spPr bwMode="auto">
          <a:xfrm>
            <a:off x="6357938" y="4214813"/>
            <a:ext cx="71437" cy="71437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541" name="1524 Elipse">
            <a:extLst>
              <a:ext uri="{FF2B5EF4-FFF2-40B4-BE49-F238E27FC236}">
                <a16:creationId xmlns:a16="http://schemas.microsoft.com/office/drawing/2014/main" id="{861A9933-BD65-4C9F-9220-86FD921A3578}"/>
              </a:ext>
            </a:extLst>
          </p:cNvPr>
          <p:cNvSpPr>
            <a:spLocks noChangeAspect="1"/>
          </p:cNvSpPr>
          <p:nvPr/>
        </p:nvSpPr>
        <p:spPr bwMode="auto">
          <a:xfrm>
            <a:off x="6286500" y="4143375"/>
            <a:ext cx="71438" cy="71438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542" name="1525 Elipse">
            <a:extLst>
              <a:ext uri="{FF2B5EF4-FFF2-40B4-BE49-F238E27FC236}">
                <a16:creationId xmlns:a16="http://schemas.microsoft.com/office/drawing/2014/main" id="{1F7AFF4B-E985-4B57-8839-EEDE13FCB269}"/>
              </a:ext>
            </a:extLst>
          </p:cNvPr>
          <p:cNvSpPr>
            <a:spLocks noChangeAspect="1"/>
          </p:cNvSpPr>
          <p:nvPr/>
        </p:nvSpPr>
        <p:spPr bwMode="auto">
          <a:xfrm>
            <a:off x="6215063" y="4214813"/>
            <a:ext cx="71437" cy="71437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543" name="1526 Elipse">
            <a:extLst>
              <a:ext uri="{FF2B5EF4-FFF2-40B4-BE49-F238E27FC236}">
                <a16:creationId xmlns:a16="http://schemas.microsoft.com/office/drawing/2014/main" id="{1FE478CB-BC72-4D5B-A46C-15AEFD610F13}"/>
              </a:ext>
            </a:extLst>
          </p:cNvPr>
          <p:cNvSpPr>
            <a:spLocks noChangeAspect="1"/>
          </p:cNvSpPr>
          <p:nvPr/>
        </p:nvSpPr>
        <p:spPr bwMode="auto">
          <a:xfrm>
            <a:off x="6510338" y="4367213"/>
            <a:ext cx="71437" cy="71437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544" name="1527 Elipse">
            <a:extLst>
              <a:ext uri="{FF2B5EF4-FFF2-40B4-BE49-F238E27FC236}">
                <a16:creationId xmlns:a16="http://schemas.microsoft.com/office/drawing/2014/main" id="{F91171EF-CB31-4C84-BC9A-5306486BF589}"/>
              </a:ext>
            </a:extLst>
          </p:cNvPr>
          <p:cNvSpPr>
            <a:spLocks noChangeAspect="1"/>
          </p:cNvSpPr>
          <p:nvPr/>
        </p:nvSpPr>
        <p:spPr bwMode="auto">
          <a:xfrm>
            <a:off x="6438900" y="4295775"/>
            <a:ext cx="71438" cy="71438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545" name="1528 Elipse">
            <a:extLst>
              <a:ext uri="{FF2B5EF4-FFF2-40B4-BE49-F238E27FC236}">
                <a16:creationId xmlns:a16="http://schemas.microsoft.com/office/drawing/2014/main" id="{BF2248E5-3C13-4D2E-86C7-36003DCADBE6}"/>
              </a:ext>
            </a:extLst>
          </p:cNvPr>
          <p:cNvSpPr>
            <a:spLocks noChangeAspect="1"/>
          </p:cNvSpPr>
          <p:nvPr/>
        </p:nvSpPr>
        <p:spPr bwMode="auto">
          <a:xfrm>
            <a:off x="6367463" y="4367213"/>
            <a:ext cx="71437" cy="71437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546" name="1529 Elipse">
            <a:extLst>
              <a:ext uri="{FF2B5EF4-FFF2-40B4-BE49-F238E27FC236}">
                <a16:creationId xmlns:a16="http://schemas.microsoft.com/office/drawing/2014/main" id="{BC809DA8-0E42-4A99-87B1-C5AAF1EFAFFF}"/>
              </a:ext>
            </a:extLst>
          </p:cNvPr>
          <p:cNvSpPr>
            <a:spLocks noChangeAspect="1"/>
          </p:cNvSpPr>
          <p:nvPr/>
        </p:nvSpPr>
        <p:spPr bwMode="auto">
          <a:xfrm>
            <a:off x="7072313" y="4000500"/>
            <a:ext cx="71437" cy="71438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547" name="1530 Elipse">
            <a:extLst>
              <a:ext uri="{FF2B5EF4-FFF2-40B4-BE49-F238E27FC236}">
                <a16:creationId xmlns:a16="http://schemas.microsoft.com/office/drawing/2014/main" id="{C0B583DF-F4B0-4E58-9A2F-6A7790D749E8}"/>
              </a:ext>
            </a:extLst>
          </p:cNvPr>
          <p:cNvSpPr>
            <a:spLocks noChangeAspect="1"/>
          </p:cNvSpPr>
          <p:nvPr/>
        </p:nvSpPr>
        <p:spPr bwMode="auto">
          <a:xfrm>
            <a:off x="7000875" y="3929063"/>
            <a:ext cx="71438" cy="71437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548" name="1531 Elipse">
            <a:extLst>
              <a:ext uri="{FF2B5EF4-FFF2-40B4-BE49-F238E27FC236}">
                <a16:creationId xmlns:a16="http://schemas.microsoft.com/office/drawing/2014/main" id="{C1A8545F-A38B-4B5F-9A91-7FFAC9B6081F}"/>
              </a:ext>
            </a:extLst>
          </p:cNvPr>
          <p:cNvSpPr>
            <a:spLocks noChangeAspect="1"/>
          </p:cNvSpPr>
          <p:nvPr/>
        </p:nvSpPr>
        <p:spPr bwMode="auto">
          <a:xfrm>
            <a:off x="6929438" y="4000500"/>
            <a:ext cx="71437" cy="71438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549" name="1532 Elipse">
            <a:extLst>
              <a:ext uri="{FF2B5EF4-FFF2-40B4-BE49-F238E27FC236}">
                <a16:creationId xmlns:a16="http://schemas.microsoft.com/office/drawing/2014/main" id="{5F959514-E78C-4EF3-9B56-D6D53B347F4A}"/>
              </a:ext>
            </a:extLst>
          </p:cNvPr>
          <p:cNvSpPr>
            <a:spLocks noChangeAspect="1"/>
          </p:cNvSpPr>
          <p:nvPr/>
        </p:nvSpPr>
        <p:spPr bwMode="auto">
          <a:xfrm>
            <a:off x="7224713" y="4152900"/>
            <a:ext cx="71437" cy="71438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550" name="1533 Elipse">
            <a:extLst>
              <a:ext uri="{FF2B5EF4-FFF2-40B4-BE49-F238E27FC236}">
                <a16:creationId xmlns:a16="http://schemas.microsoft.com/office/drawing/2014/main" id="{53CBEB9C-1835-4D14-B275-EB5565CBE015}"/>
              </a:ext>
            </a:extLst>
          </p:cNvPr>
          <p:cNvSpPr>
            <a:spLocks noChangeAspect="1"/>
          </p:cNvSpPr>
          <p:nvPr/>
        </p:nvSpPr>
        <p:spPr bwMode="auto">
          <a:xfrm>
            <a:off x="7153275" y="4081463"/>
            <a:ext cx="71438" cy="71437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551" name="1534 Elipse">
            <a:extLst>
              <a:ext uri="{FF2B5EF4-FFF2-40B4-BE49-F238E27FC236}">
                <a16:creationId xmlns:a16="http://schemas.microsoft.com/office/drawing/2014/main" id="{6D54EBB1-346E-4C97-BBBB-3DAC32F5964B}"/>
              </a:ext>
            </a:extLst>
          </p:cNvPr>
          <p:cNvSpPr>
            <a:spLocks noChangeAspect="1"/>
          </p:cNvSpPr>
          <p:nvPr/>
        </p:nvSpPr>
        <p:spPr bwMode="auto">
          <a:xfrm>
            <a:off x="7081838" y="4152900"/>
            <a:ext cx="71437" cy="71438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552" name="1535 Elipse">
            <a:extLst>
              <a:ext uri="{FF2B5EF4-FFF2-40B4-BE49-F238E27FC236}">
                <a16:creationId xmlns:a16="http://schemas.microsoft.com/office/drawing/2014/main" id="{5622D437-26D2-4510-8154-BDD9A5363A3C}"/>
              </a:ext>
            </a:extLst>
          </p:cNvPr>
          <p:cNvSpPr>
            <a:spLocks noChangeAspect="1"/>
          </p:cNvSpPr>
          <p:nvPr/>
        </p:nvSpPr>
        <p:spPr bwMode="auto">
          <a:xfrm>
            <a:off x="7377113" y="4305300"/>
            <a:ext cx="71437" cy="71438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553" name="1536 Elipse">
            <a:extLst>
              <a:ext uri="{FF2B5EF4-FFF2-40B4-BE49-F238E27FC236}">
                <a16:creationId xmlns:a16="http://schemas.microsoft.com/office/drawing/2014/main" id="{E71263ED-CC13-4FC5-8525-0F93C0418F0D}"/>
              </a:ext>
            </a:extLst>
          </p:cNvPr>
          <p:cNvSpPr>
            <a:spLocks noChangeAspect="1"/>
          </p:cNvSpPr>
          <p:nvPr/>
        </p:nvSpPr>
        <p:spPr bwMode="auto">
          <a:xfrm>
            <a:off x="7305675" y="4233863"/>
            <a:ext cx="71438" cy="71437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554" name="1537 Elipse">
            <a:extLst>
              <a:ext uri="{FF2B5EF4-FFF2-40B4-BE49-F238E27FC236}">
                <a16:creationId xmlns:a16="http://schemas.microsoft.com/office/drawing/2014/main" id="{E7AE680E-4598-40DC-ADE3-6669D9198D19}"/>
              </a:ext>
            </a:extLst>
          </p:cNvPr>
          <p:cNvSpPr>
            <a:spLocks noChangeAspect="1"/>
          </p:cNvSpPr>
          <p:nvPr/>
        </p:nvSpPr>
        <p:spPr bwMode="auto">
          <a:xfrm>
            <a:off x="7234238" y="4305300"/>
            <a:ext cx="71437" cy="71438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555" name="1538 Elipse">
            <a:extLst>
              <a:ext uri="{FF2B5EF4-FFF2-40B4-BE49-F238E27FC236}">
                <a16:creationId xmlns:a16="http://schemas.microsoft.com/office/drawing/2014/main" id="{2D247673-1672-4366-B6B0-72CB63A9CCE5}"/>
              </a:ext>
            </a:extLst>
          </p:cNvPr>
          <p:cNvSpPr>
            <a:spLocks noChangeAspect="1"/>
          </p:cNvSpPr>
          <p:nvPr/>
        </p:nvSpPr>
        <p:spPr bwMode="auto">
          <a:xfrm>
            <a:off x="7358063" y="4000500"/>
            <a:ext cx="71437" cy="71438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556" name="1539 Elipse">
            <a:extLst>
              <a:ext uri="{FF2B5EF4-FFF2-40B4-BE49-F238E27FC236}">
                <a16:creationId xmlns:a16="http://schemas.microsoft.com/office/drawing/2014/main" id="{E7F1607C-59B7-4DF9-BC46-415B9ED4E417}"/>
              </a:ext>
            </a:extLst>
          </p:cNvPr>
          <p:cNvSpPr>
            <a:spLocks noChangeAspect="1"/>
          </p:cNvSpPr>
          <p:nvPr/>
        </p:nvSpPr>
        <p:spPr bwMode="auto">
          <a:xfrm>
            <a:off x="7286625" y="3929063"/>
            <a:ext cx="71438" cy="71437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557" name="1540 Elipse">
            <a:extLst>
              <a:ext uri="{FF2B5EF4-FFF2-40B4-BE49-F238E27FC236}">
                <a16:creationId xmlns:a16="http://schemas.microsoft.com/office/drawing/2014/main" id="{B901BEA4-F64F-47D3-A7A1-0FA8B879E615}"/>
              </a:ext>
            </a:extLst>
          </p:cNvPr>
          <p:cNvSpPr>
            <a:spLocks noChangeAspect="1"/>
          </p:cNvSpPr>
          <p:nvPr/>
        </p:nvSpPr>
        <p:spPr bwMode="auto">
          <a:xfrm>
            <a:off x="7215188" y="4000500"/>
            <a:ext cx="71437" cy="71438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558" name="1541 Elipse">
            <a:extLst>
              <a:ext uri="{FF2B5EF4-FFF2-40B4-BE49-F238E27FC236}">
                <a16:creationId xmlns:a16="http://schemas.microsoft.com/office/drawing/2014/main" id="{088246C0-ADE3-43EA-99B4-64EE6C8DA771}"/>
              </a:ext>
            </a:extLst>
          </p:cNvPr>
          <p:cNvSpPr>
            <a:spLocks noChangeAspect="1"/>
          </p:cNvSpPr>
          <p:nvPr/>
        </p:nvSpPr>
        <p:spPr bwMode="auto">
          <a:xfrm>
            <a:off x="7510463" y="4152900"/>
            <a:ext cx="71437" cy="71438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559" name="1542 Elipse">
            <a:extLst>
              <a:ext uri="{FF2B5EF4-FFF2-40B4-BE49-F238E27FC236}">
                <a16:creationId xmlns:a16="http://schemas.microsoft.com/office/drawing/2014/main" id="{FDFC0E6D-7352-4EC2-A572-00A847E8D5CE}"/>
              </a:ext>
            </a:extLst>
          </p:cNvPr>
          <p:cNvSpPr>
            <a:spLocks noChangeAspect="1"/>
          </p:cNvSpPr>
          <p:nvPr/>
        </p:nvSpPr>
        <p:spPr bwMode="auto">
          <a:xfrm>
            <a:off x="7439025" y="4081463"/>
            <a:ext cx="71438" cy="71437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560" name="1543 Elipse">
            <a:extLst>
              <a:ext uri="{FF2B5EF4-FFF2-40B4-BE49-F238E27FC236}">
                <a16:creationId xmlns:a16="http://schemas.microsoft.com/office/drawing/2014/main" id="{DADA3A50-3669-40A2-92B8-0D89F366D1E5}"/>
              </a:ext>
            </a:extLst>
          </p:cNvPr>
          <p:cNvSpPr>
            <a:spLocks noChangeAspect="1"/>
          </p:cNvSpPr>
          <p:nvPr/>
        </p:nvSpPr>
        <p:spPr bwMode="auto">
          <a:xfrm>
            <a:off x="7367588" y="4152900"/>
            <a:ext cx="71437" cy="71438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561" name="1544 Elipse">
            <a:extLst>
              <a:ext uri="{FF2B5EF4-FFF2-40B4-BE49-F238E27FC236}">
                <a16:creationId xmlns:a16="http://schemas.microsoft.com/office/drawing/2014/main" id="{AD942709-8301-44CA-8460-19DD8BA5B142}"/>
              </a:ext>
            </a:extLst>
          </p:cNvPr>
          <p:cNvSpPr>
            <a:spLocks noChangeAspect="1"/>
          </p:cNvSpPr>
          <p:nvPr/>
        </p:nvSpPr>
        <p:spPr bwMode="auto">
          <a:xfrm>
            <a:off x="7662863" y="4305300"/>
            <a:ext cx="71437" cy="71438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562" name="1545 Elipse">
            <a:extLst>
              <a:ext uri="{FF2B5EF4-FFF2-40B4-BE49-F238E27FC236}">
                <a16:creationId xmlns:a16="http://schemas.microsoft.com/office/drawing/2014/main" id="{FAA10B17-9DEE-49B9-8EC0-CCFE7AB2E8CA}"/>
              </a:ext>
            </a:extLst>
          </p:cNvPr>
          <p:cNvSpPr>
            <a:spLocks noChangeAspect="1"/>
          </p:cNvSpPr>
          <p:nvPr/>
        </p:nvSpPr>
        <p:spPr bwMode="auto">
          <a:xfrm>
            <a:off x="7591425" y="4233863"/>
            <a:ext cx="71438" cy="71437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563" name="1546 Elipse">
            <a:extLst>
              <a:ext uri="{FF2B5EF4-FFF2-40B4-BE49-F238E27FC236}">
                <a16:creationId xmlns:a16="http://schemas.microsoft.com/office/drawing/2014/main" id="{21E77D0E-5977-46BE-8223-85A41E8CABF8}"/>
              </a:ext>
            </a:extLst>
          </p:cNvPr>
          <p:cNvSpPr>
            <a:spLocks noChangeAspect="1"/>
          </p:cNvSpPr>
          <p:nvPr/>
        </p:nvSpPr>
        <p:spPr bwMode="auto">
          <a:xfrm>
            <a:off x="7519988" y="4305300"/>
            <a:ext cx="71437" cy="71438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564" name="1547 Elipse">
            <a:extLst>
              <a:ext uri="{FF2B5EF4-FFF2-40B4-BE49-F238E27FC236}">
                <a16:creationId xmlns:a16="http://schemas.microsoft.com/office/drawing/2014/main" id="{5244D04D-BEA7-4A5F-A828-01A0A224046E}"/>
              </a:ext>
            </a:extLst>
          </p:cNvPr>
          <p:cNvSpPr>
            <a:spLocks noChangeAspect="1"/>
          </p:cNvSpPr>
          <p:nvPr/>
        </p:nvSpPr>
        <p:spPr bwMode="auto">
          <a:xfrm>
            <a:off x="6929438" y="4143375"/>
            <a:ext cx="71437" cy="71438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565" name="1548 Elipse">
            <a:extLst>
              <a:ext uri="{FF2B5EF4-FFF2-40B4-BE49-F238E27FC236}">
                <a16:creationId xmlns:a16="http://schemas.microsoft.com/office/drawing/2014/main" id="{CBC2AD8C-6E72-4504-8746-5230A9706D62}"/>
              </a:ext>
            </a:extLst>
          </p:cNvPr>
          <p:cNvSpPr>
            <a:spLocks noChangeAspect="1"/>
          </p:cNvSpPr>
          <p:nvPr/>
        </p:nvSpPr>
        <p:spPr bwMode="auto">
          <a:xfrm>
            <a:off x="6858000" y="4071938"/>
            <a:ext cx="71438" cy="71437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566" name="1549 Elipse">
            <a:extLst>
              <a:ext uri="{FF2B5EF4-FFF2-40B4-BE49-F238E27FC236}">
                <a16:creationId xmlns:a16="http://schemas.microsoft.com/office/drawing/2014/main" id="{7CE79950-FA05-4051-8730-DCDC2A31EC77}"/>
              </a:ext>
            </a:extLst>
          </p:cNvPr>
          <p:cNvSpPr>
            <a:spLocks noChangeAspect="1"/>
          </p:cNvSpPr>
          <p:nvPr/>
        </p:nvSpPr>
        <p:spPr bwMode="auto">
          <a:xfrm>
            <a:off x="6786563" y="4143375"/>
            <a:ext cx="71437" cy="71438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567" name="1550 Elipse">
            <a:extLst>
              <a:ext uri="{FF2B5EF4-FFF2-40B4-BE49-F238E27FC236}">
                <a16:creationId xmlns:a16="http://schemas.microsoft.com/office/drawing/2014/main" id="{7FE3361C-C466-4E84-8A45-A027E6FC3CC2}"/>
              </a:ext>
            </a:extLst>
          </p:cNvPr>
          <p:cNvSpPr>
            <a:spLocks noChangeAspect="1"/>
          </p:cNvSpPr>
          <p:nvPr/>
        </p:nvSpPr>
        <p:spPr bwMode="auto">
          <a:xfrm>
            <a:off x="7081838" y="4295775"/>
            <a:ext cx="71437" cy="71438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568" name="1551 Elipse">
            <a:extLst>
              <a:ext uri="{FF2B5EF4-FFF2-40B4-BE49-F238E27FC236}">
                <a16:creationId xmlns:a16="http://schemas.microsoft.com/office/drawing/2014/main" id="{959028EB-3CE4-440B-8C72-10167F3AD77D}"/>
              </a:ext>
            </a:extLst>
          </p:cNvPr>
          <p:cNvSpPr>
            <a:spLocks noChangeAspect="1"/>
          </p:cNvSpPr>
          <p:nvPr/>
        </p:nvSpPr>
        <p:spPr bwMode="auto">
          <a:xfrm>
            <a:off x="7010400" y="4224338"/>
            <a:ext cx="71438" cy="71437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569" name="1552 Elipse">
            <a:extLst>
              <a:ext uri="{FF2B5EF4-FFF2-40B4-BE49-F238E27FC236}">
                <a16:creationId xmlns:a16="http://schemas.microsoft.com/office/drawing/2014/main" id="{61616E0E-C345-4FD2-BB50-84E0FD7667AA}"/>
              </a:ext>
            </a:extLst>
          </p:cNvPr>
          <p:cNvSpPr>
            <a:spLocks noChangeAspect="1"/>
          </p:cNvSpPr>
          <p:nvPr/>
        </p:nvSpPr>
        <p:spPr bwMode="auto">
          <a:xfrm>
            <a:off x="6938963" y="4295775"/>
            <a:ext cx="71437" cy="71438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570" name="1553 Elipse">
            <a:extLst>
              <a:ext uri="{FF2B5EF4-FFF2-40B4-BE49-F238E27FC236}">
                <a16:creationId xmlns:a16="http://schemas.microsoft.com/office/drawing/2014/main" id="{0E94A315-B9D7-49C6-BC1D-87A2AAB0B4D4}"/>
              </a:ext>
            </a:extLst>
          </p:cNvPr>
          <p:cNvSpPr>
            <a:spLocks noChangeAspect="1"/>
          </p:cNvSpPr>
          <p:nvPr/>
        </p:nvSpPr>
        <p:spPr bwMode="auto">
          <a:xfrm>
            <a:off x="6929438" y="4286250"/>
            <a:ext cx="71437" cy="71438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571" name="1554 Elipse">
            <a:extLst>
              <a:ext uri="{FF2B5EF4-FFF2-40B4-BE49-F238E27FC236}">
                <a16:creationId xmlns:a16="http://schemas.microsoft.com/office/drawing/2014/main" id="{76478F7E-DEA9-4756-BEAA-F09C7453B6F3}"/>
              </a:ext>
            </a:extLst>
          </p:cNvPr>
          <p:cNvSpPr>
            <a:spLocks noChangeAspect="1"/>
          </p:cNvSpPr>
          <p:nvPr/>
        </p:nvSpPr>
        <p:spPr bwMode="auto">
          <a:xfrm>
            <a:off x="6858000" y="4214813"/>
            <a:ext cx="71438" cy="71437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572" name="1555 Elipse">
            <a:extLst>
              <a:ext uri="{FF2B5EF4-FFF2-40B4-BE49-F238E27FC236}">
                <a16:creationId xmlns:a16="http://schemas.microsoft.com/office/drawing/2014/main" id="{37828880-9E31-4985-B091-FAF6DCB7F88A}"/>
              </a:ext>
            </a:extLst>
          </p:cNvPr>
          <p:cNvSpPr>
            <a:spLocks noChangeAspect="1"/>
          </p:cNvSpPr>
          <p:nvPr/>
        </p:nvSpPr>
        <p:spPr bwMode="auto">
          <a:xfrm>
            <a:off x="6786563" y="4286250"/>
            <a:ext cx="71437" cy="71438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573" name="1556 Elipse">
            <a:extLst>
              <a:ext uri="{FF2B5EF4-FFF2-40B4-BE49-F238E27FC236}">
                <a16:creationId xmlns:a16="http://schemas.microsoft.com/office/drawing/2014/main" id="{873C1F8A-AB74-4CF4-9F4D-8E77F1A9A6EF}"/>
              </a:ext>
            </a:extLst>
          </p:cNvPr>
          <p:cNvSpPr>
            <a:spLocks noChangeAspect="1"/>
          </p:cNvSpPr>
          <p:nvPr/>
        </p:nvSpPr>
        <p:spPr bwMode="auto">
          <a:xfrm>
            <a:off x="5500688" y="2571750"/>
            <a:ext cx="71437" cy="71438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574" name="1557 Elipse">
            <a:extLst>
              <a:ext uri="{FF2B5EF4-FFF2-40B4-BE49-F238E27FC236}">
                <a16:creationId xmlns:a16="http://schemas.microsoft.com/office/drawing/2014/main" id="{8EB328B7-DA49-43DE-8026-26C5DE458FF6}"/>
              </a:ext>
            </a:extLst>
          </p:cNvPr>
          <p:cNvSpPr>
            <a:spLocks noChangeAspect="1"/>
          </p:cNvSpPr>
          <p:nvPr/>
        </p:nvSpPr>
        <p:spPr bwMode="auto">
          <a:xfrm>
            <a:off x="5429250" y="2500313"/>
            <a:ext cx="71438" cy="71437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575" name="1558 Elipse">
            <a:extLst>
              <a:ext uri="{FF2B5EF4-FFF2-40B4-BE49-F238E27FC236}">
                <a16:creationId xmlns:a16="http://schemas.microsoft.com/office/drawing/2014/main" id="{E73879F2-C707-4F21-9B85-93BC41B60A90}"/>
              </a:ext>
            </a:extLst>
          </p:cNvPr>
          <p:cNvSpPr>
            <a:spLocks noChangeAspect="1"/>
          </p:cNvSpPr>
          <p:nvPr/>
        </p:nvSpPr>
        <p:spPr bwMode="auto">
          <a:xfrm>
            <a:off x="5357813" y="2571750"/>
            <a:ext cx="71437" cy="71438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576" name="1559 Elipse">
            <a:extLst>
              <a:ext uri="{FF2B5EF4-FFF2-40B4-BE49-F238E27FC236}">
                <a16:creationId xmlns:a16="http://schemas.microsoft.com/office/drawing/2014/main" id="{C3B255CB-6F5F-4E3F-8221-D8BBFB6C2906}"/>
              </a:ext>
            </a:extLst>
          </p:cNvPr>
          <p:cNvSpPr>
            <a:spLocks noChangeAspect="1"/>
          </p:cNvSpPr>
          <p:nvPr/>
        </p:nvSpPr>
        <p:spPr bwMode="auto">
          <a:xfrm>
            <a:off x="5653088" y="2724150"/>
            <a:ext cx="71437" cy="71438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577" name="1560 Elipse">
            <a:extLst>
              <a:ext uri="{FF2B5EF4-FFF2-40B4-BE49-F238E27FC236}">
                <a16:creationId xmlns:a16="http://schemas.microsoft.com/office/drawing/2014/main" id="{C4E7FBF5-9FBF-414C-B7E8-5CC2A09FCACA}"/>
              </a:ext>
            </a:extLst>
          </p:cNvPr>
          <p:cNvSpPr>
            <a:spLocks noChangeAspect="1"/>
          </p:cNvSpPr>
          <p:nvPr/>
        </p:nvSpPr>
        <p:spPr bwMode="auto">
          <a:xfrm>
            <a:off x="5581650" y="2652713"/>
            <a:ext cx="71438" cy="71437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578" name="1561 Elipse">
            <a:extLst>
              <a:ext uri="{FF2B5EF4-FFF2-40B4-BE49-F238E27FC236}">
                <a16:creationId xmlns:a16="http://schemas.microsoft.com/office/drawing/2014/main" id="{33E7CAD6-0B6B-44BB-97B9-1B92E03AF76C}"/>
              </a:ext>
            </a:extLst>
          </p:cNvPr>
          <p:cNvSpPr>
            <a:spLocks noChangeAspect="1"/>
          </p:cNvSpPr>
          <p:nvPr/>
        </p:nvSpPr>
        <p:spPr bwMode="auto">
          <a:xfrm>
            <a:off x="5510213" y="2724150"/>
            <a:ext cx="71437" cy="71438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579" name="1562 Elipse">
            <a:extLst>
              <a:ext uri="{FF2B5EF4-FFF2-40B4-BE49-F238E27FC236}">
                <a16:creationId xmlns:a16="http://schemas.microsoft.com/office/drawing/2014/main" id="{43A9F6F2-8B56-466B-8FB1-9AE67C760E2F}"/>
              </a:ext>
            </a:extLst>
          </p:cNvPr>
          <p:cNvSpPr>
            <a:spLocks noChangeAspect="1"/>
          </p:cNvSpPr>
          <p:nvPr/>
        </p:nvSpPr>
        <p:spPr bwMode="auto">
          <a:xfrm>
            <a:off x="5805488" y="2643188"/>
            <a:ext cx="71437" cy="71437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580" name="1563 Elipse">
            <a:extLst>
              <a:ext uri="{FF2B5EF4-FFF2-40B4-BE49-F238E27FC236}">
                <a16:creationId xmlns:a16="http://schemas.microsoft.com/office/drawing/2014/main" id="{5059900B-11CC-4806-9831-4548601F7A0C}"/>
              </a:ext>
            </a:extLst>
          </p:cNvPr>
          <p:cNvSpPr>
            <a:spLocks noChangeAspect="1"/>
          </p:cNvSpPr>
          <p:nvPr/>
        </p:nvSpPr>
        <p:spPr bwMode="auto">
          <a:xfrm>
            <a:off x="5734050" y="2571750"/>
            <a:ext cx="71438" cy="71438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581" name="1564 Elipse">
            <a:extLst>
              <a:ext uri="{FF2B5EF4-FFF2-40B4-BE49-F238E27FC236}">
                <a16:creationId xmlns:a16="http://schemas.microsoft.com/office/drawing/2014/main" id="{DE73B87B-E935-4A62-ABC4-A7E1A98230C2}"/>
              </a:ext>
            </a:extLst>
          </p:cNvPr>
          <p:cNvSpPr>
            <a:spLocks noChangeAspect="1"/>
          </p:cNvSpPr>
          <p:nvPr/>
        </p:nvSpPr>
        <p:spPr bwMode="auto">
          <a:xfrm>
            <a:off x="5662613" y="2643188"/>
            <a:ext cx="71437" cy="71437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582" name="1565 Elipse">
            <a:extLst>
              <a:ext uri="{FF2B5EF4-FFF2-40B4-BE49-F238E27FC236}">
                <a16:creationId xmlns:a16="http://schemas.microsoft.com/office/drawing/2014/main" id="{97D65871-451C-4F57-8BB0-F52FBF49C5D0}"/>
              </a:ext>
            </a:extLst>
          </p:cNvPr>
          <p:cNvSpPr>
            <a:spLocks noChangeAspect="1"/>
          </p:cNvSpPr>
          <p:nvPr/>
        </p:nvSpPr>
        <p:spPr bwMode="auto">
          <a:xfrm>
            <a:off x="6143625" y="2643188"/>
            <a:ext cx="71438" cy="71437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583" name="1566 Elipse">
            <a:extLst>
              <a:ext uri="{FF2B5EF4-FFF2-40B4-BE49-F238E27FC236}">
                <a16:creationId xmlns:a16="http://schemas.microsoft.com/office/drawing/2014/main" id="{20511FA6-19FD-45A0-B361-6AA6B50843A5}"/>
              </a:ext>
            </a:extLst>
          </p:cNvPr>
          <p:cNvSpPr>
            <a:spLocks noChangeAspect="1"/>
          </p:cNvSpPr>
          <p:nvPr/>
        </p:nvSpPr>
        <p:spPr bwMode="auto">
          <a:xfrm>
            <a:off x="6072188" y="2571750"/>
            <a:ext cx="71437" cy="71438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584" name="1567 Elipse">
            <a:extLst>
              <a:ext uri="{FF2B5EF4-FFF2-40B4-BE49-F238E27FC236}">
                <a16:creationId xmlns:a16="http://schemas.microsoft.com/office/drawing/2014/main" id="{29942858-AE5F-4143-AB5D-942D997B8FC5}"/>
              </a:ext>
            </a:extLst>
          </p:cNvPr>
          <p:cNvSpPr>
            <a:spLocks noChangeAspect="1"/>
          </p:cNvSpPr>
          <p:nvPr/>
        </p:nvSpPr>
        <p:spPr bwMode="auto">
          <a:xfrm>
            <a:off x="6000750" y="2643188"/>
            <a:ext cx="71438" cy="71437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585" name="1568 Elipse">
            <a:extLst>
              <a:ext uri="{FF2B5EF4-FFF2-40B4-BE49-F238E27FC236}">
                <a16:creationId xmlns:a16="http://schemas.microsoft.com/office/drawing/2014/main" id="{368F8F39-8D28-40D1-9C18-53A0406439D0}"/>
              </a:ext>
            </a:extLst>
          </p:cNvPr>
          <p:cNvSpPr>
            <a:spLocks noChangeAspect="1"/>
          </p:cNvSpPr>
          <p:nvPr/>
        </p:nvSpPr>
        <p:spPr bwMode="auto">
          <a:xfrm>
            <a:off x="6500813" y="2714625"/>
            <a:ext cx="71437" cy="71438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586" name="1569 Elipse">
            <a:extLst>
              <a:ext uri="{FF2B5EF4-FFF2-40B4-BE49-F238E27FC236}">
                <a16:creationId xmlns:a16="http://schemas.microsoft.com/office/drawing/2014/main" id="{0BF40143-FCA3-42C5-AA23-6F23C1FD74B4}"/>
              </a:ext>
            </a:extLst>
          </p:cNvPr>
          <p:cNvSpPr>
            <a:spLocks noChangeAspect="1"/>
          </p:cNvSpPr>
          <p:nvPr/>
        </p:nvSpPr>
        <p:spPr bwMode="auto">
          <a:xfrm>
            <a:off x="6429375" y="2643188"/>
            <a:ext cx="71438" cy="71437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587" name="1570 Elipse">
            <a:extLst>
              <a:ext uri="{FF2B5EF4-FFF2-40B4-BE49-F238E27FC236}">
                <a16:creationId xmlns:a16="http://schemas.microsoft.com/office/drawing/2014/main" id="{3BAF9216-4094-4116-B076-61820030F04B}"/>
              </a:ext>
            </a:extLst>
          </p:cNvPr>
          <p:cNvSpPr>
            <a:spLocks noChangeAspect="1"/>
          </p:cNvSpPr>
          <p:nvPr/>
        </p:nvSpPr>
        <p:spPr bwMode="auto">
          <a:xfrm>
            <a:off x="6357938" y="2714625"/>
            <a:ext cx="71437" cy="71438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588" name="1571 Elipse">
            <a:extLst>
              <a:ext uri="{FF2B5EF4-FFF2-40B4-BE49-F238E27FC236}">
                <a16:creationId xmlns:a16="http://schemas.microsoft.com/office/drawing/2014/main" id="{78F90896-63FF-4DA7-A976-A50C38E37D37}"/>
              </a:ext>
            </a:extLst>
          </p:cNvPr>
          <p:cNvSpPr>
            <a:spLocks noChangeAspect="1"/>
          </p:cNvSpPr>
          <p:nvPr/>
        </p:nvSpPr>
        <p:spPr bwMode="auto">
          <a:xfrm>
            <a:off x="6858000" y="2643188"/>
            <a:ext cx="71438" cy="71437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589" name="1572 Elipse">
            <a:extLst>
              <a:ext uri="{FF2B5EF4-FFF2-40B4-BE49-F238E27FC236}">
                <a16:creationId xmlns:a16="http://schemas.microsoft.com/office/drawing/2014/main" id="{1BB37A42-1577-46E5-9F95-5B2657569242}"/>
              </a:ext>
            </a:extLst>
          </p:cNvPr>
          <p:cNvSpPr>
            <a:spLocks noChangeAspect="1"/>
          </p:cNvSpPr>
          <p:nvPr/>
        </p:nvSpPr>
        <p:spPr bwMode="auto">
          <a:xfrm>
            <a:off x="6786563" y="2571750"/>
            <a:ext cx="71437" cy="71438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590" name="1573 Elipse">
            <a:extLst>
              <a:ext uri="{FF2B5EF4-FFF2-40B4-BE49-F238E27FC236}">
                <a16:creationId xmlns:a16="http://schemas.microsoft.com/office/drawing/2014/main" id="{1C786180-76BA-4FBA-95D6-BA786A880BC5}"/>
              </a:ext>
            </a:extLst>
          </p:cNvPr>
          <p:cNvSpPr>
            <a:spLocks noChangeAspect="1"/>
          </p:cNvSpPr>
          <p:nvPr/>
        </p:nvSpPr>
        <p:spPr bwMode="auto">
          <a:xfrm>
            <a:off x="6715125" y="2643188"/>
            <a:ext cx="71438" cy="71437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591" name="1574 Elipse">
            <a:extLst>
              <a:ext uri="{FF2B5EF4-FFF2-40B4-BE49-F238E27FC236}">
                <a16:creationId xmlns:a16="http://schemas.microsoft.com/office/drawing/2014/main" id="{FD2A038D-AC9F-4B37-B4A5-36D6E7F71AFE}"/>
              </a:ext>
            </a:extLst>
          </p:cNvPr>
          <p:cNvSpPr>
            <a:spLocks noChangeAspect="1"/>
          </p:cNvSpPr>
          <p:nvPr/>
        </p:nvSpPr>
        <p:spPr bwMode="auto">
          <a:xfrm>
            <a:off x="8072438" y="2357438"/>
            <a:ext cx="71437" cy="71437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592" name="1575 Elipse">
            <a:extLst>
              <a:ext uri="{FF2B5EF4-FFF2-40B4-BE49-F238E27FC236}">
                <a16:creationId xmlns:a16="http://schemas.microsoft.com/office/drawing/2014/main" id="{0F1F3F2A-64D1-4FC8-9605-085DAA24DB7B}"/>
              </a:ext>
            </a:extLst>
          </p:cNvPr>
          <p:cNvSpPr>
            <a:spLocks noChangeAspect="1"/>
          </p:cNvSpPr>
          <p:nvPr/>
        </p:nvSpPr>
        <p:spPr bwMode="auto">
          <a:xfrm>
            <a:off x="8001000" y="2286000"/>
            <a:ext cx="71438" cy="71438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593" name="1576 Elipse">
            <a:extLst>
              <a:ext uri="{FF2B5EF4-FFF2-40B4-BE49-F238E27FC236}">
                <a16:creationId xmlns:a16="http://schemas.microsoft.com/office/drawing/2014/main" id="{633A5173-2E32-4F5A-BCA6-F60DACB9FD1F}"/>
              </a:ext>
            </a:extLst>
          </p:cNvPr>
          <p:cNvSpPr>
            <a:spLocks noChangeAspect="1"/>
          </p:cNvSpPr>
          <p:nvPr/>
        </p:nvSpPr>
        <p:spPr bwMode="auto">
          <a:xfrm>
            <a:off x="7929563" y="2357438"/>
            <a:ext cx="71437" cy="71437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594" name="1577 Elipse">
            <a:extLst>
              <a:ext uri="{FF2B5EF4-FFF2-40B4-BE49-F238E27FC236}">
                <a16:creationId xmlns:a16="http://schemas.microsoft.com/office/drawing/2014/main" id="{59D2C5FF-2099-4513-813A-8BB2E33B84ED}"/>
              </a:ext>
            </a:extLst>
          </p:cNvPr>
          <p:cNvSpPr>
            <a:spLocks noChangeAspect="1"/>
          </p:cNvSpPr>
          <p:nvPr/>
        </p:nvSpPr>
        <p:spPr bwMode="auto">
          <a:xfrm>
            <a:off x="8224838" y="2509838"/>
            <a:ext cx="71437" cy="71437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595" name="1578 Elipse">
            <a:extLst>
              <a:ext uri="{FF2B5EF4-FFF2-40B4-BE49-F238E27FC236}">
                <a16:creationId xmlns:a16="http://schemas.microsoft.com/office/drawing/2014/main" id="{1B47FF2B-80D5-4C98-A88E-5AC510734B8C}"/>
              </a:ext>
            </a:extLst>
          </p:cNvPr>
          <p:cNvSpPr>
            <a:spLocks noChangeAspect="1"/>
          </p:cNvSpPr>
          <p:nvPr/>
        </p:nvSpPr>
        <p:spPr bwMode="auto">
          <a:xfrm>
            <a:off x="8153400" y="2438400"/>
            <a:ext cx="71438" cy="71438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596" name="1579 Elipse">
            <a:extLst>
              <a:ext uri="{FF2B5EF4-FFF2-40B4-BE49-F238E27FC236}">
                <a16:creationId xmlns:a16="http://schemas.microsoft.com/office/drawing/2014/main" id="{DC0DB928-A57C-4EF7-AFDC-5B3768B50110}"/>
              </a:ext>
            </a:extLst>
          </p:cNvPr>
          <p:cNvSpPr>
            <a:spLocks noChangeAspect="1"/>
          </p:cNvSpPr>
          <p:nvPr/>
        </p:nvSpPr>
        <p:spPr bwMode="auto">
          <a:xfrm>
            <a:off x="8081963" y="2509838"/>
            <a:ext cx="71437" cy="71437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597" name="1580 Elipse">
            <a:extLst>
              <a:ext uri="{FF2B5EF4-FFF2-40B4-BE49-F238E27FC236}">
                <a16:creationId xmlns:a16="http://schemas.microsoft.com/office/drawing/2014/main" id="{2C2B2C16-C398-48C1-BE1F-81980FA3EA11}"/>
              </a:ext>
            </a:extLst>
          </p:cNvPr>
          <p:cNvSpPr>
            <a:spLocks noChangeAspect="1"/>
          </p:cNvSpPr>
          <p:nvPr/>
        </p:nvSpPr>
        <p:spPr bwMode="auto">
          <a:xfrm>
            <a:off x="8377238" y="2662238"/>
            <a:ext cx="71437" cy="71437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598" name="1581 Elipse">
            <a:extLst>
              <a:ext uri="{FF2B5EF4-FFF2-40B4-BE49-F238E27FC236}">
                <a16:creationId xmlns:a16="http://schemas.microsoft.com/office/drawing/2014/main" id="{76C58CDC-6C5C-4F5D-9AD0-889808D57901}"/>
              </a:ext>
            </a:extLst>
          </p:cNvPr>
          <p:cNvSpPr>
            <a:spLocks noChangeAspect="1"/>
          </p:cNvSpPr>
          <p:nvPr/>
        </p:nvSpPr>
        <p:spPr bwMode="auto">
          <a:xfrm>
            <a:off x="8305800" y="2590800"/>
            <a:ext cx="71438" cy="71438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599" name="1582 Elipse">
            <a:extLst>
              <a:ext uri="{FF2B5EF4-FFF2-40B4-BE49-F238E27FC236}">
                <a16:creationId xmlns:a16="http://schemas.microsoft.com/office/drawing/2014/main" id="{6B5372B3-29AA-49ED-9C62-0829C510A13B}"/>
              </a:ext>
            </a:extLst>
          </p:cNvPr>
          <p:cNvSpPr>
            <a:spLocks noChangeAspect="1"/>
          </p:cNvSpPr>
          <p:nvPr/>
        </p:nvSpPr>
        <p:spPr bwMode="auto">
          <a:xfrm>
            <a:off x="8234363" y="2662238"/>
            <a:ext cx="71437" cy="71437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600" name="1583 Elipse">
            <a:extLst>
              <a:ext uri="{FF2B5EF4-FFF2-40B4-BE49-F238E27FC236}">
                <a16:creationId xmlns:a16="http://schemas.microsoft.com/office/drawing/2014/main" id="{ECD2D390-4ADE-44BD-A584-2941A104D653}"/>
              </a:ext>
            </a:extLst>
          </p:cNvPr>
          <p:cNvSpPr>
            <a:spLocks noChangeAspect="1"/>
          </p:cNvSpPr>
          <p:nvPr/>
        </p:nvSpPr>
        <p:spPr bwMode="auto">
          <a:xfrm>
            <a:off x="8529638" y="2814638"/>
            <a:ext cx="71437" cy="71437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601" name="1584 Elipse">
            <a:extLst>
              <a:ext uri="{FF2B5EF4-FFF2-40B4-BE49-F238E27FC236}">
                <a16:creationId xmlns:a16="http://schemas.microsoft.com/office/drawing/2014/main" id="{DFEAF935-1EC7-4E75-AF85-CDC0DB999990}"/>
              </a:ext>
            </a:extLst>
          </p:cNvPr>
          <p:cNvSpPr>
            <a:spLocks noChangeAspect="1"/>
          </p:cNvSpPr>
          <p:nvPr/>
        </p:nvSpPr>
        <p:spPr bwMode="auto">
          <a:xfrm>
            <a:off x="8458200" y="2743200"/>
            <a:ext cx="71438" cy="71438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602" name="1585 Elipse">
            <a:extLst>
              <a:ext uri="{FF2B5EF4-FFF2-40B4-BE49-F238E27FC236}">
                <a16:creationId xmlns:a16="http://schemas.microsoft.com/office/drawing/2014/main" id="{01B9ABD4-7DF9-459F-8364-3A0207086367}"/>
              </a:ext>
            </a:extLst>
          </p:cNvPr>
          <p:cNvSpPr>
            <a:spLocks noChangeAspect="1"/>
          </p:cNvSpPr>
          <p:nvPr/>
        </p:nvSpPr>
        <p:spPr bwMode="auto">
          <a:xfrm>
            <a:off x="8386763" y="2814638"/>
            <a:ext cx="71437" cy="71437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603" name="1586 Elipse">
            <a:extLst>
              <a:ext uri="{FF2B5EF4-FFF2-40B4-BE49-F238E27FC236}">
                <a16:creationId xmlns:a16="http://schemas.microsoft.com/office/drawing/2014/main" id="{1586DDDF-753C-4B44-85C5-4AFD6F37300A}"/>
              </a:ext>
            </a:extLst>
          </p:cNvPr>
          <p:cNvSpPr>
            <a:spLocks noChangeAspect="1"/>
          </p:cNvSpPr>
          <p:nvPr/>
        </p:nvSpPr>
        <p:spPr bwMode="auto">
          <a:xfrm>
            <a:off x="785813" y="5715000"/>
            <a:ext cx="71437" cy="71438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604" name="1587 Elipse">
            <a:extLst>
              <a:ext uri="{FF2B5EF4-FFF2-40B4-BE49-F238E27FC236}">
                <a16:creationId xmlns:a16="http://schemas.microsoft.com/office/drawing/2014/main" id="{56614ECA-52F6-4D5B-A4E6-9C888826F5B7}"/>
              </a:ext>
            </a:extLst>
          </p:cNvPr>
          <p:cNvSpPr>
            <a:spLocks noChangeAspect="1"/>
          </p:cNvSpPr>
          <p:nvPr/>
        </p:nvSpPr>
        <p:spPr bwMode="auto">
          <a:xfrm>
            <a:off x="8610600" y="2895600"/>
            <a:ext cx="71438" cy="71438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605" name="1588 Elipse">
            <a:extLst>
              <a:ext uri="{FF2B5EF4-FFF2-40B4-BE49-F238E27FC236}">
                <a16:creationId xmlns:a16="http://schemas.microsoft.com/office/drawing/2014/main" id="{CDB425B8-EE9A-4DAF-8CC5-4F9E75C4A254}"/>
              </a:ext>
            </a:extLst>
          </p:cNvPr>
          <p:cNvSpPr>
            <a:spLocks noChangeAspect="1"/>
          </p:cNvSpPr>
          <p:nvPr/>
        </p:nvSpPr>
        <p:spPr bwMode="auto">
          <a:xfrm>
            <a:off x="8539163" y="2967038"/>
            <a:ext cx="71437" cy="71437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606" name="1589 Elipse">
            <a:extLst>
              <a:ext uri="{FF2B5EF4-FFF2-40B4-BE49-F238E27FC236}">
                <a16:creationId xmlns:a16="http://schemas.microsoft.com/office/drawing/2014/main" id="{91074A88-187E-44A4-A9CE-C59C179FEE76}"/>
              </a:ext>
            </a:extLst>
          </p:cNvPr>
          <p:cNvSpPr>
            <a:spLocks noChangeAspect="1"/>
          </p:cNvSpPr>
          <p:nvPr/>
        </p:nvSpPr>
        <p:spPr bwMode="auto">
          <a:xfrm>
            <a:off x="7929563" y="2500313"/>
            <a:ext cx="71437" cy="71437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607" name="1590 Elipse">
            <a:extLst>
              <a:ext uri="{FF2B5EF4-FFF2-40B4-BE49-F238E27FC236}">
                <a16:creationId xmlns:a16="http://schemas.microsoft.com/office/drawing/2014/main" id="{4734D909-C0FB-454F-BF08-7952DF9C2329}"/>
              </a:ext>
            </a:extLst>
          </p:cNvPr>
          <p:cNvSpPr>
            <a:spLocks noChangeAspect="1"/>
          </p:cNvSpPr>
          <p:nvPr/>
        </p:nvSpPr>
        <p:spPr bwMode="auto">
          <a:xfrm>
            <a:off x="7858125" y="2428875"/>
            <a:ext cx="71438" cy="71438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608" name="1591 Elipse">
            <a:extLst>
              <a:ext uri="{FF2B5EF4-FFF2-40B4-BE49-F238E27FC236}">
                <a16:creationId xmlns:a16="http://schemas.microsoft.com/office/drawing/2014/main" id="{8D31C614-5E83-4FAC-95E6-EC4EA671923A}"/>
              </a:ext>
            </a:extLst>
          </p:cNvPr>
          <p:cNvSpPr>
            <a:spLocks noChangeAspect="1"/>
          </p:cNvSpPr>
          <p:nvPr/>
        </p:nvSpPr>
        <p:spPr bwMode="auto">
          <a:xfrm>
            <a:off x="7786688" y="2500313"/>
            <a:ext cx="71437" cy="71437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609" name="1592 Elipse">
            <a:extLst>
              <a:ext uri="{FF2B5EF4-FFF2-40B4-BE49-F238E27FC236}">
                <a16:creationId xmlns:a16="http://schemas.microsoft.com/office/drawing/2014/main" id="{EE4C67D3-CF4D-4611-842B-80CB11753158}"/>
              </a:ext>
            </a:extLst>
          </p:cNvPr>
          <p:cNvSpPr>
            <a:spLocks noChangeAspect="1"/>
          </p:cNvSpPr>
          <p:nvPr/>
        </p:nvSpPr>
        <p:spPr bwMode="auto">
          <a:xfrm>
            <a:off x="8081963" y="2652713"/>
            <a:ext cx="71437" cy="71437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610" name="1593 Elipse">
            <a:extLst>
              <a:ext uri="{FF2B5EF4-FFF2-40B4-BE49-F238E27FC236}">
                <a16:creationId xmlns:a16="http://schemas.microsoft.com/office/drawing/2014/main" id="{9F380301-C90D-4278-BE86-26BE3343E9A8}"/>
              </a:ext>
            </a:extLst>
          </p:cNvPr>
          <p:cNvSpPr>
            <a:spLocks noChangeAspect="1"/>
          </p:cNvSpPr>
          <p:nvPr/>
        </p:nvSpPr>
        <p:spPr bwMode="auto">
          <a:xfrm>
            <a:off x="8010525" y="2581275"/>
            <a:ext cx="71438" cy="71438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611" name="1594 Elipse">
            <a:extLst>
              <a:ext uri="{FF2B5EF4-FFF2-40B4-BE49-F238E27FC236}">
                <a16:creationId xmlns:a16="http://schemas.microsoft.com/office/drawing/2014/main" id="{F2B88447-C1AE-409D-8AE0-2A736726F873}"/>
              </a:ext>
            </a:extLst>
          </p:cNvPr>
          <p:cNvSpPr>
            <a:spLocks noChangeAspect="1"/>
          </p:cNvSpPr>
          <p:nvPr/>
        </p:nvSpPr>
        <p:spPr bwMode="auto">
          <a:xfrm>
            <a:off x="7939088" y="2652713"/>
            <a:ext cx="71437" cy="71437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612" name="1595 Elipse">
            <a:extLst>
              <a:ext uri="{FF2B5EF4-FFF2-40B4-BE49-F238E27FC236}">
                <a16:creationId xmlns:a16="http://schemas.microsoft.com/office/drawing/2014/main" id="{1785AE3B-C0A0-4373-BE4B-D7164AE1FE7C}"/>
              </a:ext>
            </a:extLst>
          </p:cNvPr>
          <p:cNvSpPr>
            <a:spLocks noChangeAspect="1"/>
          </p:cNvSpPr>
          <p:nvPr/>
        </p:nvSpPr>
        <p:spPr bwMode="auto">
          <a:xfrm>
            <a:off x="8234363" y="2805113"/>
            <a:ext cx="71437" cy="71437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613" name="1596 Elipse">
            <a:extLst>
              <a:ext uri="{FF2B5EF4-FFF2-40B4-BE49-F238E27FC236}">
                <a16:creationId xmlns:a16="http://schemas.microsoft.com/office/drawing/2014/main" id="{1550634D-2E1B-48A0-9655-754B6454AABA}"/>
              </a:ext>
            </a:extLst>
          </p:cNvPr>
          <p:cNvSpPr>
            <a:spLocks noChangeAspect="1"/>
          </p:cNvSpPr>
          <p:nvPr/>
        </p:nvSpPr>
        <p:spPr bwMode="auto">
          <a:xfrm>
            <a:off x="8162925" y="2733675"/>
            <a:ext cx="71438" cy="71438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614" name="1597 Elipse">
            <a:extLst>
              <a:ext uri="{FF2B5EF4-FFF2-40B4-BE49-F238E27FC236}">
                <a16:creationId xmlns:a16="http://schemas.microsoft.com/office/drawing/2014/main" id="{0BBA5FC5-F321-4A77-A00A-E6B4CA3F2D05}"/>
              </a:ext>
            </a:extLst>
          </p:cNvPr>
          <p:cNvSpPr>
            <a:spLocks noChangeAspect="1"/>
          </p:cNvSpPr>
          <p:nvPr/>
        </p:nvSpPr>
        <p:spPr bwMode="auto">
          <a:xfrm>
            <a:off x="8091488" y="2805113"/>
            <a:ext cx="71437" cy="71437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615" name="1598 Elipse">
            <a:extLst>
              <a:ext uri="{FF2B5EF4-FFF2-40B4-BE49-F238E27FC236}">
                <a16:creationId xmlns:a16="http://schemas.microsoft.com/office/drawing/2014/main" id="{4F1116BC-FA5C-4FB8-8B0F-673BEC544C46}"/>
              </a:ext>
            </a:extLst>
          </p:cNvPr>
          <p:cNvSpPr>
            <a:spLocks noChangeAspect="1"/>
          </p:cNvSpPr>
          <p:nvPr/>
        </p:nvSpPr>
        <p:spPr bwMode="auto">
          <a:xfrm>
            <a:off x="7858125" y="2714625"/>
            <a:ext cx="71438" cy="71438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616" name="1599 Elipse">
            <a:extLst>
              <a:ext uri="{FF2B5EF4-FFF2-40B4-BE49-F238E27FC236}">
                <a16:creationId xmlns:a16="http://schemas.microsoft.com/office/drawing/2014/main" id="{B6CECA63-06AC-4E0E-B7FB-FFB49362AE4D}"/>
              </a:ext>
            </a:extLst>
          </p:cNvPr>
          <p:cNvSpPr>
            <a:spLocks noChangeAspect="1"/>
          </p:cNvSpPr>
          <p:nvPr/>
        </p:nvSpPr>
        <p:spPr bwMode="auto">
          <a:xfrm>
            <a:off x="7786688" y="2643188"/>
            <a:ext cx="71437" cy="71437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617" name="1600 Elipse">
            <a:extLst>
              <a:ext uri="{FF2B5EF4-FFF2-40B4-BE49-F238E27FC236}">
                <a16:creationId xmlns:a16="http://schemas.microsoft.com/office/drawing/2014/main" id="{40CB96BA-11D8-45A0-ADFE-FAF1C5DD385B}"/>
              </a:ext>
            </a:extLst>
          </p:cNvPr>
          <p:cNvSpPr>
            <a:spLocks noChangeAspect="1"/>
          </p:cNvSpPr>
          <p:nvPr/>
        </p:nvSpPr>
        <p:spPr bwMode="auto">
          <a:xfrm>
            <a:off x="7715250" y="2714625"/>
            <a:ext cx="71438" cy="71438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618" name="1601 Elipse">
            <a:extLst>
              <a:ext uri="{FF2B5EF4-FFF2-40B4-BE49-F238E27FC236}">
                <a16:creationId xmlns:a16="http://schemas.microsoft.com/office/drawing/2014/main" id="{3CA97C5A-CD45-4185-8305-9861B643DFBB}"/>
              </a:ext>
            </a:extLst>
          </p:cNvPr>
          <p:cNvSpPr>
            <a:spLocks noChangeAspect="1"/>
          </p:cNvSpPr>
          <p:nvPr/>
        </p:nvSpPr>
        <p:spPr bwMode="auto">
          <a:xfrm>
            <a:off x="8010525" y="2867025"/>
            <a:ext cx="71438" cy="71438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619" name="1602 Elipse">
            <a:extLst>
              <a:ext uri="{FF2B5EF4-FFF2-40B4-BE49-F238E27FC236}">
                <a16:creationId xmlns:a16="http://schemas.microsoft.com/office/drawing/2014/main" id="{DAA5548D-36CD-4504-839E-0B4FBCFF945A}"/>
              </a:ext>
            </a:extLst>
          </p:cNvPr>
          <p:cNvSpPr>
            <a:spLocks noChangeAspect="1"/>
          </p:cNvSpPr>
          <p:nvPr/>
        </p:nvSpPr>
        <p:spPr bwMode="auto">
          <a:xfrm>
            <a:off x="7939088" y="2795588"/>
            <a:ext cx="71437" cy="71437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620" name="1603 Elipse">
            <a:extLst>
              <a:ext uri="{FF2B5EF4-FFF2-40B4-BE49-F238E27FC236}">
                <a16:creationId xmlns:a16="http://schemas.microsoft.com/office/drawing/2014/main" id="{9612B066-56AD-434C-A966-A3E4A9C1F660}"/>
              </a:ext>
            </a:extLst>
          </p:cNvPr>
          <p:cNvSpPr>
            <a:spLocks noChangeAspect="1"/>
          </p:cNvSpPr>
          <p:nvPr/>
        </p:nvSpPr>
        <p:spPr bwMode="auto">
          <a:xfrm>
            <a:off x="7867650" y="2867025"/>
            <a:ext cx="71438" cy="71438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621" name="1604 Elipse">
            <a:extLst>
              <a:ext uri="{FF2B5EF4-FFF2-40B4-BE49-F238E27FC236}">
                <a16:creationId xmlns:a16="http://schemas.microsoft.com/office/drawing/2014/main" id="{9C26CB61-548F-4261-8A5C-B08FE8663775}"/>
              </a:ext>
            </a:extLst>
          </p:cNvPr>
          <p:cNvSpPr>
            <a:spLocks noChangeAspect="1"/>
          </p:cNvSpPr>
          <p:nvPr/>
        </p:nvSpPr>
        <p:spPr bwMode="auto">
          <a:xfrm>
            <a:off x="8358188" y="2357438"/>
            <a:ext cx="71437" cy="71437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622" name="1605 Elipse">
            <a:extLst>
              <a:ext uri="{FF2B5EF4-FFF2-40B4-BE49-F238E27FC236}">
                <a16:creationId xmlns:a16="http://schemas.microsoft.com/office/drawing/2014/main" id="{3E3C7CE7-D5F0-4F4A-BF0B-5B049E50788A}"/>
              </a:ext>
            </a:extLst>
          </p:cNvPr>
          <p:cNvSpPr>
            <a:spLocks noChangeAspect="1"/>
          </p:cNvSpPr>
          <p:nvPr/>
        </p:nvSpPr>
        <p:spPr bwMode="auto">
          <a:xfrm>
            <a:off x="8286750" y="2286000"/>
            <a:ext cx="71438" cy="71438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623" name="1606 Elipse">
            <a:extLst>
              <a:ext uri="{FF2B5EF4-FFF2-40B4-BE49-F238E27FC236}">
                <a16:creationId xmlns:a16="http://schemas.microsoft.com/office/drawing/2014/main" id="{D9EBD76C-5E20-41EA-879D-EA8069129B05}"/>
              </a:ext>
            </a:extLst>
          </p:cNvPr>
          <p:cNvSpPr>
            <a:spLocks noChangeAspect="1"/>
          </p:cNvSpPr>
          <p:nvPr/>
        </p:nvSpPr>
        <p:spPr bwMode="auto">
          <a:xfrm>
            <a:off x="8215313" y="2357438"/>
            <a:ext cx="71437" cy="71437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624" name="1607 Elipse">
            <a:extLst>
              <a:ext uri="{FF2B5EF4-FFF2-40B4-BE49-F238E27FC236}">
                <a16:creationId xmlns:a16="http://schemas.microsoft.com/office/drawing/2014/main" id="{A8C4AB67-3334-4880-8E0B-EFF7D6FFC8DD}"/>
              </a:ext>
            </a:extLst>
          </p:cNvPr>
          <p:cNvSpPr>
            <a:spLocks noChangeAspect="1"/>
          </p:cNvSpPr>
          <p:nvPr/>
        </p:nvSpPr>
        <p:spPr bwMode="auto">
          <a:xfrm>
            <a:off x="8510588" y="2509838"/>
            <a:ext cx="71437" cy="71437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625" name="1608 Elipse">
            <a:extLst>
              <a:ext uri="{FF2B5EF4-FFF2-40B4-BE49-F238E27FC236}">
                <a16:creationId xmlns:a16="http://schemas.microsoft.com/office/drawing/2014/main" id="{C3F10E54-2792-45D9-8C92-C81A99D57E60}"/>
              </a:ext>
            </a:extLst>
          </p:cNvPr>
          <p:cNvSpPr>
            <a:spLocks noChangeAspect="1"/>
          </p:cNvSpPr>
          <p:nvPr/>
        </p:nvSpPr>
        <p:spPr bwMode="auto">
          <a:xfrm>
            <a:off x="8439150" y="2438400"/>
            <a:ext cx="71438" cy="71438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626" name="1609 Elipse">
            <a:extLst>
              <a:ext uri="{FF2B5EF4-FFF2-40B4-BE49-F238E27FC236}">
                <a16:creationId xmlns:a16="http://schemas.microsoft.com/office/drawing/2014/main" id="{D8B4E1BA-901C-4E28-933B-821E1FAE4A28}"/>
              </a:ext>
            </a:extLst>
          </p:cNvPr>
          <p:cNvSpPr>
            <a:spLocks noChangeAspect="1"/>
          </p:cNvSpPr>
          <p:nvPr/>
        </p:nvSpPr>
        <p:spPr bwMode="auto">
          <a:xfrm>
            <a:off x="8367713" y="2509838"/>
            <a:ext cx="71437" cy="71437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627" name="1610 Elipse">
            <a:extLst>
              <a:ext uri="{FF2B5EF4-FFF2-40B4-BE49-F238E27FC236}">
                <a16:creationId xmlns:a16="http://schemas.microsoft.com/office/drawing/2014/main" id="{6CC72BEC-2BE6-457B-977C-A1AA7A3F1BF2}"/>
              </a:ext>
            </a:extLst>
          </p:cNvPr>
          <p:cNvSpPr>
            <a:spLocks noChangeAspect="1"/>
          </p:cNvSpPr>
          <p:nvPr/>
        </p:nvSpPr>
        <p:spPr bwMode="auto">
          <a:xfrm>
            <a:off x="5286375" y="3286125"/>
            <a:ext cx="71438" cy="71438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628" name="1611 Elipse">
            <a:extLst>
              <a:ext uri="{FF2B5EF4-FFF2-40B4-BE49-F238E27FC236}">
                <a16:creationId xmlns:a16="http://schemas.microsoft.com/office/drawing/2014/main" id="{706D335F-7E49-4083-ADBC-6ECC5DD92BD5}"/>
              </a:ext>
            </a:extLst>
          </p:cNvPr>
          <p:cNvSpPr>
            <a:spLocks noChangeAspect="1"/>
          </p:cNvSpPr>
          <p:nvPr/>
        </p:nvSpPr>
        <p:spPr bwMode="auto">
          <a:xfrm>
            <a:off x="5214938" y="3214688"/>
            <a:ext cx="71437" cy="71437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629" name="1612 Elipse">
            <a:extLst>
              <a:ext uri="{FF2B5EF4-FFF2-40B4-BE49-F238E27FC236}">
                <a16:creationId xmlns:a16="http://schemas.microsoft.com/office/drawing/2014/main" id="{25E1D2EA-90ED-441F-A0E3-44CE07CA88EE}"/>
              </a:ext>
            </a:extLst>
          </p:cNvPr>
          <p:cNvSpPr>
            <a:spLocks noChangeAspect="1"/>
          </p:cNvSpPr>
          <p:nvPr/>
        </p:nvSpPr>
        <p:spPr bwMode="auto">
          <a:xfrm>
            <a:off x="5143500" y="3286125"/>
            <a:ext cx="71438" cy="71438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630" name="1613 Elipse">
            <a:extLst>
              <a:ext uri="{FF2B5EF4-FFF2-40B4-BE49-F238E27FC236}">
                <a16:creationId xmlns:a16="http://schemas.microsoft.com/office/drawing/2014/main" id="{56E053FE-7DE7-4BA4-8FF9-CFCB292C9852}"/>
              </a:ext>
            </a:extLst>
          </p:cNvPr>
          <p:cNvSpPr>
            <a:spLocks noChangeAspect="1"/>
          </p:cNvSpPr>
          <p:nvPr/>
        </p:nvSpPr>
        <p:spPr bwMode="auto">
          <a:xfrm>
            <a:off x="5438775" y="3438525"/>
            <a:ext cx="71438" cy="71438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631" name="1614 Elipse">
            <a:extLst>
              <a:ext uri="{FF2B5EF4-FFF2-40B4-BE49-F238E27FC236}">
                <a16:creationId xmlns:a16="http://schemas.microsoft.com/office/drawing/2014/main" id="{88ADEEF0-533F-48A8-983E-80EEA831C582}"/>
              </a:ext>
            </a:extLst>
          </p:cNvPr>
          <p:cNvSpPr>
            <a:spLocks noChangeAspect="1"/>
          </p:cNvSpPr>
          <p:nvPr/>
        </p:nvSpPr>
        <p:spPr bwMode="auto">
          <a:xfrm>
            <a:off x="5367338" y="3367088"/>
            <a:ext cx="71437" cy="71437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632" name="1615 Elipse">
            <a:extLst>
              <a:ext uri="{FF2B5EF4-FFF2-40B4-BE49-F238E27FC236}">
                <a16:creationId xmlns:a16="http://schemas.microsoft.com/office/drawing/2014/main" id="{BB8170D7-0B40-4894-9AC6-7A80903CBD73}"/>
              </a:ext>
            </a:extLst>
          </p:cNvPr>
          <p:cNvSpPr>
            <a:spLocks noChangeAspect="1"/>
          </p:cNvSpPr>
          <p:nvPr/>
        </p:nvSpPr>
        <p:spPr bwMode="auto">
          <a:xfrm>
            <a:off x="5295900" y="3438525"/>
            <a:ext cx="71438" cy="71438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633" name="1616 Elipse">
            <a:extLst>
              <a:ext uri="{FF2B5EF4-FFF2-40B4-BE49-F238E27FC236}">
                <a16:creationId xmlns:a16="http://schemas.microsoft.com/office/drawing/2014/main" id="{644CC973-4C15-4DF4-88E2-C583FC340BFB}"/>
              </a:ext>
            </a:extLst>
          </p:cNvPr>
          <p:cNvSpPr>
            <a:spLocks noChangeAspect="1"/>
          </p:cNvSpPr>
          <p:nvPr/>
        </p:nvSpPr>
        <p:spPr bwMode="auto">
          <a:xfrm>
            <a:off x="5591175" y="3590925"/>
            <a:ext cx="71438" cy="71438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634" name="1617 Elipse">
            <a:extLst>
              <a:ext uri="{FF2B5EF4-FFF2-40B4-BE49-F238E27FC236}">
                <a16:creationId xmlns:a16="http://schemas.microsoft.com/office/drawing/2014/main" id="{10F0299E-E417-4B37-B26B-D2CE098660AB}"/>
              </a:ext>
            </a:extLst>
          </p:cNvPr>
          <p:cNvSpPr>
            <a:spLocks noChangeAspect="1"/>
          </p:cNvSpPr>
          <p:nvPr/>
        </p:nvSpPr>
        <p:spPr bwMode="auto">
          <a:xfrm>
            <a:off x="5519738" y="3519488"/>
            <a:ext cx="71437" cy="71437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635" name="1618 Elipse">
            <a:extLst>
              <a:ext uri="{FF2B5EF4-FFF2-40B4-BE49-F238E27FC236}">
                <a16:creationId xmlns:a16="http://schemas.microsoft.com/office/drawing/2014/main" id="{7A968862-9CF6-4D6B-977A-AB05D69E2D46}"/>
              </a:ext>
            </a:extLst>
          </p:cNvPr>
          <p:cNvSpPr>
            <a:spLocks noChangeAspect="1"/>
          </p:cNvSpPr>
          <p:nvPr/>
        </p:nvSpPr>
        <p:spPr bwMode="auto">
          <a:xfrm>
            <a:off x="5448300" y="3590925"/>
            <a:ext cx="71438" cy="71438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636" name="1619 Elipse">
            <a:extLst>
              <a:ext uri="{FF2B5EF4-FFF2-40B4-BE49-F238E27FC236}">
                <a16:creationId xmlns:a16="http://schemas.microsoft.com/office/drawing/2014/main" id="{70D8D1FC-88CA-44AF-B6E5-F36BC23C78C7}"/>
              </a:ext>
            </a:extLst>
          </p:cNvPr>
          <p:cNvSpPr>
            <a:spLocks noChangeAspect="1"/>
          </p:cNvSpPr>
          <p:nvPr/>
        </p:nvSpPr>
        <p:spPr bwMode="auto">
          <a:xfrm>
            <a:off x="5286375" y="3571875"/>
            <a:ext cx="71438" cy="71438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637" name="1620 Elipse">
            <a:extLst>
              <a:ext uri="{FF2B5EF4-FFF2-40B4-BE49-F238E27FC236}">
                <a16:creationId xmlns:a16="http://schemas.microsoft.com/office/drawing/2014/main" id="{776A6D85-FBD2-4386-BC42-B58266DD63E2}"/>
              </a:ext>
            </a:extLst>
          </p:cNvPr>
          <p:cNvSpPr>
            <a:spLocks noChangeAspect="1"/>
          </p:cNvSpPr>
          <p:nvPr/>
        </p:nvSpPr>
        <p:spPr bwMode="auto">
          <a:xfrm>
            <a:off x="5214938" y="3500438"/>
            <a:ext cx="71437" cy="71437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638" name="1621 Elipse">
            <a:extLst>
              <a:ext uri="{FF2B5EF4-FFF2-40B4-BE49-F238E27FC236}">
                <a16:creationId xmlns:a16="http://schemas.microsoft.com/office/drawing/2014/main" id="{976CB2FF-D71F-47B9-BCBA-29B2D9197179}"/>
              </a:ext>
            </a:extLst>
          </p:cNvPr>
          <p:cNvSpPr>
            <a:spLocks noChangeAspect="1"/>
          </p:cNvSpPr>
          <p:nvPr/>
        </p:nvSpPr>
        <p:spPr bwMode="auto">
          <a:xfrm>
            <a:off x="5143500" y="3571875"/>
            <a:ext cx="71438" cy="71438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639" name="1622 Elipse">
            <a:extLst>
              <a:ext uri="{FF2B5EF4-FFF2-40B4-BE49-F238E27FC236}">
                <a16:creationId xmlns:a16="http://schemas.microsoft.com/office/drawing/2014/main" id="{971D5E12-578E-4D7B-B16A-DA25CEA572D7}"/>
              </a:ext>
            </a:extLst>
          </p:cNvPr>
          <p:cNvSpPr>
            <a:spLocks noChangeAspect="1"/>
          </p:cNvSpPr>
          <p:nvPr/>
        </p:nvSpPr>
        <p:spPr bwMode="auto">
          <a:xfrm>
            <a:off x="5500688" y="3286125"/>
            <a:ext cx="71437" cy="71438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640" name="1623 Elipse">
            <a:extLst>
              <a:ext uri="{FF2B5EF4-FFF2-40B4-BE49-F238E27FC236}">
                <a16:creationId xmlns:a16="http://schemas.microsoft.com/office/drawing/2014/main" id="{F850F02F-C3AF-4656-BF59-BD8209D0362B}"/>
              </a:ext>
            </a:extLst>
          </p:cNvPr>
          <p:cNvSpPr>
            <a:spLocks noChangeAspect="1"/>
          </p:cNvSpPr>
          <p:nvPr/>
        </p:nvSpPr>
        <p:spPr bwMode="auto">
          <a:xfrm>
            <a:off x="5429250" y="3214688"/>
            <a:ext cx="71438" cy="71437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641" name="1624 Elipse">
            <a:extLst>
              <a:ext uri="{FF2B5EF4-FFF2-40B4-BE49-F238E27FC236}">
                <a16:creationId xmlns:a16="http://schemas.microsoft.com/office/drawing/2014/main" id="{559FF702-C350-4691-A64A-C19E49E20377}"/>
              </a:ext>
            </a:extLst>
          </p:cNvPr>
          <p:cNvSpPr>
            <a:spLocks noChangeAspect="1"/>
          </p:cNvSpPr>
          <p:nvPr/>
        </p:nvSpPr>
        <p:spPr bwMode="auto">
          <a:xfrm>
            <a:off x="5357813" y="3286125"/>
            <a:ext cx="71437" cy="71438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642" name="1625 Elipse">
            <a:extLst>
              <a:ext uri="{FF2B5EF4-FFF2-40B4-BE49-F238E27FC236}">
                <a16:creationId xmlns:a16="http://schemas.microsoft.com/office/drawing/2014/main" id="{2AF64415-0EC8-4411-9A7D-FE016E815613}"/>
              </a:ext>
            </a:extLst>
          </p:cNvPr>
          <p:cNvSpPr>
            <a:spLocks noChangeAspect="1"/>
          </p:cNvSpPr>
          <p:nvPr/>
        </p:nvSpPr>
        <p:spPr bwMode="auto">
          <a:xfrm>
            <a:off x="5857875" y="3214688"/>
            <a:ext cx="71438" cy="71437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643" name="1626 Elipse">
            <a:extLst>
              <a:ext uri="{FF2B5EF4-FFF2-40B4-BE49-F238E27FC236}">
                <a16:creationId xmlns:a16="http://schemas.microsoft.com/office/drawing/2014/main" id="{99AD24CE-D312-4C39-B56B-B07EC3791A75}"/>
              </a:ext>
            </a:extLst>
          </p:cNvPr>
          <p:cNvSpPr>
            <a:spLocks noChangeAspect="1"/>
          </p:cNvSpPr>
          <p:nvPr/>
        </p:nvSpPr>
        <p:spPr bwMode="auto">
          <a:xfrm>
            <a:off x="5786438" y="3143250"/>
            <a:ext cx="71437" cy="71438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644" name="1627 Elipse">
            <a:extLst>
              <a:ext uri="{FF2B5EF4-FFF2-40B4-BE49-F238E27FC236}">
                <a16:creationId xmlns:a16="http://schemas.microsoft.com/office/drawing/2014/main" id="{2E3D394B-2A77-4731-BAEA-984A6DFCD0FF}"/>
              </a:ext>
            </a:extLst>
          </p:cNvPr>
          <p:cNvSpPr>
            <a:spLocks noChangeAspect="1"/>
          </p:cNvSpPr>
          <p:nvPr/>
        </p:nvSpPr>
        <p:spPr bwMode="auto">
          <a:xfrm>
            <a:off x="5715000" y="3214688"/>
            <a:ext cx="71438" cy="71437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645" name="1628 Elipse">
            <a:extLst>
              <a:ext uri="{FF2B5EF4-FFF2-40B4-BE49-F238E27FC236}">
                <a16:creationId xmlns:a16="http://schemas.microsoft.com/office/drawing/2014/main" id="{65441CCD-4ED3-4706-9FD2-B31703F857B6}"/>
              </a:ext>
            </a:extLst>
          </p:cNvPr>
          <p:cNvSpPr>
            <a:spLocks noChangeAspect="1"/>
          </p:cNvSpPr>
          <p:nvPr/>
        </p:nvSpPr>
        <p:spPr bwMode="auto">
          <a:xfrm>
            <a:off x="6010275" y="3367088"/>
            <a:ext cx="71438" cy="71437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646" name="1629 Elipse">
            <a:extLst>
              <a:ext uri="{FF2B5EF4-FFF2-40B4-BE49-F238E27FC236}">
                <a16:creationId xmlns:a16="http://schemas.microsoft.com/office/drawing/2014/main" id="{8CAABE6F-D7EC-4967-A75D-92EA3E2DBE3D}"/>
              </a:ext>
            </a:extLst>
          </p:cNvPr>
          <p:cNvSpPr>
            <a:spLocks noChangeAspect="1"/>
          </p:cNvSpPr>
          <p:nvPr/>
        </p:nvSpPr>
        <p:spPr bwMode="auto">
          <a:xfrm>
            <a:off x="5938838" y="3295650"/>
            <a:ext cx="71437" cy="71438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647" name="1630 Elipse">
            <a:extLst>
              <a:ext uri="{FF2B5EF4-FFF2-40B4-BE49-F238E27FC236}">
                <a16:creationId xmlns:a16="http://schemas.microsoft.com/office/drawing/2014/main" id="{42115E30-CFB0-47BC-B57C-F46706A32C41}"/>
              </a:ext>
            </a:extLst>
          </p:cNvPr>
          <p:cNvSpPr>
            <a:spLocks noChangeAspect="1"/>
          </p:cNvSpPr>
          <p:nvPr/>
        </p:nvSpPr>
        <p:spPr bwMode="auto">
          <a:xfrm>
            <a:off x="5867400" y="3367088"/>
            <a:ext cx="71438" cy="71437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648" name="1631 Elipse">
            <a:extLst>
              <a:ext uri="{FF2B5EF4-FFF2-40B4-BE49-F238E27FC236}">
                <a16:creationId xmlns:a16="http://schemas.microsoft.com/office/drawing/2014/main" id="{431F52D9-5CD8-46AA-941B-A45DF013837F}"/>
              </a:ext>
            </a:extLst>
          </p:cNvPr>
          <p:cNvSpPr>
            <a:spLocks noChangeAspect="1"/>
          </p:cNvSpPr>
          <p:nvPr/>
        </p:nvSpPr>
        <p:spPr bwMode="auto">
          <a:xfrm>
            <a:off x="6162675" y="3519488"/>
            <a:ext cx="71438" cy="71437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649" name="1632 Elipse">
            <a:extLst>
              <a:ext uri="{FF2B5EF4-FFF2-40B4-BE49-F238E27FC236}">
                <a16:creationId xmlns:a16="http://schemas.microsoft.com/office/drawing/2014/main" id="{80E079B7-B297-4607-B2A4-EF243FA41ED9}"/>
              </a:ext>
            </a:extLst>
          </p:cNvPr>
          <p:cNvSpPr>
            <a:spLocks noChangeAspect="1"/>
          </p:cNvSpPr>
          <p:nvPr/>
        </p:nvSpPr>
        <p:spPr bwMode="auto">
          <a:xfrm>
            <a:off x="6091238" y="3448050"/>
            <a:ext cx="71437" cy="71438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650" name="1633 Elipse">
            <a:extLst>
              <a:ext uri="{FF2B5EF4-FFF2-40B4-BE49-F238E27FC236}">
                <a16:creationId xmlns:a16="http://schemas.microsoft.com/office/drawing/2014/main" id="{A51F410A-F03F-439B-83D8-A29C31DF417B}"/>
              </a:ext>
            </a:extLst>
          </p:cNvPr>
          <p:cNvSpPr>
            <a:spLocks noChangeAspect="1"/>
          </p:cNvSpPr>
          <p:nvPr/>
        </p:nvSpPr>
        <p:spPr bwMode="auto">
          <a:xfrm>
            <a:off x="6019800" y="3519488"/>
            <a:ext cx="71438" cy="71437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651" name="1634 Elipse">
            <a:extLst>
              <a:ext uri="{FF2B5EF4-FFF2-40B4-BE49-F238E27FC236}">
                <a16:creationId xmlns:a16="http://schemas.microsoft.com/office/drawing/2014/main" id="{4C2BE514-0D81-45BB-9A68-5379C5E40B84}"/>
              </a:ext>
            </a:extLst>
          </p:cNvPr>
          <p:cNvSpPr>
            <a:spLocks noChangeAspect="1"/>
          </p:cNvSpPr>
          <p:nvPr/>
        </p:nvSpPr>
        <p:spPr bwMode="auto">
          <a:xfrm>
            <a:off x="5786438" y="3357563"/>
            <a:ext cx="71437" cy="71437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652" name="1635 Elipse">
            <a:extLst>
              <a:ext uri="{FF2B5EF4-FFF2-40B4-BE49-F238E27FC236}">
                <a16:creationId xmlns:a16="http://schemas.microsoft.com/office/drawing/2014/main" id="{7FF9F6FA-6E4B-4CCF-8B03-C0802CBAA0C1}"/>
              </a:ext>
            </a:extLst>
          </p:cNvPr>
          <p:cNvSpPr>
            <a:spLocks noChangeAspect="1"/>
          </p:cNvSpPr>
          <p:nvPr/>
        </p:nvSpPr>
        <p:spPr bwMode="auto">
          <a:xfrm>
            <a:off x="5715000" y="3286125"/>
            <a:ext cx="71438" cy="71438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653" name="1636 Elipse">
            <a:extLst>
              <a:ext uri="{FF2B5EF4-FFF2-40B4-BE49-F238E27FC236}">
                <a16:creationId xmlns:a16="http://schemas.microsoft.com/office/drawing/2014/main" id="{5382D8D8-CA92-4823-A65F-9AA25AD51279}"/>
              </a:ext>
            </a:extLst>
          </p:cNvPr>
          <p:cNvSpPr>
            <a:spLocks noChangeAspect="1"/>
          </p:cNvSpPr>
          <p:nvPr/>
        </p:nvSpPr>
        <p:spPr bwMode="auto">
          <a:xfrm>
            <a:off x="5643563" y="3357563"/>
            <a:ext cx="71437" cy="71437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654" name="1637 Elipse">
            <a:extLst>
              <a:ext uri="{FF2B5EF4-FFF2-40B4-BE49-F238E27FC236}">
                <a16:creationId xmlns:a16="http://schemas.microsoft.com/office/drawing/2014/main" id="{5A656878-2B6C-4090-9365-F0149A4A9BC8}"/>
              </a:ext>
            </a:extLst>
          </p:cNvPr>
          <p:cNvSpPr>
            <a:spLocks noChangeAspect="1"/>
          </p:cNvSpPr>
          <p:nvPr/>
        </p:nvSpPr>
        <p:spPr bwMode="auto">
          <a:xfrm>
            <a:off x="5938838" y="3509963"/>
            <a:ext cx="71437" cy="71437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655" name="1638 Elipse">
            <a:extLst>
              <a:ext uri="{FF2B5EF4-FFF2-40B4-BE49-F238E27FC236}">
                <a16:creationId xmlns:a16="http://schemas.microsoft.com/office/drawing/2014/main" id="{6B5AE981-8BD8-4E0C-8F10-8B0DB7FDD4E8}"/>
              </a:ext>
            </a:extLst>
          </p:cNvPr>
          <p:cNvSpPr>
            <a:spLocks noChangeAspect="1"/>
          </p:cNvSpPr>
          <p:nvPr/>
        </p:nvSpPr>
        <p:spPr bwMode="auto">
          <a:xfrm>
            <a:off x="5867400" y="3438525"/>
            <a:ext cx="71438" cy="71438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656" name="1639 Elipse">
            <a:extLst>
              <a:ext uri="{FF2B5EF4-FFF2-40B4-BE49-F238E27FC236}">
                <a16:creationId xmlns:a16="http://schemas.microsoft.com/office/drawing/2014/main" id="{920F5E48-82F7-45D4-BCE1-B6A7AAD2ED82}"/>
              </a:ext>
            </a:extLst>
          </p:cNvPr>
          <p:cNvSpPr>
            <a:spLocks noChangeAspect="1"/>
          </p:cNvSpPr>
          <p:nvPr/>
        </p:nvSpPr>
        <p:spPr bwMode="auto">
          <a:xfrm>
            <a:off x="5795963" y="3509963"/>
            <a:ext cx="71437" cy="71437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657" name="1640 Elipse">
            <a:extLst>
              <a:ext uri="{FF2B5EF4-FFF2-40B4-BE49-F238E27FC236}">
                <a16:creationId xmlns:a16="http://schemas.microsoft.com/office/drawing/2014/main" id="{46130A18-6F56-4ADD-9E32-F4AA6A5768CF}"/>
              </a:ext>
            </a:extLst>
          </p:cNvPr>
          <p:cNvSpPr>
            <a:spLocks noChangeAspect="1"/>
          </p:cNvSpPr>
          <p:nvPr/>
        </p:nvSpPr>
        <p:spPr bwMode="auto">
          <a:xfrm>
            <a:off x="6091238" y="3662363"/>
            <a:ext cx="71437" cy="71437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658" name="1641 Elipse">
            <a:extLst>
              <a:ext uri="{FF2B5EF4-FFF2-40B4-BE49-F238E27FC236}">
                <a16:creationId xmlns:a16="http://schemas.microsoft.com/office/drawing/2014/main" id="{7D7A3795-8928-44A6-B6AC-E099987E4F61}"/>
              </a:ext>
            </a:extLst>
          </p:cNvPr>
          <p:cNvSpPr>
            <a:spLocks noChangeAspect="1"/>
          </p:cNvSpPr>
          <p:nvPr/>
        </p:nvSpPr>
        <p:spPr bwMode="auto">
          <a:xfrm>
            <a:off x="6019800" y="3590925"/>
            <a:ext cx="71438" cy="71438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659" name="1642 Elipse">
            <a:extLst>
              <a:ext uri="{FF2B5EF4-FFF2-40B4-BE49-F238E27FC236}">
                <a16:creationId xmlns:a16="http://schemas.microsoft.com/office/drawing/2014/main" id="{DFBB789C-C508-48E1-BA5D-62A6FE19DFA9}"/>
              </a:ext>
            </a:extLst>
          </p:cNvPr>
          <p:cNvSpPr>
            <a:spLocks noChangeAspect="1"/>
          </p:cNvSpPr>
          <p:nvPr/>
        </p:nvSpPr>
        <p:spPr bwMode="auto">
          <a:xfrm>
            <a:off x="5948363" y="3662363"/>
            <a:ext cx="71437" cy="71437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660" name="1643 Elipse">
            <a:extLst>
              <a:ext uri="{FF2B5EF4-FFF2-40B4-BE49-F238E27FC236}">
                <a16:creationId xmlns:a16="http://schemas.microsoft.com/office/drawing/2014/main" id="{4F5575DE-5C5F-46B4-B0BB-352DA3D0B649}"/>
              </a:ext>
            </a:extLst>
          </p:cNvPr>
          <p:cNvSpPr>
            <a:spLocks noChangeAspect="1"/>
          </p:cNvSpPr>
          <p:nvPr/>
        </p:nvSpPr>
        <p:spPr bwMode="auto">
          <a:xfrm>
            <a:off x="5715000" y="3571875"/>
            <a:ext cx="71438" cy="71438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661" name="1644 Elipse">
            <a:extLst>
              <a:ext uri="{FF2B5EF4-FFF2-40B4-BE49-F238E27FC236}">
                <a16:creationId xmlns:a16="http://schemas.microsoft.com/office/drawing/2014/main" id="{5FBF893D-467D-4F3A-AD48-5DCB6EA1CA42}"/>
              </a:ext>
            </a:extLst>
          </p:cNvPr>
          <p:cNvSpPr>
            <a:spLocks noChangeAspect="1"/>
          </p:cNvSpPr>
          <p:nvPr/>
        </p:nvSpPr>
        <p:spPr bwMode="auto">
          <a:xfrm>
            <a:off x="5643563" y="3500438"/>
            <a:ext cx="71437" cy="71437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662" name="1645 Elipse">
            <a:extLst>
              <a:ext uri="{FF2B5EF4-FFF2-40B4-BE49-F238E27FC236}">
                <a16:creationId xmlns:a16="http://schemas.microsoft.com/office/drawing/2014/main" id="{D7746351-9ED7-43DC-9E0E-141D7DF8F94D}"/>
              </a:ext>
            </a:extLst>
          </p:cNvPr>
          <p:cNvSpPr>
            <a:spLocks noChangeAspect="1"/>
          </p:cNvSpPr>
          <p:nvPr/>
        </p:nvSpPr>
        <p:spPr bwMode="auto">
          <a:xfrm>
            <a:off x="5572125" y="3571875"/>
            <a:ext cx="71438" cy="71438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663" name="1646 Elipse">
            <a:extLst>
              <a:ext uri="{FF2B5EF4-FFF2-40B4-BE49-F238E27FC236}">
                <a16:creationId xmlns:a16="http://schemas.microsoft.com/office/drawing/2014/main" id="{C719CF74-C012-48AF-8964-4BBC24FB9E81}"/>
              </a:ext>
            </a:extLst>
          </p:cNvPr>
          <p:cNvSpPr>
            <a:spLocks noChangeAspect="1"/>
          </p:cNvSpPr>
          <p:nvPr/>
        </p:nvSpPr>
        <p:spPr bwMode="auto">
          <a:xfrm>
            <a:off x="5867400" y="3724275"/>
            <a:ext cx="71438" cy="71438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664" name="1647 Elipse">
            <a:extLst>
              <a:ext uri="{FF2B5EF4-FFF2-40B4-BE49-F238E27FC236}">
                <a16:creationId xmlns:a16="http://schemas.microsoft.com/office/drawing/2014/main" id="{73814373-9002-406C-A2A0-7DAA5296631A}"/>
              </a:ext>
            </a:extLst>
          </p:cNvPr>
          <p:cNvSpPr>
            <a:spLocks noChangeAspect="1"/>
          </p:cNvSpPr>
          <p:nvPr/>
        </p:nvSpPr>
        <p:spPr bwMode="auto">
          <a:xfrm>
            <a:off x="5795963" y="3652838"/>
            <a:ext cx="71437" cy="71437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665" name="1648 Elipse">
            <a:extLst>
              <a:ext uri="{FF2B5EF4-FFF2-40B4-BE49-F238E27FC236}">
                <a16:creationId xmlns:a16="http://schemas.microsoft.com/office/drawing/2014/main" id="{27B26C32-DA23-45A2-8AFF-5FB4EFA32B69}"/>
              </a:ext>
            </a:extLst>
          </p:cNvPr>
          <p:cNvSpPr>
            <a:spLocks noChangeAspect="1"/>
          </p:cNvSpPr>
          <p:nvPr/>
        </p:nvSpPr>
        <p:spPr bwMode="auto">
          <a:xfrm>
            <a:off x="5724525" y="3724275"/>
            <a:ext cx="71438" cy="71438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666" name="1649 Elipse">
            <a:extLst>
              <a:ext uri="{FF2B5EF4-FFF2-40B4-BE49-F238E27FC236}">
                <a16:creationId xmlns:a16="http://schemas.microsoft.com/office/drawing/2014/main" id="{308E0ABC-D9BF-4CE1-90BB-38C5EFD41C3F}"/>
              </a:ext>
            </a:extLst>
          </p:cNvPr>
          <p:cNvSpPr>
            <a:spLocks noChangeAspect="1"/>
          </p:cNvSpPr>
          <p:nvPr/>
        </p:nvSpPr>
        <p:spPr bwMode="auto">
          <a:xfrm>
            <a:off x="6143625" y="3214688"/>
            <a:ext cx="71438" cy="71437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667" name="1650 Elipse">
            <a:extLst>
              <a:ext uri="{FF2B5EF4-FFF2-40B4-BE49-F238E27FC236}">
                <a16:creationId xmlns:a16="http://schemas.microsoft.com/office/drawing/2014/main" id="{3A76F9BD-DE1D-448A-AE9C-11AA3C617A6F}"/>
              </a:ext>
            </a:extLst>
          </p:cNvPr>
          <p:cNvSpPr>
            <a:spLocks noChangeAspect="1"/>
          </p:cNvSpPr>
          <p:nvPr/>
        </p:nvSpPr>
        <p:spPr bwMode="auto">
          <a:xfrm>
            <a:off x="6072188" y="3143250"/>
            <a:ext cx="71437" cy="71438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668" name="1651 Elipse">
            <a:extLst>
              <a:ext uri="{FF2B5EF4-FFF2-40B4-BE49-F238E27FC236}">
                <a16:creationId xmlns:a16="http://schemas.microsoft.com/office/drawing/2014/main" id="{790366C9-C11B-4ACE-B432-6F42C170FC4F}"/>
              </a:ext>
            </a:extLst>
          </p:cNvPr>
          <p:cNvSpPr>
            <a:spLocks noChangeAspect="1"/>
          </p:cNvSpPr>
          <p:nvPr/>
        </p:nvSpPr>
        <p:spPr bwMode="auto">
          <a:xfrm>
            <a:off x="6000750" y="3214688"/>
            <a:ext cx="71438" cy="71437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669" name="1652 Elipse">
            <a:extLst>
              <a:ext uri="{FF2B5EF4-FFF2-40B4-BE49-F238E27FC236}">
                <a16:creationId xmlns:a16="http://schemas.microsoft.com/office/drawing/2014/main" id="{687F3B7C-26ED-423A-8CA8-399B0A018F27}"/>
              </a:ext>
            </a:extLst>
          </p:cNvPr>
          <p:cNvSpPr>
            <a:spLocks noChangeAspect="1"/>
          </p:cNvSpPr>
          <p:nvPr/>
        </p:nvSpPr>
        <p:spPr bwMode="auto">
          <a:xfrm>
            <a:off x="6429375" y="3286125"/>
            <a:ext cx="71438" cy="71438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670" name="1653 Elipse">
            <a:extLst>
              <a:ext uri="{FF2B5EF4-FFF2-40B4-BE49-F238E27FC236}">
                <a16:creationId xmlns:a16="http://schemas.microsoft.com/office/drawing/2014/main" id="{C95F6901-E733-4493-9BA5-A8DC71ACC323}"/>
              </a:ext>
            </a:extLst>
          </p:cNvPr>
          <p:cNvSpPr>
            <a:spLocks noChangeAspect="1"/>
          </p:cNvSpPr>
          <p:nvPr/>
        </p:nvSpPr>
        <p:spPr bwMode="auto">
          <a:xfrm>
            <a:off x="6357938" y="3214688"/>
            <a:ext cx="71437" cy="71437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671" name="1654 Elipse">
            <a:extLst>
              <a:ext uri="{FF2B5EF4-FFF2-40B4-BE49-F238E27FC236}">
                <a16:creationId xmlns:a16="http://schemas.microsoft.com/office/drawing/2014/main" id="{DF1264E4-9E5B-4F8A-84E5-BABDE4866332}"/>
              </a:ext>
            </a:extLst>
          </p:cNvPr>
          <p:cNvSpPr>
            <a:spLocks noChangeAspect="1"/>
          </p:cNvSpPr>
          <p:nvPr/>
        </p:nvSpPr>
        <p:spPr bwMode="auto">
          <a:xfrm>
            <a:off x="6286500" y="3286125"/>
            <a:ext cx="71438" cy="71438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672" name="1655 Elipse">
            <a:extLst>
              <a:ext uri="{FF2B5EF4-FFF2-40B4-BE49-F238E27FC236}">
                <a16:creationId xmlns:a16="http://schemas.microsoft.com/office/drawing/2014/main" id="{6076E769-D43C-46AC-AC4E-6600749532CE}"/>
              </a:ext>
            </a:extLst>
          </p:cNvPr>
          <p:cNvSpPr>
            <a:spLocks noChangeAspect="1"/>
          </p:cNvSpPr>
          <p:nvPr/>
        </p:nvSpPr>
        <p:spPr bwMode="auto">
          <a:xfrm>
            <a:off x="6581775" y="3438525"/>
            <a:ext cx="71438" cy="71438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673" name="1656 Elipse">
            <a:extLst>
              <a:ext uri="{FF2B5EF4-FFF2-40B4-BE49-F238E27FC236}">
                <a16:creationId xmlns:a16="http://schemas.microsoft.com/office/drawing/2014/main" id="{27E52685-8736-4672-95F4-1B0CEE03B0E6}"/>
              </a:ext>
            </a:extLst>
          </p:cNvPr>
          <p:cNvSpPr>
            <a:spLocks noChangeAspect="1"/>
          </p:cNvSpPr>
          <p:nvPr/>
        </p:nvSpPr>
        <p:spPr bwMode="auto">
          <a:xfrm>
            <a:off x="6510338" y="3367088"/>
            <a:ext cx="71437" cy="71437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674" name="1657 Elipse">
            <a:extLst>
              <a:ext uri="{FF2B5EF4-FFF2-40B4-BE49-F238E27FC236}">
                <a16:creationId xmlns:a16="http://schemas.microsoft.com/office/drawing/2014/main" id="{8F72D84B-05F3-418A-8B78-64A0DBA645EC}"/>
              </a:ext>
            </a:extLst>
          </p:cNvPr>
          <p:cNvSpPr>
            <a:spLocks noChangeAspect="1"/>
          </p:cNvSpPr>
          <p:nvPr/>
        </p:nvSpPr>
        <p:spPr bwMode="auto">
          <a:xfrm>
            <a:off x="6438900" y="3438525"/>
            <a:ext cx="71438" cy="71438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675" name="1658 Elipse">
            <a:extLst>
              <a:ext uri="{FF2B5EF4-FFF2-40B4-BE49-F238E27FC236}">
                <a16:creationId xmlns:a16="http://schemas.microsoft.com/office/drawing/2014/main" id="{DAE7245A-CB28-43F1-86A7-65730462D43A}"/>
              </a:ext>
            </a:extLst>
          </p:cNvPr>
          <p:cNvSpPr>
            <a:spLocks noChangeAspect="1"/>
          </p:cNvSpPr>
          <p:nvPr/>
        </p:nvSpPr>
        <p:spPr bwMode="auto">
          <a:xfrm>
            <a:off x="6357938" y="3429000"/>
            <a:ext cx="71437" cy="71438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676" name="1659 Elipse">
            <a:extLst>
              <a:ext uri="{FF2B5EF4-FFF2-40B4-BE49-F238E27FC236}">
                <a16:creationId xmlns:a16="http://schemas.microsoft.com/office/drawing/2014/main" id="{8015139A-73C0-42A3-A25D-00A077F78AE2}"/>
              </a:ext>
            </a:extLst>
          </p:cNvPr>
          <p:cNvSpPr>
            <a:spLocks noChangeAspect="1"/>
          </p:cNvSpPr>
          <p:nvPr/>
        </p:nvSpPr>
        <p:spPr bwMode="auto">
          <a:xfrm>
            <a:off x="6286500" y="3357563"/>
            <a:ext cx="71438" cy="71437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677" name="1660 Elipse">
            <a:extLst>
              <a:ext uri="{FF2B5EF4-FFF2-40B4-BE49-F238E27FC236}">
                <a16:creationId xmlns:a16="http://schemas.microsoft.com/office/drawing/2014/main" id="{B972ACD9-F03E-4B53-AF3B-8B714ADB3931}"/>
              </a:ext>
            </a:extLst>
          </p:cNvPr>
          <p:cNvSpPr>
            <a:spLocks noChangeAspect="1"/>
          </p:cNvSpPr>
          <p:nvPr/>
        </p:nvSpPr>
        <p:spPr bwMode="auto">
          <a:xfrm>
            <a:off x="6215063" y="3429000"/>
            <a:ext cx="71437" cy="71438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678" name="1661 Elipse">
            <a:extLst>
              <a:ext uri="{FF2B5EF4-FFF2-40B4-BE49-F238E27FC236}">
                <a16:creationId xmlns:a16="http://schemas.microsoft.com/office/drawing/2014/main" id="{3429ACD9-DEA3-40EE-BCDE-2573DD1BDAC1}"/>
              </a:ext>
            </a:extLst>
          </p:cNvPr>
          <p:cNvSpPr>
            <a:spLocks noChangeAspect="1"/>
          </p:cNvSpPr>
          <p:nvPr/>
        </p:nvSpPr>
        <p:spPr bwMode="auto">
          <a:xfrm>
            <a:off x="6510338" y="3581400"/>
            <a:ext cx="71437" cy="71438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679" name="1662 Elipse">
            <a:extLst>
              <a:ext uri="{FF2B5EF4-FFF2-40B4-BE49-F238E27FC236}">
                <a16:creationId xmlns:a16="http://schemas.microsoft.com/office/drawing/2014/main" id="{ADF2EBB9-A8AC-43A6-A690-88E0547B9042}"/>
              </a:ext>
            </a:extLst>
          </p:cNvPr>
          <p:cNvSpPr>
            <a:spLocks noChangeAspect="1"/>
          </p:cNvSpPr>
          <p:nvPr/>
        </p:nvSpPr>
        <p:spPr bwMode="auto">
          <a:xfrm>
            <a:off x="6438900" y="3509963"/>
            <a:ext cx="71438" cy="71437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680" name="1663 Elipse">
            <a:extLst>
              <a:ext uri="{FF2B5EF4-FFF2-40B4-BE49-F238E27FC236}">
                <a16:creationId xmlns:a16="http://schemas.microsoft.com/office/drawing/2014/main" id="{98ACBE59-49D0-4E42-8FFE-9528C2622C3A}"/>
              </a:ext>
            </a:extLst>
          </p:cNvPr>
          <p:cNvSpPr>
            <a:spLocks noChangeAspect="1"/>
          </p:cNvSpPr>
          <p:nvPr/>
        </p:nvSpPr>
        <p:spPr bwMode="auto">
          <a:xfrm>
            <a:off x="6367463" y="3581400"/>
            <a:ext cx="71437" cy="71438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681" name="1664 Elipse">
            <a:extLst>
              <a:ext uri="{FF2B5EF4-FFF2-40B4-BE49-F238E27FC236}">
                <a16:creationId xmlns:a16="http://schemas.microsoft.com/office/drawing/2014/main" id="{499A4AEA-091B-45BF-8E3A-578F7F4674F2}"/>
              </a:ext>
            </a:extLst>
          </p:cNvPr>
          <p:cNvSpPr>
            <a:spLocks noChangeAspect="1"/>
          </p:cNvSpPr>
          <p:nvPr/>
        </p:nvSpPr>
        <p:spPr bwMode="auto">
          <a:xfrm>
            <a:off x="6662738" y="3214688"/>
            <a:ext cx="71437" cy="71437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682" name="1665 Elipse">
            <a:extLst>
              <a:ext uri="{FF2B5EF4-FFF2-40B4-BE49-F238E27FC236}">
                <a16:creationId xmlns:a16="http://schemas.microsoft.com/office/drawing/2014/main" id="{D74939DE-A4AD-4F0E-AC65-B6D678942E75}"/>
              </a:ext>
            </a:extLst>
          </p:cNvPr>
          <p:cNvSpPr>
            <a:spLocks noChangeAspect="1"/>
          </p:cNvSpPr>
          <p:nvPr/>
        </p:nvSpPr>
        <p:spPr bwMode="auto">
          <a:xfrm>
            <a:off x="6591300" y="3143250"/>
            <a:ext cx="71438" cy="71438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683" name="1666 Elipse">
            <a:extLst>
              <a:ext uri="{FF2B5EF4-FFF2-40B4-BE49-F238E27FC236}">
                <a16:creationId xmlns:a16="http://schemas.microsoft.com/office/drawing/2014/main" id="{7CD6A9DD-4DD8-4A87-B8C6-8F3F4DC78FE5}"/>
              </a:ext>
            </a:extLst>
          </p:cNvPr>
          <p:cNvSpPr>
            <a:spLocks noChangeAspect="1"/>
          </p:cNvSpPr>
          <p:nvPr/>
        </p:nvSpPr>
        <p:spPr bwMode="auto">
          <a:xfrm>
            <a:off x="6519863" y="3214688"/>
            <a:ext cx="71437" cy="71437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684" name="1667 Elipse">
            <a:extLst>
              <a:ext uri="{FF2B5EF4-FFF2-40B4-BE49-F238E27FC236}">
                <a16:creationId xmlns:a16="http://schemas.microsoft.com/office/drawing/2014/main" id="{3A5C7DBD-D94A-4042-A132-CF2BAC8D6587}"/>
              </a:ext>
            </a:extLst>
          </p:cNvPr>
          <p:cNvSpPr>
            <a:spLocks noChangeAspect="1"/>
          </p:cNvSpPr>
          <p:nvPr/>
        </p:nvSpPr>
        <p:spPr bwMode="auto">
          <a:xfrm>
            <a:off x="6643688" y="3367088"/>
            <a:ext cx="71437" cy="71437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685" name="1668 Elipse">
            <a:extLst>
              <a:ext uri="{FF2B5EF4-FFF2-40B4-BE49-F238E27FC236}">
                <a16:creationId xmlns:a16="http://schemas.microsoft.com/office/drawing/2014/main" id="{F24AC822-BDD2-4DC6-B0AF-8AE4AFD0EB48}"/>
              </a:ext>
            </a:extLst>
          </p:cNvPr>
          <p:cNvSpPr>
            <a:spLocks noChangeAspect="1"/>
          </p:cNvSpPr>
          <p:nvPr/>
        </p:nvSpPr>
        <p:spPr bwMode="auto">
          <a:xfrm>
            <a:off x="6572250" y="3295650"/>
            <a:ext cx="71438" cy="71438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686" name="1669 Elipse">
            <a:extLst>
              <a:ext uri="{FF2B5EF4-FFF2-40B4-BE49-F238E27FC236}">
                <a16:creationId xmlns:a16="http://schemas.microsoft.com/office/drawing/2014/main" id="{35E3E027-B5D6-456B-AC72-2F19E9B18512}"/>
              </a:ext>
            </a:extLst>
          </p:cNvPr>
          <p:cNvSpPr>
            <a:spLocks noChangeAspect="1"/>
          </p:cNvSpPr>
          <p:nvPr/>
        </p:nvSpPr>
        <p:spPr bwMode="auto">
          <a:xfrm>
            <a:off x="6500813" y="3367088"/>
            <a:ext cx="71437" cy="71437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687" name="1670 Elipse">
            <a:extLst>
              <a:ext uri="{FF2B5EF4-FFF2-40B4-BE49-F238E27FC236}">
                <a16:creationId xmlns:a16="http://schemas.microsoft.com/office/drawing/2014/main" id="{CEA1893F-FDB2-463C-81D2-6AB4CD0F99CB}"/>
              </a:ext>
            </a:extLst>
          </p:cNvPr>
          <p:cNvSpPr>
            <a:spLocks noChangeAspect="1"/>
          </p:cNvSpPr>
          <p:nvPr/>
        </p:nvSpPr>
        <p:spPr bwMode="auto">
          <a:xfrm>
            <a:off x="5286375" y="2857500"/>
            <a:ext cx="71438" cy="71438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688" name="1671 Elipse">
            <a:extLst>
              <a:ext uri="{FF2B5EF4-FFF2-40B4-BE49-F238E27FC236}">
                <a16:creationId xmlns:a16="http://schemas.microsoft.com/office/drawing/2014/main" id="{DD6C8E36-9789-4C2E-A725-F8F5A8AD2C46}"/>
              </a:ext>
            </a:extLst>
          </p:cNvPr>
          <p:cNvSpPr>
            <a:spLocks noChangeAspect="1"/>
          </p:cNvSpPr>
          <p:nvPr/>
        </p:nvSpPr>
        <p:spPr bwMode="auto">
          <a:xfrm>
            <a:off x="5214938" y="2786063"/>
            <a:ext cx="71437" cy="71437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689" name="1672 Elipse">
            <a:extLst>
              <a:ext uri="{FF2B5EF4-FFF2-40B4-BE49-F238E27FC236}">
                <a16:creationId xmlns:a16="http://schemas.microsoft.com/office/drawing/2014/main" id="{B1D5D94F-059F-4372-BCC0-A55456146F1B}"/>
              </a:ext>
            </a:extLst>
          </p:cNvPr>
          <p:cNvSpPr>
            <a:spLocks noChangeAspect="1"/>
          </p:cNvSpPr>
          <p:nvPr/>
        </p:nvSpPr>
        <p:spPr bwMode="auto">
          <a:xfrm>
            <a:off x="5143500" y="2857500"/>
            <a:ext cx="71438" cy="71438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690" name="1733 Elipse">
            <a:extLst>
              <a:ext uri="{FF2B5EF4-FFF2-40B4-BE49-F238E27FC236}">
                <a16:creationId xmlns:a16="http://schemas.microsoft.com/office/drawing/2014/main" id="{EE0C4735-1481-4E21-94DB-85C134914DF3}"/>
              </a:ext>
            </a:extLst>
          </p:cNvPr>
          <p:cNvSpPr>
            <a:spLocks noChangeAspect="1"/>
          </p:cNvSpPr>
          <p:nvPr/>
        </p:nvSpPr>
        <p:spPr bwMode="auto">
          <a:xfrm>
            <a:off x="5438775" y="3009900"/>
            <a:ext cx="71438" cy="71438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691" name="1734 Elipse">
            <a:extLst>
              <a:ext uri="{FF2B5EF4-FFF2-40B4-BE49-F238E27FC236}">
                <a16:creationId xmlns:a16="http://schemas.microsoft.com/office/drawing/2014/main" id="{62827214-4F28-45B9-9DEB-FCC411B70EA2}"/>
              </a:ext>
            </a:extLst>
          </p:cNvPr>
          <p:cNvSpPr>
            <a:spLocks noChangeAspect="1"/>
          </p:cNvSpPr>
          <p:nvPr/>
        </p:nvSpPr>
        <p:spPr bwMode="auto">
          <a:xfrm>
            <a:off x="5367338" y="2938463"/>
            <a:ext cx="71437" cy="71437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692" name="1735 Elipse">
            <a:extLst>
              <a:ext uri="{FF2B5EF4-FFF2-40B4-BE49-F238E27FC236}">
                <a16:creationId xmlns:a16="http://schemas.microsoft.com/office/drawing/2014/main" id="{F9C2288B-3138-4620-8AF6-7C8822CD1806}"/>
              </a:ext>
            </a:extLst>
          </p:cNvPr>
          <p:cNvSpPr>
            <a:spLocks noChangeAspect="1"/>
          </p:cNvSpPr>
          <p:nvPr/>
        </p:nvSpPr>
        <p:spPr bwMode="auto">
          <a:xfrm>
            <a:off x="5295900" y="3009900"/>
            <a:ext cx="71438" cy="71438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693" name="1736 Elipse">
            <a:extLst>
              <a:ext uri="{FF2B5EF4-FFF2-40B4-BE49-F238E27FC236}">
                <a16:creationId xmlns:a16="http://schemas.microsoft.com/office/drawing/2014/main" id="{268FCB6D-1091-402B-AEBF-3FD7E80BE8E9}"/>
              </a:ext>
            </a:extLst>
          </p:cNvPr>
          <p:cNvSpPr>
            <a:spLocks noChangeAspect="1"/>
          </p:cNvSpPr>
          <p:nvPr/>
        </p:nvSpPr>
        <p:spPr bwMode="auto">
          <a:xfrm>
            <a:off x="5591175" y="3162300"/>
            <a:ext cx="71438" cy="71438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694" name="1737 Elipse">
            <a:extLst>
              <a:ext uri="{FF2B5EF4-FFF2-40B4-BE49-F238E27FC236}">
                <a16:creationId xmlns:a16="http://schemas.microsoft.com/office/drawing/2014/main" id="{7E0CE4FC-0386-415D-8F42-7B179D62FF93}"/>
              </a:ext>
            </a:extLst>
          </p:cNvPr>
          <p:cNvSpPr>
            <a:spLocks noChangeAspect="1"/>
          </p:cNvSpPr>
          <p:nvPr/>
        </p:nvSpPr>
        <p:spPr bwMode="auto">
          <a:xfrm>
            <a:off x="5519738" y="3090863"/>
            <a:ext cx="71437" cy="71437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695" name="1738 Elipse">
            <a:extLst>
              <a:ext uri="{FF2B5EF4-FFF2-40B4-BE49-F238E27FC236}">
                <a16:creationId xmlns:a16="http://schemas.microsoft.com/office/drawing/2014/main" id="{F7DECA3E-F0E5-4C34-A4BA-0F2F4EBE0FC9}"/>
              </a:ext>
            </a:extLst>
          </p:cNvPr>
          <p:cNvSpPr>
            <a:spLocks noChangeAspect="1"/>
          </p:cNvSpPr>
          <p:nvPr/>
        </p:nvSpPr>
        <p:spPr bwMode="auto">
          <a:xfrm>
            <a:off x="5448300" y="3162300"/>
            <a:ext cx="71438" cy="71438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696" name="1739 Elipse">
            <a:extLst>
              <a:ext uri="{FF2B5EF4-FFF2-40B4-BE49-F238E27FC236}">
                <a16:creationId xmlns:a16="http://schemas.microsoft.com/office/drawing/2014/main" id="{E3DA2623-83FC-4F54-8F99-89E1B7D02937}"/>
              </a:ext>
            </a:extLst>
          </p:cNvPr>
          <p:cNvSpPr>
            <a:spLocks noChangeAspect="1"/>
          </p:cNvSpPr>
          <p:nvPr/>
        </p:nvSpPr>
        <p:spPr bwMode="auto">
          <a:xfrm>
            <a:off x="5743575" y="3314700"/>
            <a:ext cx="71438" cy="71438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697" name="1740 Elipse">
            <a:extLst>
              <a:ext uri="{FF2B5EF4-FFF2-40B4-BE49-F238E27FC236}">
                <a16:creationId xmlns:a16="http://schemas.microsoft.com/office/drawing/2014/main" id="{76FDFF32-8B35-4BAC-BA2A-A49F58704338}"/>
              </a:ext>
            </a:extLst>
          </p:cNvPr>
          <p:cNvSpPr>
            <a:spLocks noChangeAspect="1"/>
          </p:cNvSpPr>
          <p:nvPr/>
        </p:nvSpPr>
        <p:spPr bwMode="auto">
          <a:xfrm>
            <a:off x="5672138" y="3243263"/>
            <a:ext cx="71437" cy="71437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698" name="1741 Elipse">
            <a:extLst>
              <a:ext uri="{FF2B5EF4-FFF2-40B4-BE49-F238E27FC236}">
                <a16:creationId xmlns:a16="http://schemas.microsoft.com/office/drawing/2014/main" id="{27880BA2-4638-471C-BF20-4E302CEE4A0C}"/>
              </a:ext>
            </a:extLst>
          </p:cNvPr>
          <p:cNvSpPr>
            <a:spLocks noChangeAspect="1"/>
          </p:cNvSpPr>
          <p:nvPr/>
        </p:nvSpPr>
        <p:spPr bwMode="auto">
          <a:xfrm>
            <a:off x="5600700" y="3314700"/>
            <a:ext cx="71438" cy="71438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699" name="1742 Elipse">
            <a:extLst>
              <a:ext uri="{FF2B5EF4-FFF2-40B4-BE49-F238E27FC236}">
                <a16:creationId xmlns:a16="http://schemas.microsoft.com/office/drawing/2014/main" id="{4EE2E69E-7A7B-4ECA-B8A8-E1AE1139E712}"/>
              </a:ext>
            </a:extLst>
          </p:cNvPr>
          <p:cNvSpPr>
            <a:spLocks noChangeAspect="1"/>
          </p:cNvSpPr>
          <p:nvPr/>
        </p:nvSpPr>
        <p:spPr bwMode="auto">
          <a:xfrm>
            <a:off x="5895975" y="3467100"/>
            <a:ext cx="71438" cy="71438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700" name="1743 Elipse">
            <a:extLst>
              <a:ext uri="{FF2B5EF4-FFF2-40B4-BE49-F238E27FC236}">
                <a16:creationId xmlns:a16="http://schemas.microsoft.com/office/drawing/2014/main" id="{80823451-2963-4183-A6B3-7D3E34D8FEB5}"/>
              </a:ext>
            </a:extLst>
          </p:cNvPr>
          <p:cNvSpPr>
            <a:spLocks noChangeAspect="1"/>
          </p:cNvSpPr>
          <p:nvPr/>
        </p:nvSpPr>
        <p:spPr bwMode="auto">
          <a:xfrm>
            <a:off x="5824538" y="3395663"/>
            <a:ext cx="71437" cy="71437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701" name="1744 Elipse">
            <a:extLst>
              <a:ext uri="{FF2B5EF4-FFF2-40B4-BE49-F238E27FC236}">
                <a16:creationId xmlns:a16="http://schemas.microsoft.com/office/drawing/2014/main" id="{30147E9A-A596-4C7D-902B-B4E5EC78E2D3}"/>
              </a:ext>
            </a:extLst>
          </p:cNvPr>
          <p:cNvSpPr>
            <a:spLocks noChangeAspect="1"/>
          </p:cNvSpPr>
          <p:nvPr/>
        </p:nvSpPr>
        <p:spPr bwMode="auto">
          <a:xfrm>
            <a:off x="5753100" y="3467100"/>
            <a:ext cx="71438" cy="71438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702" name="1745 Elipse">
            <a:extLst>
              <a:ext uri="{FF2B5EF4-FFF2-40B4-BE49-F238E27FC236}">
                <a16:creationId xmlns:a16="http://schemas.microsoft.com/office/drawing/2014/main" id="{D442E75C-61EB-4182-A2F9-D9C71A208B9F}"/>
              </a:ext>
            </a:extLst>
          </p:cNvPr>
          <p:cNvSpPr>
            <a:spLocks noChangeAspect="1"/>
          </p:cNvSpPr>
          <p:nvPr/>
        </p:nvSpPr>
        <p:spPr bwMode="auto">
          <a:xfrm>
            <a:off x="6048375" y="3619500"/>
            <a:ext cx="71438" cy="71438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703" name="1746 Elipse">
            <a:extLst>
              <a:ext uri="{FF2B5EF4-FFF2-40B4-BE49-F238E27FC236}">
                <a16:creationId xmlns:a16="http://schemas.microsoft.com/office/drawing/2014/main" id="{053E8A7A-354B-4DB0-95D5-FD71ABDD622F}"/>
              </a:ext>
            </a:extLst>
          </p:cNvPr>
          <p:cNvSpPr>
            <a:spLocks noChangeAspect="1"/>
          </p:cNvSpPr>
          <p:nvPr/>
        </p:nvSpPr>
        <p:spPr bwMode="auto">
          <a:xfrm>
            <a:off x="5976938" y="3548063"/>
            <a:ext cx="71437" cy="71437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704" name="1747 Elipse">
            <a:extLst>
              <a:ext uri="{FF2B5EF4-FFF2-40B4-BE49-F238E27FC236}">
                <a16:creationId xmlns:a16="http://schemas.microsoft.com/office/drawing/2014/main" id="{2D839BFA-887D-4FFA-82AA-03A762B933E8}"/>
              </a:ext>
            </a:extLst>
          </p:cNvPr>
          <p:cNvSpPr>
            <a:spLocks noChangeAspect="1"/>
          </p:cNvSpPr>
          <p:nvPr/>
        </p:nvSpPr>
        <p:spPr bwMode="auto">
          <a:xfrm>
            <a:off x="5905500" y="3619500"/>
            <a:ext cx="71438" cy="71438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705" name="1748 Elipse">
            <a:extLst>
              <a:ext uri="{FF2B5EF4-FFF2-40B4-BE49-F238E27FC236}">
                <a16:creationId xmlns:a16="http://schemas.microsoft.com/office/drawing/2014/main" id="{29EB8B9D-180E-4E6F-A620-33199C406E1E}"/>
              </a:ext>
            </a:extLst>
          </p:cNvPr>
          <p:cNvSpPr>
            <a:spLocks noChangeAspect="1"/>
          </p:cNvSpPr>
          <p:nvPr/>
        </p:nvSpPr>
        <p:spPr bwMode="auto">
          <a:xfrm>
            <a:off x="6200775" y="3771900"/>
            <a:ext cx="71438" cy="71438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706" name="1749 Elipse">
            <a:extLst>
              <a:ext uri="{FF2B5EF4-FFF2-40B4-BE49-F238E27FC236}">
                <a16:creationId xmlns:a16="http://schemas.microsoft.com/office/drawing/2014/main" id="{A31D5E94-6CDD-41F0-AE37-EB24D61C0E98}"/>
              </a:ext>
            </a:extLst>
          </p:cNvPr>
          <p:cNvSpPr>
            <a:spLocks noChangeAspect="1"/>
          </p:cNvSpPr>
          <p:nvPr/>
        </p:nvSpPr>
        <p:spPr bwMode="auto">
          <a:xfrm>
            <a:off x="6129338" y="3700463"/>
            <a:ext cx="71437" cy="71437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707" name="1750 Elipse">
            <a:extLst>
              <a:ext uri="{FF2B5EF4-FFF2-40B4-BE49-F238E27FC236}">
                <a16:creationId xmlns:a16="http://schemas.microsoft.com/office/drawing/2014/main" id="{3FFBC332-CEB9-42AD-8443-B1AAE994CC3E}"/>
              </a:ext>
            </a:extLst>
          </p:cNvPr>
          <p:cNvSpPr>
            <a:spLocks noChangeAspect="1"/>
          </p:cNvSpPr>
          <p:nvPr/>
        </p:nvSpPr>
        <p:spPr bwMode="auto">
          <a:xfrm>
            <a:off x="6057900" y="3771900"/>
            <a:ext cx="71438" cy="71438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708" name="1751 Elipse">
            <a:extLst>
              <a:ext uri="{FF2B5EF4-FFF2-40B4-BE49-F238E27FC236}">
                <a16:creationId xmlns:a16="http://schemas.microsoft.com/office/drawing/2014/main" id="{BA3E55F3-53D8-4B52-95AA-30305B71FBD3}"/>
              </a:ext>
            </a:extLst>
          </p:cNvPr>
          <p:cNvSpPr>
            <a:spLocks noChangeAspect="1"/>
          </p:cNvSpPr>
          <p:nvPr/>
        </p:nvSpPr>
        <p:spPr bwMode="auto">
          <a:xfrm>
            <a:off x="6353175" y="3924300"/>
            <a:ext cx="71438" cy="71438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709" name="1752 Elipse">
            <a:extLst>
              <a:ext uri="{FF2B5EF4-FFF2-40B4-BE49-F238E27FC236}">
                <a16:creationId xmlns:a16="http://schemas.microsoft.com/office/drawing/2014/main" id="{627B0C16-5E46-48E9-BC9D-B27D4C67B14F}"/>
              </a:ext>
            </a:extLst>
          </p:cNvPr>
          <p:cNvSpPr>
            <a:spLocks noChangeAspect="1"/>
          </p:cNvSpPr>
          <p:nvPr/>
        </p:nvSpPr>
        <p:spPr bwMode="auto">
          <a:xfrm>
            <a:off x="6281738" y="3852863"/>
            <a:ext cx="71437" cy="71437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710" name="1753 Elipse">
            <a:extLst>
              <a:ext uri="{FF2B5EF4-FFF2-40B4-BE49-F238E27FC236}">
                <a16:creationId xmlns:a16="http://schemas.microsoft.com/office/drawing/2014/main" id="{DC028E0B-2F7F-4D58-B736-FC4771045E81}"/>
              </a:ext>
            </a:extLst>
          </p:cNvPr>
          <p:cNvSpPr>
            <a:spLocks noChangeAspect="1"/>
          </p:cNvSpPr>
          <p:nvPr/>
        </p:nvSpPr>
        <p:spPr bwMode="auto">
          <a:xfrm>
            <a:off x="6210300" y="3924300"/>
            <a:ext cx="71438" cy="71438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711" name="1754 Elipse">
            <a:extLst>
              <a:ext uri="{FF2B5EF4-FFF2-40B4-BE49-F238E27FC236}">
                <a16:creationId xmlns:a16="http://schemas.microsoft.com/office/drawing/2014/main" id="{BCECD298-63F6-49D3-A666-E4221839B44F}"/>
              </a:ext>
            </a:extLst>
          </p:cNvPr>
          <p:cNvSpPr>
            <a:spLocks noChangeAspect="1"/>
          </p:cNvSpPr>
          <p:nvPr/>
        </p:nvSpPr>
        <p:spPr bwMode="auto">
          <a:xfrm>
            <a:off x="6505575" y="4076700"/>
            <a:ext cx="71438" cy="71438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712" name="1755 Elipse">
            <a:extLst>
              <a:ext uri="{FF2B5EF4-FFF2-40B4-BE49-F238E27FC236}">
                <a16:creationId xmlns:a16="http://schemas.microsoft.com/office/drawing/2014/main" id="{E8D72065-C614-4CAC-9AEF-496DB7F01002}"/>
              </a:ext>
            </a:extLst>
          </p:cNvPr>
          <p:cNvSpPr>
            <a:spLocks noChangeAspect="1"/>
          </p:cNvSpPr>
          <p:nvPr/>
        </p:nvSpPr>
        <p:spPr bwMode="auto">
          <a:xfrm>
            <a:off x="6434138" y="4005263"/>
            <a:ext cx="71437" cy="71437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713" name="1756 Elipse">
            <a:extLst>
              <a:ext uri="{FF2B5EF4-FFF2-40B4-BE49-F238E27FC236}">
                <a16:creationId xmlns:a16="http://schemas.microsoft.com/office/drawing/2014/main" id="{3DF7F246-0F19-4FEC-B024-487A8A70709C}"/>
              </a:ext>
            </a:extLst>
          </p:cNvPr>
          <p:cNvSpPr>
            <a:spLocks noChangeAspect="1"/>
          </p:cNvSpPr>
          <p:nvPr/>
        </p:nvSpPr>
        <p:spPr bwMode="auto">
          <a:xfrm>
            <a:off x="6362700" y="4076700"/>
            <a:ext cx="71438" cy="71438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714" name="1757 Elipse">
            <a:extLst>
              <a:ext uri="{FF2B5EF4-FFF2-40B4-BE49-F238E27FC236}">
                <a16:creationId xmlns:a16="http://schemas.microsoft.com/office/drawing/2014/main" id="{56980A4D-0DB0-4DAD-B58F-C3D9B8D864FA}"/>
              </a:ext>
            </a:extLst>
          </p:cNvPr>
          <p:cNvSpPr>
            <a:spLocks noChangeAspect="1"/>
          </p:cNvSpPr>
          <p:nvPr/>
        </p:nvSpPr>
        <p:spPr bwMode="auto">
          <a:xfrm>
            <a:off x="6657975" y="4229100"/>
            <a:ext cx="71438" cy="71438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715" name="1758 Elipse">
            <a:extLst>
              <a:ext uri="{FF2B5EF4-FFF2-40B4-BE49-F238E27FC236}">
                <a16:creationId xmlns:a16="http://schemas.microsoft.com/office/drawing/2014/main" id="{B0750CB1-ECAB-4F86-89CF-1BE441DA7C22}"/>
              </a:ext>
            </a:extLst>
          </p:cNvPr>
          <p:cNvSpPr>
            <a:spLocks noChangeAspect="1"/>
          </p:cNvSpPr>
          <p:nvPr/>
        </p:nvSpPr>
        <p:spPr bwMode="auto">
          <a:xfrm>
            <a:off x="6586538" y="4157663"/>
            <a:ext cx="71437" cy="71437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716" name="1759 Elipse">
            <a:extLst>
              <a:ext uri="{FF2B5EF4-FFF2-40B4-BE49-F238E27FC236}">
                <a16:creationId xmlns:a16="http://schemas.microsoft.com/office/drawing/2014/main" id="{5DC73222-F70D-4ECC-9B55-0F43D0D6A946}"/>
              </a:ext>
            </a:extLst>
          </p:cNvPr>
          <p:cNvSpPr>
            <a:spLocks noChangeAspect="1"/>
          </p:cNvSpPr>
          <p:nvPr/>
        </p:nvSpPr>
        <p:spPr bwMode="auto">
          <a:xfrm>
            <a:off x="6515100" y="4229100"/>
            <a:ext cx="71438" cy="71438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717" name="1760 Elipse">
            <a:extLst>
              <a:ext uri="{FF2B5EF4-FFF2-40B4-BE49-F238E27FC236}">
                <a16:creationId xmlns:a16="http://schemas.microsoft.com/office/drawing/2014/main" id="{733DF01F-D96D-423C-A9CD-0F5B51058C77}"/>
              </a:ext>
            </a:extLst>
          </p:cNvPr>
          <p:cNvSpPr>
            <a:spLocks noChangeAspect="1"/>
          </p:cNvSpPr>
          <p:nvPr/>
        </p:nvSpPr>
        <p:spPr bwMode="auto">
          <a:xfrm>
            <a:off x="6810375" y="4381500"/>
            <a:ext cx="71438" cy="71438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718" name="1761 Elipse">
            <a:extLst>
              <a:ext uri="{FF2B5EF4-FFF2-40B4-BE49-F238E27FC236}">
                <a16:creationId xmlns:a16="http://schemas.microsoft.com/office/drawing/2014/main" id="{74DB6971-0E71-4662-8A4F-0565B03F4A81}"/>
              </a:ext>
            </a:extLst>
          </p:cNvPr>
          <p:cNvSpPr>
            <a:spLocks noChangeAspect="1"/>
          </p:cNvSpPr>
          <p:nvPr/>
        </p:nvSpPr>
        <p:spPr bwMode="auto">
          <a:xfrm>
            <a:off x="6738938" y="4310063"/>
            <a:ext cx="71437" cy="71437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719" name="1762 Elipse">
            <a:extLst>
              <a:ext uri="{FF2B5EF4-FFF2-40B4-BE49-F238E27FC236}">
                <a16:creationId xmlns:a16="http://schemas.microsoft.com/office/drawing/2014/main" id="{E49F4E5F-020F-4169-8318-B43A2D94C044}"/>
              </a:ext>
            </a:extLst>
          </p:cNvPr>
          <p:cNvSpPr>
            <a:spLocks noChangeAspect="1"/>
          </p:cNvSpPr>
          <p:nvPr/>
        </p:nvSpPr>
        <p:spPr bwMode="auto">
          <a:xfrm>
            <a:off x="6667500" y="4381500"/>
            <a:ext cx="71438" cy="71438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720" name="1763 Elipse">
            <a:extLst>
              <a:ext uri="{FF2B5EF4-FFF2-40B4-BE49-F238E27FC236}">
                <a16:creationId xmlns:a16="http://schemas.microsoft.com/office/drawing/2014/main" id="{43C27E6A-C1B8-4BBB-B35F-4F024C5985EE}"/>
              </a:ext>
            </a:extLst>
          </p:cNvPr>
          <p:cNvSpPr>
            <a:spLocks noChangeAspect="1"/>
          </p:cNvSpPr>
          <p:nvPr/>
        </p:nvSpPr>
        <p:spPr bwMode="auto">
          <a:xfrm>
            <a:off x="6962775" y="4533900"/>
            <a:ext cx="71438" cy="71438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721" name="1764 Elipse">
            <a:extLst>
              <a:ext uri="{FF2B5EF4-FFF2-40B4-BE49-F238E27FC236}">
                <a16:creationId xmlns:a16="http://schemas.microsoft.com/office/drawing/2014/main" id="{30B4B819-378E-4A69-A9FC-D75DC685D7C9}"/>
              </a:ext>
            </a:extLst>
          </p:cNvPr>
          <p:cNvSpPr>
            <a:spLocks noChangeAspect="1"/>
          </p:cNvSpPr>
          <p:nvPr/>
        </p:nvSpPr>
        <p:spPr bwMode="auto">
          <a:xfrm>
            <a:off x="6891338" y="4462463"/>
            <a:ext cx="71437" cy="71437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722" name="1765 Elipse">
            <a:extLst>
              <a:ext uri="{FF2B5EF4-FFF2-40B4-BE49-F238E27FC236}">
                <a16:creationId xmlns:a16="http://schemas.microsoft.com/office/drawing/2014/main" id="{2D120700-E5CF-45C3-A513-622A2D576275}"/>
              </a:ext>
            </a:extLst>
          </p:cNvPr>
          <p:cNvSpPr>
            <a:spLocks noChangeAspect="1"/>
          </p:cNvSpPr>
          <p:nvPr/>
        </p:nvSpPr>
        <p:spPr bwMode="auto">
          <a:xfrm>
            <a:off x="6819900" y="4533900"/>
            <a:ext cx="71438" cy="71438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723" name="1766 Elipse">
            <a:extLst>
              <a:ext uri="{FF2B5EF4-FFF2-40B4-BE49-F238E27FC236}">
                <a16:creationId xmlns:a16="http://schemas.microsoft.com/office/drawing/2014/main" id="{52E628FD-0646-4D94-B998-39ABCC8FEB0A}"/>
              </a:ext>
            </a:extLst>
          </p:cNvPr>
          <p:cNvSpPr>
            <a:spLocks noChangeAspect="1"/>
          </p:cNvSpPr>
          <p:nvPr/>
        </p:nvSpPr>
        <p:spPr bwMode="auto">
          <a:xfrm>
            <a:off x="7115175" y="4686300"/>
            <a:ext cx="71438" cy="71438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724" name="1767 Elipse">
            <a:extLst>
              <a:ext uri="{FF2B5EF4-FFF2-40B4-BE49-F238E27FC236}">
                <a16:creationId xmlns:a16="http://schemas.microsoft.com/office/drawing/2014/main" id="{91F85526-2685-46DB-BEF8-8C7DFE44751E}"/>
              </a:ext>
            </a:extLst>
          </p:cNvPr>
          <p:cNvSpPr>
            <a:spLocks noChangeAspect="1"/>
          </p:cNvSpPr>
          <p:nvPr/>
        </p:nvSpPr>
        <p:spPr bwMode="auto">
          <a:xfrm>
            <a:off x="7043738" y="4614863"/>
            <a:ext cx="71437" cy="71437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725" name="1768 Elipse">
            <a:extLst>
              <a:ext uri="{FF2B5EF4-FFF2-40B4-BE49-F238E27FC236}">
                <a16:creationId xmlns:a16="http://schemas.microsoft.com/office/drawing/2014/main" id="{24F00B6F-9F9B-4E05-AC83-B9DFB6A807DC}"/>
              </a:ext>
            </a:extLst>
          </p:cNvPr>
          <p:cNvSpPr>
            <a:spLocks noChangeAspect="1"/>
          </p:cNvSpPr>
          <p:nvPr/>
        </p:nvSpPr>
        <p:spPr bwMode="auto">
          <a:xfrm>
            <a:off x="6972300" y="4686300"/>
            <a:ext cx="71438" cy="71438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726" name="1769 Elipse">
            <a:extLst>
              <a:ext uri="{FF2B5EF4-FFF2-40B4-BE49-F238E27FC236}">
                <a16:creationId xmlns:a16="http://schemas.microsoft.com/office/drawing/2014/main" id="{C1DDBAEC-0C21-4F56-A8AE-AD4652642877}"/>
              </a:ext>
            </a:extLst>
          </p:cNvPr>
          <p:cNvSpPr>
            <a:spLocks noChangeAspect="1"/>
          </p:cNvSpPr>
          <p:nvPr/>
        </p:nvSpPr>
        <p:spPr bwMode="auto">
          <a:xfrm>
            <a:off x="7267575" y="4838700"/>
            <a:ext cx="71438" cy="71438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727" name="1770 Elipse">
            <a:extLst>
              <a:ext uri="{FF2B5EF4-FFF2-40B4-BE49-F238E27FC236}">
                <a16:creationId xmlns:a16="http://schemas.microsoft.com/office/drawing/2014/main" id="{DCE0B8B7-5DBF-46FB-AFF5-5A13931D8C36}"/>
              </a:ext>
            </a:extLst>
          </p:cNvPr>
          <p:cNvSpPr>
            <a:spLocks noChangeAspect="1"/>
          </p:cNvSpPr>
          <p:nvPr/>
        </p:nvSpPr>
        <p:spPr bwMode="auto">
          <a:xfrm>
            <a:off x="7196138" y="4767263"/>
            <a:ext cx="71437" cy="71437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728" name="1771 Elipse">
            <a:extLst>
              <a:ext uri="{FF2B5EF4-FFF2-40B4-BE49-F238E27FC236}">
                <a16:creationId xmlns:a16="http://schemas.microsoft.com/office/drawing/2014/main" id="{15DBB1D5-0530-480F-8D11-AD3C4DD00A25}"/>
              </a:ext>
            </a:extLst>
          </p:cNvPr>
          <p:cNvSpPr>
            <a:spLocks noChangeAspect="1"/>
          </p:cNvSpPr>
          <p:nvPr/>
        </p:nvSpPr>
        <p:spPr bwMode="auto">
          <a:xfrm>
            <a:off x="7124700" y="4838700"/>
            <a:ext cx="71438" cy="71438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729" name="1772 Elipse">
            <a:extLst>
              <a:ext uri="{FF2B5EF4-FFF2-40B4-BE49-F238E27FC236}">
                <a16:creationId xmlns:a16="http://schemas.microsoft.com/office/drawing/2014/main" id="{05D00FEB-A01D-4C94-A7C6-E6456EF910A2}"/>
              </a:ext>
            </a:extLst>
          </p:cNvPr>
          <p:cNvSpPr>
            <a:spLocks noChangeAspect="1"/>
          </p:cNvSpPr>
          <p:nvPr/>
        </p:nvSpPr>
        <p:spPr bwMode="auto">
          <a:xfrm>
            <a:off x="7419975" y="4991100"/>
            <a:ext cx="71438" cy="71438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730" name="1773 Elipse">
            <a:extLst>
              <a:ext uri="{FF2B5EF4-FFF2-40B4-BE49-F238E27FC236}">
                <a16:creationId xmlns:a16="http://schemas.microsoft.com/office/drawing/2014/main" id="{07E177B9-793F-499A-B27C-9B02142F8BFA}"/>
              </a:ext>
            </a:extLst>
          </p:cNvPr>
          <p:cNvSpPr>
            <a:spLocks noChangeAspect="1"/>
          </p:cNvSpPr>
          <p:nvPr/>
        </p:nvSpPr>
        <p:spPr bwMode="auto">
          <a:xfrm>
            <a:off x="7348538" y="4919663"/>
            <a:ext cx="71437" cy="71437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731" name="1774 Elipse">
            <a:extLst>
              <a:ext uri="{FF2B5EF4-FFF2-40B4-BE49-F238E27FC236}">
                <a16:creationId xmlns:a16="http://schemas.microsoft.com/office/drawing/2014/main" id="{955A13EC-D2C9-4263-8FD0-39E6D5709E02}"/>
              </a:ext>
            </a:extLst>
          </p:cNvPr>
          <p:cNvSpPr>
            <a:spLocks noChangeAspect="1"/>
          </p:cNvSpPr>
          <p:nvPr/>
        </p:nvSpPr>
        <p:spPr bwMode="auto">
          <a:xfrm>
            <a:off x="7277100" y="4991100"/>
            <a:ext cx="71438" cy="71438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732" name="1775 Elipse">
            <a:extLst>
              <a:ext uri="{FF2B5EF4-FFF2-40B4-BE49-F238E27FC236}">
                <a16:creationId xmlns:a16="http://schemas.microsoft.com/office/drawing/2014/main" id="{7A5FD8E2-C92D-403B-8D1F-06DB147DDA91}"/>
              </a:ext>
            </a:extLst>
          </p:cNvPr>
          <p:cNvSpPr>
            <a:spLocks noChangeAspect="1"/>
          </p:cNvSpPr>
          <p:nvPr/>
        </p:nvSpPr>
        <p:spPr bwMode="auto">
          <a:xfrm>
            <a:off x="7572375" y="5143500"/>
            <a:ext cx="71438" cy="71438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733" name="1776 Elipse">
            <a:extLst>
              <a:ext uri="{FF2B5EF4-FFF2-40B4-BE49-F238E27FC236}">
                <a16:creationId xmlns:a16="http://schemas.microsoft.com/office/drawing/2014/main" id="{83668C7D-FCE3-4242-8B24-0F25CA4B6871}"/>
              </a:ext>
            </a:extLst>
          </p:cNvPr>
          <p:cNvSpPr>
            <a:spLocks noChangeAspect="1"/>
          </p:cNvSpPr>
          <p:nvPr/>
        </p:nvSpPr>
        <p:spPr bwMode="auto">
          <a:xfrm>
            <a:off x="7500938" y="5072063"/>
            <a:ext cx="71437" cy="71437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734" name="1777 Elipse">
            <a:extLst>
              <a:ext uri="{FF2B5EF4-FFF2-40B4-BE49-F238E27FC236}">
                <a16:creationId xmlns:a16="http://schemas.microsoft.com/office/drawing/2014/main" id="{1ACD9254-EB38-466F-9033-53BB05C108DB}"/>
              </a:ext>
            </a:extLst>
          </p:cNvPr>
          <p:cNvSpPr>
            <a:spLocks noChangeAspect="1"/>
          </p:cNvSpPr>
          <p:nvPr/>
        </p:nvSpPr>
        <p:spPr bwMode="auto">
          <a:xfrm>
            <a:off x="7429500" y="5143500"/>
            <a:ext cx="71438" cy="71438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735" name="1778 Elipse">
            <a:extLst>
              <a:ext uri="{FF2B5EF4-FFF2-40B4-BE49-F238E27FC236}">
                <a16:creationId xmlns:a16="http://schemas.microsoft.com/office/drawing/2014/main" id="{252E72A2-5E52-47F0-BC93-6EAE2BFEDD15}"/>
              </a:ext>
            </a:extLst>
          </p:cNvPr>
          <p:cNvSpPr>
            <a:spLocks noChangeAspect="1"/>
          </p:cNvSpPr>
          <p:nvPr/>
        </p:nvSpPr>
        <p:spPr bwMode="auto">
          <a:xfrm>
            <a:off x="7724775" y="5295900"/>
            <a:ext cx="71438" cy="71438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736" name="1779 Elipse">
            <a:extLst>
              <a:ext uri="{FF2B5EF4-FFF2-40B4-BE49-F238E27FC236}">
                <a16:creationId xmlns:a16="http://schemas.microsoft.com/office/drawing/2014/main" id="{77D60011-D179-4270-86C4-5C8DB150455D}"/>
              </a:ext>
            </a:extLst>
          </p:cNvPr>
          <p:cNvSpPr>
            <a:spLocks noChangeAspect="1"/>
          </p:cNvSpPr>
          <p:nvPr/>
        </p:nvSpPr>
        <p:spPr bwMode="auto">
          <a:xfrm>
            <a:off x="7653338" y="5224463"/>
            <a:ext cx="71437" cy="71437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737" name="1780 Elipse">
            <a:extLst>
              <a:ext uri="{FF2B5EF4-FFF2-40B4-BE49-F238E27FC236}">
                <a16:creationId xmlns:a16="http://schemas.microsoft.com/office/drawing/2014/main" id="{60C0B58E-ACB2-4264-8167-241BCE5A0FAE}"/>
              </a:ext>
            </a:extLst>
          </p:cNvPr>
          <p:cNvSpPr>
            <a:spLocks noChangeAspect="1"/>
          </p:cNvSpPr>
          <p:nvPr/>
        </p:nvSpPr>
        <p:spPr bwMode="auto">
          <a:xfrm>
            <a:off x="7581900" y="5295900"/>
            <a:ext cx="71438" cy="71438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738" name="1781 Elipse">
            <a:extLst>
              <a:ext uri="{FF2B5EF4-FFF2-40B4-BE49-F238E27FC236}">
                <a16:creationId xmlns:a16="http://schemas.microsoft.com/office/drawing/2014/main" id="{47A2446D-6C8D-4931-8B88-22968A74A6C4}"/>
              </a:ext>
            </a:extLst>
          </p:cNvPr>
          <p:cNvSpPr>
            <a:spLocks noChangeAspect="1"/>
          </p:cNvSpPr>
          <p:nvPr/>
        </p:nvSpPr>
        <p:spPr bwMode="auto">
          <a:xfrm>
            <a:off x="7877175" y="5448300"/>
            <a:ext cx="71438" cy="71438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739" name="1782 Elipse">
            <a:extLst>
              <a:ext uri="{FF2B5EF4-FFF2-40B4-BE49-F238E27FC236}">
                <a16:creationId xmlns:a16="http://schemas.microsoft.com/office/drawing/2014/main" id="{AE311AD5-6872-4CD4-B1D4-61D8790ACD35}"/>
              </a:ext>
            </a:extLst>
          </p:cNvPr>
          <p:cNvSpPr>
            <a:spLocks noChangeAspect="1"/>
          </p:cNvSpPr>
          <p:nvPr/>
        </p:nvSpPr>
        <p:spPr bwMode="auto">
          <a:xfrm>
            <a:off x="7805738" y="5376863"/>
            <a:ext cx="71437" cy="71437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740" name="1783 Elipse">
            <a:extLst>
              <a:ext uri="{FF2B5EF4-FFF2-40B4-BE49-F238E27FC236}">
                <a16:creationId xmlns:a16="http://schemas.microsoft.com/office/drawing/2014/main" id="{9DD61731-296B-4BB2-A8E4-756A4AA99E21}"/>
              </a:ext>
            </a:extLst>
          </p:cNvPr>
          <p:cNvSpPr>
            <a:spLocks noChangeAspect="1"/>
          </p:cNvSpPr>
          <p:nvPr/>
        </p:nvSpPr>
        <p:spPr bwMode="auto">
          <a:xfrm>
            <a:off x="7734300" y="5448300"/>
            <a:ext cx="71438" cy="71438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741" name="1784 Elipse">
            <a:extLst>
              <a:ext uri="{FF2B5EF4-FFF2-40B4-BE49-F238E27FC236}">
                <a16:creationId xmlns:a16="http://schemas.microsoft.com/office/drawing/2014/main" id="{969DDFBD-E192-4611-AC38-4678FDE09F68}"/>
              </a:ext>
            </a:extLst>
          </p:cNvPr>
          <p:cNvSpPr>
            <a:spLocks noChangeAspect="1"/>
          </p:cNvSpPr>
          <p:nvPr/>
        </p:nvSpPr>
        <p:spPr bwMode="auto">
          <a:xfrm>
            <a:off x="8029575" y="5600700"/>
            <a:ext cx="71438" cy="71438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742" name="1785 Elipse">
            <a:extLst>
              <a:ext uri="{FF2B5EF4-FFF2-40B4-BE49-F238E27FC236}">
                <a16:creationId xmlns:a16="http://schemas.microsoft.com/office/drawing/2014/main" id="{C83AEA74-A8BE-4AC2-82A2-89513FE14569}"/>
              </a:ext>
            </a:extLst>
          </p:cNvPr>
          <p:cNvSpPr>
            <a:spLocks noChangeAspect="1"/>
          </p:cNvSpPr>
          <p:nvPr/>
        </p:nvSpPr>
        <p:spPr bwMode="auto">
          <a:xfrm>
            <a:off x="7958138" y="5529263"/>
            <a:ext cx="71437" cy="71437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743" name="1786 Elipse">
            <a:extLst>
              <a:ext uri="{FF2B5EF4-FFF2-40B4-BE49-F238E27FC236}">
                <a16:creationId xmlns:a16="http://schemas.microsoft.com/office/drawing/2014/main" id="{AD1CF594-AE5D-4307-A8B0-CA917A426718}"/>
              </a:ext>
            </a:extLst>
          </p:cNvPr>
          <p:cNvSpPr>
            <a:spLocks noChangeAspect="1"/>
          </p:cNvSpPr>
          <p:nvPr/>
        </p:nvSpPr>
        <p:spPr bwMode="auto">
          <a:xfrm>
            <a:off x="7886700" y="5600700"/>
            <a:ext cx="71438" cy="71438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744" name="1787 Elipse">
            <a:extLst>
              <a:ext uri="{FF2B5EF4-FFF2-40B4-BE49-F238E27FC236}">
                <a16:creationId xmlns:a16="http://schemas.microsoft.com/office/drawing/2014/main" id="{4E04E0CA-3050-4120-916B-84620BD1D43B}"/>
              </a:ext>
            </a:extLst>
          </p:cNvPr>
          <p:cNvSpPr>
            <a:spLocks noChangeAspect="1"/>
          </p:cNvSpPr>
          <p:nvPr/>
        </p:nvSpPr>
        <p:spPr bwMode="auto">
          <a:xfrm>
            <a:off x="8181975" y="5753100"/>
            <a:ext cx="71438" cy="71438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745" name="1788 Elipse">
            <a:extLst>
              <a:ext uri="{FF2B5EF4-FFF2-40B4-BE49-F238E27FC236}">
                <a16:creationId xmlns:a16="http://schemas.microsoft.com/office/drawing/2014/main" id="{57FC8931-1873-40F9-963F-9D5165D1794B}"/>
              </a:ext>
            </a:extLst>
          </p:cNvPr>
          <p:cNvSpPr>
            <a:spLocks noChangeAspect="1"/>
          </p:cNvSpPr>
          <p:nvPr/>
        </p:nvSpPr>
        <p:spPr bwMode="auto">
          <a:xfrm>
            <a:off x="8110538" y="5681663"/>
            <a:ext cx="71437" cy="71437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746" name="1789 Elipse">
            <a:extLst>
              <a:ext uri="{FF2B5EF4-FFF2-40B4-BE49-F238E27FC236}">
                <a16:creationId xmlns:a16="http://schemas.microsoft.com/office/drawing/2014/main" id="{F9CFE284-E368-4A07-A445-F22A4C458850}"/>
              </a:ext>
            </a:extLst>
          </p:cNvPr>
          <p:cNvSpPr>
            <a:spLocks noChangeAspect="1"/>
          </p:cNvSpPr>
          <p:nvPr/>
        </p:nvSpPr>
        <p:spPr bwMode="auto">
          <a:xfrm>
            <a:off x="8039100" y="5753100"/>
            <a:ext cx="71438" cy="71438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747" name="1790 Elipse">
            <a:extLst>
              <a:ext uri="{FF2B5EF4-FFF2-40B4-BE49-F238E27FC236}">
                <a16:creationId xmlns:a16="http://schemas.microsoft.com/office/drawing/2014/main" id="{AE8324C1-011F-47FD-935F-43CB0CBD8477}"/>
              </a:ext>
            </a:extLst>
          </p:cNvPr>
          <p:cNvSpPr>
            <a:spLocks noChangeAspect="1"/>
          </p:cNvSpPr>
          <p:nvPr/>
        </p:nvSpPr>
        <p:spPr bwMode="auto">
          <a:xfrm>
            <a:off x="8334375" y="5905500"/>
            <a:ext cx="71438" cy="71438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748" name="1791 Elipse">
            <a:extLst>
              <a:ext uri="{FF2B5EF4-FFF2-40B4-BE49-F238E27FC236}">
                <a16:creationId xmlns:a16="http://schemas.microsoft.com/office/drawing/2014/main" id="{09FEFD01-E9CF-462C-9685-0217C9050CC7}"/>
              </a:ext>
            </a:extLst>
          </p:cNvPr>
          <p:cNvSpPr>
            <a:spLocks noChangeAspect="1"/>
          </p:cNvSpPr>
          <p:nvPr/>
        </p:nvSpPr>
        <p:spPr bwMode="auto">
          <a:xfrm>
            <a:off x="8262938" y="5834063"/>
            <a:ext cx="71437" cy="71437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749" name="1792 Elipse">
            <a:extLst>
              <a:ext uri="{FF2B5EF4-FFF2-40B4-BE49-F238E27FC236}">
                <a16:creationId xmlns:a16="http://schemas.microsoft.com/office/drawing/2014/main" id="{78961FEA-28D6-4309-9D3A-466E766070DD}"/>
              </a:ext>
            </a:extLst>
          </p:cNvPr>
          <p:cNvSpPr>
            <a:spLocks noChangeAspect="1"/>
          </p:cNvSpPr>
          <p:nvPr/>
        </p:nvSpPr>
        <p:spPr bwMode="auto">
          <a:xfrm>
            <a:off x="8191500" y="5905500"/>
            <a:ext cx="71438" cy="71438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750" name="1793 Elipse">
            <a:extLst>
              <a:ext uri="{FF2B5EF4-FFF2-40B4-BE49-F238E27FC236}">
                <a16:creationId xmlns:a16="http://schemas.microsoft.com/office/drawing/2014/main" id="{2FFB27B7-00E2-47AC-A086-A1D6AA8B0C09}"/>
              </a:ext>
            </a:extLst>
          </p:cNvPr>
          <p:cNvSpPr>
            <a:spLocks noChangeAspect="1"/>
          </p:cNvSpPr>
          <p:nvPr/>
        </p:nvSpPr>
        <p:spPr bwMode="auto">
          <a:xfrm>
            <a:off x="8486775" y="6057900"/>
            <a:ext cx="71438" cy="71438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751" name="1794 Elipse">
            <a:extLst>
              <a:ext uri="{FF2B5EF4-FFF2-40B4-BE49-F238E27FC236}">
                <a16:creationId xmlns:a16="http://schemas.microsoft.com/office/drawing/2014/main" id="{44AD924D-7238-40A9-92F9-0A468C372BFE}"/>
              </a:ext>
            </a:extLst>
          </p:cNvPr>
          <p:cNvSpPr>
            <a:spLocks noChangeAspect="1"/>
          </p:cNvSpPr>
          <p:nvPr/>
        </p:nvSpPr>
        <p:spPr bwMode="auto">
          <a:xfrm>
            <a:off x="8415338" y="5986463"/>
            <a:ext cx="71437" cy="71437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752" name="1795 Elipse">
            <a:extLst>
              <a:ext uri="{FF2B5EF4-FFF2-40B4-BE49-F238E27FC236}">
                <a16:creationId xmlns:a16="http://schemas.microsoft.com/office/drawing/2014/main" id="{20EA1E54-BDDB-4DFB-86E8-86838AD2FF8D}"/>
              </a:ext>
            </a:extLst>
          </p:cNvPr>
          <p:cNvSpPr>
            <a:spLocks noChangeAspect="1"/>
          </p:cNvSpPr>
          <p:nvPr/>
        </p:nvSpPr>
        <p:spPr bwMode="auto">
          <a:xfrm>
            <a:off x="8343900" y="6057900"/>
            <a:ext cx="71438" cy="71438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753" name="1796 Elipse">
            <a:extLst>
              <a:ext uri="{FF2B5EF4-FFF2-40B4-BE49-F238E27FC236}">
                <a16:creationId xmlns:a16="http://schemas.microsoft.com/office/drawing/2014/main" id="{A7D71AB4-5BB7-4EC9-A0F4-49AF2C2CBE37}"/>
              </a:ext>
            </a:extLst>
          </p:cNvPr>
          <p:cNvSpPr>
            <a:spLocks noChangeAspect="1"/>
          </p:cNvSpPr>
          <p:nvPr/>
        </p:nvSpPr>
        <p:spPr bwMode="auto">
          <a:xfrm>
            <a:off x="8639175" y="6210300"/>
            <a:ext cx="71438" cy="71438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754" name="1797 Elipse">
            <a:extLst>
              <a:ext uri="{FF2B5EF4-FFF2-40B4-BE49-F238E27FC236}">
                <a16:creationId xmlns:a16="http://schemas.microsoft.com/office/drawing/2014/main" id="{6EEAB25C-23B8-4E8B-A6A2-1A3D7E989332}"/>
              </a:ext>
            </a:extLst>
          </p:cNvPr>
          <p:cNvSpPr>
            <a:spLocks noChangeAspect="1"/>
          </p:cNvSpPr>
          <p:nvPr/>
        </p:nvSpPr>
        <p:spPr bwMode="auto">
          <a:xfrm>
            <a:off x="8567738" y="6138863"/>
            <a:ext cx="71437" cy="71437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755" name="1798 Elipse">
            <a:extLst>
              <a:ext uri="{FF2B5EF4-FFF2-40B4-BE49-F238E27FC236}">
                <a16:creationId xmlns:a16="http://schemas.microsoft.com/office/drawing/2014/main" id="{46DA9EB1-958D-4D81-BC82-F0DF6D3C477E}"/>
              </a:ext>
            </a:extLst>
          </p:cNvPr>
          <p:cNvSpPr>
            <a:spLocks noChangeAspect="1"/>
          </p:cNvSpPr>
          <p:nvPr/>
        </p:nvSpPr>
        <p:spPr bwMode="auto">
          <a:xfrm>
            <a:off x="8496300" y="6210300"/>
            <a:ext cx="71438" cy="71438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756" name="1799 Elipse">
            <a:extLst>
              <a:ext uri="{FF2B5EF4-FFF2-40B4-BE49-F238E27FC236}">
                <a16:creationId xmlns:a16="http://schemas.microsoft.com/office/drawing/2014/main" id="{33B33241-A1FE-4194-94BF-1987ADCD729B}"/>
              </a:ext>
            </a:extLst>
          </p:cNvPr>
          <p:cNvSpPr>
            <a:spLocks noChangeAspect="1"/>
          </p:cNvSpPr>
          <p:nvPr/>
        </p:nvSpPr>
        <p:spPr bwMode="auto">
          <a:xfrm>
            <a:off x="8791575" y="6362700"/>
            <a:ext cx="71438" cy="71438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757" name="1800 Elipse">
            <a:extLst>
              <a:ext uri="{FF2B5EF4-FFF2-40B4-BE49-F238E27FC236}">
                <a16:creationId xmlns:a16="http://schemas.microsoft.com/office/drawing/2014/main" id="{178A684B-C2ED-49DB-BAB0-8823420F5E30}"/>
              </a:ext>
            </a:extLst>
          </p:cNvPr>
          <p:cNvSpPr>
            <a:spLocks noChangeAspect="1"/>
          </p:cNvSpPr>
          <p:nvPr/>
        </p:nvSpPr>
        <p:spPr bwMode="auto">
          <a:xfrm>
            <a:off x="8720138" y="6291263"/>
            <a:ext cx="71437" cy="71437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758" name="1801 Elipse">
            <a:extLst>
              <a:ext uri="{FF2B5EF4-FFF2-40B4-BE49-F238E27FC236}">
                <a16:creationId xmlns:a16="http://schemas.microsoft.com/office/drawing/2014/main" id="{246B6414-30E9-4DD1-9C34-D89FDC2F9CEF}"/>
              </a:ext>
            </a:extLst>
          </p:cNvPr>
          <p:cNvSpPr>
            <a:spLocks noChangeAspect="1"/>
          </p:cNvSpPr>
          <p:nvPr/>
        </p:nvSpPr>
        <p:spPr bwMode="auto">
          <a:xfrm>
            <a:off x="8648700" y="6362700"/>
            <a:ext cx="71438" cy="71438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759" name="1802 Elipse">
            <a:extLst>
              <a:ext uri="{FF2B5EF4-FFF2-40B4-BE49-F238E27FC236}">
                <a16:creationId xmlns:a16="http://schemas.microsoft.com/office/drawing/2014/main" id="{9666CD23-65E1-457D-8D3D-C2C89D756913}"/>
              </a:ext>
            </a:extLst>
          </p:cNvPr>
          <p:cNvSpPr>
            <a:spLocks noChangeAspect="1"/>
          </p:cNvSpPr>
          <p:nvPr/>
        </p:nvSpPr>
        <p:spPr bwMode="auto">
          <a:xfrm>
            <a:off x="5572125" y="2786063"/>
            <a:ext cx="71438" cy="71437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760" name="1803 Elipse">
            <a:extLst>
              <a:ext uri="{FF2B5EF4-FFF2-40B4-BE49-F238E27FC236}">
                <a16:creationId xmlns:a16="http://schemas.microsoft.com/office/drawing/2014/main" id="{80D186DE-E693-4026-82FB-5858717B7584}"/>
              </a:ext>
            </a:extLst>
          </p:cNvPr>
          <p:cNvSpPr>
            <a:spLocks noChangeAspect="1"/>
          </p:cNvSpPr>
          <p:nvPr/>
        </p:nvSpPr>
        <p:spPr bwMode="auto">
          <a:xfrm>
            <a:off x="5500688" y="2714625"/>
            <a:ext cx="71437" cy="71438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761" name="1804 Elipse">
            <a:extLst>
              <a:ext uri="{FF2B5EF4-FFF2-40B4-BE49-F238E27FC236}">
                <a16:creationId xmlns:a16="http://schemas.microsoft.com/office/drawing/2014/main" id="{A39B75A6-67E4-4C09-8EE0-B0AA0BFD0AE9}"/>
              </a:ext>
            </a:extLst>
          </p:cNvPr>
          <p:cNvSpPr>
            <a:spLocks noChangeAspect="1"/>
          </p:cNvSpPr>
          <p:nvPr/>
        </p:nvSpPr>
        <p:spPr bwMode="auto">
          <a:xfrm>
            <a:off x="5429250" y="2786063"/>
            <a:ext cx="71438" cy="71437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762" name="1808 Elipse">
            <a:extLst>
              <a:ext uri="{FF2B5EF4-FFF2-40B4-BE49-F238E27FC236}">
                <a16:creationId xmlns:a16="http://schemas.microsoft.com/office/drawing/2014/main" id="{A6F6AF67-F5B7-41D1-A5AB-33198F68C03A}"/>
              </a:ext>
            </a:extLst>
          </p:cNvPr>
          <p:cNvSpPr>
            <a:spLocks noChangeAspect="1"/>
          </p:cNvSpPr>
          <p:nvPr/>
        </p:nvSpPr>
        <p:spPr bwMode="auto">
          <a:xfrm>
            <a:off x="5724525" y="2938463"/>
            <a:ext cx="71438" cy="71437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763" name="1809 Elipse">
            <a:extLst>
              <a:ext uri="{FF2B5EF4-FFF2-40B4-BE49-F238E27FC236}">
                <a16:creationId xmlns:a16="http://schemas.microsoft.com/office/drawing/2014/main" id="{8A65D817-916C-4A8F-AC12-0C07CA11D395}"/>
              </a:ext>
            </a:extLst>
          </p:cNvPr>
          <p:cNvSpPr>
            <a:spLocks noChangeAspect="1"/>
          </p:cNvSpPr>
          <p:nvPr/>
        </p:nvSpPr>
        <p:spPr bwMode="auto">
          <a:xfrm>
            <a:off x="5653088" y="2867025"/>
            <a:ext cx="71437" cy="71438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764" name="1810 Elipse">
            <a:extLst>
              <a:ext uri="{FF2B5EF4-FFF2-40B4-BE49-F238E27FC236}">
                <a16:creationId xmlns:a16="http://schemas.microsoft.com/office/drawing/2014/main" id="{407C6F84-05A8-45C5-834D-95593574BC27}"/>
              </a:ext>
            </a:extLst>
          </p:cNvPr>
          <p:cNvSpPr>
            <a:spLocks noChangeAspect="1"/>
          </p:cNvSpPr>
          <p:nvPr/>
        </p:nvSpPr>
        <p:spPr bwMode="auto">
          <a:xfrm>
            <a:off x="5581650" y="2938463"/>
            <a:ext cx="71438" cy="71437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765" name="1811 Elipse">
            <a:extLst>
              <a:ext uri="{FF2B5EF4-FFF2-40B4-BE49-F238E27FC236}">
                <a16:creationId xmlns:a16="http://schemas.microsoft.com/office/drawing/2014/main" id="{9914DAD7-EAA9-4F43-9BBA-69ECF69756C3}"/>
              </a:ext>
            </a:extLst>
          </p:cNvPr>
          <p:cNvSpPr>
            <a:spLocks noChangeAspect="1"/>
          </p:cNvSpPr>
          <p:nvPr/>
        </p:nvSpPr>
        <p:spPr bwMode="auto">
          <a:xfrm>
            <a:off x="5876925" y="3090863"/>
            <a:ext cx="71438" cy="71437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766" name="1812 Elipse">
            <a:extLst>
              <a:ext uri="{FF2B5EF4-FFF2-40B4-BE49-F238E27FC236}">
                <a16:creationId xmlns:a16="http://schemas.microsoft.com/office/drawing/2014/main" id="{B28FDDB4-8FF2-42F6-9403-EC2FF1F3005B}"/>
              </a:ext>
            </a:extLst>
          </p:cNvPr>
          <p:cNvSpPr>
            <a:spLocks noChangeAspect="1"/>
          </p:cNvSpPr>
          <p:nvPr/>
        </p:nvSpPr>
        <p:spPr bwMode="auto">
          <a:xfrm>
            <a:off x="5805488" y="3019425"/>
            <a:ext cx="71437" cy="71438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767" name="1813 Elipse">
            <a:extLst>
              <a:ext uri="{FF2B5EF4-FFF2-40B4-BE49-F238E27FC236}">
                <a16:creationId xmlns:a16="http://schemas.microsoft.com/office/drawing/2014/main" id="{9D9D58B8-70BA-4CBF-8B8C-2D6DC701553C}"/>
              </a:ext>
            </a:extLst>
          </p:cNvPr>
          <p:cNvSpPr>
            <a:spLocks noChangeAspect="1"/>
          </p:cNvSpPr>
          <p:nvPr/>
        </p:nvSpPr>
        <p:spPr bwMode="auto">
          <a:xfrm>
            <a:off x="5734050" y="3090863"/>
            <a:ext cx="71438" cy="71437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768" name="1814 Elipse">
            <a:extLst>
              <a:ext uri="{FF2B5EF4-FFF2-40B4-BE49-F238E27FC236}">
                <a16:creationId xmlns:a16="http://schemas.microsoft.com/office/drawing/2014/main" id="{ECEE6D6E-076B-44F9-8B76-CD025728AA8B}"/>
              </a:ext>
            </a:extLst>
          </p:cNvPr>
          <p:cNvSpPr>
            <a:spLocks noChangeAspect="1"/>
          </p:cNvSpPr>
          <p:nvPr/>
        </p:nvSpPr>
        <p:spPr bwMode="auto">
          <a:xfrm>
            <a:off x="6029325" y="3243263"/>
            <a:ext cx="71438" cy="71437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769" name="1815 Elipse">
            <a:extLst>
              <a:ext uri="{FF2B5EF4-FFF2-40B4-BE49-F238E27FC236}">
                <a16:creationId xmlns:a16="http://schemas.microsoft.com/office/drawing/2014/main" id="{E963FBD8-84FC-41BB-A66A-9722D6B47B08}"/>
              </a:ext>
            </a:extLst>
          </p:cNvPr>
          <p:cNvSpPr>
            <a:spLocks noChangeAspect="1"/>
          </p:cNvSpPr>
          <p:nvPr/>
        </p:nvSpPr>
        <p:spPr bwMode="auto">
          <a:xfrm>
            <a:off x="5957888" y="3171825"/>
            <a:ext cx="71437" cy="71438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770" name="1816 Elipse">
            <a:extLst>
              <a:ext uri="{FF2B5EF4-FFF2-40B4-BE49-F238E27FC236}">
                <a16:creationId xmlns:a16="http://schemas.microsoft.com/office/drawing/2014/main" id="{87F62014-E61C-4EEA-AFB5-A03AB683BE84}"/>
              </a:ext>
            </a:extLst>
          </p:cNvPr>
          <p:cNvSpPr>
            <a:spLocks noChangeAspect="1"/>
          </p:cNvSpPr>
          <p:nvPr/>
        </p:nvSpPr>
        <p:spPr bwMode="auto">
          <a:xfrm>
            <a:off x="5886450" y="3243263"/>
            <a:ext cx="71438" cy="71437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771" name="1817 Elipse">
            <a:extLst>
              <a:ext uri="{FF2B5EF4-FFF2-40B4-BE49-F238E27FC236}">
                <a16:creationId xmlns:a16="http://schemas.microsoft.com/office/drawing/2014/main" id="{F03EE821-CE0E-4A28-A19E-1B3AE7A2D05D}"/>
              </a:ext>
            </a:extLst>
          </p:cNvPr>
          <p:cNvSpPr>
            <a:spLocks noChangeAspect="1"/>
          </p:cNvSpPr>
          <p:nvPr/>
        </p:nvSpPr>
        <p:spPr bwMode="auto">
          <a:xfrm>
            <a:off x="6181725" y="3395663"/>
            <a:ext cx="71438" cy="71437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772" name="1818 Elipse">
            <a:extLst>
              <a:ext uri="{FF2B5EF4-FFF2-40B4-BE49-F238E27FC236}">
                <a16:creationId xmlns:a16="http://schemas.microsoft.com/office/drawing/2014/main" id="{FAED6B56-6598-4A4C-9A29-6969C73A53A5}"/>
              </a:ext>
            </a:extLst>
          </p:cNvPr>
          <p:cNvSpPr>
            <a:spLocks noChangeAspect="1"/>
          </p:cNvSpPr>
          <p:nvPr/>
        </p:nvSpPr>
        <p:spPr bwMode="auto">
          <a:xfrm>
            <a:off x="6110288" y="3324225"/>
            <a:ext cx="71437" cy="71438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773" name="1819 Elipse">
            <a:extLst>
              <a:ext uri="{FF2B5EF4-FFF2-40B4-BE49-F238E27FC236}">
                <a16:creationId xmlns:a16="http://schemas.microsoft.com/office/drawing/2014/main" id="{088F1BC2-DE7E-4715-94D3-EC1DB11FB00F}"/>
              </a:ext>
            </a:extLst>
          </p:cNvPr>
          <p:cNvSpPr>
            <a:spLocks noChangeAspect="1"/>
          </p:cNvSpPr>
          <p:nvPr/>
        </p:nvSpPr>
        <p:spPr bwMode="auto">
          <a:xfrm>
            <a:off x="6038850" y="3395663"/>
            <a:ext cx="71438" cy="71437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774" name="1820 Elipse">
            <a:extLst>
              <a:ext uri="{FF2B5EF4-FFF2-40B4-BE49-F238E27FC236}">
                <a16:creationId xmlns:a16="http://schemas.microsoft.com/office/drawing/2014/main" id="{1B066763-D642-46B9-A83A-124FF9D6BDDB}"/>
              </a:ext>
            </a:extLst>
          </p:cNvPr>
          <p:cNvSpPr>
            <a:spLocks noChangeAspect="1"/>
          </p:cNvSpPr>
          <p:nvPr/>
        </p:nvSpPr>
        <p:spPr bwMode="auto">
          <a:xfrm>
            <a:off x="6334125" y="3548063"/>
            <a:ext cx="71438" cy="71437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775" name="1821 Elipse">
            <a:extLst>
              <a:ext uri="{FF2B5EF4-FFF2-40B4-BE49-F238E27FC236}">
                <a16:creationId xmlns:a16="http://schemas.microsoft.com/office/drawing/2014/main" id="{0A42A169-4C5F-4108-90D0-E4D31684182E}"/>
              </a:ext>
            </a:extLst>
          </p:cNvPr>
          <p:cNvSpPr>
            <a:spLocks noChangeAspect="1"/>
          </p:cNvSpPr>
          <p:nvPr/>
        </p:nvSpPr>
        <p:spPr bwMode="auto">
          <a:xfrm>
            <a:off x="6262688" y="3476625"/>
            <a:ext cx="71437" cy="71438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776" name="1822 Elipse">
            <a:extLst>
              <a:ext uri="{FF2B5EF4-FFF2-40B4-BE49-F238E27FC236}">
                <a16:creationId xmlns:a16="http://schemas.microsoft.com/office/drawing/2014/main" id="{72DEE330-3E78-498A-A7FD-C5154163BFBC}"/>
              </a:ext>
            </a:extLst>
          </p:cNvPr>
          <p:cNvSpPr>
            <a:spLocks noChangeAspect="1"/>
          </p:cNvSpPr>
          <p:nvPr/>
        </p:nvSpPr>
        <p:spPr bwMode="auto">
          <a:xfrm>
            <a:off x="6191250" y="3548063"/>
            <a:ext cx="71438" cy="71437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777" name="1823 Elipse">
            <a:extLst>
              <a:ext uri="{FF2B5EF4-FFF2-40B4-BE49-F238E27FC236}">
                <a16:creationId xmlns:a16="http://schemas.microsoft.com/office/drawing/2014/main" id="{8129B709-65B5-40AF-AD12-6B1F55C8372D}"/>
              </a:ext>
            </a:extLst>
          </p:cNvPr>
          <p:cNvSpPr>
            <a:spLocks noChangeAspect="1"/>
          </p:cNvSpPr>
          <p:nvPr/>
        </p:nvSpPr>
        <p:spPr bwMode="auto">
          <a:xfrm>
            <a:off x="6486525" y="3700463"/>
            <a:ext cx="71438" cy="71437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778" name="1824 Elipse">
            <a:extLst>
              <a:ext uri="{FF2B5EF4-FFF2-40B4-BE49-F238E27FC236}">
                <a16:creationId xmlns:a16="http://schemas.microsoft.com/office/drawing/2014/main" id="{7D6B575F-6604-4630-BFCE-0E38DCA5AB5E}"/>
              </a:ext>
            </a:extLst>
          </p:cNvPr>
          <p:cNvSpPr>
            <a:spLocks noChangeAspect="1"/>
          </p:cNvSpPr>
          <p:nvPr/>
        </p:nvSpPr>
        <p:spPr bwMode="auto">
          <a:xfrm>
            <a:off x="6415088" y="3629025"/>
            <a:ext cx="71437" cy="71438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779" name="1825 Elipse">
            <a:extLst>
              <a:ext uri="{FF2B5EF4-FFF2-40B4-BE49-F238E27FC236}">
                <a16:creationId xmlns:a16="http://schemas.microsoft.com/office/drawing/2014/main" id="{17E5C79D-5539-4B9A-A416-35B48AF7DE7D}"/>
              </a:ext>
            </a:extLst>
          </p:cNvPr>
          <p:cNvSpPr>
            <a:spLocks noChangeAspect="1"/>
          </p:cNvSpPr>
          <p:nvPr/>
        </p:nvSpPr>
        <p:spPr bwMode="auto">
          <a:xfrm>
            <a:off x="6343650" y="3700463"/>
            <a:ext cx="71438" cy="71437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780" name="1826 Elipse">
            <a:extLst>
              <a:ext uri="{FF2B5EF4-FFF2-40B4-BE49-F238E27FC236}">
                <a16:creationId xmlns:a16="http://schemas.microsoft.com/office/drawing/2014/main" id="{6AE7900E-7F4E-46D5-8CC0-6A66A08F97F7}"/>
              </a:ext>
            </a:extLst>
          </p:cNvPr>
          <p:cNvSpPr>
            <a:spLocks noChangeAspect="1"/>
          </p:cNvSpPr>
          <p:nvPr/>
        </p:nvSpPr>
        <p:spPr bwMode="auto">
          <a:xfrm>
            <a:off x="6638925" y="3852863"/>
            <a:ext cx="71438" cy="71437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781" name="1827 Elipse">
            <a:extLst>
              <a:ext uri="{FF2B5EF4-FFF2-40B4-BE49-F238E27FC236}">
                <a16:creationId xmlns:a16="http://schemas.microsoft.com/office/drawing/2014/main" id="{DD978152-25D6-4FE4-97E1-1D18DD4F095D}"/>
              </a:ext>
            </a:extLst>
          </p:cNvPr>
          <p:cNvSpPr>
            <a:spLocks noChangeAspect="1"/>
          </p:cNvSpPr>
          <p:nvPr/>
        </p:nvSpPr>
        <p:spPr bwMode="auto">
          <a:xfrm>
            <a:off x="6567488" y="3781425"/>
            <a:ext cx="71437" cy="71438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782" name="1828 Elipse">
            <a:extLst>
              <a:ext uri="{FF2B5EF4-FFF2-40B4-BE49-F238E27FC236}">
                <a16:creationId xmlns:a16="http://schemas.microsoft.com/office/drawing/2014/main" id="{2F8A783B-5380-4A75-A1E6-E9F20337A9E1}"/>
              </a:ext>
            </a:extLst>
          </p:cNvPr>
          <p:cNvSpPr>
            <a:spLocks noChangeAspect="1"/>
          </p:cNvSpPr>
          <p:nvPr/>
        </p:nvSpPr>
        <p:spPr bwMode="auto">
          <a:xfrm>
            <a:off x="6496050" y="3852863"/>
            <a:ext cx="71438" cy="71437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783" name="1829 Elipse">
            <a:extLst>
              <a:ext uri="{FF2B5EF4-FFF2-40B4-BE49-F238E27FC236}">
                <a16:creationId xmlns:a16="http://schemas.microsoft.com/office/drawing/2014/main" id="{C3E4384E-0A1C-4862-B63A-05F9D09DBF12}"/>
              </a:ext>
            </a:extLst>
          </p:cNvPr>
          <p:cNvSpPr>
            <a:spLocks noChangeAspect="1"/>
          </p:cNvSpPr>
          <p:nvPr/>
        </p:nvSpPr>
        <p:spPr bwMode="auto">
          <a:xfrm>
            <a:off x="6791325" y="4005263"/>
            <a:ext cx="71438" cy="71437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784" name="1830 Elipse">
            <a:extLst>
              <a:ext uri="{FF2B5EF4-FFF2-40B4-BE49-F238E27FC236}">
                <a16:creationId xmlns:a16="http://schemas.microsoft.com/office/drawing/2014/main" id="{DFAC70A3-FD08-4C0D-A9D9-904BAE00288A}"/>
              </a:ext>
            </a:extLst>
          </p:cNvPr>
          <p:cNvSpPr>
            <a:spLocks noChangeAspect="1"/>
          </p:cNvSpPr>
          <p:nvPr/>
        </p:nvSpPr>
        <p:spPr bwMode="auto">
          <a:xfrm>
            <a:off x="6719888" y="3933825"/>
            <a:ext cx="71437" cy="71438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785" name="1831 Elipse">
            <a:extLst>
              <a:ext uri="{FF2B5EF4-FFF2-40B4-BE49-F238E27FC236}">
                <a16:creationId xmlns:a16="http://schemas.microsoft.com/office/drawing/2014/main" id="{66B12DCB-7508-407A-9F2B-D55AE544CB6C}"/>
              </a:ext>
            </a:extLst>
          </p:cNvPr>
          <p:cNvSpPr>
            <a:spLocks noChangeAspect="1"/>
          </p:cNvSpPr>
          <p:nvPr/>
        </p:nvSpPr>
        <p:spPr bwMode="auto">
          <a:xfrm>
            <a:off x="6648450" y="4005263"/>
            <a:ext cx="71438" cy="71437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786" name="1832 Elipse">
            <a:extLst>
              <a:ext uri="{FF2B5EF4-FFF2-40B4-BE49-F238E27FC236}">
                <a16:creationId xmlns:a16="http://schemas.microsoft.com/office/drawing/2014/main" id="{0690855D-D89B-470C-A11B-94830F3B8ED1}"/>
              </a:ext>
            </a:extLst>
          </p:cNvPr>
          <p:cNvSpPr>
            <a:spLocks noChangeAspect="1"/>
          </p:cNvSpPr>
          <p:nvPr/>
        </p:nvSpPr>
        <p:spPr bwMode="auto">
          <a:xfrm>
            <a:off x="6943725" y="4157663"/>
            <a:ext cx="71438" cy="71437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787" name="1833 Elipse">
            <a:extLst>
              <a:ext uri="{FF2B5EF4-FFF2-40B4-BE49-F238E27FC236}">
                <a16:creationId xmlns:a16="http://schemas.microsoft.com/office/drawing/2014/main" id="{A2D9CE67-5193-4CAC-A1D1-F5C4BF39553E}"/>
              </a:ext>
            </a:extLst>
          </p:cNvPr>
          <p:cNvSpPr>
            <a:spLocks noChangeAspect="1"/>
          </p:cNvSpPr>
          <p:nvPr/>
        </p:nvSpPr>
        <p:spPr bwMode="auto">
          <a:xfrm>
            <a:off x="6872288" y="4086225"/>
            <a:ext cx="71437" cy="71438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788" name="1834 Elipse">
            <a:extLst>
              <a:ext uri="{FF2B5EF4-FFF2-40B4-BE49-F238E27FC236}">
                <a16:creationId xmlns:a16="http://schemas.microsoft.com/office/drawing/2014/main" id="{FAE15818-80D0-4228-A8AA-3ADEBDC5604E}"/>
              </a:ext>
            </a:extLst>
          </p:cNvPr>
          <p:cNvSpPr>
            <a:spLocks noChangeAspect="1"/>
          </p:cNvSpPr>
          <p:nvPr/>
        </p:nvSpPr>
        <p:spPr bwMode="auto">
          <a:xfrm>
            <a:off x="6800850" y="4157663"/>
            <a:ext cx="71438" cy="71437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789" name="1835 Elipse">
            <a:extLst>
              <a:ext uri="{FF2B5EF4-FFF2-40B4-BE49-F238E27FC236}">
                <a16:creationId xmlns:a16="http://schemas.microsoft.com/office/drawing/2014/main" id="{9161C637-415F-4420-A978-96EDB37E7CFF}"/>
              </a:ext>
            </a:extLst>
          </p:cNvPr>
          <p:cNvSpPr>
            <a:spLocks noChangeAspect="1"/>
          </p:cNvSpPr>
          <p:nvPr/>
        </p:nvSpPr>
        <p:spPr bwMode="auto">
          <a:xfrm>
            <a:off x="7096125" y="4310063"/>
            <a:ext cx="71438" cy="71437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790" name="1836 Elipse">
            <a:extLst>
              <a:ext uri="{FF2B5EF4-FFF2-40B4-BE49-F238E27FC236}">
                <a16:creationId xmlns:a16="http://schemas.microsoft.com/office/drawing/2014/main" id="{3429B854-51B3-4170-A8F0-CA7556ABBECB}"/>
              </a:ext>
            </a:extLst>
          </p:cNvPr>
          <p:cNvSpPr>
            <a:spLocks noChangeAspect="1"/>
          </p:cNvSpPr>
          <p:nvPr/>
        </p:nvSpPr>
        <p:spPr bwMode="auto">
          <a:xfrm>
            <a:off x="7024688" y="4238625"/>
            <a:ext cx="71437" cy="71438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791" name="1837 Elipse">
            <a:extLst>
              <a:ext uri="{FF2B5EF4-FFF2-40B4-BE49-F238E27FC236}">
                <a16:creationId xmlns:a16="http://schemas.microsoft.com/office/drawing/2014/main" id="{5385AE93-9789-4299-90C4-B44317747C2D}"/>
              </a:ext>
            </a:extLst>
          </p:cNvPr>
          <p:cNvSpPr>
            <a:spLocks noChangeAspect="1"/>
          </p:cNvSpPr>
          <p:nvPr/>
        </p:nvSpPr>
        <p:spPr bwMode="auto">
          <a:xfrm>
            <a:off x="6953250" y="4310063"/>
            <a:ext cx="71438" cy="71437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792" name="1838 Elipse">
            <a:extLst>
              <a:ext uri="{FF2B5EF4-FFF2-40B4-BE49-F238E27FC236}">
                <a16:creationId xmlns:a16="http://schemas.microsoft.com/office/drawing/2014/main" id="{3B17D0BC-1487-4D6B-AE1F-8760FABEFA70}"/>
              </a:ext>
            </a:extLst>
          </p:cNvPr>
          <p:cNvSpPr>
            <a:spLocks noChangeAspect="1"/>
          </p:cNvSpPr>
          <p:nvPr/>
        </p:nvSpPr>
        <p:spPr bwMode="auto">
          <a:xfrm>
            <a:off x="7248525" y="4462463"/>
            <a:ext cx="71438" cy="71437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793" name="1839 Elipse">
            <a:extLst>
              <a:ext uri="{FF2B5EF4-FFF2-40B4-BE49-F238E27FC236}">
                <a16:creationId xmlns:a16="http://schemas.microsoft.com/office/drawing/2014/main" id="{BC8B8FD2-5EBF-48C8-A9DA-BBCBD47546D7}"/>
              </a:ext>
            </a:extLst>
          </p:cNvPr>
          <p:cNvSpPr>
            <a:spLocks noChangeAspect="1"/>
          </p:cNvSpPr>
          <p:nvPr/>
        </p:nvSpPr>
        <p:spPr bwMode="auto">
          <a:xfrm>
            <a:off x="7177088" y="4391025"/>
            <a:ext cx="71437" cy="71438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794" name="1840 Elipse">
            <a:extLst>
              <a:ext uri="{FF2B5EF4-FFF2-40B4-BE49-F238E27FC236}">
                <a16:creationId xmlns:a16="http://schemas.microsoft.com/office/drawing/2014/main" id="{A4D8AA89-3217-4736-8216-2FB216410E0F}"/>
              </a:ext>
            </a:extLst>
          </p:cNvPr>
          <p:cNvSpPr>
            <a:spLocks noChangeAspect="1"/>
          </p:cNvSpPr>
          <p:nvPr/>
        </p:nvSpPr>
        <p:spPr bwMode="auto">
          <a:xfrm>
            <a:off x="7105650" y="4462463"/>
            <a:ext cx="71438" cy="71437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795" name="1841 Elipse">
            <a:extLst>
              <a:ext uri="{FF2B5EF4-FFF2-40B4-BE49-F238E27FC236}">
                <a16:creationId xmlns:a16="http://schemas.microsoft.com/office/drawing/2014/main" id="{5B2EF3C6-A40D-413A-8146-4F85C53A99BD}"/>
              </a:ext>
            </a:extLst>
          </p:cNvPr>
          <p:cNvSpPr>
            <a:spLocks noChangeAspect="1"/>
          </p:cNvSpPr>
          <p:nvPr/>
        </p:nvSpPr>
        <p:spPr bwMode="auto">
          <a:xfrm>
            <a:off x="7400925" y="4614863"/>
            <a:ext cx="71438" cy="71437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796" name="1842 Elipse">
            <a:extLst>
              <a:ext uri="{FF2B5EF4-FFF2-40B4-BE49-F238E27FC236}">
                <a16:creationId xmlns:a16="http://schemas.microsoft.com/office/drawing/2014/main" id="{6EC9AC71-30E2-4853-B455-F48BA49FE185}"/>
              </a:ext>
            </a:extLst>
          </p:cNvPr>
          <p:cNvSpPr>
            <a:spLocks noChangeAspect="1"/>
          </p:cNvSpPr>
          <p:nvPr/>
        </p:nvSpPr>
        <p:spPr bwMode="auto">
          <a:xfrm>
            <a:off x="7329488" y="4543425"/>
            <a:ext cx="71437" cy="71438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797" name="1843 Elipse">
            <a:extLst>
              <a:ext uri="{FF2B5EF4-FFF2-40B4-BE49-F238E27FC236}">
                <a16:creationId xmlns:a16="http://schemas.microsoft.com/office/drawing/2014/main" id="{B9960604-D1D4-4449-B97B-0393F5C69424}"/>
              </a:ext>
            </a:extLst>
          </p:cNvPr>
          <p:cNvSpPr>
            <a:spLocks noChangeAspect="1"/>
          </p:cNvSpPr>
          <p:nvPr/>
        </p:nvSpPr>
        <p:spPr bwMode="auto">
          <a:xfrm>
            <a:off x="7258050" y="4614863"/>
            <a:ext cx="71438" cy="71437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798" name="1844 Elipse">
            <a:extLst>
              <a:ext uri="{FF2B5EF4-FFF2-40B4-BE49-F238E27FC236}">
                <a16:creationId xmlns:a16="http://schemas.microsoft.com/office/drawing/2014/main" id="{6E1EF3A0-CE7B-451B-B3C8-FF1D0A075329}"/>
              </a:ext>
            </a:extLst>
          </p:cNvPr>
          <p:cNvSpPr>
            <a:spLocks noChangeAspect="1"/>
          </p:cNvSpPr>
          <p:nvPr/>
        </p:nvSpPr>
        <p:spPr bwMode="auto">
          <a:xfrm>
            <a:off x="7553325" y="4767263"/>
            <a:ext cx="71438" cy="71437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799" name="1845 Elipse">
            <a:extLst>
              <a:ext uri="{FF2B5EF4-FFF2-40B4-BE49-F238E27FC236}">
                <a16:creationId xmlns:a16="http://schemas.microsoft.com/office/drawing/2014/main" id="{C256A32E-041B-4A3B-8310-8DC84CC79255}"/>
              </a:ext>
            </a:extLst>
          </p:cNvPr>
          <p:cNvSpPr>
            <a:spLocks noChangeAspect="1"/>
          </p:cNvSpPr>
          <p:nvPr/>
        </p:nvSpPr>
        <p:spPr bwMode="auto">
          <a:xfrm>
            <a:off x="7481888" y="4695825"/>
            <a:ext cx="71437" cy="71438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800" name="1846 Elipse">
            <a:extLst>
              <a:ext uri="{FF2B5EF4-FFF2-40B4-BE49-F238E27FC236}">
                <a16:creationId xmlns:a16="http://schemas.microsoft.com/office/drawing/2014/main" id="{E09DDCCC-1D73-43DA-BA63-99CA6B5C9812}"/>
              </a:ext>
            </a:extLst>
          </p:cNvPr>
          <p:cNvSpPr>
            <a:spLocks noChangeAspect="1"/>
          </p:cNvSpPr>
          <p:nvPr/>
        </p:nvSpPr>
        <p:spPr bwMode="auto">
          <a:xfrm>
            <a:off x="7410450" y="4767263"/>
            <a:ext cx="71438" cy="71437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801" name="1847 Elipse">
            <a:extLst>
              <a:ext uri="{FF2B5EF4-FFF2-40B4-BE49-F238E27FC236}">
                <a16:creationId xmlns:a16="http://schemas.microsoft.com/office/drawing/2014/main" id="{F2E0E0FC-928F-48E0-9EC9-FDD96C13DD62}"/>
              </a:ext>
            </a:extLst>
          </p:cNvPr>
          <p:cNvSpPr>
            <a:spLocks noChangeAspect="1"/>
          </p:cNvSpPr>
          <p:nvPr/>
        </p:nvSpPr>
        <p:spPr bwMode="auto">
          <a:xfrm>
            <a:off x="7705725" y="4919663"/>
            <a:ext cx="71438" cy="71437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802" name="1848 Elipse">
            <a:extLst>
              <a:ext uri="{FF2B5EF4-FFF2-40B4-BE49-F238E27FC236}">
                <a16:creationId xmlns:a16="http://schemas.microsoft.com/office/drawing/2014/main" id="{3530BF3C-A73B-42A3-9594-1CA9204EFD4A}"/>
              </a:ext>
            </a:extLst>
          </p:cNvPr>
          <p:cNvSpPr>
            <a:spLocks noChangeAspect="1"/>
          </p:cNvSpPr>
          <p:nvPr/>
        </p:nvSpPr>
        <p:spPr bwMode="auto">
          <a:xfrm>
            <a:off x="7634288" y="4848225"/>
            <a:ext cx="71437" cy="71438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803" name="1849 Elipse">
            <a:extLst>
              <a:ext uri="{FF2B5EF4-FFF2-40B4-BE49-F238E27FC236}">
                <a16:creationId xmlns:a16="http://schemas.microsoft.com/office/drawing/2014/main" id="{A682A13D-11F6-42D9-A5F3-18B089F9A4AC}"/>
              </a:ext>
            </a:extLst>
          </p:cNvPr>
          <p:cNvSpPr>
            <a:spLocks noChangeAspect="1"/>
          </p:cNvSpPr>
          <p:nvPr/>
        </p:nvSpPr>
        <p:spPr bwMode="auto">
          <a:xfrm>
            <a:off x="7562850" y="4919663"/>
            <a:ext cx="71438" cy="71437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804" name="1850 Elipse">
            <a:extLst>
              <a:ext uri="{FF2B5EF4-FFF2-40B4-BE49-F238E27FC236}">
                <a16:creationId xmlns:a16="http://schemas.microsoft.com/office/drawing/2014/main" id="{90416105-83DE-4DEF-BE1D-3504CD648BA5}"/>
              </a:ext>
            </a:extLst>
          </p:cNvPr>
          <p:cNvSpPr>
            <a:spLocks noChangeAspect="1"/>
          </p:cNvSpPr>
          <p:nvPr/>
        </p:nvSpPr>
        <p:spPr bwMode="auto">
          <a:xfrm>
            <a:off x="7858125" y="5072063"/>
            <a:ext cx="71438" cy="71437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805" name="1851 Elipse">
            <a:extLst>
              <a:ext uri="{FF2B5EF4-FFF2-40B4-BE49-F238E27FC236}">
                <a16:creationId xmlns:a16="http://schemas.microsoft.com/office/drawing/2014/main" id="{AE7CDF63-16AF-44C9-B3A8-A91F7E263786}"/>
              </a:ext>
            </a:extLst>
          </p:cNvPr>
          <p:cNvSpPr>
            <a:spLocks noChangeAspect="1"/>
          </p:cNvSpPr>
          <p:nvPr/>
        </p:nvSpPr>
        <p:spPr bwMode="auto">
          <a:xfrm>
            <a:off x="7786688" y="5000625"/>
            <a:ext cx="71437" cy="71438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806" name="1852 Elipse">
            <a:extLst>
              <a:ext uri="{FF2B5EF4-FFF2-40B4-BE49-F238E27FC236}">
                <a16:creationId xmlns:a16="http://schemas.microsoft.com/office/drawing/2014/main" id="{CB6699B4-110F-4C84-A740-C2CBB0F9E20D}"/>
              </a:ext>
            </a:extLst>
          </p:cNvPr>
          <p:cNvSpPr>
            <a:spLocks noChangeAspect="1"/>
          </p:cNvSpPr>
          <p:nvPr/>
        </p:nvSpPr>
        <p:spPr bwMode="auto">
          <a:xfrm>
            <a:off x="7715250" y="5072063"/>
            <a:ext cx="71438" cy="71437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807" name="1853 Elipse">
            <a:extLst>
              <a:ext uri="{FF2B5EF4-FFF2-40B4-BE49-F238E27FC236}">
                <a16:creationId xmlns:a16="http://schemas.microsoft.com/office/drawing/2014/main" id="{DF426658-542F-4B35-BEF8-EF26F3F11705}"/>
              </a:ext>
            </a:extLst>
          </p:cNvPr>
          <p:cNvSpPr>
            <a:spLocks noChangeAspect="1"/>
          </p:cNvSpPr>
          <p:nvPr/>
        </p:nvSpPr>
        <p:spPr bwMode="auto">
          <a:xfrm>
            <a:off x="8010525" y="5224463"/>
            <a:ext cx="71438" cy="71437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808" name="1854 Elipse">
            <a:extLst>
              <a:ext uri="{FF2B5EF4-FFF2-40B4-BE49-F238E27FC236}">
                <a16:creationId xmlns:a16="http://schemas.microsoft.com/office/drawing/2014/main" id="{CDE88F15-06BC-43E8-B0B4-E4F1AE8B7DC0}"/>
              </a:ext>
            </a:extLst>
          </p:cNvPr>
          <p:cNvSpPr>
            <a:spLocks noChangeAspect="1"/>
          </p:cNvSpPr>
          <p:nvPr/>
        </p:nvSpPr>
        <p:spPr bwMode="auto">
          <a:xfrm>
            <a:off x="7939088" y="5153025"/>
            <a:ext cx="71437" cy="71438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809" name="1855 Elipse">
            <a:extLst>
              <a:ext uri="{FF2B5EF4-FFF2-40B4-BE49-F238E27FC236}">
                <a16:creationId xmlns:a16="http://schemas.microsoft.com/office/drawing/2014/main" id="{8F6095D0-E086-4B9E-8C4B-0C0A3CD1F124}"/>
              </a:ext>
            </a:extLst>
          </p:cNvPr>
          <p:cNvSpPr>
            <a:spLocks noChangeAspect="1"/>
          </p:cNvSpPr>
          <p:nvPr/>
        </p:nvSpPr>
        <p:spPr bwMode="auto">
          <a:xfrm>
            <a:off x="7867650" y="5224463"/>
            <a:ext cx="71438" cy="71437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810" name="1856 Elipse">
            <a:extLst>
              <a:ext uri="{FF2B5EF4-FFF2-40B4-BE49-F238E27FC236}">
                <a16:creationId xmlns:a16="http://schemas.microsoft.com/office/drawing/2014/main" id="{29FD846A-1F03-4EB2-8451-65003CFCA5F9}"/>
              </a:ext>
            </a:extLst>
          </p:cNvPr>
          <p:cNvSpPr>
            <a:spLocks noChangeAspect="1"/>
          </p:cNvSpPr>
          <p:nvPr/>
        </p:nvSpPr>
        <p:spPr bwMode="auto">
          <a:xfrm>
            <a:off x="8162925" y="5376863"/>
            <a:ext cx="71438" cy="71437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811" name="1857 Elipse">
            <a:extLst>
              <a:ext uri="{FF2B5EF4-FFF2-40B4-BE49-F238E27FC236}">
                <a16:creationId xmlns:a16="http://schemas.microsoft.com/office/drawing/2014/main" id="{563D01F5-C6B6-4DE7-80F5-3689749DB589}"/>
              </a:ext>
            </a:extLst>
          </p:cNvPr>
          <p:cNvSpPr>
            <a:spLocks noChangeAspect="1"/>
          </p:cNvSpPr>
          <p:nvPr/>
        </p:nvSpPr>
        <p:spPr bwMode="auto">
          <a:xfrm>
            <a:off x="8091488" y="5305425"/>
            <a:ext cx="71437" cy="71438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812" name="1858 Elipse">
            <a:extLst>
              <a:ext uri="{FF2B5EF4-FFF2-40B4-BE49-F238E27FC236}">
                <a16:creationId xmlns:a16="http://schemas.microsoft.com/office/drawing/2014/main" id="{DCB62EF1-3F1E-47C3-A185-E4716DBC96A6}"/>
              </a:ext>
            </a:extLst>
          </p:cNvPr>
          <p:cNvSpPr>
            <a:spLocks noChangeAspect="1"/>
          </p:cNvSpPr>
          <p:nvPr/>
        </p:nvSpPr>
        <p:spPr bwMode="auto">
          <a:xfrm>
            <a:off x="8020050" y="5376863"/>
            <a:ext cx="71438" cy="71437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813" name="1859 Elipse">
            <a:extLst>
              <a:ext uri="{FF2B5EF4-FFF2-40B4-BE49-F238E27FC236}">
                <a16:creationId xmlns:a16="http://schemas.microsoft.com/office/drawing/2014/main" id="{C7D3D0BC-BA80-44A1-8178-1D3B6EFE6FDE}"/>
              </a:ext>
            </a:extLst>
          </p:cNvPr>
          <p:cNvSpPr>
            <a:spLocks noChangeAspect="1"/>
          </p:cNvSpPr>
          <p:nvPr/>
        </p:nvSpPr>
        <p:spPr bwMode="auto">
          <a:xfrm>
            <a:off x="8315325" y="5529263"/>
            <a:ext cx="71438" cy="71437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814" name="1860 Elipse">
            <a:extLst>
              <a:ext uri="{FF2B5EF4-FFF2-40B4-BE49-F238E27FC236}">
                <a16:creationId xmlns:a16="http://schemas.microsoft.com/office/drawing/2014/main" id="{F26FBFBD-E1F6-4366-8944-D18C1A25315B}"/>
              </a:ext>
            </a:extLst>
          </p:cNvPr>
          <p:cNvSpPr>
            <a:spLocks noChangeAspect="1"/>
          </p:cNvSpPr>
          <p:nvPr/>
        </p:nvSpPr>
        <p:spPr bwMode="auto">
          <a:xfrm>
            <a:off x="8243888" y="5457825"/>
            <a:ext cx="71437" cy="71438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815" name="1861 Elipse">
            <a:extLst>
              <a:ext uri="{FF2B5EF4-FFF2-40B4-BE49-F238E27FC236}">
                <a16:creationId xmlns:a16="http://schemas.microsoft.com/office/drawing/2014/main" id="{BB6E2398-8046-4CC3-979A-5B2CACF16DEF}"/>
              </a:ext>
            </a:extLst>
          </p:cNvPr>
          <p:cNvSpPr>
            <a:spLocks noChangeAspect="1"/>
          </p:cNvSpPr>
          <p:nvPr/>
        </p:nvSpPr>
        <p:spPr bwMode="auto">
          <a:xfrm>
            <a:off x="8172450" y="5529263"/>
            <a:ext cx="71438" cy="71437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816" name="1862 Elipse">
            <a:extLst>
              <a:ext uri="{FF2B5EF4-FFF2-40B4-BE49-F238E27FC236}">
                <a16:creationId xmlns:a16="http://schemas.microsoft.com/office/drawing/2014/main" id="{8965735B-D1AA-4BD5-A12C-1F20E2AD69D2}"/>
              </a:ext>
            </a:extLst>
          </p:cNvPr>
          <p:cNvSpPr>
            <a:spLocks noChangeAspect="1"/>
          </p:cNvSpPr>
          <p:nvPr/>
        </p:nvSpPr>
        <p:spPr bwMode="auto">
          <a:xfrm>
            <a:off x="8467725" y="5681663"/>
            <a:ext cx="71438" cy="71437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817" name="1863 Elipse">
            <a:extLst>
              <a:ext uri="{FF2B5EF4-FFF2-40B4-BE49-F238E27FC236}">
                <a16:creationId xmlns:a16="http://schemas.microsoft.com/office/drawing/2014/main" id="{31514B13-4CA8-4454-84B6-827D6B8670B5}"/>
              </a:ext>
            </a:extLst>
          </p:cNvPr>
          <p:cNvSpPr>
            <a:spLocks noChangeAspect="1"/>
          </p:cNvSpPr>
          <p:nvPr/>
        </p:nvSpPr>
        <p:spPr bwMode="auto">
          <a:xfrm>
            <a:off x="8396288" y="5610225"/>
            <a:ext cx="71437" cy="71438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818" name="1864 Elipse">
            <a:extLst>
              <a:ext uri="{FF2B5EF4-FFF2-40B4-BE49-F238E27FC236}">
                <a16:creationId xmlns:a16="http://schemas.microsoft.com/office/drawing/2014/main" id="{0949BF80-BA64-4C17-80C8-4537DE7AC879}"/>
              </a:ext>
            </a:extLst>
          </p:cNvPr>
          <p:cNvSpPr>
            <a:spLocks noChangeAspect="1"/>
          </p:cNvSpPr>
          <p:nvPr/>
        </p:nvSpPr>
        <p:spPr bwMode="auto">
          <a:xfrm>
            <a:off x="8324850" y="5681663"/>
            <a:ext cx="71438" cy="71437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819" name="1865 Elipse">
            <a:extLst>
              <a:ext uri="{FF2B5EF4-FFF2-40B4-BE49-F238E27FC236}">
                <a16:creationId xmlns:a16="http://schemas.microsoft.com/office/drawing/2014/main" id="{085027DA-6522-43F3-BF5B-EFE599D7E907}"/>
              </a:ext>
            </a:extLst>
          </p:cNvPr>
          <p:cNvSpPr>
            <a:spLocks noChangeAspect="1"/>
          </p:cNvSpPr>
          <p:nvPr/>
        </p:nvSpPr>
        <p:spPr bwMode="auto">
          <a:xfrm>
            <a:off x="8620125" y="5834063"/>
            <a:ext cx="71438" cy="71437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820" name="1866 Elipse">
            <a:extLst>
              <a:ext uri="{FF2B5EF4-FFF2-40B4-BE49-F238E27FC236}">
                <a16:creationId xmlns:a16="http://schemas.microsoft.com/office/drawing/2014/main" id="{5B0FCD99-7A8E-437C-B65E-84EC30A17632}"/>
              </a:ext>
            </a:extLst>
          </p:cNvPr>
          <p:cNvSpPr>
            <a:spLocks noChangeAspect="1"/>
          </p:cNvSpPr>
          <p:nvPr/>
        </p:nvSpPr>
        <p:spPr bwMode="auto">
          <a:xfrm>
            <a:off x="8548688" y="5762625"/>
            <a:ext cx="71437" cy="71438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821" name="1867 Elipse">
            <a:extLst>
              <a:ext uri="{FF2B5EF4-FFF2-40B4-BE49-F238E27FC236}">
                <a16:creationId xmlns:a16="http://schemas.microsoft.com/office/drawing/2014/main" id="{6AD3A323-8A7B-441F-8BDE-44D9A26EF069}"/>
              </a:ext>
            </a:extLst>
          </p:cNvPr>
          <p:cNvSpPr>
            <a:spLocks noChangeAspect="1"/>
          </p:cNvSpPr>
          <p:nvPr/>
        </p:nvSpPr>
        <p:spPr bwMode="auto">
          <a:xfrm>
            <a:off x="8477250" y="5834063"/>
            <a:ext cx="71438" cy="71437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822" name="1868 Elipse">
            <a:extLst>
              <a:ext uri="{FF2B5EF4-FFF2-40B4-BE49-F238E27FC236}">
                <a16:creationId xmlns:a16="http://schemas.microsoft.com/office/drawing/2014/main" id="{2595D05E-2EDD-4AD8-BB99-9CB4D6294242}"/>
              </a:ext>
            </a:extLst>
          </p:cNvPr>
          <p:cNvSpPr>
            <a:spLocks noChangeAspect="1"/>
          </p:cNvSpPr>
          <p:nvPr/>
        </p:nvSpPr>
        <p:spPr bwMode="auto">
          <a:xfrm>
            <a:off x="8772525" y="5986463"/>
            <a:ext cx="71438" cy="71437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823" name="1869 Elipse">
            <a:extLst>
              <a:ext uri="{FF2B5EF4-FFF2-40B4-BE49-F238E27FC236}">
                <a16:creationId xmlns:a16="http://schemas.microsoft.com/office/drawing/2014/main" id="{56C60EBD-B47B-433F-B18B-B7723EAB35E2}"/>
              </a:ext>
            </a:extLst>
          </p:cNvPr>
          <p:cNvSpPr>
            <a:spLocks noChangeAspect="1"/>
          </p:cNvSpPr>
          <p:nvPr/>
        </p:nvSpPr>
        <p:spPr bwMode="auto">
          <a:xfrm>
            <a:off x="8701088" y="5915025"/>
            <a:ext cx="71437" cy="71438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824" name="1870 Elipse">
            <a:extLst>
              <a:ext uri="{FF2B5EF4-FFF2-40B4-BE49-F238E27FC236}">
                <a16:creationId xmlns:a16="http://schemas.microsoft.com/office/drawing/2014/main" id="{1F0B0850-04AD-4C51-ACA7-272853B78C56}"/>
              </a:ext>
            </a:extLst>
          </p:cNvPr>
          <p:cNvSpPr>
            <a:spLocks noChangeAspect="1"/>
          </p:cNvSpPr>
          <p:nvPr/>
        </p:nvSpPr>
        <p:spPr bwMode="auto">
          <a:xfrm>
            <a:off x="8629650" y="5986463"/>
            <a:ext cx="71438" cy="71437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825" name="1871 Elipse">
            <a:extLst>
              <a:ext uri="{FF2B5EF4-FFF2-40B4-BE49-F238E27FC236}">
                <a16:creationId xmlns:a16="http://schemas.microsoft.com/office/drawing/2014/main" id="{2B613A96-493D-401A-9AE3-866E790C1018}"/>
              </a:ext>
            </a:extLst>
          </p:cNvPr>
          <p:cNvSpPr>
            <a:spLocks noChangeAspect="1"/>
          </p:cNvSpPr>
          <p:nvPr/>
        </p:nvSpPr>
        <p:spPr bwMode="auto">
          <a:xfrm>
            <a:off x="8924925" y="6138863"/>
            <a:ext cx="71438" cy="71437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826" name="1872 Elipse">
            <a:extLst>
              <a:ext uri="{FF2B5EF4-FFF2-40B4-BE49-F238E27FC236}">
                <a16:creationId xmlns:a16="http://schemas.microsoft.com/office/drawing/2014/main" id="{ED287660-7D80-45B7-815A-EAE9C4DFA47D}"/>
              </a:ext>
            </a:extLst>
          </p:cNvPr>
          <p:cNvSpPr>
            <a:spLocks noChangeAspect="1"/>
          </p:cNvSpPr>
          <p:nvPr/>
        </p:nvSpPr>
        <p:spPr bwMode="auto">
          <a:xfrm>
            <a:off x="8853488" y="6067425"/>
            <a:ext cx="71437" cy="71438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827" name="1873 Elipse">
            <a:extLst>
              <a:ext uri="{FF2B5EF4-FFF2-40B4-BE49-F238E27FC236}">
                <a16:creationId xmlns:a16="http://schemas.microsoft.com/office/drawing/2014/main" id="{8BB99185-25EE-48FB-9070-F150D3A5CF95}"/>
              </a:ext>
            </a:extLst>
          </p:cNvPr>
          <p:cNvSpPr>
            <a:spLocks noChangeAspect="1"/>
          </p:cNvSpPr>
          <p:nvPr/>
        </p:nvSpPr>
        <p:spPr bwMode="auto">
          <a:xfrm>
            <a:off x="8782050" y="6138863"/>
            <a:ext cx="71438" cy="71437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828" name="1874 Elipse">
            <a:extLst>
              <a:ext uri="{FF2B5EF4-FFF2-40B4-BE49-F238E27FC236}">
                <a16:creationId xmlns:a16="http://schemas.microsoft.com/office/drawing/2014/main" id="{CCA8E3C2-4BC4-4223-9F3A-FBE41C1ADBA5}"/>
              </a:ext>
            </a:extLst>
          </p:cNvPr>
          <p:cNvSpPr>
            <a:spLocks noChangeAspect="1"/>
          </p:cNvSpPr>
          <p:nvPr/>
        </p:nvSpPr>
        <p:spPr bwMode="auto">
          <a:xfrm>
            <a:off x="9077325" y="6291263"/>
            <a:ext cx="71438" cy="71437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829" name="1875 Elipse">
            <a:extLst>
              <a:ext uri="{FF2B5EF4-FFF2-40B4-BE49-F238E27FC236}">
                <a16:creationId xmlns:a16="http://schemas.microsoft.com/office/drawing/2014/main" id="{87690FA5-F97A-4356-A725-ADC207328B5A}"/>
              </a:ext>
            </a:extLst>
          </p:cNvPr>
          <p:cNvSpPr>
            <a:spLocks noChangeAspect="1"/>
          </p:cNvSpPr>
          <p:nvPr/>
        </p:nvSpPr>
        <p:spPr bwMode="auto">
          <a:xfrm>
            <a:off x="9005888" y="6219825"/>
            <a:ext cx="71437" cy="71438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830" name="1876 Elipse">
            <a:extLst>
              <a:ext uri="{FF2B5EF4-FFF2-40B4-BE49-F238E27FC236}">
                <a16:creationId xmlns:a16="http://schemas.microsoft.com/office/drawing/2014/main" id="{4BF3C0E7-E526-46B1-957B-89E9FA47F515}"/>
              </a:ext>
            </a:extLst>
          </p:cNvPr>
          <p:cNvSpPr>
            <a:spLocks noChangeAspect="1"/>
          </p:cNvSpPr>
          <p:nvPr/>
        </p:nvSpPr>
        <p:spPr bwMode="auto">
          <a:xfrm>
            <a:off x="8934450" y="6291263"/>
            <a:ext cx="71438" cy="71437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831" name="1877 Elipse">
            <a:extLst>
              <a:ext uri="{FF2B5EF4-FFF2-40B4-BE49-F238E27FC236}">
                <a16:creationId xmlns:a16="http://schemas.microsoft.com/office/drawing/2014/main" id="{7B45563D-AD37-49AC-8570-5DDA3305C276}"/>
              </a:ext>
            </a:extLst>
          </p:cNvPr>
          <p:cNvSpPr>
            <a:spLocks noChangeAspect="1"/>
          </p:cNvSpPr>
          <p:nvPr/>
        </p:nvSpPr>
        <p:spPr bwMode="auto">
          <a:xfrm>
            <a:off x="9229725" y="6443663"/>
            <a:ext cx="71438" cy="71437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832" name="1878 Elipse">
            <a:extLst>
              <a:ext uri="{FF2B5EF4-FFF2-40B4-BE49-F238E27FC236}">
                <a16:creationId xmlns:a16="http://schemas.microsoft.com/office/drawing/2014/main" id="{F367EE3A-54D9-4BD9-9D3A-23065F464C16}"/>
              </a:ext>
            </a:extLst>
          </p:cNvPr>
          <p:cNvSpPr>
            <a:spLocks noChangeAspect="1"/>
          </p:cNvSpPr>
          <p:nvPr/>
        </p:nvSpPr>
        <p:spPr bwMode="auto">
          <a:xfrm>
            <a:off x="9158288" y="6372225"/>
            <a:ext cx="71437" cy="71438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833" name="1879 Elipse">
            <a:extLst>
              <a:ext uri="{FF2B5EF4-FFF2-40B4-BE49-F238E27FC236}">
                <a16:creationId xmlns:a16="http://schemas.microsoft.com/office/drawing/2014/main" id="{8285574E-E440-4B6E-8E0E-0B25209F6BB6}"/>
              </a:ext>
            </a:extLst>
          </p:cNvPr>
          <p:cNvSpPr>
            <a:spLocks noChangeAspect="1"/>
          </p:cNvSpPr>
          <p:nvPr/>
        </p:nvSpPr>
        <p:spPr bwMode="auto">
          <a:xfrm>
            <a:off x="9086850" y="6443663"/>
            <a:ext cx="71438" cy="71437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834" name="1880 Elipse">
            <a:extLst>
              <a:ext uri="{FF2B5EF4-FFF2-40B4-BE49-F238E27FC236}">
                <a16:creationId xmlns:a16="http://schemas.microsoft.com/office/drawing/2014/main" id="{CD008F10-7C7B-4152-8576-1F0201A190CC}"/>
              </a:ext>
            </a:extLst>
          </p:cNvPr>
          <p:cNvSpPr>
            <a:spLocks noChangeAspect="1"/>
          </p:cNvSpPr>
          <p:nvPr/>
        </p:nvSpPr>
        <p:spPr bwMode="auto">
          <a:xfrm>
            <a:off x="8786813" y="6500813"/>
            <a:ext cx="71437" cy="71437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835" name="1881 Elipse">
            <a:extLst>
              <a:ext uri="{FF2B5EF4-FFF2-40B4-BE49-F238E27FC236}">
                <a16:creationId xmlns:a16="http://schemas.microsoft.com/office/drawing/2014/main" id="{300EB51D-CB09-4D6D-A94C-87F7D4FC7A68}"/>
              </a:ext>
            </a:extLst>
          </p:cNvPr>
          <p:cNvSpPr>
            <a:spLocks noChangeAspect="1"/>
          </p:cNvSpPr>
          <p:nvPr/>
        </p:nvSpPr>
        <p:spPr bwMode="auto">
          <a:xfrm>
            <a:off x="8715375" y="6429375"/>
            <a:ext cx="71438" cy="71438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836" name="1882 Elipse">
            <a:extLst>
              <a:ext uri="{FF2B5EF4-FFF2-40B4-BE49-F238E27FC236}">
                <a16:creationId xmlns:a16="http://schemas.microsoft.com/office/drawing/2014/main" id="{DEA75299-2F4D-4372-81E3-B523C6A20530}"/>
              </a:ext>
            </a:extLst>
          </p:cNvPr>
          <p:cNvSpPr>
            <a:spLocks noChangeAspect="1"/>
          </p:cNvSpPr>
          <p:nvPr/>
        </p:nvSpPr>
        <p:spPr bwMode="auto">
          <a:xfrm>
            <a:off x="8643938" y="6500813"/>
            <a:ext cx="71437" cy="71437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837" name="1883 Elipse">
            <a:extLst>
              <a:ext uri="{FF2B5EF4-FFF2-40B4-BE49-F238E27FC236}">
                <a16:creationId xmlns:a16="http://schemas.microsoft.com/office/drawing/2014/main" id="{0BA3FFED-543D-459A-A447-B030F7FCC394}"/>
              </a:ext>
            </a:extLst>
          </p:cNvPr>
          <p:cNvSpPr>
            <a:spLocks noChangeAspect="1"/>
          </p:cNvSpPr>
          <p:nvPr/>
        </p:nvSpPr>
        <p:spPr bwMode="auto">
          <a:xfrm>
            <a:off x="8939213" y="6653213"/>
            <a:ext cx="71437" cy="71437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838" name="1884 Elipse">
            <a:extLst>
              <a:ext uri="{FF2B5EF4-FFF2-40B4-BE49-F238E27FC236}">
                <a16:creationId xmlns:a16="http://schemas.microsoft.com/office/drawing/2014/main" id="{5D4FFFCE-4B6C-4BE8-A8E2-35320C791DD0}"/>
              </a:ext>
            </a:extLst>
          </p:cNvPr>
          <p:cNvSpPr>
            <a:spLocks noChangeAspect="1"/>
          </p:cNvSpPr>
          <p:nvPr/>
        </p:nvSpPr>
        <p:spPr bwMode="auto">
          <a:xfrm>
            <a:off x="8867775" y="6581775"/>
            <a:ext cx="71438" cy="71438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839" name="1885 Elipse">
            <a:extLst>
              <a:ext uri="{FF2B5EF4-FFF2-40B4-BE49-F238E27FC236}">
                <a16:creationId xmlns:a16="http://schemas.microsoft.com/office/drawing/2014/main" id="{DF187FD3-641F-4BFB-9056-EE357C2DC61F}"/>
              </a:ext>
            </a:extLst>
          </p:cNvPr>
          <p:cNvSpPr>
            <a:spLocks noChangeAspect="1"/>
          </p:cNvSpPr>
          <p:nvPr/>
        </p:nvSpPr>
        <p:spPr bwMode="auto">
          <a:xfrm>
            <a:off x="8796338" y="6653213"/>
            <a:ext cx="71437" cy="71437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840" name="1886 Elipse">
            <a:extLst>
              <a:ext uri="{FF2B5EF4-FFF2-40B4-BE49-F238E27FC236}">
                <a16:creationId xmlns:a16="http://schemas.microsoft.com/office/drawing/2014/main" id="{2834AF9C-481D-4839-AB3A-C96F4FC28489}"/>
              </a:ext>
            </a:extLst>
          </p:cNvPr>
          <p:cNvSpPr>
            <a:spLocks noChangeAspect="1"/>
          </p:cNvSpPr>
          <p:nvPr/>
        </p:nvSpPr>
        <p:spPr bwMode="auto">
          <a:xfrm>
            <a:off x="9091613" y="6429375"/>
            <a:ext cx="71437" cy="71438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841" name="1887 Elipse">
            <a:extLst>
              <a:ext uri="{FF2B5EF4-FFF2-40B4-BE49-F238E27FC236}">
                <a16:creationId xmlns:a16="http://schemas.microsoft.com/office/drawing/2014/main" id="{48B92E4D-BA1F-430B-B73F-FBA1DF9D436B}"/>
              </a:ext>
            </a:extLst>
          </p:cNvPr>
          <p:cNvSpPr>
            <a:spLocks noChangeAspect="1"/>
          </p:cNvSpPr>
          <p:nvPr/>
        </p:nvSpPr>
        <p:spPr bwMode="auto">
          <a:xfrm>
            <a:off x="9020175" y="6357938"/>
            <a:ext cx="71438" cy="71437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842" name="1888 Elipse">
            <a:extLst>
              <a:ext uri="{FF2B5EF4-FFF2-40B4-BE49-F238E27FC236}">
                <a16:creationId xmlns:a16="http://schemas.microsoft.com/office/drawing/2014/main" id="{E14BD09F-9DCF-4DA5-9CEE-CDB6C6630395}"/>
              </a:ext>
            </a:extLst>
          </p:cNvPr>
          <p:cNvSpPr>
            <a:spLocks noChangeAspect="1"/>
          </p:cNvSpPr>
          <p:nvPr/>
        </p:nvSpPr>
        <p:spPr bwMode="auto">
          <a:xfrm>
            <a:off x="8948738" y="6429375"/>
            <a:ext cx="71437" cy="71438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843" name="1889 Elipse">
            <a:extLst>
              <a:ext uri="{FF2B5EF4-FFF2-40B4-BE49-F238E27FC236}">
                <a16:creationId xmlns:a16="http://schemas.microsoft.com/office/drawing/2014/main" id="{848BB508-8014-40B4-BB57-3298BC153677}"/>
              </a:ext>
            </a:extLst>
          </p:cNvPr>
          <p:cNvSpPr>
            <a:spLocks noChangeAspect="1"/>
          </p:cNvSpPr>
          <p:nvPr/>
        </p:nvSpPr>
        <p:spPr bwMode="auto">
          <a:xfrm>
            <a:off x="9244013" y="6581775"/>
            <a:ext cx="71437" cy="71438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844" name="1890 Elipse">
            <a:extLst>
              <a:ext uri="{FF2B5EF4-FFF2-40B4-BE49-F238E27FC236}">
                <a16:creationId xmlns:a16="http://schemas.microsoft.com/office/drawing/2014/main" id="{7635E4D6-1644-446A-90FB-1BE1BEE5BDE7}"/>
              </a:ext>
            </a:extLst>
          </p:cNvPr>
          <p:cNvSpPr>
            <a:spLocks noChangeAspect="1"/>
          </p:cNvSpPr>
          <p:nvPr/>
        </p:nvSpPr>
        <p:spPr bwMode="auto">
          <a:xfrm>
            <a:off x="9172575" y="6510338"/>
            <a:ext cx="71438" cy="71437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845" name="1891 Elipse">
            <a:extLst>
              <a:ext uri="{FF2B5EF4-FFF2-40B4-BE49-F238E27FC236}">
                <a16:creationId xmlns:a16="http://schemas.microsoft.com/office/drawing/2014/main" id="{95666341-76E4-4EE6-AA04-EDF6DA51DE1A}"/>
              </a:ext>
            </a:extLst>
          </p:cNvPr>
          <p:cNvSpPr>
            <a:spLocks noChangeAspect="1"/>
          </p:cNvSpPr>
          <p:nvPr/>
        </p:nvSpPr>
        <p:spPr bwMode="auto">
          <a:xfrm>
            <a:off x="9101138" y="6581775"/>
            <a:ext cx="71437" cy="71438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846" name="1892 Elipse">
            <a:extLst>
              <a:ext uri="{FF2B5EF4-FFF2-40B4-BE49-F238E27FC236}">
                <a16:creationId xmlns:a16="http://schemas.microsoft.com/office/drawing/2014/main" id="{CC5C0469-1701-4DC5-8EC2-BB740947D17C}"/>
              </a:ext>
            </a:extLst>
          </p:cNvPr>
          <p:cNvSpPr>
            <a:spLocks noChangeAspect="1"/>
          </p:cNvSpPr>
          <p:nvPr/>
        </p:nvSpPr>
        <p:spPr bwMode="auto">
          <a:xfrm>
            <a:off x="9396413" y="6734175"/>
            <a:ext cx="71437" cy="71438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847" name="1893 Elipse">
            <a:extLst>
              <a:ext uri="{FF2B5EF4-FFF2-40B4-BE49-F238E27FC236}">
                <a16:creationId xmlns:a16="http://schemas.microsoft.com/office/drawing/2014/main" id="{AA0D46F1-B54C-420A-BE7F-E46A5125B3E8}"/>
              </a:ext>
            </a:extLst>
          </p:cNvPr>
          <p:cNvSpPr>
            <a:spLocks noChangeAspect="1"/>
          </p:cNvSpPr>
          <p:nvPr/>
        </p:nvSpPr>
        <p:spPr bwMode="auto">
          <a:xfrm>
            <a:off x="9324975" y="6662738"/>
            <a:ext cx="71438" cy="71437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848" name="1894 Elipse">
            <a:extLst>
              <a:ext uri="{FF2B5EF4-FFF2-40B4-BE49-F238E27FC236}">
                <a16:creationId xmlns:a16="http://schemas.microsoft.com/office/drawing/2014/main" id="{D9215E08-6CCE-4B24-AEA3-D82C9E39B1C9}"/>
              </a:ext>
            </a:extLst>
          </p:cNvPr>
          <p:cNvSpPr>
            <a:spLocks noChangeAspect="1"/>
          </p:cNvSpPr>
          <p:nvPr/>
        </p:nvSpPr>
        <p:spPr bwMode="auto">
          <a:xfrm>
            <a:off x="9253538" y="6734175"/>
            <a:ext cx="71437" cy="71438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849" name="1895 Elipse">
            <a:extLst>
              <a:ext uri="{FF2B5EF4-FFF2-40B4-BE49-F238E27FC236}">
                <a16:creationId xmlns:a16="http://schemas.microsoft.com/office/drawing/2014/main" id="{AE1791CA-03C1-4090-BD5D-BE152CC80EDA}"/>
              </a:ext>
            </a:extLst>
          </p:cNvPr>
          <p:cNvSpPr>
            <a:spLocks noChangeAspect="1"/>
          </p:cNvSpPr>
          <p:nvPr/>
        </p:nvSpPr>
        <p:spPr bwMode="auto">
          <a:xfrm>
            <a:off x="6000750" y="2857500"/>
            <a:ext cx="71438" cy="71438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850" name="1896 Elipse">
            <a:extLst>
              <a:ext uri="{FF2B5EF4-FFF2-40B4-BE49-F238E27FC236}">
                <a16:creationId xmlns:a16="http://schemas.microsoft.com/office/drawing/2014/main" id="{DD482CB0-F7FE-492E-91AE-F623681C2752}"/>
              </a:ext>
            </a:extLst>
          </p:cNvPr>
          <p:cNvSpPr>
            <a:spLocks noChangeAspect="1"/>
          </p:cNvSpPr>
          <p:nvPr/>
        </p:nvSpPr>
        <p:spPr bwMode="auto">
          <a:xfrm>
            <a:off x="5929313" y="2786063"/>
            <a:ext cx="71437" cy="71437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851" name="1897 Elipse">
            <a:extLst>
              <a:ext uri="{FF2B5EF4-FFF2-40B4-BE49-F238E27FC236}">
                <a16:creationId xmlns:a16="http://schemas.microsoft.com/office/drawing/2014/main" id="{16FEA193-A85D-4541-BECF-A2376DF1A6D1}"/>
              </a:ext>
            </a:extLst>
          </p:cNvPr>
          <p:cNvSpPr>
            <a:spLocks noChangeAspect="1"/>
          </p:cNvSpPr>
          <p:nvPr/>
        </p:nvSpPr>
        <p:spPr bwMode="auto">
          <a:xfrm>
            <a:off x="5857875" y="2857500"/>
            <a:ext cx="71438" cy="71438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852" name="1898 Elipse">
            <a:extLst>
              <a:ext uri="{FF2B5EF4-FFF2-40B4-BE49-F238E27FC236}">
                <a16:creationId xmlns:a16="http://schemas.microsoft.com/office/drawing/2014/main" id="{7DA44EE2-ACA4-4145-BA45-D048EF4B19D8}"/>
              </a:ext>
            </a:extLst>
          </p:cNvPr>
          <p:cNvSpPr>
            <a:spLocks noChangeAspect="1"/>
          </p:cNvSpPr>
          <p:nvPr/>
        </p:nvSpPr>
        <p:spPr bwMode="auto">
          <a:xfrm>
            <a:off x="6153150" y="3009900"/>
            <a:ext cx="71438" cy="71438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853" name="1899 Elipse">
            <a:extLst>
              <a:ext uri="{FF2B5EF4-FFF2-40B4-BE49-F238E27FC236}">
                <a16:creationId xmlns:a16="http://schemas.microsoft.com/office/drawing/2014/main" id="{AB9B3874-42DC-4EFD-8C87-D20ACB580FF1}"/>
              </a:ext>
            </a:extLst>
          </p:cNvPr>
          <p:cNvSpPr>
            <a:spLocks noChangeAspect="1"/>
          </p:cNvSpPr>
          <p:nvPr/>
        </p:nvSpPr>
        <p:spPr bwMode="auto">
          <a:xfrm>
            <a:off x="6081713" y="2938463"/>
            <a:ext cx="71437" cy="71437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854" name="1900 Elipse">
            <a:extLst>
              <a:ext uri="{FF2B5EF4-FFF2-40B4-BE49-F238E27FC236}">
                <a16:creationId xmlns:a16="http://schemas.microsoft.com/office/drawing/2014/main" id="{8C6974FB-F315-45F4-BAF6-5AF70744563B}"/>
              </a:ext>
            </a:extLst>
          </p:cNvPr>
          <p:cNvSpPr>
            <a:spLocks noChangeAspect="1"/>
          </p:cNvSpPr>
          <p:nvPr/>
        </p:nvSpPr>
        <p:spPr bwMode="auto">
          <a:xfrm>
            <a:off x="6010275" y="3009900"/>
            <a:ext cx="71438" cy="71438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855" name="1901 Elipse">
            <a:extLst>
              <a:ext uri="{FF2B5EF4-FFF2-40B4-BE49-F238E27FC236}">
                <a16:creationId xmlns:a16="http://schemas.microsoft.com/office/drawing/2014/main" id="{080D4E0D-2BA7-4FE8-8C21-7BC0A6F69D8E}"/>
              </a:ext>
            </a:extLst>
          </p:cNvPr>
          <p:cNvSpPr>
            <a:spLocks noChangeAspect="1"/>
          </p:cNvSpPr>
          <p:nvPr/>
        </p:nvSpPr>
        <p:spPr bwMode="auto">
          <a:xfrm>
            <a:off x="6305550" y="3162300"/>
            <a:ext cx="71438" cy="71438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856" name="1902 Elipse">
            <a:extLst>
              <a:ext uri="{FF2B5EF4-FFF2-40B4-BE49-F238E27FC236}">
                <a16:creationId xmlns:a16="http://schemas.microsoft.com/office/drawing/2014/main" id="{87CCCE7A-FFB1-4B5F-8626-9C4C4FCBD167}"/>
              </a:ext>
            </a:extLst>
          </p:cNvPr>
          <p:cNvSpPr>
            <a:spLocks noChangeAspect="1"/>
          </p:cNvSpPr>
          <p:nvPr/>
        </p:nvSpPr>
        <p:spPr bwMode="auto">
          <a:xfrm>
            <a:off x="6234113" y="3090863"/>
            <a:ext cx="71437" cy="71437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857" name="1903 Elipse">
            <a:extLst>
              <a:ext uri="{FF2B5EF4-FFF2-40B4-BE49-F238E27FC236}">
                <a16:creationId xmlns:a16="http://schemas.microsoft.com/office/drawing/2014/main" id="{C237CFD0-8727-4B76-8B7A-7F2F0B2F3F5F}"/>
              </a:ext>
            </a:extLst>
          </p:cNvPr>
          <p:cNvSpPr>
            <a:spLocks noChangeAspect="1"/>
          </p:cNvSpPr>
          <p:nvPr/>
        </p:nvSpPr>
        <p:spPr bwMode="auto">
          <a:xfrm>
            <a:off x="6162675" y="3162300"/>
            <a:ext cx="71438" cy="71438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858" name="1904 Elipse">
            <a:extLst>
              <a:ext uri="{FF2B5EF4-FFF2-40B4-BE49-F238E27FC236}">
                <a16:creationId xmlns:a16="http://schemas.microsoft.com/office/drawing/2014/main" id="{EEC6069A-164C-404B-8C2F-F8741544A223}"/>
              </a:ext>
            </a:extLst>
          </p:cNvPr>
          <p:cNvSpPr>
            <a:spLocks noChangeAspect="1"/>
          </p:cNvSpPr>
          <p:nvPr/>
        </p:nvSpPr>
        <p:spPr bwMode="auto">
          <a:xfrm>
            <a:off x="6457950" y="3314700"/>
            <a:ext cx="71438" cy="71438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859" name="1905 Elipse">
            <a:extLst>
              <a:ext uri="{FF2B5EF4-FFF2-40B4-BE49-F238E27FC236}">
                <a16:creationId xmlns:a16="http://schemas.microsoft.com/office/drawing/2014/main" id="{A61FAC80-AE05-407C-829F-1F8AE1C9E7CA}"/>
              </a:ext>
            </a:extLst>
          </p:cNvPr>
          <p:cNvSpPr>
            <a:spLocks noChangeAspect="1"/>
          </p:cNvSpPr>
          <p:nvPr/>
        </p:nvSpPr>
        <p:spPr bwMode="auto">
          <a:xfrm>
            <a:off x="6386513" y="3243263"/>
            <a:ext cx="71437" cy="71437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860" name="1906 Elipse">
            <a:extLst>
              <a:ext uri="{FF2B5EF4-FFF2-40B4-BE49-F238E27FC236}">
                <a16:creationId xmlns:a16="http://schemas.microsoft.com/office/drawing/2014/main" id="{9E10AC05-5C7D-4485-86C8-54987F87A072}"/>
              </a:ext>
            </a:extLst>
          </p:cNvPr>
          <p:cNvSpPr>
            <a:spLocks noChangeAspect="1"/>
          </p:cNvSpPr>
          <p:nvPr/>
        </p:nvSpPr>
        <p:spPr bwMode="auto">
          <a:xfrm>
            <a:off x="6315075" y="3314700"/>
            <a:ext cx="71438" cy="71438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861" name="1907 Elipse">
            <a:extLst>
              <a:ext uri="{FF2B5EF4-FFF2-40B4-BE49-F238E27FC236}">
                <a16:creationId xmlns:a16="http://schemas.microsoft.com/office/drawing/2014/main" id="{3A7CA8E1-B567-4207-BC38-04205ABEF843}"/>
              </a:ext>
            </a:extLst>
          </p:cNvPr>
          <p:cNvSpPr>
            <a:spLocks noChangeAspect="1"/>
          </p:cNvSpPr>
          <p:nvPr/>
        </p:nvSpPr>
        <p:spPr bwMode="auto">
          <a:xfrm>
            <a:off x="6610350" y="3467100"/>
            <a:ext cx="71438" cy="71438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862" name="1908 Elipse">
            <a:extLst>
              <a:ext uri="{FF2B5EF4-FFF2-40B4-BE49-F238E27FC236}">
                <a16:creationId xmlns:a16="http://schemas.microsoft.com/office/drawing/2014/main" id="{F5DFEA4D-2E4F-4984-8D71-11EFB353E61D}"/>
              </a:ext>
            </a:extLst>
          </p:cNvPr>
          <p:cNvSpPr>
            <a:spLocks noChangeAspect="1"/>
          </p:cNvSpPr>
          <p:nvPr/>
        </p:nvSpPr>
        <p:spPr bwMode="auto">
          <a:xfrm>
            <a:off x="6538913" y="3395663"/>
            <a:ext cx="71437" cy="71437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863" name="1909 Elipse">
            <a:extLst>
              <a:ext uri="{FF2B5EF4-FFF2-40B4-BE49-F238E27FC236}">
                <a16:creationId xmlns:a16="http://schemas.microsoft.com/office/drawing/2014/main" id="{E41C7044-17B3-4208-827D-018D62BEEED7}"/>
              </a:ext>
            </a:extLst>
          </p:cNvPr>
          <p:cNvSpPr>
            <a:spLocks noChangeAspect="1"/>
          </p:cNvSpPr>
          <p:nvPr/>
        </p:nvSpPr>
        <p:spPr bwMode="auto">
          <a:xfrm>
            <a:off x="6467475" y="3467100"/>
            <a:ext cx="71438" cy="71438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864" name="1910 Elipse">
            <a:extLst>
              <a:ext uri="{FF2B5EF4-FFF2-40B4-BE49-F238E27FC236}">
                <a16:creationId xmlns:a16="http://schemas.microsoft.com/office/drawing/2014/main" id="{4D49476F-A9E5-4FFC-B397-8F33580EB754}"/>
              </a:ext>
            </a:extLst>
          </p:cNvPr>
          <p:cNvSpPr>
            <a:spLocks noChangeAspect="1"/>
          </p:cNvSpPr>
          <p:nvPr/>
        </p:nvSpPr>
        <p:spPr bwMode="auto">
          <a:xfrm>
            <a:off x="6762750" y="3619500"/>
            <a:ext cx="71438" cy="71438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865" name="1911 Elipse">
            <a:extLst>
              <a:ext uri="{FF2B5EF4-FFF2-40B4-BE49-F238E27FC236}">
                <a16:creationId xmlns:a16="http://schemas.microsoft.com/office/drawing/2014/main" id="{FAB906A7-5BE2-4621-9767-82109F78018B}"/>
              </a:ext>
            </a:extLst>
          </p:cNvPr>
          <p:cNvSpPr>
            <a:spLocks noChangeAspect="1"/>
          </p:cNvSpPr>
          <p:nvPr/>
        </p:nvSpPr>
        <p:spPr bwMode="auto">
          <a:xfrm>
            <a:off x="6691313" y="3548063"/>
            <a:ext cx="71437" cy="71437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866" name="1912 Elipse">
            <a:extLst>
              <a:ext uri="{FF2B5EF4-FFF2-40B4-BE49-F238E27FC236}">
                <a16:creationId xmlns:a16="http://schemas.microsoft.com/office/drawing/2014/main" id="{E97792E0-E8E6-4775-87C1-8FE576717E0B}"/>
              </a:ext>
            </a:extLst>
          </p:cNvPr>
          <p:cNvSpPr>
            <a:spLocks noChangeAspect="1"/>
          </p:cNvSpPr>
          <p:nvPr/>
        </p:nvSpPr>
        <p:spPr bwMode="auto">
          <a:xfrm>
            <a:off x="6619875" y="3619500"/>
            <a:ext cx="71438" cy="71438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867" name="1913 Elipse">
            <a:extLst>
              <a:ext uri="{FF2B5EF4-FFF2-40B4-BE49-F238E27FC236}">
                <a16:creationId xmlns:a16="http://schemas.microsoft.com/office/drawing/2014/main" id="{647215C3-39D3-46F9-A013-91FACE82ED35}"/>
              </a:ext>
            </a:extLst>
          </p:cNvPr>
          <p:cNvSpPr>
            <a:spLocks noChangeAspect="1"/>
          </p:cNvSpPr>
          <p:nvPr/>
        </p:nvSpPr>
        <p:spPr bwMode="auto">
          <a:xfrm>
            <a:off x="6915150" y="3771900"/>
            <a:ext cx="71438" cy="71438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868" name="1914 Elipse">
            <a:extLst>
              <a:ext uri="{FF2B5EF4-FFF2-40B4-BE49-F238E27FC236}">
                <a16:creationId xmlns:a16="http://schemas.microsoft.com/office/drawing/2014/main" id="{66C57FC4-F013-4DC9-9B09-8DCCE703B99D}"/>
              </a:ext>
            </a:extLst>
          </p:cNvPr>
          <p:cNvSpPr>
            <a:spLocks noChangeAspect="1"/>
          </p:cNvSpPr>
          <p:nvPr/>
        </p:nvSpPr>
        <p:spPr bwMode="auto">
          <a:xfrm>
            <a:off x="6843713" y="3700463"/>
            <a:ext cx="71437" cy="71437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869" name="1915 Elipse">
            <a:extLst>
              <a:ext uri="{FF2B5EF4-FFF2-40B4-BE49-F238E27FC236}">
                <a16:creationId xmlns:a16="http://schemas.microsoft.com/office/drawing/2014/main" id="{8E47E369-FD28-4D3E-AA72-7093B973F457}"/>
              </a:ext>
            </a:extLst>
          </p:cNvPr>
          <p:cNvSpPr>
            <a:spLocks noChangeAspect="1"/>
          </p:cNvSpPr>
          <p:nvPr/>
        </p:nvSpPr>
        <p:spPr bwMode="auto">
          <a:xfrm>
            <a:off x="6772275" y="3771900"/>
            <a:ext cx="71438" cy="71438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870" name="1916 Elipse">
            <a:extLst>
              <a:ext uri="{FF2B5EF4-FFF2-40B4-BE49-F238E27FC236}">
                <a16:creationId xmlns:a16="http://schemas.microsoft.com/office/drawing/2014/main" id="{DB438A06-323D-438F-9052-B0027BFBDCD3}"/>
              </a:ext>
            </a:extLst>
          </p:cNvPr>
          <p:cNvSpPr>
            <a:spLocks noChangeAspect="1"/>
          </p:cNvSpPr>
          <p:nvPr/>
        </p:nvSpPr>
        <p:spPr bwMode="auto">
          <a:xfrm>
            <a:off x="7067550" y="3924300"/>
            <a:ext cx="71438" cy="71438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871" name="1917 Elipse">
            <a:extLst>
              <a:ext uri="{FF2B5EF4-FFF2-40B4-BE49-F238E27FC236}">
                <a16:creationId xmlns:a16="http://schemas.microsoft.com/office/drawing/2014/main" id="{A6BC7042-1999-4791-A502-90536A8D0A38}"/>
              </a:ext>
            </a:extLst>
          </p:cNvPr>
          <p:cNvSpPr>
            <a:spLocks noChangeAspect="1"/>
          </p:cNvSpPr>
          <p:nvPr/>
        </p:nvSpPr>
        <p:spPr bwMode="auto">
          <a:xfrm>
            <a:off x="6996113" y="3852863"/>
            <a:ext cx="71437" cy="71437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872" name="1918 Elipse">
            <a:extLst>
              <a:ext uri="{FF2B5EF4-FFF2-40B4-BE49-F238E27FC236}">
                <a16:creationId xmlns:a16="http://schemas.microsoft.com/office/drawing/2014/main" id="{B8FEEBBB-807B-429A-BD23-C094AFA6DBCE}"/>
              </a:ext>
            </a:extLst>
          </p:cNvPr>
          <p:cNvSpPr>
            <a:spLocks noChangeAspect="1"/>
          </p:cNvSpPr>
          <p:nvPr/>
        </p:nvSpPr>
        <p:spPr bwMode="auto">
          <a:xfrm>
            <a:off x="6924675" y="3924300"/>
            <a:ext cx="71438" cy="71438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873" name="1919 Elipse">
            <a:extLst>
              <a:ext uri="{FF2B5EF4-FFF2-40B4-BE49-F238E27FC236}">
                <a16:creationId xmlns:a16="http://schemas.microsoft.com/office/drawing/2014/main" id="{BD2AD48A-0142-4827-A741-49F032BBA824}"/>
              </a:ext>
            </a:extLst>
          </p:cNvPr>
          <p:cNvSpPr>
            <a:spLocks noChangeAspect="1"/>
          </p:cNvSpPr>
          <p:nvPr/>
        </p:nvSpPr>
        <p:spPr bwMode="auto">
          <a:xfrm>
            <a:off x="7219950" y="4076700"/>
            <a:ext cx="71438" cy="71438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874" name="1920 Elipse">
            <a:extLst>
              <a:ext uri="{FF2B5EF4-FFF2-40B4-BE49-F238E27FC236}">
                <a16:creationId xmlns:a16="http://schemas.microsoft.com/office/drawing/2014/main" id="{B5106E11-9F6F-4084-92B1-1ABE61C39EC9}"/>
              </a:ext>
            </a:extLst>
          </p:cNvPr>
          <p:cNvSpPr>
            <a:spLocks noChangeAspect="1"/>
          </p:cNvSpPr>
          <p:nvPr/>
        </p:nvSpPr>
        <p:spPr bwMode="auto">
          <a:xfrm>
            <a:off x="7148513" y="4005263"/>
            <a:ext cx="71437" cy="71437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875" name="1921 Elipse">
            <a:extLst>
              <a:ext uri="{FF2B5EF4-FFF2-40B4-BE49-F238E27FC236}">
                <a16:creationId xmlns:a16="http://schemas.microsoft.com/office/drawing/2014/main" id="{6DD26605-AE04-4781-8902-864D7DE67801}"/>
              </a:ext>
            </a:extLst>
          </p:cNvPr>
          <p:cNvSpPr>
            <a:spLocks noChangeAspect="1"/>
          </p:cNvSpPr>
          <p:nvPr/>
        </p:nvSpPr>
        <p:spPr bwMode="auto">
          <a:xfrm>
            <a:off x="7077075" y="4076700"/>
            <a:ext cx="71438" cy="71438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876" name="1922 Elipse">
            <a:extLst>
              <a:ext uri="{FF2B5EF4-FFF2-40B4-BE49-F238E27FC236}">
                <a16:creationId xmlns:a16="http://schemas.microsoft.com/office/drawing/2014/main" id="{DCAB9D55-FA60-4371-9251-4D49DCBD4434}"/>
              </a:ext>
            </a:extLst>
          </p:cNvPr>
          <p:cNvSpPr>
            <a:spLocks noChangeAspect="1"/>
          </p:cNvSpPr>
          <p:nvPr/>
        </p:nvSpPr>
        <p:spPr bwMode="auto">
          <a:xfrm>
            <a:off x="7372350" y="4229100"/>
            <a:ext cx="71438" cy="71438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877" name="1923 Elipse">
            <a:extLst>
              <a:ext uri="{FF2B5EF4-FFF2-40B4-BE49-F238E27FC236}">
                <a16:creationId xmlns:a16="http://schemas.microsoft.com/office/drawing/2014/main" id="{85CD686A-F080-43CA-957C-200749710C1E}"/>
              </a:ext>
            </a:extLst>
          </p:cNvPr>
          <p:cNvSpPr>
            <a:spLocks noChangeAspect="1"/>
          </p:cNvSpPr>
          <p:nvPr/>
        </p:nvSpPr>
        <p:spPr bwMode="auto">
          <a:xfrm>
            <a:off x="7300913" y="4157663"/>
            <a:ext cx="71437" cy="71437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878" name="1924 Elipse">
            <a:extLst>
              <a:ext uri="{FF2B5EF4-FFF2-40B4-BE49-F238E27FC236}">
                <a16:creationId xmlns:a16="http://schemas.microsoft.com/office/drawing/2014/main" id="{B86FD57A-53F3-4FAF-B48D-0CEE3F659B3D}"/>
              </a:ext>
            </a:extLst>
          </p:cNvPr>
          <p:cNvSpPr>
            <a:spLocks noChangeAspect="1"/>
          </p:cNvSpPr>
          <p:nvPr/>
        </p:nvSpPr>
        <p:spPr bwMode="auto">
          <a:xfrm>
            <a:off x="7229475" y="4229100"/>
            <a:ext cx="71438" cy="71438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879" name="1925 Elipse">
            <a:extLst>
              <a:ext uri="{FF2B5EF4-FFF2-40B4-BE49-F238E27FC236}">
                <a16:creationId xmlns:a16="http://schemas.microsoft.com/office/drawing/2014/main" id="{0A41F643-56F1-480C-A1A0-DB30F6D6E34F}"/>
              </a:ext>
            </a:extLst>
          </p:cNvPr>
          <p:cNvSpPr>
            <a:spLocks noChangeAspect="1"/>
          </p:cNvSpPr>
          <p:nvPr/>
        </p:nvSpPr>
        <p:spPr bwMode="auto">
          <a:xfrm>
            <a:off x="7524750" y="4381500"/>
            <a:ext cx="71438" cy="71438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880" name="1926 Elipse">
            <a:extLst>
              <a:ext uri="{FF2B5EF4-FFF2-40B4-BE49-F238E27FC236}">
                <a16:creationId xmlns:a16="http://schemas.microsoft.com/office/drawing/2014/main" id="{0A4E7DA4-71DB-4F63-BA13-73EBD7D348AC}"/>
              </a:ext>
            </a:extLst>
          </p:cNvPr>
          <p:cNvSpPr>
            <a:spLocks noChangeAspect="1"/>
          </p:cNvSpPr>
          <p:nvPr/>
        </p:nvSpPr>
        <p:spPr bwMode="auto">
          <a:xfrm>
            <a:off x="7453313" y="4310063"/>
            <a:ext cx="71437" cy="71437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881" name="1927 Elipse">
            <a:extLst>
              <a:ext uri="{FF2B5EF4-FFF2-40B4-BE49-F238E27FC236}">
                <a16:creationId xmlns:a16="http://schemas.microsoft.com/office/drawing/2014/main" id="{6363F283-F8F2-4D14-BCAC-12FA69F0AF23}"/>
              </a:ext>
            </a:extLst>
          </p:cNvPr>
          <p:cNvSpPr>
            <a:spLocks noChangeAspect="1"/>
          </p:cNvSpPr>
          <p:nvPr/>
        </p:nvSpPr>
        <p:spPr bwMode="auto">
          <a:xfrm>
            <a:off x="7381875" y="4381500"/>
            <a:ext cx="71438" cy="71438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882" name="1928 Elipse">
            <a:extLst>
              <a:ext uri="{FF2B5EF4-FFF2-40B4-BE49-F238E27FC236}">
                <a16:creationId xmlns:a16="http://schemas.microsoft.com/office/drawing/2014/main" id="{447C9A0B-5731-417D-BE58-5F4954DC5843}"/>
              </a:ext>
            </a:extLst>
          </p:cNvPr>
          <p:cNvSpPr>
            <a:spLocks noChangeAspect="1"/>
          </p:cNvSpPr>
          <p:nvPr/>
        </p:nvSpPr>
        <p:spPr bwMode="auto">
          <a:xfrm>
            <a:off x="7677150" y="4533900"/>
            <a:ext cx="71438" cy="71438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883" name="1929 Elipse">
            <a:extLst>
              <a:ext uri="{FF2B5EF4-FFF2-40B4-BE49-F238E27FC236}">
                <a16:creationId xmlns:a16="http://schemas.microsoft.com/office/drawing/2014/main" id="{3EDDBB41-E976-4925-AF87-8F380AE07758}"/>
              </a:ext>
            </a:extLst>
          </p:cNvPr>
          <p:cNvSpPr>
            <a:spLocks noChangeAspect="1"/>
          </p:cNvSpPr>
          <p:nvPr/>
        </p:nvSpPr>
        <p:spPr bwMode="auto">
          <a:xfrm>
            <a:off x="7605713" y="4462463"/>
            <a:ext cx="71437" cy="71437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884" name="1930 Elipse">
            <a:extLst>
              <a:ext uri="{FF2B5EF4-FFF2-40B4-BE49-F238E27FC236}">
                <a16:creationId xmlns:a16="http://schemas.microsoft.com/office/drawing/2014/main" id="{4BBE2314-B853-463F-936E-71231991254B}"/>
              </a:ext>
            </a:extLst>
          </p:cNvPr>
          <p:cNvSpPr>
            <a:spLocks noChangeAspect="1"/>
          </p:cNvSpPr>
          <p:nvPr/>
        </p:nvSpPr>
        <p:spPr bwMode="auto">
          <a:xfrm>
            <a:off x="7534275" y="4533900"/>
            <a:ext cx="71438" cy="71438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885" name="1931 Elipse">
            <a:extLst>
              <a:ext uri="{FF2B5EF4-FFF2-40B4-BE49-F238E27FC236}">
                <a16:creationId xmlns:a16="http://schemas.microsoft.com/office/drawing/2014/main" id="{F3E33F97-1C8D-41A5-9F54-E0BB4B68D742}"/>
              </a:ext>
            </a:extLst>
          </p:cNvPr>
          <p:cNvSpPr>
            <a:spLocks noChangeAspect="1"/>
          </p:cNvSpPr>
          <p:nvPr/>
        </p:nvSpPr>
        <p:spPr bwMode="auto">
          <a:xfrm>
            <a:off x="7829550" y="4686300"/>
            <a:ext cx="71438" cy="71438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886" name="1932 Elipse">
            <a:extLst>
              <a:ext uri="{FF2B5EF4-FFF2-40B4-BE49-F238E27FC236}">
                <a16:creationId xmlns:a16="http://schemas.microsoft.com/office/drawing/2014/main" id="{4575CBD8-6EB6-465A-AB62-141A710F5806}"/>
              </a:ext>
            </a:extLst>
          </p:cNvPr>
          <p:cNvSpPr>
            <a:spLocks noChangeAspect="1"/>
          </p:cNvSpPr>
          <p:nvPr/>
        </p:nvSpPr>
        <p:spPr bwMode="auto">
          <a:xfrm>
            <a:off x="7758113" y="4614863"/>
            <a:ext cx="71437" cy="71437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887" name="1933 Elipse">
            <a:extLst>
              <a:ext uri="{FF2B5EF4-FFF2-40B4-BE49-F238E27FC236}">
                <a16:creationId xmlns:a16="http://schemas.microsoft.com/office/drawing/2014/main" id="{3E214A2B-5898-4CCB-94EB-89BCEF83A6D2}"/>
              </a:ext>
            </a:extLst>
          </p:cNvPr>
          <p:cNvSpPr>
            <a:spLocks noChangeAspect="1"/>
          </p:cNvSpPr>
          <p:nvPr/>
        </p:nvSpPr>
        <p:spPr bwMode="auto">
          <a:xfrm>
            <a:off x="7686675" y="4686300"/>
            <a:ext cx="71438" cy="71438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888" name="1934 Elipse">
            <a:extLst>
              <a:ext uri="{FF2B5EF4-FFF2-40B4-BE49-F238E27FC236}">
                <a16:creationId xmlns:a16="http://schemas.microsoft.com/office/drawing/2014/main" id="{74136614-3239-44B8-BD83-3451EED416BF}"/>
              </a:ext>
            </a:extLst>
          </p:cNvPr>
          <p:cNvSpPr>
            <a:spLocks noChangeAspect="1"/>
          </p:cNvSpPr>
          <p:nvPr/>
        </p:nvSpPr>
        <p:spPr bwMode="auto">
          <a:xfrm>
            <a:off x="7981950" y="4838700"/>
            <a:ext cx="71438" cy="71438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889" name="1935 Elipse">
            <a:extLst>
              <a:ext uri="{FF2B5EF4-FFF2-40B4-BE49-F238E27FC236}">
                <a16:creationId xmlns:a16="http://schemas.microsoft.com/office/drawing/2014/main" id="{B2154C47-4B30-4141-B761-8B3886BDA5B8}"/>
              </a:ext>
            </a:extLst>
          </p:cNvPr>
          <p:cNvSpPr>
            <a:spLocks noChangeAspect="1"/>
          </p:cNvSpPr>
          <p:nvPr/>
        </p:nvSpPr>
        <p:spPr bwMode="auto">
          <a:xfrm>
            <a:off x="7910513" y="4767263"/>
            <a:ext cx="71437" cy="71437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890" name="1936 Elipse">
            <a:extLst>
              <a:ext uri="{FF2B5EF4-FFF2-40B4-BE49-F238E27FC236}">
                <a16:creationId xmlns:a16="http://schemas.microsoft.com/office/drawing/2014/main" id="{08CCF9F0-938A-4229-B667-637C3997A28B}"/>
              </a:ext>
            </a:extLst>
          </p:cNvPr>
          <p:cNvSpPr>
            <a:spLocks noChangeAspect="1"/>
          </p:cNvSpPr>
          <p:nvPr/>
        </p:nvSpPr>
        <p:spPr bwMode="auto">
          <a:xfrm>
            <a:off x="7839075" y="4838700"/>
            <a:ext cx="71438" cy="71438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891" name="1937 Elipse">
            <a:extLst>
              <a:ext uri="{FF2B5EF4-FFF2-40B4-BE49-F238E27FC236}">
                <a16:creationId xmlns:a16="http://schemas.microsoft.com/office/drawing/2014/main" id="{92FE0EFE-533B-4395-AB27-7F9466A37A1D}"/>
              </a:ext>
            </a:extLst>
          </p:cNvPr>
          <p:cNvSpPr>
            <a:spLocks noChangeAspect="1"/>
          </p:cNvSpPr>
          <p:nvPr/>
        </p:nvSpPr>
        <p:spPr bwMode="auto">
          <a:xfrm>
            <a:off x="8134350" y="4991100"/>
            <a:ext cx="71438" cy="71438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892" name="1938 Elipse">
            <a:extLst>
              <a:ext uri="{FF2B5EF4-FFF2-40B4-BE49-F238E27FC236}">
                <a16:creationId xmlns:a16="http://schemas.microsoft.com/office/drawing/2014/main" id="{38072705-402C-48F9-AAD9-1D7DADE28B67}"/>
              </a:ext>
            </a:extLst>
          </p:cNvPr>
          <p:cNvSpPr>
            <a:spLocks noChangeAspect="1"/>
          </p:cNvSpPr>
          <p:nvPr/>
        </p:nvSpPr>
        <p:spPr bwMode="auto">
          <a:xfrm>
            <a:off x="8062913" y="4919663"/>
            <a:ext cx="71437" cy="71437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893" name="1939 Elipse">
            <a:extLst>
              <a:ext uri="{FF2B5EF4-FFF2-40B4-BE49-F238E27FC236}">
                <a16:creationId xmlns:a16="http://schemas.microsoft.com/office/drawing/2014/main" id="{388F85C0-45FC-44A1-B2D6-A5ABE8AA8FA8}"/>
              </a:ext>
            </a:extLst>
          </p:cNvPr>
          <p:cNvSpPr>
            <a:spLocks noChangeAspect="1"/>
          </p:cNvSpPr>
          <p:nvPr/>
        </p:nvSpPr>
        <p:spPr bwMode="auto">
          <a:xfrm>
            <a:off x="7991475" y="4991100"/>
            <a:ext cx="71438" cy="71438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894" name="1940 Elipse">
            <a:extLst>
              <a:ext uri="{FF2B5EF4-FFF2-40B4-BE49-F238E27FC236}">
                <a16:creationId xmlns:a16="http://schemas.microsoft.com/office/drawing/2014/main" id="{E2A96E74-6B17-4DB5-8189-CB325065F5DE}"/>
              </a:ext>
            </a:extLst>
          </p:cNvPr>
          <p:cNvSpPr>
            <a:spLocks noChangeAspect="1"/>
          </p:cNvSpPr>
          <p:nvPr/>
        </p:nvSpPr>
        <p:spPr bwMode="auto">
          <a:xfrm>
            <a:off x="8286750" y="5143500"/>
            <a:ext cx="71438" cy="71438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895" name="1941 Elipse">
            <a:extLst>
              <a:ext uri="{FF2B5EF4-FFF2-40B4-BE49-F238E27FC236}">
                <a16:creationId xmlns:a16="http://schemas.microsoft.com/office/drawing/2014/main" id="{03323922-94F7-4177-A46E-BF26BE65B84C}"/>
              </a:ext>
            </a:extLst>
          </p:cNvPr>
          <p:cNvSpPr>
            <a:spLocks noChangeAspect="1"/>
          </p:cNvSpPr>
          <p:nvPr/>
        </p:nvSpPr>
        <p:spPr bwMode="auto">
          <a:xfrm>
            <a:off x="8215313" y="5072063"/>
            <a:ext cx="71437" cy="71437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896" name="1942 Elipse">
            <a:extLst>
              <a:ext uri="{FF2B5EF4-FFF2-40B4-BE49-F238E27FC236}">
                <a16:creationId xmlns:a16="http://schemas.microsoft.com/office/drawing/2014/main" id="{F5049AB6-06C7-42D6-9E27-D01EEC9EBFB0}"/>
              </a:ext>
            </a:extLst>
          </p:cNvPr>
          <p:cNvSpPr>
            <a:spLocks noChangeAspect="1"/>
          </p:cNvSpPr>
          <p:nvPr/>
        </p:nvSpPr>
        <p:spPr bwMode="auto">
          <a:xfrm>
            <a:off x="8143875" y="5143500"/>
            <a:ext cx="71438" cy="71438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897" name="1943 Elipse">
            <a:extLst>
              <a:ext uri="{FF2B5EF4-FFF2-40B4-BE49-F238E27FC236}">
                <a16:creationId xmlns:a16="http://schemas.microsoft.com/office/drawing/2014/main" id="{9B222509-1992-4E5E-BC8F-A2409BAB359B}"/>
              </a:ext>
            </a:extLst>
          </p:cNvPr>
          <p:cNvSpPr>
            <a:spLocks noChangeAspect="1"/>
          </p:cNvSpPr>
          <p:nvPr/>
        </p:nvSpPr>
        <p:spPr bwMode="auto">
          <a:xfrm>
            <a:off x="8439150" y="5295900"/>
            <a:ext cx="71438" cy="71438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898" name="1944 Elipse">
            <a:extLst>
              <a:ext uri="{FF2B5EF4-FFF2-40B4-BE49-F238E27FC236}">
                <a16:creationId xmlns:a16="http://schemas.microsoft.com/office/drawing/2014/main" id="{451B6D92-D781-488B-ABD3-5C8FC35A40F8}"/>
              </a:ext>
            </a:extLst>
          </p:cNvPr>
          <p:cNvSpPr>
            <a:spLocks noChangeAspect="1"/>
          </p:cNvSpPr>
          <p:nvPr/>
        </p:nvSpPr>
        <p:spPr bwMode="auto">
          <a:xfrm>
            <a:off x="8367713" y="5224463"/>
            <a:ext cx="71437" cy="71437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899" name="1945 Elipse">
            <a:extLst>
              <a:ext uri="{FF2B5EF4-FFF2-40B4-BE49-F238E27FC236}">
                <a16:creationId xmlns:a16="http://schemas.microsoft.com/office/drawing/2014/main" id="{088AF770-C452-4173-8E27-2F49286FE7CF}"/>
              </a:ext>
            </a:extLst>
          </p:cNvPr>
          <p:cNvSpPr>
            <a:spLocks noChangeAspect="1"/>
          </p:cNvSpPr>
          <p:nvPr/>
        </p:nvSpPr>
        <p:spPr bwMode="auto">
          <a:xfrm>
            <a:off x="8296275" y="5295900"/>
            <a:ext cx="71438" cy="71438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900" name="1946 Elipse">
            <a:extLst>
              <a:ext uri="{FF2B5EF4-FFF2-40B4-BE49-F238E27FC236}">
                <a16:creationId xmlns:a16="http://schemas.microsoft.com/office/drawing/2014/main" id="{51E4FFB7-7528-4F07-8055-AEAF3B633C51}"/>
              </a:ext>
            </a:extLst>
          </p:cNvPr>
          <p:cNvSpPr>
            <a:spLocks noChangeAspect="1"/>
          </p:cNvSpPr>
          <p:nvPr/>
        </p:nvSpPr>
        <p:spPr bwMode="auto">
          <a:xfrm>
            <a:off x="8591550" y="5448300"/>
            <a:ext cx="71438" cy="71438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901" name="1947 Elipse">
            <a:extLst>
              <a:ext uri="{FF2B5EF4-FFF2-40B4-BE49-F238E27FC236}">
                <a16:creationId xmlns:a16="http://schemas.microsoft.com/office/drawing/2014/main" id="{B38E2240-389A-4875-BCD4-938C1839F6B8}"/>
              </a:ext>
            </a:extLst>
          </p:cNvPr>
          <p:cNvSpPr>
            <a:spLocks noChangeAspect="1"/>
          </p:cNvSpPr>
          <p:nvPr/>
        </p:nvSpPr>
        <p:spPr bwMode="auto">
          <a:xfrm>
            <a:off x="8520113" y="5376863"/>
            <a:ext cx="71437" cy="71437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902" name="1948 Elipse">
            <a:extLst>
              <a:ext uri="{FF2B5EF4-FFF2-40B4-BE49-F238E27FC236}">
                <a16:creationId xmlns:a16="http://schemas.microsoft.com/office/drawing/2014/main" id="{7552919D-3F4C-47BF-8323-0B82E72DB9DE}"/>
              </a:ext>
            </a:extLst>
          </p:cNvPr>
          <p:cNvSpPr>
            <a:spLocks noChangeAspect="1"/>
          </p:cNvSpPr>
          <p:nvPr/>
        </p:nvSpPr>
        <p:spPr bwMode="auto">
          <a:xfrm>
            <a:off x="8448675" y="5448300"/>
            <a:ext cx="71438" cy="71438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903" name="1949 Elipse">
            <a:extLst>
              <a:ext uri="{FF2B5EF4-FFF2-40B4-BE49-F238E27FC236}">
                <a16:creationId xmlns:a16="http://schemas.microsoft.com/office/drawing/2014/main" id="{49E79A94-FA18-499D-B424-045B07552C6A}"/>
              </a:ext>
            </a:extLst>
          </p:cNvPr>
          <p:cNvSpPr>
            <a:spLocks noChangeAspect="1"/>
          </p:cNvSpPr>
          <p:nvPr/>
        </p:nvSpPr>
        <p:spPr bwMode="auto">
          <a:xfrm>
            <a:off x="8743950" y="5600700"/>
            <a:ext cx="71438" cy="71438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904" name="1950 Elipse">
            <a:extLst>
              <a:ext uri="{FF2B5EF4-FFF2-40B4-BE49-F238E27FC236}">
                <a16:creationId xmlns:a16="http://schemas.microsoft.com/office/drawing/2014/main" id="{16BD27DF-005C-4F0E-949E-111B61D50FC0}"/>
              </a:ext>
            </a:extLst>
          </p:cNvPr>
          <p:cNvSpPr>
            <a:spLocks noChangeAspect="1"/>
          </p:cNvSpPr>
          <p:nvPr/>
        </p:nvSpPr>
        <p:spPr bwMode="auto">
          <a:xfrm>
            <a:off x="8672513" y="5529263"/>
            <a:ext cx="71437" cy="71437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905" name="1951 Elipse">
            <a:extLst>
              <a:ext uri="{FF2B5EF4-FFF2-40B4-BE49-F238E27FC236}">
                <a16:creationId xmlns:a16="http://schemas.microsoft.com/office/drawing/2014/main" id="{609017C5-2105-4C47-8148-CF0B0549A214}"/>
              </a:ext>
            </a:extLst>
          </p:cNvPr>
          <p:cNvSpPr>
            <a:spLocks noChangeAspect="1"/>
          </p:cNvSpPr>
          <p:nvPr/>
        </p:nvSpPr>
        <p:spPr bwMode="auto">
          <a:xfrm>
            <a:off x="8601075" y="5600700"/>
            <a:ext cx="71438" cy="71438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906" name="1952 Elipse">
            <a:extLst>
              <a:ext uri="{FF2B5EF4-FFF2-40B4-BE49-F238E27FC236}">
                <a16:creationId xmlns:a16="http://schemas.microsoft.com/office/drawing/2014/main" id="{B4A70A5A-5CF8-44E2-ABB3-A57B57FB56F1}"/>
              </a:ext>
            </a:extLst>
          </p:cNvPr>
          <p:cNvSpPr>
            <a:spLocks noChangeAspect="1"/>
          </p:cNvSpPr>
          <p:nvPr/>
        </p:nvSpPr>
        <p:spPr bwMode="auto">
          <a:xfrm>
            <a:off x="8896350" y="5753100"/>
            <a:ext cx="71438" cy="71438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907" name="1953 Elipse">
            <a:extLst>
              <a:ext uri="{FF2B5EF4-FFF2-40B4-BE49-F238E27FC236}">
                <a16:creationId xmlns:a16="http://schemas.microsoft.com/office/drawing/2014/main" id="{97C75EA1-9F3F-4D27-BC59-3316D87D09D8}"/>
              </a:ext>
            </a:extLst>
          </p:cNvPr>
          <p:cNvSpPr>
            <a:spLocks noChangeAspect="1"/>
          </p:cNvSpPr>
          <p:nvPr/>
        </p:nvSpPr>
        <p:spPr bwMode="auto">
          <a:xfrm>
            <a:off x="8824913" y="5681663"/>
            <a:ext cx="71437" cy="71437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908" name="1954 Elipse">
            <a:extLst>
              <a:ext uri="{FF2B5EF4-FFF2-40B4-BE49-F238E27FC236}">
                <a16:creationId xmlns:a16="http://schemas.microsoft.com/office/drawing/2014/main" id="{9967E143-D2FA-4CDF-9B2C-6428AF674C7B}"/>
              </a:ext>
            </a:extLst>
          </p:cNvPr>
          <p:cNvSpPr>
            <a:spLocks noChangeAspect="1"/>
          </p:cNvSpPr>
          <p:nvPr/>
        </p:nvSpPr>
        <p:spPr bwMode="auto">
          <a:xfrm>
            <a:off x="8753475" y="5753100"/>
            <a:ext cx="71438" cy="71438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909" name="1955 Elipse">
            <a:extLst>
              <a:ext uri="{FF2B5EF4-FFF2-40B4-BE49-F238E27FC236}">
                <a16:creationId xmlns:a16="http://schemas.microsoft.com/office/drawing/2014/main" id="{7936A838-06FD-45DB-A4E3-5D4107C00638}"/>
              </a:ext>
            </a:extLst>
          </p:cNvPr>
          <p:cNvSpPr>
            <a:spLocks noChangeAspect="1"/>
          </p:cNvSpPr>
          <p:nvPr/>
        </p:nvSpPr>
        <p:spPr bwMode="auto">
          <a:xfrm>
            <a:off x="9048750" y="5905500"/>
            <a:ext cx="71438" cy="71438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910" name="1956 Elipse">
            <a:extLst>
              <a:ext uri="{FF2B5EF4-FFF2-40B4-BE49-F238E27FC236}">
                <a16:creationId xmlns:a16="http://schemas.microsoft.com/office/drawing/2014/main" id="{B774A40D-6914-4A5E-9220-2EBADA668F57}"/>
              </a:ext>
            </a:extLst>
          </p:cNvPr>
          <p:cNvSpPr>
            <a:spLocks noChangeAspect="1"/>
          </p:cNvSpPr>
          <p:nvPr/>
        </p:nvSpPr>
        <p:spPr bwMode="auto">
          <a:xfrm>
            <a:off x="8977313" y="5834063"/>
            <a:ext cx="71437" cy="71437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911" name="1957 Elipse">
            <a:extLst>
              <a:ext uri="{FF2B5EF4-FFF2-40B4-BE49-F238E27FC236}">
                <a16:creationId xmlns:a16="http://schemas.microsoft.com/office/drawing/2014/main" id="{4F27C172-89B0-4074-A1EF-E5D106CF43C9}"/>
              </a:ext>
            </a:extLst>
          </p:cNvPr>
          <p:cNvSpPr>
            <a:spLocks noChangeAspect="1"/>
          </p:cNvSpPr>
          <p:nvPr/>
        </p:nvSpPr>
        <p:spPr bwMode="auto">
          <a:xfrm>
            <a:off x="8905875" y="5905500"/>
            <a:ext cx="71438" cy="71438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912" name="1958 Elipse">
            <a:extLst>
              <a:ext uri="{FF2B5EF4-FFF2-40B4-BE49-F238E27FC236}">
                <a16:creationId xmlns:a16="http://schemas.microsoft.com/office/drawing/2014/main" id="{FF21FB34-B3B7-407B-8496-6F45433C0522}"/>
              </a:ext>
            </a:extLst>
          </p:cNvPr>
          <p:cNvSpPr>
            <a:spLocks noChangeAspect="1"/>
          </p:cNvSpPr>
          <p:nvPr/>
        </p:nvSpPr>
        <p:spPr bwMode="auto">
          <a:xfrm>
            <a:off x="9201150" y="6057900"/>
            <a:ext cx="71438" cy="71438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913" name="1959 Elipse">
            <a:extLst>
              <a:ext uri="{FF2B5EF4-FFF2-40B4-BE49-F238E27FC236}">
                <a16:creationId xmlns:a16="http://schemas.microsoft.com/office/drawing/2014/main" id="{7E636003-29FF-4C1B-A74C-AC62C4B44B45}"/>
              </a:ext>
            </a:extLst>
          </p:cNvPr>
          <p:cNvSpPr>
            <a:spLocks noChangeAspect="1"/>
          </p:cNvSpPr>
          <p:nvPr/>
        </p:nvSpPr>
        <p:spPr bwMode="auto">
          <a:xfrm>
            <a:off x="9129713" y="5986463"/>
            <a:ext cx="71437" cy="71437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914" name="1960 Elipse">
            <a:extLst>
              <a:ext uri="{FF2B5EF4-FFF2-40B4-BE49-F238E27FC236}">
                <a16:creationId xmlns:a16="http://schemas.microsoft.com/office/drawing/2014/main" id="{D43863D7-2769-4550-B87D-EA46FDF4F5E8}"/>
              </a:ext>
            </a:extLst>
          </p:cNvPr>
          <p:cNvSpPr>
            <a:spLocks noChangeAspect="1"/>
          </p:cNvSpPr>
          <p:nvPr/>
        </p:nvSpPr>
        <p:spPr bwMode="auto">
          <a:xfrm>
            <a:off x="9058275" y="6057900"/>
            <a:ext cx="71438" cy="71438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915" name="1961 Elipse">
            <a:extLst>
              <a:ext uri="{FF2B5EF4-FFF2-40B4-BE49-F238E27FC236}">
                <a16:creationId xmlns:a16="http://schemas.microsoft.com/office/drawing/2014/main" id="{805CAE3E-312B-4C5D-BA6A-D11D6377213F}"/>
              </a:ext>
            </a:extLst>
          </p:cNvPr>
          <p:cNvSpPr>
            <a:spLocks noChangeAspect="1"/>
          </p:cNvSpPr>
          <p:nvPr/>
        </p:nvSpPr>
        <p:spPr bwMode="auto">
          <a:xfrm>
            <a:off x="9353550" y="6210300"/>
            <a:ext cx="71438" cy="71438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916" name="1962 Elipse">
            <a:extLst>
              <a:ext uri="{FF2B5EF4-FFF2-40B4-BE49-F238E27FC236}">
                <a16:creationId xmlns:a16="http://schemas.microsoft.com/office/drawing/2014/main" id="{E827CD8A-8F1E-4804-8473-048AEC78BF23}"/>
              </a:ext>
            </a:extLst>
          </p:cNvPr>
          <p:cNvSpPr>
            <a:spLocks noChangeAspect="1"/>
          </p:cNvSpPr>
          <p:nvPr/>
        </p:nvSpPr>
        <p:spPr bwMode="auto">
          <a:xfrm>
            <a:off x="9282113" y="6138863"/>
            <a:ext cx="71437" cy="71437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917" name="1963 Elipse">
            <a:extLst>
              <a:ext uri="{FF2B5EF4-FFF2-40B4-BE49-F238E27FC236}">
                <a16:creationId xmlns:a16="http://schemas.microsoft.com/office/drawing/2014/main" id="{371261BA-80D4-4272-9670-4E0792B297F1}"/>
              </a:ext>
            </a:extLst>
          </p:cNvPr>
          <p:cNvSpPr>
            <a:spLocks noChangeAspect="1"/>
          </p:cNvSpPr>
          <p:nvPr/>
        </p:nvSpPr>
        <p:spPr bwMode="auto">
          <a:xfrm>
            <a:off x="9210675" y="6210300"/>
            <a:ext cx="71438" cy="71438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918" name="1964 Elipse">
            <a:extLst>
              <a:ext uri="{FF2B5EF4-FFF2-40B4-BE49-F238E27FC236}">
                <a16:creationId xmlns:a16="http://schemas.microsoft.com/office/drawing/2014/main" id="{D4A705D6-5403-4AB4-A776-8545B54E6DA8}"/>
              </a:ext>
            </a:extLst>
          </p:cNvPr>
          <p:cNvSpPr>
            <a:spLocks noChangeAspect="1"/>
          </p:cNvSpPr>
          <p:nvPr/>
        </p:nvSpPr>
        <p:spPr bwMode="auto">
          <a:xfrm>
            <a:off x="9505950" y="6362700"/>
            <a:ext cx="71438" cy="71438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919" name="1965 Elipse">
            <a:extLst>
              <a:ext uri="{FF2B5EF4-FFF2-40B4-BE49-F238E27FC236}">
                <a16:creationId xmlns:a16="http://schemas.microsoft.com/office/drawing/2014/main" id="{2DFD5636-B6FA-4A0B-B358-D92DB7296307}"/>
              </a:ext>
            </a:extLst>
          </p:cNvPr>
          <p:cNvSpPr>
            <a:spLocks noChangeAspect="1"/>
          </p:cNvSpPr>
          <p:nvPr/>
        </p:nvSpPr>
        <p:spPr bwMode="auto">
          <a:xfrm>
            <a:off x="9434513" y="6291263"/>
            <a:ext cx="71437" cy="71437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920" name="1966 Elipse">
            <a:extLst>
              <a:ext uri="{FF2B5EF4-FFF2-40B4-BE49-F238E27FC236}">
                <a16:creationId xmlns:a16="http://schemas.microsoft.com/office/drawing/2014/main" id="{AB097CD7-4EA2-405C-8019-C8D1070912A2}"/>
              </a:ext>
            </a:extLst>
          </p:cNvPr>
          <p:cNvSpPr>
            <a:spLocks noChangeAspect="1"/>
          </p:cNvSpPr>
          <p:nvPr/>
        </p:nvSpPr>
        <p:spPr bwMode="auto">
          <a:xfrm>
            <a:off x="9363075" y="6362700"/>
            <a:ext cx="71438" cy="71438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921" name="1967 Elipse">
            <a:extLst>
              <a:ext uri="{FF2B5EF4-FFF2-40B4-BE49-F238E27FC236}">
                <a16:creationId xmlns:a16="http://schemas.microsoft.com/office/drawing/2014/main" id="{BA674F2A-6E20-4309-A666-A6CCCDEBEBAF}"/>
              </a:ext>
            </a:extLst>
          </p:cNvPr>
          <p:cNvSpPr>
            <a:spLocks noChangeAspect="1"/>
          </p:cNvSpPr>
          <p:nvPr/>
        </p:nvSpPr>
        <p:spPr bwMode="auto">
          <a:xfrm>
            <a:off x="9107488" y="3357563"/>
            <a:ext cx="73025" cy="71437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922" name="1968 Elipse">
            <a:extLst>
              <a:ext uri="{FF2B5EF4-FFF2-40B4-BE49-F238E27FC236}">
                <a16:creationId xmlns:a16="http://schemas.microsoft.com/office/drawing/2014/main" id="{F4273478-053A-455D-BE43-74AF70F36A77}"/>
              </a:ext>
            </a:extLst>
          </p:cNvPr>
          <p:cNvSpPr>
            <a:spLocks noChangeAspect="1"/>
          </p:cNvSpPr>
          <p:nvPr/>
        </p:nvSpPr>
        <p:spPr bwMode="auto">
          <a:xfrm>
            <a:off x="9586913" y="6443663"/>
            <a:ext cx="71437" cy="71437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923" name="1969 Elipse">
            <a:extLst>
              <a:ext uri="{FF2B5EF4-FFF2-40B4-BE49-F238E27FC236}">
                <a16:creationId xmlns:a16="http://schemas.microsoft.com/office/drawing/2014/main" id="{D47E6683-A497-4259-83F7-C57270356727}"/>
              </a:ext>
            </a:extLst>
          </p:cNvPr>
          <p:cNvSpPr>
            <a:spLocks noChangeAspect="1"/>
          </p:cNvSpPr>
          <p:nvPr/>
        </p:nvSpPr>
        <p:spPr bwMode="auto">
          <a:xfrm>
            <a:off x="9515475" y="6515100"/>
            <a:ext cx="71438" cy="71438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924" name="1970 Elipse">
            <a:extLst>
              <a:ext uri="{FF2B5EF4-FFF2-40B4-BE49-F238E27FC236}">
                <a16:creationId xmlns:a16="http://schemas.microsoft.com/office/drawing/2014/main" id="{C1CC3888-8EAF-41F4-8547-71216975F861}"/>
              </a:ext>
            </a:extLst>
          </p:cNvPr>
          <p:cNvSpPr>
            <a:spLocks noChangeAspect="1"/>
          </p:cNvSpPr>
          <p:nvPr/>
        </p:nvSpPr>
        <p:spPr bwMode="auto">
          <a:xfrm>
            <a:off x="9107488" y="2500313"/>
            <a:ext cx="73025" cy="71437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925" name="1971 Elipse">
            <a:extLst>
              <a:ext uri="{FF2B5EF4-FFF2-40B4-BE49-F238E27FC236}">
                <a16:creationId xmlns:a16="http://schemas.microsoft.com/office/drawing/2014/main" id="{F9D25BCD-0A27-4551-ADB5-1FBDBCD086CA}"/>
              </a:ext>
            </a:extLst>
          </p:cNvPr>
          <p:cNvSpPr>
            <a:spLocks noChangeAspect="1"/>
          </p:cNvSpPr>
          <p:nvPr/>
        </p:nvSpPr>
        <p:spPr bwMode="auto">
          <a:xfrm>
            <a:off x="8786813" y="2571750"/>
            <a:ext cx="71437" cy="71438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926" name="1972 Elipse">
            <a:extLst>
              <a:ext uri="{FF2B5EF4-FFF2-40B4-BE49-F238E27FC236}">
                <a16:creationId xmlns:a16="http://schemas.microsoft.com/office/drawing/2014/main" id="{5BF097F0-4696-4862-89B3-68BDF84D33CD}"/>
              </a:ext>
            </a:extLst>
          </p:cNvPr>
          <p:cNvSpPr>
            <a:spLocks noChangeAspect="1"/>
          </p:cNvSpPr>
          <p:nvPr/>
        </p:nvSpPr>
        <p:spPr bwMode="auto">
          <a:xfrm>
            <a:off x="8858250" y="2071688"/>
            <a:ext cx="71438" cy="71437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927" name="1973 Elipse">
            <a:extLst>
              <a:ext uri="{FF2B5EF4-FFF2-40B4-BE49-F238E27FC236}">
                <a16:creationId xmlns:a16="http://schemas.microsoft.com/office/drawing/2014/main" id="{E724D4D8-AAE4-465F-8174-436C1C047CAC}"/>
              </a:ext>
            </a:extLst>
          </p:cNvPr>
          <p:cNvSpPr>
            <a:spLocks noChangeAspect="1"/>
          </p:cNvSpPr>
          <p:nvPr/>
        </p:nvSpPr>
        <p:spPr bwMode="auto">
          <a:xfrm>
            <a:off x="5286375" y="3214688"/>
            <a:ext cx="71438" cy="71437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928" name="1974 Elipse">
            <a:extLst>
              <a:ext uri="{FF2B5EF4-FFF2-40B4-BE49-F238E27FC236}">
                <a16:creationId xmlns:a16="http://schemas.microsoft.com/office/drawing/2014/main" id="{9FBB45A7-C81F-46C5-8FAB-0A9F22958DA1}"/>
              </a:ext>
            </a:extLst>
          </p:cNvPr>
          <p:cNvSpPr>
            <a:spLocks noChangeAspect="1"/>
          </p:cNvSpPr>
          <p:nvPr/>
        </p:nvSpPr>
        <p:spPr bwMode="auto">
          <a:xfrm>
            <a:off x="5214938" y="3143250"/>
            <a:ext cx="71437" cy="71438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929" name="1975 Elipse">
            <a:extLst>
              <a:ext uri="{FF2B5EF4-FFF2-40B4-BE49-F238E27FC236}">
                <a16:creationId xmlns:a16="http://schemas.microsoft.com/office/drawing/2014/main" id="{C469D1D1-2049-4E0F-971A-08F41B6C06E6}"/>
              </a:ext>
            </a:extLst>
          </p:cNvPr>
          <p:cNvSpPr>
            <a:spLocks noChangeAspect="1"/>
          </p:cNvSpPr>
          <p:nvPr/>
        </p:nvSpPr>
        <p:spPr bwMode="auto">
          <a:xfrm>
            <a:off x="5143500" y="3214688"/>
            <a:ext cx="71438" cy="71437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930" name="1976 Elipse">
            <a:extLst>
              <a:ext uri="{FF2B5EF4-FFF2-40B4-BE49-F238E27FC236}">
                <a16:creationId xmlns:a16="http://schemas.microsoft.com/office/drawing/2014/main" id="{8E354B27-15E4-4E82-8697-372A0552E62C}"/>
              </a:ext>
            </a:extLst>
          </p:cNvPr>
          <p:cNvSpPr>
            <a:spLocks noChangeAspect="1"/>
          </p:cNvSpPr>
          <p:nvPr/>
        </p:nvSpPr>
        <p:spPr bwMode="auto">
          <a:xfrm>
            <a:off x="5438775" y="3367088"/>
            <a:ext cx="71438" cy="71437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931" name="1977 Elipse">
            <a:extLst>
              <a:ext uri="{FF2B5EF4-FFF2-40B4-BE49-F238E27FC236}">
                <a16:creationId xmlns:a16="http://schemas.microsoft.com/office/drawing/2014/main" id="{FE1B83C5-2286-4B8E-9386-D59D95B63F82}"/>
              </a:ext>
            </a:extLst>
          </p:cNvPr>
          <p:cNvSpPr>
            <a:spLocks noChangeAspect="1"/>
          </p:cNvSpPr>
          <p:nvPr/>
        </p:nvSpPr>
        <p:spPr bwMode="auto">
          <a:xfrm>
            <a:off x="5367338" y="3295650"/>
            <a:ext cx="71437" cy="71438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932" name="1978 Elipse">
            <a:extLst>
              <a:ext uri="{FF2B5EF4-FFF2-40B4-BE49-F238E27FC236}">
                <a16:creationId xmlns:a16="http://schemas.microsoft.com/office/drawing/2014/main" id="{75F1ADE1-9321-40EB-8B55-6321457079F2}"/>
              </a:ext>
            </a:extLst>
          </p:cNvPr>
          <p:cNvSpPr>
            <a:spLocks noChangeAspect="1"/>
          </p:cNvSpPr>
          <p:nvPr/>
        </p:nvSpPr>
        <p:spPr bwMode="auto">
          <a:xfrm>
            <a:off x="5295900" y="3367088"/>
            <a:ext cx="71438" cy="71437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933" name="1979 Elipse">
            <a:extLst>
              <a:ext uri="{FF2B5EF4-FFF2-40B4-BE49-F238E27FC236}">
                <a16:creationId xmlns:a16="http://schemas.microsoft.com/office/drawing/2014/main" id="{637A98D1-9F87-4D89-B2FB-CE14E2E015EB}"/>
              </a:ext>
            </a:extLst>
          </p:cNvPr>
          <p:cNvSpPr>
            <a:spLocks noChangeAspect="1"/>
          </p:cNvSpPr>
          <p:nvPr/>
        </p:nvSpPr>
        <p:spPr bwMode="auto">
          <a:xfrm>
            <a:off x="5591175" y="3519488"/>
            <a:ext cx="71438" cy="71437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934" name="1980 Elipse">
            <a:extLst>
              <a:ext uri="{FF2B5EF4-FFF2-40B4-BE49-F238E27FC236}">
                <a16:creationId xmlns:a16="http://schemas.microsoft.com/office/drawing/2014/main" id="{0CB5594B-8350-4AEC-A673-531B97B0E4F8}"/>
              </a:ext>
            </a:extLst>
          </p:cNvPr>
          <p:cNvSpPr>
            <a:spLocks noChangeAspect="1"/>
          </p:cNvSpPr>
          <p:nvPr/>
        </p:nvSpPr>
        <p:spPr bwMode="auto">
          <a:xfrm>
            <a:off x="5519738" y="3448050"/>
            <a:ext cx="71437" cy="71438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935" name="1981 Elipse">
            <a:extLst>
              <a:ext uri="{FF2B5EF4-FFF2-40B4-BE49-F238E27FC236}">
                <a16:creationId xmlns:a16="http://schemas.microsoft.com/office/drawing/2014/main" id="{93FE1A6D-11F0-4304-B0D8-65F3AB7F0399}"/>
              </a:ext>
            </a:extLst>
          </p:cNvPr>
          <p:cNvSpPr>
            <a:spLocks noChangeAspect="1"/>
          </p:cNvSpPr>
          <p:nvPr/>
        </p:nvSpPr>
        <p:spPr bwMode="auto">
          <a:xfrm>
            <a:off x="5448300" y="3519488"/>
            <a:ext cx="71438" cy="71437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936" name="1982 Elipse">
            <a:extLst>
              <a:ext uri="{FF2B5EF4-FFF2-40B4-BE49-F238E27FC236}">
                <a16:creationId xmlns:a16="http://schemas.microsoft.com/office/drawing/2014/main" id="{0762CB7D-1BFE-4645-968A-65827912B6A7}"/>
              </a:ext>
            </a:extLst>
          </p:cNvPr>
          <p:cNvSpPr>
            <a:spLocks noChangeAspect="1"/>
          </p:cNvSpPr>
          <p:nvPr/>
        </p:nvSpPr>
        <p:spPr bwMode="auto">
          <a:xfrm>
            <a:off x="5743575" y="3671888"/>
            <a:ext cx="71438" cy="71437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937" name="1983 Elipse">
            <a:extLst>
              <a:ext uri="{FF2B5EF4-FFF2-40B4-BE49-F238E27FC236}">
                <a16:creationId xmlns:a16="http://schemas.microsoft.com/office/drawing/2014/main" id="{D9930ECC-E535-4326-B5C9-468A92CEE532}"/>
              </a:ext>
            </a:extLst>
          </p:cNvPr>
          <p:cNvSpPr>
            <a:spLocks noChangeAspect="1"/>
          </p:cNvSpPr>
          <p:nvPr/>
        </p:nvSpPr>
        <p:spPr bwMode="auto">
          <a:xfrm>
            <a:off x="5672138" y="3600450"/>
            <a:ext cx="71437" cy="71438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938" name="1984 Elipse">
            <a:extLst>
              <a:ext uri="{FF2B5EF4-FFF2-40B4-BE49-F238E27FC236}">
                <a16:creationId xmlns:a16="http://schemas.microsoft.com/office/drawing/2014/main" id="{238B98F0-A3BB-47D1-9E3C-27D6814EE25B}"/>
              </a:ext>
            </a:extLst>
          </p:cNvPr>
          <p:cNvSpPr>
            <a:spLocks noChangeAspect="1"/>
          </p:cNvSpPr>
          <p:nvPr/>
        </p:nvSpPr>
        <p:spPr bwMode="auto">
          <a:xfrm>
            <a:off x="5600700" y="3671888"/>
            <a:ext cx="71438" cy="71437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939" name="1985 Elipse">
            <a:extLst>
              <a:ext uri="{FF2B5EF4-FFF2-40B4-BE49-F238E27FC236}">
                <a16:creationId xmlns:a16="http://schemas.microsoft.com/office/drawing/2014/main" id="{38B9DB53-4F82-4AF9-B8C8-69021CA80D8E}"/>
              </a:ext>
            </a:extLst>
          </p:cNvPr>
          <p:cNvSpPr>
            <a:spLocks noChangeAspect="1"/>
          </p:cNvSpPr>
          <p:nvPr/>
        </p:nvSpPr>
        <p:spPr bwMode="auto">
          <a:xfrm>
            <a:off x="5895975" y="3824288"/>
            <a:ext cx="71438" cy="71437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940" name="1986 Elipse">
            <a:extLst>
              <a:ext uri="{FF2B5EF4-FFF2-40B4-BE49-F238E27FC236}">
                <a16:creationId xmlns:a16="http://schemas.microsoft.com/office/drawing/2014/main" id="{ADB7CC01-F991-497F-B76B-42BEEECD224B}"/>
              </a:ext>
            </a:extLst>
          </p:cNvPr>
          <p:cNvSpPr>
            <a:spLocks noChangeAspect="1"/>
          </p:cNvSpPr>
          <p:nvPr/>
        </p:nvSpPr>
        <p:spPr bwMode="auto">
          <a:xfrm>
            <a:off x="5824538" y="3752850"/>
            <a:ext cx="71437" cy="71438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941" name="1987 Elipse">
            <a:extLst>
              <a:ext uri="{FF2B5EF4-FFF2-40B4-BE49-F238E27FC236}">
                <a16:creationId xmlns:a16="http://schemas.microsoft.com/office/drawing/2014/main" id="{06124D7A-38D7-4BB0-9289-888752F45945}"/>
              </a:ext>
            </a:extLst>
          </p:cNvPr>
          <p:cNvSpPr>
            <a:spLocks noChangeAspect="1"/>
          </p:cNvSpPr>
          <p:nvPr/>
        </p:nvSpPr>
        <p:spPr bwMode="auto">
          <a:xfrm>
            <a:off x="5753100" y="3824288"/>
            <a:ext cx="71438" cy="71437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942" name="1988 Elipse">
            <a:extLst>
              <a:ext uri="{FF2B5EF4-FFF2-40B4-BE49-F238E27FC236}">
                <a16:creationId xmlns:a16="http://schemas.microsoft.com/office/drawing/2014/main" id="{449736CC-F28B-4235-AF15-432A1A3B51B7}"/>
              </a:ext>
            </a:extLst>
          </p:cNvPr>
          <p:cNvSpPr>
            <a:spLocks noChangeAspect="1"/>
          </p:cNvSpPr>
          <p:nvPr/>
        </p:nvSpPr>
        <p:spPr bwMode="auto">
          <a:xfrm>
            <a:off x="6048375" y="3976688"/>
            <a:ext cx="71438" cy="71437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943" name="1989 Elipse">
            <a:extLst>
              <a:ext uri="{FF2B5EF4-FFF2-40B4-BE49-F238E27FC236}">
                <a16:creationId xmlns:a16="http://schemas.microsoft.com/office/drawing/2014/main" id="{15A958DE-CA12-4E26-8D06-BAA60FE48F2E}"/>
              </a:ext>
            </a:extLst>
          </p:cNvPr>
          <p:cNvSpPr>
            <a:spLocks noChangeAspect="1"/>
          </p:cNvSpPr>
          <p:nvPr/>
        </p:nvSpPr>
        <p:spPr bwMode="auto">
          <a:xfrm>
            <a:off x="5976938" y="3905250"/>
            <a:ext cx="71437" cy="71438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944" name="1990 Elipse">
            <a:extLst>
              <a:ext uri="{FF2B5EF4-FFF2-40B4-BE49-F238E27FC236}">
                <a16:creationId xmlns:a16="http://schemas.microsoft.com/office/drawing/2014/main" id="{7D92D24B-5DDA-4DC1-B320-E9129092CBB7}"/>
              </a:ext>
            </a:extLst>
          </p:cNvPr>
          <p:cNvSpPr>
            <a:spLocks noChangeAspect="1"/>
          </p:cNvSpPr>
          <p:nvPr/>
        </p:nvSpPr>
        <p:spPr bwMode="auto">
          <a:xfrm>
            <a:off x="5905500" y="3976688"/>
            <a:ext cx="71438" cy="71437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945" name="1991 Elipse">
            <a:extLst>
              <a:ext uri="{FF2B5EF4-FFF2-40B4-BE49-F238E27FC236}">
                <a16:creationId xmlns:a16="http://schemas.microsoft.com/office/drawing/2014/main" id="{4A65AE52-3848-4104-8CE4-F7600CA1D039}"/>
              </a:ext>
            </a:extLst>
          </p:cNvPr>
          <p:cNvSpPr>
            <a:spLocks noChangeAspect="1"/>
          </p:cNvSpPr>
          <p:nvPr/>
        </p:nvSpPr>
        <p:spPr bwMode="auto">
          <a:xfrm>
            <a:off x="6200775" y="4129088"/>
            <a:ext cx="71438" cy="71437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946" name="1992 Elipse">
            <a:extLst>
              <a:ext uri="{FF2B5EF4-FFF2-40B4-BE49-F238E27FC236}">
                <a16:creationId xmlns:a16="http://schemas.microsoft.com/office/drawing/2014/main" id="{931DBF2B-332C-493D-A071-574DCE7D72B9}"/>
              </a:ext>
            </a:extLst>
          </p:cNvPr>
          <p:cNvSpPr>
            <a:spLocks noChangeAspect="1"/>
          </p:cNvSpPr>
          <p:nvPr/>
        </p:nvSpPr>
        <p:spPr bwMode="auto">
          <a:xfrm>
            <a:off x="6129338" y="4057650"/>
            <a:ext cx="71437" cy="71438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947" name="1993 Elipse">
            <a:extLst>
              <a:ext uri="{FF2B5EF4-FFF2-40B4-BE49-F238E27FC236}">
                <a16:creationId xmlns:a16="http://schemas.microsoft.com/office/drawing/2014/main" id="{36BB8062-7FC7-4917-83CD-B71084E317EA}"/>
              </a:ext>
            </a:extLst>
          </p:cNvPr>
          <p:cNvSpPr>
            <a:spLocks noChangeAspect="1"/>
          </p:cNvSpPr>
          <p:nvPr/>
        </p:nvSpPr>
        <p:spPr bwMode="auto">
          <a:xfrm>
            <a:off x="6057900" y="4129088"/>
            <a:ext cx="71438" cy="71437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948" name="1994 Elipse">
            <a:extLst>
              <a:ext uri="{FF2B5EF4-FFF2-40B4-BE49-F238E27FC236}">
                <a16:creationId xmlns:a16="http://schemas.microsoft.com/office/drawing/2014/main" id="{97E5619D-728F-4DE9-AEE3-01B3F13AB02A}"/>
              </a:ext>
            </a:extLst>
          </p:cNvPr>
          <p:cNvSpPr>
            <a:spLocks noChangeAspect="1"/>
          </p:cNvSpPr>
          <p:nvPr/>
        </p:nvSpPr>
        <p:spPr bwMode="auto">
          <a:xfrm>
            <a:off x="6353175" y="4281488"/>
            <a:ext cx="71438" cy="71437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949" name="1995 Elipse">
            <a:extLst>
              <a:ext uri="{FF2B5EF4-FFF2-40B4-BE49-F238E27FC236}">
                <a16:creationId xmlns:a16="http://schemas.microsoft.com/office/drawing/2014/main" id="{61321272-4DAD-4E7C-9355-D9ACBB864115}"/>
              </a:ext>
            </a:extLst>
          </p:cNvPr>
          <p:cNvSpPr>
            <a:spLocks noChangeAspect="1"/>
          </p:cNvSpPr>
          <p:nvPr/>
        </p:nvSpPr>
        <p:spPr bwMode="auto">
          <a:xfrm>
            <a:off x="6281738" y="4210050"/>
            <a:ext cx="71437" cy="71438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950" name="1996 Elipse">
            <a:extLst>
              <a:ext uri="{FF2B5EF4-FFF2-40B4-BE49-F238E27FC236}">
                <a16:creationId xmlns:a16="http://schemas.microsoft.com/office/drawing/2014/main" id="{9D08C8EE-3851-4896-B8B4-1DB1B7FF4B79}"/>
              </a:ext>
            </a:extLst>
          </p:cNvPr>
          <p:cNvSpPr>
            <a:spLocks noChangeAspect="1"/>
          </p:cNvSpPr>
          <p:nvPr/>
        </p:nvSpPr>
        <p:spPr bwMode="auto">
          <a:xfrm>
            <a:off x="6210300" y="4281488"/>
            <a:ext cx="71438" cy="71437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951" name="1997 Elipse">
            <a:extLst>
              <a:ext uri="{FF2B5EF4-FFF2-40B4-BE49-F238E27FC236}">
                <a16:creationId xmlns:a16="http://schemas.microsoft.com/office/drawing/2014/main" id="{B38CDD5E-7615-4EF3-B4C3-2777E35EFD11}"/>
              </a:ext>
            </a:extLst>
          </p:cNvPr>
          <p:cNvSpPr>
            <a:spLocks noChangeAspect="1"/>
          </p:cNvSpPr>
          <p:nvPr/>
        </p:nvSpPr>
        <p:spPr bwMode="auto">
          <a:xfrm>
            <a:off x="6505575" y="4433888"/>
            <a:ext cx="71438" cy="71437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952" name="1998 Elipse">
            <a:extLst>
              <a:ext uri="{FF2B5EF4-FFF2-40B4-BE49-F238E27FC236}">
                <a16:creationId xmlns:a16="http://schemas.microsoft.com/office/drawing/2014/main" id="{552E8015-FC62-4133-B7A9-10A40CC440E7}"/>
              </a:ext>
            </a:extLst>
          </p:cNvPr>
          <p:cNvSpPr>
            <a:spLocks noChangeAspect="1"/>
          </p:cNvSpPr>
          <p:nvPr/>
        </p:nvSpPr>
        <p:spPr bwMode="auto">
          <a:xfrm>
            <a:off x="6434138" y="4362450"/>
            <a:ext cx="71437" cy="71438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953" name="1999 Elipse">
            <a:extLst>
              <a:ext uri="{FF2B5EF4-FFF2-40B4-BE49-F238E27FC236}">
                <a16:creationId xmlns:a16="http://schemas.microsoft.com/office/drawing/2014/main" id="{2C91751B-42A2-480B-B79D-B534F4DA1C26}"/>
              </a:ext>
            </a:extLst>
          </p:cNvPr>
          <p:cNvSpPr>
            <a:spLocks noChangeAspect="1"/>
          </p:cNvSpPr>
          <p:nvPr/>
        </p:nvSpPr>
        <p:spPr bwMode="auto">
          <a:xfrm>
            <a:off x="6362700" y="4433888"/>
            <a:ext cx="71438" cy="71437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954" name="2000 Elipse">
            <a:extLst>
              <a:ext uri="{FF2B5EF4-FFF2-40B4-BE49-F238E27FC236}">
                <a16:creationId xmlns:a16="http://schemas.microsoft.com/office/drawing/2014/main" id="{9E685F3B-07C5-48FB-A44F-FCF702240083}"/>
              </a:ext>
            </a:extLst>
          </p:cNvPr>
          <p:cNvSpPr>
            <a:spLocks noChangeAspect="1"/>
          </p:cNvSpPr>
          <p:nvPr/>
        </p:nvSpPr>
        <p:spPr bwMode="auto">
          <a:xfrm>
            <a:off x="6657975" y="4586288"/>
            <a:ext cx="71438" cy="71437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955" name="2001 Elipse">
            <a:extLst>
              <a:ext uri="{FF2B5EF4-FFF2-40B4-BE49-F238E27FC236}">
                <a16:creationId xmlns:a16="http://schemas.microsoft.com/office/drawing/2014/main" id="{4C533850-D1B8-499C-83B4-603121FBDA42}"/>
              </a:ext>
            </a:extLst>
          </p:cNvPr>
          <p:cNvSpPr>
            <a:spLocks noChangeAspect="1"/>
          </p:cNvSpPr>
          <p:nvPr/>
        </p:nvSpPr>
        <p:spPr bwMode="auto">
          <a:xfrm>
            <a:off x="6586538" y="4514850"/>
            <a:ext cx="71437" cy="71438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956" name="2002 Elipse">
            <a:extLst>
              <a:ext uri="{FF2B5EF4-FFF2-40B4-BE49-F238E27FC236}">
                <a16:creationId xmlns:a16="http://schemas.microsoft.com/office/drawing/2014/main" id="{B51C2120-5F79-4EF9-8A29-60989B9530F6}"/>
              </a:ext>
            </a:extLst>
          </p:cNvPr>
          <p:cNvSpPr>
            <a:spLocks noChangeAspect="1"/>
          </p:cNvSpPr>
          <p:nvPr/>
        </p:nvSpPr>
        <p:spPr bwMode="auto">
          <a:xfrm>
            <a:off x="6515100" y="4586288"/>
            <a:ext cx="71438" cy="71437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957" name="2003 Elipse">
            <a:extLst>
              <a:ext uri="{FF2B5EF4-FFF2-40B4-BE49-F238E27FC236}">
                <a16:creationId xmlns:a16="http://schemas.microsoft.com/office/drawing/2014/main" id="{06422A7D-EE59-4B32-9C5D-21B9F469830B}"/>
              </a:ext>
            </a:extLst>
          </p:cNvPr>
          <p:cNvSpPr>
            <a:spLocks noChangeAspect="1"/>
          </p:cNvSpPr>
          <p:nvPr/>
        </p:nvSpPr>
        <p:spPr bwMode="auto">
          <a:xfrm>
            <a:off x="6810375" y="4738688"/>
            <a:ext cx="71438" cy="71437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958" name="2004 Elipse">
            <a:extLst>
              <a:ext uri="{FF2B5EF4-FFF2-40B4-BE49-F238E27FC236}">
                <a16:creationId xmlns:a16="http://schemas.microsoft.com/office/drawing/2014/main" id="{262086E7-E33B-4FCA-AAF3-EC9B7569A29D}"/>
              </a:ext>
            </a:extLst>
          </p:cNvPr>
          <p:cNvSpPr>
            <a:spLocks noChangeAspect="1"/>
          </p:cNvSpPr>
          <p:nvPr/>
        </p:nvSpPr>
        <p:spPr bwMode="auto">
          <a:xfrm>
            <a:off x="6738938" y="4667250"/>
            <a:ext cx="71437" cy="71438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959" name="2005 Elipse">
            <a:extLst>
              <a:ext uri="{FF2B5EF4-FFF2-40B4-BE49-F238E27FC236}">
                <a16:creationId xmlns:a16="http://schemas.microsoft.com/office/drawing/2014/main" id="{3D867D0F-19E0-4E96-948E-8A9EE0CFB491}"/>
              </a:ext>
            </a:extLst>
          </p:cNvPr>
          <p:cNvSpPr>
            <a:spLocks noChangeAspect="1"/>
          </p:cNvSpPr>
          <p:nvPr/>
        </p:nvSpPr>
        <p:spPr bwMode="auto">
          <a:xfrm>
            <a:off x="6667500" y="4738688"/>
            <a:ext cx="71438" cy="71437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960" name="2006 Elipse">
            <a:extLst>
              <a:ext uri="{FF2B5EF4-FFF2-40B4-BE49-F238E27FC236}">
                <a16:creationId xmlns:a16="http://schemas.microsoft.com/office/drawing/2014/main" id="{8A035CE1-56C0-47EF-A603-F37E92B94DCF}"/>
              </a:ext>
            </a:extLst>
          </p:cNvPr>
          <p:cNvSpPr>
            <a:spLocks noChangeAspect="1"/>
          </p:cNvSpPr>
          <p:nvPr/>
        </p:nvSpPr>
        <p:spPr bwMode="auto">
          <a:xfrm>
            <a:off x="6962775" y="4891088"/>
            <a:ext cx="71438" cy="71437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961" name="2007 Elipse">
            <a:extLst>
              <a:ext uri="{FF2B5EF4-FFF2-40B4-BE49-F238E27FC236}">
                <a16:creationId xmlns:a16="http://schemas.microsoft.com/office/drawing/2014/main" id="{1896113C-4477-4539-89AB-57B9A8627494}"/>
              </a:ext>
            </a:extLst>
          </p:cNvPr>
          <p:cNvSpPr>
            <a:spLocks noChangeAspect="1"/>
          </p:cNvSpPr>
          <p:nvPr/>
        </p:nvSpPr>
        <p:spPr bwMode="auto">
          <a:xfrm>
            <a:off x="6891338" y="4819650"/>
            <a:ext cx="71437" cy="71438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962" name="2008 Elipse">
            <a:extLst>
              <a:ext uri="{FF2B5EF4-FFF2-40B4-BE49-F238E27FC236}">
                <a16:creationId xmlns:a16="http://schemas.microsoft.com/office/drawing/2014/main" id="{481925DF-B93C-48D0-80BB-CD5C9038558E}"/>
              </a:ext>
            </a:extLst>
          </p:cNvPr>
          <p:cNvSpPr>
            <a:spLocks noChangeAspect="1"/>
          </p:cNvSpPr>
          <p:nvPr/>
        </p:nvSpPr>
        <p:spPr bwMode="auto">
          <a:xfrm>
            <a:off x="6819900" y="4891088"/>
            <a:ext cx="71438" cy="71437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963" name="2009 Elipse">
            <a:extLst>
              <a:ext uri="{FF2B5EF4-FFF2-40B4-BE49-F238E27FC236}">
                <a16:creationId xmlns:a16="http://schemas.microsoft.com/office/drawing/2014/main" id="{84AAC809-E01E-4908-A4C1-646820585E76}"/>
              </a:ext>
            </a:extLst>
          </p:cNvPr>
          <p:cNvSpPr>
            <a:spLocks noChangeAspect="1"/>
          </p:cNvSpPr>
          <p:nvPr/>
        </p:nvSpPr>
        <p:spPr bwMode="auto">
          <a:xfrm>
            <a:off x="7115175" y="5043488"/>
            <a:ext cx="71438" cy="71437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964" name="2010 Elipse">
            <a:extLst>
              <a:ext uri="{FF2B5EF4-FFF2-40B4-BE49-F238E27FC236}">
                <a16:creationId xmlns:a16="http://schemas.microsoft.com/office/drawing/2014/main" id="{E3014AAE-9D68-404D-9996-5E744586F23B}"/>
              </a:ext>
            </a:extLst>
          </p:cNvPr>
          <p:cNvSpPr>
            <a:spLocks noChangeAspect="1"/>
          </p:cNvSpPr>
          <p:nvPr/>
        </p:nvSpPr>
        <p:spPr bwMode="auto">
          <a:xfrm>
            <a:off x="7043738" y="4972050"/>
            <a:ext cx="71437" cy="71438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965" name="2011 Elipse">
            <a:extLst>
              <a:ext uri="{FF2B5EF4-FFF2-40B4-BE49-F238E27FC236}">
                <a16:creationId xmlns:a16="http://schemas.microsoft.com/office/drawing/2014/main" id="{A527C0EF-8A04-410A-AD70-C95F56A57579}"/>
              </a:ext>
            </a:extLst>
          </p:cNvPr>
          <p:cNvSpPr>
            <a:spLocks noChangeAspect="1"/>
          </p:cNvSpPr>
          <p:nvPr/>
        </p:nvSpPr>
        <p:spPr bwMode="auto">
          <a:xfrm>
            <a:off x="6972300" y="5043488"/>
            <a:ext cx="71438" cy="71437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966" name="2012 Elipse">
            <a:extLst>
              <a:ext uri="{FF2B5EF4-FFF2-40B4-BE49-F238E27FC236}">
                <a16:creationId xmlns:a16="http://schemas.microsoft.com/office/drawing/2014/main" id="{20B1F01E-9F52-41BC-BD68-9FAFFAAD6FAD}"/>
              </a:ext>
            </a:extLst>
          </p:cNvPr>
          <p:cNvSpPr>
            <a:spLocks noChangeAspect="1"/>
          </p:cNvSpPr>
          <p:nvPr/>
        </p:nvSpPr>
        <p:spPr bwMode="auto">
          <a:xfrm>
            <a:off x="7267575" y="5195888"/>
            <a:ext cx="71438" cy="71437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967" name="2013 Elipse">
            <a:extLst>
              <a:ext uri="{FF2B5EF4-FFF2-40B4-BE49-F238E27FC236}">
                <a16:creationId xmlns:a16="http://schemas.microsoft.com/office/drawing/2014/main" id="{47B44F10-0BB6-4504-9DAC-EEF4781A3F62}"/>
              </a:ext>
            </a:extLst>
          </p:cNvPr>
          <p:cNvSpPr>
            <a:spLocks noChangeAspect="1"/>
          </p:cNvSpPr>
          <p:nvPr/>
        </p:nvSpPr>
        <p:spPr bwMode="auto">
          <a:xfrm>
            <a:off x="7196138" y="5124450"/>
            <a:ext cx="71437" cy="71438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968" name="2014 Elipse">
            <a:extLst>
              <a:ext uri="{FF2B5EF4-FFF2-40B4-BE49-F238E27FC236}">
                <a16:creationId xmlns:a16="http://schemas.microsoft.com/office/drawing/2014/main" id="{F371ABA8-2168-4F4F-B9F0-5FDFF2694E3E}"/>
              </a:ext>
            </a:extLst>
          </p:cNvPr>
          <p:cNvSpPr>
            <a:spLocks noChangeAspect="1"/>
          </p:cNvSpPr>
          <p:nvPr/>
        </p:nvSpPr>
        <p:spPr bwMode="auto">
          <a:xfrm>
            <a:off x="7124700" y="5195888"/>
            <a:ext cx="71438" cy="71437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969" name="2015 Elipse">
            <a:extLst>
              <a:ext uri="{FF2B5EF4-FFF2-40B4-BE49-F238E27FC236}">
                <a16:creationId xmlns:a16="http://schemas.microsoft.com/office/drawing/2014/main" id="{6B49F522-9581-4299-BF66-DD29B7AEB12E}"/>
              </a:ext>
            </a:extLst>
          </p:cNvPr>
          <p:cNvSpPr>
            <a:spLocks noChangeAspect="1"/>
          </p:cNvSpPr>
          <p:nvPr/>
        </p:nvSpPr>
        <p:spPr bwMode="auto">
          <a:xfrm>
            <a:off x="7419975" y="5348288"/>
            <a:ext cx="71438" cy="71437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970" name="2016 Elipse">
            <a:extLst>
              <a:ext uri="{FF2B5EF4-FFF2-40B4-BE49-F238E27FC236}">
                <a16:creationId xmlns:a16="http://schemas.microsoft.com/office/drawing/2014/main" id="{FCEF6DBC-5EF2-4FE4-A710-131152D769CD}"/>
              </a:ext>
            </a:extLst>
          </p:cNvPr>
          <p:cNvSpPr>
            <a:spLocks noChangeAspect="1"/>
          </p:cNvSpPr>
          <p:nvPr/>
        </p:nvSpPr>
        <p:spPr bwMode="auto">
          <a:xfrm>
            <a:off x="7348538" y="5276850"/>
            <a:ext cx="71437" cy="71438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971" name="2017 Elipse">
            <a:extLst>
              <a:ext uri="{FF2B5EF4-FFF2-40B4-BE49-F238E27FC236}">
                <a16:creationId xmlns:a16="http://schemas.microsoft.com/office/drawing/2014/main" id="{CA6F3491-EB1B-4D31-A98A-B013E7562F4E}"/>
              </a:ext>
            </a:extLst>
          </p:cNvPr>
          <p:cNvSpPr>
            <a:spLocks noChangeAspect="1"/>
          </p:cNvSpPr>
          <p:nvPr/>
        </p:nvSpPr>
        <p:spPr bwMode="auto">
          <a:xfrm>
            <a:off x="7277100" y="5348288"/>
            <a:ext cx="71438" cy="71437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972" name="2018 Elipse">
            <a:extLst>
              <a:ext uri="{FF2B5EF4-FFF2-40B4-BE49-F238E27FC236}">
                <a16:creationId xmlns:a16="http://schemas.microsoft.com/office/drawing/2014/main" id="{0FEF484E-5CEE-4093-904F-DF854860707C}"/>
              </a:ext>
            </a:extLst>
          </p:cNvPr>
          <p:cNvSpPr>
            <a:spLocks noChangeAspect="1"/>
          </p:cNvSpPr>
          <p:nvPr/>
        </p:nvSpPr>
        <p:spPr bwMode="auto">
          <a:xfrm>
            <a:off x="7572375" y="5500688"/>
            <a:ext cx="71438" cy="71437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973" name="2019 Elipse">
            <a:extLst>
              <a:ext uri="{FF2B5EF4-FFF2-40B4-BE49-F238E27FC236}">
                <a16:creationId xmlns:a16="http://schemas.microsoft.com/office/drawing/2014/main" id="{C4FEFD89-20FF-42BD-856F-CEA50B4E43BE}"/>
              </a:ext>
            </a:extLst>
          </p:cNvPr>
          <p:cNvSpPr>
            <a:spLocks noChangeAspect="1"/>
          </p:cNvSpPr>
          <p:nvPr/>
        </p:nvSpPr>
        <p:spPr bwMode="auto">
          <a:xfrm>
            <a:off x="7500938" y="5429250"/>
            <a:ext cx="71437" cy="71438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974" name="2020 Elipse">
            <a:extLst>
              <a:ext uri="{FF2B5EF4-FFF2-40B4-BE49-F238E27FC236}">
                <a16:creationId xmlns:a16="http://schemas.microsoft.com/office/drawing/2014/main" id="{1DB36642-4B99-40E2-804B-95A60B1B4719}"/>
              </a:ext>
            </a:extLst>
          </p:cNvPr>
          <p:cNvSpPr>
            <a:spLocks noChangeAspect="1"/>
          </p:cNvSpPr>
          <p:nvPr/>
        </p:nvSpPr>
        <p:spPr bwMode="auto">
          <a:xfrm>
            <a:off x="7429500" y="5500688"/>
            <a:ext cx="71438" cy="71437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975" name="2021 Elipse">
            <a:extLst>
              <a:ext uri="{FF2B5EF4-FFF2-40B4-BE49-F238E27FC236}">
                <a16:creationId xmlns:a16="http://schemas.microsoft.com/office/drawing/2014/main" id="{86270895-B5BE-4A7B-A02E-02CB6B2DE5E0}"/>
              </a:ext>
            </a:extLst>
          </p:cNvPr>
          <p:cNvSpPr>
            <a:spLocks noChangeAspect="1"/>
          </p:cNvSpPr>
          <p:nvPr/>
        </p:nvSpPr>
        <p:spPr bwMode="auto">
          <a:xfrm>
            <a:off x="7724775" y="5653088"/>
            <a:ext cx="71438" cy="71437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976" name="2022 Elipse">
            <a:extLst>
              <a:ext uri="{FF2B5EF4-FFF2-40B4-BE49-F238E27FC236}">
                <a16:creationId xmlns:a16="http://schemas.microsoft.com/office/drawing/2014/main" id="{0CC76BFA-8114-429A-9088-5A620533CF95}"/>
              </a:ext>
            </a:extLst>
          </p:cNvPr>
          <p:cNvSpPr>
            <a:spLocks noChangeAspect="1"/>
          </p:cNvSpPr>
          <p:nvPr/>
        </p:nvSpPr>
        <p:spPr bwMode="auto">
          <a:xfrm>
            <a:off x="7653338" y="5581650"/>
            <a:ext cx="71437" cy="71438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977" name="2023 Elipse">
            <a:extLst>
              <a:ext uri="{FF2B5EF4-FFF2-40B4-BE49-F238E27FC236}">
                <a16:creationId xmlns:a16="http://schemas.microsoft.com/office/drawing/2014/main" id="{822DA838-60B6-4AF6-82C3-DD554DCCD9BA}"/>
              </a:ext>
            </a:extLst>
          </p:cNvPr>
          <p:cNvSpPr>
            <a:spLocks noChangeAspect="1"/>
          </p:cNvSpPr>
          <p:nvPr/>
        </p:nvSpPr>
        <p:spPr bwMode="auto">
          <a:xfrm>
            <a:off x="7581900" y="5653088"/>
            <a:ext cx="71438" cy="71437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978" name="2024 Elipse">
            <a:extLst>
              <a:ext uri="{FF2B5EF4-FFF2-40B4-BE49-F238E27FC236}">
                <a16:creationId xmlns:a16="http://schemas.microsoft.com/office/drawing/2014/main" id="{B693D2C0-FFB2-490B-958B-1FCA348AB54C}"/>
              </a:ext>
            </a:extLst>
          </p:cNvPr>
          <p:cNvSpPr>
            <a:spLocks noChangeAspect="1"/>
          </p:cNvSpPr>
          <p:nvPr/>
        </p:nvSpPr>
        <p:spPr bwMode="auto">
          <a:xfrm>
            <a:off x="7877175" y="5805488"/>
            <a:ext cx="71438" cy="71437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979" name="2025 Elipse">
            <a:extLst>
              <a:ext uri="{FF2B5EF4-FFF2-40B4-BE49-F238E27FC236}">
                <a16:creationId xmlns:a16="http://schemas.microsoft.com/office/drawing/2014/main" id="{5B546028-BA4E-4DE8-8B93-BABAA2CE44A4}"/>
              </a:ext>
            </a:extLst>
          </p:cNvPr>
          <p:cNvSpPr>
            <a:spLocks noChangeAspect="1"/>
          </p:cNvSpPr>
          <p:nvPr/>
        </p:nvSpPr>
        <p:spPr bwMode="auto">
          <a:xfrm>
            <a:off x="7805738" y="5734050"/>
            <a:ext cx="71437" cy="71438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980" name="2026 Elipse">
            <a:extLst>
              <a:ext uri="{FF2B5EF4-FFF2-40B4-BE49-F238E27FC236}">
                <a16:creationId xmlns:a16="http://schemas.microsoft.com/office/drawing/2014/main" id="{30333998-9043-4608-81D2-1034C06E69CE}"/>
              </a:ext>
            </a:extLst>
          </p:cNvPr>
          <p:cNvSpPr>
            <a:spLocks noChangeAspect="1"/>
          </p:cNvSpPr>
          <p:nvPr/>
        </p:nvSpPr>
        <p:spPr bwMode="auto">
          <a:xfrm>
            <a:off x="7734300" y="5805488"/>
            <a:ext cx="71438" cy="71437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981" name="2027 Elipse">
            <a:extLst>
              <a:ext uri="{FF2B5EF4-FFF2-40B4-BE49-F238E27FC236}">
                <a16:creationId xmlns:a16="http://schemas.microsoft.com/office/drawing/2014/main" id="{AE29FACF-710E-4089-A73C-2FA96E4EDE6C}"/>
              </a:ext>
            </a:extLst>
          </p:cNvPr>
          <p:cNvSpPr>
            <a:spLocks noChangeAspect="1"/>
          </p:cNvSpPr>
          <p:nvPr/>
        </p:nvSpPr>
        <p:spPr bwMode="auto">
          <a:xfrm>
            <a:off x="8029575" y="5957888"/>
            <a:ext cx="71438" cy="71437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982" name="2028 Elipse">
            <a:extLst>
              <a:ext uri="{FF2B5EF4-FFF2-40B4-BE49-F238E27FC236}">
                <a16:creationId xmlns:a16="http://schemas.microsoft.com/office/drawing/2014/main" id="{0F305BB2-D8C3-496D-A748-78805191B5DF}"/>
              </a:ext>
            </a:extLst>
          </p:cNvPr>
          <p:cNvSpPr>
            <a:spLocks noChangeAspect="1"/>
          </p:cNvSpPr>
          <p:nvPr/>
        </p:nvSpPr>
        <p:spPr bwMode="auto">
          <a:xfrm>
            <a:off x="7958138" y="5886450"/>
            <a:ext cx="71437" cy="71438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983" name="2029 Elipse">
            <a:extLst>
              <a:ext uri="{FF2B5EF4-FFF2-40B4-BE49-F238E27FC236}">
                <a16:creationId xmlns:a16="http://schemas.microsoft.com/office/drawing/2014/main" id="{53305395-45F0-4A28-95F5-4F1C6BCE435D}"/>
              </a:ext>
            </a:extLst>
          </p:cNvPr>
          <p:cNvSpPr>
            <a:spLocks noChangeAspect="1"/>
          </p:cNvSpPr>
          <p:nvPr/>
        </p:nvSpPr>
        <p:spPr bwMode="auto">
          <a:xfrm>
            <a:off x="7886700" y="5957888"/>
            <a:ext cx="71438" cy="71437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984" name="2030 Elipse">
            <a:extLst>
              <a:ext uri="{FF2B5EF4-FFF2-40B4-BE49-F238E27FC236}">
                <a16:creationId xmlns:a16="http://schemas.microsoft.com/office/drawing/2014/main" id="{88EB3B4E-F692-401D-981A-2BFBE6C718E9}"/>
              </a:ext>
            </a:extLst>
          </p:cNvPr>
          <p:cNvSpPr>
            <a:spLocks noChangeAspect="1"/>
          </p:cNvSpPr>
          <p:nvPr/>
        </p:nvSpPr>
        <p:spPr bwMode="auto">
          <a:xfrm>
            <a:off x="8181975" y="6110288"/>
            <a:ext cx="71438" cy="71437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985" name="2031 Elipse">
            <a:extLst>
              <a:ext uri="{FF2B5EF4-FFF2-40B4-BE49-F238E27FC236}">
                <a16:creationId xmlns:a16="http://schemas.microsoft.com/office/drawing/2014/main" id="{DD4EE396-5683-4996-9BA5-D2B61D67D33F}"/>
              </a:ext>
            </a:extLst>
          </p:cNvPr>
          <p:cNvSpPr>
            <a:spLocks noChangeAspect="1"/>
          </p:cNvSpPr>
          <p:nvPr/>
        </p:nvSpPr>
        <p:spPr bwMode="auto">
          <a:xfrm>
            <a:off x="8110538" y="6038850"/>
            <a:ext cx="71437" cy="71438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986" name="2032 Elipse">
            <a:extLst>
              <a:ext uri="{FF2B5EF4-FFF2-40B4-BE49-F238E27FC236}">
                <a16:creationId xmlns:a16="http://schemas.microsoft.com/office/drawing/2014/main" id="{E12AD748-7FF4-407A-A84F-FA3ED34033ED}"/>
              </a:ext>
            </a:extLst>
          </p:cNvPr>
          <p:cNvSpPr>
            <a:spLocks noChangeAspect="1"/>
          </p:cNvSpPr>
          <p:nvPr/>
        </p:nvSpPr>
        <p:spPr bwMode="auto">
          <a:xfrm>
            <a:off x="8039100" y="6110288"/>
            <a:ext cx="71438" cy="71437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987" name="2033 Elipse">
            <a:extLst>
              <a:ext uri="{FF2B5EF4-FFF2-40B4-BE49-F238E27FC236}">
                <a16:creationId xmlns:a16="http://schemas.microsoft.com/office/drawing/2014/main" id="{8D21399F-E7C2-4AEB-981E-BFC3435BFC0C}"/>
              </a:ext>
            </a:extLst>
          </p:cNvPr>
          <p:cNvSpPr>
            <a:spLocks noChangeAspect="1"/>
          </p:cNvSpPr>
          <p:nvPr/>
        </p:nvSpPr>
        <p:spPr bwMode="auto">
          <a:xfrm>
            <a:off x="8334375" y="6262688"/>
            <a:ext cx="71438" cy="71437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988" name="2034 Elipse">
            <a:extLst>
              <a:ext uri="{FF2B5EF4-FFF2-40B4-BE49-F238E27FC236}">
                <a16:creationId xmlns:a16="http://schemas.microsoft.com/office/drawing/2014/main" id="{DDAF5E7D-758F-4086-A92C-A2C13654CB66}"/>
              </a:ext>
            </a:extLst>
          </p:cNvPr>
          <p:cNvSpPr>
            <a:spLocks noChangeAspect="1"/>
          </p:cNvSpPr>
          <p:nvPr/>
        </p:nvSpPr>
        <p:spPr bwMode="auto">
          <a:xfrm>
            <a:off x="8262938" y="6191250"/>
            <a:ext cx="71437" cy="71438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989" name="2035 Elipse">
            <a:extLst>
              <a:ext uri="{FF2B5EF4-FFF2-40B4-BE49-F238E27FC236}">
                <a16:creationId xmlns:a16="http://schemas.microsoft.com/office/drawing/2014/main" id="{F4C4F2D9-A2C8-4941-8E76-944484745FB8}"/>
              </a:ext>
            </a:extLst>
          </p:cNvPr>
          <p:cNvSpPr>
            <a:spLocks noChangeAspect="1"/>
          </p:cNvSpPr>
          <p:nvPr/>
        </p:nvSpPr>
        <p:spPr bwMode="auto">
          <a:xfrm>
            <a:off x="8191500" y="6262688"/>
            <a:ext cx="71438" cy="71437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990" name="2036 Elipse">
            <a:extLst>
              <a:ext uri="{FF2B5EF4-FFF2-40B4-BE49-F238E27FC236}">
                <a16:creationId xmlns:a16="http://schemas.microsoft.com/office/drawing/2014/main" id="{B9FED4C4-946C-4554-8B76-540F273F99CD}"/>
              </a:ext>
            </a:extLst>
          </p:cNvPr>
          <p:cNvSpPr>
            <a:spLocks noChangeAspect="1"/>
          </p:cNvSpPr>
          <p:nvPr/>
        </p:nvSpPr>
        <p:spPr bwMode="auto">
          <a:xfrm>
            <a:off x="8486775" y="6415088"/>
            <a:ext cx="71438" cy="71437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991" name="2037 Elipse">
            <a:extLst>
              <a:ext uri="{FF2B5EF4-FFF2-40B4-BE49-F238E27FC236}">
                <a16:creationId xmlns:a16="http://schemas.microsoft.com/office/drawing/2014/main" id="{CDC15B97-1DC9-407C-8D43-E95D098FAE60}"/>
              </a:ext>
            </a:extLst>
          </p:cNvPr>
          <p:cNvSpPr>
            <a:spLocks noChangeAspect="1"/>
          </p:cNvSpPr>
          <p:nvPr/>
        </p:nvSpPr>
        <p:spPr bwMode="auto">
          <a:xfrm>
            <a:off x="8415338" y="6343650"/>
            <a:ext cx="71437" cy="71438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992" name="2038 Elipse">
            <a:extLst>
              <a:ext uri="{FF2B5EF4-FFF2-40B4-BE49-F238E27FC236}">
                <a16:creationId xmlns:a16="http://schemas.microsoft.com/office/drawing/2014/main" id="{9D29ED7A-11F2-4F83-911D-1E630C1D736E}"/>
              </a:ext>
            </a:extLst>
          </p:cNvPr>
          <p:cNvSpPr>
            <a:spLocks noChangeAspect="1"/>
          </p:cNvSpPr>
          <p:nvPr/>
        </p:nvSpPr>
        <p:spPr bwMode="auto">
          <a:xfrm>
            <a:off x="8343900" y="6415088"/>
            <a:ext cx="71438" cy="71437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993" name="2039 Elipse">
            <a:extLst>
              <a:ext uri="{FF2B5EF4-FFF2-40B4-BE49-F238E27FC236}">
                <a16:creationId xmlns:a16="http://schemas.microsoft.com/office/drawing/2014/main" id="{1213A043-9A08-47C5-8FF9-5EF2F54E6ED3}"/>
              </a:ext>
            </a:extLst>
          </p:cNvPr>
          <p:cNvSpPr>
            <a:spLocks noChangeAspect="1"/>
          </p:cNvSpPr>
          <p:nvPr/>
        </p:nvSpPr>
        <p:spPr bwMode="auto">
          <a:xfrm>
            <a:off x="8639175" y="6567488"/>
            <a:ext cx="71438" cy="71437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994" name="2040 Elipse">
            <a:extLst>
              <a:ext uri="{FF2B5EF4-FFF2-40B4-BE49-F238E27FC236}">
                <a16:creationId xmlns:a16="http://schemas.microsoft.com/office/drawing/2014/main" id="{F4032094-3036-4D91-8912-7D3A8EBE8239}"/>
              </a:ext>
            </a:extLst>
          </p:cNvPr>
          <p:cNvSpPr>
            <a:spLocks noChangeAspect="1"/>
          </p:cNvSpPr>
          <p:nvPr/>
        </p:nvSpPr>
        <p:spPr bwMode="auto">
          <a:xfrm>
            <a:off x="8567738" y="6496050"/>
            <a:ext cx="71437" cy="71438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995" name="2041 Elipse">
            <a:extLst>
              <a:ext uri="{FF2B5EF4-FFF2-40B4-BE49-F238E27FC236}">
                <a16:creationId xmlns:a16="http://schemas.microsoft.com/office/drawing/2014/main" id="{CE79BFF8-EFA6-463C-9DDC-F68A6286120C}"/>
              </a:ext>
            </a:extLst>
          </p:cNvPr>
          <p:cNvSpPr>
            <a:spLocks noChangeAspect="1"/>
          </p:cNvSpPr>
          <p:nvPr/>
        </p:nvSpPr>
        <p:spPr bwMode="auto">
          <a:xfrm>
            <a:off x="8496300" y="6567488"/>
            <a:ext cx="71438" cy="71437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996" name="2042 Elipse">
            <a:extLst>
              <a:ext uri="{FF2B5EF4-FFF2-40B4-BE49-F238E27FC236}">
                <a16:creationId xmlns:a16="http://schemas.microsoft.com/office/drawing/2014/main" id="{F810E7F3-F850-4A7A-8953-72AEFE5B3741}"/>
              </a:ext>
            </a:extLst>
          </p:cNvPr>
          <p:cNvSpPr>
            <a:spLocks noChangeAspect="1"/>
          </p:cNvSpPr>
          <p:nvPr/>
        </p:nvSpPr>
        <p:spPr bwMode="auto">
          <a:xfrm>
            <a:off x="8791575" y="6719888"/>
            <a:ext cx="71438" cy="71437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997" name="2043 Elipse">
            <a:extLst>
              <a:ext uri="{FF2B5EF4-FFF2-40B4-BE49-F238E27FC236}">
                <a16:creationId xmlns:a16="http://schemas.microsoft.com/office/drawing/2014/main" id="{0903D17C-BC47-4941-936E-9BABD0F98B4B}"/>
              </a:ext>
            </a:extLst>
          </p:cNvPr>
          <p:cNvSpPr>
            <a:spLocks noChangeAspect="1"/>
          </p:cNvSpPr>
          <p:nvPr/>
        </p:nvSpPr>
        <p:spPr bwMode="auto">
          <a:xfrm>
            <a:off x="8720138" y="6648450"/>
            <a:ext cx="71437" cy="71438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998" name="2044 Elipse">
            <a:extLst>
              <a:ext uri="{FF2B5EF4-FFF2-40B4-BE49-F238E27FC236}">
                <a16:creationId xmlns:a16="http://schemas.microsoft.com/office/drawing/2014/main" id="{47260006-8134-448B-BAA2-39BE5DBB666A}"/>
              </a:ext>
            </a:extLst>
          </p:cNvPr>
          <p:cNvSpPr>
            <a:spLocks noChangeAspect="1"/>
          </p:cNvSpPr>
          <p:nvPr/>
        </p:nvSpPr>
        <p:spPr bwMode="auto">
          <a:xfrm>
            <a:off x="8648700" y="6719888"/>
            <a:ext cx="71438" cy="71437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7999" name="2045 Elipse">
            <a:extLst>
              <a:ext uri="{FF2B5EF4-FFF2-40B4-BE49-F238E27FC236}">
                <a16:creationId xmlns:a16="http://schemas.microsoft.com/office/drawing/2014/main" id="{84C8D5BA-08E3-45DD-A279-122E947C6EEE}"/>
              </a:ext>
            </a:extLst>
          </p:cNvPr>
          <p:cNvSpPr>
            <a:spLocks noChangeAspect="1"/>
          </p:cNvSpPr>
          <p:nvPr/>
        </p:nvSpPr>
        <p:spPr bwMode="auto">
          <a:xfrm>
            <a:off x="6357938" y="2857500"/>
            <a:ext cx="71437" cy="71438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000" name="2046 Elipse">
            <a:extLst>
              <a:ext uri="{FF2B5EF4-FFF2-40B4-BE49-F238E27FC236}">
                <a16:creationId xmlns:a16="http://schemas.microsoft.com/office/drawing/2014/main" id="{DB547E62-5FC6-4CBB-9B25-86D2D9A3830E}"/>
              </a:ext>
            </a:extLst>
          </p:cNvPr>
          <p:cNvSpPr>
            <a:spLocks noChangeAspect="1"/>
          </p:cNvSpPr>
          <p:nvPr/>
        </p:nvSpPr>
        <p:spPr bwMode="auto">
          <a:xfrm>
            <a:off x="6286500" y="2786063"/>
            <a:ext cx="71438" cy="71437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001" name="2047 Elipse">
            <a:extLst>
              <a:ext uri="{FF2B5EF4-FFF2-40B4-BE49-F238E27FC236}">
                <a16:creationId xmlns:a16="http://schemas.microsoft.com/office/drawing/2014/main" id="{29A6C699-021F-407D-AF06-2E74E4F5F1EC}"/>
              </a:ext>
            </a:extLst>
          </p:cNvPr>
          <p:cNvSpPr>
            <a:spLocks noChangeAspect="1"/>
          </p:cNvSpPr>
          <p:nvPr/>
        </p:nvSpPr>
        <p:spPr bwMode="auto">
          <a:xfrm>
            <a:off x="6215063" y="2857500"/>
            <a:ext cx="71437" cy="71438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002" name="2048 Elipse">
            <a:extLst>
              <a:ext uri="{FF2B5EF4-FFF2-40B4-BE49-F238E27FC236}">
                <a16:creationId xmlns:a16="http://schemas.microsoft.com/office/drawing/2014/main" id="{DE54B961-6227-45F0-92C3-59C78275EAEF}"/>
              </a:ext>
            </a:extLst>
          </p:cNvPr>
          <p:cNvSpPr>
            <a:spLocks noChangeAspect="1"/>
          </p:cNvSpPr>
          <p:nvPr/>
        </p:nvSpPr>
        <p:spPr bwMode="auto">
          <a:xfrm>
            <a:off x="6510338" y="3009900"/>
            <a:ext cx="71437" cy="71438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003" name="2049 Elipse">
            <a:extLst>
              <a:ext uri="{FF2B5EF4-FFF2-40B4-BE49-F238E27FC236}">
                <a16:creationId xmlns:a16="http://schemas.microsoft.com/office/drawing/2014/main" id="{76697D51-AF2D-4AD7-BAF9-6D6DA190A234}"/>
              </a:ext>
            </a:extLst>
          </p:cNvPr>
          <p:cNvSpPr>
            <a:spLocks noChangeAspect="1"/>
          </p:cNvSpPr>
          <p:nvPr/>
        </p:nvSpPr>
        <p:spPr bwMode="auto">
          <a:xfrm>
            <a:off x="6438900" y="2938463"/>
            <a:ext cx="71438" cy="71437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004" name="2050 Elipse">
            <a:extLst>
              <a:ext uri="{FF2B5EF4-FFF2-40B4-BE49-F238E27FC236}">
                <a16:creationId xmlns:a16="http://schemas.microsoft.com/office/drawing/2014/main" id="{493E85A2-A7AB-4523-AE1A-C221DB13A403}"/>
              </a:ext>
            </a:extLst>
          </p:cNvPr>
          <p:cNvSpPr>
            <a:spLocks noChangeAspect="1"/>
          </p:cNvSpPr>
          <p:nvPr/>
        </p:nvSpPr>
        <p:spPr bwMode="auto">
          <a:xfrm>
            <a:off x="6367463" y="3009900"/>
            <a:ext cx="71437" cy="71438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005" name="2051 Elipse">
            <a:extLst>
              <a:ext uri="{FF2B5EF4-FFF2-40B4-BE49-F238E27FC236}">
                <a16:creationId xmlns:a16="http://schemas.microsoft.com/office/drawing/2014/main" id="{4E8DECF5-74B7-42CA-8237-E20817F96AC2}"/>
              </a:ext>
            </a:extLst>
          </p:cNvPr>
          <p:cNvSpPr>
            <a:spLocks noChangeAspect="1"/>
          </p:cNvSpPr>
          <p:nvPr/>
        </p:nvSpPr>
        <p:spPr bwMode="auto">
          <a:xfrm>
            <a:off x="6662738" y="3162300"/>
            <a:ext cx="71437" cy="71438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006" name="2052 Elipse">
            <a:extLst>
              <a:ext uri="{FF2B5EF4-FFF2-40B4-BE49-F238E27FC236}">
                <a16:creationId xmlns:a16="http://schemas.microsoft.com/office/drawing/2014/main" id="{7EE433FD-BD9F-49E9-9E2D-D5665CFCED9A}"/>
              </a:ext>
            </a:extLst>
          </p:cNvPr>
          <p:cNvSpPr>
            <a:spLocks noChangeAspect="1"/>
          </p:cNvSpPr>
          <p:nvPr/>
        </p:nvSpPr>
        <p:spPr bwMode="auto">
          <a:xfrm>
            <a:off x="6591300" y="3090863"/>
            <a:ext cx="71438" cy="71437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007" name="2053 Elipse">
            <a:extLst>
              <a:ext uri="{FF2B5EF4-FFF2-40B4-BE49-F238E27FC236}">
                <a16:creationId xmlns:a16="http://schemas.microsoft.com/office/drawing/2014/main" id="{1E5DC9D2-EA77-4E99-A7BA-2D17728CE364}"/>
              </a:ext>
            </a:extLst>
          </p:cNvPr>
          <p:cNvSpPr>
            <a:spLocks noChangeAspect="1"/>
          </p:cNvSpPr>
          <p:nvPr/>
        </p:nvSpPr>
        <p:spPr bwMode="auto">
          <a:xfrm>
            <a:off x="6519863" y="3162300"/>
            <a:ext cx="71437" cy="71438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008" name="2054 Elipse">
            <a:extLst>
              <a:ext uri="{FF2B5EF4-FFF2-40B4-BE49-F238E27FC236}">
                <a16:creationId xmlns:a16="http://schemas.microsoft.com/office/drawing/2014/main" id="{F4AFDDC8-94D8-4B0D-9C68-1751033D696C}"/>
              </a:ext>
            </a:extLst>
          </p:cNvPr>
          <p:cNvSpPr>
            <a:spLocks noChangeAspect="1"/>
          </p:cNvSpPr>
          <p:nvPr/>
        </p:nvSpPr>
        <p:spPr bwMode="auto">
          <a:xfrm>
            <a:off x="6815138" y="3314700"/>
            <a:ext cx="71437" cy="71438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009" name="2055 Elipse">
            <a:extLst>
              <a:ext uri="{FF2B5EF4-FFF2-40B4-BE49-F238E27FC236}">
                <a16:creationId xmlns:a16="http://schemas.microsoft.com/office/drawing/2014/main" id="{9B1423C7-E99E-4521-A8BD-A14A96EBE2ED}"/>
              </a:ext>
            </a:extLst>
          </p:cNvPr>
          <p:cNvSpPr>
            <a:spLocks noChangeAspect="1"/>
          </p:cNvSpPr>
          <p:nvPr/>
        </p:nvSpPr>
        <p:spPr bwMode="auto">
          <a:xfrm>
            <a:off x="6743700" y="3243263"/>
            <a:ext cx="71438" cy="71437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010" name="2056 Elipse">
            <a:extLst>
              <a:ext uri="{FF2B5EF4-FFF2-40B4-BE49-F238E27FC236}">
                <a16:creationId xmlns:a16="http://schemas.microsoft.com/office/drawing/2014/main" id="{4CE84D78-37F1-4774-A581-09BEAD1488F6}"/>
              </a:ext>
            </a:extLst>
          </p:cNvPr>
          <p:cNvSpPr>
            <a:spLocks noChangeAspect="1"/>
          </p:cNvSpPr>
          <p:nvPr/>
        </p:nvSpPr>
        <p:spPr bwMode="auto">
          <a:xfrm>
            <a:off x="6672263" y="3314700"/>
            <a:ext cx="71437" cy="71438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011" name="2057 Elipse">
            <a:extLst>
              <a:ext uri="{FF2B5EF4-FFF2-40B4-BE49-F238E27FC236}">
                <a16:creationId xmlns:a16="http://schemas.microsoft.com/office/drawing/2014/main" id="{E45338E7-2412-471F-A8C1-613101A04279}"/>
              </a:ext>
            </a:extLst>
          </p:cNvPr>
          <p:cNvSpPr>
            <a:spLocks noChangeAspect="1"/>
          </p:cNvSpPr>
          <p:nvPr/>
        </p:nvSpPr>
        <p:spPr bwMode="auto">
          <a:xfrm>
            <a:off x="6967538" y="3467100"/>
            <a:ext cx="71437" cy="71438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012" name="2058 Elipse">
            <a:extLst>
              <a:ext uri="{FF2B5EF4-FFF2-40B4-BE49-F238E27FC236}">
                <a16:creationId xmlns:a16="http://schemas.microsoft.com/office/drawing/2014/main" id="{E86D0A18-1BC3-4053-AABD-F2ACF66C0431}"/>
              </a:ext>
            </a:extLst>
          </p:cNvPr>
          <p:cNvSpPr>
            <a:spLocks noChangeAspect="1"/>
          </p:cNvSpPr>
          <p:nvPr/>
        </p:nvSpPr>
        <p:spPr bwMode="auto">
          <a:xfrm>
            <a:off x="6896100" y="3395663"/>
            <a:ext cx="71438" cy="71437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013" name="2059 Elipse">
            <a:extLst>
              <a:ext uri="{FF2B5EF4-FFF2-40B4-BE49-F238E27FC236}">
                <a16:creationId xmlns:a16="http://schemas.microsoft.com/office/drawing/2014/main" id="{BE436E54-E631-405C-98B4-03ECD7A396A3}"/>
              </a:ext>
            </a:extLst>
          </p:cNvPr>
          <p:cNvSpPr>
            <a:spLocks noChangeAspect="1"/>
          </p:cNvSpPr>
          <p:nvPr/>
        </p:nvSpPr>
        <p:spPr bwMode="auto">
          <a:xfrm>
            <a:off x="6824663" y="3467100"/>
            <a:ext cx="71437" cy="71438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014" name="2060 Elipse">
            <a:extLst>
              <a:ext uri="{FF2B5EF4-FFF2-40B4-BE49-F238E27FC236}">
                <a16:creationId xmlns:a16="http://schemas.microsoft.com/office/drawing/2014/main" id="{1C7B3542-2DB4-4BB3-97D6-DFCBB212872A}"/>
              </a:ext>
            </a:extLst>
          </p:cNvPr>
          <p:cNvSpPr>
            <a:spLocks noChangeAspect="1"/>
          </p:cNvSpPr>
          <p:nvPr/>
        </p:nvSpPr>
        <p:spPr bwMode="auto">
          <a:xfrm>
            <a:off x="7119938" y="3619500"/>
            <a:ext cx="71437" cy="71438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015" name="2061 Elipse">
            <a:extLst>
              <a:ext uri="{FF2B5EF4-FFF2-40B4-BE49-F238E27FC236}">
                <a16:creationId xmlns:a16="http://schemas.microsoft.com/office/drawing/2014/main" id="{8F4AE185-0F9D-4AB3-8C6C-DCA4F16FD375}"/>
              </a:ext>
            </a:extLst>
          </p:cNvPr>
          <p:cNvSpPr>
            <a:spLocks noChangeAspect="1"/>
          </p:cNvSpPr>
          <p:nvPr/>
        </p:nvSpPr>
        <p:spPr bwMode="auto">
          <a:xfrm>
            <a:off x="7048500" y="3548063"/>
            <a:ext cx="71438" cy="71437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016" name="2062 Elipse">
            <a:extLst>
              <a:ext uri="{FF2B5EF4-FFF2-40B4-BE49-F238E27FC236}">
                <a16:creationId xmlns:a16="http://schemas.microsoft.com/office/drawing/2014/main" id="{6BD43375-3CAC-492E-A18C-7247B02106EE}"/>
              </a:ext>
            </a:extLst>
          </p:cNvPr>
          <p:cNvSpPr>
            <a:spLocks noChangeAspect="1"/>
          </p:cNvSpPr>
          <p:nvPr/>
        </p:nvSpPr>
        <p:spPr bwMode="auto">
          <a:xfrm>
            <a:off x="6977063" y="3619500"/>
            <a:ext cx="71437" cy="71438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017" name="2063 Elipse">
            <a:extLst>
              <a:ext uri="{FF2B5EF4-FFF2-40B4-BE49-F238E27FC236}">
                <a16:creationId xmlns:a16="http://schemas.microsoft.com/office/drawing/2014/main" id="{526B2037-F81B-429F-9113-D4F185E7C3BE}"/>
              </a:ext>
            </a:extLst>
          </p:cNvPr>
          <p:cNvSpPr>
            <a:spLocks noChangeAspect="1"/>
          </p:cNvSpPr>
          <p:nvPr/>
        </p:nvSpPr>
        <p:spPr bwMode="auto">
          <a:xfrm>
            <a:off x="7272338" y="3771900"/>
            <a:ext cx="71437" cy="71438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018" name="2064 Elipse">
            <a:extLst>
              <a:ext uri="{FF2B5EF4-FFF2-40B4-BE49-F238E27FC236}">
                <a16:creationId xmlns:a16="http://schemas.microsoft.com/office/drawing/2014/main" id="{CFDBBB12-B210-484A-AF5C-A2AEF51ED45E}"/>
              </a:ext>
            </a:extLst>
          </p:cNvPr>
          <p:cNvSpPr>
            <a:spLocks noChangeAspect="1"/>
          </p:cNvSpPr>
          <p:nvPr/>
        </p:nvSpPr>
        <p:spPr bwMode="auto">
          <a:xfrm>
            <a:off x="7200900" y="3700463"/>
            <a:ext cx="71438" cy="71437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019" name="2065 Elipse">
            <a:extLst>
              <a:ext uri="{FF2B5EF4-FFF2-40B4-BE49-F238E27FC236}">
                <a16:creationId xmlns:a16="http://schemas.microsoft.com/office/drawing/2014/main" id="{DE6C3A90-2E62-4970-AD69-26DA636D2788}"/>
              </a:ext>
            </a:extLst>
          </p:cNvPr>
          <p:cNvSpPr>
            <a:spLocks noChangeAspect="1"/>
          </p:cNvSpPr>
          <p:nvPr/>
        </p:nvSpPr>
        <p:spPr bwMode="auto">
          <a:xfrm>
            <a:off x="7129463" y="3771900"/>
            <a:ext cx="71437" cy="71438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020" name="2066 Elipse">
            <a:extLst>
              <a:ext uri="{FF2B5EF4-FFF2-40B4-BE49-F238E27FC236}">
                <a16:creationId xmlns:a16="http://schemas.microsoft.com/office/drawing/2014/main" id="{730507FC-4441-4047-93C2-5260126CF0E8}"/>
              </a:ext>
            </a:extLst>
          </p:cNvPr>
          <p:cNvSpPr>
            <a:spLocks noChangeAspect="1"/>
          </p:cNvSpPr>
          <p:nvPr/>
        </p:nvSpPr>
        <p:spPr bwMode="auto">
          <a:xfrm>
            <a:off x="7424738" y="3924300"/>
            <a:ext cx="71437" cy="71438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021" name="2067 Elipse">
            <a:extLst>
              <a:ext uri="{FF2B5EF4-FFF2-40B4-BE49-F238E27FC236}">
                <a16:creationId xmlns:a16="http://schemas.microsoft.com/office/drawing/2014/main" id="{3B362779-2B46-4861-8179-ED7A0F55748F}"/>
              </a:ext>
            </a:extLst>
          </p:cNvPr>
          <p:cNvSpPr>
            <a:spLocks noChangeAspect="1"/>
          </p:cNvSpPr>
          <p:nvPr/>
        </p:nvSpPr>
        <p:spPr bwMode="auto">
          <a:xfrm>
            <a:off x="7353300" y="3852863"/>
            <a:ext cx="71438" cy="71437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022" name="2068 Elipse">
            <a:extLst>
              <a:ext uri="{FF2B5EF4-FFF2-40B4-BE49-F238E27FC236}">
                <a16:creationId xmlns:a16="http://schemas.microsoft.com/office/drawing/2014/main" id="{08FAEAD5-2589-4591-9024-D26398556A69}"/>
              </a:ext>
            </a:extLst>
          </p:cNvPr>
          <p:cNvSpPr>
            <a:spLocks noChangeAspect="1"/>
          </p:cNvSpPr>
          <p:nvPr/>
        </p:nvSpPr>
        <p:spPr bwMode="auto">
          <a:xfrm>
            <a:off x="7281863" y="3924300"/>
            <a:ext cx="71437" cy="71438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023" name="2069 Elipse">
            <a:extLst>
              <a:ext uri="{FF2B5EF4-FFF2-40B4-BE49-F238E27FC236}">
                <a16:creationId xmlns:a16="http://schemas.microsoft.com/office/drawing/2014/main" id="{9E91850E-322A-40D3-81FE-9BD81256CA87}"/>
              </a:ext>
            </a:extLst>
          </p:cNvPr>
          <p:cNvSpPr>
            <a:spLocks noChangeAspect="1"/>
          </p:cNvSpPr>
          <p:nvPr/>
        </p:nvSpPr>
        <p:spPr bwMode="auto">
          <a:xfrm>
            <a:off x="7577138" y="4076700"/>
            <a:ext cx="71437" cy="71438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024" name="2070 Elipse">
            <a:extLst>
              <a:ext uri="{FF2B5EF4-FFF2-40B4-BE49-F238E27FC236}">
                <a16:creationId xmlns:a16="http://schemas.microsoft.com/office/drawing/2014/main" id="{69E4DBB6-FF5A-411D-B973-3AA20949167D}"/>
              </a:ext>
            </a:extLst>
          </p:cNvPr>
          <p:cNvSpPr>
            <a:spLocks noChangeAspect="1"/>
          </p:cNvSpPr>
          <p:nvPr/>
        </p:nvSpPr>
        <p:spPr bwMode="auto">
          <a:xfrm>
            <a:off x="7505700" y="4005263"/>
            <a:ext cx="71438" cy="71437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025" name="2071 Elipse">
            <a:extLst>
              <a:ext uri="{FF2B5EF4-FFF2-40B4-BE49-F238E27FC236}">
                <a16:creationId xmlns:a16="http://schemas.microsoft.com/office/drawing/2014/main" id="{AAC3A554-A319-42EF-82B0-06A0666B9F9B}"/>
              </a:ext>
            </a:extLst>
          </p:cNvPr>
          <p:cNvSpPr>
            <a:spLocks noChangeAspect="1"/>
          </p:cNvSpPr>
          <p:nvPr/>
        </p:nvSpPr>
        <p:spPr bwMode="auto">
          <a:xfrm>
            <a:off x="7434263" y="4076700"/>
            <a:ext cx="71437" cy="71438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026" name="2072 Elipse">
            <a:extLst>
              <a:ext uri="{FF2B5EF4-FFF2-40B4-BE49-F238E27FC236}">
                <a16:creationId xmlns:a16="http://schemas.microsoft.com/office/drawing/2014/main" id="{02B9182C-887D-4191-8800-4FC3D23F6220}"/>
              </a:ext>
            </a:extLst>
          </p:cNvPr>
          <p:cNvSpPr>
            <a:spLocks noChangeAspect="1"/>
          </p:cNvSpPr>
          <p:nvPr/>
        </p:nvSpPr>
        <p:spPr bwMode="auto">
          <a:xfrm>
            <a:off x="7729538" y="4229100"/>
            <a:ext cx="71437" cy="71438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027" name="2073 Elipse">
            <a:extLst>
              <a:ext uri="{FF2B5EF4-FFF2-40B4-BE49-F238E27FC236}">
                <a16:creationId xmlns:a16="http://schemas.microsoft.com/office/drawing/2014/main" id="{BBE01A45-E897-497C-8BF3-982B9F7C9DCC}"/>
              </a:ext>
            </a:extLst>
          </p:cNvPr>
          <p:cNvSpPr>
            <a:spLocks noChangeAspect="1"/>
          </p:cNvSpPr>
          <p:nvPr/>
        </p:nvSpPr>
        <p:spPr bwMode="auto">
          <a:xfrm>
            <a:off x="7658100" y="4157663"/>
            <a:ext cx="71438" cy="71437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028" name="2074 Elipse">
            <a:extLst>
              <a:ext uri="{FF2B5EF4-FFF2-40B4-BE49-F238E27FC236}">
                <a16:creationId xmlns:a16="http://schemas.microsoft.com/office/drawing/2014/main" id="{CA361B64-FB30-4A06-8C59-BEBB0E1C38CE}"/>
              </a:ext>
            </a:extLst>
          </p:cNvPr>
          <p:cNvSpPr>
            <a:spLocks noChangeAspect="1"/>
          </p:cNvSpPr>
          <p:nvPr/>
        </p:nvSpPr>
        <p:spPr bwMode="auto">
          <a:xfrm>
            <a:off x="7586663" y="4229100"/>
            <a:ext cx="71437" cy="71438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029" name="2075 Elipse">
            <a:extLst>
              <a:ext uri="{FF2B5EF4-FFF2-40B4-BE49-F238E27FC236}">
                <a16:creationId xmlns:a16="http://schemas.microsoft.com/office/drawing/2014/main" id="{BD51A934-0D25-4B5A-8749-420ABE72BB22}"/>
              </a:ext>
            </a:extLst>
          </p:cNvPr>
          <p:cNvSpPr>
            <a:spLocks noChangeAspect="1"/>
          </p:cNvSpPr>
          <p:nvPr/>
        </p:nvSpPr>
        <p:spPr bwMode="auto">
          <a:xfrm>
            <a:off x="7881938" y="4381500"/>
            <a:ext cx="71437" cy="71438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030" name="2076 Elipse">
            <a:extLst>
              <a:ext uri="{FF2B5EF4-FFF2-40B4-BE49-F238E27FC236}">
                <a16:creationId xmlns:a16="http://schemas.microsoft.com/office/drawing/2014/main" id="{D38CF97D-3577-444B-B951-B5B99072B8C0}"/>
              </a:ext>
            </a:extLst>
          </p:cNvPr>
          <p:cNvSpPr>
            <a:spLocks noChangeAspect="1"/>
          </p:cNvSpPr>
          <p:nvPr/>
        </p:nvSpPr>
        <p:spPr bwMode="auto">
          <a:xfrm>
            <a:off x="7810500" y="4310063"/>
            <a:ext cx="71438" cy="71437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031" name="2077 Elipse">
            <a:extLst>
              <a:ext uri="{FF2B5EF4-FFF2-40B4-BE49-F238E27FC236}">
                <a16:creationId xmlns:a16="http://schemas.microsoft.com/office/drawing/2014/main" id="{22D87B57-1767-4C6A-902F-FBD28E650746}"/>
              </a:ext>
            </a:extLst>
          </p:cNvPr>
          <p:cNvSpPr>
            <a:spLocks noChangeAspect="1"/>
          </p:cNvSpPr>
          <p:nvPr/>
        </p:nvSpPr>
        <p:spPr bwMode="auto">
          <a:xfrm>
            <a:off x="7739063" y="4381500"/>
            <a:ext cx="71437" cy="71438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032" name="2078 Elipse">
            <a:extLst>
              <a:ext uri="{FF2B5EF4-FFF2-40B4-BE49-F238E27FC236}">
                <a16:creationId xmlns:a16="http://schemas.microsoft.com/office/drawing/2014/main" id="{8A5DFCA2-2421-4659-BD95-FEAD23F0BD84}"/>
              </a:ext>
            </a:extLst>
          </p:cNvPr>
          <p:cNvSpPr>
            <a:spLocks noChangeAspect="1"/>
          </p:cNvSpPr>
          <p:nvPr/>
        </p:nvSpPr>
        <p:spPr bwMode="auto">
          <a:xfrm>
            <a:off x="8034338" y="4533900"/>
            <a:ext cx="71437" cy="71438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033" name="2079 Elipse">
            <a:extLst>
              <a:ext uri="{FF2B5EF4-FFF2-40B4-BE49-F238E27FC236}">
                <a16:creationId xmlns:a16="http://schemas.microsoft.com/office/drawing/2014/main" id="{22161409-E92B-4C80-A4A1-B16F414AD00B}"/>
              </a:ext>
            </a:extLst>
          </p:cNvPr>
          <p:cNvSpPr>
            <a:spLocks noChangeAspect="1"/>
          </p:cNvSpPr>
          <p:nvPr/>
        </p:nvSpPr>
        <p:spPr bwMode="auto">
          <a:xfrm>
            <a:off x="7962900" y="4462463"/>
            <a:ext cx="71438" cy="71437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034" name="2080 Elipse">
            <a:extLst>
              <a:ext uri="{FF2B5EF4-FFF2-40B4-BE49-F238E27FC236}">
                <a16:creationId xmlns:a16="http://schemas.microsoft.com/office/drawing/2014/main" id="{B7284E9C-AEDB-4578-A1E9-DBFE2656B979}"/>
              </a:ext>
            </a:extLst>
          </p:cNvPr>
          <p:cNvSpPr>
            <a:spLocks noChangeAspect="1"/>
          </p:cNvSpPr>
          <p:nvPr/>
        </p:nvSpPr>
        <p:spPr bwMode="auto">
          <a:xfrm>
            <a:off x="7891463" y="4533900"/>
            <a:ext cx="71437" cy="71438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035" name="2081 Elipse">
            <a:extLst>
              <a:ext uri="{FF2B5EF4-FFF2-40B4-BE49-F238E27FC236}">
                <a16:creationId xmlns:a16="http://schemas.microsoft.com/office/drawing/2014/main" id="{C2371D53-95B7-4E89-98DE-0CB93738C8F4}"/>
              </a:ext>
            </a:extLst>
          </p:cNvPr>
          <p:cNvSpPr>
            <a:spLocks noChangeAspect="1"/>
          </p:cNvSpPr>
          <p:nvPr/>
        </p:nvSpPr>
        <p:spPr bwMode="auto">
          <a:xfrm>
            <a:off x="8186738" y="4686300"/>
            <a:ext cx="71437" cy="71438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036" name="2082 Elipse">
            <a:extLst>
              <a:ext uri="{FF2B5EF4-FFF2-40B4-BE49-F238E27FC236}">
                <a16:creationId xmlns:a16="http://schemas.microsoft.com/office/drawing/2014/main" id="{93A8E988-B779-4417-9361-072E5C5096F0}"/>
              </a:ext>
            </a:extLst>
          </p:cNvPr>
          <p:cNvSpPr>
            <a:spLocks noChangeAspect="1"/>
          </p:cNvSpPr>
          <p:nvPr/>
        </p:nvSpPr>
        <p:spPr bwMode="auto">
          <a:xfrm>
            <a:off x="8115300" y="4614863"/>
            <a:ext cx="71438" cy="71437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037" name="2083 Elipse">
            <a:extLst>
              <a:ext uri="{FF2B5EF4-FFF2-40B4-BE49-F238E27FC236}">
                <a16:creationId xmlns:a16="http://schemas.microsoft.com/office/drawing/2014/main" id="{FCF667FE-640D-4DCB-A774-88F79C650437}"/>
              </a:ext>
            </a:extLst>
          </p:cNvPr>
          <p:cNvSpPr>
            <a:spLocks noChangeAspect="1"/>
          </p:cNvSpPr>
          <p:nvPr/>
        </p:nvSpPr>
        <p:spPr bwMode="auto">
          <a:xfrm>
            <a:off x="8043863" y="4686300"/>
            <a:ext cx="71437" cy="71438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038" name="2084 Elipse">
            <a:extLst>
              <a:ext uri="{FF2B5EF4-FFF2-40B4-BE49-F238E27FC236}">
                <a16:creationId xmlns:a16="http://schemas.microsoft.com/office/drawing/2014/main" id="{30FE112F-44E1-4249-AC8E-DC4C503A0883}"/>
              </a:ext>
            </a:extLst>
          </p:cNvPr>
          <p:cNvSpPr>
            <a:spLocks noChangeAspect="1"/>
          </p:cNvSpPr>
          <p:nvPr/>
        </p:nvSpPr>
        <p:spPr bwMode="auto">
          <a:xfrm>
            <a:off x="8339138" y="4838700"/>
            <a:ext cx="71437" cy="71438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039" name="2085 Elipse">
            <a:extLst>
              <a:ext uri="{FF2B5EF4-FFF2-40B4-BE49-F238E27FC236}">
                <a16:creationId xmlns:a16="http://schemas.microsoft.com/office/drawing/2014/main" id="{B7A2E96C-8FC1-4863-B634-BAD12F8C35C3}"/>
              </a:ext>
            </a:extLst>
          </p:cNvPr>
          <p:cNvSpPr>
            <a:spLocks noChangeAspect="1"/>
          </p:cNvSpPr>
          <p:nvPr/>
        </p:nvSpPr>
        <p:spPr bwMode="auto">
          <a:xfrm>
            <a:off x="8267700" y="4767263"/>
            <a:ext cx="71438" cy="71437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040" name="2086 Elipse">
            <a:extLst>
              <a:ext uri="{FF2B5EF4-FFF2-40B4-BE49-F238E27FC236}">
                <a16:creationId xmlns:a16="http://schemas.microsoft.com/office/drawing/2014/main" id="{E59B6C6A-3869-4CFC-92E0-0E05FAF34862}"/>
              </a:ext>
            </a:extLst>
          </p:cNvPr>
          <p:cNvSpPr>
            <a:spLocks noChangeAspect="1"/>
          </p:cNvSpPr>
          <p:nvPr/>
        </p:nvSpPr>
        <p:spPr bwMode="auto">
          <a:xfrm>
            <a:off x="8196263" y="4838700"/>
            <a:ext cx="71437" cy="71438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041" name="2087 Elipse">
            <a:extLst>
              <a:ext uri="{FF2B5EF4-FFF2-40B4-BE49-F238E27FC236}">
                <a16:creationId xmlns:a16="http://schemas.microsoft.com/office/drawing/2014/main" id="{4D189B4E-8B36-4290-9C60-5ACD8A982163}"/>
              </a:ext>
            </a:extLst>
          </p:cNvPr>
          <p:cNvSpPr>
            <a:spLocks noChangeAspect="1"/>
          </p:cNvSpPr>
          <p:nvPr/>
        </p:nvSpPr>
        <p:spPr bwMode="auto">
          <a:xfrm>
            <a:off x="8491538" y="4991100"/>
            <a:ext cx="71437" cy="71438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042" name="2088 Elipse">
            <a:extLst>
              <a:ext uri="{FF2B5EF4-FFF2-40B4-BE49-F238E27FC236}">
                <a16:creationId xmlns:a16="http://schemas.microsoft.com/office/drawing/2014/main" id="{F4391BA4-0960-475D-91C1-40A14F3A852A}"/>
              </a:ext>
            </a:extLst>
          </p:cNvPr>
          <p:cNvSpPr>
            <a:spLocks noChangeAspect="1"/>
          </p:cNvSpPr>
          <p:nvPr/>
        </p:nvSpPr>
        <p:spPr bwMode="auto">
          <a:xfrm>
            <a:off x="8420100" y="4919663"/>
            <a:ext cx="71438" cy="71437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043" name="2089 Elipse">
            <a:extLst>
              <a:ext uri="{FF2B5EF4-FFF2-40B4-BE49-F238E27FC236}">
                <a16:creationId xmlns:a16="http://schemas.microsoft.com/office/drawing/2014/main" id="{240E75B1-9B96-4F11-A0F2-CD248EB37C0D}"/>
              </a:ext>
            </a:extLst>
          </p:cNvPr>
          <p:cNvSpPr>
            <a:spLocks noChangeAspect="1"/>
          </p:cNvSpPr>
          <p:nvPr/>
        </p:nvSpPr>
        <p:spPr bwMode="auto">
          <a:xfrm>
            <a:off x="8348663" y="4991100"/>
            <a:ext cx="71437" cy="71438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044" name="2090 Elipse">
            <a:extLst>
              <a:ext uri="{FF2B5EF4-FFF2-40B4-BE49-F238E27FC236}">
                <a16:creationId xmlns:a16="http://schemas.microsoft.com/office/drawing/2014/main" id="{6578FB45-DEAC-47C6-93ED-2500F24BCBA1}"/>
              </a:ext>
            </a:extLst>
          </p:cNvPr>
          <p:cNvSpPr>
            <a:spLocks noChangeAspect="1"/>
          </p:cNvSpPr>
          <p:nvPr/>
        </p:nvSpPr>
        <p:spPr bwMode="auto">
          <a:xfrm>
            <a:off x="8643938" y="5143500"/>
            <a:ext cx="71437" cy="71438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045" name="2091 Elipse">
            <a:extLst>
              <a:ext uri="{FF2B5EF4-FFF2-40B4-BE49-F238E27FC236}">
                <a16:creationId xmlns:a16="http://schemas.microsoft.com/office/drawing/2014/main" id="{65C30ACC-002D-4885-B1BC-B884148AE8E2}"/>
              </a:ext>
            </a:extLst>
          </p:cNvPr>
          <p:cNvSpPr>
            <a:spLocks noChangeAspect="1"/>
          </p:cNvSpPr>
          <p:nvPr/>
        </p:nvSpPr>
        <p:spPr bwMode="auto">
          <a:xfrm>
            <a:off x="8572500" y="5072063"/>
            <a:ext cx="71438" cy="71437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046" name="2092 Elipse">
            <a:extLst>
              <a:ext uri="{FF2B5EF4-FFF2-40B4-BE49-F238E27FC236}">
                <a16:creationId xmlns:a16="http://schemas.microsoft.com/office/drawing/2014/main" id="{430CBEBB-C158-4CF4-9620-D764636B646E}"/>
              </a:ext>
            </a:extLst>
          </p:cNvPr>
          <p:cNvSpPr>
            <a:spLocks noChangeAspect="1"/>
          </p:cNvSpPr>
          <p:nvPr/>
        </p:nvSpPr>
        <p:spPr bwMode="auto">
          <a:xfrm>
            <a:off x="8501063" y="5143500"/>
            <a:ext cx="71437" cy="71438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047" name="2093 Elipse">
            <a:extLst>
              <a:ext uri="{FF2B5EF4-FFF2-40B4-BE49-F238E27FC236}">
                <a16:creationId xmlns:a16="http://schemas.microsoft.com/office/drawing/2014/main" id="{CE82E210-C3A0-4899-8B4F-7766FFBF8BFC}"/>
              </a:ext>
            </a:extLst>
          </p:cNvPr>
          <p:cNvSpPr>
            <a:spLocks noChangeAspect="1"/>
          </p:cNvSpPr>
          <p:nvPr/>
        </p:nvSpPr>
        <p:spPr bwMode="auto">
          <a:xfrm>
            <a:off x="6786563" y="2928938"/>
            <a:ext cx="71437" cy="71437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048" name="2094 Elipse">
            <a:extLst>
              <a:ext uri="{FF2B5EF4-FFF2-40B4-BE49-F238E27FC236}">
                <a16:creationId xmlns:a16="http://schemas.microsoft.com/office/drawing/2014/main" id="{966E3425-22D1-4B9E-89BA-0F6533DDAD26}"/>
              </a:ext>
            </a:extLst>
          </p:cNvPr>
          <p:cNvSpPr>
            <a:spLocks noChangeAspect="1"/>
          </p:cNvSpPr>
          <p:nvPr/>
        </p:nvSpPr>
        <p:spPr bwMode="auto">
          <a:xfrm>
            <a:off x="6715125" y="2857500"/>
            <a:ext cx="71438" cy="71438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049" name="2095 Elipse">
            <a:extLst>
              <a:ext uri="{FF2B5EF4-FFF2-40B4-BE49-F238E27FC236}">
                <a16:creationId xmlns:a16="http://schemas.microsoft.com/office/drawing/2014/main" id="{00BA32C2-E113-4924-901D-E54A66D0AB3F}"/>
              </a:ext>
            </a:extLst>
          </p:cNvPr>
          <p:cNvSpPr>
            <a:spLocks noChangeAspect="1"/>
          </p:cNvSpPr>
          <p:nvPr/>
        </p:nvSpPr>
        <p:spPr bwMode="auto">
          <a:xfrm>
            <a:off x="6643688" y="2928938"/>
            <a:ext cx="71437" cy="71437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050" name="2096 Elipse">
            <a:extLst>
              <a:ext uri="{FF2B5EF4-FFF2-40B4-BE49-F238E27FC236}">
                <a16:creationId xmlns:a16="http://schemas.microsoft.com/office/drawing/2014/main" id="{10B4E6A9-0CE4-4C6E-BF76-F55BE91771D1}"/>
              </a:ext>
            </a:extLst>
          </p:cNvPr>
          <p:cNvSpPr>
            <a:spLocks noChangeAspect="1"/>
          </p:cNvSpPr>
          <p:nvPr/>
        </p:nvSpPr>
        <p:spPr bwMode="auto">
          <a:xfrm>
            <a:off x="6938963" y="3081338"/>
            <a:ext cx="71437" cy="71437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051" name="2097 Elipse">
            <a:extLst>
              <a:ext uri="{FF2B5EF4-FFF2-40B4-BE49-F238E27FC236}">
                <a16:creationId xmlns:a16="http://schemas.microsoft.com/office/drawing/2014/main" id="{AD4CB81A-0D5F-419C-866A-23C98FCC2396}"/>
              </a:ext>
            </a:extLst>
          </p:cNvPr>
          <p:cNvSpPr>
            <a:spLocks noChangeAspect="1"/>
          </p:cNvSpPr>
          <p:nvPr/>
        </p:nvSpPr>
        <p:spPr bwMode="auto">
          <a:xfrm>
            <a:off x="6867525" y="3009900"/>
            <a:ext cx="71438" cy="71438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052" name="2098 Elipse">
            <a:extLst>
              <a:ext uri="{FF2B5EF4-FFF2-40B4-BE49-F238E27FC236}">
                <a16:creationId xmlns:a16="http://schemas.microsoft.com/office/drawing/2014/main" id="{27D3736A-00CF-4B04-940F-997F75FBF4EB}"/>
              </a:ext>
            </a:extLst>
          </p:cNvPr>
          <p:cNvSpPr>
            <a:spLocks noChangeAspect="1"/>
          </p:cNvSpPr>
          <p:nvPr/>
        </p:nvSpPr>
        <p:spPr bwMode="auto">
          <a:xfrm>
            <a:off x="6796088" y="3081338"/>
            <a:ext cx="71437" cy="71437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053" name="2099 Elipse">
            <a:extLst>
              <a:ext uri="{FF2B5EF4-FFF2-40B4-BE49-F238E27FC236}">
                <a16:creationId xmlns:a16="http://schemas.microsoft.com/office/drawing/2014/main" id="{5C2C7E62-4F03-488C-8185-942BEE104AF7}"/>
              </a:ext>
            </a:extLst>
          </p:cNvPr>
          <p:cNvSpPr>
            <a:spLocks noChangeAspect="1"/>
          </p:cNvSpPr>
          <p:nvPr/>
        </p:nvSpPr>
        <p:spPr bwMode="auto">
          <a:xfrm>
            <a:off x="7091363" y="3233738"/>
            <a:ext cx="71437" cy="71437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054" name="2100 Elipse">
            <a:extLst>
              <a:ext uri="{FF2B5EF4-FFF2-40B4-BE49-F238E27FC236}">
                <a16:creationId xmlns:a16="http://schemas.microsoft.com/office/drawing/2014/main" id="{082DFFA3-A94F-4AFE-B945-478188D3B128}"/>
              </a:ext>
            </a:extLst>
          </p:cNvPr>
          <p:cNvSpPr>
            <a:spLocks noChangeAspect="1"/>
          </p:cNvSpPr>
          <p:nvPr/>
        </p:nvSpPr>
        <p:spPr bwMode="auto">
          <a:xfrm>
            <a:off x="7019925" y="3162300"/>
            <a:ext cx="71438" cy="71438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055" name="2101 Elipse">
            <a:extLst>
              <a:ext uri="{FF2B5EF4-FFF2-40B4-BE49-F238E27FC236}">
                <a16:creationId xmlns:a16="http://schemas.microsoft.com/office/drawing/2014/main" id="{2A3854FE-BD83-4C1C-BDF3-04134E89D5AC}"/>
              </a:ext>
            </a:extLst>
          </p:cNvPr>
          <p:cNvSpPr>
            <a:spLocks noChangeAspect="1"/>
          </p:cNvSpPr>
          <p:nvPr/>
        </p:nvSpPr>
        <p:spPr bwMode="auto">
          <a:xfrm>
            <a:off x="6948488" y="3233738"/>
            <a:ext cx="71437" cy="71437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056" name="2102 Elipse">
            <a:extLst>
              <a:ext uri="{FF2B5EF4-FFF2-40B4-BE49-F238E27FC236}">
                <a16:creationId xmlns:a16="http://schemas.microsoft.com/office/drawing/2014/main" id="{008A0CCE-1244-4F30-A2DC-C37374BD8128}"/>
              </a:ext>
            </a:extLst>
          </p:cNvPr>
          <p:cNvSpPr>
            <a:spLocks noChangeAspect="1"/>
          </p:cNvSpPr>
          <p:nvPr/>
        </p:nvSpPr>
        <p:spPr bwMode="auto">
          <a:xfrm>
            <a:off x="7243763" y="3386138"/>
            <a:ext cx="71437" cy="71437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057" name="2103 Elipse">
            <a:extLst>
              <a:ext uri="{FF2B5EF4-FFF2-40B4-BE49-F238E27FC236}">
                <a16:creationId xmlns:a16="http://schemas.microsoft.com/office/drawing/2014/main" id="{70F4D3FC-1B9C-4BAB-808D-BBD9012BD81A}"/>
              </a:ext>
            </a:extLst>
          </p:cNvPr>
          <p:cNvSpPr>
            <a:spLocks noChangeAspect="1"/>
          </p:cNvSpPr>
          <p:nvPr/>
        </p:nvSpPr>
        <p:spPr bwMode="auto">
          <a:xfrm>
            <a:off x="7172325" y="3314700"/>
            <a:ext cx="71438" cy="71438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058" name="2104 Elipse">
            <a:extLst>
              <a:ext uri="{FF2B5EF4-FFF2-40B4-BE49-F238E27FC236}">
                <a16:creationId xmlns:a16="http://schemas.microsoft.com/office/drawing/2014/main" id="{B0AB6F48-90E1-49F2-8DE1-2ACA0808A7D0}"/>
              </a:ext>
            </a:extLst>
          </p:cNvPr>
          <p:cNvSpPr>
            <a:spLocks noChangeAspect="1"/>
          </p:cNvSpPr>
          <p:nvPr/>
        </p:nvSpPr>
        <p:spPr bwMode="auto">
          <a:xfrm>
            <a:off x="7100888" y="3386138"/>
            <a:ext cx="71437" cy="71437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059" name="2105 Elipse">
            <a:extLst>
              <a:ext uri="{FF2B5EF4-FFF2-40B4-BE49-F238E27FC236}">
                <a16:creationId xmlns:a16="http://schemas.microsoft.com/office/drawing/2014/main" id="{67ADF830-3016-4F13-A777-7E42356EC929}"/>
              </a:ext>
            </a:extLst>
          </p:cNvPr>
          <p:cNvSpPr>
            <a:spLocks noChangeAspect="1"/>
          </p:cNvSpPr>
          <p:nvPr/>
        </p:nvSpPr>
        <p:spPr bwMode="auto">
          <a:xfrm>
            <a:off x="7396163" y="3538538"/>
            <a:ext cx="71437" cy="71437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060" name="2106 Elipse">
            <a:extLst>
              <a:ext uri="{FF2B5EF4-FFF2-40B4-BE49-F238E27FC236}">
                <a16:creationId xmlns:a16="http://schemas.microsoft.com/office/drawing/2014/main" id="{B6429777-EB1C-45B4-B6F0-27CF10F3D912}"/>
              </a:ext>
            </a:extLst>
          </p:cNvPr>
          <p:cNvSpPr>
            <a:spLocks noChangeAspect="1"/>
          </p:cNvSpPr>
          <p:nvPr/>
        </p:nvSpPr>
        <p:spPr bwMode="auto">
          <a:xfrm>
            <a:off x="7324725" y="3467100"/>
            <a:ext cx="71438" cy="71438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061" name="2107 Elipse">
            <a:extLst>
              <a:ext uri="{FF2B5EF4-FFF2-40B4-BE49-F238E27FC236}">
                <a16:creationId xmlns:a16="http://schemas.microsoft.com/office/drawing/2014/main" id="{D7CD7779-AA76-4DBA-926A-B6AC9CF7D18E}"/>
              </a:ext>
            </a:extLst>
          </p:cNvPr>
          <p:cNvSpPr>
            <a:spLocks noChangeAspect="1"/>
          </p:cNvSpPr>
          <p:nvPr/>
        </p:nvSpPr>
        <p:spPr bwMode="auto">
          <a:xfrm>
            <a:off x="7253288" y="3538538"/>
            <a:ext cx="71437" cy="71437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062" name="2108 Elipse">
            <a:extLst>
              <a:ext uri="{FF2B5EF4-FFF2-40B4-BE49-F238E27FC236}">
                <a16:creationId xmlns:a16="http://schemas.microsoft.com/office/drawing/2014/main" id="{2031D01A-1CCF-4C29-ADFE-3DA57069DAFA}"/>
              </a:ext>
            </a:extLst>
          </p:cNvPr>
          <p:cNvSpPr>
            <a:spLocks noChangeAspect="1"/>
          </p:cNvSpPr>
          <p:nvPr/>
        </p:nvSpPr>
        <p:spPr bwMode="auto">
          <a:xfrm>
            <a:off x="7548563" y="3690938"/>
            <a:ext cx="71437" cy="71437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063" name="2109 Elipse">
            <a:extLst>
              <a:ext uri="{FF2B5EF4-FFF2-40B4-BE49-F238E27FC236}">
                <a16:creationId xmlns:a16="http://schemas.microsoft.com/office/drawing/2014/main" id="{C49EC723-EF11-4D05-B959-3D87669710D0}"/>
              </a:ext>
            </a:extLst>
          </p:cNvPr>
          <p:cNvSpPr>
            <a:spLocks noChangeAspect="1"/>
          </p:cNvSpPr>
          <p:nvPr/>
        </p:nvSpPr>
        <p:spPr bwMode="auto">
          <a:xfrm>
            <a:off x="7477125" y="3619500"/>
            <a:ext cx="71438" cy="71438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064" name="2110 Elipse">
            <a:extLst>
              <a:ext uri="{FF2B5EF4-FFF2-40B4-BE49-F238E27FC236}">
                <a16:creationId xmlns:a16="http://schemas.microsoft.com/office/drawing/2014/main" id="{7DF6B2BD-7592-45C9-89F6-486EB70C0A2D}"/>
              </a:ext>
            </a:extLst>
          </p:cNvPr>
          <p:cNvSpPr>
            <a:spLocks noChangeAspect="1"/>
          </p:cNvSpPr>
          <p:nvPr/>
        </p:nvSpPr>
        <p:spPr bwMode="auto">
          <a:xfrm>
            <a:off x="7405688" y="3690938"/>
            <a:ext cx="71437" cy="71437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065" name="2111 Elipse">
            <a:extLst>
              <a:ext uri="{FF2B5EF4-FFF2-40B4-BE49-F238E27FC236}">
                <a16:creationId xmlns:a16="http://schemas.microsoft.com/office/drawing/2014/main" id="{EB9DDAB5-4E45-4080-97EF-70B47678B173}"/>
              </a:ext>
            </a:extLst>
          </p:cNvPr>
          <p:cNvSpPr>
            <a:spLocks noChangeAspect="1"/>
          </p:cNvSpPr>
          <p:nvPr/>
        </p:nvSpPr>
        <p:spPr bwMode="auto">
          <a:xfrm>
            <a:off x="7700963" y="3843338"/>
            <a:ext cx="71437" cy="71437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066" name="2112 Elipse">
            <a:extLst>
              <a:ext uri="{FF2B5EF4-FFF2-40B4-BE49-F238E27FC236}">
                <a16:creationId xmlns:a16="http://schemas.microsoft.com/office/drawing/2014/main" id="{E2F78DEF-1103-4CCD-B2E9-B299E3E76BF4}"/>
              </a:ext>
            </a:extLst>
          </p:cNvPr>
          <p:cNvSpPr>
            <a:spLocks noChangeAspect="1"/>
          </p:cNvSpPr>
          <p:nvPr/>
        </p:nvSpPr>
        <p:spPr bwMode="auto">
          <a:xfrm>
            <a:off x="7629525" y="3771900"/>
            <a:ext cx="71438" cy="71438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067" name="2113 Elipse">
            <a:extLst>
              <a:ext uri="{FF2B5EF4-FFF2-40B4-BE49-F238E27FC236}">
                <a16:creationId xmlns:a16="http://schemas.microsoft.com/office/drawing/2014/main" id="{85C018E5-599A-4E93-8020-E52976049C9A}"/>
              </a:ext>
            </a:extLst>
          </p:cNvPr>
          <p:cNvSpPr>
            <a:spLocks noChangeAspect="1"/>
          </p:cNvSpPr>
          <p:nvPr/>
        </p:nvSpPr>
        <p:spPr bwMode="auto">
          <a:xfrm>
            <a:off x="7558088" y="3843338"/>
            <a:ext cx="71437" cy="71437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068" name="2114 Elipse">
            <a:extLst>
              <a:ext uri="{FF2B5EF4-FFF2-40B4-BE49-F238E27FC236}">
                <a16:creationId xmlns:a16="http://schemas.microsoft.com/office/drawing/2014/main" id="{8A5D7DEC-5BD0-4008-9BB0-E4E5CA1CC5B6}"/>
              </a:ext>
            </a:extLst>
          </p:cNvPr>
          <p:cNvSpPr>
            <a:spLocks noChangeAspect="1"/>
          </p:cNvSpPr>
          <p:nvPr/>
        </p:nvSpPr>
        <p:spPr bwMode="auto">
          <a:xfrm>
            <a:off x="7853363" y="3995738"/>
            <a:ext cx="71437" cy="71437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069" name="2115 Elipse">
            <a:extLst>
              <a:ext uri="{FF2B5EF4-FFF2-40B4-BE49-F238E27FC236}">
                <a16:creationId xmlns:a16="http://schemas.microsoft.com/office/drawing/2014/main" id="{B63C1155-9B1F-4A9B-8D66-32D9ABB792F2}"/>
              </a:ext>
            </a:extLst>
          </p:cNvPr>
          <p:cNvSpPr>
            <a:spLocks noChangeAspect="1"/>
          </p:cNvSpPr>
          <p:nvPr/>
        </p:nvSpPr>
        <p:spPr bwMode="auto">
          <a:xfrm>
            <a:off x="7781925" y="3924300"/>
            <a:ext cx="71438" cy="71438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070" name="2116 Elipse">
            <a:extLst>
              <a:ext uri="{FF2B5EF4-FFF2-40B4-BE49-F238E27FC236}">
                <a16:creationId xmlns:a16="http://schemas.microsoft.com/office/drawing/2014/main" id="{0B8D03CF-9A4A-4CF2-885C-D5F6EA194565}"/>
              </a:ext>
            </a:extLst>
          </p:cNvPr>
          <p:cNvSpPr>
            <a:spLocks noChangeAspect="1"/>
          </p:cNvSpPr>
          <p:nvPr/>
        </p:nvSpPr>
        <p:spPr bwMode="auto">
          <a:xfrm>
            <a:off x="7710488" y="3995738"/>
            <a:ext cx="71437" cy="71437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071" name="2117 Elipse">
            <a:extLst>
              <a:ext uri="{FF2B5EF4-FFF2-40B4-BE49-F238E27FC236}">
                <a16:creationId xmlns:a16="http://schemas.microsoft.com/office/drawing/2014/main" id="{C8B9B525-C7FD-4A32-A66B-72055228DBCE}"/>
              </a:ext>
            </a:extLst>
          </p:cNvPr>
          <p:cNvSpPr>
            <a:spLocks noChangeAspect="1"/>
          </p:cNvSpPr>
          <p:nvPr/>
        </p:nvSpPr>
        <p:spPr bwMode="auto">
          <a:xfrm>
            <a:off x="8005763" y="4148138"/>
            <a:ext cx="71437" cy="71437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072" name="2118 Elipse">
            <a:extLst>
              <a:ext uri="{FF2B5EF4-FFF2-40B4-BE49-F238E27FC236}">
                <a16:creationId xmlns:a16="http://schemas.microsoft.com/office/drawing/2014/main" id="{07924784-5553-4614-BA01-158BCA627DB5}"/>
              </a:ext>
            </a:extLst>
          </p:cNvPr>
          <p:cNvSpPr>
            <a:spLocks noChangeAspect="1"/>
          </p:cNvSpPr>
          <p:nvPr/>
        </p:nvSpPr>
        <p:spPr bwMode="auto">
          <a:xfrm>
            <a:off x="7934325" y="4076700"/>
            <a:ext cx="71438" cy="71438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073" name="2119 Elipse">
            <a:extLst>
              <a:ext uri="{FF2B5EF4-FFF2-40B4-BE49-F238E27FC236}">
                <a16:creationId xmlns:a16="http://schemas.microsoft.com/office/drawing/2014/main" id="{307B4016-9110-46E9-B1C8-BB962F0EFF41}"/>
              </a:ext>
            </a:extLst>
          </p:cNvPr>
          <p:cNvSpPr>
            <a:spLocks noChangeAspect="1"/>
          </p:cNvSpPr>
          <p:nvPr/>
        </p:nvSpPr>
        <p:spPr bwMode="auto">
          <a:xfrm>
            <a:off x="7862888" y="4148138"/>
            <a:ext cx="71437" cy="71437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074" name="2120 Elipse">
            <a:extLst>
              <a:ext uri="{FF2B5EF4-FFF2-40B4-BE49-F238E27FC236}">
                <a16:creationId xmlns:a16="http://schemas.microsoft.com/office/drawing/2014/main" id="{8541AC9B-F0C7-48E1-9559-1D8C94284E62}"/>
              </a:ext>
            </a:extLst>
          </p:cNvPr>
          <p:cNvSpPr>
            <a:spLocks noChangeAspect="1"/>
          </p:cNvSpPr>
          <p:nvPr/>
        </p:nvSpPr>
        <p:spPr bwMode="auto">
          <a:xfrm>
            <a:off x="8158163" y="4300538"/>
            <a:ext cx="71437" cy="71437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075" name="2121 Elipse">
            <a:extLst>
              <a:ext uri="{FF2B5EF4-FFF2-40B4-BE49-F238E27FC236}">
                <a16:creationId xmlns:a16="http://schemas.microsoft.com/office/drawing/2014/main" id="{963244B4-0B8E-499F-8558-82BC876E2C6F}"/>
              </a:ext>
            </a:extLst>
          </p:cNvPr>
          <p:cNvSpPr>
            <a:spLocks noChangeAspect="1"/>
          </p:cNvSpPr>
          <p:nvPr/>
        </p:nvSpPr>
        <p:spPr bwMode="auto">
          <a:xfrm>
            <a:off x="8086725" y="4229100"/>
            <a:ext cx="71438" cy="71438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076" name="2122 Elipse">
            <a:extLst>
              <a:ext uri="{FF2B5EF4-FFF2-40B4-BE49-F238E27FC236}">
                <a16:creationId xmlns:a16="http://schemas.microsoft.com/office/drawing/2014/main" id="{39FB269C-645A-4A8F-998B-FCF2089F48B6}"/>
              </a:ext>
            </a:extLst>
          </p:cNvPr>
          <p:cNvSpPr>
            <a:spLocks noChangeAspect="1"/>
          </p:cNvSpPr>
          <p:nvPr/>
        </p:nvSpPr>
        <p:spPr bwMode="auto">
          <a:xfrm>
            <a:off x="8015288" y="4300538"/>
            <a:ext cx="71437" cy="71437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077" name="2123 Elipse">
            <a:extLst>
              <a:ext uri="{FF2B5EF4-FFF2-40B4-BE49-F238E27FC236}">
                <a16:creationId xmlns:a16="http://schemas.microsoft.com/office/drawing/2014/main" id="{384911B0-321D-48C0-813A-F9E91867B229}"/>
              </a:ext>
            </a:extLst>
          </p:cNvPr>
          <p:cNvSpPr>
            <a:spLocks noChangeAspect="1"/>
          </p:cNvSpPr>
          <p:nvPr/>
        </p:nvSpPr>
        <p:spPr bwMode="auto">
          <a:xfrm>
            <a:off x="8310563" y="4452938"/>
            <a:ext cx="71437" cy="71437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078" name="2124 Elipse">
            <a:extLst>
              <a:ext uri="{FF2B5EF4-FFF2-40B4-BE49-F238E27FC236}">
                <a16:creationId xmlns:a16="http://schemas.microsoft.com/office/drawing/2014/main" id="{0F28D789-12C9-4171-8939-CB4E7D358AEE}"/>
              </a:ext>
            </a:extLst>
          </p:cNvPr>
          <p:cNvSpPr>
            <a:spLocks noChangeAspect="1"/>
          </p:cNvSpPr>
          <p:nvPr/>
        </p:nvSpPr>
        <p:spPr bwMode="auto">
          <a:xfrm>
            <a:off x="8239125" y="4381500"/>
            <a:ext cx="71438" cy="71438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079" name="2125 Elipse">
            <a:extLst>
              <a:ext uri="{FF2B5EF4-FFF2-40B4-BE49-F238E27FC236}">
                <a16:creationId xmlns:a16="http://schemas.microsoft.com/office/drawing/2014/main" id="{22434B28-6C30-4175-8825-9D6B1622C741}"/>
              </a:ext>
            </a:extLst>
          </p:cNvPr>
          <p:cNvSpPr>
            <a:spLocks noChangeAspect="1"/>
          </p:cNvSpPr>
          <p:nvPr/>
        </p:nvSpPr>
        <p:spPr bwMode="auto">
          <a:xfrm>
            <a:off x="8167688" y="4452938"/>
            <a:ext cx="71437" cy="71437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080" name="2126 Elipse">
            <a:extLst>
              <a:ext uri="{FF2B5EF4-FFF2-40B4-BE49-F238E27FC236}">
                <a16:creationId xmlns:a16="http://schemas.microsoft.com/office/drawing/2014/main" id="{FCFA4FE7-4620-4019-B88E-E621C76D35F0}"/>
              </a:ext>
            </a:extLst>
          </p:cNvPr>
          <p:cNvSpPr>
            <a:spLocks noChangeAspect="1"/>
          </p:cNvSpPr>
          <p:nvPr/>
        </p:nvSpPr>
        <p:spPr bwMode="auto">
          <a:xfrm>
            <a:off x="9144000" y="2143125"/>
            <a:ext cx="71438" cy="71438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081" name="2127 Elipse">
            <a:extLst>
              <a:ext uri="{FF2B5EF4-FFF2-40B4-BE49-F238E27FC236}">
                <a16:creationId xmlns:a16="http://schemas.microsoft.com/office/drawing/2014/main" id="{B832D968-B6ED-4D21-85D3-9E76E9CF8AD6}"/>
              </a:ext>
            </a:extLst>
          </p:cNvPr>
          <p:cNvSpPr>
            <a:spLocks noChangeAspect="1"/>
          </p:cNvSpPr>
          <p:nvPr/>
        </p:nvSpPr>
        <p:spPr bwMode="auto">
          <a:xfrm>
            <a:off x="8391525" y="4533900"/>
            <a:ext cx="71438" cy="71438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082" name="2128 Elipse">
            <a:extLst>
              <a:ext uri="{FF2B5EF4-FFF2-40B4-BE49-F238E27FC236}">
                <a16:creationId xmlns:a16="http://schemas.microsoft.com/office/drawing/2014/main" id="{6C4C78C2-03CD-46A4-8F6D-FF80444C5C88}"/>
              </a:ext>
            </a:extLst>
          </p:cNvPr>
          <p:cNvSpPr>
            <a:spLocks noChangeAspect="1"/>
          </p:cNvSpPr>
          <p:nvPr/>
        </p:nvSpPr>
        <p:spPr bwMode="auto">
          <a:xfrm>
            <a:off x="8320088" y="4605338"/>
            <a:ext cx="71437" cy="71437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083" name="2129 Elipse">
            <a:extLst>
              <a:ext uri="{FF2B5EF4-FFF2-40B4-BE49-F238E27FC236}">
                <a16:creationId xmlns:a16="http://schemas.microsoft.com/office/drawing/2014/main" id="{01327ACB-B933-49EC-BC02-A817F643DC2A}"/>
              </a:ext>
            </a:extLst>
          </p:cNvPr>
          <p:cNvSpPr>
            <a:spLocks noChangeAspect="1"/>
          </p:cNvSpPr>
          <p:nvPr/>
        </p:nvSpPr>
        <p:spPr bwMode="auto">
          <a:xfrm>
            <a:off x="9072563" y="4786313"/>
            <a:ext cx="71437" cy="71437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084" name="2130 Elipse">
            <a:extLst>
              <a:ext uri="{FF2B5EF4-FFF2-40B4-BE49-F238E27FC236}">
                <a16:creationId xmlns:a16="http://schemas.microsoft.com/office/drawing/2014/main" id="{0897036C-FA9F-475E-9C39-05C865FE0CF6}"/>
              </a:ext>
            </a:extLst>
          </p:cNvPr>
          <p:cNvSpPr>
            <a:spLocks noChangeAspect="1"/>
          </p:cNvSpPr>
          <p:nvPr/>
        </p:nvSpPr>
        <p:spPr bwMode="auto">
          <a:xfrm>
            <a:off x="9286875" y="4286250"/>
            <a:ext cx="71438" cy="71438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085" name="2131 Elipse">
            <a:extLst>
              <a:ext uri="{FF2B5EF4-FFF2-40B4-BE49-F238E27FC236}">
                <a16:creationId xmlns:a16="http://schemas.microsoft.com/office/drawing/2014/main" id="{E85AF22A-5E2F-43CE-B066-281625F07EBB}"/>
              </a:ext>
            </a:extLst>
          </p:cNvPr>
          <p:cNvSpPr>
            <a:spLocks noChangeAspect="1"/>
          </p:cNvSpPr>
          <p:nvPr/>
        </p:nvSpPr>
        <p:spPr bwMode="auto">
          <a:xfrm>
            <a:off x="8643938" y="2143125"/>
            <a:ext cx="71437" cy="71438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086" name="2132 Elipse">
            <a:extLst>
              <a:ext uri="{FF2B5EF4-FFF2-40B4-BE49-F238E27FC236}">
                <a16:creationId xmlns:a16="http://schemas.microsoft.com/office/drawing/2014/main" id="{066B8994-354C-4502-93AC-6C3F42D87A27}"/>
              </a:ext>
            </a:extLst>
          </p:cNvPr>
          <p:cNvSpPr>
            <a:spLocks noChangeAspect="1"/>
          </p:cNvSpPr>
          <p:nvPr/>
        </p:nvSpPr>
        <p:spPr bwMode="auto">
          <a:xfrm>
            <a:off x="8572500" y="4214813"/>
            <a:ext cx="71438" cy="71437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087" name="2133 Elipse">
            <a:extLst>
              <a:ext uri="{FF2B5EF4-FFF2-40B4-BE49-F238E27FC236}">
                <a16:creationId xmlns:a16="http://schemas.microsoft.com/office/drawing/2014/main" id="{5E1E53CA-2D3F-4034-9D84-9D4213DE2F15}"/>
              </a:ext>
            </a:extLst>
          </p:cNvPr>
          <p:cNvSpPr>
            <a:spLocks noChangeAspect="1"/>
          </p:cNvSpPr>
          <p:nvPr/>
        </p:nvSpPr>
        <p:spPr bwMode="auto">
          <a:xfrm>
            <a:off x="8786813" y="4286250"/>
            <a:ext cx="71437" cy="71438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088" name="2134 Elipse">
            <a:extLst>
              <a:ext uri="{FF2B5EF4-FFF2-40B4-BE49-F238E27FC236}">
                <a16:creationId xmlns:a16="http://schemas.microsoft.com/office/drawing/2014/main" id="{9D3D8ADB-6E5E-4249-9927-306BD5729A0C}"/>
              </a:ext>
            </a:extLst>
          </p:cNvPr>
          <p:cNvSpPr>
            <a:spLocks noChangeAspect="1"/>
          </p:cNvSpPr>
          <p:nvPr/>
        </p:nvSpPr>
        <p:spPr bwMode="auto">
          <a:xfrm>
            <a:off x="9072563" y="4286250"/>
            <a:ext cx="71437" cy="71438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089" name="2135 Elipse">
            <a:extLst>
              <a:ext uri="{FF2B5EF4-FFF2-40B4-BE49-F238E27FC236}">
                <a16:creationId xmlns:a16="http://schemas.microsoft.com/office/drawing/2014/main" id="{A31C7791-1156-4F45-9EEC-5E68F09C04A7}"/>
              </a:ext>
            </a:extLst>
          </p:cNvPr>
          <p:cNvSpPr>
            <a:spLocks noChangeAspect="1"/>
          </p:cNvSpPr>
          <p:nvPr/>
        </p:nvSpPr>
        <p:spPr bwMode="auto">
          <a:xfrm>
            <a:off x="7072313" y="2857500"/>
            <a:ext cx="71437" cy="71438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090" name="2136 Elipse">
            <a:extLst>
              <a:ext uri="{FF2B5EF4-FFF2-40B4-BE49-F238E27FC236}">
                <a16:creationId xmlns:a16="http://schemas.microsoft.com/office/drawing/2014/main" id="{F44F250C-7904-4AFB-9C1F-627E97815AF4}"/>
              </a:ext>
            </a:extLst>
          </p:cNvPr>
          <p:cNvSpPr>
            <a:spLocks noChangeAspect="1"/>
          </p:cNvSpPr>
          <p:nvPr/>
        </p:nvSpPr>
        <p:spPr bwMode="auto">
          <a:xfrm>
            <a:off x="7000875" y="2786063"/>
            <a:ext cx="71438" cy="71437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091" name="2137 Elipse">
            <a:extLst>
              <a:ext uri="{FF2B5EF4-FFF2-40B4-BE49-F238E27FC236}">
                <a16:creationId xmlns:a16="http://schemas.microsoft.com/office/drawing/2014/main" id="{4984D249-B42A-49CB-9D98-1933BF534511}"/>
              </a:ext>
            </a:extLst>
          </p:cNvPr>
          <p:cNvSpPr>
            <a:spLocks noChangeAspect="1"/>
          </p:cNvSpPr>
          <p:nvPr/>
        </p:nvSpPr>
        <p:spPr bwMode="auto">
          <a:xfrm>
            <a:off x="6929438" y="2857500"/>
            <a:ext cx="71437" cy="71438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092" name="2138 Elipse">
            <a:extLst>
              <a:ext uri="{FF2B5EF4-FFF2-40B4-BE49-F238E27FC236}">
                <a16:creationId xmlns:a16="http://schemas.microsoft.com/office/drawing/2014/main" id="{A4CE30CC-9F64-4099-B00C-047FF9701E4C}"/>
              </a:ext>
            </a:extLst>
          </p:cNvPr>
          <p:cNvSpPr>
            <a:spLocks noChangeAspect="1"/>
          </p:cNvSpPr>
          <p:nvPr/>
        </p:nvSpPr>
        <p:spPr bwMode="auto">
          <a:xfrm>
            <a:off x="7224713" y="3009900"/>
            <a:ext cx="71437" cy="71438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093" name="2139 Elipse">
            <a:extLst>
              <a:ext uri="{FF2B5EF4-FFF2-40B4-BE49-F238E27FC236}">
                <a16:creationId xmlns:a16="http://schemas.microsoft.com/office/drawing/2014/main" id="{052A0A9B-7AFA-4FFE-A80E-2B36531B8190}"/>
              </a:ext>
            </a:extLst>
          </p:cNvPr>
          <p:cNvSpPr>
            <a:spLocks noChangeAspect="1"/>
          </p:cNvSpPr>
          <p:nvPr/>
        </p:nvSpPr>
        <p:spPr bwMode="auto">
          <a:xfrm>
            <a:off x="7153275" y="2938463"/>
            <a:ext cx="71438" cy="71437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094" name="2140 Elipse">
            <a:extLst>
              <a:ext uri="{FF2B5EF4-FFF2-40B4-BE49-F238E27FC236}">
                <a16:creationId xmlns:a16="http://schemas.microsoft.com/office/drawing/2014/main" id="{870CB309-C9F1-4194-8760-542633F8E65E}"/>
              </a:ext>
            </a:extLst>
          </p:cNvPr>
          <p:cNvSpPr>
            <a:spLocks noChangeAspect="1"/>
          </p:cNvSpPr>
          <p:nvPr/>
        </p:nvSpPr>
        <p:spPr bwMode="auto">
          <a:xfrm>
            <a:off x="7081838" y="3009900"/>
            <a:ext cx="71437" cy="71438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095" name="2141 Elipse">
            <a:extLst>
              <a:ext uri="{FF2B5EF4-FFF2-40B4-BE49-F238E27FC236}">
                <a16:creationId xmlns:a16="http://schemas.microsoft.com/office/drawing/2014/main" id="{153AD119-81F6-4768-ACF0-B7568F678160}"/>
              </a:ext>
            </a:extLst>
          </p:cNvPr>
          <p:cNvSpPr>
            <a:spLocks noChangeAspect="1"/>
          </p:cNvSpPr>
          <p:nvPr/>
        </p:nvSpPr>
        <p:spPr bwMode="auto">
          <a:xfrm>
            <a:off x="7377113" y="3162300"/>
            <a:ext cx="71437" cy="71438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096" name="2142 Elipse">
            <a:extLst>
              <a:ext uri="{FF2B5EF4-FFF2-40B4-BE49-F238E27FC236}">
                <a16:creationId xmlns:a16="http://schemas.microsoft.com/office/drawing/2014/main" id="{1036992F-7663-4159-9505-F0D260227DBB}"/>
              </a:ext>
            </a:extLst>
          </p:cNvPr>
          <p:cNvSpPr>
            <a:spLocks noChangeAspect="1"/>
          </p:cNvSpPr>
          <p:nvPr/>
        </p:nvSpPr>
        <p:spPr bwMode="auto">
          <a:xfrm>
            <a:off x="7305675" y="3090863"/>
            <a:ext cx="71438" cy="71437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097" name="2143 Elipse">
            <a:extLst>
              <a:ext uri="{FF2B5EF4-FFF2-40B4-BE49-F238E27FC236}">
                <a16:creationId xmlns:a16="http://schemas.microsoft.com/office/drawing/2014/main" id="{AEBE5DCA-1043-4E82-92A2-96C7DE9DE008}"/>
              </a:ext>
            </a:extLst>
          </p:cNvPr>
          <p:cNvSpPr>
            <a:spLocks noChangeAspect="1"/>
          </p:cNvSpPr>
          <p:nvPr/>
        </p:nvSpPr>
        <p:spPr bwMode="auto">
          <a:xfrm>
            <a:off x="7234238" y="3162300"/>
            <a:ext cx="71437" cy="71438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098" name="2144 Elipse">
            <a:extLst>
              <a:ext uri="{FF2B5EF4-FFF2-40B4-BE49-F238E27FC236}">
                <a16:creationId xmlns:a16="http://schemas.microsoft.com/office/drawing/2014/main" id="{DC9DC46C-E35D-4052-8185-329B73637DAC}"/>
              </a:ext>
            </a:extLst>
          </p:cNvPr>
          <p:cNvSpPr>
            <a:spLocks noChangeAspect="1"/>
          </p:cNvSpPr>
          <p:nvPr/>
        </p:nvSpPr>
        <p:spPr bwMode="auto">
          <a:xfrm>
            <a:off x="7529513" y="3314700"/>
            <a:ext cx="71437" cy="71438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099" name="2145 Elipse">
            <a:extLst>
              <a:ext uri="{FF2B5EF4-FFF2-40B4-BE49-F238E27FC236}">
                <a16:creationId xmlns:a16="http://schemas.microsoft.com/office/drawing/2014/main" id="{13711B45-1ADA-448F-9685-25504462E096}"/>
              </a:ext>
            </a:extLst>
          </p:cNvPr>
          <p:cNvSpPr>
            <a:spLocks noChangeAspect="1"/>
          </p:cNvSpPr>
          <p:nvPr/>
        </p:nvSpPr>
        <p:spPr bwMode="auto">
          <a:xfrm>
            <a:off x="7458075" y="3243263"/>
            <a:ext cx="71438" cy="71437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100" name="2146 Elipse">
            <a:extLst>
              <a:ext uri="{FF2B5EF4-FFF2-40B4-BE49-F238E27FC236}">
                <a16:creationId xmlns:a16="http://schemas.microsoft.com/office/drawing/2014/main" id="{99546D43-3B87-4F12-8369-B30C00593801}"/>
              </a:ext>
            </a:extLst>
          </p:cNvPr>
          <p:cNvSpPr>
            <a:spLocks noChangeAspect="1"/>
          </p:cNvSpPr>
          <p:nvPr/>
        </p:nvSpPr>
        <p:spPr bwMode="auto">
          <a:xfrm>
            <a:off x="7386638" y="3314700"/>
            <a:ext cx="71437" cy="71438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101" name="2147 Elipse">
            <a:extLst>
              <a:ext uri="{FF2B5EF4-FFF2-40B4-BE49-F238E27FC236}">
                <a16:creationId xmlns:a16="http://schemas.microsoft.com/office/drawing/2014/main" id="{B2AE0A3B-BCB3-4324-BA94-19D1038741C7}"/>
              </a:ext>
            </a:extLst>
          </p:cNvPr>
          <p:cNvSpPr>
            <a:spLocks noChangeAspect="1"/>
          </p:cNvSpPr>
          <p:nvPr/>
        </p:nvSpPr>
        <p:spPr bwMode="auto">
          <a:xfrm>
            <a:off x="7681913" y="3467100"/>
            <a:ext cx="71437" cy="71438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102" name="2148 Elipse">
            <a:extLst>
              <a:ext uri="{FF2B5EF4-FFF2-40B4-BE49-F238E27FC236}">
                <a16:creationId xmlns:a16="http://schemas.microsoft.com/office/drawing/2014/main" id="{5E86227D-9A67-4FF7-AAA5-AF638D045F13}"/>
              </a:ext>
            </a:extLst>
          </p:cNvPr>
          <p:cNvSpPr>
            <a:spLocks noChangeAspect="1"/>
          </p:cNvSpPr>
          <p:nvPr/>
        </p:nvSpPr>
        <p:spPr bwMode="auto">
          <a:xfrm>
            <a:off x="7610475" y="3395663"/>
            <a:ext cx="71438" cy="71437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103" name="2149 Elipse">
            <a:extLst>
              <a:ext uri="{FF2B5EF4-FFF2-40B4-BE49-F238E27FC236}">
                <a16:creationId xmlns:a16="http://schemas.microsoft.com/office/drawing/2014/main" id="{B5736BD3-3902-4CE5-BE19-75A5E71F9F22}"/>
              </a:ext>
            </a:extLst>
          </p:cNvPr>
          <p:cNvSpPr>
            <a:spLocks noChangeAspect="1"/>
          </p:cNvSpPr>
          <p:nvPr/>
        </p:nvSpPr>
        <p:spPr bwMode="auto">
          <a:xfrm>
            <a:off x="7539038" y="3467100"/>
            <a:ext cx="71437" cy="71438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104" name="2150 Elipse">
            <a:extLst>
              <a:ext uri="{FF2B5EF4-FFF2-40B4-BE49-F238E27FC236}">
                <a16:creationId xmlns:a16="http://schemas.microsoft.com/office/drawing/2014/main" id="{2A43DCB1-433E-47A8-847E-DD8C62CAEDF8}"/>
              </a:ext>
            </a:extLst>
          </p:cNvPr>
          <p:cNvSpPr>
            <a:spLocks noChangeAspect="1"/>
          </p:cNvSpPr>
          <p:nvPr/>
        </p:nvSpPr>
        <p:spPr bwMode="auto">
          <a:xfrm>
            <a:off x="7834313" y="3619500"/>
            <a:ext cx="71437" cy="71438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105" name="2151 Elipse">
            <a:extLst>
              <a:ext uri="{FF2B5EF4-FFF2-40B4-BE49-F238E27FC236}">
                <a16:creationId xmlns:a16="http://schemas.microsoft.com/office/drawing/2014/main" id="{2CA59E9F-98F8-4B57-8F4D-29123AE21516}"/>
              </a:ext>
            </a:extLst>
          </p:cNvPr>
          <p:cNvSpPr>
            <a:spLocks noChangeAspect="1"/>
          </p:cNvSpPr>
          <p:nvPr/>
        </p:nvSpPr>
        <p:spPr bwMode="auto">
          <a:xfrm>
            <a:off x="7762875" y="3548063"/>
            <a:ext cx="71438" cy="71437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106" name="2152 Elipse">
            <a:extLst>
              <a:ext uri="{FF2B5EF4-FFF2-40B4-BE49-F238E27FC236}">
                <a16:creationId xmlns:a16="http://schemas.microsoft.com/office/drawing/2014/main" id="{EC8898FD-5E9A-4A4D-AB41-855537483866}"/>
              </a:ext>
            </a:extLst>
          </p:cNvPr>
          <p:cNvSpPr>
            <a:spLocks noChangeAspect="1"/>
          </p:cNvSpPr>
          <p:nvPr/>
        </p:nvSpPr>
        <p:spPr bwMode="auto">
          <a:xfrm>
            <a:off x="7691438" y="3619500"/>
            <a:ext cx="71437" cy="71438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107" name="2153 Elipse">
            <a:extLst>
              <a:ext uri="{FF2B5EF4-FFF2-40B4-BE49-F238E27FC236}">
                <a16:creationId xmlns:a16="http://schemas.microsoft.com/office/drawing/2014/main" id="{84541959-70BC-405E-98AB-F44701EB27B9}"/>
              </a:ext>
            </a:extLst>
          </p:cNvPr>
          <p:cNvSpPr>
            <a:spLocks noChangeAspect="1"/>
          </p:cNvSpPr>
          <p:nvPr/>
        </p:nvSpPr>
        <p:spPr bwMode="auto">
          <a:xfrm>
            <a:off x="7986713" y="3771900"/>
            <a:ext cx="71437" cy="71438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108" name="2154 Elipse">
            <a:extLst>
              <a:ext uri="{FF2B5EF4-FFF2-40B4-BE49-F238E27FC236}">
                <a16:creationId xmlns:a16="http://schemas.microsoft.com/office/drawing/2014/main" id="{4D3B6831-6C59-4C28-9A54-49A58337AF5E}"/>
              </a:ext>
            </a:extLst>
          </p:cNvPr>
          <p:cNvSpPr>
            <a:spLocks noChangeAspect="1"/>
          </p:cNvSpPr>
          <p:nvPr/>
        </p:nvSpPr>
        <p:spPr bwMode="auto">
          <a:xfrm>
            <a:off x="7915275" y="3700463"/>
            <a:ext cx="71438" cy="71437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109" name="2155 Elipse">
            <a:extLst>
              <a:ext uri="{FF2B5EF4-FFF2-40B4-BE49-F238E27FC236}">
                <a16:creationId xmlns:a16="http://schemas.microsoft.com/office/drawing/2014/main" id="{58009C8B-F263-4AB2-ADF4-61246BCA710F}"/>
              </a:ext>
            </a:extLst>
          </p:cNvPr>
          <p:cNvSpPr>
            <a:spLocks noChangeAspect="1"/>
          </p:cNvSpPr>
          <p:nvPr/>
        </p:nvSpPr>
        <p:spPr bwMode="auto">
          <a:xfrm>
            <a:off x="7843838" y="3771900"/>
            <a:ext cx="71437" cy="71438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110" name="2156 Elipse">
            <a:extLst>
              <a:ext uri="{FF2B5EF4-FFF2-40B4-BE49-F238E27FC236}">
                <a16:creationId xmlns:a16="http://schemas.microsoft.com/office/drawing/2014/main" id="{98C6354A-2A27-4085-8527-DCABCA0A4943}"/>
              </a:ext>
            </a:extLst>
          </p:cNvPr>
          <p:cNvSpPr>
            <a:spLocks noChangeAspect="1"/>
          </p:cNvSpPr>
          <p:nvPr/>
        </p:nvSpPr>
        <p:spPr bwMode="auto">
          <a:xfrm>
            <a:off x="8139113" y="3924300"/>
            <a:ext cx="71437" cy="71438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111" name="2157 Elipse">
            <a:extLst>
              <a:ext uri="{FF2B5EF4-FFF2-40B4-BE49-F238E27FC236}">
                <a16:creationId xmlns:a16="http://schemas.microsoft.com/office/drawing/2014/main" id="{E9089B5B-C49B-47B6-BDCE-624EC05C66B5}"/>
              </a:ext>
            </a:extLst>
          </p:cNvPr>
          <p:cNvSpPr>
            <a:spLocks noChangeAspect="1"/>
          </p:cNvSpPr>
          <p:nvPr/>
        </p:nvSpPr>
        <p:spPr bwMode="auto">
          <a:xfrm>
            <a:off x="8067675" y="3852863"/>
            <a:ext cx="71438" cy="71437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112" name="2158 Elipse">
            <a:extLst>
              <a:ext uri="{FF2B5EF4-FFF2-40B4-BE49-F238E27FC236}">
                <a16:creationId xmlns:a16="http://schemas.microsoft.com/office/drawing/2014/main" id="{2454D73F-E17B-4A45-88C6-A13693D32C41}"/>
              </a:ext>
            </a:extLst>
          </p:cNvPr>
          <p:cNvSpPr>
            <a:spLocks noChangeAspect="1"/>
          </p:cNvSpPr>
          <p:nvPr/>
        </p:nvSpPr>
        <p:spPr bwMode="auto">
          <a:xfrm>
            <a:off x="7996238" y="3924300"/>
            <a:ext cx="71437" cy="71438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113" name="2159 Elipse">
            <a:extLst>
              <a:ext uri="{FF2B5EF4-FFF2-40B4-BE49-F238E27FC236}">
                <a16:creationId xmlns:a16="http://schemas.microsoft.com/office/drawing/2014/main" id="{E0BF60E1-2581-48C5-AC14-1006DE8FFB38}"/>
              </a:ext>
            </a:extLst>
          </p:cNvPr>
          <p:cNvSpPr>
            <a:spLocks noChangeAspect="1"/>
          </p:cNvSpPr>
          <p:nvPr/>
        </p:nvSpPr>
        <p:spPr bwMode="auto">
          <a:xfrm>
            <a:off x="8291513" y="4076700"/>
            <a:ext cx="71437" cy="71438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114" name="2160 Elipse">
            <a:extLst>
              <a:ext uri="{FF2B5EF4-FFF2-40B4-BE49-F238E27FC236}">
                <a16:creationId xmlns:a16="http://schemas.microsoft.com/office/drawing/2014/main" id="{D0906EFD-6A47-4AB6-AE57-C3C26C57D05D}"/>
              </a:ext>
            </a:extLst>
          </p:cNvPr>
          <p:cNvSpPr>
            <a:spLocks noChangeAspect="1"/>
          </p:cNvSpPr>
          <p:nvPr/>
        </p:nvSpPr>
        <p:spPr bwMode="auto">
          <a:xfrm>
            <a:off x="8220075" y="4005263"/>
            <a:ext cx="71438" cy="71437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115" name="2161 Elipse">
            <a:extLst>
              <a:ext uri="{FF2B5EF4-FFF2-40B4-BE49-F238E27FC236}">
                <a16:creationId xmlns:a16="http://schemas.microsoft.com/office/drawing/2014/main" id="{DD60EA9A-A2F9-4EB9-B7B0-B12CD88FD544}"/>
              </a:ext>
            </a:extLst>
          </p:cNvPr>
          <p:cNvSpPr>
            <a:spLocks noChangeAspect="1"/>
          </p:cNvSpPr>
          <p:nvPr/>
        </p:nvSpPr>
        <p:spPr bwMode="auto">
          <a:xfrm>
            <a:off x="8148638" y="4076700"/>
            <a:ext cx="71437" cy="71438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116" name="2162 Elipse">
            <a:extLst>
              <a:ext uri="{FF2B5EF4-FFF2-40B4-BE49-F238E27FC236}">
                <a16:creationId xmlns:a16="http://schemas.microsoft.com/office/drawing/2014/main" id="{1E608B8E-9789-4152-8B2D-00BE04E04B48}"/>
              </a:ext>
            </a:extLst>
          </p:cNvPr>
          <p:cNvSpPr>
            <a:spLocks noChangeAspect="1"/>
          </p:cNvSpPr>
          <p:nvPr/>
        </p:nvSpPr>
        <p:spPr bwMode="auto">
          <a:xfrm>
            <a:off x="8443913" y="4229100"/>
            <a:ext cx="71437" cy="71438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117" name="2163 Elipse">
            <a:extLst>
              <a:ext uri="{FF2B5EF4-FFF2-40B4-BE49-F238E27FC236}">
                <a16:creationId xmlns:a16="http://schemas.microsoft.com/office/drawing/2014/main" id="{59878B2C-AA34-42B4-85A4-F2011EC0046E}"/>
              </a:ext>
            </a:extLst>
          </p:cNvPr>
          <p:cNvSpPr>
            <a:spLocks noChangeAspect="1"/>
          </p:cNvSpPr>
          <p:nvPr/>
        </p:nvSpPr>
        <p:spPr bwMode="auto">
          <a:xfrm>
            <a:off x="8372475" y="4157663"/>
            <a:ext cx="71438" cy="71437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118" name="2164 Elipse">
            <a:extLst>
              <a:ext uri="{FF2B5EF4-FFF2-40B4-BE49-F238E27FC236}">
                <a16:creationId xmlns:a16="http://schemas.microsoft.com/office/drawing/2014/main" id="{4FE079DE-52ED-42EA-9B1B-B5DB778F63F1}"/>
              </a:ext>
            </a:extLst>
          </p:cNvPr>
          <p:cNvSpPr>
            <a:spLocks noChangeAspect="1"/>
          </p:cNvSpPr>
          <p:nvPr/>
        </p:nvSpPr>
        <p:spPr bwMode="auto">
          <a:xfrm>
            <a:off x="8301038" y="4229100"/>
            <a:ext cx="71437" cy="71438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119" name="2165 Elipse">
            <a:extLst>
              <a:ext uri="{FF2B5EF4-FFF2-40B4-BE49-F238E27FC236}">
                <a16:creationId xmlns:a16="http://schemas.microsoft.com/office/drawing/2014/main" id="{DF19806E-A1BB-4889-9E7A-EADAC5CEE1DB}"/>
              </a:ext>
            </a:extLst>
          </p:cNvPr>
          <p:cNvSpPr>
            <a:spLocks noChangeAspect="1"/>
          </p:cNvSpPr>
          <p:nvPr/>
        </p:nvSpPr>
        <p:spPr bwMode="auto">
          <a:xfrm>
            <a:off x="9358313" y="4429125"/>
            <a:ext cx="71437" cy="71438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120" name="2166 Elipse">
            <a:extLst>
              <a:ext uri="{FF2B5EF4-FFF2-40B4-BE49-F238E27FC236}">
                <a16:creationId xmlns:a16="http://schemas.microsoft.com/office/drawing/2014/main" id="{ACB3CCB5-4876-4F2F-A8D2-14B47139EAE4}"/>
              </a:ext>
            </a:extLst>
          </p:cNvPr>
          <p:cNvSpPr>
            <a:spLocks noChangeAspect="1"/>
          </p:cNvSpPr>
          <p:nvPr/>
        </p:nvSpPr>
        <p:spPr bwMode="auto">
          <a:xfrm>
            <a:off x="8786813" y="4357688"/>
            <a:ext cx="71437" cy="71437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121" name="2167 Elipse">
            <a:extLst>
              <a:ext uri="{FF2B5EF4-FFF2-40B4-BE49-F238E27FC236}">
                <a16:creationId xmlns:a16="http://schemas.microsoft.com/office/drawing/2014/main" id="{F50FD2F4-4902-41C3-919F-034218BC1A3B}"/>
              </a:ext>
            </a:extLst>
          </p:cNvPr>
          <p:cNvSpPr>
            <a:spLocks noChangeAspect="1"/>
          </p:cNvSpPr>
          <p:nvPr/>
        </p:nvSpPr>
        <p:spPr bwMode="auto">
          <a:xfrm>
            <a:off x="9072563" y="2928938"/>
            <a:ext cx="71437" cy="71437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122" name="2168 Elipse">
            <a:extLst>
              <a:ext uri="{FF2B5EF4-FFF2-40B4-BE49-F238E27FC236}">
                <a16:creationId xmlns:a16="http://schemas.microsoft.com/office/drawing/2014/main" id="{12160E43-23C3-49B7-BF48-53719A32E0C4}"/>
              </a:ext>
            </a:extLst>
          </p:cNvPr>
          <p:cNvSpPr>
            <a:spLocks noChangeAspect="1"/>
          </p:cNvSpPr>
          <p:nvPr/>
        </p:nvSpPr>
        <p:spPr bwMode="auto">
          <a:xfrm>
            <a:off x="9286875" y="4357688"/>
            <a:ext cx="71438" cy="71437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123" name="2169 Elipse">
            <a:extLst>
              <a:ext uri="{FF2B5EF4-FFF2-40B4-BE49-F238E27FC236}">
                <a16:creationId xmlns:a16="http://schemas.microsoft.com/office/drawing/2014/main" id="{FB982BF5-7A40-41B9-AA5B-B08AAD095467}"/>
              </a:ext>
            </a:extLst>
          </p:cNvPr>
          <p:cNvSpPr>
            <a:spLocks noChangeAspect="1"/>
          </p:cNvSpPr>
          <p:nvPr/>
        </p:nvSpPr>
        <p:spPr bwMode="auto">
          <a:xfrm>
            <a:off x="9286875" y="4500563"/>
            <a:ext cx="71438" cy="71437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124" name="2170 Elipse">
            <a:extLst>
              <a:ext uri="{FF2B5EF4-FFF2-40B4-BE49-F238E27FC236}">
                <a16:creationId xmlns:a16="http://schemas.microsoft.com/office/drawing/2014/main" id="{20C6B2F2-B793-4627-BEDD-8C87985D604F}"/>
              </a:ext>
            </a:extLst>
          </p:cNvPr>
          <p:cNvSpPr>
            <a:spLocks noChangeAspect="1"/>
          </p:cNvSpPr>
          <p:nvPr/>
        </p:nvSpPr>
        <p:spPr bwMode="auto">
          <a:xfrm>
            <a:off x="9144000" y="4357688"/>
            <a:ext cx="71438" cy="71437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125" name="2171 Elipse">
            <a:extLst>
              <a:ext uri="{FF2B5EF4-FFF2-40B4-BE49-F238E27FC236}">
                <a16:creationId xmlns:a16="http://schemas.microsoft.com/office/drawing/2014/main" id="{90E414F4-0CDC-4365-BC13-344B3E828B4B}"/>
              </a:ext>
            </a:extLst>
          </p:cNvPr>
          <p:cNvSpPr>
            <a:spLocks noChangeAspect="1"/>
          </p:cNvSpPr>
          <p:nvPr/>
        </p:nvSpPr>
        <p:spPr bwMode="auto">
          <a:xfrm>
            <a:off x="7500938" y="2857500"/>
            <a:ext cx="71437" cy="71438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126" name="2172 Elipse">
            <a:extLst>
              <a:ext uri="{FF2B5EF4-FFF2-40B4-BE49-F238E27FC236}">
                <a16:creationId xmlns:a16="http://schemas.microsoft.com/office/drawing/2014/main" id="{A42FAB8F-54EC-4757-9260-C02EA2C76766}"/>
              </a:ext>
            </a:extLst>
          </p:cNvPr>
          <p:cNvSpPr>
            <a:spLocks noChangeAspect="1"/>
          </p:cNvSpPr>
          <p:nvPr/>
        </p:nvSpPr>
        <p:spPr bwMode="auto">
          <a:xfrm>
            <a:off x="7429500" y="2786063"/>
            <a:ext cx="71438" cy="71437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127" name="2173 Elipse">
            <a:extLst>
              <a:ext uri="{FF2B5EF4-FFF2-40B4-BE49-F238E27FC236}">
                <a16:creationId xmlns:a16="http://schemas.microsoft.com/office/drawing/2014/main" id="{99087366-9DD0-465A-9F3F-39C962763C1D}"/>
              </a:ext>
            </a:extLst>
          </p:cNvPr>
          <p:cNvSpPr>
            <a:spLocks noChangeAspect="1"/>
          </p:cNvSpPr>
          <p:nvPr/>
        </p:nvSpPr>
        <p:spPr bwMode="auto">
          <a:xfrm>
            <a:off x="7358063" y="2857500"/>
            <a:ext cx="71437" cy="71438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128" name="2174 Elipse">
            <a:extLst>
              <a:ext uri="{FF2B5EF4-FFF2-40B4-BE49-F238E27FC236}">
                <a16:creationId xmlns:a16="http://schemas.microsoft.com/office/drawing/2014/main" id="{4F6E1AAB-CA4E-499B-B483-27D8451CC24F}"/>
              </a:ext>
            </a:extLst>
          </p:cNvPr>
          <p:cNvSpPr>
            <a:spLocks noChangeAspect="1"/>
          </p:cNvSpPr>
          <p:nvPr/>
        </p:nvSpPr>
        <p:spPr bwMode="auto">
          <a:xfrm>
            <a:off x="7653338" y="3009900"/>
            <a:ext cx="71437" cy="71438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129" name="2175 Elipse">
            <a:extLst>
              <a:ext uri="{FF2B5EF4-FFF2-40B4-BE49-F238E27FC236}">
                <a16:creationId xmlns:a16="http://schemas.microsoft.com/office/drawing/2014/main" id="{9081CC9D-8F8C-4204-BEDF-4DA3AF048A51}"/>
              </a:ext>
            </a:extLst>
          </p:cNvPr>
          <p:cNvSpPr>
            <a:spLocks noChangeAspect="1"/>
          </p:cNvSpPr>
          <p:nvPr/>
        </p:nvSpPr>
        <p:spPr bwMode="auto">
          <a:xfrm>
            <a:off x="7581900" y="2938463"/>
            <a:ext cx="71438" cy="71437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130" name="2176 Elipse">
            <a:extLst>
              <a:ext uri="{FF2B5EF4-FFF2-40B4-BE49-F238E27FC236}">
                <a16:creationId xmlns:a16="http://schemas.microsoft.com/office/drawing/2014/main" id="{E79606C7-6C9D-4E38-B2D1-112A7ABC8761}"/>
              </a:ext>
            </a:extLst>
          </p:cNvPr>
          <p:cNvSpPr>
            <a:spLocks noChangeAspect="1"/>
          </p:cNvSpPr>
          <p:nvPr/>
        </p:nvSpPr>
        <p:spPr bwMode="auto">
          <a:xfrm>
            <a:off x="7510463" y="3009900"/>
            <a:ext cx="71437" cy="71438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131" name="2177 Elipse">
            <a:extLst>
              <a:ext uri="{FF2B5EF4-FFF2-40B4-BE49-F238E27FC236}">
                <a16:creationId xmlns:a16="http://schemas.microsoft.com/office/drawing/2014/main" id="{4F2564B2-0670-466F-84D7-8DA38D8452BF}"/>
              </a:ext>
            </a:extLst>
          </p:cNvPr>
          <p:cNvSpPr>
            <a:spLocks noChangeAspect="1"/>
          </p:cNvSpPr>
          <p:nvPr/>
        </p:nvSpPr>
        <p:spPr bwMode="auto">
          <a:xfrm>
            <a:off x="7805738" y="3162300"/>
            <a:ext cx="71437" cy="71438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132" name="2178 Elipse">
            <a:extLst>
              <a:ext uri="{FF2B5EF4-FFF2-40B4-BE49-F238E27FC236}">
                <a16:creationId xmlns:a16="http://schemas.microsoft.com/office/drawing/2014/main" id="{885A07E3-42F2-411C-B0DF-C73F8550CFEB}"/>
              </a:ext>
            </a:extLst>
          </p:cNvPr>
          <p:cNvSpPr>
            <a:spLocks noChangeAspect="1"/>
          </p:cNvSpPr>
          <p:nvPr/>
        </p:nvSpPr>
        <p:spPr bwMode="auto">
          <a:xfrm>
            <a:off x="7734300" y="3090863"/>
            <a:ext cx="71438" cy="71437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133" name="2179 Elipse">
            <a:extLst>
              <a:ext uri="{FF2B5EF4-FFF2-40B4-BE49-F238E27FC236}">
                <a16:creationId xmlns:a16="http://schemas.microsoft.com/office/drawing/2014/main" id="{EA2D2E5D-0F8F-4A2F-B4DA-2A44C969D26C}"/>
              </a:ext>
            </a:extLst>
          </p:cNvPr>
          <p:cNvSpPr>
            <a:spLocks noChangeAspect="1"/>
          </p:cNvSpPr>
          <p:nvPr/>
        </p:nvSpPr>
        <p:spPr bwMode="auto">
          <a:xfrm>
            <a:off x="7662863" y="3162300"/>
            <a:ext cx="71437" cy="71438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134" name="2180 Elipse">
            <a:extLst>
              <a:ext uri="{FF2B5EF4-FFF2-40B4-BE49-F238E27FC236}">
                <a16:creationId xmlns:a16="http://schemas.microsoft.com/office/drawing/2014/main" id="{71341459-46EF-4FFE-AE21-400D885D13DE}"/>
              </a:ext>
            </a:extLst>
          </p:cNvPr>
          <p:cNvSpPr>
            <a:spLocks noChangeAspect="1"/>
          </p:cNvSpPr>
          <p:nvPr/>
        </p:nvSpPr>
        <p:spPr bwMode="auto">
          <a:xfrm>
            <a:off x="7958138" y="3314700"/>
            <a:ext cx="71437" cy="71438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135" name="2181 Elipse">
            <a:extLst>
              <a:ext uri="{FF2B5EF4-FFF2-40B4-BE49-F238E27FC236}">
                <a16:creationId xmlns:a16="http://schemas.microsoft.com/office/drawing/2014/main" id="{0A3F4934-838D-4BE4-997E-BB58CB11C287}"/>
              </a:ext>
            </a:extLst>
          </p:cNvPr>
          <p:cNvSpPr>
            <a:spLocks noChangeAspect="1"/>
          </p:cNvSpPr>
          <p:nvPr/>
        </p:nvSpPr>
        <p:spPr bwMode="auto">
          <a:xfrm>
            <a:off x="7886700" y="3243263"/>
            <a:ext cx="71438" cy="71437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136" name="2182 Elipse">
            <a:extLst>
              <a:ext uri="{FF2B5EF4-FFF2-40B4-BE49-F238E27FC236}">
                <a16:creationId xmlns:a16="http://schemas.microsoft.com/office/drawing/2014/main" id="{E2F1555B-8AD9-4FF1-85E6-71AFEA3862C7}"/>
              </a:ext>
            </a:extLst>
          </p:cNvPr>
          <p:cNvSpPr>
            <a:spLocks noChangeAspect="1"/>
          </p:cNvSpPr>
          <p:nvPr/>
        </p:nvSpPr>
        <p:spPr bwMode="auto">
          <a:xfrm>
            <a:off x="7815263" y="3314700"/>
            <a:ext cx="71437" cy="71438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137" name="2183 Elipse">
            <a:extLst>
              <a:ext uri="{FF2B5EF4-FFF2-40B4-BE49-F238E27FC236}">
                <a16:creationId xmlns:a16="http://schemas.microsoft.com/office/drawing/2014/main" id="{22032B9B-2297-400C-97D1-9FF15D366BBF}"/>
              </a:ext>
            </a:extLst>
          </p:cNvPr>
          <p:cNvSpPr>
            <a:spLocks noChangeAspect="1"/>
          </p:cNvSpPr>
          <p:nvPr/>
        </p:nvSpPr>
        <p:spPr bwMode="auto">
          <a:xfrm>
            <a:off x="8110538" y="3467100"/>
            <a:ext cx="71437" cy="71438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138" name="2184 Elipse">
            <a:extLst>
              <a:ext uri="{FF2B5EF4-FFF2-40B4-BE49-F238E27FC236}">
                <a16:creationId xmlns:a16="http://schemas.microsoft.com/office/drawing/2014/main" id="{04D77AC8-3507-44F0-956B-BD56D9BE7716}"/>
              </a:ext>
            </a:extLst>
          </p:cNvPr>
          <p:cNvSpPr>
            <a:spLocks noChangeAspect="1"/>
          </p:cNvSpPr>
          <p:nvPr/>
        </p:nvSpPr>
        <p:spPr bwMode="auto">
          <a:xfrm>
            <a:off x="8039100" y="3395663"/>
            <a:ext cx="71438" cy="71437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139" name="2185 Elipse">
            <a:extLst>
              <a:ext uri="{FF2B5EF4-FFF2-40B4-BE49-F238E27FC236}">
                <a16:creationId xmlns:a16="http://schemas.microsoft.com/office/drawing/2014/main" id="{F63E2A7E-F103-4E7B-B96A-9E6B72127B32}"/>
              </a:ext>
            </a:extLst>
          </p:cNvPr>
          <p:cNvSpPr>
            <a:spLocks noChangeAspect="1"/>
          </p:cNvSpPr>
          <p:nvPr/>
        </p:nvSpPr>
        <p:spPr bwMode="auto">
          <a:xfrm>
            <a:off x="7967663" y="3467100"/>
            <a:ext cx="71437" cy="71438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140" name="2186 Elipse">
            <a:extLst>
              <a:ext uri="{FF2B5EF4-FFF2-40B4-BE49-F238E27FC236}">
                <a16:creationId xmlns:a16="http://schemas.microsoft.com/office/drawing/2014/main" id="{F8249C29-7FB9-4B89-8FA9-496AEA27EAB8}"/>
              </a:ext>
            </a:extLst>
          </p:cNvPr>
          <p:cNvSpPr>
            <a:spLocks noChangeAspect="1"/>
          </p:cNvSpPr>
          <p:nvPr/>
        </p:nvSpPr>
        <p:spPr bwMode="auto">
          <a:xfrm>
            <a:off x="8262938" y="3619500"/>
            <a:ext cx="71437" cy="71438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141" name="2187 Elipse">
            <a:extLst>
              <a:ext uri="{FF2B5EF4-FFF2-40B4-BE49-F238E27FC236}">
                <a16:creationId xmlns:a16="http://schemas.microsoft.com/office/drawing/2014/main" id="{2DAC6FA3-7F00-4532-8959-11BA0FA9E055}"/>
              </a:ext>
            </a:extLst>
          </p:cNvPr>
          <p:cNvSpPr>
            <a:spLocks noChangeAspect="1"/>
          </p:cNvSpPr>
          <p:nvPr/>
        </p:nvSpPr>
        <p:spPr bwMode="auto">
          <a:xfrm>
            <a:off x="8191500" y="3548063"/>
            <a:ext cx="71438" cy="71437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142" name="2188 Elipse">
            <a:extLst>
              <a:ext uri="{FF2B5EF4-FFF2-40B4-BE49-F238E27FC236}">
                <a16:creationId xmlns:a16="http://schemas.microsoft.com/office/drawing/2014/main" id="{9BDF5431-CC78-4211-8A26-C2B152C49B34}"/>
              </a:ext>
            </a:extLst>
          </p:cNvPr>
          <p:cNvSpPr>
            <a:spLocks noChangeAspect="1"/>
          </p:cNvSpPr>
          <p:nvPr/>
        </p:nvSpPr>
        <p:spPr bwMode="auto">
          <a:xfrm>
            <a:off x="8120063" y="3619500"/>
            <a:ext cx="71437" cy="71438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143" name="2189 Elipse">
            <a:extLst>
              <a:ext uri="{FF2B5EF4-FFF2-40B4-BE49-F238E27FC236}">
                <a16:creationId xmlns:a16="http://schemas.microsoft.com/office/drawing/2014/main" id="{028DDFAB-6AF6-4D08-8CA8-161346956F04}"/>
              </a:ext>
            </a:extLst>
          </p:cNvPr>
          <p:cNvSpPr>
            <a:spLocks noChangeAspect="1"/>
          </p:cNvSpPr>
          <p:nvPr/>
        </p:nvSpPr>
        <p:spPr bwMode="auto">
          <a:xfrm>
            <a:off x="8415338" y="3771900"/>
            <a:ext cx="71437" cy="71438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144" name="2190 Elipse">
            <a:extLst>
              <a:ext uri="{FF2B5EF4-FFF2-40B4-BE49-F238E27FC236}">
                <a16:creationId xmlns:a16="http://schemas.microsoft.com/office/drawing/2014/main" id="{C07441CB-D613-411A-8F2D-12922E2A9838}"/>
              </a:ext>
            </a:extLst>
          </p:cNvPr>
          <p:cNvSpPr>
            <a:spLocks noChangeAspect="1"/>
          </p:cNvSpPr>
          <p:nvPr/>
        </p:nvSpPr>
        <p:spPr bwMode="auto">
          <a:xfrm>
            <a:off x="8343900" y="3700463"/>
            <a:ext cx="71438" cy="71437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145" name="2191 Elipse">
            <a:extLst>
              <a:ext uri="{FF2B5EF4-FFF2-40B4-BE49-F238E27FC236}">
                <a16:creationId xmlns:a16="http://schemas.microsoft.com/office/drawing/2014/main" id="{F7D188EA-043A-4C52-925F-9660A24E9EFF}"/>
              </a:ext>
            </a:extLst>
          </p:cNvPr>
          <p:cNvSpPr>
            <a:spLocks noChangeAspect="1"/>
          </p:cNvSpPr>
          <p:nvPr/>
        </p:nvSpPr>
        <p:spPr bwMode="auto">
          <a:xfrm>
            <a:off x="8272463" y="3771900"/>
            <a:ext cx="71437" cy="71438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146" name="2192 Elipse">
            <a:extLst>
              <a:ext uri="{FF2B5EF4-FFF2-40B4-BE49-F238E27FC236}">
                <a16:creationId xmlns:a16="http://schemas.microsoft.com/office/drawing/2014/main" id="{B42C6ADA-7D97-4DB7-AB5A-399DADC02B69}"/>
              </a:ext>
            </a:extLst>
          </p:cNvPr>
          <p:cNvSpPr>
            <a:spLocks noChangeAspect="1"/>
          </p:cNvSpPr>
          <p:nvPr/>
        </p:nvSpPr>
        <p:spPr bwMode="auto">
          <a:xfrm>
            <a:off x="8567738" y="3924300"/>
            <a:ext cx="71437" cy="71438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147" name="2193 Elipse">
            <a:extLst>
              <a:ext uri="{FF2B5EF4-FFF2-40B4-BE49-F238E27FC236}">
                <a16:creationId xmlns:a16="http://schemas.microsoft.com/office/drawing/2014/main" id="{A59BD033-D88F-455E-96ED-9CC2F0710633}"/>
              </a:ext>
            </a:extLst>
          </p:cNvPr>
          <p:cNvSpPr>
            <a:spLocks noChangeAspect="1"/>
          </p:cNvSpPr>
          <p:nvPr/>
        </p:nvSpPr>
        <p:spPr bwMode="auto">
          <a:xfrm>
            <a:off x="8496300" y="3852863"/>
            <a:ext cx="71438" cy="71437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148" name="2194 Elipse">
            <a:extLst>
              <a:ext uri="{FF2B5EF4-FFF2-40B4-BE49-F238E27FC236}">
                <a16:creationId xmlns:a16="http://schemas.microsoft.com/office/drawing/2014/main" id="{31F3A355-465E-41FC-8CF3-2BBCDC1D9F9B}"/>
              </a:ext>
            </a:extLst>
          </p:cNvPr>
          <p:cNvSpPr>
            <a:spLocks noChangeAspect="1"/>
          </p:cNvSpPr>
          <p:nvPr/>
        </p:nvSpPr>
        <p:spPr bwMode="auto">
          <a:xfrm>
            <a:off x="8424863" y="3924300"/>
            <a:ext cx="71437" cy="71438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149" name="2195 Elipse">
            <a:extLst>
              <a:ext uri="{FF2B5EF4-FFF2-40B4-BE49-F238E27FC236}">
                <a16:creationId xmlns:a16="http://schemas.microsoft.com/office/drawing/2014/main" id="{715E146A-8FF3-423C-930E-C4CD4FE4453A}"/>
              </a:ext>
            </a:extLst>
          </p:cNvPr>
          <p:cNvSpPr>
            <a:spLocks noChangeAspect="1"/>
          </p:cNvSpPr>
          <p:nvPr/>
        </p:nvSpPr>
        <p:spPr bwMode="auto">
          <a:xfrm>
            <a:off x="8720138" y="4076700"/>
            <a:ext cx="71437" cy="71438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150" name="2196 Elipse">
            <a:extLst>
              <a:ext uri="{FF2B5EF4-FFF2-40B4-BE49-F238E27FC236}">
                <a16:creationId xmlns:a16="http://schemas.microsoft.com/office/drawing/2014/main" id="{AE672065-B36A-45B6-A970-673A11B56C53}"/>
              </a:ext>
            </a:extLst>
          </p:cNvPr>
          <p:cNvSpPr>
            <a:spLocks noChangeAspect="1"/>
          </p:cNvSpPr>
          <p:nvPr/>
        </p:nvSpPr>
        <p:spPr bwMode="auto">
          <a:xfrm>
            <a:off x="8648700" y="4005263"/>
            <a:ext cx="71438" cy="71437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151" name="2197 Elipse">
            <a:extLst>
              <a:ext uri="{FF2B5EF4-FFF2-40B4-BE49-F238E27FC236}">
                <a16:creationId xmlns:a16="http://schemas.microsoft.com/office/drawing/2014/main" id="{68E56532-C0E4-454E-97E7-366C5C927301}"/>
              </a:ext>
            </a:extLst>
          </p:cNvPr>
          <p:cNvSpPr>
            <a:spLocks noChangeAspect="1"/>
          </p:cNvSpPr>
          <p:nvPr/>
        </p:nvSpPr>
        <p:spPr bwMode="auto">
          <a:xfrm>
            <a:off x="8577263" y="4076700"/>
            <a:ext cx="71437" cy="71438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152" name="2198 Elipse">
            <a:extLst>
              <a:ext uri="{FF2B5EF4-FFF2-40B4-BE49-F238E27FC236}">
                <a16:creationId xmlns:a16="http://schemas.microsoft.com/office/drawing/2014/main" id="{150CE96A-31F1-4F47-9EF2-B536D4670EC3}"/>
              </a:ext>
            </a:extLst>
          </p:cNvPr>
          <p:cNvSpPr>
            <a:spLocks noChangeAspect="1"/>
          </p:cNvSpPr>
          <p:nvPr/>
        </p:nvSpPr>
        <p:spPr bwMode="auto">
          <a:xfrm>
            <a:off x="7858125" y="2857500"/>
            <a:ext cx="71438" cy="71438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153" name="2199 Elipse">
            <a:extLst>
              <a:ext uri="{FF2B5EF4-FFF2-40B4-BE49-F238E27FC236}">
                <a16:creationId xmlns:a16="http://schemas.microsoft.com/office/drawing/2014/main" id="{79A8AA5B-06EA-4C04-96AD-82A70EDD2707}"/>
              </a:ext>
            </a:extLst>
          </p:cNvPr>
          <p:cNvSpPr>
            <a:spLocks noChangeAspect="1"/>
          </p:cNvSpPr>
          <p:nvPr/>
        </p:nvSpPr>
        <p:spPr bwMode="auto">
          <a:xfrm>
            <a:off x="7786688" y="2786063"/>
            <a:ext cx="71437" cy="71437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154" name="2200 Elipse">
            <a:extLst>
              <a:ext uri="{FF2B5EF4-FFF2-40B4-BE49-F238E27FC236}">
                <a16:creationId xmlns:a16="http://schemas.microsoft.com/office/drawing/2014/main" id="{B33EE25D-3E83-4089-8BF3-CA24B85BB815}"/>
              </a:ext>
            </a:extLst>
          </p:cNvPr>
          <p:cNvSpPr>
            <a:spLocks noChangeAspect="1"/>
          </p:cNvSpPr>
          <p:nvPr/>
        </p:nvSpPr>
        <p:spPr bwMode="auto">
          <a:xfrm>
            <a:off x="7715250" y="2857500"/>
            <a:ext cx="71438" cy="71438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155" name="2201 Elipse">
            <a:extLst>
              <a:ext uri="{FF2B5EF4-FFF2-40B4-BE49-F238E27FC236}">
                <a16:creationId xmlns:a16="http://schemas.microsoft.com/office/drawing/2014/main" id="{22D39506-3C2E-45D1-A6C5-4FB4D8B2DF0E}"/>
              </a:ext>
            </a:extLst>
          </p:cNvPr>
          <p:cNvSpPr>
            <a:spLocks noChangeAspect="1"/>
          </p:cNvSpPr>
          <p:nvPr/>
        </p:nvSpPr>
        <p:spPr bwMode="auto">
          <a:xfrm>
            <a:off x="8010525" y="3009900"/>
            <a:ext cx="71438" cy="71438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156" name="2202 Elipse">
            <a:extLst>
              <a:ext uri="{FF2B5EF4-FFF2-40B4-BE49-F238E27FC236}">
                <a16:creationId xmlns:a16="http://schemas.microsoft.com/office/drawing/2014/main" id="{9C0F9C51-00E6-479F-9EDA-D1CE4F31B480}"/>
              </a:ext>
            </a:extLst>
          </p:cNvPr>
          <p:cNvSpPr>
            <a:spLocks noChangeAspect="1"/>
          </p:cNvSpPr>
          <p:nvPr/>
        </p:nvSpPr>
        <p:spPr bwMode="auto">
          <a:xfrm>
            <a:off x="7939088" y="2938463"/>
            <a:ext cx="71437" cy="71437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157" name="2203 Elipse">
            <a:extLst>
              <a:ext uri="{FF2B5EF4-FFF2-40B4-BE49-F238E27FC236}">
                <a16:creationId xmlns:a16="http://schemas.microsoft.com/office/drawing/2014/main" id="{F4490AFB-E7C4-49BA-8FA6-FF4DCE6CB280}"/>
              </a:ext>
            </a:extLst>
          </p:cNvPr>
          <p:cNvSpPr>
            <a:spLocks noChangeAspect="1"/>
          </p:cNvSpPr>
          <p:nvPr/>
        </p:nvSpPr>
        <p:spPr bwMode="auto">
          <a:xfrm>
            <a:off x="7867650" y="3009900"/>
            <a:ext cx="71438" cy="71438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158" name="2204 Elipse">
            <a:extLst>
              <a:ext uri="{FF2B5EF4-FFF2-40B4-BE49-F238E27FC236}">
                <a16:creationId xmlns:a16="http://schemas.microsoft.com/office/drawing/2014/main" id="{24142638-34BC-40E8-A119-D7A2D34F07BD}"/>
              </a:ext>
            </a:extLst>
          </p:cNvPr>
          <p:cNvSpPr>
            <a:spLocks noChangeAspect="1"/>
          </p:cNvSpPr>
          <p:nvPr/>
        </p:nvSpPr>
        <p:spPr bwMode="auto">
          <a:xfrm>
            <a:off x="8162925" y="3162300"/>
            <a:ext cx="71438" cy="71438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159" name="2205 Elipse">
            <a:extLst>
              <a:ext uri="{FF2B5EF4-FFF2-40B4-BE49-F238E27FC236}">
                <a16:creationId xmlns:a16="http://schemas.microsoft.com/office/drawing/2014/main" id="{9799B28B-FD6C-4C93-A086-C118528993DC}"/>
              </a:ext>
            </a:extLst>
          </p:cNvPr>
          <p:cNvSpPr>
            <a:spLocks noChangeAspect="1"/>
          </p:cNvSpPr>
          <p:nvPr/>
        </p:nvSpPr>
        <p:spPr bwMode="auto">
          <a:xfrm>
            <a:off x="8091488" y="3090863"/>
            <a:ext cx="71437" cy="71437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160" name="2206 Elipse">
            <a:extLst>
              <a:ext uri="{FF2B5EF4-FFF2-40B4-BE49-F238E27FC236}">
                <a16:creationId xmlns:a16="http://schemas.microsoft.com/office/drawing/2014/main" id="{0E7EA2BA-20A7-4012-8C47-E98AFE81CBA6}"/>
              </a:ext>
            </a:extLst>
          </p:cNvPr>
          <p:cNvSpPr>
            <a:spLocks noChangeAspect="1"/>
          </p:cNvSpPr>
          <p:nvPr/>
        </p:nvSpPr>
        <p:spPr bwMode="auto">
          <a:xfrm>
            <a:off x="8020050" y="3162300"/>
            <a:ext cx="71438" cy="71438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161" name="2207 Elipse">
            <a:extLst>
              <a:ext uri="{FF2B5EF4-FFF2-40B4-BE49-F238E27FC236}">
                <a16:creationId xmlns:a16="http://schemas.microsoft.com/office/drawing/2014/main" id="{3A3061DB-2ECF-4ADC-B272-3BD9B351A8D7}"/>
              </a:ext>
            </a:extLst>
          </p:cNvPr>
          <p:cNvSpPr>
            <a:spLocks noChangeAspect="1"/>
          </p:cNvSpPr>
          <p:nvPr/>
        </p:nvSpPr>
        <p:spPr bwMode="auto">
          <a:xfrm>
            <a:off x="8315325" y="3314700"/>
            <a:ext cx="71438" cy="71438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162" name="2208 Elipse">
            <a:extLst>
              <a:ext uri="{FF2B5EF4-FFF2-40B4-BE49-F238E27FC236}">
                <a16:creationId xmlns:a16="http://schemas.microsoft.com/office/drawing/2014/main" id="{A262EBE0-E28E-4493-BBFB-E7774AE8AD90}"/>
              </a:ext>
            </a:extLst>
          </p:cNvPr>
          <p:cNvSpPr>
            <a:spLocks noChangeAspect="1"/>
          </p:cNvSpPr>
          <p:nvPr/>
        </p:nvSpPr>
        <p:spPr bwMode="auto">
          <a:xfrm>
            <a:off x="8243888" y="3243263"/>
            <a:ext cx="71437" cy="71437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163" name="2209 Elipse">
            <a:extLst>
              <a:ext uri="{FF2B5EF4-FFF2-40B4-BE49-F238E27FC236}">
                <a16:creationId xmlns:a16="http://schemas.microsoft.com/office/drawing/2014/main" id="{1CE5B65D-AF5A-462E-BE88-C49A8804AC89}"/>
              </a:ext>
            </a:extLst>
          </p:cNvPr>
          <p:cNvSpPr>
            <a:spLocks noChangeAspect="1"/>
          </p:cNvSpPr>
          <p:nvPr/>
        </p:nvSpPr>
        <p:spPr bwMode="auto">
          <a:xfrm>
            <a:off x="8172450" y="3314700"/>
            <a:ext cx="71438" cy="71438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164" name="2210 Elipse">
            <a:extLst>
              <a:ext uri="{FF2B5EF4-FFF2-40B4-BE49-F238E27FC236}">
                <a16:creationId xmlns:a16="http://schemas.microsoft.com/office/drawing/2014/main" id="{6EB71A20-D628-40F4-8B4C-7A94805F395F}"/>
              </a:ext>
            </a:extLst>
          </p:cNvPr>
          <p:cNvSpPr>
            <a:spLocks noChangeAspect="1"/>
          </p:cNvSpPr>
          <p:nvPr/>
        </p:nvSpPr>
        <p:spPr bwMode="auto">
          <a:xfrm>
            <a:off x="8467725" y="3467100"/>
            <a:ext cx="71438" cy="71438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165" name="2211 Elipse">
            <a:extLst>
              <a:ext uri="{FF2B5EF4-FFF2-40B4-BE49-F238E27FC236}">
                <a16:creationId xmlns:a16="http://schemas.microsoft.com/office/drawing/2014/main" id="{8BC92D5E-8A33-4137-8BE8-B169C3BF9925}"/>
              </a:ext>
            </a:extLst>
          </p:cNvPr>
          <p:cNvSpPr>
            <a:spLocks noChangeAspect="1"/>
          </p:cNvSpPr>
          <p:nvPr/>
        </p:nvSpPr>
        <p:spPr bwMode="auto">
          <a:xfrm>
            <a:off x="8396288" y="3395663"/>
            <a:ext cx="71437" cy="71437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166" name="2212 Elipse">
            <a:extLst>
              <a:ext uri="{FF2B5EF4-FFF2-40B4-BE49-F238E27FC236}">
                <a16:creationId xmlns:a16="http://schemas.microsoft.com/office/drawing/2014/main" id="{1CA2A345-952A-4B4E-A8BB-6BA552B8A5A3}"/>
              </a:ext>
            </a:extLst>
          </p:cNvPr>
          <p:cNvSpPr>
            <a:spLocks noChangeAspect="1"/>
          </p:cNvSpPr>
          <p:nvPr/>
        </p:nvSpPr>
        <p:spPr bwMode="auto">
          <a:xfrm>
            <a:off x="8324850" y="3467100"/>
            <a:ext cx="71438" cy="71438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167" name="2213 Elipse">
            <a:extLst>
              <a:ext uri="{FF2B5EF4-FFF2-40B4-BE49-F238E27FC236}">
                <a16:creationId xmlns:a16="http://schemas.microsoft.com/office/drawing/2014/main" id="{8F1D583E-5478-4074-8B87-CF16DFF2609D}"/>
              </a:ext>
            </a:extLst>
          </p:cNvPr>
          <p:cNvSpPr>
            <a:spLocks noChangeAspect="1"/>
          </p:cNvSpPr>
          <p:nvPr/>
        </p:nvSpPr>
        <p:spPr bwMode="auto">
          <a:xfrm>
            <a:off x="8286750" y="2928938"/>
            <a:ext cx="71438" cy="71437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168" name="2214 Elipse">
            <a:extLst>
              <a:ext uri="{FF2B5EF4-FFF2-40B4-BE49-F238E27FC236}">
                <a16:creationId xmlns:a16="http://schemas.microsoft.com/office/drawing/2014/main" id="{1FDC95A4-C67E-4F58-B4F4-BFE704719DFF}"/>
              </a:ext>
            </a:extLst>
          </p:cNvPr>
          <p:cNvSpPr>
            <a:spLocks noChangeAspect="1"/>
          </p:cNvSpPr>
          <p:nvPr/>
        </p:nvSpPr>
        <p:spPr bwMode="auto">
          <a:xfrm>
            <a:off x="8215313" y="2857500"/>
            <a:ext cx="71437" cy="71438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169" name="2215 Elipse">
            <a:extLst>
              <a:ext uri="{FF2B5EF4-FFF2-40B4-BE49-F238E27FC236}">
                <a16:creationId xmlns:a16="http://schemas.microsoft.com/office/drawing/2014/main" id="{2BA0CDCE-A4C6-4C39-82D4-03A49C48BE6C}"/>
              </a:ext>
            </a:extLst>
          </p:cNvPr>
          <p:cNvSpPr>
            <a:spLocks noChangeAspect="1"/>
          </p:cNvSpPr>
          <p:nvPr/>
        </p:nvSpPr>
        <p:spPr bwMode="auto">
          <a:xfrm>
            <a:off x="8143875" y="2928938"/>
            <a:ext cx="71438" cy="71437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170" name="2216 Elipse">
            <a:extLst>
              <a:ext uri="{FF2B5EF4-FFF2-40B4-BE49-F238E27FC236}">
                <a16:creationId xmlns:a16="http://schemas.microsoft.com/office/drawing/2014/main" id="{9D84D83E-F74B-48EE-8D11-31D918A0C871}"/>
              </a:ext>
            </a:extLst>
          </p:cNvPr>
          <p:cNvSpPr>
            <a:spLocks noChangeAspect="1"/>
          </p:cNvSpPr>
          <p:nvPr/>
        </p:nvSpPr>
        <p:spPr bwMode="auto">
          <a:xfrm>
            <a:off x="8439150" y="3081338"/>
            <a:ext cx="71438" cy="71437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171" name="2217 Elipse">
            <a:extLst>
              <a:ext uri="{FF2B5EF4-FFF2-40B4-BE49-F238E27FC236}">
                <a16:creationId xmlns:a16="http://schemas.microsoft.com/office/drawing/2014/main" id="{FF3869F4-6C24-45DD-BCED-CB720C44B84B}"/>
              </a:ext>
            </a:extLst>
          </p:cNvPr>
          <p:cNvSpPr>
            <a:spLocks noChangeAspect="1"/>
          </p:cNvSpPr>
          <p:nvPr/>
        </p:nvSpPr>
        <p:spPr bwMode="auto">
          <a:xfrm>
            <a:off x="8367713" y="3009900"/>
            <a:ext cx="71437" cy="71438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172" name="2218 Elipse">
            <a:extLst>
              <a:ext uri="{FF2B5EF4-FFF2-40B4-BE49-F238E27FC236}">
                <a16:creationId xmlns:a16="http://schemas.microsoft.com/office/drawing/2014/main" id="{1EC90AD4-9708-47A0-81C7-9F44F67B906F}"/>
              </a:ext>
            </a:extLst>
          </p:cNvPr>
          <p:cNvSpPr>
            <a:spLocks noChangeAspect="1"/>
          </p:cNvSpPr>
          <p:nvPr/>
        </p:nvSpPr>
        <p:spPr bwMode="auto">
          <a:xfrm>
            <a:off x="8296275" y="3081338"/>
            <a:ext cx="71438" cy="71437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173" name="2219 Elipse">
            <a:extLst>
              <a:ext uri="{FF2B5EF4-FFF2-40B4-BE49-F238E27FC236}">
                <a16:creationId xmlns:a16="http://schemas.microsoft.com/office/drawing/2014/main" id="{71DE0AFC-C404-479A-A177-DD39006749D2}"/>
              </a:ext>
            </a:extLst>
          </p:cNvPr>
          <p:cNvSpPr>
            <a:spLocks noChangeAspect="1"/>
          </p:cNvSpPr>
          <p:nvPr/>
        </p:nvSpPr>
        <p:spPr bwMode="auto">
          <a:xfrm>
            <a:off x="1143000" y="6072188"/>
            <a:ext cx="71438" cy="71437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174" name="2220 Elipse">
            <a:extLst>
              <a:ext uri="{FF2B5EF4-FFF2-40B4-BE49-F238E27FC236}">
                <a16:creationId xmlns:a16="http://schemas.microsoft.com/office/drawing/2014/main" id="{98607DE6-71E9-47F5-A8B7-79D07B28B4C7}"/>
              </a:ext>
            </a:extLst>
          </p:cNvPr>
          <p:cNvSpPr>
            <a:spLocks noChangeAspect="1"/>
          </p:cNvSpPr>
          <p:nvPr/>
        </p:nvSpPr>
        <p:spPr bwMode="auto">
          <a:xfrm>
            <a:off x="8520113" y="3162300"/>
            <a:ext cx="71437" cy="71438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175" name="2221 Elipse">
            <a:extLst>
              <a:ext uri="{FF2B5EF4-FFF2-40B4-BE49-F238E27FC236}">
                <a16:creationId xmlns:a16="http://schemas.microsoft.com/office/drawing/2014/main" id="{B1968C7E-8C6C-4581-9EC4-DFAF9207B2B4}"/>
              </a:ext>
            </a:extLst>
          </p:cNvPr>
          <p:cNvSpPr>
            <a:spLocks noChangeAspect="1"/>
          </p:cNvSpPr>
          <p:nvPr/>
        </p:nvSpPr>
        <p:spPr bwMode="auto">
          <a:xfrm>
            <a:off x="8448675" y="3233738"/>
            <a:ext cx="71438" cy="71437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176" name="2222 Elipse">
            <a:extLst>
              <a:ext uri="{FF2B5EF4-FFF2-40B4-BE49-F238E27FC236}">
                <a16:creationId xmlns:a16="http://schemas.microsoft.com/office/drawing/2014/main" id="{A8C6C163-A6B0-4757-A167-81F732671CBC}"/>
              </a:ext>
            </a:extLst>
          </p:cNvPr>
          <p:cNvSpPr>
            <a:spLocks noChangeAspect="1"/>
          </p:cNvSpPr>
          <p:nvPr/>
        </p:nvSpPr>
        <p:spPr bwMode="auto">
          <a:xfrm>
            <a:off x="5214938" y="3429000"/>
            <a:ext cx="71437" cy="71438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177" name="2223 Elipse">
            <a:extLst>
              <a:ext uri="{FF2B5EF4-FFF2-40B4-BE49-F238E27FC236}">
                <a16:creationId xmlns:a16="http://schemas.microsoft.com/office/drawing/2014/main" id="{27D393AB-24A2-44BA-9EF9-934784F77FD2}"/>
              </a:ext>
            </a:extLst>
          </p:cNvPr>
          <p:cNvSpPr>
            <a:spLocks noChangeAspect="1"/>
          </p:cNvSpPr>
          <p:nvPr/>
        </p:nvSpPr>
        <p:spPr bwMode="auto">
          <a:xfrm>
            <a:off x="5143500" y="3357563"/>
            <a:ext cx="71438" cy="71437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178" name="2224 Elipse">
            <a:extLst>
              <a:ext uri="{FF2B5EF4-FFF2-40B4-BE49-F238E27FC236}">
                <a16:creationId xmlns:a16="http://schemas.microsoft.com/office/drawing/2014/main" id="{EB24322D-0DA4-411F-9D21-EF4B32D4A14D}"/>
              </a:ext>
            </a:extLst>
          </p:cNvPr>
          <p:cNvSpPr>
            <a:spLocks noChangeAspect="1"/>
          </p:cNvSpPr>
          <p:nvPr/>
        </p:nvSpPr>
        <p:spPr bwMode="auto">
          <a:xfrm>
            <a:off x="5072063" y="3429000"/>
            <a:ext cx="71437" cy="71438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179" name="2225 Elipse">
            <a:extLst>
              <a:ext uri="{FF2B5EF4-FFF2-40B4-BE49-F238E27FC236}">
                <a16:creationId xmlns:a16="http://schemas.microsoft.com/office/drawing/2014/main" id="{11E08DE3-382A-4C0F-9513-212FB6371736}"/>
              </a:ext>
            </a:extLst>
          </p:cNvPr>
          <p:cNvSpPr>
            <a:spLocks noChangeAspect="1"/>
          </p:cNvSpPr>
          <p:nvPr/>
        </p:nvSpPr>
        <p:spPr bwMode="auto">
          <a:xfrm>
            <a:off x="5367338" y="3581400"/>
            <a:ext cx="71437" cy="71438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180" name="2226 Elipse">
            <a:extLst>
              <a:ext uri="{FF2B5EF4-FFF2-40B4-BE49-F238E27FC236}">
                <a16:creationId xmlns:a16="http://schemas.microsoft.com/office/drawing/2014/main" id="{E106AD3B-6699-40A2-A655-D33A7B2AF933}"/>
              </a:ext>
            </a:extLst>
          </p:cNvPr>
          <p:cNvSpPr>
            <a:spLocks noChangeAspect="1"/>
          </p:cNvSpPr>
          <p:nvPr/>
        </p:nvSpPr>
        <p:spPr bwMode="auto">
          <a:xfrm>
            <a:off x="5295900" y="3509963"/>
            <a:ext cx="71438" cy="71437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181" name="2227 Elipse">
            <a:extLst>
              <a:ext uri="{FF2B5EF4-FFF2-40B4-BE49-F238E27FC236}">
                <a16:creationId xmlns:a16="http://schemas.microsoft.com/office/drawing/2014/main" id="{F894FBA4-CD59-4D9D-8FBB-6741782E8955}"/>
              </a:ext>
            </a:extLst>
          </p:cNvPr>
          <p:cNvSpPr>
            <a:spLocks noChangeAspect="1"/>
          </p:cNvSpPr>
          <p:nvPr/>
        </p:nvSpPr>
        <p:spPr bwMode="auto">
          <a:xfrm>
            <a:off x="5224463" y="3581400"/>
            <a:ext cx="71437" cy="71438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182" name="2228 Elipse">
            <a:extLst>
              <a:ext uri="{FF2B5EF4-FFF2-40B4-BE49-F238E27FC236}">
                <a16:creationId xmlns:a16="http://schemas.microsoft.com/office/drawing/2014/main" id="{B29AEC1C-3495-4702-A4C3-1D9F150FB251}"/>
              </a:ext>
            </a:extLst>
          </p:cNvPr>
          <p:cNvSpPr>
            <a:spLocks noChangeAspect="1"/>
          </p:cNvSpPr>
          <p:nvPr/>
        </p:nvSpPr>
        <p:spPr bwMode="auto">
          <a:xfrm>
            <a:off x="5519738" y="3733800"/>
            <a:ext cx="71437" cy="71438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183" name="2229 Elipse">
            <a:extLst>
              <a:ext uri="{FF2B5EF4-FFF2-40B4-BE49-F238E27FC236}">
                <a16:creationId xmlns:a16="http://schemas.microsoft.com/office/drawing/2014/main" id="{C525AA56-26D8-4D74-8452-5E2CF8560051}"/>
              </a:ext>
            </a:extLst>
          </p:cNvPr>
          <p:cNvSpPr>
            <a:spLocks noChangeAspect="1"/>
          </p:cNvSpPr>
          <p:nvPr/>
        </p:nvSpPr>
        <p:spPr bwMode="auto">
          <a:xfrm>
            <a:off x="5448300" y="3662363"/>
            <a:ext cx="71438" cy="71437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184" name="2230 Elipse">
            <a:extLst>
              <a:ext uri="{FF2B5EF4-FFF2-40B4-BE49-F238E27FC236}">
                <a16:creationId xmlns:a16="http://schemas.microsoft.com/office/drawing/2014/main" id="{8B7CDD72-3BAF-46EA-A6A1-6DAE66BD21F5}"/>
              </a:ext>
            </a:extLst>
          </p:cNvPr>
          <p:cNvSpPr>
            <a:spLocks noChangeAspect="1"/>
          </p:cNvSpPr>
          <p:nvPr/>
        </p:nvSpPr>
        <p:spPr bwMode="auto">
          <a:xfrm>
            <a:off x="5376863" y="3733800"/>
            <a:ext cx="71437" cy="71438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185" name="2231 Elipse">
            <a:extLst>
              <a:ext uri="{FF2B5EF4-FFF2-40B4-BE49-F238E27FC236}">
                <a16:creationId xmlns:a16="http://schemas.microsoft.com/office/drawing/2014/main" id="{32DD619B-4751-49E6-A83C-F52E71B47D07}"/>
              </a:ext>
            </a:extLst>
          </p:cNvPr>
          <p:cNvSpPr>
            <a:spLocks noChangeAspect="1"/>
          </p:cNvSpPr>
          <p:nvPr/>
        </p:nvSpPr>
        <p:spPr bwMode="auto">
          <a:xfrm>
            <a:off x="5672138" y="3886200"/>
            <a:ext cx="71437" cy="71438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186" name="2232 Elipse">
            <a:extLst>
              <a:ext uri="{FF2B5EF4-FFF2-40B4-BE49-F238E27FC236}">
                <a16:creationId xmlns:a16="http://schemas.microsoft.com/office/drawing/2014/main" id="{C8BC06B3-12F7-4682-84FC-1DA04DFCB20E}"/>
              </a:ext>
            </a:extLst>
          </p:cNvPr>
          <p:cNvSpPr>
            <a:spLocks noChangeAspect="1"/>
          </p:cNvSpPr>
          <p:nvPr/>
        </p:nvSpPr>
        <p:spPr bwMode="auto">
          <a:xfrm>
            <a:off x="5600700" y="3814763"/>
            <a:ext cx="71438" cy="71437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187" name="2233 Elipse">
            <a:extLst>
              <a:ext uri="{FF2B5EF4-FFF2-40B4-BE49-F238E27FC236}">
                <a16:creationId xmlns:a16="http://schemas.microsoft.com/office/drawing/2014/main" id="{A82AB69F-6E71-4888-B845-262AEA965D93}"/>
              </a:ext>
            </a:extLst>
          </p:cNvPr>
          <p:cNvSpPr>
            <a:spLocks noChangeAspect="1"/>
          </p:cNvSpPr>
          <p:nvPr/>
        </p:nvSpPr>
        <p:spPr bwMode="auto">
          <a:xfrm>
            <a:off x="5529263" y="3886200"/>
            <a:ext cx="71437" cy="71438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188" name="2234 Elipse">
            <a:extLst>
              <a:ext uri="{FF2B5EF4-FFF2-40B4-BE49-F238E27FC236}">
                <a16:creationId xmlns:a16="http://schemas.microsoft.com/office/drawing/2014/main" id="{B003AC07-487C-4D25-8A2A-A44D86595985}"/>
              </a:ext>
            </a:extLst>
          </p:cNvPr>
          <p:cNvSpPr>
            <a:spLocks noChangeAspect="1"/>
          </p:cNvSpPr>
          <p:nvPr/>
        </p:nvSpPr>
        <p:spPr bwMode="auto">
          <a:xfrm>
            <a:off x="5824538" y="4038600"/>
            <a:ext cx="71437" cy="71438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189" name="2235 Elipse">
            <a:extLst>
              <a:ext uri="{FF2B5EF4-FFF2-40B4-BE49-F238E27FC236}">
                <a16:creationId xmlns:a16="http://schemas.microsoft.com/office/drawing/2014/main" id="{E1B3A21D-9B7C-4087-883E-D4A01AF14FA4}"/>
              </a:ext>
            </a:extLst>
          </p:cNvPr>
          <p:cNvSpPr>
            <a:spLocks noChangeAspect="1"/>
          </p:cNvSpPr>
          <p:nvPr/>
        </p:nvSpPr>
        <p:spPr bwMode="auto">
          <a:xfrm>
            <a:off x="5753100" y="3967163"/>
            <a:ext cx="71438" cy="71437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190" name="2236 Elipse">
            <a:extLst>
              <a:ext uri="{FF2B5EF4-FFF2-40B4-BE49-F238E27FC236}">
                <a16:creationId xmlns:a16="http://schemas.microsoft.com/office/drawing/2014/main" id="{F0ABD5A9-75D8-4DC4-B76F-C18650CAAB8F}"/>
              </a:ext>
            </a:extLst>
          </p:cNvPr>
          <p:cNvSpPr>
            <a:spLocks noChangeAspect="1"/>
          </p:cNvSpPr>
          <p:nvPr/>
        </p:nvSpPr>
        <p:spPr bwMode="auto">
          <a:xfrm>
            <a:off x="5681663" y="4038600"/>
            <a:ext cx="71437" cy="71438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191" name="2237 Elipse">
            <a:extLst>
              <a:ext uri="{FF2B5EF4-FFF2-40B4-BE49-F238E27FC236}">
                <a16:creationId xmlns:a16="http://schemas.microsoft.com/office/drawing/2014/main" id="{0EF27B99-1EC6-4432-AD48-89670F50DF8F}"/>
              </a:ext>
            </a:extLst>
          </p:cNvPr>
          <p:cNvSpPr>
            <a:spLocks noChangeAspect="1"/>
          </p:cNvSpPr>
          <p:nvPr/>
        </p:nvSpPr>
        <p:spPr bwMode="auto">
          <a:xfrm>
            <a:off x="5976938" y="4191000"/>
            <a:ext cx="71437" cy="71438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192" name="2238 Elipse">
            <a:extLst>
              <a:ext uri="{FF2B5EF4-FFF2-40B4-BE49-F238E27FC236}">
                <a16:creationId xmlns:a16="http://schemas.microsoft.com/office/drawing/2014/main" id="{B70A85DE-F95F-4789-8C43-298502A44733}"/>
              </a:ext>
            </a:extLst>
          </p:cNvPr>
          <p:cNvSpPr>
            <a:spLocks noChangeAspect="1"/>
          </p:cNvSpPr>
          <p:nvPr/>
        </p:nvSpPr>
        <p:spPr bwMode="auto">
          <a:xfrm>
            <a:off x="5905500" y="4119563"/>
            <a:ext cx="71438" cy="71437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193" name="2239 Elipse">
            <a:extLst>
              <a:ext uri="{FF2B5EF4-FFF2-40B4-BE49-F238E27FC236}">
                <a16:creationId xmlns:a16="http://schemas.microsoft.com/office/drawing/2014/main" id="{6CD9079E-7EBE-4295-810F-121966A020D0}"/>
              </a:ext>
            </a:extLst>
          </p:cNvPr>
          <p:cNvSpPr>
            <a:spLocks noChangeAspect="1"/>
          </p:cNvSpPr>
          <p:nvPr/>
        </p:nvSpPr>
        <p:spPr bwMode="auto">
          <a:xfrm>
            <a:off x="5834063" y="4191000"/>
            <a:ext cx="71437" cy="71438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194" name="2240 Elipse">
            <a:extLst>
              <a:ext uri="{FF2B5EF4-FFF2-40B4-BE49-F238E27FC236}">
                <a16:creationId xmlns:a16="http://schemas.microsoft.com/office/drawing/2014/main" id="{FE8BD7F8-3782-491C-90D4-2A8453467335}"/>
              </a:ext>
            </a:extLst>
          </p:cNvPr>
          <p:cNvSpPr>
            <a:spLocks noChangeAspect="1"/>
          </p:cNvSpPr>
          <p:nvPr/>
        </p:nvSpPr>
        <p:spPr bwMode="auto">
          <a:xfrm>
            <a:off x="6129338" y="4343400"/>
            <a:ext cx="71437" cy="71438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195" name="2241 Elipse">
            <a:extLst>
              <a:ext uri="{FF2B5EF4-FFF2-40B4-BE49-F238E27FC236}">
                <a16:creationId xmlns:a16="http://schemas.microsoft.com/office/drawing/2014/main" id="{C16ADBEF-F1BE-4FF8-8F4B-1F0E287B536F}"/>
              </a:ext>
            </a:extLst>
          </p:cNvPr>
          <p:cNvSpPr>
            <a:spLocks noChangeAspect="1"/>
          </p:cNvSpPr>
          <p:nvPr/>
        </p:nvSpPr>
        <p:spPr bwMode="auto">
          <a:xfrm>
            <a:off x="6057900" y="4271963"/>
            <a:ext cx="71438" cy="71437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196" name="2242 Elipse">
            <a:extLst>
              <a:ext uri="{FF2B5EF4-FFF2-40B4-BE49-F238E27FC236}">
                <a16:creationId xmlns:a16="http://schemas.microsoft.com/office/drawing/2014/main" id="{6A55E3AC-7473-4B05-A8F3-DCCC374AF97B}"/>
              </a:ext>
            </a:extLst>
          </p:cNvPr>
          <p:cNvSpPr>
            <a:spLocks noChangeAspect="1"/>
          </p:cNvSpPr>
          <p:nvPr/>
        </p:nvSpPr>
        <p:spPr bwMode="auto">
          <a:xfrm>
            <a:off x="5986463" y="4343400"/>
            <a:ext cx="71437" cy="71438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197" name="2243 Elipse">
            <a:extLst>
              <a:ext uri="{FF2B5EF4-FFF2-40B4-BE49-F238E27FC236}">
                <a16:creationId xmlns:a16="http://schemas.microsoft.com/office/drawing/2014/main" id="{9965B557-74B4-4194-A319-9DE6402FF2F1}"/>
              </a:ext>
            </a:extLst>
          </p:cNvPr>
          <p:cNvSpPr>
            <a:spLocks noChangeAspect="1"/>
          </p:cNvSpPr>
          <p:nvPr/>
        </p:nvSpPr>
        <p:spPr bwMode="auto">
          <a:xfrm>
            <a:off x="6281738" y="4495800"/>
            <a:ext cx="71437" cy="71438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198" name="2244 Elipse">
            <a:extLst>
              <a:ext uri="{FF2B5EF4-FFF2-40B4-BE49-F238E27FC236}">
                <a16:creationId xmlns:a16="http://schemas.microsoft.com/office/drawing/2014/main" id="{AB17268F-FE21-4DD4-8525-F3034F6E64A5}"/>
              </a:ext>
            </a:extLst>
          </p:cNvPr>
          <p:cNvSpPr>
            <a:spLocks noChangeAspect="1"/>
          </p:cNvSpPr>
          <p:nvPr/>
        </p:nvSpPr>
        <p:spPr bwMode="auto">
          <a:xfrm>
            <a:off x="6210300" y="4424363"/>
            <a:ext cx="71438" cy="71437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199" name="2245 Elipse">
            <a:extLst>
              <a:ext uri="{FF2B5EF4-FFF2-40B4-BE49-F238E27FC236}">
                <a16:creationId xmlns:a16="http://schemas.microsoft.com/office/drawing/2014/main" id="{2B13162C-6BA5-49A0-83FC-CEAC4428BE94}"/>
              </a:ext>
            </a:extLst>
          </p:cNvPr>
          <p:cNvSpPr>
            <a:spLocks noChangeAspect="1"/>
          </p:cNvSpPr>
          <p:nvPr/>
        </p:nvSpPr>
        <p:spPr bwMode="auto">
          <a:xfrm>
            <a:off x="6138863" y="4495800"/>
            <a:ext cx="71437" cy="71438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200" name="2246 Elipse">
            <a:extLst>
              <a:ext uri="{FF2B5EF4-FFF2-40B4-BE49-F238E27FC236}">
                <a16:creationId xmlns:a16="http://schemas.microsoft.com/office/drawing/2014/main" id="{CC90E3CB-AF38-4178-9C4E-E4FDBFB9EA64}"/>
              </a:ext>
            </a:extLst>
          </p:cNvPr>
          <p:cNvSpPr>
            <a:spLocks noChangeAspect="1"/>
          </p:cNvSpPr>
          <p:nvPr/>
        </p:nvSpPr>
        <p:spPr bwMode="auto">
          <a:xfrm>
            <a:off x="6434138" y="4648200"/>
            <a:ext cx="71437" cy="71438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201" name="2247 Elipse">
            <a:extLst>
              <a:ext uri="{FF2B5EF4-FFF2-40B4-BE49-F238E27FC236}">
                <a16:creationId xmlns:a16="http://schemas.microsoft.com/office/drawing/2014/main" id="{6CE43C79-89B4-4C48-AA49-0DAD984E765C}"/>
              </a:ext>
            </a:extLst>
          </p:cNvPr>
          <p:cNvSpPr>
            <a:spLocks noChangeAspect="1"/>
          </p:cNvSpPr>
          <p:nvPr/>
        </p:nvSpPr>
        <p:spPr bwMode="auto">
          <a:xfrm>
            <a:off x="6362700" y="4576763"/>
            <a:ext cx="71438" cy="71437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202" name="2248 Elipse">
            <a:extLst>
              <a:ext uri="{FF2B5EF4-FFF2-40B4-BE49-F238E27FC236}">
                <a16:creationId xmlns:a16="http://schemas.microsoft.com/office/drawing/2014/main" id="{9F5E4029-E64D-463D-AA55-8F53322DEC05}"/>
              </a:ext>
            </a:extLst>
          </p:cNvPr>
          <p:cNvSpPr>
            <a:spLocks noChangeAspect="1"/>
          </p:cNvSpPr>
          <p:nvPr/>
        </p:nvSpPr>
        <p:spPr bwMode="auto">
          <a:xfrm>
            <a:off x="6291263" y="4648200"/>
            <a:ext cx="71437" cy="71438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203" name="2249 Elipse">
            <a:extLst>
              <a:ext uri="{FF2B5EF4-FFF2-40B4-BE49-F238E27FC236}">
                <a16:creationId xmlns:a16="http://schemas.microsoft.com/office/drawing/2014/main" id="{0F283C3C-5117-4535-BB99-F1FC9A0D0000}"/>
              </a:ext>
            </a:extLst>
          </p:cNvPr>
          <p:cNvSpPr>
            <a:spLocks noChangeAspect="1"/>
          </p:cNvSpPr>
          <p:nvPr/>
        </p:nvSpPr>
        <p:spPr bwMode="auto">
          <a:xfrm>
            <a:off x="6586538" y="4800600"/>
            <a:ext cx="71437" cy="71438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204" name="2250 Elipse">
            <a:extLst>
              <a:ext uri="{FF2B5EF4-FFF2-40B4-BE49-F238E27FC236}">
                <a16:creationId xmlns:a16="http://schemas.microsoft.com/office/drawing/2014/main" id="{833A82FC-6534-48DD-89BC-16F65B028580}"/>
              </a:ext>
            </a:extLst>
          </p:cNvPr>
          <p:cNvSpPr>
            <a:spLocks noChangeAspect="1"/>
          </p:cNvSpPr>
          <p:nvPr/>
        </p:nvSpPr>
        <p:spPr bwMode="auto">
          <a:xfrm>
            <a:off x="6515100" y="4729163"/>
            <a:ext cx="71438" cy="71437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205" name="2251 Elipse">
            <a:extLst>
              <a:ext uri="{FF2B5EF4-FFF2-40B4-BE49-F238E27FC236}">
                <a16:creationId xmlns:a16="http://schemas.microsoft.com/office/drawing/2014/main" id="{F0E7F61C-DA0F-4206-96F3-A3F2ACE2D734}"/>
              </a:ext>
            </a:extLst>
          </p:cNvPr>
          <p:cNvSpPr>
            <a:spLocks noChangeAspect="1"/>
          </p:cNvSpPr>
          <p:nvPr/>
        </p:nvSpPr>
        <p:spPr bwMode="auto">
          <a:xfrm>
            <a:off x="6443663" y="4800600"/>
            <a:ext cx="71437" cy="71438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206" name="2252 Elipse">
            <a:extLst>
              <a:ext uri="{FF2B5EF4-FFF2-40B4-BE49-F238E27FC236}">
                <a16:creationId xmlns:a16="http://schemas.microsoft.com/office/drawing/2014/main" id="{34F3DDC1-C3DA-4A22-A770-53BEFC6AE316}"/>
              </a:ext>
            </a:extLst>
          </p:cNvPr>
          <p:cNvSpPr>
            <a:spLocks noChangeAspect="1"/>
          </p:cNvSpPr>
          <p:nvPr/>
        </p:nvSpPr>
        <p:spPr bwMode="auto">
          <a:xfrm>
            <a:off x="6738938" y="4953000"/>
            <a:ext cx="71437" cy="71438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207" name="2253 Elipse">
            <a:extLst>
              <a:ext uri="{FF2B5EF4-FFF2-40B4-BE49-F238E27FC236}">
                <a16:creationId xmlns:a16="http://schemas.microsoft.com/office/drawing/2014/main" id="{DD06C8AF-849A-497E-94D5-6D944B3D9AD3}"/>
              </a:ext>
            </a:extLst>
          </p:cNvPr>
          <p:cNvSpPr>
            <a:spLocks noChangeAspect="1"/>
          </p:cNvSpPr>
          <p:nvPr/>
        </p:nvSpPr>
        <p:spPr bwMode="auto">
          <a:xfrm>
            <a:off x="6667500" y="4881563"/>
            <a:ext cx="71438" cy="71437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208" name="2254 Elipse">
            <a:extLst>
              <a:ext uri="{FF2B5EF4-FFF2-40B4-BE49-F238E27FC236}">
                <a16:creationId xmlns:a16="http://schemas.microsoft.com/office/drawing/2014/main" id="{038B87B6-EC12-4D9D-95EA-92ABF836AB65}"/>
              </a:ext>
            </a:extLst>
          </p:cNvPr>
          <p:cNvSpPr>
            <a:spLocks noChangeAspect="1"/>
          </p:cNvSpPr>
          <p:nvPr/>
        </p:nvSpPr>
        <p:spPr bwMode="auto">
          <a:xfrm>
            <a:off x="6596063" y="4953000"/>
            <a:ext cx="71437" cy="71438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209" name="2255 Elipse">
            <a:extLst>
              <a:ext uri="{FF2B5EF4-FFF2-40B4-BE49-F238E27FC236}">
                <a16:creationId xmlns:a16="http://schemas.microsoft.com/office/drawing/2014/main" id="{DB54CF25-F0AD-4F31-9010-7948F67E64A6}"/>
              </a:ext>
            </a:extLst>
          </p:cNvPr>
          <p:cNvSpPr>
            <a:spLocks noChangeAspect="1"/>
          </p:cNvSpPr>
          <p:nvPr/>
        </p:nvSpPr>
        <p:spPr bwMode="auto">
          <a:xfrm>
            <a:off x="6891338" y="5105400"/>
            <a:ext cx="71437" cy="71438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210" name="2256 Elipse">
            <a:extLst>
              <a:ext uri="{FF2B5EF4-FFF2-40B4-BE49-F238E27FC236}">
                <a16:creationId xmlns:a16="http://schemas.microsoft.com/office/drawing/2014/main" id="{AFEC06B8-73CE-4027-AC91-A14A425FC505}"/>
              </a:ext>
            </a:extLst>
          </p:cNvPr>
          <p:cNvSpPr>
            <a:spLocks noChangeAspect="1"/>
          </p:cNvSpPr>
          <p:nvPr/>
        </p:nvSpPr>
        <p:spPr bwMode="auto">
          <a:xfrm>
            <a:off x="6819900" y="5033963"/>
            <a:ext cx="71438" cy="71437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211" name="2257 Elipse">
            <a:extLst>
              <a:ext uri="{FF2B5EF4-FFF2-40B4-BE49-F238E27FC236}">
                <a16:creationId xmlns:a16="http://schemas.microsoft.com/office/drawing/2014/main" id="{4EF45394-A1B5-452C-BC94-AF00F037510D}"/>
              </a:ext>
            </a:extLst>
          </p:cNvPr>
          <p:cNvSpPr>
            <a:spLocks noChangeAspect="1"/>
          </p:cNvSpPr>
          <p:nvPr/>
        </p:nvSpPr>
        <p:spPr bwMode="auto">
          <a:xfrm>
            <a:off x="6748463" y="5105400"/>
            <a:ext cx="71437" cy="71438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212" name="2258 Elipse">
            <a:extLst>
              <a:ext uri="{FF2B5EF4-FFF2-40B4-BE49-F238E27FC236}">
                <a16:creationId xmlns:a16="http://schemas.microsoft.com/office/drawing/2014/main" id="{E7C33906-0AF9-4EB7-84AA-52B08C217425}"/>
              </a:ext>
            </a:extLst>
          </p:cNvPr>
          <p:cNvSpPr>
            <a:spLocks noChangeAspect="1"/>
          </p:cNvSpPr>
          <p:nvPr/>
        </p:nvSpPr>
        <p:spPr bwMode="auto">
          <a:xfrm>
            <a:off x="7043738" y="5257800"/>
            <a:ext cx="71437" cy="71438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213" name="2259 Elipse">
            <a:extLst>
              <a:ext uri="{FF2B5EF4-FFF2-40B4-BE49-F238E27FC236}">
                <a16:creationId xmlns:a16="http://schemas.microsoft.com/office/drawing/2014/main" id="{E255E232-A18C-4A8A-BD71-EF37A54A50FB}"/>
              </a:ext>
            </a:extLst>
          </p:cNvPr>
          <p:cNvSpPr>
            <a:spLocks noChangeAspect="1"/>
          </p:cNvSpPr>
          <p:nvPr/>
        </p:nvSpPr>
        <p:spPr bwMode="auto">
          <a:xfrm>
            <a:off x="6972300" y="5186363"/>
            <a:ext cx="71438" cy="71437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214" name="2260 Elipse">
            <a:extLst>
              <a:ext uri="{FF2B5EF4-FFF2-40B4-BE49-F238E27FC236}">
                <a16:creationId xmlns:a16="http://schemas.microsoft.com/office/drawing/2014/main" id="{55267046-7AC7-492A-96CD-4022EAAB3DEC}"/>
              </a:ext>
            </a:extLst>
          </p:cNvPr>
          <p:cNvSpPr>
            <a:spLocks noChangeAspect="1"/>
          </p:cNvSpPr>
          <p:nvPr/>
        </p:nvSpPr>
        <p:spPr bwMode="auto">
          <a:xfrm>
            <a:off x="6900863" y="5257800"/>
            <a:ext cx="71437" cy="71438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215" name="2261 Elipse">
            <a:extLst>
              <a:ext uri="{FF2B5EF4-FFF2-40B4-BE49-F238E27FC236}">
                <a16:creationId xmlns:a16="http://schemas.microsoft.com/office/drawing/2014/main" id="{2C6DABB5-C8E7-42C6-A949-9E9A7BB519CD}"/>
              </a:ext>
            </a:extLst>
          </p:cNvPr>
          <p:cNvSpPr>
            <a:spLocks noChangeAspect="1"/>
          </p:cNvSpPr>
          <p:nvPr/>
        </p:nvSpPr>
        <p:spPr bwMode="auto">
          <a:xfrm>
            <a:off x="7196138" y="5410200"/>
            <a:ext cx="71437" cy="71438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216" name="2262 Elipse">
            <a:extLst>
              <a:ext uri="{FF2B5EF4-FFF2-40B4-BE49-F238E27FC236}">
                <a16:creationId xmlns:a16="http://schemas.microsoft.com/office/drawing/2014/main" id="{D69DD279-E588-4406-8F78-104F09A3984A}"/>
              </a:ext>
            </a:extLst>
          </p:cNvPr>
          <p:cNvSpPr>
            <a:spLocks noChangeAspect="1"/>
          </p:cNvSpPr>
          <p:nvPr/>
        </p:nvSpPr>
        <p:spPr bwMode="auto">
          <a:xfrm>
            <a:off x="7124700" y="5338763"/>
            <a:ext cx="71438" cy="71437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217" name="2263 Elipse">
            <a:extLst>
              <a:ext uri="{FF2B5EF4-FFF2-40B4-BE49-F238E27FC236}">
                <a16:creationId xmlns:a16="http://schemas.microsoft.com/office/drawing/2014/main" id="{BD999EDE-05C9-497D-84F7-8CF374162503}"/>
              </a:ext>
            </a:extLst>
          </p:cNvPr>
          <p:cNvSpPr>
            <a:spLocks noChangeAspect="1"/>
          </p:cNvSpPr>
          <p:nvPr/>
        </p:nvSpPr>
        <p:spPr bwMode="auto">
          <a:xfrm>
            <a:off x="7053263" y="5410200"/>
            <a:ext cx="71437" cy="71438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218" name="2264 Elipse">
            <a:extLst>
              <a:ext uri="{FF2B5EF4-FFF2-40B4-BE49-F238E27FC236}">
                <a16:creationId xmlns:a16="http://schemas.microsoft.com/office/drawing/2014/main" id="{8E9D63C5-E56D-4203-9A2D-107B8FD2E99F}"/>
              </a:ext>
            </a:extLst>
          </p:cNvPr>
          <p:cNvSpPr>
            <a:spLocks noChangeAspect="1"/>
          </p:cNvSpPr>
          <p:nvPr/>
        </p:nvSpPr>
        <p:spPr bwMode="auto">
          <a:xfrm>
            <a:off x="7348538" y="5562600"/>
            <a:ext cx="71437" cy="71438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219" name="2265 Elipse">
            <a:extLst>
              <a:ext uri="{FF2B5EF4-FFF2-40B4-BE49-F238E27FC236}">
                <a16:creationId xmlns:a16="http://schemas.microsoft.com/office/drawing/2014/main" id="{C967019F-C296-480B-9E0F-59AA5DB46BCB}"/>
              </a:ext>
            </a:extLst>
          </p:cNvPr>
          <p:cNvSpPr>
            <a:spLocks noChangeAspect="1"/>
          </p:cNvSpPr>
          <p:nvPr/>
        </p:nvSpPr>
        <p:spPr bwMode="auto">
          <a:xfrm>
            <a:off x="7277100" y="5491163"/>
            <a:ext cx="71438" cy="71437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220" name="2266 Elipse">
            <a:extLst>
              <a:ext uri="{FF2B5EF4-FFF2-40B4-BE49-F238E27FC236}">
                <a16:creationId xmlns:a16="http://schemas.microsoft.com/office/drawing/2014/main" id="{91B5A9E6-3B64-4F09-B898-C6BD944A8A91}"/>
              </a:ext>
            </a:extLst>
          </p:cNvPr>
          <p:cNvSpPr>
            <a:spLocks noChangeAspect="1"/>
          </p:cNvSpPr>
          <p:nvPr/>
        </p:nvSpPr>
        <p:spPr bwMode="auto">
          <a:xfrm>
            <a:off x="7205663" y="5562600"/>
            <a:ext cx="71437" cy="71438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221" name="2267 Elipse">
            <a:extLst>
              <a:ext uri="{FF2B5EF4-FFF2-40B4-BE49-F238E27FC236}">
                <a16:creationId xmlns:a16="http://schemas.microsoft.com/office/drawing/2014/main" id="{74FA2633-B5C1-4797-A8EF-6F4DF2E3CA5B}"/>
              </a:ext>
            </a:extLst>
          </p:cNvPr>
          <p:cNvSpPr>
            <a:spLocks noChangeAspect="1"/>
          </p:cNvSpPr>
          <p:nvPr/>
        </p:nvSpPr>
        <p:spPr bwMode="auto">
          <a:xfrm>
            <a:off x="7500938" y="5715000"/>
            <a:ext cx="71437" cy="71438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222" name="2268 Elipse">
            <a:extLst>
              <a:ext uri="{FF2B5EF4-FFF2-40B4-BE49-F238E27FC236}">
                <a16:creationId xmlns:a16="http://schemas.microsoft.com/office/drawing/2014/main" id="{05991235-135D-479F-B06B-2C042CC349DD}"/>
              </a:ext>
            </a:extLst>
          </p:cNvPr>
          <p:cNvSpPr>
            <a:spLocks noChangeAspect="1"/>
          </p:cNvSpPr>
          <p:nvPr/>
        </p:nvSpPr>
        <p:spPr bwMode="auto">
          <a:xfrm>
            <a:off x="7429500" y="5643563"/>
            <a:ext cx="71438" cy="71437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223" name="2269 Elipse">
            <a:extLst>
              <a:ext uri="{FF2B5EF4-FFF2-40B4-BE49-F238E27FC236}">
                <a16:creationId xmlns:a16="http://schemas.microsoft.com/office/drawing/2014/main" id="{6C09D180-E02D-4F3D-8D97-FD5FA5FFD486}"/>
              </a:ext>
            </a:extLst>
          </p:cNvPr>
          <p:cNvSpPr>
            <a:spLocks noChangeAspect="1"/>
          </p:cNvSpPr>
          <p:nvPr/>
        </p:nvSpPr>
        <p:spPr bwMode="auto">
          <a:xfrm>
            <a:off x="7358063" y="5715000"/>
            <a:ext cx="71437" cy="71438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224" name="2270 Elipse">
            <a:extLst>
              <a:ext uri="{FF2B5EF4-FFF2-40B4-BE49-F238E27FC236}">
                <a16:creationId xmlns:a16="http://schemas.microsoft.com/office/drawing/2014/main" id="{A7C54B18-464C-47B2-B17F-3F9AE06CE246}"/>
              </a:ext>
            </a:extLst>
          </p:cNvPr>
          <p:cNvSpPr>
            <a:spLocks noChangeAspect="1"/>
          </p:cNvSpPr>
          <p:nvPr/>
        </p:nvSpPr>
        <p:spPr bwMode="auto">
          <a:xfrm>
            <a:off x="7653338" y="5867400"/>
            <a:ext cx="71437" cy="71438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225" name="2271 Elipse">
            <a:extLst>
              <a:ext uri="{FF2B5EF4-FFF2-40B4-BE49-F238E27FC236}">
                <a16:creationId xmlns:a16="http://schemas.microsoft.com/office/drawing/2014/main" id="{0EE71F5D-D1AE-4F89-9E40-33633827CCCB}"/>
              </a:ext>
            </a:extLst>
          </p:cNvPr>
          <p:cNvSpPr>
            <a:spLocks noChangeAspect="1"/>
          </p:cNvSpPr>
          <p:nvPr/>
        </p:nvSpPr>
        <p:spPr bwMode="auto">
          <a:xfrm>
            <a:off x="7581900" y="5795963"/>
            <a:ext cx="71438" cy="71437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226" name="2272 Elipse">
            <a:extLst>
              <a:ext uri="{FF2B5EF4-FFF2-40B4-BE49-F238E27FC236}">
                <a16:creationId xmlns:a16="http://schemas.microsoft.com/office/drawing/2014/main" id="{6BF76EA9-EAFB-4933-8402-4DC4A52EC60C}"/>
              </a:ext>
            </a:extLst>
          </p:cNvPr>
          <p:cNvSpPr>
            <a:spLocks noChangeAspect="1"/>
          </p:cNvSpPr>
          <p:nvPr/>
        </p:nvSpPr>
        <p:spPr bwMode="auto">
          <a:xfrm>
            <a:off x="7510463" y="5867400"/>
            <a:ext cx="71437" cy="71438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227" name="2273 Elipse">
            <a:extLst>
              <a:ext uri="{FF2B5EF4-FFF2-40B4-BE49-F238E27FC236}">
                <a16:creationId xmlns:a16="http://schemas.microsoft.com/office/drawing/2014/main" id="{7E04CFD7-08FC-4A89-9595-DB3E16299E6A}"/>
              </a:ext>
            </a:extLst>
          </p:cNvPr>
          <p:cNvSpPr>
            <a:spLocks noChangeAspect="1"/>
          </p:cNvSpPr>
          <p:nvPr/>
        </p:nvSpPr>
        <p:spPr bwMode="auto">
          <a:xfrm>
            <a:off x="7805738" y="6019800"/>
            <a:ext cx="71437" cy="71438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228" name="2274 Elipse">
            <a:extLst>
              <a:ext uri="{FF2B5EF4-FFF2-40B4-BE49-F238E27FC236}">
                <a16:creationId xmlns:a16="http://schemas.microsoft.com/office/drawing/2014/main" id="{E9DFFA78-218D-4097-9919-18DBEB5513EE}"/>
              </a:ext>
            </a:extLst>
          </p:cNvPr>
          <p:cNvSpPr>
            <a:spLocks noChangeAspect="1"/>
          </p:cNvSpPr>
          <p:nvPr/>
        </p:nvSpPr>
        <p:spPr bwMode="auto">
          <a:xfrm>
            <a:off x="7734300" y="5948363"/>
            <a:ext cx="71438" cy="71437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229" name="2275 Elipse">
            <a:extLst>
              <a:ext uri="{FF2B5EF4-FFF2-40B4-BE49-F238E27FC236}">
                <a16:creationId xmlns:a16="http://schemas.microsoft.com/office/drawing/2014/main" id="{E5B3A9D4-ACDA-464D-A904-7BE0427CDC10}"/>
              </a:ext>
            </a:extLst>
          </p:cNvPr>
          <p:cNvSpPr>
            <a:spLocks noChangeAspect="1"/>
          </p:cNvSpPr>
          <p:nvPr/>
        </p:nvSpPr>
        <p:spPr bwMode="auto">
          <a:xfrm>
            <a:off x="7662863" y="6019800"/>
            <a:ext cx="71437" cy="71438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230" name="2276 Elipse">
            <a:extLst>
              <a:ext uri="{FF2B5EF4-FFF2-40B4-BE49-F238E27FC236}">
                <a16:creationId xmlns:a16="http://schemas.microsoft.com/office/drawing/2014/main" id="{AA83E651-FC2C-40AA-AE79-8ABD909C8F9A}"/>
              </a:ext>
            </a:extLst>
          </p:cNvPr>
          <p:cNvSpPr>
            <a:spLocks noChangeAspect="1"/>
          </p:cNvSpPr>
          <p:nvPr/>
        </p:nvSpPr>
        <p:spPr bwMode="auto">
          <a:xfrm>
            <a:off x="7958138" y="6172200"/>
            <a:ext cx="71437" cy="71438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231" name="2277 Elipse">
            <a:extLst>
              <a:ext uri="{FF2B5EF4-FFF2-40B4-BE49-F238E27FC236}">
                <a16:creationId xmlns:a16="http://schemas.microsoft.com/office/drawing/2014/main" id="{63120676-8BF2-4F1F-9EC8-DBE2021528C9}"/>
              </a:ext>
            </a:extLst>
          </p:cNvPr>
          <p:cNvSpPr>
            <a:spLocks noChangeAspect="1"/>
          </p:cNvSpPr>
          <p:nvPr/>
        </p:nvSpPr>
        <p:spPr bwMode="auto">
          <a:xfrm>
            <a:off x="7886700" y="6100763"/>
            <a:ext cx="71438" cy="71437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232" name="2278 Elipse">
            <a:extLst>
              <a:ext uri="{FF2B5EF4-FFF2-40B4-BE49-F238E27FC236}">
                <a16:creationId xmlns:a16="http://schemas.microsoft.com/office/drawing/2014/main" id="{479C4232-D10F-4A3A-AC32-BA20C1C63DC4}"/>
              </a:ext>
            </a:extLst>
          </p:cNvPr>
          <p:cNvSpPr>
            <a:spLocks noChangeAspect="1"/>
          </p:cNvSpPr>
          <p:nvPr/>
        </p:nvSpPr>
        <p:spPr bwMode="auto">
          <a:xfrm>
            <a:off x="7815263" y="6172200"/>
            <a:ext cx="71437" cy="71438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233" name="2279 Elipse">
            <a:extLst>
              <a:ext uri="{FF2B5EF4-FFF2-40B4-BE49-F238E27FC236}">
                <a16:creationId xmlns:a16="http://schemas.microsoft.com/office/drawing/2014/main" id="{23EF204B-B3FD-4299-8CA0-32C4CBAFCCB4}"/>
              </a:ext>
            </a:extLst>
          </p:cNvPr>
          <p:cNvSpPr>
            <a:spLocks noChangeAspect="1"/>
          </p:cNvSpPr>
          <p:nvPr/>
        </p:nvSpPr>
        <p:spPr bwMode="auto">
          <a:xfrm>
            <a:off x="8110538" y="6324600"/>
            <a:ext cx="71437" cy="71438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234" name="2280 Elipse">
            <a:extLst>
              <a:ext uri="{FF2B5EF4-FFF2-40B4-BE49-F238E27FC236}">
                <a16:creationId xmlns:a16="http://schemas.microsoft.com/office/drawing/2014/main" id="{2E78D306-9D74-4887-9465-8E5F0A116F3A}"/>
              </a:ext>
            </a:extLst>
          </p:cNvPr>
          <p:cNvSpPr>
            <a:spLocks noChangeAspect="1"/>
          </p:cNvSpPr>
          <p:nvPr/>
        </p:nvSpPr>
        <p:spPr bwMode="auto">
          <a:xfrm>
            <a:off x="8039100" y="6253163"/>
            <a:ext cx="71438" cy="71437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235" name="2281 Elipse">
            <a:extLst>
              <a:ext uri="{FF2B5EF4-FFF2-40B4-BE49-F238E27FC236}">
                <a16:creationId xmlns:a16="http://schemas.microsoft.com/office/drawing/2014/main" id="{1711BA29-B23B-4DD9-9CDB-24A512DC0931}"/>
              </a:ext>
            </a:extLst>
          </p:cNvPr>
          <p:cNvSpPr>
            <a:spLocks noChangeAspect="1"/>
          </p:cNvSpPr>
          <p:nvPr/>
        </p:nvSpPr>
        <p:spPr bwMode="auto">
          <a:xfrm>
            <a:off x="7967663" y="6324600"/>
            <a:ext cx="71437" cy="71438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236" name="2282 Elipse">
            <a:extLst>
              <a:ext uri="{FF2B5EF4-FFF2-40B4-BE49-F238E27FC236}">
                <a16:creationId xmlns:a16="http://schemas.microsoft.com/office/drawing/2014/main" id="{CD19169E-62D5-4347-8D29-C70F15F0F563}"/>
              </a:ext>
            </a:extLst>
          </p:cNvPr>
          <p:cNvSpPr>
            <a:spLocks noChangeAspect="1"/>
          </p:cNvSpPr>
          <p:nvPr/>
        </p:nvSpPr>
        <p:spPr bwMode="auto">
          <a:xfrm>
            <a:off x="8262938" y="6477000"/>
            <a:ext cx="71437" cy="71438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237" name="2283 Elipse">
            <a:extLst>
              <a:ext uri="{FF2B5EF4-FFF2-40B4-BE49-F238E27FC236}">
                <a16:creationId xmlns:a16="http://schemas.microsoft.com/office/drawing/2014/main" id="{745C9D61-F64A-4F1C-B820-58F91470CA0F}"/>
              </a:ext>
            </a:extLst>
          </p:cNvPr>
          <p:cNvSpPr>
            <a:spLocks noChangeAspect="1"/>
          </p:cNvSpPr>
          <p:nvPr/>
        </p:nvSpPr>
        <p:spPr bwMode="auto">
          <a:xfrm>
            <a:off x="8191500" y="6405563"/>
            <a:ext cx="71438" cy="71437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238" name="2284 Elipse">
            <a:extLst>
              <a:ext uri="{FF2B5EF4-FFF2-40B4-BE49-F238E27FC236}">
                <a16:creationId xmlns:a16="http://schemas.microsoft.com/office/drawing/2014/main" id="{740CAE65-CD60-447A-B429-059770DC6346}"/>
              </a:ext>
            </a:extLst>
          </p:cNvPr>
          <p:cNvSpPr>
            <a:spLocks noChangeAspect="1"/>
          </p:cNvSpPr>
          <p:nvPr/>
        </p:nvSpPr>
        <p:spPr bwMode="auto">
          <a:xfrm>
            <a:off x="8120063" y="6477000"/>
            <a:ext cx="71437" cy="71438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239" name="2285 Elipse">
            <a:extLst>
              <a:ext uri="{FF2B5EF4-FFF2-40B4-BE49-F238E27FC236}">
                <a16:creationId xmlns:a16="http://schemas.microsoft.com/office/drawing/2014/main" id="{AE8F6371-97AA-4FCB-9182-E3A04DB9D488}"/>
              </a:ext>
            </a:extLst>
          </p:cNvPr>
          <p:cNvSpPr>
            <a:spLocks noChangeAspect="1"/>
          </p:cNvSpPr>
          <p:nvPr/>
        </p:nvSpPr>
        <p:spPr bwMode="auto">
          <a:xfrm>
            <a:off x="8415338" y="6629400"/>
            <a:ext cx="71437" cy="71438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240" name="2286 Elipse">
            <a:extLst>
              <a:ext uri="{FF2B5EF4-FFF2-40B4-BE49-F238E27FC236}">
                <a16:creationId xmlns:a16="http://schemas.microsoft.com/office/drawing/2014/main" id="{79CB3B7D-4F9A-4D04-8E06-ECF842A07C84}"/>
              </a:ext>
            </a:extLst>
          </p:cNvPr>
          <p:cNvSpPr>
            <a:spLocks noChangeAspect="1"/>
          </p:cNvSpPr>
          <p:nvPr/>
        </p:nvSpPr>
        <p:spPr bwMode="auto">
          <a:xfrm>
            <a:off x="8343900" y="6557963"/>
            <a:ext cx="71438" cy="71437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241" name="2287 Elipse">
            <a:extLst>
              <a:ext uri="{FF2B5EF4-FFF2-40B4-BE49-F238E27FC236}">
                <a16:creationId xmlns:a16="http://schemas.microsoft.com/office/drawing/2014/main" id="{825BE13D-42F5-4385-AAB6-C5773D47061A}"/>
              </a:ext>
            </a:extLst>
          </p:cNvPr>
          <p:cNvSpPr>
            <a:spLocks noChangeAspect="1"/>
          </p:cNvSpPr>
          <p:nvPr/>
        </p:nvSpPr>
        <p:spPr bwMode="auto">
          <a:xfrm>
            <a:off x="8272463" y="6629400"/>
            <a:ext cx="71437" cy="71438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242" name="2288 Elipse">
            <a:extLst>
              <a:ext uri="{FF2B5EF4-FFF2-40B4-BE49-F238E27FC236}">
                <a16:creationId xmlns:a16="http://schemas.microsoft.com/office/drawing/2014/main" id="{CCA1EE34-1D8F-4F7B-B140-25096FE527D9}"/>
              </a:ext>
            </a:extLst>
          </p:cNvPr>
          <p:cNvSpPr>
            <a:spLocks noChangeAspect="1"/>
          </p:cNvSpPr>
          <p:nvPr/>
        </p:nvSpPr>
        <p:spPr bwMode="auto">
          <a:xfrm>
            <a:off x="8567738" y="6781800"/>
            <a:ext cx="71437" cy="71438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243" name="2289 Elipse">
            <a:extLst>
              <a:ext uri="{FF2B5EF4-FFF2-40B4-BE49-F238E27FC236}">
                <a16:creationId xmlns:a16="http://schemas.microsoft.com/office/drawing/2014/main" id="{7CFB0610-A76F-4AC4-B671-939530E83B11}"/>
              </a:ext>
            </a:extLst>
          </p:cNvPr>
          <p:cNvSpPr>
            <a:spLocks noChangeAspect="1"/>
          </p:cNvSpPr>
          <p:nvPr/>
        </p:nvSpPr>
        <p:spPr bwMode="auto">
          <a:xfrm>
            <a:off x="8496300" y="6710363"/>
            <a:ext cx="71438" cy="71437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244" name="2290 Elipse">
            <a:extLst>
              <a:ext uri="{FF2B5EF4-FFF2-40B4-BE49-F238E27FC236}">
                <a16:creationId xmlns:a16="http://schemas.microsoft.com/office/drawing/2014/main" id="{C6D051A1-3E67-4416-B432-AA8A321919D4}"/>
              </a:ext>
            </a:extLst>
          </p:cNvPr>
          <p:cNvSpPr>
            <a:spLocks noChangeAspect="1"/>
          </p:cNvSpPr>
          <p:nvPr/>
        </p:nvSpPr>
        <p:spPr bwMode="auto">
          <a:xfrm>
            <a:off x="8424863" y="6781800"/>
            <a:ext cx="71437" cy="71438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245" name="2291 Elipse">
            <a:extLst>
              <a:ext uri="{FF2B5EF4-FFF2-40B4-BE49-F238E27FC236}">
                <a16:creationId xmlns:a16="http://schemas.microsoft.com/office/drawing/2014/main" id="{3B0F9D5C-705B-43CF-87D0-B3BA5BB2CFFF}"/>
              </a:ext>
            </a:extLst>
          </p:cNvPr>
          <p:cNvSpPr>
            <a:spLocks noChangeAspect="1"/>
          </p:cNvSpPr>
          <p:nvPr/>
        </p:nvSpPr>
        <p:spPr bwMode="auto">
          <a:xfrm>
            <a:off x="5286375" y="3786188"/>
            <a:ext cx="71438" cy="71437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246" name="2292 Elipse">
            <a:extLst>
              <a:ext uri="{FF2B5EF4-FFF2-40B4-BE49-F238E27FC236}">
                <a16:creationId xmlns:a16="http://schemas.microsoft.com/office/drawing/2014/main" id="{FE471879-607B-4E97-94D3-1EC78008BD25}"/>
              </a:ext>
            </a:extLst>
          </p:cNvPr>
          <p:cNvSpPr>
            <a:spLocks noChangeAspect="1"/>
          </p:cNvSpPr>
          <p:nvPr/>
        </p:nvSpPr>
        <p:spPr bwMode="auto">
          <a:xfrm>
            <a:off x="5214938" y="3714750"/>
            <a:ext cx="71437" cy="71438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247" name="2293 Elipse">
            <a:extLst>
              <a:ext uri="{FF2B5EF4-FFF2-40B4-BE49-F238E27FC236}">
                <a16:creationId xmlns:a16="http://schemas.microsoft.com/office/drawing/2014/main" id="{73337523-FA33-42AE-B2C4-2D2C61D33D23}"/>
              </a:ext>
            </a:extLst>
          </p:cNvPr>
          <p:cNvSpPr>
            <a:spLocks noChangeAspect="1"/>
          </p:cNvSpPr>
          <p:nvPr/>
        </p:nvSpPr>
        <p:spPr bwMode="auto">
          <a:xfrm>
            <a:off x="5143500" y="3786188"/>
            <a:ext cx="71438" cy="71437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248" name="2294 Elipse">
            <a:extLst>
              <a:ext uri="{FF2B5EF4-FFF2-40B4-BE49-F238E27FC236}">
                <a16:creationId xmlns:a16="http://schemas.microsoft.com/office/drawing/2014/main" id="{A6FFBE1F-2DD5-420E-878A-DDD480FACE80}"/>
              </a:ext>
            </a:extLst>
          </p:cNvPr>
          <p:cNvSpPr>
            <a:spLocks noChangeAspect="1"/>
          </p:cNvSpPr>
          <p:nvPr/>
        </p:nvSpPr>
        <p:spPr bwMode="auto">
          <a:xfrm>
            <a:off x="5438775" y="3938588"/>
            <a:ext cx="71438" cy="71437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249" name="2295 Elipse">
            <a:extLst>
              <a:ext uri="{FF2B5EF4-FFF2-40B4-BE49-F238E27FC236}">
                <a16:creationId xmlns:a16="http://schemas.microsoft.com/office/drawing/2014/main" id="{5E5087CC-9BF2-4B9D-BC4C-6712C36E0084}"/>
              </a:ext>
            </a:extLst>
          </p:cNvPr>
          <p:cNvSpPr>
            <a:spLocks noChangeAspect="1"/>
          </p:cNvSpPr>
          <p:nvPr/>
        </p:nvSpPr>
        <p:spPr bwMode="auto">
          <a:xfrm>
            <a:off x="5367338" y="3867150"/>
            <a:ext cx="71437" cy="71438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250" name="2296 Elipse">
            <a:extLst>
              <a:ext uri="{FF2B5EF4-FFF2-40B4-BE49-F238E27FC236}">
                <a16:creationId xmlns:a16="http://schemas.microsoft.com/office/drawing/2014/main" id="{731364A8-3C21-4DFF-833A-0D2A70C23083}"/>
              </a:ext>
            </a:extLst>
          </p:cNvPr>
          <p:cNvSpPr>
            <a:spLocks noChangeAspect="1"/>
          </p:cNvSpPr>
          <p:nvPr/>
        </p:nvSpPr>
        <p:spPr bwMode="auto">
          <a:xfrm>
            <a:off x="5295900" y="3938588"/>
            <a:ext cx="71438" cy="71437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251" name="2297 Elipse">
            <a:extLst>
              <a:ext uri="{FF2B5EF4-FFF2-40B4-BE49-F238E27FC236}">
                <a16:creationId xmlns:a16="http://schemas.microsoft.com/office/drawing/2014/main" id="{73FF2E9A-7697-43A6-83B4-59A29471A0D1}"/>
              </a:ext>
            </a:extLst>
          </p:cNvPr>
          <p:cNvSpPr>
            <a:spLocks noChangeAspect="1"/>
          </p:cNvSpPr>
          <p:nvPr/>
        </p:nvSpPr>
        <p:spPr bwMode="auto">
          <a:xfrm>
            <a:off x="5591175" y="4090988"/>
            <a:ext cx="71438" cy="71437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252" name="2298 Elipse">
            <a:extLst>
              <a:ext uri="{FF2B5EF4-FFF2-40B4-BE49-F238E27FC236}">
                <a16:creationId xmlns:a16="http://schemas.microsoft.com/office/drawing/2014/main" id="{8B227185-3BE7-46DD-9FF4-DB4F8053979C}"/>
              </a:ext>
            </a:extLst>
          </p:cNvPr>
          <p:cNvSpPr>
            <a:spLocks noChangeAspect="1"/>
          </p:cNvSpPr>
          <p:nvPr/>
        </p:nvSpPr>
        <p:spPr bwMode="auto">
          <a:xfrm>
            <a:off x="5519738" y="4019550"/>
            <a:ext cx="71437" cy="71438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253" name="2299 Elipse">
            <a:extLst>
              <a:ext uri="{FF2B5EF4-FFF2-40B4-BE49-F238E27FC236}">
                <a16:creationId xmlns:a16="http://schemas.microsoft.com/office/drawing/2014/main" id="{795DBE89-23D4-4455-9A54-91F89381D560}"/>
              </a:ext>
            </a:extLst>
          </p:cNvPr>
          <p:cNvSpPr>
            <a:spLocks noChangeAspect="1"/>
          </p:cNvSpPr>
          <p:nvPr/>
        </p:nvSpPr>
        <p:spPr bwMode="auto">
          <a:xfrm>
            <a:off x="5448300" y="4090988"/>
            <a:ext cx="71438" cy="71437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254" name="2300 Elipse">
            <a:extLst>
              <a:ext uri="{FF2B5EF4-FFF2-40B4-BE49-F238E27FC236}">
                <a16:creationId xmlns:a16="http://schemas.microsoft.com/office/drawing/2014/main" id="{729D503E-6343-4EE4-B79C-D1BFB12F83EA}"/>
              </a:ext>
            </a:extLst>
          </p:cNvPr>
          <p:cNvSpPr>
            <a:spLocks noChangeAspect="1"/>
          </p:cNvSpPr>
          <p:nvPr/>
        </p:nvSpPr>
        <p:spPr bwMode="auto">
          <a:xfrm>
            <a:off x="5743575" y="4243388"/>
            <a:ext cx="71438" cy="71437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255" name="2301 Elipse">
            <a:extLst>
              <a:ext uri="{FF2B5EF4-FFF2-40B4-BE49-F238E27FC236}">
                <a16:creationId xmlns:a16="http://schemas.microsoft.com/office/drawing/2014/main" id="{0DCC8B79-C9F7-4B8A-9C42-2BA01E22048E}"/>
              </a:ext>
            </a:extLst>
          </p:cNvPr>
          <p:cNvSpPr>
            <a:spLocks noChangeAspect="1"/>
          </p:cNvSpPr>
          <p:nvPr/>
        </p:nvSpPr>
        <p:spPr bwMode="auto">
          <a:xfrm>
            <a:off x="5715000" y="5286375"/>
            <a:ext cx="71438" cy="71438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256" name="2302 Elipse">
            <a:extLst>
              <a:ext uri="{FF2B5EF4-FFF2-40B4-BE49-F238E27FC236}">
                <a16:creationId xmlns:a16="http://schemas.microsoft.com/office/drawing/2014/main" id="{89A8E3CF-D9C0-4739-8188-17520D3FBDE6}"/>
              </a:ext>
            </a:extLst>
          </p:cNvPr>
          <p:cNvSpPr>
            <a:spLocks noChangeAspect="1"/>
          </p:cNvSpPr>
          <p:nvPr/>
        </p:nvSpPr>
        <p:spPr bwMode="auto">
          <a:xfrm>
            <a:off x="5600700" y="4243388"/>
            <a:ext cx="71438" cy="71437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257" name="2303 Elipse">
            <a:extLst>
              <a:ext uri="{FF2B5EF4-FFF2-40B4-BE49-F238E27FC236}">
                <a16:creationId xmlns:a16="http://schemas.microsoft.com/office/drawing/2014/main" id="{A95C18CD-3718-4114-99D9-96E983969A5F}"/>
              </a:ext>
            </a:extLst>
          </p:cNvPr>
          <p:cNvSpPr>
            <a:spLocks noChangeAspect="1"/>
          </p:cNvSpPr>
          <p:nvPr/>
        </p:nvSpPr>
        <p:spPr bwMode="auto">
          <a:xfrm>
            <a:off x="5895975" y="4395788"/>
            <a:ext cx="71438" cy="71437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258" name="2304 Elipse">
            <a:extLst>
              <a:ext uri="{FF2B5EF4-FFF2-40B4-BE49-F238E27FC236}">
                <a16:creationId xmlns:a16="http://schemas.microsoft.com/office/drawing/2014/main" id="{2ED65729-6C51-4AF6-BAA0-9569ACBDD9FE}"/>
              </a:ext>
            </a:extLst>
          </p:cNvPr>
          <p:cNvSpPr>
            <a:spLocks noChangeAspect="1"/>
          </p:cNvSpPr>
          <p:nvPr/>
        </p:nvSpPr>
        <p:spPr bwMode="auto">
          <a:xfrm>
            <a:off x="5824538" y="4324350"/>
            <a:ext cx="71437" cy="71438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259" name="2305 Elipse">
            <a:extLst>
              <a:ext uri="{FF2B5EF4-FFF2-40B4-BE49-F238E27FC236}">
                <a16:creationId xmlns:a16="http://schemas.microsoft.com/office/drawing/2014/main" id="{2E4B786C-5BAF-4C70-978F-6B6351E9F63B}"/>
              </a:ext>
            </a:extLst>
          </p:cNvPr>
          <p:cNvSpPr>
            <a:spLocks noChangeAspect="1"/>
          </p:cNvSpPr>
          <p:nvPr/>
        </p:nvSpPr>
        <p:spPr bwMode="auto">
          <a:xfrm>
            <a:off x="5753100" y="4395788"/>
            <a:ext cx="71438" cy="71437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260" name="2306 Elipse">
            <a:extLst>
              <a:ext uri="{FF2B5EF4-FFF2-40B4-BE49-F238E27FC236}">
                <a16:creationId xmlns:a16="http://schemas.microsoft.com/office/drawing/2014/main" id="{31FD607D-6D85-411A-A1F5-7711A069BA4F}"/>
              </a:ext>
            </a:extLst>
          </p:cNvPr>
          <p:cNvSpPr>
            <a:spLocks noChangeAspect="1"/>
          </p:cNvSpPr>
          <p:nvPr/>
        </p:nvSpPr>
        <p:spPr bwMode="auto">
          <a:xfrm>
            <a:off x="6048375" y="4548188"/>
            <a:ext cx="71438" cy="71437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261" name="2307 Elipse">
            <a:extLst>
              <a:ext uri="{FF2B5EF4-FFF2-40B4-BE49-F238E27FC236}">
                <a16:creationId xmlns:a16="http://schemas.microsoft.com/office/drawing/2014/main" id="{B9179199-4C19-46A8-A8C1-764A2650C283}"/>
              </a:ext>
            </a:extLst>
          </p:cNvPr>
          <p:cNvSpPr>
            <a:spLocks noChangeAspect="1"/>
          </p:cNvSpPr>
          <p:nvPr/>
        </p:nvSpPr>
        <p:spPr bwMode="auto">
          <a:xfrm>
            <a:off x="5976938" y="4476750"/>
            <a:ext cx="71437" cy="71438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262" name="2308 Elipse">
            <a:extLst>
              <a:ext uri="{FF2B5EF4-FFF2-40B4-BE49-F238E27FC236}">
                <a16:creationId xmlns:a16="http://schemas.microsoft.com/office/drawing/2014/main" id="{A1A9ED32-F31C-49DF-A825-51C35FE5499D}"/>
              </a:ext>
            </a:extLst>
          </p:cNvPr>
          <p:cNvSpPr>
            <a:spLocks noChangeAspect="1"/>
          </p:cNvSpPr>
          <p:nvPr/>
        </p:nvSpPr>
        <p:spPr bwMode="auto">
          <a:xfrm>
            <a:off x="5905500" y="4548188"/>
            <a:ext cx="71438" cy="71437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263" name="2309 Elipse">
            <a:extLst>
              <a:ext uri="{FF2B5EF4-FFF2-40B4-BE49-F238E27FC236}">
                <a16:creationId xmlns:a16="http://schemas.microsoft.com/office/drawing/2014/main" id="{3CDECBE2-4749-47B7-BC47-CC596671F566}"/>
              </a:ext>
            </a:extLst>
          </p:cNvPr>
          <p:cNvSpPr>
            <a:spLocks noChangeAspect="1"/>
          </p:cNvSpPr>
          <p:nvPr/>
        </p:nvSpPr>
        <p:spPr bwMode="auto">
          <a:xfrm>
            <a:off x="6200775" y="4700588"/>
            <a:ext cx="71438" cy="71437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264" name="2310 Elipse">
            <a:extLst>
              <a:ext uri="{FF2B5EF4-FFF2-40B4-BE49-F238E27FC236}">
                <a16:creationId xmlns:a16="http://schemas.microsoft.com/office/drawing/2014/main" id="{A62517D9-26AD-4BF5-AAAE-6E1063FE447B}"/>
              </a:ext>
            </a:extLst>
          </p:cNvPr>
          <p:cNvSpPr>
            <a:spLocks noChangeAspect="1"/>
          </p:cNvSpPr>
          <p:nvPr/>
        </p:nvSpPr>
        <p:spPr bwMode="auto">
          <a:xfrm>
            <a:off x="6129338" y="4629150"/>
            <a:ext cx="71437" cy="71438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265" name="2311 Elipse">
            <a:extLst>
              <a:ext uri="{FF2B5EF4-FFF2-40B4-BE49-F238E27FC236}">
                <a16:creationId xmlns:a16="http://schemas.microsoft.com/office/drawing/2014/main" id="{A9A85ABE-EE4A-4ACC-9DEF-87F4D9839B24}"/>
              </a:ext>
            </a:extLst>
          </p:cNvPr>
          <p:cNvSpPr>
            <a:spLocks noChangeAspect="1"/>
          </p:cNvSpPr>
          <p:nvPr/>
        </p:nvSpPr>
        <p:spPr bwMode="auto">
          <a:xfrm>
            <a:off x="6057900" y="4700588"/>
            <a:ext cx="71438" cy="71437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266" name="2312 Elipse">
            <a:extLst>
              <a:ext uri="{FF2B5EF4-FFF2-40B4-BE49-F238E27FC236}">
                <a16:creationId xmlns:a16="http://schemas.microsoft.com/office/drawing/2014/main" id="{5ED861B3-B894-44E4-9BA0-39E3F13525B3}"/>
              </a:ext>
            </a:extLst>
          </p:cNvPr>
          <p:cNvSpPr>
            <a:spLocks noChangeAspect="1"/>
          </p:cNvSpPr>
          <p:nvPr/>
        </p:nvSpPr>
        <p:spPr bwMode="auto">
          <a:xfrm>
            <a:off x="6353175" y="4852988"/>
            <a:ext cx="71438" cy="71437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267" name="2313 Elipse">
            <a:extLst>
              <a:ext uri="{FF2B5EF4-FFF2-40B4-BE49-F238E27FC236}">
                <a16:creationId xmlns:a16="http://schemas.microsoft.com/office/drawing/2014/main" id="{CC71215D-38EB-446F-BEB3-AA1AFD3B51D9}"/>
              </a:ext>
            </a:extLst>
          </p:cNvPr>
          <p:cNvSpPr>
            <a:spLocks noChangeAspect="1"/>
          </p:cNvSpPr>
          <p:nvPr/>
        </p:nvSpPr>
        <p:spPr bwMode="auto">
          <a:xfrm>
            <a:off x="6281738" y="4781550"/>
            <a:ext cx="71437" cy="71438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268" name="2314 Elipse">
            <a:extLst>
              <a:ext uri="{FF2B5EF4-FFF2-40B4-BE49-F238E27FC236}">
                <a16:creationId xmlns:a16="http://schemas.microsoft.com/office/drawing/2014/main" id="{426A98AA-A2E5-48A9-A322-4C5DB34699C4}"/>
              </a:ext>
            </a:extLst>
          </p:cNvPr>
          <p:cNvSpPr>
            <a:spLocks noChangeAspect="1"/>
          </p:cNvSpPr>
          <p:nvPr/>
        </p:nvSpPr>
        <p:spPr bwMode="auto">
          <a:xfrm>
            <a:off x="6210300" y="4852988"/>
            <a:ext cx="71438" cy="71437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269" name="2315 Elipse">
            <a:extLst>
              <a:ext uri="{FF2B5EF4-FFF2-40B4-BE49-F238E27FC236}">
                <a16:creationId xmlns:a16="http://schemas.microsoft.com/office/drawing/2014/main" id="{68994882-6357-454D-B40D-671E8F33C646}"/>
              </a:ext>
            </a:extLst>
          </p:cNvPr>
          <p:cNvSpPr>
            <a:spLocks noChangeAspect="1"/>
          </p:cNvSpPr>
          <p:nvPr/>
        </p:nvSpPr>
        <p:spPr bwMode="auto">
          <a:xfrm>
            <a:off x="6505575" y="5005388"/>
            <a:ext cx="71438" cy="71437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270" name="2316 Elipse">
            <a:extLst>
              <a:ext uri="{FF2B5EF4-FFF2-40B4-BE49-F238E27FC236}">
                <a16:creationId xmlns:a16="http://schemas.microsoft.com/office/drawing/2014/main" id="{965F461D-7CBE-4B59-B6C9-BDB949769AC4}"/>
              </a:ext>
            </a:extLst>
          </p:cNvPr>
          <p:cNvSpPr>
            <a:spLocks noChangeAspect="1"/>
          </p:cNvSpPr>
          <p:nvPr/>
        </p:nvSpPr>
        <p:spPr bwMode="auto">
          <a:xfrm>
            <a:off x="6434138" y="4933950"/>
            <a:ext cx="71437" cy="71438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271" name="2317 Elipse">
            <a:extLst>
              <a:ext uri="{FF2B5EF4-FFF2-40B4-BE49-F238E27FC236}">
                <a16:creationId xmlns:a16="http://schemas.microsoft.com/office/drawing/2014/main" id="{298E379B-2827-489F-B835-CECF0D763F1A}"/>
              </a:ext>
            </a:extLst>
          </p:cNvPr>
          <p:cNvSpPr>
            <a:spLocks noChangeAspect="1"/>
          </p:cNvSpPr>
          <p:nvPr/>
        </p:nvSpPr>
        <p:spPr bwMode="auto">
          <a:xfrm>
            <a:off x="6362700" y="5005388"/>
            <a:ext cx="71438" cy="71437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272" name="2318 Elipse">
            <a:extLst>
              <a:ext uri="{FF2B5EF4-FFF2-40B4-BE49-F238E27FC236}">
                <a16:creationId xmlns:a16="http://schemas.microsoft.com/office/drawing/2014/main" id="{BAD10E02-CD75-4460-A96C-5270D0F16753}"/>
              </a:ext>
            </a:extLst>
          </p:cNvPr>
          <p:cNvSpPr>
            <a:spLocks noChangeAspect="1"/>
          </p:cNvSpPr>
          <p:nvPr/>
        </p:nvSpPr>
        <p:spPr bwMode="auto">
          <a:xfrm>
            <a:off x="6657975" y="5157788"/>
            <a:ext cx="71438" cy="71437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273" name="2319 Elipse">
            <a:extLst>
              <a:ext uri="{FF2B5EF4-FFF2-40B4-BE49-F238E27FC236}">
                <a16:creationId xmlns:a16="http://schemas.microsoft.com/office/drawing/2014/main" id="{CFD9B31C-C87D-46F0-B2B6-A55D3C63BD90}"/>
              </a:ext>
            </a:extLst>
          </p:cNvPr>
          <p:cNvSpPr>
            <a:spLocks noChangeAspect="1"/>
          </p:cNvSpPr>
          <p:nvPr/>
        </p:nvSpPr>
        <p:spPr bwMode="auto">
          <a:xfrm>
            <a:off x="6586538" y="5086350"/>
            <a:ext cx="71437" cy="71438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274" name="2320 Elipse">
            <a:extLst>
              <a:ext uri="{FF2B5EF4-FFF2-40B4-BE49-F238E27FC236}">
                <a16:creationId xmlns:a16="http://schemas.microsoft.com/office/drawing/2014/main" id="{816A0E13-701E-4264-8459-3581CB3CF4D0}"/>
              </a:ext>
            </a:extLst>
          </p:cNvPr>
          <p:cNvSpPr>
            <a:spLocks noChangeAspect="1"/>
          </p:cNvSpPr>
          <p:nvPr/>
        </p:nvSpPr>
        <p:spPr bwMode="auto">
          <a:xfrm>
            <a:off x="6515100" y="5157788"/>
            <a:ext cx="71438" cy="71437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275" name="2321 Elipse">
            <a:extLst>
              <a:ext uri="{FF2B5EF4-FFF2-40B4-BE49-F238E27FC236}">
                <a16:creationId xmlns:a16="http://schemas.microsoft.com/office/drawing/2014/main" id="{AE67FD0D-058A-4E81-8A7C-9DB03F33E04A}"/>
              </a:ext>
            </a:extLst>
          </p:cNvPr>
          <p:cNvSpPr>
            <a:spLocks noChangeAspect="1"/>
          </p:cNvSpPr>
          <p:nvPr/>
        </p:nvSpPr>
        <p:spPr bwMode="auto">
          <a:xfrm>
            <a:off x="6810375" y="5310188"/>
            <a:ext cx="71438" cy="71437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276" name="2322 Elipse">
            <a:extLst>
              <a:ext uri="{FF2B5EF4-FFF2-40B4-BE49-F238E27FC236}">
                <a16:creationId xmlns:a16="http://schemas.microsoft.com/office/drawing/2014/main" id="{2FDEEC8C-C0A9-4DA4-8FE5-C7D1018D2541}"/>
              </a:ext>
            </a:extLst>
          </p:cNvPr>
          <p:cNvSpPr>
            <a:spLocks noChangeAspect="1"/>
          </p:cNvSpPr>
          <p:nvPr/>
        </p:nvSpPr>
        <p:spPr bwMode="auto">
          <a:xfrm>
            <a:off x="6738938" y="5238750"/>
            <a:ext cx="71437" cy="71438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277" name="2323 Elipse">
            <a:extLst>
              <a:ext uri="{FF2B5EF4-FFF2-40B4-BE49-F238E27FC236}">
                <a16:creationId xmlns:a16="http://schemas.microsoft.com/office/drawing/2014/main" id="{17E9FE55-3CB0-4561-809B-C199C4C4115B}"/>
              </a:ext>
            </a:extLst>
          </p:cNvPr>
          <p:cNvSpPr>
            <a:spLocks noChangeAspect="1"/>
          </p:cNvSpPr>
          <p:nvPr/>
        </p:nvSpPr>
        <p:spPr bwMode="auto">
          <a:xfrm>
            <a:off x="6667500" y="5310188"/>
            <a:ext cx="71438" cy="71437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278" name="2324 Elipse">
            <a:extLst>
              <a:ext uri="{FF2B5EF4-FFF2-40B4-BE49-F238E27FC236}">
                <a16:creationId xmlns:a16="http://schemas.microsoft.com/office/drawing/2014/main" id="{EA7ABB3D-C84B-47A8-88C7-677837204272}"/>
              </a:ext>
            </a:extLst>
          </p:cNvPr>
          <p:cNvSpPr>
            <a:spLocks noChangeAspect="1"/>
          </p:cNvSpPr>
          <p:nvPr/>
        </p:nvSpPr>
        <p:spPr bwMode="auto">
          <a:xfrm>
            <a:off x="6962775" y="5462588"/>
            <a:ext cx="71438" cy="71437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279" name="2325 Elipse">
            <a:extLst>
              <a:ext uri="{FF2B5EF4-FFF2-40B4-BE49-F238E27FC236}">
                <a16:creationId xmlns:a16="http://schemas.microsoft.com/office/drawing/2014/main" id="{D84233D1-FDBD-4E45-B949-F3771248B059}"/>
              </a:ext>
            </a:extLst>
          </p:cNvPr>
          <p:cNvSpPr>
            <a:spLocks noChangeAspect="1"/>
          </p:cNvSpPr>
          <p:nvPr/>
        </p:nvSpPr>
        <p:spPr bwMode="auto">
          <a:xfrm>
            <a:off x="6891338" y="5391150"/>
            <a:ext cx="71437" cy="71438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280" name="2326 Elipse">
            <a:extLst>
              <a:ext uri="{FF2B5EF4-FFF2-40B4-BE49-F238E27FC236}">
                <a16:creationId xmlns:a16="http://schemas.microsoft.com/office/drawing/2014/main" id="{891ED971-ED59-46DE-A654-BFD7D8C32B6B}"/>
              </a:ext>
            </a:extLst>
          </p:cNvPr>
          <p:cNvSpPr>
            <a:spLocks noChangeAspect="1"/>
          </p:cNvSpPr>
          <p:nvPr/>
        </p:nvSpPr>
        <p:spPr bwMode="auto">
          <a:xfrm>
            <a:off x="6819900" y="5462588"/>
            <a:ext cx="71438" cy="71437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281" name="2327 Elipse">
            <a:extLst>
              <a:ext uri="{FF2B5EF4-FFF2-40B4-BE49-F238E27FC236}">
                <a16:creationId xmlns:a16="http://schemas.microsoft.com/office/drawing/2014/main" id="{EB79D893-A135-428B-8EA7-46565F2C6243}"/>
              </a:ext>
            </a:extLst>
          </p:cNvPr>
          <p:cNvSpPr>
            <a:spLocks noChangeAspect="1"/>
          </p:cNvSpPr>
          <p:nvPr/>
        </p:nvSpPr>
        <p:spPr bwMode="auto">
          <a:xfrm>
            <a:off x="7115175" y="5614988"/>
            <a:ext cx="71438" cy="71437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282" name="2328 Elipse">
            <a:extLst>
              <a:ext uri="{FF2B5EF4-FFF2-40B4-BE49-F238E27FC236}">
                <a16:creationId xmlns:a16="http://schemas.microsoft.com/office/drawing/2014/main" id="{DB9459A3-0355-4AC1-A2BF-400B0AC50365}"/>
              </a:ext>
            </a:extLst>
          </p:cNvPr>
          <p:cNvSpPr>
            <a:spLocks noChangeAspect="1"/>
          </p:cNvSpPr>
          <p:nvPr/>
        </p:nvSpPr>
        <p:spPr bwMode="auto">
          <a:xfrm>
            <a:off x="7043738" y="5543550"/>
            <a:ext cx="71437" cy="71438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283" name="2329 Elipse">
            <a:extLst>
              <a:ext uri="{FF2B5EF4-FFF2-40B4-BE49-F238E27FC236}">
                <a16:creationId xmlns:a16="http://schemas.microsoft.com/office/drawing/2014/main" id="{77D3C5D8-A86A-49C3-82A7-5380FD9EC2CF}"/>
              </a:ext>
            </a:extLst>
          </p:cNvPr>
          <p:cNvSpPr>
            <a:spLocks noChangeAspect="1"/>
          </p:cNvSpPr>
          <p:nvPr/>
        </p:nvSpPr>
        <p:spPr bwMode="auto">
          <a:xfrm>
            <a:off x="6972300" y="5614988"/>
            <a:ext cx="71438" cy="71437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284" name="2330 Elipse">
            <a:extLst>
              <a:ext uri="{FF2B5EF4-FFF2-40B4-BE49-F238E27FC236}">
                <a16:creationId xmlns:a16="http://schemas.microsoft.com/office/drawing/2014/main" id="{12F4EB1A-4297-4F3A-83D1-3E26B46A2E80}"/>
              </a:ext>
            </a:extLst>
          </p:cNvPr>
          <p:cNvSpPr>
            <a:spLocks noChangeAspect="1"/>
          </p:cNvSpPr>
          <p:nvPr/>
        </p:nvSpPr>
        <p:spPr bwMode="auto">
          <a:xfrm>
            <a:off x="7267575" y="5767388"/>
            <a:ext cx="71438" cy="71437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285" name="2331 Elipse">
            <a:extLst>
              <a:ext uri="{FF2B5EF4-FFF2-40B4-BE49-F238E27FC236}">
                <a16:creationId xmlns:a16="http://schemas.microsoft.com/office/drawing/2014/main" id="{CD1DB50B-DBF1-4275-A728-17267C23B883}"/>
              </a:ext>
            </a:extLst>
          </p:cNvPr>
          <p:cNvSpPr>
            <a:spLocks noChangeAspect="1"/>
          </p:cNvSpPr>
          <p:nvPr/>
        </p:nvSpPr>
        <p:spPr bwMode="auto">
          <a:xfrm>
            <a:off x="7196138" y="5695950"/>
            <a:ext cx="71437" cy="71438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286" name="2332 Elipse">
            <a:extLst>
              <a:ext uri="{FF2B5EF4-FFF2-40B4-BE49-F238E27FC236}">
                <a16:creationId xmlns:a16="http://schemas.microsoft.com/office/drawing/2014/main" id="{342CB8DF-AC39-43C4-9F8D-FA5363D580EE}"/>
              </a:ext>
            </a:extLst>
          </p:cNvPr>
          <p:cNvSpPr>
            <a:spLocks noChangeAspect="1"/>
          </p:cNvSpPr>
          <p:nvPr/>
        </p:nvSpPr>
        <p:spPr bwMode="auto">
          <a:xfrm>
            <a:off x="7124700" y="5767388"/>
            <a:ext cx="71438" cy="71437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287" name="2333 Elipse">
            <a:extLst>
              <a:ext uri="{FF2B5EF4-FFF2-40B4-BE49-F238E27FC236}">
                <a16:creationId xmlns:a16="http://schemas.microsoft.com/office/drawing/2014/main" id="{BFAD2CF1-9FC5-41D5-A827-422761C2586B}"/>
              </a:ext>
            </a:extLst>
          </p:cNvPr>
          <p:cNvSpPr>
            <a:spLocks noChangeAspect="1"/>
          </p:cNvSpPr>
          <p:nvPr/>
        </p:nvSpPr>
        <p:spPr bwMode="auto">
          <a:xfrm>
            <a:off x="7419975" y="5919788"/>
            <a:ext cx="71438" cy="71437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288" name="2334 Elipse">
            <a:extLst>
              <a:ext uri="{FF2B5EF4-FFF2-40B4-BE49-F238E27FC236}">
                <a16:creationId xmlns:a16="http://schemas.microsoft.com/office/drawing/2014/main" id="{3FD3A3A6-EF25-4081-8C43-8B697785FA11}"/>
              </a:ext>
            </a:extLst>
          </p:cNvPr>
          <p:cNvSpPr>
            <a:spLocks noChangeAspect="1"/>
          </p:cNvSpPr>
          <p:nvPr/>
        </p:nvSpPr>
        <p:spPr bwMode="auto">
          <a:xfrm>
            <a:off x="7348538" y="5848350"/>
            <a:ext cx="71437" cy="71438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289" name="2335 Elipse">
            <a:extLst>
              <a:ext uri="{FF2B5EF4-FFF2-40B4-BE49-F238E27FC236}">
                <a16:creationId xmlns:a16="http://schemas.microsoft.com/office/drawing/2014/main" id="{A15A092B-BB09-4B4D-BF45-057DBF3BFEC7}"/>
              </a:ext>
            </a:extLst>
          </p:cNvPr>
          <p:cNvSpPr>
            <a:spLocks noChangeAspect="1"/>
          </p:cNvSpPr>
          <p:nvPr/>
        </p:nvSpPr>
        <p:spPr bwMode="auto">
          <a:xfrm>
            <a:off x="7277100" y="5919788"/>
            <a:ext cx="71438" cy="71437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290" name="2336 Elipse">
            <a:extLst>
              <a:ext uri="{FF2B5EF4-FFF2-40B4-BE49-F238E27FC236}">
                <a16:creationId xmlns:a16="http://schemas.microsoft.com/office/drawing/2014/main" id="{D574D321-A780-4CC2-92AA-BDBD5B44F249}"/>
              </a:ext>
            </a:extLst>
          </p:cNvPr>
          <p:cNvSpPr>
            <a:spLocks noChangeAspect="1"/>
          </p:cNvSpPr>
          <p:nvPr/>
        </p:nvSpPr>
        <p:spPr bwMode="auto">
          <a:xfrm>
            <a:off x="7572375" y="6072188"/>
            <a:ext cx="71438" cy="71437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291" name="2337 Elipse">
            <a:extLst>
              <a:ext uri="{FF2B5EF4-FFF2-40B4-BE49-F238E27FC236}">
                <a16:creationId xmlns:a16="http://schemas.microsoft.com/office/drawing/2014/main" id="{C68E59E0-E9AB-4604-85AB-31CDE0581E7C}"/>
              </a:ext>
            </a:extLst>
          </p:cNvPr>
          <p:cNvSpPr>
            <a:spLocks noChangeAspect="1"/>
          </p:cNvSpPr>
          <p:nvPr/>
        </p:nvSpPr>
        <p:spPr bwMode="auto">
          <a:xfrm>
            <a:off x="7500938" y="6000750"/>
            <a:ext cx="71437" cy="71438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292" name="2338 Elipse">
            <a:extLst>
              <a:ext uri="{FF2B5EF4-FFF2-40B4-BE49-F238E27FC236}">
                <a16:creationId xmlns:a16="http://schemas.microsoft.com/office/drawing/2014/main" id="{7E722F25-9169-4C07-A687-388E0AB13D15}"/>
              </a:ext>
            </a:extLst>
          </p:cNvPr>
          <p:cNvSpPr>
            <a:spLocks noChangeAspect="1"/>
          </p:cNvSpPr>
          <p:nvPr/>
        </p:nvSpPr>
        <p:spPr bwMode="auto">
          <a:xfrm>
            <a:off x="7429500" y="6072188"/>
            <a:ext cx="71438" cy="71437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293" name="2339 Elipse">
            <a:extLst>
              <a:ext uri="{FF2B5EF4-FFF2-40B4-BE49-F238E27FC236}">
                <a16:creationId xmlns:a16="http://schemas.microsoft.com/office/drawing/2014/main" id="{059FDA52-1AC3-4E46-BA30-2931F75EF3B9}"/>
              </a:ext>
            </a:extLst>
          </p:cNvPr>
          <p:cNvSpPr>
            <a:spLocks noChangeAspect="1"/>
          </p:cNvSpPr>
          <p:nvPr/>
        </p:nvSpPr>
        <p:spPr bwMode="auto">
          <a:xfrm>
            <a:off x="7724775" y="6224588"/>
            <a:ext cx="71438" cy="71437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294" name="2340 Elipse">
            <a:extLst>
              <a:ext uri="{FF2B5EF4-FFF2-40B4-BE49-F238E27FC236}">
                <a16:creationId xmlns:a16="http://schemas.microsoft.com/office/drawing/2014/main" id="{1B855867-FB40-4B4C-B4E6-E9325898F6BD}"/>
              </a:ext>
            </a:extLst>
          </p:cNvPr>
          <p:cNvSpPr>
            <a:spLocks noChangeAspect="1"/>
          </p:cNvSpPr>
          <p:nvPr/>
        </p:nvSpPr>
        <p:spPr bwMode="auto">
          <a:xfrm>
            <a:off x="7653338" y="6153150"/>
            <a:ext cx="71437" cy="71438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295" name="2341 Elipse">
            <a:extLst>
              <a:ext uri="{FF2B5EF4-FFF2-40B4-BE49-F238E27FC236}">
                <a16:creationId xmlns:a16="http://schemas.microsoft.com/office/drawing/2014/main" id="{F39798C3-FB66-4064-846C-F4477C9753D1}"/>
              </a:ext>
            </a:extLst>
          </p:cNvPr>
          <p:cNvSpPr>
            <a:spLocks noChangeAspect="1"/>
          </p:cNvSpPr>
          <p:nvPr/>
        </p:nvSpPr>
        <p:spPr bwMode="auto">
          <a:xfrm>
            <a:off x="7581900" y="6224588"/>
            <a:ext cx="71438" cy="71437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296" name="2342 Elipse">
            <a:extLst>
              <a:ext uri="{FF2B5EF4-FFF2-40B4-BE49-F238E27FC236}">
                <a16:creationId xmlns:a16="http://schemas.microsoft.com/office/drawing/2014/main" id="{56F9B1A1-6E41-4957-AFF6-0F0558576159}"/>
              </a:ext>
            </a:extLst>
          </p:cNvPr>
          <p:cNvSpPr>
            <a:spLocks noChangeAspect="1"/>
          </p:cNvSpPr>
          <p:nvPr/>
        </p:nvSpPr>
        <p:spPr bwMode="auto">
          <a:xfrm>
            <a:off x="7877175" y="6376988"/>
            <a:ext cx="71438" cy="71437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297" name="2343 Elipse">
            <a:extLst>
              <a:ext uri="{FF2B5EF4-FFF2-40B4-BE49-F238E27FC236}">
                <a16:creationId xmlns:a16="http://schemas.microsoft.com/office/drawing/2014/main" id="{93E97816-696A-4C7E-B2A5-046EDCC8437E}"/>
              </a:ext>
            </a:extLst>
          </p:cNvPr>
          <p:cNvSpPr>
            <a:spLocks noChangeAspect="1"/>
          </p:cNvSpPr>
          <p:nvPr/>
        </p:nvSpPr>
        <p:spPr bwMode="auto">
          <a:xfrm>
            <a:off x="7805738" y="6305550"/>
            <a:ext cx="71437" cy="71438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298" name="2344 Elipse">
            <a:extLst>
              <a:ext uri="{FF2B5EF4-FFF2-40B4-BE49-F238E27FC236}">
                <a16:creationId xmlns:a16="http://schemas.microsoft.com/office/drawing/2014/main" id="{165B088F-BFC0-421B-B80F-96E794A6575C}"/>
              </a:ext>
            </a:extLst>
          </p:cNvPr>
          <p:cNvSpPr>
            <a:spLocks noChangeAspect="1"/>
          </p:cNvSpPr>
          <p:nvPr/>
        </p:nvSpPr>
        <p:spPr bwMode="auto">
          <a:xfrm>
            <a:off x="7734300" y="6376988"/>
            <a:ext cx="71438" cy="71437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299" name="2345 Elipse">
            <a:extLst>
              <a:ext uri="{FF2B5EF4-FFF2-40B4-BE49-F238E27FC236}">
                <a16:creationId xmlns:a16="http://schemas.microsoft.com/office/drawing/2014/main" id="{E1B9DCEC-5F4B-4177-9CE3-9C899321DAE6}"/>
              </a:ext>
            </a:extLst>
          </p:cNvPr>
          <p:cNvSpPr>
            <a:spLocks noChangeAspect="1"/>
          </p:cNvSpPr>
          <p:nvPr/>
        </p:nvSpPr>
        <p:spPr bwMode="auto">
          <a:xfrm>
            <a:off x="8029575" y="6529388"/>
            <a:ext cx="71438" cy="71437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300" name="2346 Elipse">
            <a:extLst>
              <a:ext uri="{FF2B5EF4-FFF2-40B4-BE49-F238E27FC236}">
                <a16:creationId xmlns:a16="http://schemas.microsoft.com/office/drawing/2014/main" id="{24039402-B0BF-4946-8DE8-86E251FC3CF2}"/>
              </a:ext>
            </a:extLst>
          </p:cNvPr>
          <p:cNvSpPr>
            <a:spLocks noChangeAspect="1"/>
          </p:cNvSpPr>
          <p:nvPr/>
        </p:nvSpPr>
        <p:spPr bwMode="auto">
          <a:xfrm>
            <a:off x="7958138" y="6457950"/>
            <a:ext cx="71437" cy="71438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301" name="2347 Elipse">
            <a:extLst>
              <a:ext uri="{FF2B5EF4-FFF2-40B4-BE49-F238E27FC236}">
                <a16:creationId xmlns:a16="http://schemas.microsoft.com/office/drawing/2014/main" id="{5C2C9ED0-52D6-4EBE-BC32-68DFEF1EE5B8}"/>
              </a:ext>
            </a:extLst>
          </p:cNvPr>
          <p:cNvSpPr>
            <a:spLocks noChangeAspect="1"/>
          </p:cNvSpPr>
          <p:nvPr/>
        </p:nvSpPr>
        <p:spPr bwMode="auto">
          <a:xfrm>
            <a:off x="7886700" y="6529388"/>
            <a:ext cx="71438" cy="71437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302" name="2348 Elipse">
            <a:extLst>
              <a:ext uri="{FF2B5EF4-FFF2-40B4-BE49-F238E27FC236}">
                <a16:creationId xmlns:a16="http://schemas.microsoft.com/office/drawing/2014/main" id="{8A3130CF-983A-4F83-B012-789314FF2BE7}"/>
              </a:ext>
            </a:extLst>
          </p:cNvPr>
          <p:cNvSpPr>
            <a:spLocks noChangeAspect="1"/>
          </p:cNvSpPr>
          <p:nvPr/>
        </p:nvSpPr>
        <p:spPr bwMode="auto">
          <a:xfrm>
            <a:off x="8181975" y="6681788"/>
            <a:ext cx="71438" cy="71437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303" name="2349 Elipse">
            <a:extLst>
              <a:ext uri="{FF2B5EF4-FFF2-40B4-BE49-F238E27FC236}">
                <a16:creationId xmlns:a16="http://schemas.microsoft.com/office/drawing/2014/main" id="{EC2357EC-B7C9-4F5F-B9D1-0DC59FBD52D2}"/>
              </a:ext>
            </a:extLst>
          </p:cNvPr>
          <p:cNvSpPr>
            <a:spLocks noChangeAspect="1"/>
          </p:cNvSpPr>
          <p:nvPr/>
        </p:nvSpPr>
        <p:spPr bwMode="auto">
          <a:xfrm>
            <a:off x="8110538" y="6610350"/>
            <a:ext cx="71437" cy="71438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304" name="2350 Elipse">
            <a:extLst>
              <a:ext uri="{FF2B5EF4-FFF2-40B4-BE49-F238E27FC236}">
                <a16:creationId xmlns:a16="http://schemas.microsoft.com/office/drawing/2014/main" id="{057ECA11-74F3-49E7-993D-AA6F792C958F}"/>
              </a:ext>
            </a:extLst>
          </p:cNvPr>
          <p:cNvSpPr>
            <a:spLocks noChangeAspect="1"/>
          </p:cNvSpPr>
          <p:nvPr/>
        </p:nvSpPr>
        <p:spPr bwMode="auto">
          <a:xfrm>
            <a:off x="8039100" y="6681788"/>
            <a:ext cx="71438" cy="71437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305" name="2351 Elipse">
            <a:extLst>
              <a:ext uri="{FF2B5EF4-FFF2-40B4-BE49-F238E27FC236}">
                <a16:creationId xmlns:a16="http://schemas.microsoft.com/office/drawing/2014/main" id="{F321E17B-AB14-4D89-8A74-A291E0FB4BD9}"/>
              </a:ext>
            </a:extLst>
          </p:cNvPr>
          <p:cNvSpPr>
            <a:spLocks noChangeAspect="1"/>
          </p:cNvSpPr>
          <p:nvPr/>
        </p:nvSpPr>
        <p:spPr bwMode="auto">
          <a:xfrm>
            <a:off x="8334375" y="6834188"/>
            <a:ext cx="71438" cy="71437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306" name="2352 Elipse">
            <a:extLst>
              <a:ext uri="{FF2B5EF4-FFF2-40B4-BE49-F238E27FC236}">
                <a16:creationId xmlns:a16="http://schemas.microsoft.com/office/drawing/2014/main" id="{F3CE46AF-DAB3-4606-8A5D-E9CD323A74E2}"/>
              </a:ext>
            </a:extLst>
          </p:cNvPr>
          <p:cNvSpPr>
            <a:spLocks noChangeAspect="1"/>
          </p:cNvSpPr>
          <p:nvPr/>
        </p:nvSpPr>
        <p:spPr bwMode="auto">
          <a:xfrm>
            <a:off x="8262938" y="6762750"/>
            <a:ext cx="71437" cy="71438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307" name="2353 Elipse">
            <a:extLst>
              <a:ext uri="{FF2B5EF4-FFF2-40B4-BE49-F238E27FC236}">
                <a16:creationId xmlns:a16="http://schemas.microsoft.com/office/drawing/2014/main" id="{1DFFB5C5-A0CD-4DF5-8C28-C712CB333502}"/>
              </a:ext>
            </a:extLst>
          </p:cNvPr>
          <p:cNvSpPr>
            <a:spLocks noChangeAspect="1"/>
          </p:cNvSpPr>
          <p:nvPr/>
        </p:nvSpPr>
        <p:spPr bwMode="auto">
          <a:xfrm>
            <a:off x="8191500" y="6834188"/>
            <a:ext cx="71438" cy="71437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308" name="2354 Elipse">
            <a:extLst>
              <a:ext uri="{FF2B5EF4-FFF2-40B4-BE49-F238E27FC236}">
                <a16:creationId xmlns:a16="http://schemas.microsoft.com/office/drawing/2014/main" id="{9E3EB525-41CF-468A-AB94-857E7F6C7DB2}"/>
              </a:ext>
            </a:extLst>
          </p:cNvPr>
          <p:cNvSpPr>
            <a:spLocks noChangeAspect="1"/>
          </p:cNvSpPr>
          <p:nvPr/>
        </p:nvSpPr>
        <p:spPr bwMode="auto">
          <a:xfrm>
            <a:off x="5214938" y="4000500"/>
            <a:ext cx="71437" cy="71438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309" name="2355 Elipse">
            <a:extLst>
              <a:ext uri="{FF2B5EF4-FFF2-40B4-BE49-F238E27FC236}">
                <a16:creationId xmlns:a16="http://schemas.microsoft.com/office/drawing/2014/main" id="{49D3893B-F5D7-4493-A42D-FE0E602B75E8}"/>
              </a:ext>
            </a:extLst>
          </p:cNvPr>
          <p:cNvSpPr>
            <a:spLocks noChangeAspect="1"/>
          </p:cNvSpPr>
          <p:nvPr/>
        </p:nvSpPr>
        <p:spPr bwMode="auto">
          <a:xfrm>
            <a:off x="5143500" y="3929063"/>
            <a:ext cx="71438" cy="71437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310" name="2356 Elipse">
            <a:extLst>
              <a:ext uri="{FF2B5EF4-FFF2-40B4-BE49-F238E27FC236}">
                <a16:creationId xmlns:a16="http://schemas.microsoft.com/office/drawing/2014/main" id="{A1F278AC-0E7F-4DF6-89FD-CA5DE7B2157B}"/>
              </a:ext>
            </a:extLst>
          </p:cNvPr>
          <p:cNvSpPr>
            <a:spLocks noChangeAspect="1"/>
          </p:cNvSpPr>
          <p:nvPr/>
        </p:nvSpPr>
        <p:spPr bwMode="auto">
          <a:xfrm>
            <a:off x="5072063" y="4000500"/>
            <a:ext cx="71437" cy="71438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311" name="2357 Elipse">
            <a:extLst>
              <a:ext uri="{FF2B5EF4-FFF2-40B4-BE49-F238E27FC236}">
                <a16:creationId xmlns:a16="http://schemas.microsoft.com/office/drawing/2014/main" id="{E2982C25-4369-46D0-8CA2-2B52CA326787}"/>
              </a:ext>
            </a:extLst>
          </p:cNvPr>
          <p:cNvSpPr>
            <a:spLocks noChangeAspect="1"/>
          </p:cNvSpPr>
          <p:nvPr/>
        </p:nvSpPr>
        <p:spPr bwMode="auto">
          <a:xfrm>
            <a:off x="5367338" y="4152900"/>
            <a:ext cx="71437" cy="71438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312" name="2358 Elipse">
            <a:extLst>
              <a:ext uri="{FF2B5EF4-FFF2-40B4-BE49-F238E27FC236}">
                <a16:creationId xmlns:a16="http://schemas.microsoft.com/office/drawing/2014/main" id="{544B5910-54C7-44DA-B2D0-894EEC27371F}"/>
              </a:ext>
            </a:extLst>
          </p:cNvPr>
          <p:cNvSpPr>
            <a:spLocks noChangeAspect="1"/>
          </p:cNvSpPr>
          <p:nvPr/>
        </p:nvSpPr>
        <p:spPr bwMode="auto">
          <a:xfrm>
            <a:off x="5295900" y="4081463"/>
            <a:ext cx="71438" cy="71437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313" name="2359 Elipse">
            <a:extLst>
              <a:ext uri="{FF2B5EF4-FFF2-40B4-BE49-F238E27FC236}">
                <a16:creationId xmlns:a16="http://schemas.microsoft.com/office/drawing/2014/main" id="{CA4F35A3-4691-4347-915D-1E878C03B8AE}"/>
              </a:ext>
            </a:extLst>
          </p:cNvPr>
          <p:cNvSpPr>
            <a:spLocks noChangeAspect="1"/>
          </p:cNvSpPr>
          <p:nvPr/>
        </p:nvSpPr>
        <p:spPr bwMode="auto">
          <a:xfrm>
            <a:off x="5224463" y="4152900"/>
            <a:ext cx="71437" cy="71438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314" name="2360 Elipse">
            <a:extLst>
              <a:ext uri="{FF2B5EF4-FFF2-40B4-BE49-F238E27FC236}">
                <a16:creationId xmlns:a16="http://schemas.microsoft.com/office/drawing/2014/main" id="{2F37F9E2-ABAE-4E60-921F-843AB8979622}"/>
              </a:ext>
            </a:extLst>
          </p:cNvPr>
          <p:cNvSpPr>
            <a:spLocks noChangeAspect="1"/>
          </p:cNvSpPr>
          <p:nvPr/>
        </p:nvSpPr>
        <p:spPr bwMode="auto">
          <a:xfrm>
            <a:off x="5519738" y="4305300"/>
            <a:ext cx="71437" cy="71438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315" name="2361 Elipse">
            <a:extLst>
              <a:ext uri="{FF2B5EF4-FFF2-40B4-BE49-F238E27FC236}">
                <a16:creationId xmlns:a16="http://schemas.microsoft.com/office/drawing/2014/main" id="{804F0893-C0AA-4405-A204-055215C5C150}"/>
              </a:ext>
            </a:extLst>
          </p:cNvPr>
          <p:cNvSpPr>
            <a:spLocks noChangeAspect="1"/>
          </p:cNvSpPr>
          <p:nvPr/>
        </p:nvSpPr>
        <p:spPr bwMode="auto">
          <a:xfrm>
            <a:off x="5448300" y="4233863"/>
            <a:ext cx="71438" cy="71437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316" name="2362 Elipse">
            <a:extLst>
              <a:ext uri="{FF2B5EF4-FFF2-40B4-BE49-F238E27FC236}">
                <a16:creationId xmlns:a16="http://schemas.microsoft.com/office/drawing/2014/main" id="{9BA5FE27-2604-40B0-9509-642FF37B66E1}"/>
              </a:ext>
            </a:extLst>
          </p:cNvPr>
          <p:cNvSpPr>
            <a:spLocks noChangeAspect="1"/>
          </p:cNvSpPr>
          <p:nvPr/>
        </p:nvSpPr>
        <p:spPr bwMode="auto">
          <a:xfrm>
            <a:off x="5376863" y="4305300"/>
            <a:ext cx="71437" cy="71438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317" name="2363 Elipse">
            <a:extLst>
              <a:ext uri="{FF2B5EF4-FFF2-40B4-BE49-F238E27FC236}">
                <a16:creationId xmlns:a16="http://schemas.microsoft.com/office/drawing/2014/main" id="{15714EC7-61D2-4E2E-8DA9-7243D28E0D5F}"/>
              </a:ext>
            </a:extLst>
          </p:cNvPr>
          <p:cNvSpPr>
            <a:spLocks noChangeAspect="1"/>
          </p:cNvSpPr>
          <p:nvPr/>
        </p:nvSpPr>
        <p:spPr bwMode="auto">
          <a:xfrm>
            <a:off x="5672138" y="4457700"/>
            <a:ext cx="71437" cy="71438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318" name="2364 Elipse">
            <a:extLst>
              <a:ext uri="{FF2B5EF4-FFF2-40B4-BE49-F238E27FC236}">
                <a16:creationId xmlns:a16="http://schemas.microsoft.com/office/drawing/2014/main" id="{781D02D5-9178-4550-BAF2-CAD837DF7C4F}"/>
              </a:ext>
            </a:extLst>
          </p:cNvPr>
          <p:cNvSpPr>
            <a:spLocks noChangeAspect="1"/>
          </p:cNvSpPr>
          <p:nvPr/>
        </p:nvSpPr>
        <p:spPr bwMode="auto">
          <a:xfrm>
            <a:off x="5600700" y="4386263"/>
            <a:ext cx="71438" cy="71437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319" name="2365 Elipse">
            <a:extLst>
              <a:ext uri="{FF2B5EF4-FFF2-40B4-BE49-F238E27FC236}">
                <a16:creationId xmlns:a16="http://schemas.microsoft.com/office/drawing/2014/main" id="{58319F61-75A0-4BA5-B271-0C2A2D31C934}"/>
              </a:ext>
            </a:extLst>
          </p:cNvPr>
          <p:cNvSpPr>
            <a:spLocks noChangeAspect="1"/>
          </p:cNvSpPr>
          <p:nvPr/>
        </p:nvSpPr>
        <p:spPr bwMode="auto">
          <a:xfrm>
            <a:off x="5529263" y="4457700"/>
            <a:ext cx="71437" cy="71438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320" name="2366 Elipse">
            <a:extLst>
              <a:ext uri="{FF2B5EF4-FFF2-40B4-BE49-F238E27FC236}">
                <a16:creationId xmlns:a16="http://schemas.microsoft.com/office/drawing/2014/main" id="{98929482-A003-4FE7-9F89-C59D52516B6E}"/>
              </a:ext>
            </a:extLst>
          </p:cNvPr>
          <p:cNvSpPr>
            <a:spLocks noChangeAspect="1"/>
          </p:cNvSpPr>
          <p:nvPr/>
        </p:nvSpPr>
        <p:spPr bwMode="auto">
          <a:xfrm>
            <a:off x="5824538" y="4610100"/>
            <a:ext cx="71437" cy="71438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321" name="2367 Elipse">
            <a:extLst>
              <a:ext uri="{FF2B5EF4-FFF2-40B4-BE49-F238E27FC236}">
                <a16:creationId xmlns:a16="http://schemas.microsoft.com/office/drawing/2014/main" id="{00E0DF11-F255-47E4-ADFD-CA960ABD66D9}"/>
              </a:ext>
            </a:extLst>
          </p:cNvPr>
          <p:cNvSpPr>
            <a:spLocks noChangeAspect="1"/>
          </p:cNvSpPr>
          <p:nvPr/>
        </p:nvSpPr>
        <p:spPr bwMode="auto">
          <a:xfrm>
            <a:off x="5753100" y="4538663"/>
            <a:ext cx="71438" cy="71437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322" name="2368 Elipse">
            <a:extLst>
              <a:ext uri="{FF2B5EF4-FFF2-40B4-BE49-F238E27FC236}">
                <a16:creationId xmlns:a16="http://schemas.microsoft.com/office/drawing/2014/main" id="{39A93410-78F7-468A-AC0C-54DA1B0E8BA1}"/>
              </a:ext>
            </a:extLst>
          </p:cNvPr>
          <p:cNvSpPr>
            <a:spLocks noChangeAspect="1"/>
          </p:cNvSpPr>
          <p:nvPr/>
        </p:nvSpPr>
        <p:spPr bwMode="auto">
          <a:xfrm>
            <a:off x="5681663" y="4610100"/>
            <a:ext cx="71437" cy="71438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323" name="2369 Elipse">
            <a:extLst>
              <a:ext uri="{FF2B5EF4-FFF2-40B4-BE49-F238E27FC236}">
                <a16:creationId xmlns:a16="http://schemas.microsoft.com/office/drawing/2014/main" id="{F426167E-CF9A-404F-A4E6-1A70B61BFDC1}"/>
              </a:ext>
            </a:extLst>
          </p:cNvPr>
          <p:cNvSpPr>
            <a:spLocks noChangeAspect="1"/>
          </p:cNvSpPr>
          <p:nvPr/>
        </p:nvSpPr>
        <p:spPr bwMode="auto">
          <a:xfrm>
            <a:off x="5976938" y="4762500"/>
            <a:ext cx="71437" cy="71438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324" name="2370 Elipse">
            <a:extLst>
              <a:ext uri="{FF2B5EF4-FFF2-40B4-BE49-F238E27FC236}">
                <a16:creationId xmlns:a16="http://schemas.microsoft.com/office/drawing/2014/main" id="{2D5025D6-E616-4F45-A3ED-68A9DD3E4B2A}"/>
              </a:ext>
            </a:extLst>
          </p:cNvPr>
          <p:cNvSpPr>
            <a:spLocks noChangeAspect="1"/>
          </p:cNvSpPr>
          <p:nvPr/>
        </p:nvSpPr>
        <p:spPr bwMode="auto">
          <a:xfrm>
            <a:off x="5905500" y="4691063"/>
            <a:ext cx="71438" cy="71437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325" name="2371 Elipse">
            <a:extLst>
              <a:ext uri="{FF2B5EF4-FFF2-40B4-BE49-F238E27FC236}">
                <a16:creationId xmlns:a16="http://schemas.microsoft.com/office/drawing/2014/main" id="{922739B8-68D7-4391-BBDA-36D242F10D38}"/>
              </a:ext>
            </a:extLst>
          </p:cNvPr>
          <p:cNvSpPr>
            <a:spLocks noChangeAspect="1"/>
          </p:cNvSpPr>
          <p:nvPr/>
        </p:nvSpPr>
        <p:spPr bwMode="auto">
          <a:xfrm>
            <a:off x="5834063" y="4762500"/>
            <a:ext cx="71437" cy="71438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326" name="2372 Elipse">
            <a:extLst>
              <a:ext uri="{FF2B5EF4-FFF2-40B4-BE49-F238E27FC236}">
                <a16:creationId xmlns:a16="http://schemas.microsoft.com/office/drawing/2014/main" id="{2190C86B-61AD-4B4C-A720-5AB6B338DE5F}"/>
              </a:ext>
            </a:extLst>
          </p:cNvPr>
          <p:cNvSpPr>
            <a:spLocks noChangeAspect="1"/>
          </p:cNvSpPr>
          <p:nvPr/>
        </p:nvSpPr>
        <p:spPr bwMode="auto">
          <a:xfrm>
            <a:off x="6129338" y="4914900"/>
            <a:ext cx="71437" cy="71438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327" name="2373 Elipse">
            <a:extLst>
              <a:ext uri="{FF2B5EF4-FFF2-40B4-BE49-F238E27FC236}">
                <a16:creationId xmlns:a16="http://schemas.microsoft.com/office/drawing/2014/main" id="{7AE353DC-118D-43AF-BA7C-4EBC1C0E0E12}"/>
              </a:ext>
            </a:extLst>
          </p:cNvPr>
          <p:cNvSpPr>
            <a:spLocks noChangeAspect="1"/>
          </p:cNvSpPr>
          <p:nvPr/>
        </p:nvSpPr>
        <p:spPr bwMode="auto">
          <a:xfrm>
            <a:off x="6057900" y="4843463"/>
            <a:ext cx="71438" cy="71437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328" name="2374 Elipse">
            <a:extLst>
              <a:ext uri="{FF2B5EF4-FFF2-40B4-BE49-F238E27FC236}">
                <a16:creationId xmlns:a16="http://schemas.microsoft.com/office/drawing/2014/main" id="{1A8780CE-F174-4A9B-934E-8FF50921A7C7}"/>
              </a:ext>
            </a:extLst>
          </p:cNvPr>
          <p:cNvSpPr>
            <a:spLocks noChangeAspect="1"/>
          </p:cNvSpPr>
          <p:nvPr/>
        </p:nvSpPr>
        <p:spPr bwMode="auto">
          <a:xfrm>
            <a:off x="5986463" y="4914900"/>
            <a:ext cx="71437" cy="71438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329" name="2375 Elipse">
            <a:extLst>
              <a:ext uri="{FF2B5EF4-FFF2-40B4-BE49-F238E27FC236}">
                <a16:creationId xmlns:a16="http://schemas.microsoft.com/office/drawing/2014/main" id="{B3FB9D4C-4268-4FDE-9E22-6D0B6F3A772C}"/>
              </a:ext>
            </a:extLst>
          </p:cNvPr>
          <p:cNvSpPr>
            <a:spLocks noChangeAspect="1"/>
          </p:cNvSpPr>
          <p:nvPr/>
        </p:nvSpPr>
        <p:spPr bwMode="auto">
          <a:xfrm>
            <a:off x="6281738" y="5067300"/>
            <a:ext cx="71437" cy="71438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330" name="2376 Elipse">
            <a:extLst>
              <a:ext uri="{FF2B5EF4-FFF2-40B4-BE49-F238E27FC236}">
                <a16:creationId xmlns:a16="http://schemas.microsoft.com/office/drawing/2014/main" id="{3833F4EE-2853-44DA-BF88-7B2FC9CFCE55}"/>
              </a:ext>
            </a:extLst>
          </p:cNvPr>
          <p:cNvSpPr>
            <a:spLocks noChangeAspect="1"/>
          </p:cNvSpPr>
          <p:nvPr/>
        </p:nvSpPr>
        <p:spPr bwMode="auto">
          <a:xfrm>
            <a:off x="6210300" y="4995863"/>
            <a:ext cx="71438" cy="71437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331" name="2377 Elipse">
            <a:extLst>
              <a:ext uri="{FF2B5EF4-FFF2-40B4-BE49-F238E27FC236}">
                <a16:creationId xmlns:a16="http://schemas.microsoft.com/office/drawing/2014/main" id="{057F583F-0BEC-4E34-83FA-901CAA376172}"/>
              </a:ext>
            </a:extLst>
          </p:cNvPr>
          <p:cNvSpPr>
            <a:spLocks noChangeAspect="1"/>
          </p:cNvSpPr>
          <p:nvPr/>
        </p:nvSpPr>
        <p:spPr bwMode="auto">
          <a:xfrm>
            <a:off x="6138863" y="5067300"/>
            <a:ext cx="71437" cy="71438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332" name="2378 Elipse">
            <a:extLst>
              <a:ext uri="{FF2B5EF4-FFF2-40B4-BE49-F238E27FC236}">
                <a16:creationId xmlns:a16="http://schemas.microsoft.com/office/drawing/2014/main" id="{E8AAB71C-41D5-4A96-BFBC-E64F1DC5DCBC}"/>
              </a:ext>
            </a:extLst>
          </p:cNvPr>
          <p:cNvSpPr>
            <a:spLocks noChangeAspect="1"/>
          </p:cNvSpPr>
          <p:nvPr/>
        </p:nvSpPr>
        <p:spPr bwMode="auto">
          <a:xfrm>
            <a:off x="6434138" y="5219700"/>
            <a:ext cx="71437" cy="71438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333" name="2379 Elipse">
            <a:extLst>
              <a:ext uri="{FF2B5EF4-FFF2-40B4-BE49-F238E27FC236}">
                <a16:creationId xmlns:a16="http://schemas.microsoft.com/office/drawing/2014/main" id="{B02A72D0-7E79-4A8A-B641-ACF3B67FECED}"/>
              </a:ext>
            </a:extLst>
          </p:cNvPr>
          <p:cNvSpPr>
            <a:spLocks noChangeAspect="1"/>
          </p:cNvSpPr>
          <p:nvPr/>
        </p:nvSpPr>
        <p:spPr bwMode="auto">
          <a:xfrm>
            <a:off x="6362700" y="5148263"/>
            <a:ext cx="71438" cy="71437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334" name="2380 Elipse">
            <a:extLst>
              <a:ext uri="{FF2B5EF4-FFF2-40B4-BE49-F238E27FC236}">
                <a16:creationId xmlns:a16="http://schemas.microsoft.com/office/drawing/2014/main" id="{D36F8A4A-DF5A-4EDF-BB6F-E72AA6C4AA18}"/>
              </a:ext>
            </a:extLst>
          </p:cNvPr>
          <p:cNvSpPr>
            <a:spLocks noChangeAspect="1"/>
          </p:cNvSpPr>
          <p:nvPr/>
        </p:nvSpPr>
        <p:spPr bwMode="auto">
          <a:xfrm>
            <a:off x="6291263" y="5219700"/>
            <a:ext cx="71437" cy="71438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335" name="2381 Elipse">
            <a:extLst>
              <a:ext uri="{FF2B5EF4-FFF2-40B4-BE49-F238E27FC236}">
                <a16:creationId xmlns:a16="http://schemas.microsoft.com/office/drawing/2014/main" id="{222C04C8-7E05-4F26-9767-4779729311AD}"/>
              </a:ext>
            </a:extLst>
          </p:cNvPr>
          <p:cNvSpPr>
            <a:spLocks noChangeAspect="1"/>
          </p:cNvSpPr>
          <p:nvPr/>
        </p:nvSpPr>
        <p:spPr bwMode="auto">
          <a:xfrm>
            <a:off x="6586538" y="5372100"/>
            <a:ext cx="71437" cy="71438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336" name="2382 Elipse">
            <a:extLst>
              <a:ext uri="{FF2B5EF4-FFF2-40B4-BE49-F238E27FC236}">
                <a16:creationId xmlns:a16="http://schemas.microsoft.com/office/drawing/2014/main" id="{78C30D1D-603B-4824-8620-C8C6163D891D}"/>
              </a:ext>
            </a:extLst>
          </p:cNvPr>
          <p:cNvSpPr>
            <a:spLocks noChangeAspect="1"/>
          </p:cNvSpPr>
          <p:nvPr/>
        </p:nvSpPr>
        <p:spPr bwMode="auto">
          <a:xfrm>
            <a:off x="6515100" y="5300663"/>
            <a:ext cx="71438" cy="71437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337" name="2383 Elipse">
            <a:extLst>
              <a:ext uri="{FF2B5EF4-FFF2-40B4-BE49-F238E27FC236}">
                <a16:creationId xmlns:a16="http://schemas.microsoft.com/office/drawing/2014/main" id="{AAC38BFD-2EA3-4F65-8DD4-FC5480B74E02}"/>
              </a:ext>
            </a:extLst>
          </p:cNvPr>
          <p:cNvSpPr>
            <a:spLocks noChangeAspect="1"/>
          </p:cNvSpPr>
          <p:nvPr/>
        </p:nvSpPr>
        <p:spPr bwMode="auto">
          <a:xfrm>
            <a:off x="6443663" y="5372100"/>
            <a:ext cx="71437" cy="71438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338" name="2384 Elipse">
            <a:extLst>
              <a:ext uri="{FF2B5EF4-FFF2-40B4-BE49-F238E27FC236}">
                <a16:creationId xmlns:a16="http://schemas.microsoft.com/office/drawing/2014/main" id="{42D711F4-7FAC-43CB-B9BE-E164D1858FA0}"/>
              </a:ext>
            </a:extLst>
          </p:cNvPr>
          <p:cNvSpPr>
            <a:spLocks noChangeAspect="1"/>
          </p:cNvSpPr>
          <p:nvPr/>
        </p:nvSpPr>
        <p:spPr bwMode="auto">
          <a:xfrm>
            <a:off x="6738938" y="5524500"/>
            <a:ext cx="71437" cy="71438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339" name="2385 Elipse">
            <a:extLst>
              <a:ext uri="{FF2B5EF4-FFF2-40B4-BE49-F238E27FC236}">
                <a16:creationId xmlns:a16="http://schemas.microsoft.com/office/drawing/2014/main" id="{9819E422-A8ED-45A0-9498-AAAA2A45D0CB}"/>
              </a:ext>
            </a:extLst>
          </p:cNvPr>
          <p:cNvSpPr>
            <a:spLocks noChangeAspect="1"/>
          </p:cNvSpPr>
          <p:nvPr/>
        </p:nvSpPr>
        <p:spPr bwMode="auto">
          <a:xfrm>
            <a:off x="6667500" y="5453063"/>
            <a:ext cx="71438" cy="71437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340" name="2386 Elipse">
            <a:extLst>
              <a:ext uri="{FF2B5EF4-FFF2-40B4-BE49-F238E27FC236}">
                <a16:creationId xmlns:a16="http://schemas.microsoft.com/office/drawing/2014/main" id="{9C30726B-12C3-4EC2-A7A2-E3317CF9B3DF}"/>
              </a:ext>
            </a:extLst>
          </p:cNvPr>
          <p:cNvSpPr>
            <a:spLocks noChangeAspect="1"/>
          </p:cNvSpPr>
          <p:nvPr/>
        </p:nvSpPr>
        <p:spPr bwMode="auto">
          <a:xfrm>
            <a:off x="6596063" y="5524500"/>
            <a:ext cx="71437" cy="71438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341" name="2387 Elipse">
            <a:extLst>
              <a:ext uri="{FF2B5EF4-FFF2-40B4-BE49-F238E27FC236}">
                <a16:creationId xmlns:a16="http://schemas.microsoft.com/office/drawing/2014/main" id="{34FC05D2-55C3-4C59-ABE7-685286CED2BE}"/>
              </a:ext>
            </a:extLst>
          </p:cNvPr>
          <p:cNvSpPr>
            <a:spLocks noChangeAspect="1"/>
          </p:cNvSpPr>
          <p:nvPr/>
        </p:nvSpPr>
        <p:spPr bwMode="auto">
          <a:xfrm>
            <a:off x="6891338" y="5676900"/>
            <a:ext cx="71437" cy="71438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342" name="2388 Elipse">
            <a:extLst>
              <a:ext uri="{FF2B5EF4-FFF2-40B4-BE49-F238E27FC236}">
                <a16:creationId xmlns:a16="http://schemas.microsoft.com/office/drawing/2014/main" id="{4CD26DF5-2149-43B2-BD1A-E565049446E1}"/>
              </a:ext>
            </a:extLst>
          </p:cNvPr>
          <p:cNvSpPr>
            <a:spLocks noChangeAspect="1"/>
          </p:cNvSpPr>
          <p:nvPr/>
        </p:nvSpPr>
        <p:spPr bwMode="auto">
          <a:xfrm>
            <a:off x="6819900" y="5605463"/>
            <a:ext cx="71438" cy="71437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343" name="2389 Elipse">
            <a:extLst>
              <a:ext uri="{FF2B5EF4-FFF2-40B4-BE49-F238E27FC236}">
                <a16:creationId xmlns:a16="http://schemas.microsoft.com/office/drawing/2014/main" id="{ADFBB594-61CD-4C7A-B0CE-09691951A79A}"/>
              </a:ext>
            </a:extLst>
          </p:cNvPr>
          <p:cNvSpPr>
            <a:spLocks noChangeAspect="1"/>
          </p:cNvSpPr>
          <p:nvPr/>
        </p:nvSpPr>
        <p:spPr bwMode="auto">
          <a:xfrm>
            <a:off x="6748463" y="5676900"/>
            <a:ext cx="71437" cy="71438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344" name="2390 Elipse">
            <a:extLst>
              <a:ext uri="{FF2B5EF4-FFF2-40B4-BE49-F238E27FC236}">
                <a16:creationId xmlns:a16="http://schemas.microsoft.com/office/drawing/2014/main" id="{2B53E136-732A-4187-917A-8DFF2B03BF1F}"/>
              </a:ext>
            </a:extLst>
          </p:cNvPr>
          <p:cNvSpPr>
            <a:spLocks noChangeAspect="1"/>
          </p:cNvSpPr>
          <p:nvPr/>
        </p:nvSpPr>
        <p:spPr bwMode="auto">
          <a:xfrm>
            <a:off x="7043738" y="5829300"/>
            <a:ext cx="71437" cy="71438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345" name="2391 Elipse">
            <a:extLst>
              <a:ext uri="{FF2B5EF4-FFF2-40B4-BE49-F238E27FC236}">
                <a16:creationId xmlns:a16="http://schemas.microsoft.com/office/drawing/2014/main" id="{B67E1C98-EABA-4E0E-A1ED-B35BED06CBB8}"/>
              </a:ext>
            </a:extLst>
          </p:cNvPr>
          <p:cNvSpPr>
            <a:spLocks noChangeAspect="1"/>
          </p:cNvSpPr>
          <p:nvPr/>
        </p:nvSpPr>
        <p:spPr bwMode="auto">
          <a:xfrm>
            <a:off x="6972300" y="5757863"/>
            <a:ext cx="71438" cy="71437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346" name="2392 Elipse">
            <a:extLst>
              <a:ext uri="{FF2B5EF4-FFF2-40B4-BE49-F238E27FC236}">
                <a16:creationId xmlns:a16="http://schemas.microsoft.com/office/drawing/2014/main" id="{36951060-02E8-48D2-A362-78DFC4768697}"/>
              </a:ext>
            </a:extLst>
          </p:cNvPr>
          <p:cNvSpPr>
            <a:spLocks noChangeAspect="1"/>
          </p:cNvSpPr>
          <p:nvPr/>
        </p:nvSpPr>
        <p:spPr bwMode="auto">
          <a:xfrm>
            <a:off x="6900863" y="5829300"/>
            <a:ext cx="71437" cy="71438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347" name="2393 Elipse">
            <a:extLst>
              <a:ext uri="{FF2B5EF4-FFF2-40B4-BE49-F238E27FC236}">
                <a16:creationId xmlns:a16="http://schemas.microsoft.com/office/drawing/2014/main" id="{CDC099FB-86BF-4BB6-A94F-FA6FE083B49C}"/>
              </a:ext>
            </a:extLst>
          </p:cNvPr>
          <p:cNvSpPr>
            <a:spLocks noChangeAspect="1"/>
          </p:cNvSpPr>
          <p:nvPr/>
        </p:nvSpPr>
        <p:spPr bwMode="auto">
          <a:xfrm>
            <a:off x="7196138" y="5981700"/>
            <a:ext cx="71437" cy="71438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348" name="2394 Elipse">
            <a:extLst>
              <a:ext uri="{FF2B5EF4-FFF2-40B4-BE49-F238E27FC236}">
                <a16:creationId xmlns:a16="http://schemas.microsoft.com/office/drawing/2014/main" id="{446EEA1A-68C0-49C9-B56B-62711BBE940D}"/>
              </a:ext>
            </a:extLst>
          </p:cNvPr>
          <p:cNvSpPr>
            <a:spLocks noChangeAspect="1"/>
          </p:cNvSpPr>
          <p:nvPr/>
        </p:nvSpPr>
        <p:spPr bwMode="auto">
          <a:xfrm>
            <a:off x="7124700" y="5910263"/>
            <a:ext cx="71438" cy="71437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349" name="2395 Elipse">
            <a:extLst>
              <a:ext uri="{FF2B5EF4-FFF2-40B4-BE49-F238E27FC236}">
                <a16:creationId xmlns:a16="http://schemas.microsoft.com/office/drawing/2014/main" id="{92DA8459-037D-4563-9EE9-70C89C7ADA36}"/>
              </a:ext>
            </a:extLst>
          </p:cNvPr>
          <p:cNvSpPr>
            <a:spLocks noChangeAspect="1"/>
          </p:cNvSpPr>
          <p:nvPr/>
        </p:nvSpPr>
        <p:spPr bwMode="auto">
          <a:xfrm>
            <a:off x="7053263" y="5981700"/>
            <a:ext cx="71437" cy="71438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350" name="2396 Elipse">
            <a:extLst>
              <a:ext uri="{FF2B5EF4-FFF2-40B4-BE49-F238E27FC236}">
                <a16:creationId xmlns:a16="http://schemas.microsoft.com/office/drawing/2014/main" id="{1BF4A462-3A07-45F8-A9DA-7A1A43EDC2B1}"/>
              </a:ext>
            </a:extLst>
          </p:cNvPr>
          <p:cNvSpPr>
            <a:spLocks noChangeAspect="1"/>
          </p:cNvSpPr>
          <p:nvPr/>
        </p:nvSpPr>
        <p:spPr bwMode="auto">
          <a:xfrm>
            <a:off x="7348538" y="6134100"/>
            <a:ext cx="71437" cy="71438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351" name="2397 Elipse">
            <a:extLst>
              <a:ext uri="{FF2B5EF4-FFF2-40B4-BE49-F238E27FC236}">
                <a16:creationId xmlns:a16="http://schemas.microsoft.com/office/drawing/2014/main" id="{5E7C18FA-FF9F-4896-B488-6807F1A8E368}"/>
              </a:ext>
            </a:extLst>
          </p:cNvPr>
          <p:cNvSpPr>
            <a:spLocks noChangeAspect="1"/>
          </p:cNvSpPr>
          <p:nvPr/>
        </p:nvSpPr>
        <p:spPr bwMode="auto">
          <a:xfrm>
            <a:off x="7277100" y="6062663"/>
            <a:ext cx="71438" cy="71437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352" name="2398 Elipse">
            <a:extLst>
              <a:ext uri="{FF2B5EF4-FFF2-40B4-BE49-F238E27FC236}">
                <a16:creationId xmlns:a16="http://schemas.microsoft.com/office/drawing/2014/main" id="{9A26EC80-8AEB-42C4-B0A1-7E6BE7B212D8}"/>
              </a:ext>
            </a:extLst>
          </p:cNvPr>
          <p:cNvSpPr>
            <a:spLocks noChangeAspect="1"/>
          </p:cNvSpPr>
          <p:nvPr/>
        </p:nvSpPr>
        <p:spPr bwMode="auto">
          <a:xfrm>
            <a:off x="7205663" y="6134100"/>
            <a:ext cx="71437" cy="71438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353" name="2399 Elipse">
            <a:extLst>
              <a:ext uri="{FF2B5EF4-FFF2-40B4-BE49-F238E27FC236}">
                <a16:creationId xmlns:a16="http://schemas.microsoft.com/office/drawing/2014/main" id="{27CD845D-C339-40BF-9728-1E33C589B0B5}"/>
              </a:ext>
            </a:extLst>
          </p:cNvPr>
          <p:cNvSpPr>
            <a:spLocks noChangeAspect="1"/>
          </p:cNvSpPr>
          <p:nvPr/>
        </p:nvSpPr>
        <p:spPr bwMode="auto">
          <a:xfrm>
            <a:off x="7500938" y="6286500"/>
            <a:ext cx="71437" cy="71438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354" name="2400 Elipse">
            <a:extLst>
              <a:ext uri="{FF2B5EF4-FFF2-40B4-BE49-F238E27FC236}">
                <a16:creationId xmlns:a16="http://schemas.microsoft.com/office/drawing/2014/main" id="{B22E3D91-449A-4CE6-B43F-D54D2B12CEA9}"/>
              </a:ext>
            </a:extLst>
          </p:cNvPr>
          <p:cNvSpPr>
            <a:spLocks noChangeAspect="1"/>
          </p:cNvSpPr>
          <p:nvPr/>
        </p:nvSpPr>
        <p:spPr bwMode="auto">
          <a:xfrm>
            <a:off x="7429500" y="6215063"/>
            <a:ext cx="71438" cy="71437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355" name="2401 Elipse">
            <a:extLst>
              <a:ext uri="{FF2B5EF4-FFF2-40B4-BE49-F238E27FC236}">
                <a16:creationId xmlns:a16="http://schemas.microsoft.com/office/drawing/2014/main" id="{2E200E80-9267-47B7-BB36-04F5DC3CAE9A}"/>
              </a:ext>
            </a:extLst>
          </p:cNvPr>
          <p:cNvSpPr>
            <a:spLocks noChangeAspect="1"/>
          </p:cNvSpPr>
          <p:nvPr/>
        </p:nvSpPr>
        <p:spPr bwMode="auto">
          <a:xfrm>
            <a:off x="7358063" y="6286500"/>
            <a:ext cx="71437" cy="71438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356" name="2402 Elipse">
            <a:extLst>
              <a:ext uri="{FF2B5EF4-FFF2-40B4-BE49-F238E27FC236}">
                <a16:creationId xmlns:a16="http://schemas.microsoft.com/office/drawing/2014/main" id="{E12C83EB-C503-420A-A27B-0C348528076B}"/>
              </a:ext>
            </a:extLst>
          </p:cNvPr>
          <p:cNvSpPr>
            <a:spLocks noChangeAspect="1"/>
          </p:cNvSpPr>
          <p:nvPr/>
        </p:nvSpPr>
        <p:spPr bwMode="auto">
          <a:xfrm>
            <a:off x="7653338" y="6438900"/>
            <a:ext cx="71437" cy="71438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357" name="2403 Elipse">
            <a:extLst>
              <a:ext uri="{FF2B5EF4-FFF2-40B4-BE49-F238E27FC236}">
                <a16:creationId xmlns:a16="http://schemas.microsoft.com/office/drawing/2014/main" id="{BB63CFE3-8BB0-400A-9BF0-D6196766D34E}"/>
              </a:ext>
            </a:extLst>
          </p:cNvPr>
          <p:cNvSpPr>
            <a:spLocks noChangeAspect="1"/>
          </p:cNvSpPr>
          <p:nvPr/>
        </p:nvSpPr>
        <p:spPr bwMode="auto">
          <a:xfrm>
            <a:off x="7581900" y="6367463"/>
            <a:ext cx="71438" cy="71437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358" name="2404 Elipse">
            <a:extLst>
              <a:ext uri="{FF2B5EF4-FFF2-40B4-BE49-F238E27FC236}">
                <a16:creationId xmlns:a16="http://schemas.microsoft.com/office/drawing/2014/main" id="{F59FBB8F-5DDE-4CA9-851B-6FB0D47A206F}"/>
              </a:ext>
            </a:extLst>
          </p:cNvPr>
          <p:cNvSpPr>
            <a:spLocks noChangeAspect="1"/>
          </p:cNvSpPr>
          <p:nvPr/>
        </p:nvSpPr>
        <p:spPr bwMode="auto">
          <a:xfrm>
            <a:off x="7510463" y="6438900"/>
            <a:ext cx="71437" cy="71438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359" name="2405 Elipse">
            <a:extLst>
              <a:ext uri="{FF2B5EF4-FFF2-40B4-BE49-F238E27FC236}">
                <a16:creationId xmlns:a16="http://schemas.microsoft.com/office/drawing/2014/main" id="{6D78BB06-F3D3-4D71-9F11-B3B0C10C59F4}"/>
              </a:ext>
            </a:extLst>
          </p:cNvPr>
          <p:cNvSpPr>
            <a:spLocks noChangeAspect="1"/>
          </p:cNvSpPr>
          <p:nvPr/>
        </p:nvSpPr>
        <p:spPr bwMode="auto">
          <a:xfrm>
            <a:off x="7805738" y="6591300"/>
            <a:ext cx="71437" cy="71438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360" name="2406 Elipse">
            <a:extLst>
              <a:ext uri="{FF2B5EF4-FFF2-40B4-BE49-F238E27FC236}">
                <a16:creationId xmlns:a16="http://schemas.microsoft.com/office/drawing/2014/main" id="{F0DF7430-1BCD-491D-A36B-A811F8698227}"/>
              </a:ext>
            </a:extLst>
          </p:cNvPr>
          <p:cNvSpPr>
            <a:spLocks noChangeAspect="1"/>
          </p:cNvSpPr>
          <p:nvPr/>
        </p:nvSpPr>
        <p:spPr bwMode="auto">
          <a:xfrm>
            <a:off x="7734300" y="6519863"/>
            <a:ext cx="71438" cy="71437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361" name="2407 Elipse">
            <a:extLst>
              <a:ext uri="{FF2B5EF4-FFF2-40B4-BE49-F238E27FC236}">
                <a16:creationId xmlns:a16="http://schemas.microsoft.com/office/drawing/2014/main" id="{FA5FABDF-9049-4C55-B588-2F1D57CD8DF1}"/>
              </a:ext>
            </a:extLst>
          </p:cNvPr>
          <p:cNvSpPr>
            <a:spLocks noChangeAspect="1"/>
          </p:cNvSpPr>
          <p:nvPr/>
        </p:nvSpPr>
        <p:spPr bwMode="auto">
          <a:xfrm>
            <a:off x="7662863" y="6591300"/>
            <a:ext cx="71437" cy="71438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362" name="2408 Elipse">
            <a:extLst>
              <a:ext uri="{FF2B5EF4-FFF2-40B4-BE49-F238E27FC236}">
                <a16:creationId xmlns:a16="http://schemas.microsoft.com/office/drawing/2014/main" id="{C5C0B35C-E674-4C45-A860-DD2D395B5D5C}"/>
              </a:ext>
            </a:extLst>
          </p:cNvPr>
          <p:cNvSpPr>
            <a:spLocks noChangeAspect="1"/>
          </p:cNvSpPr>
          <p:nvPr/>
        </p:nvSpPr>
        <p:spPr bwMode="auto">
          <a:xfrm>
            <a:off x="7958138" y="6743700"/>
            <a:ext cx="71437" cy="71438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363" name="2409 Elipse">
            <a:extLst>
              <a:ext uri="{FF2B5EF4-FFF2-40B4-BE49-F238E27FC236}">
                <a16:creationId xmlns:a16="http://schemas.microsoft.com/office/drawing/2014/main" id="{D3A328AB-0B94-445C-8A6C-87039DEFE2C1}"/>
              </a:ext>
            </a:extLst>
          </p:cNvPr>
          <p:cNvSpPr>
            <a:spLocks noChangeAspect="1"/>
          </p:cNvSpPr>
          <p:nvPr/>
        </p:nvSpPr>
        <p:spPr bwMode="auto">
          <a:xfrm>
            <a:off x="7886700" y="6672263"/>
            <a:ext cx="71438" cy="71437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364" name="2410 Elipse">
            <a:extLst>
              <a:ext uri="{FF2B5EF4-FFF2-40B4-BE49-F238E27FC236}">
                <a16:creationId xmlns:a16="http://schemas.microsoft.com/office/drawing/2014/main" id="{1991302A-4072-402D-802C-3EEEF8456F1B}"/>
              </a:ext>
            </a:extLst>
          </p:cNvPr>
          <p:cNvSpPr>
            <a:spLocks noChangeAspect="1"/>
          </p:cNvSpPr>
          <p:nvPr/>
        </p:nvSpPr>
        <p:spPr bwMode="auto">
          <a:xfrm>
            <a:off x="7815263" y="6743700"/>
            <a:ext cx="71437" cy="71438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365" name="2411 Elipse">
            <a:extLst>
              <a:ext uri="{FF2B5EF4-FFF2-40B4-BE49-F238E27FC236}">
                <a16:creationId xmlns:a16="http://schemas.microsoft.com/office/drawing/2014/main" id="{DB54F260-6C41-4521-9BD7-3E2551EB5755}"/>
              </a:ext>
            </a:extLst>
          </p:cNvPr>
          <p:cNvSpPr>
            <a:spLocks noChangeAspect="1"/>
          </p:cNvSpPr>
          <p:nvPr/>
        </p:nvSpPr>
        <p:spPr bwMode="auto">
          <a:xfrm>
            <a:off x="5214938" y="4286250"/>
            <a:ext cx="71437" cy="71438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366" name="2412 Elipse">
            <a:extLst>
              <a:ext uri="{FF2B5EF4-FFF2-40B4-BE49-F238E27FC236}">
                <a16:creationId xmlns:a16="http://schemas.microsoft.com/office/drawing/2014/main" id="{6E911069-557E-4B76-8D82-BD480C39ED74}"/>
              </a:ext>
            </a:extLst>
          </p:cNvPr>
          <p:cNvSpPr>
            <a:spLocks noChangeAspect="1"/>
          </p:cNvSpPr>
          <p:nvPr/>
        </p:nvSpPr>
        <p:spPr bwMode="auto">
          <a:xfrm>
            <a:off x="5143500" y="4214813"/>
            <a:ext cx="71438" cy="71437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367" name="2413 Elipse">
            <a:extLst>
              <a:ext uri="{FF2B5EF4-FFF2-40B4-BE49-F238E27FC236}">
                <a16:creationId xmlns:a16="http://schemas.microsoft.com/office/drawing/2014/main" id="{678D2F94-351A-46F8-8B72-9E9F0707A619}"/>
              </a:ext>
            </a:extLst>
          </p:cNvPr>
          <p:cNvSpPr>
            <a:spLocks noChangeAspect="1"/>
          </p:cNvSpPr>
          <p:nvPr/>
        </p:nvSpPr>
        <p:spPr bwMode="auto">
          <a:xfrm>
            <a:off x="5072063" y="4286250"/>
            <a:ext cx="71437" cy="71438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368" name="2414 Elipse">
            <a:extLst>
              <a:ext uri="{FF2B5EF4-FFF2-40B4-BE49-F238E27FC236}">
                <a16:creationId xmlns:a16="http://schemas.microsoft.com/office/drawing/2014/main" id="{857FF6EC-78C7-4045-B30E-BAC0DBFC24BC}"/>
              </a:ext>
            </a:extLst>
          </p:cNvPr>
          <p:cNvSpPr>
            <a:spLocks noChangeAspect="1"/>
          </p:cNvSpPr>
          <p:nvPr/>
        </p:nvSpPr>
        <p:spPr bwMode="auto">
          <a:xfrm>
            <a:off x="5367338" y="4438650"/>
            <a:ext cx="71437" cy="71438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369" name="2415 Elipse">
            <a:extLst>
              <a:ext uri="{FF2B5EF4-FFF2-40B4-BE49-F238E27FC236}">
                <a16:creationId xmlns:a16="http://schemas.microsoft.com/office/drawing/2014/main" id="{D4BEDDD0-13A5-4F77-AC20-8ED1460E637E}"/>
              </a:ext>
            </a:extLst>
          </p:cNvPr>
          <p:cNvSpPr>
            <a:spLocks noChangeAspect="1"/>
          </p:cNvSpPr>
          <p:nvPr/>
        </p:nvSpPr>
        <p:spPr bwMode="auto">
          <a:xfrm>
            <a:off x="5295900" y="4367213"/>
            <a:ext cx="71438" cy="71437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370" name="2416 Elipse">
            <a:extLst>
              <a:ext uri="{FF2B5EF4-FFF2-40B4-BE49-F238E27FC236}">
                <a16:creationId xmlns:a16="http://schemas.microsoft.com/office/drawing/2014/main" id="{AE6BCD76-8E71-4D09-9EB0-789F937DB787}"/>
              </a:ext>
            </a:extLst>
          </p:cNvPr>
          <p:cNvSpPr>
            <a:spLocks noChangeAspect="1"/>
          </p:cNvSpPr>
          <p:nvPr/>
        </p:nvSpPr>
        <p:spPr bwMode="auto">
          <a:xfrm>
            <a:off x="5224463" y="4438650"/>
            <a:ext cx="71437" cy="71438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371" name="2417 Elipse">
            <a:extLst>
              <a:ext uri="{FF2B5EF4-FFF2-40B4-BE49-F238E27FC236}">
                <a16:creationId xmlns:a16="http://schemas.microsoft.com/office/drawing/2014/main" id="{61DF73F4-AE0A-4C1C-A49F-A18AFD867443}"/>
              </a:ext>
            </a:extLst>
          </p:cNvPr>
          <p:cNvSpPr>
            <a:spLocks noChangeAspect="1"/>
          </p:cNvSpPr>
          <p:nvPr/>
        </p:nvSpPr>
        <p:spPr bwMode="auto">
          <a:xfrm>
            <a:off x="5519738" y="4591050"/>
            <a:ext cx="71437" cy="71438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372" name="2418 Elipse">
            <a:extLst>
              <a:ext uri="{FF2B5EF4-FFF2-40B4-BE49-F238E27FC236}">
                <a16:creationId xmlns:a16="http://schemas.microsoft.com/office/drawing/2014/main" id="{3723DDB4-C848-4B58-8051-4B9E12F26750}"/>
              </a:ext>
            </a:extLst>
          </p:cNvPr>
          <p:cNvSpPr>
            <a:spLocks noChangeAspect="1"/>
          </p:cNvSpPr>
          <p:nvPr/>
        </p:nvSpPr>
        <p:spPr bwMode="auto">
          <a:xfrm>
            <a:off x="5448300" y="4519613"/>
            <a:ext cx="71438" cy="71437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373" name="2419 Elipse">
            <a:extLst>
              <a:ext uri="{FF2B5EF4-FFF2-40B4-BE49-F238E27FC236}">
                <a16:creationId xmlns:a16="http://schemas.microsoft.com/office/drawing/2014/main" id="{E5048ABC-1908-4F99-9ECE-CEB548D7FA84}"/>
              </a:ext>
            </a:extLst>
          </p:cNvPr>
          <p:cNvSpPr>
            <a:spLocks noChangeAspect="1"/>
          </p:cNvSpPr>
          <p:nvPr/>
        </p:nvSpPr>
        <p:spPr bwMode="auto">
          <a:xfrm>
            <a:off x="5376863" y="4591050"/>
            <a:ext cx="71437" cy="71438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374" name="2420 Elipse">
            <a:extLst>
              <a:ext uri="{FF2B5EF4-FFF2-40B4-BE49-F238E27FC236}">
                <a16:creationId xmlns:a16="http://schemas.microsoft.com/office/drawing/2014/main" id="{5A0AB61C-CE76-42FE-AFCD-D5E744A176AB}"/>
              </a:ext>
            </a:extLst>
          </p:cNvPr>
          <p:cNvSpPr>
            <a:spLocks noChangeAspect="1"/>
          </p:cNvSpPr>
          <p:nvPr/>
        </p:nvSpPr>
        <p:spPr bwMode="auto">
          <a:xfrm>
            <a:off x="5672138" y="4743450"/>
            <a:ext cx="71437" cy="71438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375" name="2421 Elipse">
            <a:extLst>
              <a:ext uri="{FF2B5EF4-FFF2-40B4-BE49-F238E27FC236}">
                <a16:creationId xmlns:a16="http://schemas.microsoft.com/office/drawing/2014/main" id="{B9ACB830-8909-49C4-B76A-53767B52B122}"/>
              </a:ext>
            </a:extLst>
          </p:cNvPr>
          <p:cNvSpPr>
            <a:spLocks noChangeAspect="1"/>
          </p:cNvSpPr>
          <p:nvPr/>
        </p:nvSpPr>
        <p:spPr bwMode="auto">
          <a:xfrm>
            <a:off x="5600700" y="4672013"/>
            <a:ext cx="71438" cy="71437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376" name="2422 Elipse">
            <a:extLst>
              <a:ext uri="{FF2B5EF4-FFF2-40B4-BE49-F238E27FC236}">
                <a16:creationId xmlns:a16="http://schemas.microsoft.com/office/drawing/2014/main" id="{980BBA1C-F0E8-42FF-8D6F-F4367E6F6A2F}"/>
              </a:ext>
            </a:extLst>
          </p:cNvPr>
          <p:cNvSpPr>
            <a:spLocks noChangeAspect="1"/>
          </p:cNvSpPr>
          <p:nvPr/>
        </p:nvSpPr>
        <p:spPr bwMode="auto">
          <a:xfrm>
            <a:off x="5529263" y="4743450"/>
            <a:ext cx="71437" cy="71438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377" name="2423 Elipse">
            <a:extLst>
              <a:ext uri="{FF2B5EF4-FFF2-40B4-BE49-F238E27FC236}">
                <a16:creationId xmlns:a16="http://schemas.microsoft.com/office/drawing/2014/main" id="{47ACCDA6-34D6-4F2C-82FE-C76D8996E2CE}"/>
              </a:ext>
            </a:extLst>
          </p:cNvPr>
          <p:cNvSpPr>
            <a:spLocks noChangeAspect="1"/>
          </p:cNvSpPr>
          <p:nvPr/>
        </p:nvSpPr>
        <p:spPr bwMode="auto">
          <a:xfrm>
            <a:off x="5824538" y="4895850"/>
            <a:ext cx="71437" cy="71438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378" name="2424 Elipse">
            <a:extLst>
              <a:ext uri="{FF2B5EF4-FFF2-40B4-BE49-F238E27FC236}">
                <a16:creationId xmlns:a16="http://schemas.microsoft.com/office/drawing/2014/main" id="{EFBBBDA4-038A-4FA8-8E07-7F1DFB627F22}"/>
              </a:ext>
            </a:extLst>
          </p:cNvPr>
          <p:cNvSpPr>
            <a:spLocks noChangeAspect="1"/>
          </p:cNvSpPr>
          <p:nvPr/>
        </p:nvSpPr>
        <p:spPr bwMode="auto">
          <a:xfrm>
            <a:off x="5753100" y="4824413"/>
            <a:ext cx="71438" cy="71437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379" name="2425 Elipse">
            <a:extLst>
              <a:ext uri="{FF2B5EF4-FFF2-40B4-BE49-F238E27FC236}">
                <a16:creationId xmlns:a16="http://schemas.microsoft.com/office/drawing/2014/main" id="{4BCDE50B-F670-4E13-A42B-9F411BD5F5C3}"/>
              </a:ext>
            </a:extLst>
          </p:cNvPr>
          <p:cNvSpPr>
            <a:spLocks noChangeAspect="1"/>
          </p:cNvSpPr>
          <p:nvPr/>
        </p:nvSpPr>
        <p:spPr bwMode="auto">
          <a:xfrm>
            <a:off x="5681663" y="4895850"/>
            <a:ext cx="71437" cy="71438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380" name="2426 Elipse">
            <a:extLst>
              <a:ext uri="{FF2B5EF4-FFF2-40B4-BE49-F238E27FC236}">
                <a16:creationId xmlns:a16="http://schemas.microsoft.com/office/drawing/2014/main" id="{6BCF1548-C379-4191-91E1-73B29311AD09}"/>
              </a:ext>
            </a:extLst>
          </p:cNvPr>
          <p:cNvSpPr>
            <a:spLocks noChangeAspect="1"/>
          </p:cNvSpPr>
          <p:nvPr/>
        </p:nvSpPr>
        <p:spPr bwMode="auto">
          <a:xfrm>
            <a:off x="5976938" y="5048250"/>
            <a:ext cx="71437" cy="71438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381" name="2427 Elipse">
            <a:extLst>
              <a:ext uri="{FF2B5EF4-FFF2-40B4-BE49-F238E27FC236}">
                <a16:creationId xmlns:a16="http://schemas.microsoft.com/office/drawing/2014/main" id="{1EFF4E11-142D-403C-AF60-218514218369}"/>
              </a:ext>
            </a:extLst>
          </p:cNvPr>
          <p:cNvSpPr>
            <a:spLocks noChangeAspect="1"/>
          </p:cNvSpPr>
          <p:nvPr/>
        </p:nvSpPr>
        <p:spPr bwMode="auto">
          <a:xfrm>
            <a:off x="5905500" y="4976813"/>
            <a:ext cx="71438" cy="71437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382" name="2428 Elipse">
            <a:extLst>
              <a:ext uri="{FF2B5EF4-FFF2-40B4-BE49-F238E27FC236}">
                <a16:creationId xmlns:a16="http://schemas.microsoft.com/office/drawing/2014/main" id="{BAE71358-C062-4A5D-A483-CB077D4ED453}"/>
              </a:ext>
            </a:extLst>
          </p:cNvPr>
          <p:cNvSpPr>
            <a:spLocks noChangeAspect="1"/>
          </p:cNvSpPr>
          <p:nvPr/>
        </p:nvSpPr>
        <p:spPr bwMode="auto">
          <a:xfrm>
            <a:off x="5834063" y="5048250"/>
            <a:ext cx="71437" cy="71438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383" name="2429 Elipse">
            <a:extLst>
              <a:ext uri="{FF2B5EF4-FFF2-40B4-BE49-F238E27FC236}">
                <a16:creationId xmlns:a16="http://schemas.microsoft.com/office/drawing/2014/main" id="{374EC137-57A4-4BE7-9ECF-E331AEC9159E}"/>
              </a:ext>
            </a:extLst>
          </p:cNvPr>
          <p:cNvSpPr>
            <a:spLocks noChangeAspect="1"/>
          </p:cNvSpPr>
          <p:nvPr/>
        </p:nvSpPr>
        <p:spPr bwMode="auto">
          <a:xfrm>
            <a:off x="6129338" y="5200650"/>
            <a:ext cx="71437" cy="71438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384" name="2430 Elipse">
            <a:extLst>
              <a:ext uri="{FF2B5EF4-FFF2-40B4-BE49-F238E27FC236}">
                <a16:creationId xmlns:a16="http://schemas.microsoft.com/office/drawing/2014/main" id="{CD36D4EB-9D81-4852-B671-D206A2FDF621}"/>
              </a:ext>
            </a:extLst>
          </p:cNvPr>
          <p:cNvSpPr>
            <a:spLocks noChangeAspect="1"/>
          </p:cNvSpPr>
          <p:nvPr/>
        </p:nvSpPr>
        <p:spPr bwMode="auto">
          <a:xfrm>
            <a:off x="6057900" y="5129213"/>
            <a:ext cx="71438" cy="71437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385" name="2431 Elipse">
            <a:extLst>
              <a:ext uri="{FF2B5EF4-FFF2-40B4-BE49-F238E27FC236}">
                <a16:creationId xmlns:a16="http://schemas.microsoft.com/office/drawing/2014/main" id="{B4296952-A2ED-45DD-AF9F-B8D91DEBC3D9}"/>
              </a:ext>
            </a:extLst>
          </p:cNvPr>
          <p:cNvSpPr>
            <a:spLocks noChangeAspect="1"/>
          </p:cNvSpPr>
          <p:nvPr/>
        </p:nvSpPr>
        <p:spPr bwMode="auto">
          <a:xfrm>
            <a:off x="5986463" y="5200650"/>
            <a:ext cx="71437" cy="71438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386" name="2432 Elipse">
            <a:extLst>
              <a:ext uri="{FF2B5EF4-FFF2-40B4-BE49-F238E27FC236}">
                <a16:creationId xmlns:a16="http://schemas.microsoft.com/office/drawing/2014/main" id="{83EC5F27-6B6B-4E5D-877C-DD039290FC9E}"/>
              </a:ext>
            </a:extLst>
          </p:cNvPr>
          <p:cNvSpPr>
            <a:spLocks noChangeAspect="1"/>
          </p:cNvSpPr>
          <p:nvPr/>
        </p:nvSpPr>
        <p:spPr bwMode="auto">
          <a:xfrm>
            <a:off x="6281738" y="5353050"/>
            <a:ext cx="71437" cy="71438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387" name="2433 Elipse">
            <a:extLst>
              <a:ext uri="{FF2B5EF4-FFF2-40B4-BE49-F238E27FC236}">
                <a16:creationId xmlns:a16="http://schemas.microsoft.com/office/drawing/2014/main" id="{88B72680-2C13-4F36-8504-221718683D4B}"/>
              </a:ext>
            </a:extLst>
          </p:cNvPr>
          <p:cNvSpPr>
            <a:spLocks noChangeAspect="1"/>
          </p:cNvSpPr>
          <p:nvPr/>
        </p:nvSpPr>
        <p:spPr bwMode="auto">
          <a:xfrm>
            <a:off x="6210300" y="5281613"/>
            <a:ext cx="71438" cy="71437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388" name="2434 Elipse">
            <a:extLst>
              <a:ext uri="{FF2B5EF4-FFF2-40B4-BE49-F238E27FC236}">
                <a16:creationId xmlns:a16="http://schemas.microsoft.com/office/drawing/2014/main" id="{0AAC957F-D02A-4EE1-9109-5A4AC9429D64}"/>
              </a:ext>
            </a:extLst>
          </p:cNvPr>
          <p:cNvSpPr>
            <a:spLocks noChangeAspect="1"/>
          </p:cNvSpPr>
          <p:nvPr/>
        </p:nvSpPr>
        <p:spPr bwMode="auto">
          <a:xfrm>
            <a:off x="6138863" y="5353050"/>
            <a:ext cx="71437" cy="71438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389" name="2435 Elipse">
            <a:extLst>
              <a:ext uri="{FF2B5EF4-FFF2-40B4-BE49-F238E27FC236}">
                <a16:creationId xmlns:a16="http://schemas.microsoft.com/office/drawing/2014/main" id="{DC17BA60-1B28-4A39-89E2-98323AEA2790}"/>
              </a:ext>
            </a:extLst>
          </p:cNvPr>
          <p:cNvSpPr>
            <a:spLocks noChangeAspect="1"/>
          </p:cNvSpPr>
          <p:nvPr/>
        </p:nvSpPr>
        <p:spPr bwMode="auto">
          <a:xfrm>
            <a:off x="6434138" y="5505450"/>
            <a:ext cx="71437" cy="71438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390" name="2436 Elipse">
            <a:extLst>
              <a:ext uri="{FF2B5EF4-FFF2-40B4-BE49-F238E27FC236}">
                <a16:creationId xmlns:a16="http://schemas.microsoft.com/office/drawing/2014/main" id="{5A193048-B06A-4114-93C2-8C2286692198}"/>
              </a:ext>
            </a:extLst>
          </p:cNvPr>
          <p:cNvSpPr>
            <a:spLocks noChangeAspect="1"/>
          </p:cNvSpPr>
          <p:nvPr/>
        </p:nvSpPr>
        <p:spPr bwMode="auto">
          <a:xfrm>
            <a:off x="6362700" y="5434013"/>
            <a:ext cx="71438" cy="71437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391" name="2437 Elipse">
            <a:extLst>
              <a:ext uri="{FF2B5EF4-FFF2-40B4-BE49-F238E27FC236}">
                <a16:creationId xmlns:a16="http://schemas.microsoft.com/office/drawing/2014/main" id="{63E2F2D9-0AE7-475F-858F-EE144E71981E}"/>
              </a:ext>
            </a:extLst>
          </p:cNvPr>
          <p:cNvSpPr>
            <a:spLocks noChangeAspect="1"/>
          </p:cNvSpPr>
          <p:nvPr/>
        </p:nvSpPr>
        <p:spPr bwMode="auto">
          <a:xfrm>
            <a:off x="6291263" y="5505450"/>
            <a:ext cx="71437" cy="71438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392" name="2438 Elipse">
            <a:extLst>
              <a:ext uri="{FF2B5EF4-FFF2-40B4-BE49-F238E27FC236}">
                <a16:creationId xmlns:a16="http://schemas.microsoft.com/office/drawing/2014/main" id="{E3CBEAE4-5E1E-40EF-875C-4D2B7DE10102}"/>
              </a:ext>
            </a:extLst>
          </p:cNvPr>
          <p:cNvSpPr>
            <a:spLocks noChangeAspect="1"/>
          </p:cNvSpPr>
          <p:nvPr/>
        </p:nvSpPr>
        <p:spPr bwMode="auto">
          <a:xfrm>
            <a:off x="6586538" y="5657850"/>
            <a:ext cx="71437" cy="71438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393" name="2439 Elipse">
            <a:extLst>
              <a:ext uri="{FF2B5EF4-FFF2-40B4-BE49-F238E27FC236}">
                <a16:creationId xmlns:a16="http://schemas.microsoft.com/office/drawing/2014/main" id="{543037F2-4880-4F29-B287-3A329265AB06}"/>
              </a:ext>
            </a:extLst>
          </p:cNvPr>
          <p:cNvSpPr>
            <a:spLocks noChangeAspect="1"/>
          </p:cNvSpPr>
          <p:nvPr/>
        </p:nvSpPr>
        <p:spPr bwMode="auto">
          <a:xfrm>
            <a:off x="6515100" y="5586413"/>
            <a:ext cx="71438" cy="71437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394" name="2440 Elipse">
            <a:extLst>
              <a:ext uri="{FF2B5EF4-FFF2-40B4-BE49-F238E27FC236}">
                <a16:creationId xmlns:a16="http://schemas.microsoft.com/office/drawing/2014/main" id="{3E9710B2-3E95-4234-87A1-4FAFCC9F4024}"/>
              </a:ext>
            </a:extLst>
          </p:cNvPr>
          <p:cNvSpPr>
            <a:spLocks noChangeAspect="1"/>
          </p:cNvSpPr>
          <p:nvPr/>
        </p:nvSpPr>
        <p:spPr bwMode="auto">
          <a:xfrm>
            <a:off x="6443663" y="5657850"/>
            <a:ext cx="71437" cy="71438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395" name="2441 Elipse">
            <a:extLst>
              <a:ext uri="{FF2B5EF4-FFF2-40B4-BE49-F238E27FC236}">
                <a16:creationId xmlns:a16="http://schemas.microsoft.com/office/drawing/2014/main" id="{959E421B-B538-4627-9901-F58334597813}"/>
              </a:ext>
            </a:extLst>
          </p:cNvPr>
          <p:cNvSpPr>
            <a:spLocks noChangeAspect="1"/>
          </p:cNvSpPr>
          <p:nvPr/>
        </p:nvSpPr>
        <p:spPr bwMode="auto">
          <a:xfrm>
            <a:off x="6738938" y="5810250"/>
            <a:ext cx="71437" cy="71438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396" name="2442 Elipse">
            <a:extLst>
              <a:ext uri="{FF2B5EF4-FFF2-40B4-BE49-F238E27FC236}">
                <a16:creationId xmlns:a16="http://schemas.microsoft.com/office/drawing/2014/main" id="{3CBA5093-6079-4031-BA8B-927678A57904}"/>
              </a:ext>
            </a:extLst>
          </p:cNvPr>
          <p:cNvSpPr>
            <a:spLocks noChangeAspect="1"/>
          </p:cNvSpPr>
          <p:nvPr/>
        </p:nvSpPr>
        <p:spPr bwMode="auto">
          <a:xfrm>
            <a:off x="6667500" y="5738813"/>
            <a:ext cx="71438" cy="71437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397" name="2443 Elipse">
            <a:extLst>
              <a:ext uri="{FF2B5EF4-FFF2-40B4-BE49-F238E27FC236}">
                <a16:creationId xmlns:a16="http://schemas.microsoft.com/office/drawing/2014/main" id="{63B9AD43-DA01-46D2-918D-4E2B5A3FC31B}"/>
              </a:ext>
            </a:extLst>
          </p:cNvPr>
          <p:cNvSpPr>
            <a:spLocks noChangeAspect="1"/>
          </p:cNvSpPr>
          <p:nvPr/>
        </p:nvSpPr>
        <p:spPr bwMode="auto">
          <a:xfrm>
            <a:off x="6596063" y="5810250"/>
            <a:ext cx="71437" cy="71438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398" name="2444 Elipse">
            <a:extLst>
              <a:ext uri="{FF2B5EF4-FFF2-40B4-BE49-F238E27FC236}">
                <a16:creationId xmlns:a16="http://schemas.microsoft.com/office/drawing/2014/main" id="{61F302B8-E683-4E5A-A669-06DC694F33CF}"/>
              </a:ext>
            </a:extLst>
          </p:cNvPr>
          <p:cNvSpPr>
            <a:spLocks noChangeAspect="1"/>
          </p:cNvSpPr>
          <p:nvPr/>
        </p:nvSpPr>
        <p:spPr bwMode="auto">
          <a:xfrm>
            <a:off x="6891338" y="5962650"/>
            <a:ext cx="71437" cy="71438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399" name="2445 Elipse">
            <a:extLst>
              <a:ext uri="{FF2B5EF4-FFF2-40B4-BE49-F238E27FC236}">
                <a16:creationId xmlns:a16="http://schemas.microsoft.com/office/drawing/2014/main" id="{C1C550EE-C595-4A7E-AE6A-F784A9FF1366}"/>
              </a:ext>
            </a:extLst>
          </p:cNvPr>
          <p:cNvSpPr>
            <a:spLocks noChangeAspect="1"/>
          </p:cNvSpPr>
          <p:nvPr/>
        </p:nvSpPr>
        <p:spPr bwMode="auto">
          <a:xfrm>
            <a:off x="6819900" y="5891213"/>
            <a:ext cx="71438" cy="71437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400" name="2446 Elipse">
            <a:extLst>
              <a:ext uri="{FF2B5EF4-FFF2-40B4-BE49-F238E27FC236}">
                <a16:creationId xmlns:a16="http://schemas.microsoft.com/office/drawing/2014/main" id="{DC5FE5D7-C7E7-4459-990C-F9AC3589BCF9}"/>
              </a:ext>
            </a:extLst>
          </p:cNvPr>
          <p:cNvSpPr>
            <a:spLocks noChangeAspect="1"/>
          </p:cNvSpPr>
          <p:nvPr/>
        </p:nvSpPr>
        <p:spPr bwMode="auto">
          <a:xfrm>
            <a:off x="6748463" y="5962650"/>
            <a:ext cx="71437" cy="71438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401" name="2447 Elipse">
            <a:extLst>
              <a:ext uri="{FF2B5EF4-FFF2-40B4-BE49-F238E27FC236}">
                <a16:creationId xmlns:a16="http://schemas.microsoft.com/office/drawing/2014/main" id="{9F5AD5D0-943A-4323-9829-E6825BBCF56A}"/>
              </a:ext>
            </a:extLst>
          </p:cNvPr>
          <p:cNvSpPr>
            <a:spLocks noChangeAspect="1"/>
          </p:cNvSpPr>
          <p:nvPr/>
        </p:nvSpPr>
        <p:spPr bwMode="auto">
          <a:xfrm>
            <a:off x="7043738" y="6115050"/>
            <a:ext cx="71437" cy="71438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402" name="2448 Elipse">
            <a:extLst>
              <a:ext uri="{FF2B5EF4-FFF2-40B4-BE49-F238E27FC236}">
                <a16:creationId xmlns:a16="http://schemas.microsoft.com/office/drawing/2014/main" id="{0AA4F665-9414-4AE8-A266-02069C088C4F}"/>
              </a:ext>
            </a:extLst>
          </p:cNvPr>
          <p:cNvSpPr>
            <a:spLocks noChangeAspect="1"/>
          </p:cNvSpPr>
          <p:nvPr/>
        </p:nvSpPr>
        <p:spPr bwMode="auto">
          <a:xfrm>
            <a:off x="6972300" y="6043613"/>
            <a:ext cx="71438" cy="71437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403" name="2449 Elipse">
            <a:extLst>
              <a:ext uri="{FF2B5EF4-FFF2-40B4-BE49-F238E27FC236}">
                <a16:creationId xmlns:a16="http://schemas.microsoft.com/office/drawing/2014/main" id="{219E615B-3CB3-40E8-92D2-2CC7678BD289}"/>
              </a:ext>
            </a:extLst>
          </p:cNvPr>
          <p:cNvSpPr>
            <a:spLocks noChangeAspect="1"/>
          </p:cNvSpPr>
          <p:nvPr/>
        </p:nvSpPr>
        <p:spPr bwMode="auto">
          <a:xfrm>
            <a:off x="6900863" y="6115050"/>
            <a:ext cx="71437" cy="71438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404" name="2450 Elipse">
            <a:extLst>
              <a:ext uri="{FF2B5EF4-FFF2-40B4-BE49-F238E27FC236}">
                <a16:creationId xmlns:a16="http://schemas.microsoft.com/office/drawing/2014/main" id="{46CC589E-9D5A-405A-9AC4-78679929971B}"/>
              </a:ext>
            </a:extLst>
          </p:cNvPr>
          <p:cNvSpPr>
            <a:spLocks noChangeAspect="1"/>
          </p:cNvSpPr>
          <p:nvPr/>
        </p:nvSpPr>
        <p:spPr bwMode="auto">
          <a:xfrm>
            <a:off x="7196138" y="6267450"/>
            <a:ext cx="71437" cy="71438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405" name="2451 Elipse">
            <a:extLst>
              <a:ext uri="{FF2B5EF4-FFF2-40B4-BE49-F238E27FC236}">
                <a16:creationId xmlns:a16="http://schemas.microsoft.com/office/drawing/2014/main" id="{041EF72C-D516-4193-88B6-3485C408EE73}"/>
              </a:ext>
            </a:extLst>
          </p:cNvPr>
          <p:cNvSpPr>
            <a:spLocks noChangeAspect="1"/>
          </p:cNvSpPr>
          <p:nvPr/>
        </p:nvSpPr>
        <p:spPr bwMode="auto">
          <a:xfrm>
            <a:off x="7124700" y="6196013"/>
            <a:ext cx="71438" cy="71437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406" name="2452 Elipse">
            <a:extLst>
              <a:ext uri="{FF2B5EF4-FFF2-40B4-BE49-F238E27FC236}">
                <a16:creationId xmlns:a16="http://schemas.microsoft.com/office/drawing/2014/main" id="{E36A7FB5-A42F-4283-A4C2-567F3E5D5710}"/>
              </a:ext>
            </a:extLst>
          </p:cNvPr>
          <p:cNvSpPr>
            <a:spLocks noChangeAspect="1"/>
          </p:cNvSpPr>
          <p:nvPr/>
        </p:nvSpPr>
        <p:spPr bwMode="auto">
          <a:xfrm>
            <a:off x="7053263" y="6267450"/>
            <a:ext cx="71437" cy="71438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407" name="2453 Elipse">
            <a:extLst>
              <a:ext uri="{FF2B5EF4-FFF2-40B4-BE49-F238E27FC236}">
                <a16:creationId xmlns:a16="http://schemas.microsoft.com/office/drawing/2014/main" id="{B37B9311-49A9-489E-8E30-36075DD8E9D4}"/>
              </a:ext>
            </a:extLst>
          </p:cNvPr>
          <p:cNvSpPr>
            <a:spLocks noChangeAspect="1"/>
          </p:cNvSpPr>
          <p:nvPr/>
        </p:nvSpPr>
        <p:spPr bwMode="auto">
          <a:xfrm>
            <a:off x="7348538" y="6419850"/>
            <a:ext cx="71437" cy="71438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408" name="2454 Elipse">
            <a:extLst>
              <a:ext uri="{FF2B5EF4-FFF2-40B4-BE49-F238E27FC236}">
                <a16:creationId xmlns:a16="http://schemas.microsoft.com/office/drawing/2014/main" id="{60989E05-3B9F-412A-BCE7-8E65BB3A477F}"/>
              </a:ext>
            </a:extLst>
          </p:cNvPr>
          <p:cNvSpPr>
            <a:spLocks noChangeAspect="1"/>
          </p:cNvSpPr>
          <p:nvPr/>
        </p:nvSpPr>
        <p:spPr bwMode="auto">
          <a:xfrm>
            <a:off x="7277100" y="6348413"/>
            <a:ext cx="71438" cy="71437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409" name="2455 Elipse">
            <a:extLst>
              <a:ext uri="{FF2B5EF4-FFF2-40B4-BE49-F238E27FC236}">
                <a16:creationId xmlns:a16="http://schemas.microsoft.com/office/drawing/2014/main" id="{52C9A1D1-A200-47B2-AECF-FE62990C30F5}"/>
              </a:ext>
            </a:extLst>
          </p:cNvPr>
          <p:cNvSpPr>
            <a:spLocks noChangeAspect="1"/>
          </p:cNvSpPr>
          <p:nvPr/>
        </p:nvSpPr>
        <p:spPr bwMode="auto">
          <a:xfrm>
            <a:off x="7205663" y="6419850"/>
            <a:ext cx="71437" cy="71438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410" name="2456 Elipse">
            <a:extLst>
              <a:ext uri="{FF2B5EF4-FFF2-40B4-BE49-F238E27FC236}">
                <a16:creationId xmlns:a16="http://schemas.microsoft.com/office/drawing/2014/main" id="{8CA2DB52-AA83-4757-BA86-39D5A580E836}"/>
              </a:ext>
            </a:extLst>
          </p:cNvPr>
          <p:cNvSpPr>
            <a:spLocks noChangeAspect="1"/>
          </p:cNvSpPr>
          <p:nvPr/>
        </p:nvSpPr>
        <p:spPr bwMode="auto">
          <a:xfrm>
            <a:off x="7500938" y="6572250"/>
            <a:ext cx="71437" cy="71438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411" name="2457 Elipse">
            <a:extLst>
              <a:ext uri="{FF2B5EF4-FFF2-40B4-BE49-F238E27FC236}">
                <a16:creationId xmlns:a16="http://schemas.microsoft.com/office/drawing/2014/main" id="{3D3252BF-E13D-48A7-AC6C-60B896E3EB03}"/>
              </a:ext>
            </a:extLst>
          </p:cNvPr>
          <p:cNvSpPr>
            <a:spLocks noChangeAspect="1"/>
          </p:cNvSpPr>
          <p:nvPr/>
        </p:nvSpPr>
        <p:spPr bwMode="auto">
          <a:xfrm>
            <a:off x="7429500" y="6500813"/>
            <a:ext cx="71438" cy="71437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412" name="2458 Elipse">
            <a:extLst>
              <a:ext uri="{FF2B5EF4-FFF2-40B4-BE49-F238E27FC236}">
                <a16:creationId xmlns:a16="http://schemas.microsoft.com/office/drawing/2014/main" id="{90F48E48-5596-448A-9B7C-D6F5AA22DCC2}"/>
              </a:ext>
            </a:extLst>
          </p:cNvPr>
          <p:cNvSpPr>
            <a:spLocks noChangeAspect="1"/>
          </p:cNvSpPr>
          <p:nvPr/>
        </p:nvSpPr>
        <p:spPr bwMode="auto">
          <a:xfrm>
            <a:off x="7358063" y="6572250"/>
            <a:ext cx="71437" cy="71438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413" name="2459 Elipse">
            <a:extLst>
              <a:ext uri="{FF2B5EF4-FFF2-40B4-BE49-F238E27FC236}">
                <a16:creationId xmlns:a16="http://schemas.microsoft.com/office/drawing/2014/main" id="{A0E4BB80-C166-49EF-9797-7DA7E6C15EF5}"/>
              </a:ext>
            </a:extLst>
          </p:cNvPr>
          <p:cNvSpPr>
            <a:spLocks noChangeAspect="1"/>
          </p:cNvSpPr>
          <p:nvPr/>
        </p:nvSpPr>
        <p:spPr bwMode="auto">
          <a:xfrm>
            <a:off x="7653338" y="6724650"/>
            <a:ext cx="71437" cy="71438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414" name="2460 Elipse">
            <a:extLst>
              <a:ext uri="{FF2B5EF4-FFF2-40B4-BE49-F238E27FC236}">
                <a16:creationId xmlns:a16="http://schemas.microsoft.com/office/drawing/2014/main" id="{F167CE52-346B-4EC4-B35E-E93511AE00D3}"/>
              </a:ext>
            </a:extLst>
          </p:cNvPr>
          <p:cNvSpPr>
            <a:spLocks noChangeAspect="1"/>
          </p:cNvSpPr>
          <p:nvPr/>
        </p:nvSpPr>
        <p:spPr bwMode="auto">
          <a:xfrm>
            <a:off x="7581900" y="6653213"/>
            <a:ext cx="71438" cy="71437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415" name="2461 Elipse">
            <a:extLst>
              <a:ext uri="{FF2B5EF4-FFF2-40B4-BE49-F238E27FC236}">
                <a16:creationId xmlns:a16="http://schemas.microsoft.com/office/drawing/2014/main" id="{A63BDD14-C89F-4C41-B479-81531D45CE23}"/>
              </a:ext>
            </a:extLst>
          </p:cNvPr>
          <p:cNvSpPr>
            <a:spLocks noChangeAspect="1"/>
          </p:cNvSpPr>
          <p:nvPr/>
        </p:nvSpPr>
        <p:spPr bwMode="auto">
          <a:xfrm>
            <a:off x="7510463" y="6724650"/>
            <a:ext cx="71437" cy="71438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416" name="2462 Elipse">
            <a:extLst>
              <a:ext uri="{FF2B5EF4-FFF2-40B4-BE49-F238E27FC236}">
                <a16:creationId xmlns:a16="http://schemas.microsoft.com/office/drawing/2014/main" id="{16B86AE1-0CEC-45C0-AB51-B5FE37D57B5B}"/>
              </a:ext>
            </a:extLst>
          </p:cNvPr>
          <p:cNvSpPr>
            <a:spLocks noChangeAspect="1"/>
          </p:cNvSpPr>
          <p:nvPr/>
        </p:nvSpPr>
        <p:spPr bwMode="auto">
          <a:xfrm>
            <a:off x="5214938" y="4643438"/>
            <a:ext cx="71437" cy="71437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417" name="2463 Elipse">
            <a:extLst>
              <a:ext uri="{FF2B5EF4-FFF2-40B4-BE49-F238E27FC236}">
                <a16:creationId xmlns:a16="http://schemas.microsoft.com/office/drawing/2014/main" id="{15D27E28-660E-4456-9210-C9F6E0AE57F4}"/>
              </a:ext>
            </a:extLst>
          </p:cNvPr>
          <p:cNvSpPr>
            <a:spLocks noChangeAspect="1"/>
          </p:cNvSpPr>
          <p:nvPr/>
        </p:nvSpPr>
        <p:spPr bwMode="auto">
          <a:xfrm>
            <a:off x="5143500" y="4572000"/>
            <a:ext cx="71438" cy="71438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418" name="2464 Elipse">
            <a:extLst>
              <a:ext uri="{FF2B5EF4-FFF2-40B4-BE49-F238E27FC236}">
                <a16:creationId xmlns:a16="http://schemas.microsoft.com/office/drawing/2014/main" id="{CB577D21-4F06-4730-8724-0A2BB6A1C670}"/>
              </a:ext>
            </a:extLst>
          </p:cNvPr>
          <p:cNvSpPr>
            <a:spLocks noChangeAspect="1"/>
          </p:cNvSpPr>
          <p:nvPr/>
        </p:nvSpPr>
        <p:spPr bwMode="auto">
          <a:xfrm>
            <a:off x="5072063" y="4643438"/>
            <a:ext cx="71437" cy="71437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419" name="2465 Elipse">
            <a:extLst>
              <a:ext uri="{FF2B5EF4-FFF2-40B4-BE49-F238E27FC236}">
                <a16:creationId xmlns:a16="http://schemas.microsoft.com/office/drawing/2014/main" id="{4E3AD8F6-80D8-4383-BFCC-0D5E34ED886F}"/>
              </a:ext>
            </a:extLst>
          </p:cNvPr>
          <p:cNvSpPr>
            <a:spLocks noChangeAspect="1"/>
          </p:cNvSpPr>
          <p:nvPr/>
        </p:nvSpPr>
        <p:spPr bwMode="auto">
          <a:xfrm>
            <a:off x="5367338" y="4795838"/>
            <a:ext cx="71437" cy="71437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420" name="2466 Elipse">
            <a:extLst>
              <a:ext uri="{FF2B5EF4-FFF2-40B4-BE49-F238E27FC236}">
                <a16:creationId xmlns:a16="http://schemas.microsoft.com/office/drawing/2014/main" id="{58E451C7-2A8F-420A-8339-8702781283F4}"/>
              </a:ext>
            </a:extLst>
          </p:cNvPr>
          <p:cNvSpPr>
            <a:spLocks noChangeAspect="1"/>
          </p:cNvSpPr>
          <p:nvPr/>
        </p:nvSpPr>
        <p:spPr bwMode="auto">
          <a:xfrm>
            <a:off x="5295900" y="4724400"/>
            <a:ext cx="71438" cy="71438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421" name="2467 Elipse">
            <a:extLst>
              <a:ext uri="{FF2B5EF4-FFF2-40B4-BE49-F238E27FC236}">
                <a16:creationId xmlns:a16="http://schemas.microsoft.com/office/drawing/2014/main" id="{AC8E6D13-8CA4-49F7-B153-1BF48070DB2B}"/>
              </a:ext>
            </a:extLst>
          </p:cNvPr>
          <p:cNvSpPr>
            <a:spLocks noChangeAspect="1"/>
          </p:cNvSpPr>
          <p:nvPr/>
        </p:nvSpPr>
        <p:spPr bwMode="auto">
          <a:xfrm>
            <a:off x="5224463" y="4795838"/>
            <a:ext cx="71437" cy="71437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422" name="2468 Elipse">
            <a:extLst>
              <a:ext uri="{FF2B5EF4-FFF2-40B4-BE49-F238E27FC236}">
                <a16:creationId xmlns:a16="http://schemas.microsoft.com/office/drawing/2014/main" id="{0A79F092-6460-4B1F-9B4E-731D650AE96A}"/>
              </a:ext>
            </a:extLst>
          </p:cNvPr>
          <p:cNvSpPr>
            <a:spLocks noChangeAspect="1"/>
          </p:cNvSpPr>
          <p:nvPr/>
        </p:nvSpPr>
        <p:spPr bwMode="auto">
          <a:xfrm>
            <a:off x="5519738" y="4948238"/>
            <a:ext cx="71437" cy="71437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423" name="2469 Elipse">
            <a:extLst>
              <a:ext uri="{FF2B5EF4-FFF2-40B4-BE49-F238E27FC236}">
                <a16:creationId xmlns:a16="http://schemas.microsoft.com/office/drawing/2014/main" id="{8E076BDE-F775-4887-8FE4-C4FECE9F27BD}"/>
              </a:ext>
            </a:extLst>
          </p:cNvPr>
          <p:cNvSpPr>
            <a:spLocks noChangeAspect="1"/>
          </p:cNvSpPr>
          <p:nvPr/>
        </p:nvSpPr>
        <p:spPr bwMode="auto">
          <a:xfrm>
            <a:off x="5448300" y="4876800"/>
            <a:ext cx="71438" cy="71438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424" name="2470 Elipse">
            <a:extLst>
              <a:ext uri="{FF2B5EF4-FFF2-40B4-BE49-F238E27FC236}">
                <a16:creationId xmlns:a16="http://schemas.microsoft.com/office/drawing/2014/main" id="{6CCEDFF3-3EDF-486D-ADD5-2CFEDB770298}"/>
              </a:ext>
            </a:extLst>
          </p:cNvPr>
          <p:cNvSpPr>
            <a:spLocks noChangeAspect="1"/>
          </p:cNvSpPr>
          <p:nvPr/>
        </p:nvSpPr>
        <p:spPr bwMode="auto">
          <a:xfrm>
            <a:off x="5376863" y="4948238"/>
            <a:ext cx="71437" cy="71437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425" name="2471 Elipse">
            <a:extLst>
              <a:ext uri="{FF2B5EF4-FFF2-40B4-BE49-F238E27FC236}">
                <a16:creationId xmlns:a16="http://schemas.microsoft.com/office/drawing/2014/main" id="{322B7CDB-A069-4009-BEBC-1955D3F99A0D}"/>
              </a:ext>
            </a:extLst>
          </p:cNvPr>
          <p:cNvSpPr>
            <a:spLocks noChangeAspect="1"/>
          </p:cNvSpPr>
          <p:nvPr/>
        </p:nvSpPr>
        <p:spPr bwMode="auto">
          <a:xfrm>
            <a:off x="5672138" y="5100638"/>
            <a:ext cx="71437" cy="71437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426" name="2472 Elipse">
            <a:extLst>
              <a:ext uri="{FF2B5EF4-FFF2-40B4-BE49-F238E27FC236}">
                <a16:creationId xmlns:a16="http://schemas.microsoft.com/office/drawing/2014/main" id="{8C80E817-16C5-4177-8F51-B35BF28EEC46}"/>
              </a:ext>
            </a:extLst>
          </p:cNvPr>
          <p:cNvSpPr>
            <a:spLocks noChangeAspect="1"/>
          </p:cNvSpPr>
          <p:nvPr/>
        </p:nvSpPr>
        <p:spPr bwMode="auto">
          <a:xfrm>
            <a:off x="5600700" y="5029200"/>
            <a:ext cx="71438" cy="71438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427" name="2473 Elipse">
            <a:extLst>
              <a:ext uri="{FF2B5EF4-FFF2-40B4-BE49-F238E27FC236}">
                <a16:creationId xmlns:a16="http://schemas.microsoft.com/office/drawing/2014/main" id="{7B9FF63F-9B0F-48CD-A104-C33B940706FD}"/>
              </a:ext>
            </a:extLst>
          </p:cNvPr>
          <p:cNvSpPr>
            <a:spLocks noChangeAspect="1"/>
          </p:cNvSpPr>
          <p:nvPr/>
        </p:nvSpPr>
        <p:spPr bwMode="auto">
          <a:xfrm>
            <a:off x="5529263" y="5100638"/>
            <a:ext cx="71437" cy="71437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428" name="2474 Elipse">
            <a:extLst>
              <a:ext uri="{FF2B5EF4-FFF2-40B4-BE49-F238E27FC236}">
                <a16:creationId xmlns:a16="http://schemas.microsoft.com/office/drawing/2014/main" id="{72D6CED8-885D-4201-B0B1-3C58232ECF77}"/>
              </a:ext>
            </a:extLst>
          </p:cNvPr>
          <p:cNvSpPr>
            <a:spLocks noChangeAspect="1"/>
          </p:cNvSpPr>
          <p:nvPr/>
        </p:nvSpPr>
        <p:spPr bwMode="auto">
          <a:xfrm>
            <a:off x="5824538" y="5253038"/>
            <a:ext cx="71437" cy="71437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429" name="2475 Elipse">
            <a:extLst>
              <a:ext uri="{FF2B5EF4-FFF2-40B4-BE49-F238E27FC236}">
                <a16:creationId xmlns:a16="http://schemas.microsoft.com/office/drawing/2014/main" id="{4F268380-7D52-4ED3-83D8-26F8B9591A9C}"/>
              </a:ext>
            </a:extLst>
          </p:cNvPr>
          <p:cNvSpPr>
            <a:spLocks noChangeAspect="1"/>
          </p:cNvSpPr>
          <p:nvPr/>
        </p:nvSpPr>
        <p:spPr bwMode="auto">
          <a:xfrm>
            <a:off x="5753100" y="5181600"/>
            <a:ext cx="71438" cy="71438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430" name="2476 Elipse">
            <a:extLst>
              <a:ext uri="{FF2B5EF4-FFF2-40B4-BE49-F238E27FC236}">
                <a16:creationId xmlns:a16="http://schemas.microsoft.com/office/drawing/2014/main" id="{9552698D-8889-47A1-9F80-C0B96C1308F3}"/>
              </a:ext>
            </a:extLst>
          </p:cNvPr>
          <p:cNvSpPr>
            <a:spLocks noChangeAspect="1"/>
          </p:cNvSpPr>
          <p:nvPr/>
        </p:nvSpPr>
        <p:spPr bwMode="auto">
          <a:xfrm>
            <a:off x="5572125" y="5286375"/>
            <a:ext cx="71438" cy="71438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431" name="2477 Elipse">
            <a:extLst>
              <a:ext uri="{FF2B5EF4-FFF2-40B4-BE49-F238E27FC236}">
                <a16:creationId xmlns:a16="http://schemas.microsoft.com/office/drawing/2014/main" id="{C5275A95-D53D-4EFA-A858-7E77D4AC4AFC}"/>
              </a:ext>
            </a:extLst>
          </p:cNvPr>
          <p:cNvSpPr>
            <a:spLocks noChangeAspect="1"/>
          </p:cNvSpPr>
          <p:nvPr/>
        </p:nvSpPr>
        <p:spPr bwMode="auto">
          <a:xfrm>
            <a:off x="5976938" y="5405438"/>
            <a:ext cx="71437" cy="71437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432" name="2478 Elipse">
            <a:extLst>
              <a:ext uri="{FF2B5EF4-FFF2-40B4-BE49-F238E27FC236}">
                <a16:creationId xmlns:a16="http://schemas.microsoft.com/office/drawing/2014/main" id="{7C2FF03B-28EA-4B2A-8D63-35FB7A487291}"/>
              </a:ext>
            </a:extLst>
          </p:cNvPr>
          <p:cNvSpPr>
            <a:spLocks noChangeAspect="1"/>
          </p:cNvSpPr>
          <p:nvPr/>
        </p:nvSpPr>
        <p:spPr bwMode="auto">
          <a:xfrm>
            <a:off x="5905500" y="5334000"/>
            <a:ext cx="71438" cy="71438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433" name="2479 Elipse">
            <a:extLst>
              <a:ext uri="{FF2B5EF4-FFF2-40B4-BE49-F238E27FC236}">
                <a16:creationId xmlns:a16="http://schemas.microsoft.com/office/drawing/2014/main" id="{D4171A97-F493-439C-B25C-024113EE1009}"/>
              </a:ext>
            </a:extLst>
          </p:cNvPr>
          <p:cNvSpPr>
            <a:spLocks noChangeAspect="1"/>
          </p:cNvSpPr>
          <p:nvPr/>
        </p:nvSpPr>
        <p:spPr bwMode="auto">
          <a:xfrm>
            <a:off x="5834063" y="5405438"/>
            <a:ext cx="71437" cy="71437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434" name="2480 Elipse">
            <a:extLst>
              <a:ext uri="{FF2B5EF4-FFF2-40B4-BE49-F238E27FC236}">
                <a16:creationId xmlns:a16="http://schemas.microsoft.com/office/drawing/2014/main" id="{35D058AE-E0E1-416B-9495-17C85EE113AF}"/>
              </a:ext>
            </a:extLst>
          </p:cNvPr>
          <p:cNvSpPr>
            <a:spLocks noChangeAspect="1"/>
          </p:cNvSpPr>
          <p:nvPr/>
        </p:nvSpPr>
        <p:spPr bwMode="auto">
          <a:xfrm>
            <a:off x="6129338" y="5557838"/>
            <a:ext cx="71437" cy="71437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435" name="2481 Elipse">
            <a:extLst>
              <a:ext uri="{FF2B5EF4-FFF2-40B4-BE49-F238E27FC236}">
                <a16:creationId xmlns:a16="http://schemas.microsoft.com/office/drawing/2014/main" id="{592C8973-2768-4E58-AC77-61D0D16BC4A8}"/>
              </a:ext>
            </a:extLst>
          </p:cNvPr>
          <p:cNvSpPr>
            <a:spLocks noChangeAspect="1"/>
          </p:cNvSpPr>
          <p:nvPr/>
        </p:nvSpPr>
        <p:spPr bwMode="auto">
          <a:xfrm>
            <a:off x="6057900" y="5486400"/>
            <a:ext cx="71438" cy="71438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436" name="2482 Elipse">
            <a:extLst>
              <a:ext uri="{FF2B5EF4-FFF2-40B4-BE49-F238E27FC236}">
                <a16:creationId xmlns:a16="http://schemas.microsoft.com/office/drawing/2014/main" id="{9798EDBB-2AAD-4EEB-B955-3F9BE36AF116}"/>
              </a:ext>
            </a:extLst>
          </p:cNvPr>
          <p:cNvSpPr>
            <a:spLocks noChangeAspect="1"/>
          </p:cNvSpPr>
          <p:nvPr/>
        </p:nvSpPr>
        <p:spPr bwMode="auto">
          <a:xfrm>
            <a:off x="5986463" y="5557838"/>
            <a:ext cx="71437" cy="71437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437" name="2483 Elipse">
            <a:extLst>
              <a:ext uri="{FF2B5EF4-FFF2-40B4-BE49-F238E27FC236}">
                <a16:creationId xmlns:a16="http://schemas.microsoft.com/office/drawing/2014/main" id="{88815F4F-046F-4117-BE3B-797207C88D1F}"/>
              </a:ext>
            </a:extLst>
          </p:cNvPr>
          <p:cNvSpPr>
            <a:spLocks noChangeAspect="1"/>
          </p:cNvSpPr>
          <p:nvPr/>
        </p:nvSpPr>
        <p:spPr bwMode="auto">
          <a:xfrm>
            <a:off x="6281738" y="5710238"/>
            <a:ext cx="71437" cy="71437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438" name="2484 Elipse">
            <a:extLst>
              <a:ext uri="{FF2B5EF4-FFF2-40B4-BE49-F238E27FC236}">
                <a16:creationId xmlns:a16="http://schemas.microsoft.com/office/drawing/2014/main" id="{17285602-0A15-407F-9F88-FEF2FD073B2A}"/>
              </a:ext>
            </a:extLst>
          </p:cNvPr>
          <p:cNvSpPr>
            <a:spLocks noChangeAspect="1"/>
          </p:cNvSpPr>
          <p:nvPr/>
        </p:nvSpPr>
        <p:spPr bwMode="auto">
          <a:xfrm>
            <a:off x="6210300" y="5638800"/>
            <a:ext cx="71438" cy="71438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439" name="2485 Elipse">
            <a:extLst>
              <a:ext uri="{FF2B5EF4-FFF2-40B4-BE49-F238E27FC236}">
                <a16:creationId xmlns:a16="http://schemas.microsoft.com/office/drawing/2014/main" id="{5974FCFC-0835-407B-840C-4BDA93AB7E77}"/>
              </a:ext>
            </a:extLst>
          </p:cNvPr>
          <p:cNvSpPr>
            <a:spLocks noChangeAspect="1"/>
          </p:cNvSpPr>
          <p:nvPr/>
        </p:nvSpPr>
        <p:spPr bwMode="auto">
          <a:xfrm>
            <a:off x="6138863" y="5710238"/>
            <a:ext cx="71437" cy="71437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440" name="2486 Elipse">
            <a:extLst>
              <a:ext uri="{FF2B5EF4-FFF2-40B4-BE49-F238E27FC236}">
                <a16:creationId xmlns:a16="http://schemas.microsoft.com/office/drawing/2014/main" id="{46DCE7BE-4BED-4137-A3D6-6BBCA587359E}"/>
              </a:ext>
            </a:extLst>
          </p:cNvPr>
          <p:cNvSpPr>
            <a:spLocks noChangeAspect="1"/>
          </p:cNvSpPr>
          <p:nvPr/>
        </p:nvSpPr>
        <p:spPr bwMode="auto">
          <a:xfrm>
            <a:off x="6434138" y="5862638"/>
            <a:ext cx="71437" cy="71437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441" name="2487 Elipse">
            <a:extLst>
              <a:ext uri="{FF2B5EF4-FFF2-40B4-BE49-F238E27FC236}">
                <a16:creationId xmlns:a16="http://schemas.microsoft.com/office/drawing/2014/main" id="{01C1447B-6FEB-435A-9409-7D61C508042A}"/>
              </a:ext>
            </a:extLst>
          </p:cNvPr>
          <p:cNvSpPr>
            <a:spLocks noChangeAspect="1"/>
          </p:cNvSpPr>
          <p:nvPr/>
        </p:nvSpPr>
        <p:spPr bwMode="auto">
          <a:xfrm>
            <a:off x="6362700" y="5791200"/>
            <a:ext cx="71438" cy="71438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442" name="2488 Elipse">
            <a:extLst>
              <a:ext uri="{FF2B5EF4-FFF2-40B4-BE49-F238E27FC236}">
                <a16:creationId xmlns:a16="http://schemas.microsoft.com/office/drawing/2014/main" id="{58F03110-1729-48B0-9486-A2245976A0C0}"/>
              </a:ext>
            </a:extLst>
          </p:cNvPr>
          <p:cNvSpPr>
            <a:spLocks noChangeAspect="1"/>
          </p:cNvSpPr>
          <p:nvPr/>
        </p:nvSpPr>
        <p:spPr bwMode="auto">
          <a:xfrm>
            <a:off x="6291263" y="5862638"/>
            <a:ext cx="71437" cy="71437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443" name="2489 Elipse">
            <a:extLst>
              <a:ext uri="{FF2B5EF4-FFF2-40B4-BE49-F238E27FC236}">
                <a16:creationId xmlns:a16="http://schemas.microsoft.com/office/drawing/2014/main" id="{4C448997-0666-4756-A877-DCEA5623B4CC}"/>
              </a:ext>
            </a:extLst>
          </p:cNvPr>
          <p:cNvSpPr>
            <a:spLocks noChangeAspect="1"/>
          </p:cNvSpPr>
          <p:nvPr/>
        </p:nvSpPr>
        <p:spPr bwMode="auto">
          <a:xfrm>
            <a:off x="6586538" y="6015038"/>
            <a:ext cx="71437" cy="71437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444" name="2490 Elipse">
            <a:extLst>
              <a:ext uri="{FF2B5EF4-FFF2-40B4-BE49-F238E27FC236}">
                <a16:creationId xmlns:a16="http://schemas.microsoft.com/office/drawing/2014/main" id="{0F12A92D-3996-4953-B26C-A0CE64B18E91}"/>
              </a:ext>
            </a:extLst>
          </p:cNvPr>
          <p:cNvSpPr>
            <a:spLocks noChangeAspect="1"/>
          </p:cNvSpPr>
          <p:nvPr/>
        </p:nvSpPr>
        <p:spPr bwMode="auto">
          <a:xfrm>
            <a:off x="6515100" y="5943600"/>
            <a:ext cx="71438" cy="71438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445" name="2491 Elipse">
            <a:extLst>
              <a:ext uri="{FF2B5EF4-FFF2-40B4-BE49-F238E27FC236}">
                <a16:creationId xmlns:a16="http://schemas.microsoft.com/office/drawing/2014/main" id="{2D457D5A-B2C8-4EF4-AE99-E2E5E185C124}"/>
              </a:ext>
            </a:extLst>
          </p:cNvPr>
          <p:cNvSpPr>
            <a:spLocks noChangeAspect="1"/>
          </p:cNvSpPr>
          <p:nvPr/>
        </p:nvSpPr>
        <p:spPr bwMode="auto">
          <a:xfrm>
            <a:off x="6443663" y="6015038"/>
            <a:ext cx="71437" cy="71437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446" name="2492 Elipse">
            <a:extLst>
              <a:ext uri="{FF2B5EF4-FFF2-40B4-BE49-F238E27FC236}">
                <a16:creationId xmlns:a16="http://schemas.microsoft.com/office/drawing/2014/main" id="{44E42BAF-19BC-4CFE-B884-EBCC26DCAFBE}"/>
              </a:ext>
            </a:extLst>
          </p:cNvPr>
          <p:cNvSpPr>
            <a:spLocks noChangeAspect="1"/>
          </p:cNvSpPr>
          <p:nvPr/>
        </p:nvSpPr>
        <p:spPr bwMode="auto">
          <a:xfrm>
            <a:off x="6738938" y="6167438"/>
            <a:ext cx="71437" cy="71437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447" name="2493 Elipse">
            <a:extLst>
              <a:ext uri="{FF2B5EF4-FFF2-40B4-BE49-F238E27FC236}">
                <a16:creationId xmlns:a16="http://schemas.microsoft.com/office/drawing/2014/main" id="{C2E65AC9-7CBD-4908-8A8F-6E993E05D7FF}"/>
              </a:ext>
            </a:extLst>
          </p:cNvPr>
          <p:cNvSpPr>
            <a:spLocks noChangeAspect="1"/>
          </p:cNvSpPr>
          <p:nvPr/>
        </p:nvSpPr>
        <p:spPr bwMode="auto">
          <a:xfrm>
            <a:off x="6667500" y="6096000"/>
            <a:ext cx="71438" cy="71438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448" name="2494 Elipse">
            <a:extLst>
              <a:ext uri="{FF2B5EF4-FFF2-40B4-BE49-F238E27FC236}">
                <a16:creationId xmlns:a16="http://schemas.microsoft.com/office/drawing/2014/main" id="{BEBDA34E-2141-4D6B-B27E-80FEADB32C7A}"/>
              </a:ext>
            </a:extLst>
          </p:cNvPr>
          <p:cNvSpPr>
            <a:spLocks noChangeAspect="1"/>
          </p:cNvSpPr>
          <p:nvPr/>
        </p:nvSpPr>
        <p:spPr bwMode="auto">
          <a:xfrm>
            <a:off x="6596063" y="6167438"/>
            <a:ext cx="71437" cy="71437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449" name="2495 Elipse">
            <a:extLst>
              <a:ext uri="{FF2B5EF4-FFF2-40B4-BE49-F238E27FC236}">
                <a16:creationId xmlns:a16="http://schemas.microsoft.com/office/drawing/2014/main" id="{A798A953-F26F-459C-9C15-9B856BB719A1}"/>
              </a:ext>
            </a:extLst>
          </p:cNvPr>
          <p:cNvSpPr>
            <a:spLocks noChangeAspect="1"/>
          </p:cNvSpPr>
          <p:nvPr/>
        </p:nvSpPr>
        <p:spPr bwMode="auto">
          <a:xfrm>
            <a:off x="6891338" y="6319838"/>
            <a:ext cx="71437" cy="71437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450" name="2496 Elipse">
            <a:extLst>
              <a:ext uri="{FF2B5EF4-FFF2-40B4-BE49-F238E27FC236}">
                <a16:creationId xmlns:a16="http://schemas.microsoft.com/office/drawing/2014/main" id="{B7CA051A-3997-4E4B-A3D8-9901FC4DCF54}"/>
              </a:ext>
            </a:extLst>
          </p:cNvPr>
          <p:cNvSpPr>
            <a:spLocks noChangeAspect="1"/>
          </p:cNvSpPr>
          <p:nvPr/>
        </p:nvSpPr>
        <p:spPr bwMode="auto">
          <a:xfrm>
            <a:off x="6819900" y="6248400"/>
            <a:ext cx="71438" cy="71438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451" name="2497 Elipse">
            <a:extLst>
              <a:ext uri="{FF2B5EF4-FFF2-40B4-BE49-F238E27FC236}">
                <a16:creationId xmlns:a16="http://schemas.microsoft.com/office/drawing/2014/main" id="{798D4A88-1415-4E3D-9851-BC44C74A9050}"/>
              </a:ext>
            </a:extLst>
          </p:cNvPr>
          <p:cNvSpPr>
            <a:spLocks noChangeAspect="1"/>
          </p:cNvSpPr>
          <p:nvPr/>
        </p:nvSpPr>
        <p:spPr bwMode="auto">
          <a:xfrm>
            <a:off x="6748463" y="6319838"/>
            <a:ext cx="71437" cy="71437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452" name="2498 Elipse">
            <a:extLst>
              <a:ext uri="{FF2B5EF4-FFF2-40B4-BE49-F238E27FC236}">
                <a16:creationId xmlns:a16="http://schemas.microsoft.com/office/drawing/2014/main" id="{715D93F9-4A92-4E1F-A431-73DD2564FC3C}"/>
              </a:ext>
            </a:extLst>
          </p:cNvPr>
          <p:cNvSpPr>
            <a:spLocks noChangeAspect="1"/>
          </p:cNvSpPr>
          <p:nvPr/>
        </p:nvSpPr>
        <p:spPr bwMode="auto">
          <a:xfrm>
            <a:off x="7043738" y="6472238"/>
            <a:ext cx="71437" cy="71437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453" name="2499 Elipse">
            <a:extLst>
              <a:ext uri="{FF2B5EF4-FFF2-40B4-BE49-F238E27FC236}">
                <a16:creationId xmlns:a16="http://schemas.microsoft.com/office/drawing/2014/main" id="{D433C53D-A87D-4CE0-8371-280E2CFD43A5}"/>
              </a:ext>
            </a:extLst>
          </p:cNvPr>
          <p:cNvSpPr>
            <a:spLocks noChangeAspect="1"/>
          </p:cNvSpPr>
          <p:nvPr/>
        </p:nvSpPr>
        <p:spPr bwMode="auto">
          <a:xfrm>
            <a:off x="6972300" y="6400800"/>
            <a:ext cx="71438" cy="71438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454" name="2500 Elipse">
            <a:extLst>
              <a:ext uri="{FF2B5EF4-FFF2-40B4-BE49-F238E27FC236}">
                <a16:creationId xmlns:a16="http://schemas.microsoft.com/office/drawing/2014/main" id="{EEDCDA17-90E7-4EE9-840D-BA434F862E5D}"/>
              </a:ext>
            </a:extLst>
          </p:cNvPr>
          <p:cNvSpPr>
            <a:spLocks noChangeAspect="1"/>
          </p:cNvSpPr>
          <p:nvPr/>
        </p:nvSpPr>
        <p:spPr bwMode="auto">
          <a:xfrm>
            <a:off x="6900863" y="6472238"/>
            <a:ext cx="71437" cy="71437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455" name="2501 Elipse">
            <a:extLst>
              <a:ext uri="{FF2B5EF4-FFF2-40B4-BE49-F238E27FC236}">
                <a16:creationId xmlns:a16="http://schemas.microsoft.com/office/drawing/2014/main" id="{390D9BE3-DBF5-4756-B0CF-ECF00DE1E934}"/>
              </a:ext>
            </a:extLst>
          </p:cNvPr>
          <p:cNvSpPr>
            <a:spLocks noChangeAspect="1"/>
          </p:cNvSpPr>
          <p:nvPr/>
        </p:nvSpPr>
        <p:spPr bwMode="auto">
          <a:xfrm>
            <a:off x="7196138" y="6624638"/>
            <a:ext cx="71437" cy="71437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456" name="2502 Elipse">
            <a:extLst>
              <a:ext uri="{FF2B5EF4-FFF2-40B4-BE49-F238E27FC236}">
                <a16:creationId xmlns:a16="http://schemas.microsoft.com/office/drawing/2014/main" id="{622FEA3D-B29F-4312-819C-6605930108B0}"/>
              </a:ext>
            </a:extLst>
          </p:cNvPr>
          <p:cNvSpPr>
            <a:spLocks noChangeAspect="1"/>
          </p:cNvSpPr>
          <p:nvPr/>
        </p:nvSpPr>
        <p:spPr bwMode="auto">
          <a:xfrm>
            <a:off x="7124700" y="6553200"/>
            <a:ext cx="71438" cy="71438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457" name="2503 Elipse">
            <a:extLst>
              <a:ext uri="{FF2B5EF4-FFF2-40B4-BE49-F238E27FC236}">
                <a16:creationId xmlns:a16="http://schemas.microsoft.com/office/drawing/2014/main" id="{317E0D4E-FA09-46F8-9B8C-7192CFF27AED}"/>
              </a:ext>
            </a:extLst>
          </p:cNvPr>
          <p:cNvSpPr>
            <a:spLocks noChangeAspect="1"/>
          </p:cNvSpPr>
          <p:nvPr/>
        </p:nvSpPr>
        <p:spPr bwMode="auto">
          <a:xfrm>
            <a:off x="7053263" y="6624638"/>
            <a:ext cx="71437" cy="71437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458" name="2504 Elipse">
            <a:extLst>
              <a:ext uri="{FF2B5EF4-FFF2-40B4-BE49-F238E27FC236}">
                <a16:creationId xmlns:a16="http://schemas.microsoft.com/office/drawing/2014/main" id="{48A6E659-9709-4984-9861-DCC1BD4124E8}"/>
              </a:ext>
            </a:extLst>
          </p:cNvPr>
          <p:cNvSpPr>
            <a:spLocks noChangeAspect="1"/>
          </p:cNvSpPr>
          <p:nvPr/>
        </p:nvSpPr>
        <p:spPr bwMode="auto">
          <a:xfrm>
            <a:off x="7348538" y="6777038"/>
            <a:ext cx="71437" cy="71437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459" name="2505 Elipse">
            <a:extLst>
              <a:ext uri="{FF2B5EF4-FFF2-40B4-BE49-F238E27FC236}">
                <a16:creationId xmlns:a16="http://schemas.microsoft.com/office/drawing/2014/main" id="{1023344F-4A48-4059-B17A-7C7FDBA63DC6}"/>
              </a:ext>
            </a:extLst>
          </p:cNvPr>
          <p:cNvSpPr>
            <a:spLocks noChangeAspect="1"/>
          </p:cNvSpPr>
          <p:nvPr/>
        </p:nvSpPr>
        <p:spPr bwMode="auto">
          <a:xfrm>
            <a:off x="7277100" y="6705600"/>
            <a:ext cx="71438" cy="71438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460" name="2506 Elipse">
            <a:extLst>
              <a:ext uri="{FF2B5EF4-FFF2-40B4-BE49-F238E27FC236}">
                <a16:creationId xmlns:a16="http://schemas.microsoft.com/office/drawing/2014/main" id="{2F502410-B004-4B35-870B-C97042D0C651}"/>
              </a:ext>
            </a:extLst>
          </p:cNvPr>
          <p:cNvSpPr>
            <a:spLocks noChangeAspect="1"/>
          </p:cNvSpPr>
          <p:nvPr/>
        </p:nvSpPr>
        <p:spPr bwMode="auto">
          <a:xfrm>
            <a:off x="7205663" y="6777038"/>
            <a:ext cx="71437" cy="71437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461" name="2507 Elipse">
            <a:extLst>
              <a:ext uri="{FF2B5EF4-FFF2-40B4-BE49-F238E27FC236}">
                <a16:creationId xmlns:a16="http://schemas.microsoft.com/office/drawing/2014/main" id="{1B2EBACC-CFFB-4878-A892-4A4A57963CE8}"/>
              </a:ext>
            </a:extLst>
          </p:cNvPr>
          <p:cNvSpPr>
            <a:spLocks noChangeAspect="1"/>
          </p:cNvSpPr>
          <p:nvPr/>
        </p:nvSpPr>
        <p:spPr bwMode="auto">
          <a:xfrm>
            <a:off x="7500938" y="6929438"/>
            <a:ext cx="71437" cy="71437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462" name="2508 Elipse">
            <a:extLst>
              <a:ext uri="{FF2B5EF4-FFF2-40B4-BE49-F238E27FC236}">
                <a16:creationId xmlns:a16="http://schemas.microsoft.com/office/drawing/2014/main" id="{FF4BBEEA-300C-40A0-8E16-051BB4ABAEF7}"/>
              </a:ext>
            </a:extLst>
          </p:cNvPr>
          <p:cNvSpPr>
            <a:spLocks noChangeAspect="1"/>
          </p:cNvSpPr>
          <p:nvPr/>
        </p:nvSpPr>
        <p:spPr bwMode="auto">
          <a:xfrm>
            <a:off x="7429500" y="6858000"/>
            <a:ext cx="71438" cy="71438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463" name="2509 Elipse">
            <a:extLst>
              <a:ext uri="{FF2B5EF4-FFF2-40B4-BE49-F238E27FC236}">
                <a16:creationId xmlns:a16="http://schemas.microsoft.com/office/drawing/2014/main" id="{4B6FD182-B82E-42E7-9A54-3195DE1F6CAA}"/>
              </a:ext>
            </a:extLst>
          </p:cNvPr>
          <p:cNvSpPr>
            <a:spLocks noChangeAspect="1"/>
          </p:cNvSpPr>
          <p:nvPr/>
        </p:nvSpPr>
        <p:spPr bwMode="auto">
          <a:xfrm>
            <a:off x="7358063" y="6929438"/>
            <a:ext cx="71437" cy="71437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464" name="2510 Elipse">
            <a:extLst>
              <a:ext uri="{FF2B5EF4-FFF2-40B4-BE49-F238E27FC236}">
                <a16:creationId xmlns:a16="http://schemas.microsoft.com/office/drawing/2014/main" id="{3D9E6065-28CE-4857-B603-59CA897B30AE}"/>
              </a:ext>
            </a:extLst>
          </p:cNvPr>
          <p:cNvSpPr>
            <a:spLocks noChangeAspect="1"/>
          </p:cNvSpPr>
          <p:nvPr/>
        </p:nvSpPr>
        <p:spPr bwMode="auto">
          <a:xfrm>
            <a:off x="928688" y="5214938"/>
            <a:ext cx="71437" cy="71437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465" name="2511 Elipse">
            <a:extLst>
              <a:ext uri="{FF2B5EF4-FFF2-40B4-BE49-F238E27FC236}">
                <a16:creationId xmlns:a16="http://schemas.microsoft.com/office/drawing/2014/main" id="{0C578759-7D41-4B0C-8F67-3192730A23D0}"/>
              </a:ext>
            </a:extLst>
          </p:cNvPr>
          <p:cNvSpPr>
            <a:spLocks noChangeAspect="1"/>
          </p:cNvSpPr>
          <p:nvPr/>
        </p:nvSpPr>
        <p:spPr bwMode="auto">
          <a:xfrm>
            <a:off x="7581900" y="7010400"/>
            <a:ext cx="71438" cy="71438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466" name="2512 Elipse">
            <a:extLst>
              <a:ext uri="{FF2B5EF4-FFF2-40B4-BE49-F238E27FC236}">
                <a16:creationId xmlns:a16="http://schemas.microsoft.com/office/drawing/2014/main" id="{EA942149-8B28-49AD-83E0-8EE8AB9ED2D3}"/>
              </a:ext>
            </a:extLst>
          </p:cNvPr>
          <p:cNvSpPr>
            <a:spLocks noChangeAspect="1"/>
          </p:cNvSpPr>
          <p:nvPr/>
        </p:nvSpPr>
        <p:spPr bwMode="auto">
          <a:xfrm>
            <a:off x="8858250" y="3714750"/>
            <a:ext cx="71438" cy="71438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467" name="2513 Elipse">
            <a:extLst>
              <a:ext uri="{FF2B5EF4-FFF2-40B4-BE49-F238E27FC236}">
                <a16:creationId xmlns:a16="http://schemas.microsoft.com/office/drawing/2014/main" id="{1F09931F-9D47-4DD9-A6E2-49DAC99E1D3F}"/>
              </a:ext>
            </a:extLst>
          </p:cNvPr>
          <p:cNvSpPr>
            <a:spLocks noChangeAspect="1"/>
          </p:cNvSpPr>
          <p:nvPr/>
        </p:nvSpPr>
        <p:spPr bwMode="auto">
          <a:xfrm>
            <a:off x="5715000" y="5429250"/>
            <a:ext cx="71438" cy="71438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468" name="2514 Elipse">
            <a:extLst>
              <a:ext uri="{FF2B5EF4-FFF2-40B4-BE49-F238E27FC236}">
                <a16:creationId xmlns:a16="http://schemas.microsoft.com/office/drawing/2014/main" id="{39FDC5FE-A028-44F0-B17A-0E2A99A93F55}"/>
              </a:ext>
            </a:extLst>
          </p:cNvPr>
          <p:cNvSpPr>
            <a:spLocks noChangeAspect="1"/>
          </p:cNvSpPr>
          <p:nvPr/>
        </p:nvSpPr>
        <p:spPr bwMode="auto">
          <a:xfrm>
            <a:off x="5500688" y="5357813"/>
            <a:ext cx="71437" cy="71437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469" name="2515 Elipse">
            <a:extLst>
              <a:ext uri="{FF2B5EF4-FFF2-40B4-BE49-F238E27FC236}">
                <a16:creationId xmlns:a16="http://schemas.microsoft.com/office/drawing/2014/main" id="{B3D66852-CE58-406F-9F18-B6DAAFABB0A2}"/>
              </a:ext>
            </a:extLst>
          </p:cNvPr>
          <p:cNvSpPr>
            <a:spLocks noChangeAspect="1"/>
          </p:cNvSpPr>
          <p:nvPr/>
        </p:nvSpPr>
        <p:spPr bwMode="auto">
          <a:xfrm>
            <a:off x="5786438" y="5286375"/>
            <a:ext cx="71437" cy="71438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470" name="2516 Elipse">
            <a:extLst>
              <a:ext uri="{FF2B5EF4-FFF2-40B4-BE49-F238E27FC236}">
                <a16:creationId xmlns:a16="http://schemas.microsoft.com/office/drawing/2014/main" id="{2C6B88DD-5CE7-4FCE-85FA-A8E78F960EA6}"/>
              </a:ext>
            </a:extLst>
          </p:cNvPr>
          <p:cNvSpPr>
            <a:spLocks noChangeAspect="1"/>
          </p:cNvSpPr>
          <p:nvPr/>
        </p:nvSpPr>
        <p:spPr bwMode="auto">
          <a:xfrm>
            <a:off x="5072063" y="4929188"/>
            <a:ext cx="71437" cy="71437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471" name="2517 Elipse">
            <a:extLst>
              <a:ext uri="{FF2B5EF4-FFF2-40B4-BE49-F238E27FC236}">
                <a16:creationId xmlns:a16="http://schemas.microsoft.com/office/drawing/2014/main" id="{D79CEAC5-7FAC-4788-B865-80B9E27463B4}"/>
              </a:ext>
            </a:extLst>
          </p:cNvPr>
          <p:cNvSpPr>
            <a:spLocks noChangeAspect="1"/>
          </p:cNvSpPr>
          <p:nvPr/>
        </p:nvSpPr>
        <p:spPr bwMode="auto">
          <a:xfrm>
            <a:off x="4786313" y="4786313"/>
            <a:ext cx="71437" cy="71437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472" name="2518 Elipse">
            <a:extLst>
              <a:ext uri="{FF2B5EF4-FFF2-40B4-BE49-F238E27FC236}">
                <a16:creationId xmlns:a16="http://schemas.microsoft.com/office/drawing/2014/main" id="{EAA998E0-4490-4ED9-A0D1-49A7A178DE39}"/>
              </a:ext>
            </a:extLst>
          </p:cNvPr>
          <p:cNvSpPr>
            <a:spLocks noChangeAspect="1"/>
          </p:cNvSpPr>
          <p:nvPr/>
        </p:nvSpPr>
        <p:spPr bwMode="auto">
          <a:xfrm>
            <a:off x="4929188" y="4929188"/>
            <a:ext cx="71437" cy="71437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473" name="2519 Elipse">
            <a:extLst>
              <a:ext uri="{FF2B5EF4-FFF2-40B4-BE49-F238E27FC236}">
                <a16:creationId xmlns:a16="http://schemas.microsoft.com/office/drawing/2014/main" id="{E640D998-99DD-4C27-B4F5-66577A53EBD2}"/>
              </a:ext>
            </a:extLst>
          </p:cNvPr>
          <p:cNvSpPr>
            <a:spLocks noChangeAspect="1"/>
          </p:cNvSpPr>
          <p:nvPr/>
        </p:nvSpPr>
        <p:spPr bwMode="auto">
          <a:xfrm>
            <a:off x="5224463" y="5081588"/>
            <a:ext cx="71437" cy="71437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474" name="2520 Elipse">
            <a:extLst>
              <a:ext uri="{FF2B5EF4-FFF2-40B4-BE49-F238E27FC236}">
                <a16:creationId xmlns:a16="http://schemas.microsoft.com/office/drawing/2014/main" id="{FFD670A8-9DB3-4175-9FFA-113E4542FA9C}"/>
              </a:ext>
            </a:extLst>
          </p:cNvPr>
          <p:cNvSpPr>
            <a:spLocks noChangeAspect="1"/>
          </p:cNvSpPr>
          <p:nvPr/>
        </p:nvSpPr>
        <p:spPr bwMode="auto">
          <a:xfrm>
            <a:off x="5153025" y="5010150"/>
            <a:ext cx="71438" cy="71438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475" name="2521 Elipse">
            <a:extLst>
              <a:ext uri="{FF2B5EF4-FFF2-40B4-BE49-F238E27FC236}">
                <a16:creationId xmlns:a16="http://schemas.microsoft.com/office/drawing/2014/main" id="{2F01D5C4-FAAE-4F38-BD1E-AE1EB339BE11}"/>
              </a:ext>
            </a:extLst>
          </p:cNvPr>
          <p:cNvSpPr>
            <a:spLocks noChangeAspect="1"/>
          </p:cNvSpPr>
          <p:nvPr/>
        </p:nvSpPr>
        <p:spPr bwMode="auto">
          <a:xfrm>
            <a:off x="5081588" y="5081588"/>
            <a:ext cx="71437" cy="71437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476" name="2522 Elipse">
            <a:extLst>
              <a:ext uri="{FF2B5EF4-FFF2-40B4-BE49-F238E27FC236}">
                <a16:creationId xmlns:a16="http://schemas.microsoft.com/office/drawing/2014/main" id="{E46D4907-3F31-41AD-A8D0-CEAAA43F250F}"/>
              </a:ext>
            </a:extLst>
          </p:cNvPr>
          <p:cNvSpPr>
            <a:spLocks noChangeAspect="1"/>
          </p:cNvSpPr>
          <p:nvPr/>
        </p:nvSpPr>
        <p:spPr bwMode="auto">
          <a:xfrm>
            <a:off x="5214938" y="5286375"/>
            <a:ext cx="71437" cy="71438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477" name="2523 Elipse">
            <a:extLst>
              <a:ext uri="{FF2B5EF4-FFF2-40B4-BE49-F238E27FC236}">
                <a16:creationId xmlns:a16="http://schemas.microsoft.com/office/drawing/2014/main" id="{0368B048-26D7-4A5D-A0DA-06F41AFAE2C7}"/>
              </a:ext>
            </a:extLst>
          </p:cNvPr>
          <p:cNvSpPr>
            <a:spLocks noChangeAspect="1"/>
          </p:cNvSpPr>
          <p:nvPr/>
        </p:nvSpPr>
        <p:spPr bwMode="auto">
          <a:xfrm>
            <a:off x="5305425" y="5162550"/>
            <a:ext cx="71438" cy="71438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478" name="2524 Elipse">
            <a:extLst>
              <a:ext uri="{FF2B5EF4-FFF2-40B4-BE49-F238E27FC236}">
                <a16:creationId xmlns:a16="http://schemas.microsoft.com/office/drawing/2014/main" id="{F7C6810C-ED37-493E-8594-2E4E6D114DCC}"/>
              </a:ext>
            </a:extLst>
          </p:cNvPr>
          <p:cNvSpPr>
            <a:spLocks noChangeAspect="1"/>
          </p:cNvSpPr>
          <p:nvPr/>
        </p:nvSpPr>
        <p:spPr bwMode="auto">
          <a:xfrm>
            <a:off x="5233988" y="5233988"/>
            <a:ext cx="71437" cy="71437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479" name="2525 Elipse">
            <a:extLst>
              <a:ext uri="{FF2B5EF4-FFF2-40B4-BE49-F238E27FC236}">
                <a16:creationId xmlns:a16="http://schemas.microsoft.com/office/drawing/2014/main" id="{8E62335F-3ADB-4977-A935-D39D91098E78}"/>
              </a:ext>
            </a:extLst>
          </p:cNvPr>
          <p:cNvSpPr>
            <a:spLocks noChangeAspect="1"/>
          </p:cNvSpPr>
          <p:nvPr/>
        </p:nvSpPr>
        <p:spPr bwMode="auto">
          <a:xfrm>
            <a:off x="5529263" y="5386388"/>
            <a:ext cx="71437" cy="71437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480" name="2526 Elipse">
            <a:extLst>
              <a:ext uri="{FF2B5EF4-FFF2-40B4-BE49-F238E27FC236}">
                <a16:creationId xmlns:a16="http://schemas.microsoft.com/office/drawing/2014/main" id="{43E1C17C-AF52-4E88-995C-E3DC4677132D}"/>
              </a:ext>
            </a:extLst>
          </p:cNvPr>
          <p:cNvSpPr>
            <a:spLocks noChangeAspect="1"/>
          </p:cNvSpPr>
          <p:nvPr/>
        </p:nvSpPr>
        <p:spPr bwMode="auto">
          <a:xfrm>
            <a:off x="5357813" y="5286375"/>
            <a:ext cx="71437" cy="71438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481" name="2527 Elipse">
            <a:extLst>
              <a:ext uri="{FF2B5EF4-FFF2-40B4-BE49-F238E27FC236}">
                <a16:creationId xmlns:a16="http://schemas.microsoft.com/office/drawing/2014/main" id="{B33ED081-1EE8-45EC-B731-D42FD9B266E9}"/>
              </a:ext>
            </a:extLst>
          </p:cNvPr>
          <p:cNvSpPr>
            <a:spLocks noChangeAspect="1"/>
          </p:cNvSpPr>
          <p:nvPr/>
        </p:nvSpPr>
        <p:spPr bwMode="auto">
          <a:xfrm>
            <a:off x="5386388" y="5386388"/>
            <a:ext cx="71437" cy="71437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482" name="2528 Elipse">
            <a:extLst>
              <a:ext uri="{FF2B5EF4-FFF2-40B4-BE49-F238E27FC236}">
                <a16:creationId xmlns:a16="http://schemas.microsoft.com/office/drawing/2014/main" id="{C48B5EC8-121A-458D-91D2-C2C78CCB97FD}"/>
              </a:ext>
            </a:extLst>
          </p:cNvPr>
          <p:cNvSpPr>
            <a:spLocks noChangeAspect="1"/>
          </p:cNvSpPr>
          <p:nvPr/>
        </p:nvSpPr>
        <p:spPr bwMode="auto">
          <a:xfrm>
            <a:off x="5681663" y="5538788"/>
            <a:ext cx="71437" cy="71437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483" name="2529 Elipse">
            <a:extLst>
              <a:ext uri="{FF2B5EF4-FFF2-40B4-BE49-F238E27FC236}">
                <a16:creationId xmlns:a16="http://schemas.microsoft.com/office/drawing/2014/main" id="{6FDB639B-AA53-4FCE-88A4-2A6F45AF9C4D}"/>
              </a:ext>
            </a:extLst>
          </p:cNvPr>
          <p:cNvSpPr>
            <a:spLocks noChangeAspect="1"/>
          </p:cNvSpPr>
          <p:nvPr/>
        </p:nvSpPr>
        <p:spPr bwMode="auto">
          <a:xfrm>
            <a:off x="5610225" y="5467350"/>
            <a:ext cx="71438" cy="71438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484" name="2530 Elipse">
            <a:extLst>
              <a:ext uri="{FF2B5EF4-FFF2-40B4-BE49-F238E27FC236}">
                <a16:creationId xmlns:a16="http://schemas.microsoft.com/office/drawing/2014/main" id="{71CB14BE-1D8F-4D37-8453-07D11FE4427C}"/>
              </a:ext>
            </a:extLst>
          </p:cNvPr>
          <p:cNvSpPr>
            <a:spLocks noChangeAspect="1"/>
          </p:cNvSpPr>
          <p:nvPr/>
        </p:nvSpPr>
        <p:spPr bwMode="auto">
          <a:xfrm>
            <a:off x="5538788" y="5538788"/>
            <a:ext cx="71437" cy="71437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485" name="2531 Elipse">
            <a:extLst>
              <a:ext uri="{FF2B5EF4-FFF2-40B4-BE49-F238E27FC236}">
                <a16:creationId xmlns:a16="http://schemas.microsoft.com/office/drawing/2014/main" id="{8BCDF13F-73BE-4D61-8D28-B9244141A37B}"/>
              </a:ext>
            </a:extLst>
          </p:cNvPr>
          <p:cNvSpPr>
            <a:spLocks noChangeAspect="1"/>
          </p:cNvSpPr>
          <p:nvPr/>
        </p:nvSpPr>
        <p:spPr bwMode="auto">
          <a:xfrm>
            <a:off x="5834063" y="5691188"/>
            <a:ext cx="71437" cy="71437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486" name="2532 Elipse">
            <a:extLst>
              <a:ext uri="{FF2B5EF4-FFF2-40B4-BE49-F238E27FC236}">
                <a16:creationId xmlns:a16="http://schemas.microsoft.com/office/drawing/2014/main" id="{B64FD7F8-01EA-40F8-9916-503AC9B2ADA1}"/>
              </a:ext>
            </a:extLst>
          </p:cNvPr>
          <p:cNvSpPr>
            <a:spLocks noChangeAspect="1"/>
          </p:cNvSpPr>
          <p:nvPr/>
        </p:nvSpPr>
        <p:spPr bwMode="auto">
          <a:xfrm>
            <a:off x="5762625" y="5619750"/>
            <a:ext cx="71438" cy="71438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487" name="2533 Elipse">
            <a:extLst>
              <a:ext uri="{FF2B5EF4-FFF2-40B4-BE49-F238E27FC236}">
                <a16:creationId xmlns:a16="http://schemas.microsoft.com/office/drawing/2014/main" id="{E5097022-D155-400B-8FAF-DC87633FC264}"/>
              </a:ext>
            </a:extLst>
          </p:cNvPr>
          <p:cNvSpPr>
            <a:spLocks noChangeAspect="1"/>
          </p:cNvSpPr>
          <p:nvPr/>
        </p:nvSpPr>
        <p:spPr bwMode="auto">
          <a:xfrm>
            <a:off x="5691188" y="5691188"/>
            <a:ext cx="71437" cy="71437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488" name="2534 Elipse">
            <a:extLst>
              <a:ext uri="{FF2B5EF4-FFF2-40B4-BE49-F238E27FC236}">
                <a16:creationId xmlns:a16="http://schemas.microsoft.com/office/drawing/2014/main" id="{43146501-0AEF-447D-9F48-42C4CDC67BA9}"/>
              </a:ext>
            </a:extLst>
          </p:cNvPr>
          <p:cNvSpPr>
            <a:spLocks noChangeAspect="1"/>
          </p:cNvSpPr>
          <p:nvPr/>
        </p:nvSpPr>
        <p:spPr bwMode="auto">
          <a:xfrm>
            <a:off x="5986463" y="5843588"/>
            <a:ext cx="71437" cy="71437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489" name="2535 Elipse">
            <a:extLst>
              <a:ext uri="{FF2B5EF4-FFF2-40B4-BE49-F238E27FC236}">
                <a16:creationId xmlns:a16="http://schemas.microsoft.com/office/drawing/2014/main" id="{30C8E8F6-4F79-4B89-AD85-B2D2031153BA}"/>
              </a:ext>
            </a:extLst>
          </p:cNvPr>
          <p:cNvSpPr>
            <a:spLocks noChangeAspect="1"/>
          </p:cNvSpPr>
          <p:nvPr/>
        </p:nvSpPr>
        <p:spPr bwMode="auto">
          <a:xfrm>
            <a:off x="5915025" y="5772150"/>
            <a:ext cx="71438" cy="71438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490" name="2536 Elipse">
            <a:extLst>
              <a:ext uri="{FF2B5EF4-FFF2-40B4-BE49-F238E27FC236}">
                <a16:creationId xmlns:a16="http://schemas.microsoft.com/office/drawing/2014/main" id="{3CD58E89-D710-433A-B639-12FED55DCC77}"/>
              </a:ext>
            </a:extLst>
          </p:cNvPr>
          <p:cNvSpPr>
            <a:spLocks noChangeAspect="1"/>
          </p:cNvSpPr>
          <p:nvPr/>
        </p:nvSpPr>
        <p:spPr bwMode="auto">
          <a:xfrm>
            <a:off x="5843588" y="5843588"/>
            <a:ext cx="71437" cy="71437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491" name="2537 Elipse">
            <a:extLst>
              <a:ext uri="{FF2B5EF4-FFF2-40B4-BE49-F238E27FC236}">
                <a16:creationId xmlns:a16="http://schemas.microsoft.com/office/drawing/2014/main" id="{CC9C1D86-570F-49E1-ACF7-6AF6D88A8462}"/>
              </a:ext>
            </a:extLst>
          </p:cNvPr>
          <p:cNvSpPr>
            <a:spLocks noChangeAspect="1"/>
          </p:cNvSpPr>
          <p:nvPr/>
        </p:nvSpPr>
        <p:spPr bwMode="auto">
          <a:xfrm>
            <a:off x="6138863" y="5995988"/>
            <a:ext cx="71437" cy="71437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492" name="2538 Elipse">
            <a:extLst>
              <a:ext uri="{FF2B5EF4-FFF2-40B4-BE49-F238E27FC236}">
                <a16:creationId xmlns:a16="http://schemas.microsoft.com/office/drawing/2014/main" id="{1C9B474D-B4FC-459D-878A-3F8BCC0FA969}"/>
              </a:ext>
            </a:extLst>
          </p:cNvPr>
          <p:cNvSpPr>
            <a:spLocks noChangeAspect="1"/>
          </p:cNvSpPr>
          <p:nvPr/>
        </p:nvSpPr>
        <p:spPr bwMode="auto">
          <a:xfrm>
            <a:off x="6067425" y="5924550"/>
            <a:ext cx="71438" cy="71438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493" name="2539 Elipse">
            <a:extLst>
              <a:ext uri="{FF2B5EF4-FFF2-40B4-BE49-F238E27FC236}">
                <a16:creationId xmlns:a16="http://schemas.microsoft.com/office/drawing/2014/main" id="{CCD94183-085F-4A36-8475-3AD065E858F1}"/>
              </a:ext>
            </a:extLst>
          </p:cNvPr>
          <p:cNvSpPr>
            <a:spLocks noChangeAspect="1"/>
          </p:cNvSpPr>
          <p:nvPr/>
        </p:nvSpPr>
        <p:spPr bwMode="auto">
          <a:xfrm>
            <a:off x="5995988" y="5995988"/>
            <a:ext cx="71437" cy="71437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494" name="2540 Elipse">
            <a:extLst>
              <a:ext uri="{FF2B5EF4-FFF2-40B4-BE49-F238E27FC236}">
                <a16:creationId xmlns:a16="http://schemas.microsoft.com/office/drawing/2014/main" id="{05884041-C333-4581-A65F-3D158F546505}"/>
              </a:ext>
            </a:extLst>
          </p:cNvPr>
          <p:cNvSpPr>
            <a:spLocks noChangeAspect="1"/>
          </p:cNvSpPr>
          <p:nvPr/>
        </p:nvSpPr>
        <p:spPr bwMode="auto">
          <a:xfrm>
            <a:off x="6291263" y="6148388"/>
            <a:ext cx="71437" cy="71437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495" name="2541 Elipse">
            <a:extLst>
              <a:ext uri="{FF2B5EF4-FFF2-40B4-BE49-F238E27FC236}">
                <a16:creationId xmlns:a16="http://schemas.microsoft.com/office/drawing/2014/main" id="{08CFDD1F-5D02-4FB9-9C87-5D6A75641F04}"/>
              </a:ext>
            </a:extLst>
          </p:cNvPr>
          <p:cNvSpPr>
            <a:spLocks noChangeAspect="1"/>
          </p:cNvSpPr>
          <p:nvPr/>
        </p:nvSpPr>
        <p:spPr bwMode="auto">
          <a:xfrm>
            <a:off x="6219825" y="6076950"/>
            <a:ext cx="71438" cy="71438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496" name="2542 Elipse">
            <a:extLst>
              <a:ext uri="{FF2B5EF4-FFF2-40B4-BE49-F238E27FC236}">
                <a16:creationId xmlns:a16="http://schemas.microsoft.com/office/drawing/2014/main" id="{D0C7ACCE-913C-49EF-866C-84983D86F66A}"/>
              </a:ext>
            </a:extLst>
          </p:cNvPr>
          <p:cNvSpPr>
            <a:spLocks noChangeAspect="1"/>
          </p:cNvSpPr>
          <p:nvPr/>
        </p:nvSpPr>
        <p:spPr bwMode="auto">
          <a:xfrm>
            <a:off x="6148388" y="6148388"/>
            <a:ext cx="71437" cy="71437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497" name="2543 Elipse">
            <a:extLst>
              <a:ext uri="{FF2B5EF4-FFF2-40B4-BE49-F238E27FC236}">
                <a16:creationId xmlns:a16="http://schemas.microsoft.com/office/drawing/2014/main" id="{5C987406-5C05-4838-9CC7-B23C1125B2B3}"/>
              </a:ext>
            </a:extLst>
          </p:cNvPr>
          <p:cNvSpPr>
            <a:spLocks noChangeAspect="1"/>
          </p:cNvSpPr>
          <p:nvPr/>
        </p:nvSpPr>
        <p:spPr bwMode="auto">
          <a:xfrm>
            <a:off x="6443663" y="6300788"/>
            <a:ext cx="71437" cy="71437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498" name="2544 Elipse">
            <a:extLst>
              <a:ext uri="{FF2B5EF4-FFF2-40B4-BE49-F238E27FC236}">
                <a16:creationId xmlns:a16="http://schemas.microsoft.com/office/drawing/2014/main" id="{3F47C315-BE1D-4383-A6CB-1532BEF13CC3}"/>
              </a:ext>
            </a:extLst>
          </p:cNvPr>
          <p:cNvSpPr>
            <a:spLocks noChangeAspect="1"/>
          </p:cNvSpPr>
          <p:nvPr/>
        </p:nvSpPr>
        <p:spPr bwMode="auto">
          <a:xfrm>
            <a:off x="6372225" y="6229350"/>
            <a:ext cx="71438" cy="71438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499" name="2545 Elipse">
            <a:extLst>
              <a:ext uri="{FF2B5EF4-FFF2-40B4-BE49-F238E27FC236}">
                <a16:creationId xmlns:a16="http://schemas.microsoft.com/office/drawing/2014/main" id="{F8DA3B7F-F2E8-47FC-A555-D35324F5E49D}"/>
              </a:ext>
            </a:extLst>
          </p:cNvPr>
          <p:cNvSpPr>
            <a:spLocks noChangeAspect="1"/>
          </p:cNvSpPr>
          <p:nvPr/>
        </p:nvSpPr>
        <p:spPr bwMode="auto">
          <a:xfrm>
            <a:off x="6300788" y="6300788"/>
            <a:ext cx="71437" cy="71437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500" name="2546 Elipse">
            <a:extLst>
              <a:ext uri="{FF2B5EF4-FFF2-40B4-BE49-F238E27FC236}">
                <a16:creationId xmlns:a16="http://schemas.microsoft.com/office/drawing/2014/main" id="{380803D4-7E41-480C-8D6C-D16BAF71C8F9}"/>
              </a:ext>
            </a:extLst>
          </p:cNvPr>
          <p:cNvSpPr>
            <a:spLocks noChangeAspect="1"/>
          </p:cNvSpPr>
          <p:nvPr/>
        </p:nvSpPr>
        <p:spPr bwMode="auto">
          <a:xfrm>
            <a:off x="6596063" y="6453188"/>
            <a:ext cx="71437" cy="71437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501" name="2547 Elipse">
            <a:extLst>
              <a:ext uri="{FF2B5EF4-FFF2-40B4-BE49-F238E27FC236}">
                <a16:creationId xmlns:a16="http://schemas.microsoft.com/office/drawing/2014/main" id="{B659267A-7B2B-42D3-995B-00C68C357564}"/>
              </a:ext>
            </a:extLst>
          </p:cNvPr>
          <p:cNvSpPr>
            <a:spLocks noChangeAspect="1"/>
          </p:cNvSpPr>
          <p:nvPr/>
        </p:nvSpPr>
        <p:spPr bwMode="auto">
          <a:xfrm>
            <a:off x="6524625" y="6381750"/>
            <a:ext cx="71438" cy="71438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502" name="2548 Elipse">
            <a:extLst>
              <a:ext uri="{FF2B5EF4-FFF2-40B4-BE49-F238E27FC236}">
                <a16:creationId xmlns:a16="http://schemas.microsoft.com/office/drawing/2014/main" id="{23746101-B058-4BE6-9C06-7D373BFAF37B}"/>
              </a:ext>
            </a:extLst>
          </p:cNvPr>
          <p:cNvSpPr>
            <a:spLocks noChangeAspect="1"/>
          </p:cNvSpPr>
          <p:nvPr/>
        </p:nvSpPr>
        <p:spPr bwMode="auto">
          <a:xfrm>
            <a:off x="6453188" y="6453188"/>
            <a:ext cx="71437" cy="71437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503" name="2549 Elipse">
            <a:extLst>
              <a:ext uri="{FF2B5EF4-FFF2-40B4-BE49-F238E27FC236}">
                <a16:creationId xmlns:a16="http://schemas.microsoft.com/office/drawing/2014/main" id="{6156A9C9-5DFF-4F39-BAEC-44FB913975E3}"/>
              </a:ext>
            </a:extLst>
          </p:cNvPr>
          <p:cNvSpPr>
            <a:spLocks noChangeAspect="1"/>
          </p:cNvSpPr>
          <p:nvPr/>
        </p:nvSpPr>
        <p:spPr bwMode="auto">
          <a:xfrm>
            <a:off x="6748463" y="6605588"/>
            <a:ext cx="71437" cy="71437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504" name="2550 Elipse">
            <a:extLst>
              <a:ext uri="{FF2B5EF4-FFF2-40B4-BE49-F238E27FC236}">
                <a16:creationId xmlns:a16="http://schemas.microsoft.com/office/drawing/2014/main" id="{F299D8D1-3963-4653-83D4-CAA79A6ECAF4}"/>
              </a:ext>
            </a:extLst>
          </p:cNvPr>
          <p:cNvSpPr>
            <a:spLocks noChangeAspect="1"/>
          </p:cNvSpPr>
          <p:nvPr/>
        </p:nvSpPr>
        <p:spPr bwMode="auto">
          <a:xfrm>
            <a:off x="6677025" y="6534150"/>
            <a:ext cx="71438" cy="71438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505" name="2551 Elipse">
            <a:extLst>
              <a:ext uri="{FF2B5EF4-FFF2-40B4-BE49-F238E27FC236}">
                <a16:creationId xmlns:a16="http://schemas.microsoft.com/office/drawing/2014/main" id="{07DCB87F-7390-4A1C-B8DB-62945244C8D8}"/>
              </a:ext>
            </a:extLst>
          </p:cNvPr>
          <p:cNvSpPr>
            <a:spLocks noChangeAspect="1"/>
          </p:cNvSpPr>
          <p:nvPr/>
        </p:nvSpPr>
        <p:spPr bwMode="auto">
          <a:xfrm>
            <a:off x="6605588" y="6605588"/>
            <a:ext cx="71437" cy="71437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506" name="2552 Elipse">
            <a:extLst>
              <a:ext uri="{FF2B5EF4-FFF2-40B4-BE49-F238E27FC236}">
                <a16:creationId xmlns:a16="http://schemas.microsoft.com/office/drawing/2014/main" id="{95633E3D-63CB-403A-B269-A6219313D806}"/>
              </a:ext>
            </a:extLst>
          </p:cNvPr>
          <p:cNvSpPr>
            <a:spLocks noChangeAspect="1"/>
          </p:cNvSpPr>
          <p:nvPr/>
        </p:nvSpPr>
        <p:spPr bwMode="auto">
          <a:xfrm>
            <a:off x="6900863" y="6757988"/>
            <a:ext cx="71437" cy="71437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507" name="2553 Elipse">
            <a:extLst>
              <a:ext uri="{FF2B5EF4-FFF2-40B4-BE49-F238E27FC236}">
                <a16:creationId xmlns:a16="http://schemas.microsoft.com/office/drawing/2014/main" id="{A04AB1DC-9357-4B9C-AB5A-C6B2B8D33B95}"/>
              </a:ext>
            </a:extLst>
          </p:cNvPr>
          <p:cNvSpPr>
            <a:spLocks noChangeAspect="1"/>
          </p:cNvSpPr>
          <p:nvPr/>
        </p:nvSpPr>
        <p:spPr bwMode="auto">
          <a:xfrm>
            <a:off x="6829425" y="6686550"/>
            <a:ext cx="71438" cy="71438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508" name="2554 Elipse">
            <a:extLst>
              <a:ext uri="{FF2B5EF4-FFF2-40B4-BE49-F238E27FC236}">
                <a16:creationId xmlns:a16="http://schemas.microsoft.com/office/drawing/2014/main" id="{4CBD5DE7-9E17-473C-B1ED-BA14FEE92C04}"/>
              </a:ext>
            </a:extLst>
          </p:cNvPr>
          <p:cNvSpPr>
            <a:spLocks noChangeAspect="1"/>
          </p:cNvSpPr>
          <p:nvPr/>
        </p:nvSpPr>
        <p:spPr bwMode="auto">
          <a:xfrm>
            <a:off x="6757988" y="6757988"/>
            <a:ext cx="71437" cy="71437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509" name="2555 Elipse">
            <a:extLst>
              <a:ext uri="{FF2B5EF4-FFF2-40B4-BE49-F238E27FC236}">
                <a16:creationId xmlns:a16="http://schemas.microsoft.com/office/drawing/2014/main" id="{445FCEC8-2D0A-4205-8951-8E61982569A6}"/>
              </a:ext>
            </a:extLst>
          </p:cNvPr>
          <p:cNvSpPr>
            <a:spLocks noChangeAspect="1"/>
          </p:cNvSpPr>
          <p:nvPr/>
        </p:nvSpPr>
        <p:spPr bwMode="auto">
          <a:xfrm>
            <a:off x="7053263" y="6910388"/>
            <a:ext cx="71437" cy="71437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510" name="2556 Elipse">
            <a:extLst>
              <a:ext uri="{FF2B5EF4-FFF2-40B4-BE49-F238E27FC236}">
                <a16:creationId xmlns:a16="http://schemas.microsoft.com/office/drawing/2014/main" id="{F1EDCA12-3F23-46F8-8467-F235B0B10D5F}"/>
              </a:ext>
            </a:extLst>
          </p:cNvPr>
          <p:cNvSpPr>
            <a:spLocks noChangeAspect="1"/>
          </p:cNvSpPr>
          <p:nvPr/>
        </p:nvSpPr>
        <p:spPr bwMode="auto">
          <a:xfrm>
            <a:off x="6981825" y="6838950"/>
            <a:ext cx="71438" cy="71438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511" name="2557 Elipse">
            <a:extLst>
              <a:ext uri="{FF2B5EF4-FFF2-40B4-BE49-F238E27FC236}">
                <a16:creationId xmlns:a16="http://schemas.microsoft.com/office/drawing/2014/main" id="{6923D5C8-7831-45CA-8F64-29AE3C61B543}"/>
              </a:ext>
            </a:extLst>
          </p:cNvPr>
          <p:cNvSpPr>
            <a:spLocks noChangeAspect="1"/>
          </p:cNvSpPr>
          <p:nvPr/>
        </p:nvSpPr>
        <p:spPr bwMode="auto">
          <a:xfrm>
            <a:off x="6910388" y="6910388"/>
            <a:ext cx="71437" cy="71437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512" name="2558 Elipse">
            <a:extLst>
              <a:ext uri="{FF2B5EF4-FFF2-40B4-BE49-F238E27FC236}">
                <a16:creationId xmlns:a16="http://schemas.microsoft.com/office/drawing/2014/main" id="{9B07BEE5-D10E-4CA8-825B-5D2D73AA253A}"/>
              </a:ext>
            </a:extLst>
          </p:cNvPr>
          <p:cNvSpPr>
            <a:spLocks noChangeAspect="1"/>
          </p:cNvSpPr>
          <p:nvPr/>
        </p:nvSpPr>
        <p:spPr bwMode="auto">
          <a:xfrm>
            <a:off x="1428750" y="5643563"/>
            <a:ext cx="71438" cy="71437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513" name="2559 Elipse">
            <a:extLst>
              <a:ext uri="{FF2B5EF4-FFF2-40B4-BE49-F238E27FC236}">
                <a16:creationId xmlns:a16="http://schemas.microsoft.com/office/drawing/2014/main" id="{C1513AC5-6B52-4E3E-9239-F693D761AB66}"/>
              </a:ext>
            </a:extLst>
          </p:cNvPr>
          <p:cNvSpPr>
            <a:spLocks noChangeAspect="1"/>
          </p:cNvSpPr>
          <p:nvPr/>
        </p:nvSpPr>
        <p:spPr bwMode="auto">
          <a:xfrm>
            <a:off x="7134225" y="6991350"/>
            <a:ext cx="71438" cy="71438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514" name="2560 Elipse">
            <a:extLst>
              <a:ext uri="{FF2B5EF4-FFF2-40B4-BE49-F238E27FC236}">
                <a16:creationId xmlns:a16="http://schemas.microsoft.com/office/drawing/2014/main" id="{440B53EA-2B4B-4841-B0F6-E426CA882D50}"/>
              </a:ext>
            </a:extLst>
          </p:cNvPr>
          <p:cNvSpPr>
            <a:spLocks noChangeAspect="1"/>
          </p:cNvSpPr>
          <p:nvPr/>
        </p:nvSpPr>
        <p:spPr bwMode="auto">
          <a:xfrm>
            <a:off x="9144000" y="4286250"/>
            <a:ext cx="71438" cy="71438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515" name="2561 Elipse">
            <a:extLst>
              <a:ext uri="{FF2B5EF4-FFF2-40B4-BE49-F238E27FC236}">
                <a16:creationId xmlns:a16="http://schemas.microsoft.com/office/drawing/2014/main" id="{5B968162-E4A7-46BE-BC33-D99AAA3CE8C5}"/>
              </a:ext>
            </a:extLst>
          </p:cNvPr>
          <p:cNvSpPr>
            <a:spLocks noChangeAspect="1"/>
          </p:cNvSpPr>
          <p:nvPr/>
        </p:nvSpPr>
        <p:spPr bwMode="auto">
          <a:xfrm>
            <a:off x="5143500" y="5429250"/>
            <a:ext cx="71438" cy="71438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516" name="2562 Elipse">
            <a:extLst>
              <a:ext uri="{FF2B5EF4-FFF2-40B4-BE49-F238E27FC236}">
                <a16:creationId xmlns:a16="http://schemas.microsoft.com/office/drawing/2014/main" id="{9CDAFD44-3F0E-4616-B64E-00151DE6FD96}"/>
              </a:ext>
            </a:extLst>
          </p:cNvPr>
          <p:cNvSpPr>
            <a:spLocks noChangeAspect="1"/>
          </p:cNvSpPr>
          <p:nvPr/>
        </p:nvSpPr>
        <p:spPr bwMode="auto">
          <a:xfrm>
            <a:off x="5072063" y="5357813"/>
            <a:ext cx="71437" cy="71437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517" name="2563 Elipse">
            <a:extLst>
              <a:ext uri="{FF2B5EF4-FFF2-40B4-BE49-F238E27FC236}">
                <a16:creationId xmlns:a16="http://schemas.microsoft.com/office/drawing/2014/main" id="{1F3487D2-ADFF-4532-A3FE-303141294622}"/>
              </a:ext>
            </a:extLst>
          </p:cNvPr>
          <p:cNvSpPr>
            <a:spLocks noChangeAspect="1"/>
          </p:cNvSpPr>
          <p:nvPr/>
        </p:nvSpPr>
        <p:spPr bwMode="auto">
          <a:xfrm>
            <a:off x="5000625" y="5429250"/>
            <a:ext cx="71438" cy="71438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518" name="2564 Elipse">
            <a:extLst>
              <a:ext uri="{FF2B5EF4-FFF2-40B4-BE49-F238E27FC236}">
                <a16:creationId xmlns:a16="http://schemas.microsoft.com/office/drawing/2014/main" id="{7EE1DA4E-E69F-46DB-95BA-3D81A5F30BC2}"/>
              </a:ext>
            </a:extLst>
          </p:cNvPr>
          <p:cNvSpPr>
            <a:spLocks noChangeAspect="1"/>
          </p:cNvSpPr>
          <p:nvPr/>
        </p:nvSpPr>
        <p:spPr bwMode="auto">
          <a:xfrm>
            <a:off x="5295900" y="5581650"/>
            <a:ext cx="71438" cy="71438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519" name="2565 Elipse">
            <a:extLst>
              <a:ext uri="{FF2B5EF4-FFF2-40B4-BE49-F238E27FC236}">
                <a16:creationId xmlns:a16="http://schemas.microsoft.com/office/drawing/2014/main" id="{F0B77B25-67A6-445E-9A22-D41CDE80413A}"/>
              </a:ext>
            </a:extLst>
          </p:cNvPr>
          <p:cNvSpPr>
            <a:spLocks noChangeAspect="1"/>
          </p:cNvSpPr>
          <p:nvPr/>
        </p:nvSpPr>
        <p:spPr bwMode="auto">
          <a:xfrm>
            <a:off x="5224463" y="5510213"/>
            <a:ext cx="71437" cy="71437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520" name="2566 Elipse">
            <a:extLst>
              <a:ext uri="{FF2B5EF4-FFF2-40B4-BE49-F238E27FC236}">
                <a16:creationId xmlns:a16="http://schemas.microsoft.com/office/drawing/2014/main" id="{5C434457-6B59-41FF-B854-671DF66F36D9}"/>
              </a:ext>
            </a:extLst>
          </p:cNvPr>
          <p:cNvSpPr>
            <a:spLocks noChangeAspect="1"/>
          </p:cNvSpPr>
          <p:nvPr/>
        </p:nvSpPr>
        <p:spPr bwMode="auto">
          <a:xfrm>
            <a:off x="5153025" y="5581650"/>
            <a:ext cx="71438" cy="71438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521" name="2567 Elipse">
            <a:extLst>
              <a:ext uri="{FF2B5EF4-FFF2-40B4-BE49-F238E27FC236}">
                <a16:creationId xmlns:a16="http://schemas.microsoft.com/office/drawing/2014/main" id="{6952AD1C-D9B9-45B2-86B5-4887FB33DEFC}"/>
              </a:ext>
            </a:extLst>
          </p:cNvPr>
          <p:cNvSpPr>
            <a:spLocks noChangeAspect="1"/>
          </p:cNvSpPr>
          <p:nvPr/>
        </p:nvSpPr>
        <p:spPr bwMode="auto">
          <a:xfrm>
            <a:off x="5448300" y="5734050"/>
            <a:ext cx="71438" cy="71438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522" name="2568 Elipse">
            <a:extLst>
              <a:ext uri="{FF2B5EF4-FFF2-40B4-BE49-F238E27FC236}">
                <a16:creationId xmlns:a16="http://schemas.microsoft.com/office/drawing/2014/main" id="{65C4DB96-5EB0-4271-844F-F3822244CD57}"/>
              </a:ext>
            </a:extLst>
          </p:cNvPr>
          <p:cNvSpPr>
            <a:spLocks noChangeAspect="1"/>
          </p:cNvSpPr>
          <p:nvPr/>
        </p:nvSpPr>
        <p:spPr bwMode="auto">
          <a:xfrm>
            <a:off x="5376863" y="5662613"/>
            <a:ext cx="71437" cy="71437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523" name="2569 Elipse">
            <a:extLst>
              <a:ext uri="{FF2B5EF4-FFF2-40B4-BE49-F238E27FC236}">
                <a16:creationId xmlns:a16="http://schemas.microsoft.com/office/drawing/2014/main" id="{CF19E7BB-757B-463D-A096-DEAD3410B604}"/>
              </a:ext>
            </a:extLst>
          </p:cNvPr>
          <p:cNvSpPr>
            <a:spLocks noChangeAspect="1"/>
          </p:cNvSpPr>
          <p:nvPr/>
        </p:nvSpPr>
        <p:spPr bwMode="auto">
          <a:xfrm>
            <a:off x="5305425" y="5734050"/>
            <a:ext cx="71438" cy="71438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524" name="2570 Elipse">
            <a:extLst>
              <a:ext uri="{FF2B5EF4-FFF2-40B4-BE49-F238E27FC236}">
                <a16:creationId xmlns:a16="http://schemas.microsoft.com/office/drawing/2014/main" id="{7509467F-2DEA-4F2C-963D-78F4B3A8D307}"/>
              </a:ext>
            </a:extLst>
          </p:cNvPr>
          <p:cNvSpPr>
            <a:spLocks noChangeAspect="1"/>
          </p:cNvSpPr>
          <p:nvPr/>
        </p:nvSpPr>
        <p:spPr bwMode="auto">
          <a:xfrm>
            <a:off x="5600700" y="5886450"/>
            <a:ext cx="71438" cy="71438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525" name="2571 Elipse">
            <a:extLst>
              <a:ext uri="{FF2B5EF4-FFF2-40B4-BE49-F238E27FC236}">
                <a16:creationId xmlns:a16="http://schemas.microsoft.com/office/drawing/2014/main" id="{23DE758C-9643-48AF-83CB-D5D95F373E69}"/>
              </a:ext>
            </a:extLst>
          </p:cNvPr>
          <p:cNvSpPr>
            <a:spLocks noChangeAspect="1"/>
          </p:cNvSpPr>
          <p:nvPr/>
        </p:nvSpPr>
        <p:spPr bwMode="auto">
          <a:xfrm>
            <a:off x="5529263" y="5815013"/>
            <a:ext cx="71437" cy="71437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526" name="2572 Elipse">
            <a:extLst>
              <a:ext uri="{FF2B5EF4-FFF2-40B4-BE49-F238E27FC236}">
                <a16:creationId xmlns:a16="http://schemas.microsoft.com/office/drawing/2014/main" id="{D59B28DB-BA5B-4D35-AD8B-165BDFC213BF}"/>
              </a:ext>
            </a:extLst>
          </p:cNvPr>
          <p:cNvSpPr>
            <a:spLocks noChangeAspect="1"/>
          </p:cNvSpPr>
          <p:nvPr/>
        </p:nvSpPr>
        <p:spPr bwMode="auto">
          <a:xfrm>
            <a:off x="5457825" y="5886450"/>
            <a:ext cx="71438" cy="71438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527" name="2573 Elipse">
            <a:extLst>
              <a:ext uri="{FF2B5EF4-FFF2-40B4-BE49-F238E27FC236}">
                <a16:creationId xmlns:a16="http://schemas.microsoft.com/office/drawing/2014/main" id="{75DCFE88-651E-4A08-B45C-E2E0E015B7A0}"/>
              </a:ext>
            </a:extLst>
          </p:cNvPr>
          <p:cNvSpPr>
            <a:spLocks noChangeAspect="1"/>
          </p:cNvSpPr>
          <p:nvPr/>
        </p:nvSpPr>
        <p:spPr bwMode="auto">
          <a:xfrm>
            <a:off x="5753100" y="6038850"/>
            <a:ext cx="71438" cy="71438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528" name="2574 Elipse">
            <a:extLst>
              <a:ext uri="{FF2B5EF4-FFF2-40B4-BE49-F238E27FC236}">
                <a16:creationId xmlns:a16="http://schemas.microsoft.com/office/drawing/2014/main" id="{0EA29F39-05EF-48CF-8157-DF20723B6EF3}"/>
              </a:ext>
            </a:extLst>
          </p:cNvPr>
          <p:cNvSpPr>
            <a:spLocks noChangeAspect="1"/>
          </p:cNvSpPr>
          <p:nvPr/>
        </p:nvSpPr>
        <p:spPr bwMode="auto">
          <a:xfrm>
            <a:off x="5681663" y="5967413"/>
            <a:ext cx="71437" cy="71437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529" name="2575 Elipse">
            <a:extLst>
              <a:ext uri="{FF2B5EF4-FFF2-40B4-BE49-F238E27FC236}">
                <a16:creationId xmlns:a16="http://schemas.microsoft.com/office/drawing/2014/main" id="{E4CBD673-4C78-4EF2-AB83-3960440503AF}"/>
              </a:ext>
            </a:extLst>
          </p:cNvPr>
          <p:cNvSpPr>
            <a:spLocks noChangeAspect="1"/>
          </p:cNvSpPr>
          <p:nvPr/>
        </p:nvSpPr>
        <p:spPr bwMode="auto">
          <a:xfrm>
            <a:off x="5610225" y="6038850"/>
            <a:ext cx="71438" cy="71438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530" name="2576 Elipse">
            <a:extLst>
              <a:ext uri="{FF2B5EF4-FFF2-40B4-BE49-F238E27FC236}">
                <a16:creationId xmlns:a16="http://schemas.microsoft.com/office/drawing/2014/main" id="{9D0653A0-5819-41AB-AFFF-80B9434A5D63}"/>
              </a:ext>
            </a:extLst>
          </p:cNvPr>
          <p:cNvSpPr>
            <a:spLocks noChangeAspect="1"/>
          </p:cNvSpPr>
          <p:nvPr/>
        </p:nvSpPr>
        <p:spPr bwMode="auto">
          <a:xfrm>
            <a:off x="5905500" y="6191250"/>
            <a:ext cx="71438" cy="71438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531" name="2577 Elipse">
            <a:extLst>
              <a:ext uri="{FF2B5EF4-FFF2-40B4-BE49-F238E27FC236}">
                <a16:creationId xmlns:a16="http://schemas.microsoft.com/office/drawing/2014/main" id="{B4922932-BC40-4D79-93E7-7998940B1806}"/>
              </a:ext>
            </a:extLst>
          </p:cNvPr>
          <p:cNvSpPr>
            <a:spLocks noChangeAspect="1"/>
          </p:cNvSpPr>
          <p:nvPr/>
        </p:nvSpPr>
        <p:spPr bwMode="auto">
          <a:xfrm>
            <a:off x="5834063" y="6119813"/>
            <a:ext cx="71437" cy="71437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532" name="2578 Elipse">
            <a:extLst>
              <a:ext uri="{FF2B5EF4-FFF2-40B4-BE49-F238E27FC236}">
                <a16:creationId xmlns:a16="http://schemas.microsoft.com/office/drawing/2014/main" id="{43A2E51C-2A32-4307-92A7-2FABD7DE5E8B}"/>
              </a:ext>
            </a:extLst>
          </p:cNvPr>
          <p:cNvSpPr>
            <a:spLocks noChangeAspect="1"/>
          </p:cNvSpPr>
          <p:nvPr/>
        </p:nvSpPr>
        <p:spPr bwMode="auto">
          <a:xfrm>
            <a:off x="5762625" y="6191250"/>
            <a:ext cx="71438" cy="71438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533" name="2579 Elipse">
            <a:extLst>
              <a:ext uri="{FF2B5EF4-FFF2-40B4-BE49-F238E27FC236}">
                <a16:creationId xmlns:a16="http://schemas.microsoft.com/office/drawing/2014/main" id="{07E51D90-5BAF-4EF5-865F-383489616F2B}"/>
              </a:ext>
            </a:extLst>
          </p:cNvPr>
          <p:cNvSpPr>
            <a:spLocks noChangeAspect="1"/>
          </p:cNvSpPr>
          <p:nvPr/>
        </p:nvSpPr>
        <p:spPr bwMode="auto">
          <a:xfrm>
            <a:off x="6057900" y="6343650"/>
            <a:ext cx="71438" cy="71438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534" name="2580 Elipse">
            <a:extLst>
              <a:ext uri="{FF2B5EF4-FFF2-40B4-BE49-F238E27FC236}">
                <a16:creationId xmlns:a16="http://schemas.microsoft.com/office/drawing/2014/main" id="{AFC384E6-F2A8-466D-9BC5-57C13CAF19B3}"/>
              </a:ext>
            </a:extLst>
          </p:cNvPr>
          <p:cNvSpPr>
            <a:spLocks noChangeAspect="1"/>
          </p:cNvSpPr>
          <p:nvPr/>
        </p:nvSpPr>
        <p:spPr bwMode="auto">
          <a:xfrm>
            <a:off x="5986463" y="6272213"/>
            <a:ext cx="71437" cy="71437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535" name="2581 Elipse">
            <a:extLst>
              <a:ext uri="{FF2B5EF4-FFF2-40B4-BE49-F238E27FC236}">
                <a16:creationId xmlns:a16="http://schemas.microsoft.com/office/drawing/2014/main" id="{4CD3624E-0937-446F-83D6-144C0434AE55}"/>
              </a:ext>
            </a:extLst>
          </p:cNvPr>
          <p:cNvSpPr>
            <a:spLocks noChangeAspect="1"/>
          </p:cNvSpPr>
          <p:nvPr/>
        </p:nvSpPr>
        <p:spPr bwMode="auto">
          <a:xfrm>
            <a:off x="5915025" y="6343650"/>
            <a:ext cx="71438" cy="71438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536" name="2582 Elipse">
            <a:extLst>
              <a:ext uri="{FF2B5EF4-FFF2-40B4-BE49-F238E27FC236}">
                <a16:creationId xmlns:a16="http://schemas.microsoft.com/office/drawing/2014/main" id="{5146C669-1B47-4D08-A855-C82C7F451EC6}"/>
              </a:ext>
            </a:extLst>
          </p:cNvPr>
          <p:cNvSpPr>
            <a:spLocks noChangeAspect="1"/>
          </p:cNvSpPr>
          <p:nvPr/>
        </p:nvSpPr>
        <p:spPr bwMode="auto">
          <a:xfrm>
            <a:off x="6210300" y="6496050"/>
            <a:ext cx="71438" cy="71438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537" name="2583 Elipse">
            <a:extLst>
              <a:ext uri="{FF2B5EF4-FFF2-40B4-BE49-F238E27FC236}">
                <a16:creationId xmlns:a16="http://schemas.microsoft.com/office/drawing/2014/main" id="{0E1AB79E-5728-4FFC-BB7D-266AD9BD13FB}"/>
              </a:ext>
            </a:extLst>
          </p:cNvPr>
          <p:cNvSpPr>
            <a:spLocks noChangeAspect="1"/>
          </p:cNvSpPr>
          <p:nvPr/>
        </p:nvSpPr>
        <p:spPr bwMode="auto">
          <a:xfrm>
            <a:off x="6138863" y="6424613"/>
            <a:ext cx="71437" cy="71437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538" name="2584 Elipse">
            <a:extLst>
              <a:ext uri="{FF2B5EF4-FFF2-40B4-BE49-F238E27FC236}">
                <a16:creationId xmlns:a16="http://schemas.microsoft.com/office/drawing/2014/main" id="{413C9EF9-B0B9-4BBD-97B4-20D9462B9103}"/>
              </a:ext>
            </a:extLst>
          </p:cNvPr>
          <p:cNvSpPr>
            <a:spLocks noChangeAspect="1"/>
          </p:cNvSpPr>
          <p:nvPr/>
        </p:nvSpPr>
        <p:spPr bwMode="auto">
          <a:xfrm>
            <a:off x="6067425" y="6496050"/>
            <a:ext cx="71438" cy="71438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539" name="2585 Elipse">
            <a:extLst>
              <a:ext uri="{FF2B5EF4-FFF2-40B4-BE49-F238E27FC236}">
                <a16:creationId xmlns:a16="http://schemas.microsoft.com/office/drawing/2014/main" id="{61A33F3B-1D8B-43F5-9489-B454A9FA6542}"/>
              </a:ext>
            </a:extLst>
          </p:cNvPr>
          <p:cNvSpPr>
            <a:spLocks noChangeAspect="1"/>
          </p:cNvSpPr>
          <p:nvPr/>
        </p:nvSpPr>
        <p:spPr bwMode="auto">
          <a:xfrm>
            <a:off x="6362700" y="6648450"/>
            <a:ext cx="71438" cy="71438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540" name="2586 Elipse">
            <a:extLst>
              <a:ext uri="{FF2B5EF4-FFF2-40B4-BE49-F238E27FC236}">
                <a16:creationId xmlns:a16="http://schemas.microsoft.com/office/drawing/2014/main" id="{1EDB423F-EB54-4AA4-AB80-9692D03248B3}"/>
              </a:ext>
            </a:extLst>
          </p:cNvPr>
          <p:cNvSpPr>
            <a:spLocks noChangeAspect="1"/>
          </p:cNvSpPr>
          <p:nvPr/>
        </p:nvSpPr>
        <p:spPr bwMode="auto">
          <a:xfrm>
            <a:off x="6291263" y="6577013"/>
            <a:ext cx="71437" cy="71437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541" name="2587 Elipse">
            <a:extLst>
              <a:ext uri="{FF2B5EF4-FFF2-40B4-BE49-F238E27FC236}">
                <a16:creationId xmlns:a16="http://schemas.microsoft.com/office/drawing/2014/main" id="{B4703BDB-4036-4242-A176-F996DE5DFA61}"/>
              </a:ext>
            </a:extLst>
          </p:cNvPr>
          <p:cNvSpPr>
            <a:spLocks noChangeAspect="1"/>
          </p:cNvSpPr>
          <p:nvPr/>
        </p:nvSpPr>
        <p:spPr bwMode="auto">
          <a:xfrm>
            <a:off x="6219825" y="6648450"/>
            <a:ext cx="71438" cy="71438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542" name="2588 Elipse">
            <a:extLst>
              <a:ext uri="{FF2B5EF4-FFF2-40B4-BE49-F238E27FC236}">
                <a16:creationId xmlns:a16="http://schemas.microsoft.com/office/drawing/2014/main" id="{0F05E242-D1A7-4209-BDA0-7890C24A1BA5}"/>
              </a:ext>
            </a:extLst>
          </p:cNvPr>
          <p:cNvSpPr>
            <a:spLocks noChangeAspect="1"/>
          </p:cNvSpPr>
          <p:nvPr/>
        </p:nvSpPr>
        <p:spPr bwMode="auto">
          <a:xfrm>
            <a:off x="6515100" y="6800850"/>
            <a:ext cx="71438" cy="71438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543" name="2589 Elipse">
            <a:extLst>
              <a:ext uri="{FF2B5EF4-FFF2-40B4-BE49-F238E27FC236}">
                <a16:creationId xmlns:a16="http://schemas.microsoft.com/office/drawing/2014/main" id="{6767C8E2-7DF3-4FC7-982D-ACE2D093DB6D}"/>
              </a:ext>
            </a:extLst>
          </p:cNvPr>
          <p:cNvSpPr>
            <a:spLocks noChangeAspect="1"/>
          </p:cNvSpPr>
          <p:nvPr/>
        </p:nvSpPr>
        <p:spPr bwMode="auto">
          <a:xfrm>
            <a:off x="6443663" y="6729413"/>
            <a:ext cx="71437" cy="71437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544" name="2590 Elipse">
            <a:extLst>
              <a:ext uri="{FF2B5EF4-FFF2-40B4-BE49-F238E27FC236}">
                <a16:creationId xmlns:a16="http://schemas.microsoft.com/office/drawing/2014/main" id="{23643BB7-E014-42D5-BD9C-3D6A8B171D8A}"/>
              </a:ext>
            </a:extLst>
          </p:cNvPr>
          <p:cNvSpPr>
            <a:spLocks noChangeAspect="1"/>
          </p:cNvSpPr>
          <p:nvPr/>
        </p:nvSpPr>
        <p:spPr bwMode="auto">
          <a:xfrm>
            <a:off x="6372225" y="6800850"/>
            <a:ext cx="71438" cy="71438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545" name="2591 Elipse">
            <a:extLst>
              <a:ext uri="{FF2B5EF4-FFF2-40B4-BE49-F238E27FC236}">
                <a16:creationId xmlns:a16="http://schemas.microsoft.com/office/drawing/2014/main" id="{D7FFCD5C-B718-40FA-BA1D-4A8407A9E3E0}"/>
              </a:ext>
            </a:extLst>
          </p:cNvPr>
          <p:cNvSpPr>
            <a:spLocks noChangeAspect="1"/>
          </p:cNvSpPr>
          <p:nvPr/>
        </p:nvSpPr>
        <p:spPr bwMode="auto">
          <a:xfrm>
            <a:off x="9072563" y="4500563"/>
            <a:ext cx="71437" cy="71437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546" name="2592 Elipse">
            <a:extLst>
              <a:ext uri="{FF2B5EF4-FFF2-40B4-BE49-F238E27FC236}">
                <a16:creationId xmlns:a16="http://schemas.microsoft.com/office/drawing/2014/main" id="{9A13C04E-D7F0-4A21-AF42-BDD4756AE213}"/>
              </a:ext>
            </a:extLst>
          </p:cNvPr>
          <p:cNvSpPr>
            <a:spLocks noChangeAspect="1"/>
          </p:cNvSpPr>
          <p:nvPr/>
        </p:nvSpPr>
        <p:spPr bwMode="auto">
          <a:xfrm>
            <a:off x="6596063" y="6881813"/>
            <a:ext cx="71437" cy="71437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547" name="2593 Elipse">
            <a:extLst>
              <a:ext uri="{FF2B5EF4-FFF2-40B4-BE49-F238E27FC236}">
                <a16:creationId xmlns:a16="http://schemas.microsoft.com/office/drawing/2014/main" id="{D931A9F7-4CE8-496A-B88C-F2540C4D7340}"/>
              </a:ext>
            </a:extLst>
          </p:cNvPr>
          <p:cNvSpPr>
            <a:spLocks noChangeAspect="1"/>
          </p:cNvSpPr>
          <p:nvPr/>
        </p:nvSpPr>
        <p:spPr bwMode="auto">
          <a:xfrm>
            <a:off x="9072563" y="4143375"/>
            <a:ext cx="71437" cy="71438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548" name="2594 Elipse">
            <a:extLst>
              <a:ext uri="{FF2B5EF4-FFF2-40B4-BE49-F238E27FC236}">
                <a16:creationId xmlns:a16="http://schemas.microsoft.com/office/drawing/2014/main" id="{02FA6A58-5607-4EF2-9032-FA4762887AB4}"/>
              </a:ext>
            </a:extLst>
          </p:cNvPr>
          <p:cNvSpPr>
            <a:spLocks noChangeAspect="1"/>
          </p:cNvSpPr>
          <p:nvPr/>
        </p:nvSpPr>
        <p:spPr bwMode="auto">
          <a:xfrm>
            <a:off x="5500688" y="6072188"/>
            <a:ext cx="71437" cy="71437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549" name="2595 Elipse">
            <a:extLst>
              <a:ext uri="{FF2B5EF4-FFF2-40B4-BE49-F238E27FC236}">
                <a16:creationId xmlns:a16="http://schemas.microsoft.com/office/drawing/2014/main" id="{3774BCBB-39E6-4CFF-90C4-BB9BAB9D16AC}"/>
              </a:ext>
            </a:extLst>
          </p:cNvPr>
          <p:cNvSpPr>
            <a:spLocks noChangeAspect="1"/>
          </p:cNvSpPr>
          <p:nvPr/>
        </p:nvSpPr>
        <p:spPr bwMode="auto">
          <a:xfrm>
            <a:off x="5429250" y="6000750"/>
            <a:ext cx="71438" cy="71438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550" name="2596 Elipse">
            <a:extLst>
              <a:ext uri="{FF2B5EF4-FFF2-40B4-BE49-F238E27FC236}">
                <a16:creationId xmlns:a16="http://schemas.microsoft.com/office/drawing/2014/main" id="{FE3061B0-80E4-4FE7-9D1E-88750A497B96}"/>
              </a:ext>
            </a:extLst>
          </p:cNvPr>
          <p:cNvSpPr>
            <a:spLocks noChangeAspect="1"/>
          </p:cNvSpPr>
          <p:nvPr/>
        </p:nvSpPr>
        <p:spPr bwMode="auto">
          <a:xfrm>
            <a:off x="5357813" y="6072188"/>
            <a:ext cx="71437" cy="71437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551" name="2597 Elipse">
            <a:extLst>
              <a:ext uri="{FF2B5EF4-FFF2-40B4-BE49-F238E27FC236}">
                <a16:creationId xmlns:a16="http://schemas.microsoft.com/office/drawing/2014/main" id="{390F736D-A24B-44F2-A27A-4C080A7C1619}"/>
              </a:ext>
            </a:extLst>
          </p:cNvPr>
          <p:cNvSpPr>
            <a:spLocks noChangeAspect="1"/>
          </p:cNvSpPr>
          <p:nvPr/>
        </p:nvSpPr>
        <p:spPr bwMode="auto">
          <a:xfrm>
            <a:off x="5653088" y="6224588"/>
            <a:ext cx="71437" cy="71437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552" name="2598 Elipse">
            <a:extLst>
              <a:ext uri="{FF2B5EF4-FFF2-40B4-BE49-F238E27FC236}">
                <a16:creationId xmlns:a16="http://schemas.microsoft.com/office/drawing/2014/main" id="{F18EF029-4911-4721-A18E-B6A0AE36E08E}"/>
              </a:ext>
            </a:extLst>
          </p:cNvPr>
          <p:cNvSpPr>
            <a:spLocks noChangeAspect="1"/>
          </p:cNvSpPr>
          <p:nvPr/>
        </p:nvSpPr>
        <p:spPr bwMode="auto">
          <a:xfrm>
            <a:off x="5581650" y="6153150"/>
            <a:ext cx="71438" cy="71438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553" name="2599 Elipse">
            <a:extLst>
              <a:ext uri="{FF2B5EF4-FFF2-40B4-BE49-F238E27FC236}">
                <a16:creationId xmlns:a16="http://schemas.microsoft.com/office/drawing/2014/main" id="{E5E32D4B-6BBA-4734-9DF6-62DA3DE1A139}"/>
              </a:ext>
            </a:extLst>
          </p:cNvPr>
          <p:cNvSpPr>
            <a:spLocks noChangeAspect="1"/>
          </p:cNvSpPr>
          <p:nvPr/>
        </p:nvSpPr>
        <p:spPr bwMode="auto">
          <a:xfrm>
            <a:off x="5510213" y="6224588"/>
            <a:ext cx="71437" cy="71437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554" name="2600 Elipse">
            <a:extLst>
              <a:ext uri="{FF2B5EF4-FFF2-40B4-BE49-F238E27FC236}">
                <a16:creationId xmlns:a16="http://schemas.microsoft.com/office/drawing/2014/main" id="{9A484A27-262A-4ECD-A844-464D37D8AA23}"/>
              </a:ext>
            </a:extLst>
          </p:cNvPr>
          <p:cNvSpPr>
            <a:spLocks noChangeAspect="1"/>
          </p:cNvSpPr>
          <p:nvPr/>
        </p:nvSpPr>
        <p:spPr bwMode="auto">
          <a:xfrm>
            <a:off x="5805488" y="6376988"/>
            <a:ext cx="71437" cy="71437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555" name="2601 Elipse">
            <a:extLst>
              <a:ext uri="{FF2B5EF4-FFF2-40B4-BE49-F238E27FC236}">
                <a16:creationId xmlns:a16="http://schemas.microsoft.com/office/drawing/2014/main" id="{0F415B9C-9C90-4AEA-8152-5AF53A55CF15}"/>
              </a:ext>
            </a:extLst>
          </p:cNvPr>
          <p:cNvSpPr>
            <a:spLocks noChangeAspect="1"/>
          </p:cNvSpPr>
          <p:nvPr/>
        </p:nvSpPr>
        <p:spPr bwMode="auto">
          <a:xfrm>
            <a:off x="5734050" y="6305550"/>
            <a:ext cx="71438" cy="71438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556" name="2602 Elipse">
            <a:extLst>
              <a:ext uri="{FF2B5EF4-FFF2-40B4-BE49-F238E27FC236}">
                <a16:creationId xmlns:a16="http://schemas.microsoft.com/office/drawing/2014/main" id="{695B982F-87E1-4712-B74E-58C7DDDB0D5D}"/>
              </a:ext>
            </a:extLst>
          </p:cNvPr>
          <p:cNvSpPr>
            <a:spLocks noChangeAspect="1"/>
          </p:cNvSpPr>
          <p:nvPr/>
        </p:nvSpPr>
        <p:spPr bwMode="auto">
          <a:xfrm>
            <a:off x="5662613" y="6376988"/>
            <a:ext cx="71437" cy="71437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557" name="2603 Elipse">
            <a:extLst>
              <a:ext uri="{FF2B5EF4-FFF2-40B4-BE49-F238E27FC236}">
                <a16:creationId xmlns:a16="http://schemas.microsoft.com/office/drawing/2014/main" id="{E3810334-F0AB-44D1-AD7B-16B886C32385}"/>
              </a:ext>
            </a:extLst>
          </p:cNvPr>
          <p:cNvSpPr>
            <a:spLocks noChangeAspect="1"/>
          </p:cNvSpPr>
          <p:nvPr/>
        </p:nvSpPr>
        <p:spPr bwMode="auto">
          <a:xfrm>
            <a:off x="5957888" y="6529388"/>
            <a:ext cx="71437" cy="71437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558" name="2604 Elipse">
            <a:extLst>
              <a:ext uri="{FF2B5EF4-FFF2-40B4-BE49-F238E27FC236}">
                <a16:creationId xmlns:a16="http://schemas.microsoft.com/office/drawing/2014/main" id="{576307D3-6FB7-4C5E-B714-336CD89FD037}"/>
              </a:ext>
            </a:extLst>
          </p:cNvPr>
          <p:cNvSpPr>
            <a:spLocks noChangeAspect="1"/>
          </p:cNvSpPr>
          <p:nvPr/>
        </p:nvSpPr>
        <p:spPr bwMode="auto">
          <a:xfrm>
            <a:off x="5886450" y="6457950"/>
            <a:ext cx="71438" cy="71438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559" name="2605 Elipse">
            <a:extLst>
              <a:ext uri="{FF2B5EF4-FFF2-40B4-BE49-F238E27FC236}">
                <a16:creationId xmlns:a16="http://schemas.microsoft.com/office/drawing/2014/main" id="{C25311FE-5E40-4067-BCA3-6942D2F194D2}"/>
              </a:ext>
            </a:extLst>
          </p:cNvPr>
          <p:cNvSpPr>
            <a:spLocks noChangeAspect="1"/>
          </p:cNvSpPr>
          <p:nvPr/>
        </p:nvSpPr>
        <p:spPr bwMode="auto">
          <a:xfrm>
            <a:off x="5815013" y="6529388"/>
            <a:ext cx="71437" cy="71437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560" name="2606 Elipse">
            <a:extLst>
              <a:ext uri="{FF2B5EF4-FFF2-40B4-BE49-F238E27FC236}">
                <a16:creationId xmlns:a16="http://schemas.microsoft.com/office/drawing/2014/main" id="{C21AEA80-6773-40A4-85E8-C1E608F01E97}"/>
              </a:ext>
            </a:extLst>
          </p:cNvPr>
          <p:cNvSpPr>
            <a:spLocks noChangeAspect="1"/>
          </p:cNvSpPr>
          <p:nvPr/>
        </p:nvSpPr>
        <p:spPr bwMode="auto">
          <a:xfrm>
            <a:off x="6110288" y="6681788"/>
            <a:ext cx="71437" cy="71437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561" name="2607 Elipse">
            <a:extLst>
              <a:ext uri="{FF2B5EF4-FFF2-40B4-BE49-F238E27FC236}">
                <a16:creationId xmlns:a16="http://schemas.microsoft.com/office/drawing/2014/main" id="{A9AA2994-7A84-4C02-9608-A6A0AE406BAC}"/>
              </a:ext>
            </a:extLst>
          </p:cNvPr>
          <p:cNvSpPr>
            <a:spLocks noChangeAspect="1"/>
          </p:cNvSpPr>
          <p:nvPr/>
        </p:nvSpPr>
        <p:spPr bwMode="auto">
          <a:xfrm>
            <a:off x="6038850" y="6610350"/>
            <a:ext cx="71438" cy="71438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562" name="2608 Elipse">
            <a:extLst>
              <a:ext uri="{FF2B5EF4-FFF2-40B4-BE49-F238E27FC236}">
                <a16:creationId xmlns:a16="http://schemas.microsoft.com/office/drawing/2014/main" id="{55026CD6-AC2E-4D08-9EF1-77DD0A13D141}"/>
              </a:ext>
            </a:extLst>
          </p:cNvPr>
          <p:cNvSpPr>
            <a:spLocks noChangeAspect="1"/>
          </p:cNvSpPr>
          <p:nvPr/>
        </p:nvSpPr>
        <p:spPr bwMode="auto">
          <a:xfrm>
            <a:off x="5967413" y="6681788"/>
            <a:ext cx="71437" cy="71437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563" name="2609 Elipse">
            <a:extLst>
              <a:ext uri="{FF2B5EF4-FFF2-40B4-BE49-F238E27FC236}">
                <a16:creationId xmlns:a16="http://schemas.microsoft.com/office/drawing/2014/main" id="{3D8DB497-B794-4C79-A0CE-9504A8AAB571}"/>
              </a:ext>
            </a:extLst>
          </p:cNvPr>
          <p:cNvSpPr>
            <a:spLocks noChangeAspect="1"/>
          </p:cNvSpPr>
          <p:nvPr/>
        </p:nvSpPr>
        <p:spPr bwMode="auto">
          <a:xfrm>
            <a:off x="6262688" y="6834188"/>
            <a:ext cx="71437" cy="71437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564" name="2610 Elipse">
            <a:extLst>
              <a:ext uri="{FF2B5EF4-FFF2-40B4-BE49-F238E27FC236}">
                <a16:creationId xmlns:a16="http://schemas.microsoft.com/office/drawing/2014/main" id="{A0C678AA-6E3C-4550-A174-2FD225E55EAE}"/>
              </a:ext>
            </a:extLst>
          </p:cNvPr>
          <p:cNvSpPr>
            <a:spLocks noChangeAspect="1"/>
          </p:cNvSpPr>
          <p:nvPr/>
        </p:nvSpPr>
        <p:spPr bwMode="auto">
          <a:xfrm>
            <a:off x="6191250" y="6762750"/>
            <a:ext cx="71438" cy="71438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565" name="2611 Elipse">
            <a:extLst>
              <a:ext uri="{FF2B5EF4-FFF2-40B4-BE49-F238E27FC236}">
                <a16:creationId xmlns:a16="http://schemas.microsoft.com/office/drawing/2014/main" id="{12ED1E1A-ECF2-4428-9401-F82B54918A61}"/>
              </a:ext>
            </a:extLst>
          </p:cNvPr>
          <p:cNvSpPr>
            <a:spLocks noChangeAspect="1"/>
          </p:cNvSpPr>
          <p:nvPr/>
        </p:nvSpPr>
        <p:spPr bwMode="auto">
          <a:xfrm>
            <a:off x="6119813" y="6834188"/>
            <a:ext cx="71437" cy="71437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566" name="2612 Elipse">
            <a:extLst>
              <a:ext uri="{FF2B5EF4-FFF2-40B4-BE49-F238E27FC236}">
                <a16:creationId xmlns:a16="http://schemas.microsoft.com/office/drawing/2014/main" id="{8AD30EA1-9E6B-4CFF-AE0A-EE66D4E3E494}"/>
              </a:ext>
            </a:extLst>
          </p:cNvPr>
          <p:cNvSpPr>
            <a:spLocks noChangeAspect="1"/>
          </p:cNvSpPr>
          <p:nvPr/>
        </p:nvSpPr>
        <p:spPr bwMode="auto">
          <a:xfrm>
            <a:off x="5500688" y="6357938"/>
            <a:ext cx="71437" cy="71437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567" name="2613 Elipse">
            <a:extLst>
              <a:ext uri="{FF2B5EF4-FFF2-40B4-BE49-F238E27FC236}">
                <a16:creationId xmlns:a16="http://schemas.microsoft.com/office/drawing/2014/main" id="{E3BD9452-D70A-413A-82C1-6C66CFDD80FD}"/>
              </a:ext>
            </a:extLst>
          </p:cNvPr>
          <p:cNvSpPr>
            <a:spLocks noChangeAspect="1"/>
          </p:cNvSpPr>
          <p:nvPr/>
        </p:nvSpPr>
        <p:spPr bwMode="auto">
          <a:xfrm>
            <a:off x="5429250" y="6286500"/>
            <a:ext cx="71438" cy="71438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568" name="2614 Elipse">
            <a:extLst>
              <a:ext uri="{FF2B5EF4-FFF2-40B4-BE49-F238E27FC236}">
                <a16:creationId xmlns:a16="http://schemas.microsoft.com/office/drawing/2014/main" id="{3F2B80C4-43F9-4266-A4A5-D49B3639E3A6}"/>
              </a:ext>
            </a:extLst>
          </p:cNvPr>
          <p:cNvSpPr>
            <a:spLocks noChangeAspect="1"/>
          </p:cNvSpPr>
          <p:nvPr/>
        </p:nvSpPr>
        <p:spPr bwMode="auto">
          <a:xfrm>
            <a:off x="5357813" y="6357938"/>
            <a:ext cx="71437" cy="71437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569" name="2615 Elipse">
            <a:extLst>
              <a:ext uri="{FF2B5EF4-FFF2-40B4-BE49-F238E27FC236}">
                <a16:creationId xmlns:a16="http://schemas.microsoft.com/office/drawing/2014/main" id="{496A8B5F-B956-49D9-9A10-323081EABC05}"/>
              </a:ext>
            </a:extLst>
          </p:cNvPr>
          <p:cNvSpPr>
            <a:spLocks noChangeAspect="1"/>
          </p:cNvSpPr>
          <p:nvPr/>
        </p:nvSpPr>
        <p:spPr bwMode="auto">
          <a:xfrm>
            <a:off x="5653088" y="6510338"/>
            <a:ext cx="71437" cy="71437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570" name="2616 Elipse">
            <a:extLst>
              <a:ext uri="{FF2B5EF4-FFF2-40B4-BE49-F238E27FC236}">
                <a16:creationId xmlns:a16="http://schemas.microsoft.com/office/drawing/2014/main" id="{A9753170-8649-42C4-986F-97A0E1B72F53}"/>
              </a:ext>
            </a:extLst>
          </p:cNvPr>
          <p:cNvSpPr>
            <a:spLocks noChangeAspect="1"/>
          </p:cNvSpPr>
          <p:nvPr/>
        </p:nvSpPr>
        <p:spPr bwMode="auto">
          <a:xfrm>
            <a:off x="5581650" y="6438900"/>
            <a:ext cx="71438" cy="71438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571" name="2617 Elipse">
            <a:extLst>
              <a:ext uri="{FF2B5EF4-FFF2-40B4-BE49-F238E27FC236}">
                <a16:creationId xmlns:a16="http://schemas.microsoft.com/office/drawing/2014/main" id="{0A018A56-3C8E-4AD8-9A24-F08E5199F299}"/>
              </a:ext>
            </a:extLst>
          </p:cNvPr>
          <p:cNvSpPr>
            <a:spLocks noChangeAspect="1"/>
          </p:cNvSpPr>
          <p:nvPr/>
        </p:nvSpPr>
        <p:spPr bwMode="auto">
          <a:xfrm>
            <a:off x="5510213" y="6510338"/>
            <a:ext cx="71437" cy="71437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572" name="2618 Elipse">
            <a:extLst>
              <a:ext uri="{FF2B5EF4-FFF2-40B4-BE49-F238E27FC236}">
                <a16:creationId xmlns:a16="http://schemas.microsoft.com/office/drawing/2014/main" id="{E473E63F-6ECA-447E-85B9-01556A9943CD}"/>
              </a:ext>
            </a:extLst>
          </p:cNvPr>
          <p:cNvSpPr>
            <a:spLocks noChangeAspect="1"/>
          </p:cNvSpPr>
          <p:nvPr/>
        </p:nvSpPr>
        <p:spPr bwMode="auto">
          <a:xfrm>
            <a:off x="5805488" y="6662738"/>
            <a:ext cx="71437" cy="71437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573" name="2619 Elipse">
            <a:extLst>
              <a:ext uri="{FF2B5EF4-FFF2-40B4-BE49-F238E27FC236}">
                <a16:creationId xmlns:a16="http://schemas.microsoft.com/office/drawing/2014/main" id="{8F357D6C-C17F-4C7A-898E-0A3A58C00DE2}"/>
              </a:ext>
            </a:extLst>
          </p:cNvPr>
          <p:cNvSpPr>
            <a:spLocks noChangeAspect="1"/>
          </p:cNvSpPr>
          <p:nvPr/>
        </p:nvSpPr>
        <p:spPr bwMode="auto">
          <a:xfrm>
            <a:off x="5734050" y="6591300"/>
            <a:ext cx="71438" cy="71438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574" name="2620 Elipse">
            <a:extLst>
              <a:ext uri="{FF2B5EF4-FFF2-40B4-BE49-F238E27FC236}">
                <a16:creationId xmlns:a16="http://schemas.microsoft.com/office/drawing/2014/main" id="{DE038243-2E0B-4078-A734-54EBFC24C8B6}"/>
              </a:ext>
            </a:extLst>
          </p:cNvPr>
          <p:cNvSpPr>
            <a:spLocks noChangeAspect="1"/>
          </p:cNvSpPr>
          <p:nvPr/>
        </p:nvSpPr>
        <p:spPr bwMode="auto">
          <a:xfrm>
            <a:off x="5662613" y="6662738"/>
            <a:ext cx="71437" cy="71437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575" name="2621 Elipse">
            <a:extLst>
              <a:ext uri="{FF2B5EF4-FFF2-40B4-BE49-F238E27FC236}">
                <a16:creationId xmlns:a16="http://schemas.microsoft.com/office/drawing/2014/main" id="{CF975BD4-0ECA-4496-86F6-B29F6F429CDA}"/>
              </a:ext>
            </a:extLst>
          </p:cNvPr>
          <p:cNvSpPr>
            <a:spLocks noChangeAspect="1"/>
          </p:cNvSpPr>
          <p:nvPr/>
        </p:nvSpPr>
        <p:spPr bwMode="auto">
          <a:xfrm>
            <a:off x="2428875" y="3143250"/>
            <a:ext cx="71438" cy="71438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576" name="2622 Elipse">
            <a:extLst>
              <a:ext uri="{FF2B5EF4-FFF2-40B4-BE49-F238E27FC236}">
                <a16:creationId xmlns:a16="http://schemas.microsoft.com/office/drawing/2014/main" id="{275A3ED1-B7D6-4D47-AF3B-D87C56C6963E}"/>
              </a:ext>
            </a:extLst>
          </p:cNvPr>
          <p:cNvSpPr>
            <a:spLocks noChangeAspect="1"/>
          </p:cNvSpPr>
          <p:nvPr/>
        </p:nvSpPr>
        <p:spPr bwMode="auto">
          <a:xfrm>
            <a:off x="2357438" y="3071813"/>
            <a:ext cx="71437" cy="71437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577" name="2623 Elipse">
            <a:extLst>
              <a:ext uri="{FF2B5EF4-FFF2-40B4-BE49-F238E27FC236}">
                <a16:creationId xmlns:a16="http://schemas.microsoft.com/office/drawing/2014/main" id="{FA7CDBEC-527E-4E9E-8F83-80CBB59FFF39}"/>
              </a:ext>
            </a:extLst>
          </p:cNvPr>
          <p:cNvSpPr>
            <a:spLocks noChangeAspect="1"/>
          </p:cNvSpPr>
          <p:nvPr/>
        </p:nvSpPr>
        <p:spPr bwMode="auto">
          <a:xfrm>
            <a:off x="2286000" y="3143250"/>
            <a:ext cx="71438" cy="71438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578" name="2624 Elipse">
            <a:extLst>
              <a:ext uri="{FF2B5EF4-FFF2-40B4-BE49-F238E27FC236}">
                <a16:creationId xmlns:a16="http://schemas.microsoft.com/office/drawing/2014/main" id="{9B08C5A2-FA7F-4EDE-AE32-457A9F8A7B3F}"/>
              </a:ext>
            </a:extLst>
          </p:cNvPr>
          <p:cNvSpPr>
            <a:spLocks noChangeAspect="1"/>
          </p:cNvSpPr>
          <p:nvPr/>
        </p:nvSpPr>
        <p:spPr bwMode="auto">
          <a:xfrm>
            <a:off x="2581275" y="3295650"/>
            <a:ext cx="71438" cy="71438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579" name="2625 Elipse">
            <a:extLst>
              <a:ext uri="{FF2B5EF4-FFF2-40B4-BE49-F238E27FC236}">
                <a16:creationId xmlns:a16="http://schemas.microsoft.com/office/drawing/2014/main" id="{CF3D2946-C398-41C2-9093-83177A4E4370}"/>
              </a:ext>
            </a:extLst>
          </p:cNvPr>
          <p:cNvSpPr>
            <a:spLocks noChangeAspect="1"/>
          </p:cNvSpPr>
          <p:nvPr/>
        </p:nvSpPr>
        <p:spPr bwMode="auto">
          <a:xfrm>
            <a:off x="2509838" y="3224213"/>
            <a:ext cx="71437" cy="71437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580" name="2626 Elipse">
            <a:extLst>
              <a:ext uri="{FF2B5EF4-FFF2-40B4-BE49-F238E27FC236}">
                <a16:creationId xmlns:a16="http://schemas.microsoft.com/office/drawing/2014/main" id="{CF106F2C-D50F-4A33-9C42-6012EA3CEA08}"/>
              </a:ext>
            </a:extLst>
          </p:cNvPr>
          <p:cNvSpPr>
            <a:spLocks noChangeAspect="1"/>
          </p:cNvSpPr>
          <p:nvPr/>
        </p:nvSpPr>
        <p:spPr bwMode="auto">
          <a:xfrm>
            <a:off x="2438400" y="3295650"/>
            <a:ext cx="71438" cy="71438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581" name="2627 Elipse">
            <a:extLst>
              <a:ext uri="{FF2B5EF4-FFF2-40B4-BE49-F238E27FC236}">
                <a16:creationId xmlns:a16="http://schemas.microsoft.com/office/drawing/2014/main" id="{4050FD5F-CE39-48C6-9DD1-FFDD2BEDFF3F}"/>
              </a:ext>
            </a:extLst>
          </p:cNvPr>
          <p:cNvSpPr>
            <a:spLocks noChangeAspect="1"/>
          </p:cNvSpPr>
          <p:nvPr/>
        </p:nvSpPr>
        <p:spPr bwMode="auto">
          <a:xfrm>
            <a:off x="2733675" y="3071813"/>
            <a:ext cx="71438" cy="71437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582" name="2628 Elipse">
            <a:extLst>
              <a:ext uri="{FF2B5EF4-FFF2-40B4-BE49-F238E27FC236}">
                <a16:creationId xmlns:a16="http://schemas.microsoft.com/office/drawing/2014/main" id="{26B93A40-029D-45FD-AF33-13D7148F4DAA}"/>
              </a:ext>
            </a:extLst>
          </p:cNvPr>
          <p:cNvSpPr>
            <a:spLocks noChangeAspect="1"/>
          </p:cNvSpPr>
          <p:nvPr/>
        </p:nvSpPr>
        <p:spPr bwMode="auto">
          <a:xfrm>
            <a:off x="2662238" y="3000375"/>
            <a:ext cx="71437" cy="71438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583" name="2629 Elipse">
            <a:extLst>
              <a:ext uri="{FF2B5EF4-FFF2-40B4-BE49-F238E27FC236}">
                <a16:creationId xmlns:a16="http://schemas.microsoft.com/office/drawing/2014/main" id="{8CA1EE60-29CB-49CF-85C8-300CDEF349B0}"/>
              </a:ext>
            </a:extLst>
          </p:cNvPr>
          <p:cNvSpPr>
            <a:spLocks noChangeAspect="1"/>
          </p:cNvSpPr>
          <p:nvPr/>
        </p:nvSpPr>
        <p:spPr bwMode="auto">
          <a:xfrm>
            <a:off x="2590800" y="3071813"/>
            <a:ext cx="71438" cy="71437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584" name="2630 Elipse">
            <a:extLst>
              <a:ext uri="{FF2B5EF4-FFF2-40B4-BE49-F238E27FC236}">
                <a16:creationId xmlns:a16="http://schemas.microsoft.com/office/drawing/2014/main" id="{BDBA550D-12AC-49BF-9F5D-0176F5280962}"/>
              </a:ext>
            </a:extLst>
          </p:cNvPr>
          <p:cNvSpPr>
            <a:spLocks noChangeAspect="1"/>
          </p:cNvSpPr>
          <p:nvPr/>
        </p:nvSpPr>
        <p:spPr bwMode="auto">
          <a:xfrm>
            <a:off x="2886075" y="3224213"/>
            <a:ext cx="71438" cy="71437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585" name="2631 Elipse">
            <a:extLst>
              <a:ext uri="{FF2B5EF4-FFF2-40B4-BE49-F238E27FC236}">
                <a16:creationId xmlns:a16="http://schemas.microsoft.com/office/drawing/2014/main" id="{8B225079-5814-4FF8-8166-685C0C381426}"/>
              </a:ext>
            </a:extLst>
          </p:cNvPr>
          <p:cNvSpPr>
            <a:spLocks noChangeAspect="1"/>
          </p:cNvSpPr>
          <p:nvPr/>
        </p:nvSpPr>
        <p:spPr bwMode="auto">
          <a:xfrm>
            <a:off x="2814638" y="3152775"/>
            <a:ext cx="71437" cy="71438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586" name="2632 Elipse">
            <a:extLst>
              <a:ext uri="{FF2B5EF4-FFF2-40B4-BE49-F238E27FC236}">
                <a16:creationId xmlns:a16="http://schemas.microsoft.com/office/drawing/2014/main" id="{DE2272AF-7FAA-49E4-8313-A979C4001F00}"/>
              </a:ext>
            </a:extLst>
          </p:cNvPr>
          <p:cNvSpPr>
            <a:spLocks noChangeAspect="1"/>
          </p:cNvSpPr>
          <p:nvPr/>
        </p:nvSpPr>
        <p:spPr bwMode="auto">
          <a:xfrm>
            <a:off x="2928938" y="3429000"/>
            <a:ext cx="71437" cy="71438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587" name="2633 Elipse">
            <a:extLst>
              <a:ext uri="{FF2B5EF4-FFF2-40B4-BE49-F238E27FC236}">
                <a16:creationId xmlns:a16="http://schemas.microsoft.com/office/drawing/2014/main" id="{A8C73653-75F2-425D-AD5C-B1E19CEF7421}"/>
              </a:ext>
            </a:extLst>
          </p:cNvPr>
          <p:cNvSpPr>
            <a:spLocks noChangeAspect="1"/>
          </p:cNvSpPr>
          <p:nvPr/>
        </p:nvSpPr>
        <p:spPr bwMode="auto">
          <a:xfrm>
            <a:off x="2857500" y="3500438"/>
            <a:ext cx="71438" cy="71437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588" name="2634 Elipse">
            <a:extLst>
              <a:ext uri="{FF2B5EF4-FFF2-40B4-BE49-F238E27FC236}">
                <a16:creationId xmlns:a16="http://schemas.microsoft.com/office/drawing/2014/main" id="{B051272A-D475-464C-B16C-963285A122DC}"/>
              </a:ext>
            </a:extLst>
          </p:cNvPr>
          <p:cNvSpPr>
            <a:spLocks noChangeAspect="1"/>
          </p:cNvSpPr>
          <p:nvPr/>
        </p:nvSpPr>
        <p:spPr bwMode="auto">
          <a:xfrm>
            <a:off x="2786063" y="3429000"/>
            <a:ext cx="71437" cy="71438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589" name="2635 Elipse">
            <a:extLst>
              <a:ext uri="{FF2B5EF4-FFF2-40B4-BE49-F238E27FC236}">
                <a16:creationId xmlns:a16="http://schemas.microsoft.com/office/drawing/2014/main" id="{222603BD-0F30-469C-B8EE-63DB77069373}"/>
              </a:ext>
            </a:extLst>
          </p:cNvPr>
          <p:cNvSpPr>
            <a:spLocks noChangeAspect="1"/>
          </p:cNvSpPr>
          <p:nvPr/>
        </p:nvSpPr>
        <p:spPr bwMode="auto">
          <a:xfrm>
            <a:off x="2714625" y="3500438"/>
            <a:ext cx="71438" cy="71437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590" name="2636 Elipse">
            <a:extLst>
              <a:ext uri="{FF2B5EF4-FFF2-40B4-BE49-F238E27FC236}">
                <a16:creationId xmlns:a16="http://schemas.microsoft.com/office/drawing/2014/main" id="{10A614E2-4369-4209-A447-EB3A8C9A0F35}"/>
              </a:ext>
            </a:extLst>
          </p:cNvPr>
          <p:cNvSpPr>
            <a:spLocks noChangeAspect="1"/>
          </p:cNvSpPr>
          <p:nvPr/>
        </p:nvSpPr>
        <p:spPr bwMode="auto">
          <a:xfrm>
            <a:off x="-322263" y="1928813"/>
            <a:ext cx="36513" cy="34925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591" name="2637 Elipse">
            <a:extLst>
              <a:ext uri="{FF2B5EF4-FFF2-40B4-BE49-F238E27FC236}">
                <a16:creationId xmlns:a16="http://schemas.microsoft.com/office/drawing/2014/main" id="{BD5A7543-A078-42B9-A994-1F7D147BC76E}"/>
              </a:ext>
            </a:extLst>
          </p:cNvPr>
          <p:cNvSpPr>
            <a:spLocks noChangeAspect="1"/>
          </p:cNvSpPr>
          <p:nvPr/>
        </p:nvSpPr>
        <p:spPr bwMode="auto">
          <a:xfrm>
            <a:off x="-322263" y="2214563"/>
            <a:ext cx="36513" cy="34925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592" name="2638 Elipse">
            <a:extLst>
              <a:ext uri="{FF2B5EF4-FFF2-40B4-BE49-F238E27FC236}">
                <a16:creationId xmlns:a16="http://schemas.microsoft.com/office/drawing/2014/main" id="{5EF1EAA8-CC75-40F5-8A42-86424CC3434F}"/>
              </a:ext>
            </a:extLst>
          </p:cNvPr>
          <p:cNvSpPr>
            <a:spLocks noChangeAspect="1"/>
          </p:cNvSpPr>
          <p:nvPr/>
        </p:nvSpPr>
        <p:spPr bwMode="auto">
          <a:xfrm>
            <a:off x="-322263" y="2500313"/>
            <a:ext cx="36513" cy="36512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593" name="2639 Elipse">
            <a:extLst>
              <a:ext uri="{FF2B5EF4-FFF2-40B4-BE49-F238E27FC236}">
                <a16:creationId xmlns:a16="http://schemas.microsoft.com/office/drawing/2014/main" id="{81BD530F-F4DC-4B2A-B66B-753C821D3AE5}"/>
              </a:ext>
            </a:extLst>
          </p:cNvPr>
          <p:cNvSpPr>
            <a:spLocks noChangeAspect="1"/>
          </p:cNvSpPr>
          <p:nvPr/>
        </p:nvSpPr>
        <p:spPr bwMode="auto">
          <a:xfrm>
            <a:off x="-550863" y="1949450"/>
            <a:ext cx="50800" cy="50800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594" name="2640 Elipse">
            <a:extLst>
              <a:ext uri="{FF2B5EF4-FFF2-40B4-BE49-F238E27FC236}">
                <a16:creationId xmlns:a16="http://schemas.microsoft.com/office/drawing/2014/main" id="{6F221B49-55A2-4BDA-821A-FF5C448F11C5}"/>
              </a:ext>
            </a:extLst>
          </p:cNvPr>
          <p:cNvSpPr>
            <a:spLocks noChangeAspect="1"/>
          </p:cNvSpPr>
          <p:nvPr/>
        </p:nvSpPr>
        <p:spPr bwMode="auto">
          <a:xfrm>
            <a:off x="-550863" y="2235200"/>
            <a:ext cx="50800" cy="50800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595" name="2641 Elipse">
            <a:extLst>
              <a:ext uri="{FF2B5EF4-FFF2-40B4-BE49-F238E27FC236}">
                <a16:creationId xmlns:a16="http://schemas.microsoft.com/office/drawing/2014/main" id="{C0F5405F-84F3-4BAB-A2CF-737885432F25}"/>
              </a:ext>
            </a:extLst>
          </p:cNvPr>
          <p:cNvSpPr>
            <a:spLocks noChangeAspect="1"/>
          </p:cNvSpPr>
          <p:nvPr/>
        </p:nvSpPr>
        <p:spPr bwMode="auto">
          <a:xfrm>
            <a:off x="-550863" y="2520950"/>
            <a:ext cx="50800" cy="50800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596" name="2642 Elipse">
            <a:extLst>
              <a:ext uri="{FF2B5EF4-FFF2-40B4-BE49-F238E27FC236}">
                <a16:creationId xmlns:a16="http://schemas.microsoft.com/office/drawing/2014/main" id="{0F7507A8-1320-4F04-AAA9-B6AB535DC72B}"/>
              </a:ext>
            </a:extLst>
          </p:cNvPr>
          <p:cNvSpPr>
            <a:spLocks noChangeAspect="1"/>
          </p:cNvSpPr>
          <p:nvPr/>
        </p:nvSpPr>
        <p:spPr bwMode="auto">
          <a:xfrm>
            <a:off x="-1122363" y="5808663"/>
            <a:ext cx="50800" cy="49212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597" name="2643 Elipse">
            <a:extLst>
              <a:ext uri="{FF2B5EF4-FFF2-40B4-BE49-F238E27FC236}">
                <a16:creationId xmlns:a16="http://schemas.microsoft.com/office/drawing/2014/main" id="{9B777BC9-42A0-4567-BE43-A889E97C6694}"/>
              </a:ext>
            </a:extLst>
          </p:cNvPr>
          <p:cNvSpPr>
            <a:spLocks noChangeAspect="1"/>
          </p:cNvSpPr>
          <p:nvPr/>
        </p:nvSpPr>
        <p:spPr bwMode="auto">
          <a:xfrm>
            <a:off x="-1084263" y="5846763"/>
            <a:ext cx="50800" cy="49212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598" name="2644 Elipse">
            <a:extLst>
              <a:ext uri="{FF2B5EF4-FFF2-40B4-BE49-F238E27FC236}">
                <a16:creationId xmlns:a16="http://schemas.microsoft.com/office/drawing/2014/main" id="{025BC6C6-4971-4E06-8DEA-F43C1063B22D}"/>
              </a:ext>
            </a:extLst>
          </p:cNvPr>
          <p:cNvSpPr>
            <a:spLocks noChangeAspect="1"/>
          </p:cNvSpPr>
          <p:nvPr/>
        </p:nvSpPr>
        <p:spPr bwMode="auto">
          <a:xfrm>
            <a:off x="-1143000" y="5857875"/>
            <a:ext cx="49212" cy="50800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599" name="2645 Elipse">
            <a:extLst>
              <a:ext uri="{FF2B5EF4-FFF2-40B4-BE49-F238E27FC236}">
                <a16:creationId xmlns:a16="http://schemas.microsoft.com/office/drawing/2014/main" id="{AE4477E9-9FA1-420E-BFD3-9A7ECDC04F23}"/>
              </a:ext>
            </a:extLst>
          </p:cNvPr>
          <p:cNvSpPr>
            <a:spLocks noChangeAspect="1"/>
          </p:cNvSpPr>
          <p:nvPr/>
        </p:nvSpPr>
        <p:spPr bwMode="auto">
          <a:xfrm>
            <a:off x="3770313" y="2500313"/>
            <a:ext cx="49212" cy="49212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600" name="2646 Elipse">
            <a:extLst>
              <a:ext uri="{FF2B5EF4-FFF2-40B4-BE49-F238E27FC236}">
                <a16:creationId xmlns:a16="http://schemas.microsoft.com/office/drawing/2014/main" id="{9E6B4ACE-0B4B-4906-95B1-A724ABA69463}"/>
              </a:ext>
            </a:extLst>
          </p:cNvPr>
          <p:cNvSpPr>
            <a:spLocks noChangeAspect="1"/>
          </p:cNvSpPr>
          <p:nvPr/>
        </p:nvSpPr>
        <p:spPr bwMode="auto">
          <a:xfrm>
            <a:off x="3806825" y="2538413"/>
            <a:ext cx="50800" cy="50800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601" name="2647 Elipse">
            <a:extLst>
              <a:ext uri="{FF2B5EF4-FFF2-40B4-BE49-F238E27FC236}">
                <a16:creationId xmlns:a16="http://schemas.microsoft.com/office/drawing/2014/main" id="{E64EF8F7-DE83-4CA1-BF85-F5C73FA26240}"/>
              </a:ext>
            </a:extLst>
          </p:cNvPr>
          <p:cNvSpPr>
            <a:spLocks noChangeAspect="1"/>
          </p:cNvSpPr>
          <p:nvPr/>
        </p:nvSpPr>
        <p:spPr bwMode="auto">
          <a:xfrm>
            <a:off x="3748088" y="2549525"/>
            <a:ext cx="50800" cy="50800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602" name="2648 Elipse">
            <a:extLst>
              <a:ext uri="{FF2B5EF4-FFF2-40B4-BE49-F238E27FC236}">
                <a16:creationId xmlns:a16="http://schemas.microsoft.com/office/drawing/2014/main" id="{0BF83768-5BE0-401B-AD1C-8660BDFF7B4D}"/>
              </a:ext>
            </a:extLst>
          </p:cNvPr>
          <p:cNvSpPr>
            <a:spLocks noChangeAspect="1"/>
          </p:cNvSpPr>
          <p:nvPr/>
        </p:nvSpPr>
        <p:spPr bwMode="auto">
          <a:xfrm>
            <a:off x="3922713" y="2652713"/>
            <a:ext cx="49212" cy="49212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603" name="2649 Elipse">
            <a:extLst>
              <a:ext uri="{FF2B5EF4-FFF2-40B4-BE49-F238E27FC236}">
                <a16:creationId xmlns:a16="http://schemas.microsoft.com/office/drawing/2014/main" id="{60532514-4437-4031-8CE0-CCAAF4977524}"/>
              </a:ext>
            </a:extLst>
          </p:cNvPr>
          <p:cNvSpPr>
            <a:spLocks noChangeAspect="1"/>
          </p:cNvSpPr>
          <p:nvPr/>
        </p:nvSpPr>
        <p:spPr bwMode="auto">
          <a:xfrm>
            <a:off x="3959225" y="2690813"/>
            <a:ext cx="50800" cy="50800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604" name="2650 Elipse">
            <a:extLst>
              <a:ext uri="{FF2B5EF4-FFF2-40B4-BE49-F238E27FC236}">
                <a16:creationId xmlns:a16="http://schemas.microsoft.com/office/drawing/2014/main" id="{756FB780-4A73-4C5A-A3B8-29C2105022DF}"/>
              </a:ext>
            </a:extLst>
          </p:cNvPr>
          <p:cNvSpPr>
            <a:spLocks noChangeAspect="1"/>
          </p:cNvSpPr>
          <p:nvPr/>
        </p:nvSpPr>
        <p:spPr bwMode="auto">
          <a:xfrm>
            <a:off x="3900488" y="2701925"/>
            <a:ext cx="50800" cy="50800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605" name="2651 Elipse">
            <a:extLst>
              <a:ext uri="{FF2B5EF4-FFF2-40B4-BE49-F238E27FC236}">
                <a16:creationId xmlns:a16="http://schemas.microsoft.com/office/drawing/2014/main" id="{7B96E3BD-2640-40EF-AFBD-44D9255A69BA}"/>
              </a:ext>
            </a:extLst>
          </p:cNvPr>
          <p:cNvSpPr>
            <a:spLocks noChangeAspect="1"/>
          </p:cNvSpPr>
          <p:nvPr/>
        </p:nvSpPr>
        <p:spPr bwMode="auto">
          <a:xfrm>
            <a:off x="3878263" y="2428875"/>
            <a:ext cx="50800" cy="49213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606" name="2652 Elipse">
            <a:extLst>
              <a:ext uri="{FF2B5EF4-FFF2-40B4-BE49-F238E27FC236}">
                <a16:creationId xmlns:a16="http://schemas.microsoft.com/office/drawing/2014/main" id="{FE298644-46FE-4E54-9222-4F3085E4B87B}"/>
              </a:ext>
            </a:extLst>
          </p:cNvPr>
          <p:cNvSpPr>
            <a:spLocks noChangeAspect="1"/>
          </p:cNvSpPr>
          <p:nvPr/>
        </p:nvSpPr>
        <p:spPr bwMode="auto">
          <a:xfrm>
            <a:off x="3916363" y="2466975"/>
            <a:ext cx="50800" cy="50800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607" name="2653 Elipse">
            <a:extLst>
              <a:ext uri="{FF2B5EF4-FFF2-40B4-BE49-F238E27FC236}">
                <a16:creationId xmlns:a16="http://schemas.microsoft.com/office/drawing/2014/main" id="{5655B076-3AE7-4C41-8FE1-EFA7C6861D01}"/>
              </a:ext>
            </a:extLst>
          </p:cNvPr>
          <p:cNvSpPr>
            <a:spLocks noChangeAspect="1"/>
          </p:cNvSpPr>
          <p:nvPr/>
        </p:nvSpPr>
        <p:spPr bwMode="auto">
          <a:xfrm>
            <a:off x="3857625" y="2478088"/>
            <a:ext cx="49213" cy="50800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608" name="2654 Elipse">
            <a:extLst>
              <a:ext uri="{FF2B5EF4-FFF2-40B4-BE49-F238E27FC236}">
                <a16:creationId xmlns:a16="http://schemas.microsoft.com/office/drawing/2014/main" id="{604BE704-B527-4573-AEAB-953FC569F5D1}"/>
              </a:ext>
            </a:extLst>
          </p:cNvPr>
          <p:cNvSpPr>
            <a:spLocks noChangeAspect="1"/>
          </p:cNvSpPr>
          <p:nvPr/>
        </p:nvSpPr>
        <p:spPr bwMode="auto">
          <a:xfrm>
            <a:off x="4030663" y="2581275"/>
            <a:ext cx="50800" cy="49213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609" name="2655 Elipse">
            <a:extLst>
              <a:ext uri="{FF2B5EF4-FFF2-40B4-BE49-F238E27FC236}">
                <a16:creationId xmlns:a16="http://schemas.microsoft.com/office/drawing/2014/main" id="{CEE653FD-F1F4-4AA6-A17C-71593122764E}"/>
              </a:ext>
            </a:extLst>
          </p:cNvPr>
          <p:cNvSpPr>
            <a:spLocks noChangeAspect="1"/>
          </p:cNvSpPr>
          <p:nvPr/>
        </p:nvSpPr>
        <p:spPr bwMode="auto">
          <a:xfrm>
            <a:off x="4068763" y="2619375"/>
            <a:ext cx="50800" cy="50800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610" name="2656 Elipse">
            <a:extLst>
              <a:ext uri="{FF2B5EF4-FFF2-40B4-BE49-F238E27FC236}">
                <a16:creationId xmlns:a16="http://schemas.microsoft.com/office/drawing/2014/main" id="{AB60863E-20E2-423C-B503-BF41F4D55D14}"/>
              </a:ext>
            </a:extLst>
          </p:cNvPr>
          <p:cNvSpPr>
            <a:spLocks noChangeAspect="1"/>
          </p:cNvSpPr>
          <p:nvPr/>
        </p:nvSpPr>
        <p:spPr bwMode="auto">
          <a:xfrm>
            <a:off x="4010025" y="2630488"/>
            <a:ext cx="49213" cy="50800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611" name="2657 Elipse">
            <a:extLst>
              <a:ext uri="{FF2B5EF4-FFF2-40B4-BE49-F238E27FC236}">
                <a16:creationId xmlns:a16="http://schemas.microsoft.com/office/drawing/2014/main" id="{33513B25-44CC-48E6-AE3E-A754F1A3C56C}"/>
              </a:ext>
            </a:extLst>
          </p:cNvPr>
          <p:cNvSpPr>
            <a:spLocks noChangeAspect="1"/>
          </p:cNvSpPr>
          <p:nvPr/>
        </p:nvSpPr>
        <p:spPr bwMode="auto">
          <a:xfrm>
            <a:off x="4183063" y="2733675"/>
            <a:ext cx="50800" cy="49213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612" name="2658 Elipse">
            <a:extLst>
              <a:ext uri="{FF2B5EF4-FFF2-40B4-BE49-F238E27FC236}">
                <a16:creationId xmlns:a16="http://schemas.microsoft.com/office/drawing/2014/main" id="{DAE37795-900C-4571-84BE-A9F302C4A585}"/>
              </a:ext>
            </a:extLst>
          </p:cNvPr>
          <p:cNvSpPr>
            <a:spLocks noChangeAspect="1"/>
          </p:cNvSpPr>
          <p:nvPr/>
        </p:nvSpPr>
        <p:spPr bwMode="auto">
          <a:xfrm>
            <a:off x="4221163" y="2771775"/>
            <a:ext cx="50800" cy="50800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613" name="2659 Elipse">
            <a:extLst>
              <a:ext uri="{FF2B5EF4-FFF2-40B4-BE49-F238E27FC236}">
                <a16:creationId xmlns:a16="http://schemas.microsoft.com/office/drawing/2014/main" id="{5488AF2B-3577-4C87-865A-16B18C3B5885}"/>
              </a:ext>
            </a:extLst>
          </p:cNvPr>
          <p:cNvSpPr>
            <a:spLocks noChangeAspect="1"/>
          </p:cNvSpPr>
          <p:nvPr/>
        </p:nvSpPr>
        <p:spPr bwMode="auto">
          <a:xfrm>
            <a:off x="4162425" y="2782888"/>
            <a:ext cx="49213" cy="50800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614" name="2660 Elipse">
            <a:extLst>
              <a:ext uri="{FF2B5EF4-FFF2-40B4-BE49-F238E27FC236}">
                <a16:creationId xmlns:a16="http://schemas.microsoft.com/office/drawing/2014/main" id="{B254A552-3B0F-4330-83A0-308EE7877227}"/>
              </a:ext>
            </a:extLst>
          </p:cNvPr>
          <p:cNvSpPr>
            <a:spLocks noChangeAspect="1"/>
          </p:cNvSpPr>
          <p:nvPr/>
        </p:nvSpPr>
        <p:spPr bwMode="auto">
          <a:xfrm>
            <a:off x="3627438" y="2571750"/>
            <a:ext cx="49212" cy="49213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615" name="2661 Elipse">
            <a:extLst>
              <a:ext uri="{FF2B5EF4-FFF2-40B4-BE49-F238E27FC236}">
                <a16:creationId xmlns:a16="http://schemas.microsoft.com/office/drawing/2014/main" id="{D3C321CE-8A9C-44BB-832F-4888DC43CCFA}"/>
              </a:ext>
            </a:extLst>
          </p:cNvPr>
          <p:cNvSpPr>
            <a:spLocks noChangeAspect="1"/>
          </p:cNvSpPr>
          <p:nvPr/>
        </p:nvSpPr>
        <p:spPr bwMode="auto">
          <a:xfrm>
            <a:off x="3663950" y="2609850"/>
            <a:ext cx="50800" cy="50800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616" name="2662 Elipse">
            <a:extLst>
              <a:ext uri="{FF2B5EF4-FFF2-40B4-BE49-F238E27FC236}">
                <a16:creationId xmlns:a16="http://schemas.microsoft.com/office/drawing/2014/main" id="{19EAE2F3-4DF9-4AEE-B199-8D64BDB2F818}"/>
              </a:ext>
            </a:extLst>
          </p:cNvPr>
          <p:cNvSpPr>
            <a:spLocks noChangeAspect="1"/>
          </p:cNvSpPr>
          <p:nvPr/>
        </p:nvSpPr>
        <p:spPr bwMode="auto">
          <a:xfrm>
            <a:off x="3605213" y="2620963"/>
            <a:ext cx="50800" cy="50800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617" name="2663 Elipse">
            <a:extLst>
              <a:ext uri="{FF2B5EF4-FFF2-40B4-BE49-F238E27FC236}">
                <a16:creationId xmlns:a16="http://schemas.microsoft.com/office/drawing/2014/main" id="{AF5B1126-DFF4-4D79-9BEF-4F5D7A58A3C9}"/>
              </a:ext>
            </a:extLst>
          </p:cNvPr>
          <p:cNvSpPr>
            <a:spLocks noChangeAspect="1"/>
          </p:cNvSpPr>
          <p:nvPr/>
        </p:nvSpPr>
        <p:spPr bwMode="auto">
          <a:xfrm>
            <a:off x="3779838" y="2724150"/>
            <a:ext cx="49212" cy="49213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618" name="2664 Elipse">
            <a:extLst>
              <a:ext uri="{FF2B5EF4-FFF2-40B4-BE49-F238E27FC236}">
                <a16:creationId xmlns:a16="http://schemas.microsoft.com/office/drawing/2014/main" id="{258C28B0-E94A-4556-866A-FE2E10F4FA8B}"/>
              </a:ext>
            </a:extLst>
          </p:cNvPr>
          <p:cNvSpPr>
            <a:spLocks noChangeAspect="1"/>
          </p:cNvSpPr>
          <p:nvPr/>
        </p:nvSpPr>
        <p:spPr bwMode="auto">
          <a:xfrm>
            <a:off x="3816350" y="2762250"/>
            <a:ext cx="50800" cy="50800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619" name="2665 Elipse">
            <a:extLst>
              <a:ext uri="{FF2B5EF4-FFF2-40B4-BE49-F238E27FC236}">
                <a16:creationId xmlns:a16="http://schemas.microsoft.com/office/drawing/2014/main" id="{4FFDDA6F-BDA2-49EA-9453-653934DE5CBD}"/>
              </a:ext>
            </a:extLst>
          </p:cNvPr>
          <p:cNvSpPr>
            <a:spLocks noChangeAspect="1"/>
          </p:cNvSpPr>
          <p:nvPr/>
        </p:nvSpPr>
        <p:spPr bwMode="auto">
          <a:xfrm>
            <a:off x="3757613" y="2773363"/>
            <a:ext cx="50800" cy="50800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620" name="2666 Elipse">
            <a:extLst>
              <a:ext uri="{FF2B5EF4-FFF2-40B4-BE49-F238E27FC236}">
                <a16:creationId xmlns:a16="http://schemas.microsoft.com/office/drawing/2014/main" id="{DAF71A6B-6002-4404-A92F-CA3FAA2FDD8E}"/>
              </a:ext>
            </a:extLst>
          </p:cNvPr>
          <p:cNvSpPr>
            <a:spLocks noChangeAspect="1"/>
          </p:cNvSpPr>
          <p:nvPr/>
        </p:nvSpPr>
        <p:spPr bwMode="auto">
          <a:xfrm>
            <a:off x="3806825" y="2571750"/>
            <a:ext cx="50800" cy="49213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621" name="2667 Elipse">
            <a:extLst>
              <a:ext uri="{FF2B5EF4-FFF2-40B4-BE49-F238E27FC236}">
                <a16:creationId xmlns:a16="http://schemas.microsoft.com/office/drawing/2014/main" id="{808AB782-4CAD-4DC0-8994-2A99A7760A43}"/>
              </a:ext>
            </a:extLst>
          </p:cNvPr>
          <p:cNvSpPr>
            <a:spLocks noChangeAspect="1"/>
          </p:cNvSpPr>
          <p:nvPr/>
        </p:nvSpPr>
        <p:spPr bwMode="auto">
          <a:xfrm>
            <a:off x="3844925" y="2609850"/>
            <a:ext cx="50800" cy="50800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622" name="2668 Elipse">
            <a:extLst>
              <a:ext uri="{FF2B5EF4-FFF2-40B4-BE49-F238E27FC236}">
                <a16:creationId xmlns:a16="http://schemas.microsoft.com/office/drawing/2014/main" id="{1DCC4132-A978-4B3B-9FB0-B8F93DB5D688}"/>
              </a:ext>
            </a:extLst>
          </p:cNvPr>
          <p:cNvSpPr>
            <a:spLocks noChangeAspect="1"/>
          </p:cNvSpPr>
          <p:nvPr/>
        </p:nvSpPr>
        <p:spPr bwMode="auto">
          <a:xfrm>
            <a:off x="3786188" y="2620963"/>
            <a:ext cx="49212" cy="50800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623" name="2669 Elipse">
            <a:extLst>
              <a:ext uri="{FF2B5EF4-FFF2-40B4-BE49-F238E27FC236}">
                <a16:creationId xmlns:a16="http://schemas.microsoft.com/office/drawing/2014/main" id="{9F39A6F2-52DA-4758-B752-7EF1F01782DD}"/>
              </a:ext>
            </a:extLst>
          </p:cNvPr>
          <p:cNvSpPr>
            <a:spLocks noChangeAspect="1"/>
          </p:cNvSpPr>
          <p:nvPr/>
        </p:nvSpPr>
        <p:spPr bwMode="auto">
          <a:xfrm>
            <a:off x="3959225" y="2571750"/>
            <a:ext cx="50800" cy="49213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624" name="2670 Elipse">
            <a:extLst>
              <a:ext uri="{FF2B5EF4-FFF2-40B4-BE49-F238E27FC236}">
                <a16:creationId xmlns:a16="http://schemas.microsoft.com/office/drawing/2014/main" id="{9F2D76D3-2C19-4348-9963-07624047B313}"/>
              </a:ext>
            </a:extLst>
          </p:cNvPr>
          <p:cNvSpPr>
            <a:spLocks noChangeAspect="1"/>
          </p:cNvSpPr>
          <p:nvPr/>
        </p:nvSpPr>
        <p:spPr bwMode="auto">
          <a:xfrm>
            <a:off x="3997325" y="2609850"/>
            <a:ext cx="50800" cy="50800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625" name="2671 Elipse">
            <a:extLst>
              <a:ext uri="{FF2B5EF4-FFF2-40B4-BE49-F238E27FC236}">
                <a16:creationId xmlns:a16="http://schemas.microsoft.com/office/drawing/2014/main" id="{1D308020-8841-476A-B105-39B1A62A754A}"/>
              </a:ext>
            </a:extLst>
          </p:cNvPr>
          <p:cNvSpPr>
            <a:spLocks noChangeAspect="1"/>
          </p:cNvSpPr>
          <p:nvPr/>
        </p:nvSpPr>
        <p:spPr bwMode="auto">
          <a:xfrm>
            <a:off x="3938588" y="2620963"/>
            <a:ext cx="49212" cy="50800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626" name="2672 Elipse">
            <a:extLst>
              <a:ext uri="{FF2B5EF4-FFF2-40B4-BE49-F238E27FC236}">
                <a16:creationId xmlns:a16="http://schemas.microsoft.com/office/drawing/2014/main" id="{1B21DC34-E3C6-4C59-9D6A-FEA67ACA483B}"/>
              </a:ext>
            </a:extLst>
          </p:cNvPr>
          <p:cNvSpPr>
            <a:spLocks noChangeAspect="1"/>
          </p:cNvSpPr>
          <p:nvPr/>
        </p:nvSpPr>
        <p:spPr bwMode="auto">
          <a:xfrm>
            <a:off x="4021138" y="2428875"/>
            <a:ext cx="50800" cy="49213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627" name="2673 Elipse">
            <a:extLst>
              <a:ext uri="{FF2B5EF4-FFF2-40B4-BE49-F238E27FC236}">
                <a16:creationId xmlns:a16="http://schemas.microsoft.com/office/drawing/2014/main" id="{9D9684A6-BAAF-485A-B4B2-028D7B374293}"/>
              </a:ext>
            </a:extLst>
          </p:cNvPr>
          <p:cNvSpPr>
            <a:spLocks noChangeAspect="1"/>
          </p:cNvSpPr>
          <p:nvPr/>
        </p:nvSpPr>
        <p:spPr bwMode="auto">
          <a:xfrm>
            <a:off x="4059238" y="2466975"/>
            <a:ext cx="50800" cy="50800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628" name="2674 Elipse">
            <a:extLst>
              <a:ext uri="{FF2B5EF4-FFF2-40B4-BE49-F238E27FC236}">
                <a16:creationId xmlns:a16="http://schemas.microsoft.com/office/drawing/2014/main" id="{B7AEA58E-E3EA-4067-99E4-E06ED592C4C0}"/>
              </a:ext>
            </a:extLst>
          </p:cNvPr>
          <p:cNvSpPr>
            <a:spLocks noChangeAspect="1"/>
          </p:cNvSpPr>
          <p:nvPr/>
        </p:nvSpPr>
        <p:spPr bwMode="auto">
          <a:xfrm>
            <a:off x="4000500" y="2478088"/>
            <a:ext cx="49213" cy="50800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629" name="2675 Elipse">
            <a:extLst>
              <a:ext uri="{FF2B5EF4-FFF2-40B4-BE49-F238E27FC236}">
                <a16:creationId xmlns:a16="http://schemas.microsoft.com/office/drawing/2014/main" id="{94192B16-AC77-402F-858B-47C4C6DD3431}"/>
              </a:ext>
            </a:extLst>
          </p:cNvPr>
          <p:cNvSpPr>
            <a:spLocks noChangeAspect="1"/>
          </p:cNvSpPr>
          <p:nvPr/>
        </p:nvSpPr>
        <p:spPr bwMode="auto">
          <a:xfrm>
            <a:off x="3949700" y="2357438"/>
            <a:ext cx="50800" cy="49212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630" name="2676 Elipse">
            <a:extLst>
              <a:ext uri="{FF2B5EF4-FFF2-40B4-BE49-F238E27FC236}">
                <a16:creationId xmlns:a16="http://schemas.microsoft.com/office/drawing/2014/main" id="{745E3F6B-5FB0-470C-B7B5-CC13866190D9}"/>
              </a:ext>
            </a:extLst>
          </p:cNvPr>
          <p:cNvSpPr>
            <a:spLocks noChangeAspect="1"/>
          </p:cNvSpPr>
          <p:nvPr/>
        </p:nvSpPr>
        <p:spPr bwMode="auto">
          <a:xfrm>
            <a:off x="3987800" y="2395538"/>
            <a:ext cx="50800" cy="50800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631" name="2677 Elipse">
            <a:extLst>
              <a:ext uri="{FF2B5EF4-FFF2-40B4-BE49-F238E27FC236}">
                <a16:creationId xmlns:a16="http://schemas.microsoft.com/office/drawing/2014/main" id="{97005A32-A597-4B88-ADAB-810496E2D323}"/>
              </a:ext>
            </a:extLst>
          </p:cNvPr>
          <p:cNvSpPr>
            <a:spLocks noChangeAspect="1"/>
          </p:cNvSpPr>
          <p:nvPr/>
        </p:nvSpPr>
        <p:spPr bwMode="auto">
          <a:xfrm>
            <a:off x="3929063" y="2406650"/>
            <a:ext cx="49212" cy="50800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632" name="2678 Elipse">
            <a:extLst>
              <a:ext uri="{FF2B5EF4-FFF2-40B4-BE49-F238E27FC236}">
                <a16:creationId xmlns:a16="http://schemas.microsoft.com/office/drawing/2014/main" id="{5FFAFBF2-71F2-428F-9F40-E1124ACB1615}"/>
              </a:ext>
            </a:extLst>
          </p:cNvPr>
          <p:cNvSpPr>
            <a:spLocks noChangeAspect="1"/>
          </p:cNvSpPr>
          <p:nvPr/>
        </p:nvSpPr>
        <p:spPr bwMode="auto">
          <a:xfrm>
            <a:off x="4021138" y="2286000"/>
            <a:ext cx="50800" cy="49213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633" name="2679 Elipse">
            <a:extLst>
              <a:ext uri="{FF2B5EF4-FFF2-40B4-BE49-F238E27FC236}">
                <a16:creationId xmlns:a16="http://schemas.microsoft.com/office/drawing/2014/main" id="{A2F38F86-4C45-4141-B667-CB9B2C4AA01E}"/>
              </a:ext>
            </a:extLst>
          </p:cNvPr>
          <p:cNvSpPr>
            <a:spLocks noChangeAspect="1"/>
          </p:cNvSpPr>
          <p:nvPr/>
        </p:nvSpPr>
        <p:spPr bwMode="auto">
          <a:xfrm>
            <a:off x="4059238" y="2324100"/>
            <a:ext cx="50800" cy="50800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634" name="2680 Elipse">
            <a:extLst>
              <a:ext uri="{FF2B5EF4-FFF2-40B4-BE49-F238E27FC236}">
                <a16:creationId xmlns:a16="http://schemas.microsoft.com/office/drawing/2014/main" id="{A2672FAC-273B-4B7A-BF41-821989E8C1D3}"/>
              </a:ext>
            </a:extLst>
          </p:cNvPr>
          <p:cNvSpPr>
            <a:spLocks noChangeAspect="1"/>
          </p:cNvSpPr>
          <p:nvPr/>
        </p:nvSpPr>
        <p:spPr bwMode="auto">
          <a:xfrm>
            <a:off x="4000500" y="2335213"/>
            <a:ext cx="49213" cy="50800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635" name="2681 Elipse">
            <a:extLst>
              <a:ext uri="{FF2B5EF4-FFF2-40B4-BE49-F238E27FC236}">
                <a16:creationId xmlns:a16="http://schemas.microsoft.com/office/drawing/2014/main" id="{37761A71-D256-42C9-A6CB-FB0A1D69FC90}"/>
              </a:ext>
            </a:extLst>
          </p:cNvPr>
          <p:cNvSpPr>
            <a:spLocks noChangeAspect="1"/>
          </p:cNvSpPr>
          <p:nvPr/>
        </p:nvSpPr>
        <p:spPr bwMode="auto">
          <a:xfrm>
            <a:off x="3949700" y="2214563"/>
            <a:ext cx="50800" cy="49212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636" name="2682 Elipse">
            <a:extLst>
              <a:ext uri="{FF2B5EF4-FFF2-40B4-BE49-F238E27FC236}">
                <a16:creationId xmlns:a16="http://schemas.microsoft.com/office/drawing/2014/main" id="{BD74D8A8-4D69-48DF-BADD-721C4BE31637}"/>
              </a:ext>
            </a:extLst>
          </p:cNvPr>
          <p:cNvSpPr>
            <a:spLocks noChangeAspect="1"/>
          </p:cNvSpPr>
          <p:nvPr/>
        </p:nvSpPr>
        <p:spPr bwMode="auto">
          <a:xfrm>
            <a:off x="3987800" y="2252663"/>
            <a:ext cx="50800" cy="50800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637" name="2683 Elipse">
            <a:extLst>
              <a:ext uri="{FF2B5EF4-FFF2-40B4-BE49-F238E27FC236}">
                <a16:creationId xmlns:a16="http://schemas.microsoft.com/office/drawing/2014/main" id="{9111A8EE-B2F4-4283-9AC0-538110D5D0CA}"/>
              </a:ext>
            </a:extLst>
          </p:cNvPr>
          <p:cNvSpPr>
            <a:spLocks noChangeAspect="1"/>
          </p:cNvSpPr>
          <p:nvPr/>
        </p:nvSpPr>
        <p:spPr bwMode="auto">
          <a:xfrm>
            <a:off x="3929063" y="2263775"/>
            <a:ext cx="49212" cy="50800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638" name="2684 Elipse">
            <a:extLst>
              <a:ext uri="{FF2B5EF4-FFF2-40B4-BE49-F238E27FC236}">
                <a16:creationId xmlns:a16="http://schemas.microsoft.com/office/drawing/2014/main" id="{7A1FB82D-9556-4D18-A8EB-F3663B891D28}"/>
              </a:ext>
            </a:extLst>
          </p:cNvPr>
          <p:cNvSpPr>
            <a:spLocks noChangeAspect="1"/>
          </p:cNvSpPr>
          <p:nvPr/>
        </p:nvSpPr>
        <p:spPr bwMode="auto">
          <a:xfrm>
            <a:off x="4102100" y="2366963"/>
            <a:ext cx="50800" cy="49212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639" name="2685 Elipse">
            <a:extLst>
              <a:ext uri="{FF2B5EF4-FFF2-40B4-BE49-F238E27FC236}">
                <a16:creationId xmlns:a16="http://schemas.microsoft.com/office/drawing/2014/main" id="{57EED9E9-6C2A-422E-A754-2E66A5BE7A0C}"/>
              </a:ext>
            </a:extLst>
          </p:cNvPr>
          <p:cNvSpPr>
            <a:spLocks noChangeAspect="1"/>
          </p:cNvSpPr>
          <p:nvPr/>
        </p:nvSpPr>
        <p:spPr bwMode="auto">
          <a:xfrm>
            <a:off x="4140200" y="2405063"/>
            <a:ext cx="50800" cy="50800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640" name="2686 Elipse">
            <a:extLst>
              <a:ext uri="{FF2B5EF4-FFF2-40B4-BE49-F238E27FC236}">
                <a16:creationId xmlns:a16="http://schemas.microsoft.com/office/drawing/2014/main" id="{9B354AD6-97A0-4A75-89A2-339A9B3E4F98}"/>
              </a:ext>
            </a:extLst>
          </p:cNvPr>
          <p:cNvSpPr>
            <a:spLocks noChangeAspect="1"/>
          </p:cNvSpPr>
          <p:nvPr/>
        </p:nvSpPr>
        <p:spPr bwMode="auto">
          <a:xfrm>
            <a:off x="4081463" y="2416175"/>
            <a:ext cx="49212" cy="50800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641" name="2687 Elipse">
            <a:extLst>
              <a:ext uri="{FF2B5EF4-FFF2-40B4-BE49-F238E27FC236}">
                <a16:creationId xmlns:a16="http://schemas.microsoft.com/office/drawing/2014/main" id="{2F9B91C2-3045-4647-A5B7-CD8D73EA296E}"/>
              </a:ext>
            </a:extLst>
          </p:cNvPr>
          <p:cNvSpPr>
            <a:spLocks noChangeAspect="1"/>
          </p:cNvSpPr>
          <p:nvPr/>
        </p:nvSpPr>
        <p:spPr bwMode="auto">
          <a:xfrm>
            <a:off x="4021138" y="2214563"/>
            <a:ext cx="50800" cy="49212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642" name="2688 Elipse">
            <a:extLst>
              <a:ext uri="{FF2B5EF4-FFF2-40B4-BE49-F238E27FC236}">
                <a16:creationId xmlns:a16="http://schemas.microsoft.com/office/drawing/2014/main" id="{E799A719-5C6A-42FF-9776-2BFB6FE10776}"/>
              </a:ext>
            </a:extLst>
          </p:cNvPr>
          <p:cNvSpPr>
            <a:spLocks noChangeAspect="1"/>
          </p:cNvSpPr>
          <p:nvPr/>
        </p:nvSpPr>
        <p:spPr bwMode="auto">
          <a:xfrm>
            <a:off x="4059238" y="2252663"/>
            <a:ext cx="50800" cy="50800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643" name="2689 Elipse">
            <a:extLst>
              <a:ext uri="{FF2B5EF4-FFF2-40B4-BE49-F238E27FC236}">
                <a16:creationId xmlns:a16="http://schemas.microsoft.com/office/drawing/2014/main" id="{174BF7A1-0FE3-4E6D-BBDB-43FD88BB55C0}"/>
              </a:ext>
            </a:extLst>
          </p:cNvPr>
          <p:cNvSpPr>
            <a:spLocks noChangeAspect="1"/>
          </p:cNvSpPr>
          <p:nvPr/>
        </p:nvSpPr>
        <p:spPr bwMode="auto">
          <a:xfrm>
            <a:off x="4000500" y="2263775"/>
            <a:ext cx="49213" cy="50800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644" name="2690 Elipse">
            <a:extLst>
              <a:ext uri="{FF2B5EF4-FFF2-40B4-BE49-F238E27FC236}">
                <a16:creationId xmlns:a16="http://schemas.microsoft.com/office/drawing/2014/main" id="{EC611F89-893E-4D60-99AF-B94BB125E212}"/>
              </a:ext>
            </a:extLst>
          </p:cNvPr>
          <p:cNvSpPr>
            <a:spLocks noChangeAspect="1"/>
          </p:cNvSpPr>
          <p:nvPr/>
        </p:nvSpPr>
        <p:spPr bwMode="auto">
          <a:xfrm>
            <a:off x="3878263" y="2471738"/>
            <a:ext cx="50800" cy="49212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645" name="2691 Elipse">
            <a:extLst>
              <a:ext uri="{FF2B5EF4-FFF2-40B4-BE49-F238E27FC236}">
                <a16:creationId xmlns:a16="http://schemas.microsoft.com/office/drawing/2014/main" id="{60DBA2F7-F5AE-468F-B893-749C0CF07360}"/>
              </a:ext>
            </a:extLst>
          </p:cNvPr>
          <p:cNvSpPr>
            <a:spLocks noChangeAspect="1"/>
          </p:cNvSpPr>
          <p:nvPr/>
        </p:nvSpPr>
        <p:spPr bwMode="auto">
          <a:xfrm>
            <a:off x="3916363" y="2509838"/>
            <a:ext cx="50800" cy="50800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646" name="2692 Elipse">
            <a:extLst>
              <a:ext uri="{FF2B5EF4-FFF2-40B4-BE49-F238E27FC236}">
                <a16:creationId xmlns:a16="http://schemas.microsoft.com/office/drawing/2014/main" id="{B44DDA16-E217-44D4-8333-E4CC8C948DD3}"/>
              </a:ext>
            </a:extLst>
          </p:cNvPr>
          <p:cNvSpPr>
            <a:spLocks noChangeAspect="1"/>
          </p:cNvSpPr>
          <p:nvPr/>
        </p:nvSpPr>
        <p:spPr bwMode="auto">
          <a:xfrm>
            <a:off x="3857625" y="2520950"/>
            <a:ext cx="49213" cy="50800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647" name="2693 Elipse">
            <a:extLst>
              <a:ext uri="{FF2B5EF4-FFF2-40B4-BE49-F238E27FC236}">
                <a16:creationId xmlns:a16="http://schemas.microsoft.com/office/drawing/2014/main" id="{3AD163FE-A45C-433E-82D7-093D7F683B64}"/>
              </a:ext>
            </a:extLst>
          </p:cNvPr>
          <p:cNvSpPr>
            <a:spLocks noChangeAspect="1"/>
          </p:cNvSpPr>
          <p:nvPr/>
        </p:nvSpPr>
        <p:spPr bwMode="auto">
          <a:xfrm>
            <a:off x="3878263" y="2643188"/>
            <a:ext cx="50800" cy="49212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648" name="2694 Elipse">
            <a:extLst>
              <a:ext uri="{FF2B5EF4-FFF2-40B4-BE49-F238E27FC236}">
                <a16:creationId xmlns:a16="http://schemas.microsoft.com/office/drawing/2014/main" id="{41E03F6D-36DF-4E41-AF9D-1B57277471AE}"/>
              </a:ext>
            </a:extLst>
          </p:cNvPr>
          <p:cNvSpPr>
            <a:spLocks noChangeAspect="1"/>
          </p:cNvSpPr>
          <p:nvPr/>
        </p:nvSpPr>
        <p:spPr bwMode="auto">
          <a:xfrm>
            <a:off x="3916363" y="2681288"/>
            <a:ext cx="50800" cy="50800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649" name="2695 Elipse">
            <a:extLst>
              <a:ext uri="{FF2B5EF4-FFF2-40B4-BE49-F238E27FC236}">
                <a16:creationId xmlns:a16="http://schemas.microsoft.com/office/drawing/2014/main" id="{CD78BB52-6FC9-4407-88CA-8DE977228195}"/>
              </a:ext>
            </a:extLst>
          </p:cNvPr>
          <p:cNvSpPr>
            <a:spLocks noChangeAspect="1"/>
          </p:cNvSpPr>
          <p:nvPr/>
        </p:nvSpPr>
        <p:spPr bwMode="auto">
          <a:xfrm>
            <a:off x="3857625" y="2692400"/>
            <a:ext cx="49213" cy="50800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650" name="2696 Elipse">
            <a:extLst>
              <a:ext uri="{FF2B5EF4-FFF2-40B4-BE49-F238E27FC236}">
                <a16:creationId xmlns:a16="http://schemas.microsoft.com/office/drawing/2014/main" id="{0831D7BD-8B16-4F97-8878-3E7BB1ECE717}"/>
              </a:ext>
            </a:extLst>
          </p:cNvPr>
          <p:cNvSpPr>
            <a:spLocks noChangeAspect="1"/>
          </p:cNvSpPr>
          <p:nvPr/>
        </p:nvSpPr>
        <p:spPr bwMode="auto">
          <a:xfrm>
            <a:off x="3735388" y="2643188"/>
            <a:ext cx="50800" cy="49212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651" name="2697 Elipse">
            <a:extLst>
              <a:ext uri="{FF2B5EF4-FFF2-40B4-BE49-F238E27FC236}">
                <a16:creationId xmlns:a16="http://schemas.microsoft.com/office/drawing/2014/main" id="{87E9DB26-B9C3-4031-AA2F-F9E8A75A19B9}"/>
              </a:ext>
            </a:extLst>
          </p:cNvPr>
          <p:cNvSpPr>
            <a:spLocks noChangeAspect="1"/>
          </p:cNvSpPr>
          <p:nvPr/>
        </p:nvSpPr>
        <p:spPr bwMode="auto">
          <a:xfrm>
            <a:off x="3773488" y="2681288"/>
            <a:ext cx="50800" cy="50800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652" name="2698 Elipse">
            <a:extLst>
              <a:ext uri="{FF2B5EF4-FFF2-40B4-BE49-F238E27FC236}">
                <a16:creationId xmlns:a16="http://schemas.microsoft.com/office/drawing/2014/main" id="{C30C8BDC-2A48-4874-9D22-0E2813E19E65}"/>
              </a:ext>
            </a:extLst>
          </p:cNvPr>
          <p:cNvSpPr>
            <a:spLocks noChangeAspect="1"/>
          </p:cNvSpPr>
          <p:nvPr/>
        </p:nvSpPr>
        <p:spPr bwMode="auto">
          <a:xfrm>
            <a:off x="3714750" y="2692400"/>
            <a:ext cx="49213" cy="50800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653" name="2699 Elipse">
            <a:extLst>
              <a:ext uri="{FF2B5EF4-FFF2-40B4-BE49-F238E27FC236}">
                <a16:creationId xmlns:a16="http://schemas.microsoft.com/office/drawing/2014/main" id="{66806132-A7EB-470D-93BF-7025EF801375}"/>
              </a:ext>
            </a:extLst>
          </p:cNvPr>
          <p:cNvSpPr>
            <a:spLocks noChangeAspect="1"/>
          </p:cNvSpPr>
          <p:nvPr/>
        </p:nvSpPr>
        <p:spPr bwMode="auto">
          <a:xfrm>
            <a:off x="4665663" y="2428875"/>
            <a:ext cx="49212" cy="49213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654" name="2700 Elipse">
            <a:extLst>
              <a:ext uri="{FF2B5EF4-FFF2-40B4-BE49-F238E27FC236}">
                <a16:creationId xmlns:a16="http://schemas.microsoft.com/office/drawing/2014/main" id="{D12D1A2A-AE7F-4C92-9447-8C91FB909739}"/>
              </a:ext>
            </a:extLst>
          </p:cNvPr>
          <p:cNvSpPr>
            <a:spLocks noChangeAspect="1"/>
          </p:cNvSpPr>
          <p:nvPr/>
        </p:nvSpPr>
        <p:spPr bwMode="auto">
          <a:xfrm>
            <a:off x="4702175" y="2466975"/>
            <a:ext cx="50800" cy="50800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655" name="2701 Elipse">
            <a:extLst>
              <a:ext uri="{FF2B5EF4-FFF2-40B4-BE49-F238E27FC236}">
                <a16:creationId xmlns:a16="http://schemas.microsoft.com/office/drawing/2014/main" id="{7DEE0472-02B7-4233-AF7C-121634B8BD86}"/>
              </a:ext>
            </a:extLst>
          </p:cNvPr>
          <p:cNvSpPr>
            <a:spLocks noChangeAspect="1"/>
          </p:cNvSpPr>
          <p:nvPr/>
        </p:nvSpPr>
        <p:spPr bwMode="auto">
          <a:xfrm>
            <a:off x="4643438" y="2478088"/>
            <a:ext cx="50800" cy="50800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656" name="2702 Elipse">
            <a:extLst>
              <a:ext uri="{FF2B5EF4-FFF2-40B4-BE49-F238E27FC236}">
                <a16:creationId xmlns:a16="http://schemas.microsoft.com/office/drawing/2014/main" id="{01CFCCEF-2CD4-474F-827A-72525CF02FC4}"/>
              </a:ext>
            </a:extLst>
          </p:cNvPr>
          <p:cNvSpPr>
            <a:spLocks noChangeAspect="1"/>
          </p:cNvSpPr>
          <p:nvPr/>
        </p:nvSpPr>
        <p:spPr bwMode="auto">
          <a:xfrm>
            <a:off x="4818063" y="2581275"/>
            <a:ext cx="49212" cy="49213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657" name="2703 Elipse">
            <a:extLst>
              <a:ext uri="{FF2B5EF4-FFF2-40B4-BE49-F238E27FC236}">
                <a16:creationId xmlns:a16="http://schemas.microsoft.com/office/drawing/2014/main" id="{BB041403-5759-4350-8D60-9896616A6683}"/>
              </a:ext>
            </a:extLst>
          </p:cNvPr>
          <p:cNvSpPr>
            <a:spLocks noChangeAspect="1"/>
          </p:cNvSpPr>
          <p:nvPr/>
        </p:nvSpPr>
        <p:spPr bwMode="auto">
          <a:xfrm>
            <a:off x="4854575" y="2619375"/>
            <a:ext cx="50800" cy="50800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658" name="2704 Elipse">
            <a:extLst>
              <a:ext uri="{FF2B5EF4-FFF2-40B4-BE49-F238E27FC236}">
                <a16:creationId xmlns:a16="http://schemas.microsoft.com/office/drawing/2014/main" id="{C7C73DF6-6B29-49B6-AD35-2DDAA6702B0F}"/>
              </a:ext>
            </a:extLst>
          </p:cNvPr>
          <p:cNvSpPr>
            <a:spLocks noChangeAspect="1"/>
          </p:cNvSpPr>
          <p:nvPr/>
        </p:nvSpPr>
        <p:spPr bwMode="auto">
          <a:xfrm>
            <a:off x="4795838" y="2630488"/>
            <a:ext cx="50800" cy="50800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659" name="2705 Elipse">
            <a:extLst>
              <a:ext uri="{FF2B5EF4-FFF2-40B4-BE49-F238E27FC236}">
                <a16:creationId xmlns:a16="http://schemas.microsoft.com/office/drawing/2014/main" id="{BDC15B92-55EE-474A-8CF9-B18B6412ACE2}"/>
              </a:ext>
            </a:extLst>
          </p:cNvPr>
          <p:cNvSpPr>
            <a:spLocks noChangeAspect="1"/>
          </p:cNvSpPr>
          <p:nvPr/>
        </p:nvSpPr>
        <p:spPr bwMode="auto">
          <a:xfrm>
            <a:off x="4970463" y="2733675"/>
            <a:ext cx="49212" cy="49213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660" name="2706 Elipse">
            <a:extLst>
              <a:ext uri="{FF2B5EF4-FFF2-40B4-BE49-F238E27FC236}">
                <a16:creationId xmlns:a16="http://schemas.microsoft.com/office/drawing/2014/main" id="{F3D5FE88-4BDE-4D51-A1EC-FA7DE64AB1B3}"/>
              </a:ext>
            </a:extLst>
          </p:cNvPr>
          <p:cNvSpPr>
            <a:spLocks noChangeAspect="1"/>
          </p:cNvSpPr>
          <p:nvPr/>
        </p:nvSpPr>
        <p:spPr bwMode="auto">
          <a:xfrm>
            <a:off x="5006975" y="2771775"/>
            <a:ext cx="50800" cy="50800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661" name="2707 Elipse">
            <a:extLst>
              <a:ext uri="{FF2B5EF4-FFF2-40B4-BE49-F238E27FC236}">
                <a16:creationId xmlns:a16="http://schemas.microsoft.com/office/drawing/2014/main" id="{B70CC4C0-3593-4798-8BAA-3A37AB01E00B}"/>
              </a:ext>
            </a:extLst>
          </p:cNvPr>
          <p:cNvSpPr>
            <a:spLocks noChangeAspect="1"/>
          </p:cNvSpPr>
          <p:nvPr/>
        </p:nvSpPr>
        <p:spPr bwMode="auto">
          <a:xfrm>
            <a:off x="4948238" y="2782888"/>
            <a:ext cx="50800" cy="50800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662" name="2708 Elipse">
            <a:extLst>
              <a:ext uri="{FF2B5EF4-FFF2-40B4-BE49-F238E27FC236}">
                <a16:creationId xmlns:a16="http://schemas.microsoft.com/office/drawing/2014/main" id="{EBF01FC3-3175-4A35-A96F-B7FD357EEF0E}"/>
              </a:ext>
            </a:extLst>
          </p:cNvPr>
          <p:cNvSpPr>
            <a:spLocks noChangeAspect="1"/>
          </p:cNvSpPr>
          <p:nvPr/>
        </p:nvSpPr>
        <p:spPr bwMode="auto">
          <a:xfrm>
            <a:off x="4737100" y="2471738"/>
            <a:ext cx="49213" cy="49212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663" name="2709 Elipse">
            <a:extLst>
              <a:ext uri="{FF2B5EF4-FFF2-40B4-BE49-F238E27FC236}">
                <a16:creationId xmlns:a16="http://schemas.microsoft.com/office/drawing/2014/main" id="{8803C6E0-11D6-4440-B374-CF459E3A73A9}"/>
              </a:ext>
            </a:extLst>
          </p:cNvPr>
          <p:cNvSpPr>
            <a:spLocks noChangeAspect="1"/>
          </p:cNvSpPr>
          <p:nvPr/>
        </p:nvSpPr>
        <p:spPr bwMode="auto">
          <a:xfrm>
            <a:off x="4773613" y="2509838"/>
            <a:ext cx="50800" cy="50800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664" name="2710 Elipse">
            <a:extLst>
              <a:ext uri="{FF2B5EF4-FFF2-40B4-BE49-F238E27FC236}">
                <a16:creationId xmlns:a16="http://schemas.microsoft.com/office/drawing/2014/main" id="{4115D81A-0AF9-453F-9E23-F2516C5EBA78}"/>
              </a:ext>
            </a:extLst>
          </p:cNvPr>
          <p:cNvSpPr>
            <a:spLocks noChangeAspect="1"/>
          </p:cNvSpPr>
          <p:nvPr/>
        </p:nvSpPr>
        <p:spPr bwMode="auto">
          <a:xfrm>
            <a:off x="4714875" y="2520950"/>
            <a:ext cx="50800" cy="50800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665" name="2711 Elipse">
            <a:extLst>
              <a:ext uri="{FF2B5EF4-FFF2-40B4-BE49-F238E27FC236}">
                <a16:creationId xmlns:a16="http://schemas.microsoft.com/office/drawing/2014/main" id="{ED39ACFB-1873-49B3-9FAF-5F150B08F07E}"/>
              </a:ext>
            </a:extLst>
          </p:cNvPr>
          <p:cNvSpPr>
            <a:spLocks noChangeAspect="1"/>
          </p:cNvSpPr>
          <p:nvPr/>
        </p:nvSpPr>
        <p:spPr bwMode="auto">
          <a:xfrm>
            <a:off x="4889500" y="2624138"/>
            <a:ext cx="49213" cy="49212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666" name="2712 Elipse">
            <a:extLst>
              <a:ext uri="{FF2B5EF4-FFF2-40B4-BE49-F238E27FC236}">
                <a16:creationId xmlns:a16="http://schemas.microsoft.com/office/drawing/2014/main" id="{6865B7A3-8762-4B3D-8F49-523C70170976}"/>
              </a:ext>
            </a:extLst>
          </p:cNvPr>
          <p:cNvSpPr>
            <a:spLocks noChangeAspect="1"/>
          </p:cNvSpPr>
          <p:nvPr/>
        </p:nvSpPr>
        <p:spPr bwMode="auto">
          <a:xfrm>
            <a:off x="4926013" y="2662238"/>
            <a:ext cx="50800" cy="50800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667" name="2713 Elipse">
            <a:extLst>
              <a:ext uri="{FF2B5EF4-FFF2-40B4-BE49-F238E27FC236}">
                <a16:creationId xmlns:a16="http://schemas.microsoft.com/office/drawing/2014/main" id="{62449C7B-9F8F-4154-829C-32B231E95C9B}"/>
              </a:ext>
            </a:extLst>
          </p:cNvPr>
          <p:cNvSpPr>
            <a:spLocks noChangeAspect="1"/>
          </p:cNvSpPr>
          <p:nvPr/>
        </p:nvSpPr>
        <p:spPr bwMode="auto">
          <a:xfrm>
            <a:off x="4867275" y="2673350"/>
            <a:ext cx="50800" cy="50800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668" name="2714 Elipse">
            <a:extLst>
              <a:ext uri="{FF2B5EF4-FFF2-40B4-BE49-F238E27FC236}">
                <a16:creationId xmlns:a16="http://schemas.microsoft.com/office/drawing/2014/main" id="{A79C3DDB-26B0-474D-97DF-426EF78E5D93}"/>
              </a:ext>
            </a:extLst>
          </p:cNvPr>
          <p:cNvSpPr>
            <a:spLocks noChangeAspect="1"/>
          </p:cNvSpPr>
          <p:nvPr/>
        </p:nvSpPr>
        <p:spPr bwMode="auto">
          <a:xfrm>
            <a:off x="4737100" y="2357438"/>
            <a:ext cx="49213" cy="49212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669" name="2715 Elipse">
            <a:extLst>
              <a:ext uri="{FF2B5EF4-FFF2-40B4-BE49-F238E27FC236}">
                <a16:creationId xmlns:a16="http://schemas.microsoft.com/office/drawing/2014/main" id="{3908B220-D40B-44E3-9FDB-A52BB3E2A848}"/>
              </a:ext>
            </a:extLst>
          </p:cNvPr>
          <p:cNvSpPr>
            <a:spLocks noChangeAspect="1"/>
          </p:cNvSpPr>
          <p:nvPr/>
        </p:nvSpPr>
        <p:spPr bwMode="auto">
          <a:xfrm>
            <a:off x="4773613" y="2395538"/>
            <a:ext cx="50800" cy="50800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670" name="2716 Elipse">
            <a:extLst>
              <a:ext uri="{FF2B5EF4-FFF2-40B4-BE49-F238E27FC236}">
                <a16:creationId xmlns:a16="http://schemas.microsoft.com/office/drawing/2014/main" id="{A393A4A5-9604-4F67-8839-8BBF66C2E8B0}"/>
              </a:ext>
            </a:extLst>
          </p:cNvPr>
          <p:cNvSpPr>
            <a:spLocks noChangeAspect="1"/>
          </p:cNvSpPr>
          <p:nvPr/>
        </p:nvSpPr>
        <p:spPr bwMode="auto">
          <a:xfrm>
            <a:off x="4714875" y="2406650"/>
            <a:ext cx="50800" cy="50800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671" name="2717 Elipse">
            <a:extLst>
              <a:ext uri="{FF2B5EF4-FFF2-40B4-BE49-F238E27FC236}">
                <a16:creationId xmlns:a16="http://schemas.microsoft.com/office/drawing/2014/main" id="{044027E0-0F2D-4B1B-9EBD-A1CA8FFFA163}"/>
              </a:ext>
            </a:extLst>
          </p:cNvPr>
          <p:cNvSpPr>
            <a:spLocks noChangeAspect="1"/>
          </p:cNvSpPr>
          <p:nvPr/>
        </p:nvSpPr>
        <p:spPr bwMode="auto">
          <a:xfrm>
            <a:off x="4889500" y="2509838"/>
            <a:ext cx="49213" cy="49212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672" name="2718 Elipse">
            <a:extLst>
              <a:ext uri="{FF2B5EF4-FFF2-40B4-BE49-F238E27FC236}">
                <a16:creationId xmlns:a16="http://schemas.microsoft.com/office/drawing/2014/main" id="{71564119-8F21-46C6-9BEE-212DD9AB3055}"/>
              </a:ext>
            </a:extLst>
          </p:cNvPr>
          <p:cNvSpPr>
            <a:spLocks noChangeAspect="1"/>
          </p:cNvSpPr>
          <p:nvPr/>
        </p:nvSpPr>
        <p:spPr bwMode="auto">
          <a:xfrm>
            <a:off x="4926013" y="2547938"/>
            <a:ext cx="50800" cy="50800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673" name="2719 Elipse">
            <a:extLst>
              <a:ext uri="{FF2B5EF4-FFF2-40B4-BE49-F238E27FC236}">
                <a16:creationId xmlns:a16="http://schemas.microsoft.com/office/drawing/2014/main" id="{94D390AD-9B8F-4C76-A77F-7E63CDFAA1CB}"/>
              </a:ext>
            </a:extLst>
          </p:cNvPr>
          <p:cNvSpPr>
            <a:spLocks noChangeAspect="1"/>
          </p:cNvSpPr>
          <p:nvPr/>
        </p:nvSpPr>
        <p:spPr bwMode="auto">
          <a:xfrm>
            <a:off x="4867275" y="2559050"/>
            <a:ext cx="50800" cy="50800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674" name="2720 Elipse">
            <a:extLst>
              <a:ext uri="{FF2B5EF4-FFF2-40B4-BE49-F238E27FC236}">
                <a16:creationId xmlns:a16="http://schemas.microsoft.com/office/drawing/2014/main" id="{FE56D829-1E61-4161-8E43-D2DD4E60A388}"/>
              </a:ext>
            </a:extLst>
          </p:cNvPr>
          <p:cNvSpPr>
            <a:spLocks noChangeAspect="1"/>
          </p:cNvSpPr>
          <p:nvPr/>
        </p:nvSpPr>
        <p:spPr bwMode="auto">
          <a:xfrm>
            <a:off x="5041900" y="2662238"/>
            <a:ext cx="49213" cy="49212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675" name="2721 Elipse">
            <a:extLst>
              <a:ext uri="{FF2B5EF4-FFF2-40B4-BE49-F238E27FC236}">
                <a16:creationId xmlns:a16="http://schemas.microsoft.com/office/drawing/2014/main" id="{AEBE7F50-F368-4108-AA2D-1BA1BBA97D5D}"/>
              </a:ext>
            </a:extLst>
          </p:cNvPr>
          <p:cNvSpPr>
            <a:spLocks noChangeAspect="1"/>
          </p:cNvSpPr>
          <p:nvPr/>
        </p:nvSpPr>
        <p:spPr bwMode="auto">
          <a:xfrm>
            <a:off x="5078413" y="2700338"/>
            <a:ext cx="50800" cy="50800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676" name="2722 Elipse">
            <a:extLst>
              <a:ext uri="{FF2B5EF4-FFF2-40B4-BE49-F238E27FC236}">
                <a16:creationId xmlns:a16="http://schemas.microsoft.com/office/drawing/2014/main" id="{DC518113-AAF5-44F8-9A36-5A400ED9D8DA}"/>
              </a:ext>
            </a:extLst>
          </p:cNvPr>
          <p:cNvSpPr>
            <a:spLocks noChangeAspect="1"/>
          </p:cNvSpPr>
          <p:nvPr/>
        </p:nvSpPr>
        <p:spPr bwMode="auto">
          <a:xfrm>
            <a:off x="5019675" y="2711450"/>
            <a:ext cx="50800" cy="50800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677" name="2723 Elipse">
            <a:extLst>
              <a:ext uri="{FF2B5EF4-FFF2-40B4-BE49-F238E27FC236}">
                <a16:creationId xmlns:a16="http://schemas.microsoft.com/office/drawing/2014/main" id="{F8C4AEB4-F5BA-445F-818E-FD0792A32EF3}"/>
              </a:ext>
            </a:extLst>
          </p:cNvPr>
          <p:cNvSpPr>
            <a:spLocks noChangeAspect="1"/>
          </p:cNvSpPr>
          <p:nvPr/>
        </p:nvSpPr>
        <p:spPr bwMode="auto">
          <a:xfrm>
            <a:off x="4808538" y="2286000"/>
            <a:ext cx="49212" cy="49213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678" name="2724 Elipse">
            <a:extLst>
              <a:ext uri="{FF2B5EF4-FFF2-40B4-BE49-F238E27FC236}">
                <a16:creationId xmlns:a16="http://schemas.microsoft.com/office/drawing/2014/main" id="{8AD5D1C8-80E8-4492-A822-115A11916DB7}"/>
              </a:ext>
            </a:extLst>
          </p:cNvPr>
          <p:cNvSpPr>
            <a:spLocks noChangeAspect="1"/>
          </p:cNvSpPr>
          <p:nvPr/>
        </p:nvSpPr>
        <p:spPr bwMode="auto">
          <a:xfrm>
            <a:off x="4845050" y="2324100"/>
            <a:ext cx="50800" cy="50800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679" name="2725 Elipse">
            <a:extLst>
              <a:ext uri="{FF2B5EF4-FFF2-40B4-BE49-F238E27FC236}">
                <a16:creationId xmlns:a16="http://schemas.microsoft.com/office/drawing/2014/main" id="{CAFB76A8-ED63-40DC-A427-6560E7E91EAF}"/>
              </a:ext>
            </a:extLst>
          </p:cNvPr>
          <p:cNvSpPr>
            <a:spLocks noChangeAspect="1"/>
          </p:cNvSpPr>
          <p:nvPr/>
        </p:nvSpPr>
        <p:spPr bwMode="auto">
          <a:xfrm>
            <a:off x="4786313" y="2335213"/>
            <a:ext cx="50800" cy="50800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680" name="2726 Elipse">
            <a:extLst>
              <a:ext uri="{FF2B5EF4-FFF2-40B4-BE49-F238E27FC236}">
                <a16:creationId xmlns:a16="http://schemas.microsoft.com/office/drawing/2014/main" id="{7AA249F1-2D90-4B98-A4A4-291FF12D1CF1}"/>
              </a:ext>
            </a:extLst>
          </p:cNvPr>
          <p:cNvSpPr>
            <a:spLocks noChangeAspect="1"/>
          </p:cNvSpPr>
          <p:nvPr/>
        </p:nvSpPr>
        <p:spPr bwMode="auto">
          <a:xfrm>
            <a:off x="4960938" y="2438400"/>
            <a:ext cx="49212" cy="49213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681" name="2727 Elipse">
            <a:extLst>
              <a:ext uri="{FF2B5EF4-FFF2-40B4-BE49-F238E27FC236}">
                <a16:creationId xmlns:a16="http://schemas.microsoft.com/office/drawing/2014/main" id="{D7F1066F-CF87-46EC-B953-589B7F217A1B}"/>
              </a:ext>
            </a:extLst>
          </p:cNvPr>
          <p:cNvSpPr>
            <a:spLocks noChangeAspect="1"/>
          </p:cNvSpPr>
          <p:nvPr/>
        </p:nvSpPr>
        <p:spPr bwMode="auto">
          <a:xfrm>
            <a:off x="4997450" y="2476500"/>
            <a:ext cx="50800" cy="50800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682" name="2728 Elipse">
            <a:extLst>
              <a:ext uri="{FF2B5EF4-FFF2-40B4-BE49-F238E27FC236}">
                <a16:creationId xmlns:a16="http://schemas.microsoft.com/office/drawing/2014/main" id="{E269F93B-5B8B-4F0D-961A-5679CE452899}"/>
              </a:ext>
            </a:extLst>
          </p:cNvPr>
          <p:cNvSpPr>
            <a:spLocks noChangeAspect="1"/>
          </p:cNvSpPr>
          <p:nvPr/>
        </p:nvSpPr>
        <p:spPr bwMode="auto">
          <a:xfrm>
            <a:off x="4938713" y="2487613"/>
            <a:ext cx="50800" cy="50800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683" name="2729 Elipse">
            <a:extLst>
              <a:ext uri="{FF2B5EF4-FFF2-40B4-BE49-F238E27FC236}">
                <a16:creationId xmlns:a16="http://schemas.microsoft.com/office/drawing/2014/main" id="{6852D4C0-A454-4C83-AA05-AA1D34C8A9E5}"/>
              </a:ext>
            </a:extLst>
          </p:cNvPr>
          <p:cNvSpPr>
            <a:spLocks noChangeAspect="1"/>
          </p:cNvSpPr>
          <p:nvPr/>
        </p:nvSpPr>
        <p:spPr bwMode="auto">
          <a:xfrm>
            <a:off x="5113338" y="2590800"/>
            <a:ext cx="49212" cy="49213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684" name="2730 Elipse">
            <a:extLst>
              <a:ext uri="{FF2B5EF4-FFF2-40B4-BE49-F238E27FC236}">
                <a16:creationId xmlns:a16="http://schemas.microsoft.com/office/drawing/2014/main" id="{2C63B3A9-6FBD-4B13-8D1C-E46BCFB54FAA}"/>
              </a:ext>
            </a:extLst>
          </p:cNvPr>
          <p:cNvSpPr>
            <a:spLocks noChangeAspect="1"/>
          </p:cNvSpPr>
          <p:nvPr/>
        </p:nvSpPr>
        <p:spPr bwMode="auto">
          <a:xfrm>
            <a:off x="5149850" y="2628900"/>
            <a:ext cx="50800" cy="50800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685" name="2731 Elipse">
            <a:extLst>
              <a:ext uri="{FF2B5EF4-FFF2-40B4-BE49-F238E27FC236}">
                <a16:creationId xmlns:a16="http://schemas.microsoft.com/office/drawing/2014/main" id="{30AF7834-F846-470B-9E4A-4FDAECC052C9}"/>
              </a:ext>
            </a:extLst>
          </p:cNvPr>
          <p:cNvSpPr>
            <a:spLocks noChangeAspect="1"/>
          </p:cNvSpPr>
          <p:nvPr/>
        </p:nvSpPr>
        <p:spPr bwMode="auto">
          <a:xfrm>
            <a:off x="5091113" y="2640013"/>
            <a:ext cx="50800" cy="50800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686" name="2732 Elipse">
            <a:extLst>
              <a:ext uri="{FF2B5EF4-FFF2-40B4-BE49-F238E27FC236}">
                <a16:creationId xmlns:a16="http://schemas.microsoft.com/office/drawing/2014/main" id="{8DFE3714-566E-46DC-A57A-7CC4AEE4CF82}"/>
              </a:ext>
            </a:extLst>
          </p:cNvPr>
          <p:cNvSpPr>
            <a:spLocks noChangeAspect="1"/>
          </p:cNvSpPr>
          <p:nvPr/>
        </p:nvSpPr>
        <p:spPr bwMode="auto">
          <a:xfrm>
            <a:off x="4879975" y="2428875"/>
            <a:ext cx="49213" cy="49213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687" name="2733 Elipse">
            <a:extLst>
              <a:ext uri="{FF2B5EF4-FFF2-40B4-BE49-F238E27FC236}">
                <a16:creationId xmlns:a16="http://schemas.microsoft.com/office/drawing/2014/main" id="{EBEC0D70-1083-44D7-AB66-C4DA67B311A5}"/>
              </a:ext>
            </a:extLst>
          </p:cNvPr>
          <p:cNvSpPr>
            <a:spLocks noChangeAspect="1"/>
          </p:cNvSpPr>
          <p:nvPr/>
        </p:nvSpPr>
        <p:spPr bwMode="auto">
          <a:xfrm>
            <a:off x="4916488" y="2466975"/>
            <a:ext cx="50800" cy="50800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688" name="2734 Elipse">
            <a:extLst>
              <a:ext uri="{FF2B5EF4-FFF2-40B4-BE49-F238E27FC236}">
                <a16:creationId xmlns:a16="http://schemas.microsoft.com/office/drawing/2014/main" id="{EDA26271-D8EB-4565-BC71-5CBD5807B9C8}"/>
              </a:ext>
            </a:extLst>
          </p:cNvPr>
          <p:cNvSpPr>
            <a:spLocks noChangeAspect="1"/>
          </p:cNvSpPr>
          <p:nvPr/>
        </p:nvSpPr>
        <p:spPr bwMode="auto">
          <a:xfrm>
            <a:off x="4857750" y="2478088"/>
            <a:ext cx="50800" cy="50800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689" name="2735 Elipse">
            <a:extLst>
              <a:ext uri="{FF2B5EF4-FFF2-40B4-BE49-F238E27FC236}">
                <a16:creationId xmlns:a16="http://schemas.microsoft.com/office/drawing/2014/main" id="{68313956-C7EE-47F7-8885-0C62D2E59A44}"/>
              </a:ext>
            </a:extLst>
          </p:cNvPr>
          <p:cNvSpPr>
            <a:spLocks noChangeAspect="1"/>
          </p:cNvSpPr>
          <p:nvPr/>
        </p:nvSpPr>
        <p:spPr bwMode="auto">
          <a:xfrm>
            <a:off x="5032375" y="2581275"/>
            <a:ext cx="49213" cy="49213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690" name="2736 Elipse">
            <a:extLst>
              <a:ext uri="{FF2B5EF4-FFF2-40B4-BE49-F238E27FC236}">
                <a16:creationId xmlns:a16="http://schemas.microsoft.com/office/drawing/2014/main" id="{F163439C-743A-4C97-9C2D-D086438E9A2E}"/>
              </a:ext>
            </a:extLst>
          </p:cNvPr>
          <p:cNvSpPr>
            <a:spLocks noChangeAspect="1"/>
          </p:cNvSpPr>
          <p:nvPr/>
        </p:nvSpPr>
        <p:spPr bwMode="auto">
          <a:xfrm>
            <a:off x="5068888" y="2619375"/>
            <a:ext cx="50800" cy="50800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691" name="2737 Elipse">
            <a:extLst>
              <a:ext uri="{FF2B5EF4-FFF2-40B4-BE49-F238E27FC236}">
                <a16:creationId xmlns:a16="http://schemas.microsoft.com/office/drawing/2014/main" id="{4BD6624D-B28E-4CCC-B3AD-36CAB19379C2}"/>
              </a:ext>
            </a:extLst>
          </p:cNvPr>
          <p:cNvSpPr>
            <a:spLocks noChangeAspect="1"/>
          </p:cNvSpPr>
          <p:nvPr/>
        </p:nvSpPr>
        <p:spPr bwMode="auto">
          <a:xfrm>
            <a:off x="5010150" y="2630488"/>
            <a:ext cx="50800" cy="50800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692" name="2738 Elipse">
            <a:extLst>
              <a:ext uri="{FF2B5EF4-FFF2-40B4-BE49-F238E27FC236}">
                <a16:creationId xmlns:a16="http://schemas.microsoft.com/office/drawing/2014/main" id="{4FE99217-1454-4228-B515-04BF2E9DA2C8}"/>
              </a:ext>
            </a:extLst>
          </p:cNvPr>
          <p:cNvSpPr>
            <a:spLocks noChangeAspect="1"/>
          </p:cNvSpPr>
          <p:nvPr/>
        </p:nvSpPr>
        <p:spPr bwMode="auto">
          <a:xfrm>
            <a:off x="4951413" y="2286000"/>
            <a:ext cx="49212" cy="49213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693" name="2739 Elipse">
            <a:extLst>
              <a:ext uri="{FF2B5EF4-FFF2-40B4-BE49-F238E27FC236}">
                <a16:creationId xmlns:a16="http://schemas.microsoft.com/office/drawing/2014/main" id="{94BEFC19-25E6-478F-86C0-F48248EEF370}"/>
              </a:ext>
            </a:extLst>
          </p:cNvPr>
          <p:cNvSpPr>
            <a:spLocks noChangeAspect="1"/>
          </p:cNvSpPr>
          <p:nvPr/>
        </p:nvSpPr>
        <p:spPr bwMode="auto">
          <a:xfrm>
            <a:off x="4987925" y="2324100"/>
            <a:ext cx="50800" cy="50800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694" name="2740 Elipse">
            <a:extLst>
              <a:ext uri="{FF2B5EF4-FFF2-40B4-BE49-F238E27FC236}">
                <a16:creationId xmlns:a16="http://schemas.microsoft.com/office/drawing/2014/main" id="{EE84A4B4-FED1-4523-AA21-F75FCC8BFDD7}"/>
              </a:ext>
            </a:extLst>
          </p:cNvPr>
          <p:cNvSpPr>
            <a:spLocks noChangeAspect="1"/>
          </p:cNvSpPr>
          <p:nvPr/>
        </p:nvSpPr>
        <p:spPr bwMode="auto">
          <a:xfrm>
            <a:off x="4929188" y="2335213"/>
            <a:ext cx="50800" cy="50800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695" name="2741 Elipse">
            <a:extLst>
              <a:ext uri="{FF2B5EF4-FFF2-40B4-BE49-F238E27FC236}">
                <a16:creationId xmlns:a16="http://schemas.microsoft.com/office/drawing/2014/main" id="{A4004686-382A-4C0A-AB95-DFCDCF9865F5}"/>
              </a:ext>
            </a:extLst>
          </p:cNvPr>
          <p:cNvSpPr>
            <a:spLocks noChangeAspect="1"/>
          </p:cNvSpPr>
          <p:nvPr/>
        </p:nvSpPr>
        <p:spPr bwMode="auto">
          <a:xfrm>
            <a:off x="5103813" y="2438400"/>
            <a:ext cx="49212" cy="49213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696" name="2742 Elipse">
            <a:extLst>
              <a:ext uri="{FF2B5EF4-FFF2-40B4-BE49-F238E27FC236}">
                <a16:creationId xmlns:a16="http://schemas.microsoft.com/office/drawing/2014/main" id="{23D97C0C-DF32-486C-822B-91920AEF0BAB}"/>
              </a:ext>
            </a:extLst>
          </p:cNvPr>
          <p:cNvSpPr>
            <a:spLocks noChangeAspect="1"/>
          </p:cNvSpPr>
          <p:nvPr/>
        </p:nvSpPr>
        <p:spPr bwMode="auto">
          <a:xfrm>
            <a:off x="5140325" y="2476500"/>
            <a:ext cx="50800" cy="50800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697" name="2743 Elipse">
            <a:extLst>
              <a:ext uri="{FF2B5EF4-FFF2-40B4-BE49-F238E27FC236}">
                <a16:creationId xmlns:a16="http://schemas.microsoft.com/office/drawing/2014/main" id="{4AF28F34-1FDB-4F26-8D94-EA41CD02C92D}"/>
              </a:ext>
            </a:extLst>
          </p:cNvPr>
          <p:cNvSpPr>
            <a:spLocks noChangeAspect="1"/>
          </p:cNvSpPr>
          <p:nvPr/>
        </p:nvSpPr>
        <p:spPr bwMode="auto">
          <a:xfrm>
            <a:off x="5081588" y="2487613"/>
            <a:ext cx="50800" cy="50800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698" name="2744 Elipse">
            <a:extLst>
              <a:ext uri="{FF2B5EF4-FFF2-40B4-BE49-F238E27FC236}">
                <a16:creationId xmlns:a16="http://schemas.microsoft.com/office/drawing/2014/main" id="{CE79954E-6272-44E5-9496-58614B1B16BA}"/>
              </a:ext>
            </a:extLst>
          </p:cNvPr>
          <p:cNvSpPr>
            <a:spLocks noChangeAspect="1"/>
          </p:cNvSpPr>
          <p:nvPr/>
        </p:nvSpPr>
        <p:spPr bwMode="auto">
          <a:xfrm>
            <a:off x="4665663" y="2590800"/>
            <a:ext cx="49212" cy="49213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699" name="2745 Elipse">
            <a:extLst>
              <a:ext uri="{FF2B5EF4-FFF2-40B4-BE49-F238E27FC236}">
                <a16:creationId xmlns:a16="http://schemas.microsoft.com/office/drawing/2014/main" id="{B32467CE-F75B-454C-98D1-C29B41CDB4AB}"/>
              </a:ext>
            </a:extLst>
          </p:cNvPr>
          <p:cNvSpPr>
            <a:spLocks noChangeAspect="1"/>
          </p:cNvSpPr>
          <p:nvPr/>
        </p:nvSpPr>
        <p:spPr bwMode="auto">
          <a:xfrm>
            <a:off x="4702175" y="2628900"/>
            <a:ext cx="50800" cy="50800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700" name="2746 Elipse">
            <a:extLst>
              <a:ext uri="{FF2B5EF4-FFF2-40B4-BE49-F238E27FC236}">
                <a16:creationId xmlns:a16="http://schemas.microsoft.com/office/drawing/2014/main" id="{B8C26310-7216-42AC-8D6C-5F8B73AEE78C}"/>
              </a:ext>
            </a:extLst>
          </p:cNvPr>
          <p:cNvSpPr>
            <a:spLocks noChangeAspect="1"/>
          </p:cNvSpPr>
          <p:nvPr/>
        </p:nvSpPr>
        <p:spPr bwMode="auto">
          <a:xfrm>
            <a:off x="4643438" y="2640013"/>
            <a:ext cx="50800" cy="50800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701" name="2747 Elipse">
            <a:extLst>
              <a:ext uri="{FF2B5EF4-FFF2-40B4-BE49-F238E27FC236}">
                <a16:creationId xmlns:a16="http://schemas.microsoft.com/office/drawing/2014/main" id="{CACF1C97-DF7C-42F4-B78D-75CEC8E5287D}"/>
              </a:ext>
            </a:extLst>
          </p:cNvPr>
          <p:cNvSpPr>
            <a:spLocks noChangeAspect="1"/>
          </p:cNvSpPr>
          <p:nvPr/>
        </p:nvSpPr>
        <p:spPr bwMode="auto">
          <a:xfrm>
            <a:off x="4818063" y="2357438"/>
            <a:ext cx="49212" cy="49212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702" name="2748 Elipse">
            <a:extLst>
              <a:ext uri="{FF2B5EF4-FFF2-40B4-BE49-F238E27FC236}">
                <a16:creationId xmlns:a16="http://schemas.microsoft.com/office/drawing/2014/main" id="{B620E140-34B0-43E0-84B3-CA7119C697E8}"/>
              </a:ext>
            </a:extLst>
          </p:cNvPr>
          <p:cNvSpPr>
            <a:spLocks noChangeAspect="1"/>
          </p:cNvSpPr>
          <p:nvPr/>
        </p:nvSpPr>
        <p:spPr bwMode="auto">
          <a:xfrm>
            <a:off x="4854575" y="2395538"/>
            <a:ext cx="50800" cy="50800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703" name="2749 Elipse">
            <a:extLst>
              <a:ext uri="{FF2B5EF4-FFF2-40B4-BE49-F238E27FC236}">
                <a16:creationId xmlns:a16="http://schemas.microsoft.com/office/drawing/2014/main" id="{D6CEE6A3-DCE7-4242-8FFC-A6DC50934A70}"/>
              </a:ext>
            </a:extLst>
          </p:cNvPr>
          <p:cNvSpPr>
            <a:spLocks noChangeAspect="1"/>
          </p:cNvSpPr>
          <p:nvPr/>
        </p:nvSpPr>
        <p:spPr bwMode="auto">
          <a:xfrm>
            <a:off x="4795838" y="2406650"/>
            <a:ext cx="50800" cy="50800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704" name="2750 Elipse">
            <a:extLst>
              <a:ext uri="{FF2B5EF4-FFF2-40B4-BE49-F238E27FC236}">
                <a16:creationId xmlns:a16="http://schemas.microsoft.com/office/drawing/2014/main" id="{2F935C9E-F273-4C52-9A8E-1D7E2E54757C}"/>
              </a:ext>
            </a:extLst>
          </p:cNvPr>
          <p:cNvSpPr>
            <a:spLocks noChangeAspect="1"/>
          </p:cNvSpPr>
          <p:nvPr/>
        </p:nvSpPr>
        <p:spPr bwMode="auto">
          <a:xfrm>
            <a:off x="4737100" y="2071688"/>
            <a:ext cx="49213" cy="49212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705" name="2751 Elipse">
            <a:extLst>
              <a:ext uri="{FF2B5EF4-FFF2-40B4-BE49-F238E27FC236}">
                <a16:creationId xmlns:a16="http://schemas.microsoft.com/office/drawing/2014/main" id="{E88D00FC-5DBA-491B-9BB8-0332C20B3B15}"/>
              </a:ext>
            </a:extLst>
          </p:cNvPr>
          <p:cNvSpPr>
            <a:spLocks noChangeAspect="1"/>
          </p:cNvSpPr>
          <p:nvPr/>
        </p:nvSpPr>
        <p:spPr bwMode="auto">
          <a:xfrm>
            <a:off x="4773613" y="2109788"/>
            <a:ext cx="50800" cy="50800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706" name="2752 Elipse">
            <a:extLst>
              <a:ext uri="{FF2B5EF4-FFF2-40B4-BE49-F238E27FC236}">
                <a16:creationId xmlns:a16="http://schemas.microsoft.com/office/drawing/2014/main" id="{B661E4C9-B1F8-42A2-9BAD-DCF71A8BE24F}"/>
              </a:ext>
            </a:extLst>
          </p:cNvPr>
          <p:cNvSpPr>
            <a:spLocks noChangeAspect="1"/>
          </p:cNvSpPr>
          <p:nvPr/>
        </p:nvSpPr>
        <p:spPr bwMode="auto">
          <a:xfrm>
            <a:off x="4714875" y="2120900"/>
            <a:ext cx="50800" cy="50800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707" name="2753 Elipse">
            <a:extLst>
              <a:ext uri="{FF2B5EF4-FFF2-40B4-BE49-F238E27FC236}">
                <a16:creationId xmlns:a16="http://schemas.microsoft.com/office/drawing/2014/main" id="{704FE159-B26B-4165-9362-BCF032CB8E82}"/>
              </a:ext>
            </a:extLst>
          </p:cNvPr>
          <p:cNvSpPr>
            <a:spLocks noChangeAspect="1"/>
          </p:cNvSpPr>
          <p:nvPr/>
        </p:nvSpPr>
        <p:spPr bwMode="auto">
          <a:xfrm>
            <a:off x="4889500" y="2224088"/>
            <a:ext cx="49213" cy="49212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708" name="2754 Elipse">
            <a:extLst>
              <a:ext uri="{FF2B5EF4-FFF2-40B4-BE49-F238E27FC236}">
                <a16:creationId xmlns:a16="http://schemas.microsoft.com/office/drawing/2014/main" id="{24DB4B55-DEF8-4C31-9014-CCBEFF2D4982}"/>
              </a:ext>
            </a:extLst>
          </p:cNvPr>
          <p:cNvSpPr>
            <a:spLocks noChangeAspect="1"/>
          </p:cNvSpPr>
          <p:nvPr/>
        </p:nvSpPr>
        <p:spPr bwMode="auto">
          <a:xfrm>
            <a:off x="4926013" y="2262188"/>
            <a:ext cx="50800" cy="50800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709" name="2755 Elipse">
            <a:extLst>
              <a:ext uri="{FF2B5EF4-FFF2-40B4-BE49-F238E27FC236}">
                <a16:creationId xmlns:a16="http://schemas.microsoft.com/office/drawing/2014/main" id="{42F2BF11-FC71-4346-B670-4DFFEC498785}"/>
              </a:ext>
            </a:extLst>
          </p:cNvPr>
          <p:cNvSpPr>
            <a:spLocks noChangeAspect="1"/>
          </p:cNvSpPr>
          <p:nvPr/>
        </p:nvSpPr>
        <p:spPr bwMode="auto">
          <a:xfrm>
            <a:off x="4867275" y="2273300"/>
            <a:ext cx="50800" cy="50800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710" name="2756 Elipse">
            <a:extLst>
              <a:ext uri="{FF2B5EF4-FFF2-40B4-BE49-F238E27FC236}">
                <a16:creationId xmlns:a16="http://schemas.microsoft.com/office/drawing/2014/main" id="{A61901F5-0254-40DE-965A-0B185C4BA287}"/>
              </a:ext>
            </a:extLst>
          </p:cNvPr>
          <p:cNvSpPr>
            <a:spLocks noChangeAspect="1"/>
          </p:cNvSpPr>
          <p:nvPr/>
        </p:nvSpPr>
        <p:spPr bwMode="auto">
          <a:xfrm>
            <a:off x="4808538" y="2143125"/>
            <a:ext cx="49212" cy="49213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711" name="2757 Elipse">
            <a:extLst>
              <a:ext uri="{FF2B5EF4-FFF2-40B4-BE49-F238E27FC236}">
                <a16:creationId xmlns:a16="http://schemas.microsoft.com/office/drawing/2014/main" id="{E8B569CC-D9E7-4847-9DA2-099E6E41ACA7}"/>
              </a:ext>
            </a:extLst>
          </p:cNvPr>
          <p:cNvSpPr>
            <a:spLocks noChangeAspect="1"/>
          </p:cNvSpPr>
          <p:nvPr/>
        </p:nvSpPr>
        <p:spPr bwMode="auto">
          <a:xfrm>
            <a:off x="4845050" y="2181225"/>
            <a:ext cx="50800" cy="50800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712" name="2758 Elipse">
            <a:extLst>
              <a:ext uri="{FF2B5EF4-FFF2-40B4-BE49-F238E27FC236}">
                <a16:creationId xmlns:a16="http://schemas.microsoft.com/office/drawing/2014/main" id="{01C0D878-AEDE-4557-97C5-58649DB5094F}"/>
              </a:ext>
            </a:extLst>
          </p:cNvPr>
          <p:cNvSpPr>
            <a:spLocks noChangeAspect="1"/>
          </p:cNvSpPr>
          <p:nvPr/>
        </p:nvSpPr>
        <p:spPr bwMode="auto">
          <a:xfrm>
            <a:off x="4786313" y="2192338"/>
            <a:ext cx="50800" cy="50800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713" name="2759 Elipse">
            <a:extLst>
              <a:ext uri="{FF2B5EF4-FFF2-40B4-BE49-F238E27FC236}">
                <a16:creationId xmlns:a16="http://schemas.microsoft.com/office/drawing/2014/main" id="{DDA3DA9A-3110-4544-955D-49F7DD5B31B5}"/>
              </a:ext>
            </a:extLst>
          </p:cNvPr>
          <p:cNvSpPr>
            <a:spLocks noChangeAspect="1"/>
          </p:cNvSpPr>
          <p:nvPr/>
        </p:nvSpPr>
        <p:spPr bwMode="auto">
          <a:xfrm>
            <a:off x="4841875" y="1971675"/>
            <a:ext cx="49213" cy="49213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714" name="2760 Elipse">
            <a:extLst>
              <a:ext uri="{FF2B5EF4-FFF2-40B4-BE49-F238E27FC236}">
                <a16:creationId xmlns:a16="http://schemas.microsoft.com/office/drawing/2014/main" id="{F6152A74-884D-4F57-AE36-5818CF8AAB5F}"/>
              </a:ext>
            </a:extLst>
          </p:cNvPr>
          <p:cNvSpPr>
            <a:spLocks noChangeAspect="1"/>
          </p:cNvSpPr>
          <p:nvPr/>
        </p:nvSpPr>
        <p:spPr bwMode="auto">
          <a:xfrm>
            <a:off x="4879975" y="2009775"/>
            <a:ext cx="49213" cy="50800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715" name="2761 Elipse">
            <a:extLst>
              <a:ext uri="{FF2B5EF4-FFF2-40B4-BE49-F238E27FC236}">
                <a16:creationId xmlns:a16="http://schemas.microsoft.com/office/drawing/2014/main" id="{2145A727-BDE3-48EA-B0F1-1F6605A4667E}"/>
              </a:ext>
            </a:extLst>
          </p:cNvPr>
          <p:cNvSpPr>
            <a:spLocks noChangeAspect="1"/>
          </p:cNvSpPr>
          <p:nvPr/>
        </p:nvSpPr>
        <p:spPr bwMode="auto">
          <a:xfrm>
            <a:off x="4819650" y="2020888"/>
            <a:ext cx="50800" cy="50800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716" name="2762 Elipse">
            <a:extLst>
              <a:ext uri="{FF2B5EF4-FFF2-40B4-BE49-F238E27FC236}">
                <a16:creationId xmlns:a16="http://schemas.microsoft.com/office/drawing/2014/main" id="{48476D30-B3DF-4CDC-A14B-1757C448AFEA}"/>
              </a:ext>
            </a:extLst>
          </p:cNvPr>
          <p:cNvSpPr>
            <a:spLocks noChangeAspect="1"/>
          </p:cNvSpPr>
          <p:nvPr/>
        </p:nvSpPr>
        <p:spPr bwMode="auto">
          <a:xfrm>
            <a:off x="4951413" y="2124075"/>
            <a:ext cx="49212" cy="49213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717" name="2763 Elipse">
            <a:extLst>
              <a:ext uri="{FF2B5EF4-FFF2-40B4-BE49-F238E27FC236}">
                <a16:creationId xmlns:a16="http://schemas.microsoft.com/office/drawing/2014/main" id="{4F2B92C5-0C95-4705-B6A9-43ACCE47665C}"/>
              </a:ext>
            </a:extLst>
          </p:cNvPr>
          <p:cNvSpPr>
            <a:spLocks noChangeAspect="1"/>
          </p:cNvSpPr>
          <p:nvPr/>
        </p:nvSpPr>
        <p:spPr bwMode="auto">
          <a:xfrm>
            <a:off x="4987925" y="2162175"/>
            <a:ext cx="50800" cy="50800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718" name="2764 Elipse">
            <a:extLst>
              <a:ext uri="{FF2B5EF4-FFF2-40B4-BE49-F238E27FC236}">
                <a16:creationId xmlns:a16="http://schemas.microsoft.com/office/drawing/2014/main" id="{4194CC27-AD09-4465-9ED1-343BAD208E77}"/>
              </a:ext>
            </a:extLst>
          </p:cNvPr>
          <p:cNvSpPr>
            <a:spLocks noChangeAspect="1"/>
          </p:cNvSpPr>
          <p:nvPr/>
        </p:nvSpPr>
        <p:spPr bwMode="auto">
          <a:xfrm>
            <a:off x="4929188" y="2173288"/>
            <a:ext cx="50800" cy="50800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719" name="2765 Elipse">
            <a:extLst>
              <a:ext uri="{FF2B5EF4-FFF2-40B4-BE49-F238E27FC236}">
                <a16:creationId xmlns:a16="http://schemas.microsoft.com/office/drawing/2014/main" id="{C4CD05A2-7EC3-4126-941C-90F91E0651DB}"/>
              </a:ext>
            </a:extLst>
          </p:cNvPr>
          <p:cNvSpPr>
            <a:spLocks noChangeAspect="1"/>
          </p:cNvSpPr>
          <p:nvPr/>
        </p:nvSpPr>
        <p:spPr bwMode="auto">
          <a:xfrm>
            <a:off x="4808538" y="2614613"/>
            <a:ext cx="49212" cy="49212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720" name="2766 Elipse">
            <a:extLst>
              <a:ext uri="{FF2B5EF4-FFF2-40B4-BE49-F238E27FC236}">
                <a16:creationId xmlns:a16="http://schemas.microsoft.com/office/drawing/2014/main" id="{FD64A773-F2BF-4E43-842F-8A583A2CC544}"/>
              </a:ext>
            </a:extLst>
          </p:cNvPr>
          <p:cNvSpPr>
            <a:spLocks noChangeAspect="1"/>
          </p:cNvSpPr>
          <p:nvPr/>
        </p:nvSpPr>
        <p:spPr bwMode="auto">
          <a:xfrm>
            <a:off x="4845050" y="2652713"/>
            <a:ext cx="50800" cy="50800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721" name="2767 Elipse">
            <a:extLst>
              <a:ext uri="{FF2B5EF4-FFF2-40B4-BE49-F238E27FC236}">
                <a16:creationId xmlns:a16="http://schemas.microsoft.com/office/drawing/2014/main" id="{2A452F52-23B7-4796-86FD-E4B836300DCB}"/>
              </a:ext>
            </a:extLst>
          </p:cNvPr>
          <p:cNvSpPr>
            <a:spLocks noChangeAspect="1"/>
          </p:cNvSpPr>
          <p:nvPr/>
        </p:nvSpPr>
        <p:spPr bwMode="auto">
          <a:xfrm>
            <a:off x="4786313" y="2663825"/>
            <a:ext cx="50800" cy="50800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722" name="2768 Elipse">
            <a:extLst>
              <a:ext uri="{FF2B5EF4-FFF2-40B4-BE49-F238E27FC236}">
                <a16:creationId xmlns:a16="http://schemas.microsoft.com/office/drawing/2014/main" id="{A0B8917B-8230-43F5-B714-2A226D02705A}"/>
              </a:ext>
            </a:extLst>
          </p:cNvPr>
          <p:cNvSpPr>
            <a:spLocks noChangeAspect="1"/>
          </p:cNvSpPr>
          <p:nvPr/>
        </p:nvSpPr>
        <p:spPr bwMode="auto">
          <a:xfrm>
            <a:off x="4665663" y="2714625"/>
            <a:ext cx="49212" cy="49213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723" name="2769 Elipse">
            <a:extLst>
              <a:ext uri="{FF2B5EF4-FFF2-40B4-BE49-F238E27FC236}">
                <a16:creationId xmlns:a16="http://schemas.microsoft.com/office/drawing/2014/main" id="{2062EEDE-F2FC-42F0-996F-D37A4A22CF60}"/>
              </a:ext>
            </a:extLst>
          </p:cNvPr>
          <p:cNvSpPr>
            <a:spLocks noChangeAspect="1"/>
          </p:cNvSpPr>
          <p:nvPr/>
        </p:nvSpPr>
        <p:spPr bwMode="auto">
          <a:xfrm>
            <a:off x="4702175" y="2752725"/>
            <a:ext cx="50800" cy="50800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724" name="2770 Elipse">
            <a:extLst>
              <a:ext uri="{FF2B5EF4-FFF2-40B4-BE49-F238E27FC236}">
                <a16:creationId xmlns:a16="http://schemas.microsoft.com/office/drawing/2014/main" id="{4C4E76DA-B906-4003-9511-6CE4DC1720E1}"/>
              </a:ext>
            </a:extLst>
          </p:cNvPr>
          <p:cNvSpPr>
            <a:spLocks noChangeAspect="1"/>
          </p:cNvSpPr>
          <p:nvPr/>
        </p:nvSpPr>
        <p:spPr bwMode="auto">
          <a:xfrm>
            <a:off x="4643438" y="2763838"/>
            <a:ext cx="50800" cy="50800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725" name="2771 Elipse">
            <a:extLst>
              <a:ext uri="{FF2B5EF4-FFF2-40B4-BE49-F238E27FC236}">
                <a16:creationId xmlns:a16="http://schemas.microsoft.com/office/drawing/2014/main" id="{DECA6E85-3788-430D-8929-8FABB961F30F}"/>
              </a:ext>
            </a:extLst>
          </p:cNvPr>
          <p:cNvSpPr>
            <a:spLocks noChangeAspect="1"/>
          </p:cNvSpPr>
          <p:nvPr/>
        </p:nvSpPr>
        <p:spPr bwMode="auto">
          <a:xfrm>
            <a:off x="5056188" y="2500313"/>
            <a:ext cx="49212" cy="49212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726" name="2772 Elipse">
            <a:extLst>
              <a:ext uri="{FF2B5EF4-FFF2-40B4-BE49-F238E27FC236}">
                <a16:creationId xmlns:a16="http://schemas.microsoft.com/office/drawing/2014/main" id="{E2B911EB-1906-4895-98DF-24F51000B543}"/>
              </a:ext>
            </a:extLst>
          </p:cNvPr>
          <p:cNvSpPr>
            <a:spLocks noChangeAspect="1"/>
          </p:cNvSpPr>
          <p:nvPr/>
        </p:nvSpPr>
        <p:spPr bwMode="auto">
          <a:xfrm>
            <a:off x="5094288" y="2538413"/>
            <a:ext cx="49212" cy="50800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727" name="2773 Elipse">
            <a:extLst>
              <a:ext uri="{FF2B5EF4-FFF2-40B4-BE49-F238E27FC236}">
                <a16:creationId xmlns:a16="http://schemas.microsoft.com/office/drawing/2014/main" id="{5CCD2AF0-BA9A-4DCE-854B-AD494F5DC4E3}"/>
              </a:ext>
            </a:extLst>
          </p:cNvPr>
          <p:cNvSpPr>
            <a:spLocks noChangeAspect="1"/>
          </p:cNvSpPr>
          <p:nvPr/>
        </p:nvSpPr>
        <p:spPr bwMode="auto">
          <a:xfrm>
            <a:off x="5033963" y="2549525"/>
            <a:ext cx="50800" cy="50800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728" name="2774 Elipse">
            <a:extLst>
              <a:ext uri="{FF2B5EF4-FFF2-40B4-BE49-F238E27FC236}">
                <a16:creationId xmlns:a16="http://schemas.microsoft.com/office/drawing/2014/main" id="{9C576887-FAF0-4438-9E91-41CA12ECC2C5}"/>
              </a:ext>
            </a:extLst>
          </p:cNvPr>
          <p:cNvSpPr>
            <a:spLocks noChangeAspect="1"/>
          </p:cNvSpPr>
          <p:nvPr/>
        </p:nvSpPr>
        <p:spPr bwMode="auto">
          <a:xfrm>
            <a:off x="5208588" y="2652713"/>
            <a:ext cx="49212" cy="49212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729" name="2775 Elipse">
            <a:extLst>
              <a:ext uri="{FF2B5EF4-FFF2-40B4-BE49-F238E27FC236}">
                <a16:creationId xmlns:a16="http://schemas.microsoft.com/office/drawing/2014/main" id="{7BFA72D0-EB45-40EA-BB09-82ED8FBD4956}"/>
              </a:ext>
            </a:extLst>
          </p:cNvPr>
          <p:cNvSpPr>
            <a:spLocks noChangeAspect="1"/>
          </p:cNvSpPr>
          <p:nvPr/>
        </p:nvSpPr>
        <p:spPr bwMode="auto">
          <a:xfrm>
            <a:off x="5246688" y="2690813"/>
            <a:ext cx="49212" cy="50800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730" name="2776 Elipse">
            <a:extLst>
              <a:ext uri="{FF2B5EF4-FFF2-40B4-BE49-F238E27FC236}">
                <a16:creationId xmlns:a16="http://schemas.microsoft.com/office/drawing/2014/main" id="{1B185EBB-D878-487E-AA34-02200CDDC8CC}"/>
              </a:ext>
            </a:extLst>
          </p:cNvPr>
          <p:cNvSpPr>
            <a:spLocks noChangeAspect="1"/>
          </p:cNvSpPr>
          <p:nvPr/>
        </p:nvSpPr>
        <p:spPr bwMode="auto">
          <a:xfrm>
            <a:off x="5186363" y="2701925"/>
            <a:ext cx="50800" cy="50800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731" name="2777 Elipse">
            <a:extLst>
              <a:ext uri="{FF2B5EF4-FFF2-40B4-BE49-F238E27FC236}">
                <a16:creationId xmlns:a16="http://schemas.microsoft.com/office/drawing/2014/main" id="{D15BDB5C-862B-4568-A729-7FF7E65C11BB}"/>
              </a:ext>
            </a:extLst>
          </p:cNvPr>
          <p:cNvSpPr>
            <a:spLocks noChangeAspect="1"/>
          </p:cNvSpPr>
          <p:nvPr/>
        </p:nvSpPr>
        <p:spPr bwMode="auto">
          <a:xfrm>
            <a:off x="4770438" y="2471738"/>
            <a:ext cx="49212" cy="49212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732" name="2778 Elipse">
            <a:extLst>
              <a:ext uri="{FF2B5EF4-FFF2-40B4-BE49-F238E27FC236}">
                <a16:creationId xmlns:a16="http://schemas.microsoft.com/office/drawing/2014/main" id="{5708A03B-4808-4A87-8DD5-1438F7220E36}"/>
              </a:ext>
            </a:extLst>
          </p:cNvPr>
          <p:cNvSpPr>
            <a:spLocks noChangeAspect="1"/>
          </p:cNvSpPr>
          <p:nvPr/>
        </p:nvSpPr>
        <p:spPr bwMode="auto">
          <a:xfrm>
            <a:off x="4808538" y="2509838"/>
            <a:ext cx="49212" cy="50800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733" name="2779 Elipse">
            <a:extLst>
              <a:ext uri="{FF2B5EF4-FFF2-40B4-BE49-F238E27FC236}">
                <a16:creationId xmlns:a16="http://schemas.microsoft.com/office/drawing/2014/main" id="{83E085B9-7232-46DB-B4C2-61D7BD6D4B04}"/>
              </a:ext>
            </a:extLst>
          </p:cNvPr>
          <p:cNvSpPr>
            <a:spLocks noChangeAspect="1"/>
          </p:cNvSpPr>
          <p:nvPr/>
        </p:nvSpPr>
        <p:spPr bwMode="auto">
          <a:xfrm>
            <a:off x="4748213" y="2520950"/>
            <a:ext cx="50800" cy="50800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734" name="2780 Elipse">
            <a:extLst>
              <a:ext uri="{FF2B5EF4-FFF2-40B4-BE49-F238E27FC236}">
                <a16:creationId xmlns:a16="http://schemas.microsoft.com/office/drawing/2014/main" id="{DBE86192-129C-49C5-93DC-08EF8D85939E}"/>
              </a:ext>
            </a:extLst>
          </p:cNvPr>
          <p:cNvSpPr>
            <a:spLocks noChangeAspect="1"/>
          </p:cNvSpPr>
          <p:nvPr/>
        </p:nvSpPr>
        <p:spPr bwMode="auto">
          <a:xfrm>
            <a:off x="4378325" y="428625"/>
            <a:ext cx="50800" cy="49213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735" name="2781 Elipse">
            <a:extLst>
              <a:ext uri="{FF2B5EF4-FFF2-40B4-BE49-F238E27FC236}">
                <a16:creationId xmlns:a16="http://schemas.microsoft.com/office/drawing/2014/main" id="{3A7545BC-B65A-4C8A-B16E-A92747B9E5BB}"/>
              </a:ext>
            </a:extLst>
          </p:cNvPr>
          <p:cNvSpPr>
            <a:spLocks noChangeAspect="1"/>
          </p:cNvSpPr>
          <p:nvPr/>
        </p:nvSpPr>
        <p:spPr bwMode="auto">
          <a:xfrm>
            <a:off x="4416425" y="466725"/>
            <a:ext cx="50800" cy="50800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736" name="2782 Elipse">
            <a:extLst>
              <a:ext uri="{FF2B5EF4-FFF2-40B4-BE49-F238E27FC236}">
                <a16:creationId xmlns:a16="http://schemas.microsoft.com/office/drawing/2014/main" id="{7FC236BE-20E1-4889-9DAF-F48DAC12B581}"/>
              </a:ext>
            </a:extLst>
          </p:cNvPr>
          <p:cNvSpPr>
            <a:spLocks noChangeAspect="1"/>
          </p:cNvSpPr>
          <p:nvPr/>
        </p:nvSpPr>
        <p:spPr bwMode="auto">
          <a:xfrm>
            <a:off x="4357688" y="477838"/>
            <a:ext cx="49212" cy="50800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737" name="2783 Elipse">
            <a:extLst>
              <a:ext uri="{FF2B5EF4-FFF2-40B4-BE49-F238E27FC236}">
                <a16:creationId xmlns:a16="http://schemas.microsoft.com/office/drawing/2014/main" id="{1CAEB327-57BF-4E06-8440-665EDFA9FFB1}"/>
              </a:ext>
            </a:extLst>
          </p:cNvPr>
          <p:cNvSpPr>
            <a:spLocks noChangeAspect="1"/>
          </p:cNvSpPr>
          <p:nvPr/>
        </p:nvSpPr>
        <p:spPr bwMode="auto">
          <a:xfrm>
            <a:off x="4530725" y="581025"/>
            <a:ext cx="50800" cy="49213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738" name="2784 Elipse">
            <a:extLst>
              <a:ext uri="{FF2B5EF4-FFF2-40B4-BE49-F238E27FC236}">
                <a16:creationId xmlns:a16="http://schemas.microsoft.com/office/drawing/2014/main" id="{A9AF74B4-BC2F-4AC7-8D86-3160DC52093D}"/>
              </a:ext>
            </a:extLst>
          </p:cNvPr>
          <p:cNvSpPr>
            <a:spLocks noChangeAspect="1"/>
          </p:cNvSpPr>
          <p:nvPr/>
        </p:nvSpPr>
        <p:spPr bwMode="auto">
          <a:xfrm>
            <a:off x="4568825" y="619125"/>
            <a:ext cx="50800" cy="50800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739" name="2785 Elipse">
            <a:extLst>
              <a:ext uri="{FF2B5EF4-FFF2-40B4-BE49-F238E27FC236}">
                <a16:creationId xmlns:a16="http://schemas.microsoft.com/office/drawing/2014/main" id="{522138AB-7D1A-42D7-A17F-0775AFC13A95}"/>
              </a:ext>
            </a:extLst>
          </p:cNvPr>
          <p:cNvSpPr>
            <a:spLocks noChangeAspect="1"/>
          </p:cNvSpPr>
          <p:nvPr/>
        </p:nvSpPr>
        <p:spPr bwMode="auto">
          <a:xfrm>
            <a:off x="4510088" y="630238"/>
            <a:ext cx="49212" cy="50800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740" name="2786 Elipse">
            <a:extLst>
              <a:ext uri="{FF2B5EF4-FFF2-40B4-BE49-F238E27FC236}">
                <a16:creationId xmlns:a16="http://schemas.microsoft.com/office/drawing/2014/main" id="{3B11E35F-2560-4AC3-AFED-3877FA99C22B}"/>
              </a:ext>
            </a:extLst>
          </p:cNvPr>
          <p:cNvSpPr>
            <a:spLocks noChangeAspect="1"/>
          </p:cNvSpPr>
          <p:nvPr/>
        </p:nvSpPr>
        <p:spPr bwMode="auto">
          <a:xfrm>
            <a:off x="4683125" y="733425"/>
            <a:ext cx="50800" cy="49213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741" name="2787 Elipse">
            <a:extLst>
              <a:ext uri="{FF2B5EF4-FFF2-40B4-BE49-F238E27FC236}">
                <a16:creationId xmlns:a16="http://schemas.microsoft.com/office/drawing/2014/main" id="{ED27A7E1-2E9F-4530-A5DC-5A510B866584}"/>
              </a:ext>
            </a:extLst>
          </p:cNvPr>
          <p:cNvSpPr>
            <a:spLocks noChangeAspect="1"/>
          </p:cNvSpPr>
          <p:nvPr/>
        </p:nvSpPr>
        <p:spPr bwMode="auto">
          <a:xfrm>
            <a:off x="4721225" y="771525"/>
            <a:ext cx="50800" cy="50800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742" name="2788 Elipse">
            <a:extLst>
              <a:ext uri="{FF2B5EF4-FFF2-40B4-BE49-F238E27FC236}">
                <a16:creationId xmlns:a16="http://schemas.microsoft.com/office/drawing/2014/main" id="{4402B177-EB88-4D9E-AEB9-E2F50DECB434}"/>
              </a:ext>
            </a:extLst>
          </p:cNvPr>
          <p:cNvSpPr>
            <a:spLocks noChangeAspect="1"/>
          </p:cNvSpPr>
          <p:nvPr/>
        </p:nvSpPr>
        <p:spPr bwMode="auto">
          <a:xfrm>
            <a:off x="4662488" y="782638"/>
            <a:ext cx="49212" cy="50800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743" name="2789 Elipse">
            <a:extLst>
              <a:ext uri="{FF2B5EF4-FFF2-40B4-BE49-F238E27FC236}">
                <a16:creationId xmlns:a16="http://schemas.microsoft.com/office/drawing/2014/main" id="{298C0F9A-237F-4DAA-8F2E-8615A434016B}"/>
              </a:ext>
            </a:extLst>
          </p:cNvPr>
          <p:cNvSpPr>
            <a:spLocks noChangeAspect="1"/>
          </p:cNvSpPr>
          <p:nvPr/>
        </p:nvSpPr>
        <p:spPr bwMode="auto">
          <a:xfrm>
            <a:off x="4835525" y="885825"/>
            <a:ext cx="50800" cy="49213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744" name="2790 Elipse">
            <a:extLst>
              <a:ext uri="{FF2B5EF4-FFF2-40B4-BE49-F238E27FC236}">
                <a16:creationId xmlns:a16="http://schemas.microsoft.com/office/drawing/2014/main" id="{0D7AD59C-036D-431C-8D8B-74D00F933F35}"/>
              </a:ext>
            </a:extLst>
          </p:cNvPr>
          <p:cNvSpPr>
            <a:spLocks noChangeAspect="1"/>
          </p:cNvSpPr>
          <p:nvPr/>
        </p:nvSpPr>
        <p:spPr bwMode="auto">
          <a:xfrm>
            <a:off x="4873625" y="923925"/>
            <a:ext cx="50800" cy="50800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745" name="2791 Elipse">
            <a:extLst>
              <a:ext uri="{FF2B5EF4-FFF2-40B4-BE49-F238E27FC236}">
                <a16:creationId xmlns:a16="http://schemas.microsoft.com/office/drawing/2014/main" id="{3A0E09EA-98F5-4D51-9668-78F94AE0400D}"/>
              </a:ext>
            </a:extLst>
          </p:cNvPr>
          <p:cNvSpPr>
            <a:spLocks noChangeAspect="1"/>
          </p:cNvSpPr>
          <p:nvPr/>
        </p:nvSpPr>
        <p:spPr bwMode="auto">
          <a:xfrm>
            <a:off x="4814888" y="935038"/>
            <a:ext cx="49212" cy="50800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746" name="2792 Elipse">
            <a:extLst>
              <a:ext uri="{FF2B5EF4-FFF2-40B4-BE49-F238E27FC236}">
                <a16:creationId xmlns:a16="http://schemas.microsoft.com/office/drawing/2014/main" id="{C6A27D13-5A38-4C84-8C7F-05612B69A197}"/>
              </a:ext>
            </a:extLst>
          </p:cNvPr>
          <p:cNvSpPr>
            <a:spLocks noChangeAspect="1"/>
          </p:cNvSpPr>
          <p:nvPr/>
        </p:nvSpPr>
        <p:spPr bwMode="auto">
          <a:xfrm>
            <a:off x="4987925" y="1038225"/>
            <a:ext cx="50800" cy="49213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747" name="2793 Elipse">
            <a:extLst>
              <a:ext uri="{FF2B5EF4-FFF2-40B4-BE49-F238E27FC236}">
                <a16:creationId xmlns:a16="http://schemas.microsoft.com/office/drawing/2014/main" id="{9679E206-94FF-46C4-AFA5-7C99EEB55D19}"/>
              </a:ext>
            </a:extLst>
          </p:cNvPr>
          <p:cNvSpPr>
            <a:spLocks noChangeAspect="1"/>
          </p:cNvSpPr>
          <p:nvPr/>
        </p:nvSpPr>
        <p:spPr bwMode="auto">
          <a:xfrm>
            <a:off x="4929188" y="928688"/>
            <a:ext cx="50800" cy="49212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748" name="2794 Elipse">
            <a:extLst>
              <a:ext uri="{FF2B5EF4-FFF2-40B4-BE49-F238E27FC236}">
                <a16:creationId xmlns:a16="http://schemas.microsoft.com/office/drawing/2014/main" id="{C7A10D07-6881-4DE4-98A3-5C84DFAA3ECE}"/>
              </a:ext>
            </a:extLst>
          </p:cNvPr>
          <p:cNvSpPr>
            <a:spLocks noChangeAspect="1"/>
          </p:cNvSpPr>
          <p:nvPr/>
        </p:nvSpPr>
        <p:spPr bwMode="auto">
          <a:xfrm>
            <a:off x="4967288" y="1087438"/>
            <a:ext cx="49212" cy="50800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749" name="2795 Elipse">
            <a:extLst>
              <a:ext uri="{FF2B5EF4-FFF2-40B4-BE49-F238E27FC236}">
                <a16:creationId xmlns:a16="http://schemas.microsoft.com/office/drawing/2014/main" id="{37D58EB9-B2BC-4F07-ABC8-D5BCE4C05BFB}"/>
              </a:ext>
            </a:extLst>
          </p:cNvPr>
          <p:cNvSpPr>
            <a:spLocks noChangeAspect="1"/>
          </p:cNvSpPr>
          <p:nvPr/>
        </p:nvSpPr>
        <p:spPr bwMode="auto">
          <a:xfrm>
            <a:off x="4378325" y="642938"/>
            <a:ext cx="50800" cy="49212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750" name="2796 Elipse">
            <a:extLst>
              <a:ext uri="{FF2B5EF4-FFF2-40B4-BE49-F238E27FC236}">
                <a16:creationId xmlns:a16="http://schemas.microsoft.com/office/drawing/2014/main" id="{36E5837B-83F6-41E5-A2F4-54DBF95278C9}"/>
              </a:ext>
            </a:extLst>
          </p:cNvPr>
          <p:cNvSpPr>
            <a:spLocks noChangeAspect="1"/>
          </p:cNvSpPr>
          <p:nvPr/>
        </p:nvSpPr>
        <p:spPr bwMode="auto">
          <a:xfrm>
            <a:off x="4416425" y="681038"/>
            <a:ext cx="50800" cy="50800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751" name="2797 Elipse">
            <a:extLst>
              <a:ext uri="{FF2B5EF4-FFF2-40B4-BE49-F238E27FC236}">
                <a16:creationId xmlns:a16="http://schemas.microsoft.com/office/drawing/2014/main" id="{8F0C6A01-9743-445C-85FE-AC406E07E9E5}"/>
              </a:ext>
            </a:extLst>
          </p:cNvPr>
          <p:cNvSpPr>
            <a:spLocks noChangeAspect="1"/>
          </p:cNvSpPr>
          <p:nvPr/>
        </p:nvSpPr>
        <p:spPr bwMode="auto">
          <a:xfrm>
            <a:off x="4357688" y="692150"/>
            <a:ext cx="49212" cy="50800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752" name="2798 Elipse">
            <a:extLst>
              <a:ext uri="{FF2B5EF4-FFF2-40B4-BE49-F238E27FC236}">
                <a16:creationId xmlns:a16="http://schemas.microsoft.com/office/drawing/2014/main" id="{047D261F-9F05-4F09-A609-DD7AAC50E3B0}"/>
              </a:ext>
            </a:extLst>
          </p:cNvPr>
          <p:cNvSpPr>
            <a:spLocks noChangeAspect="1"/>
          </p:cNvSpPr>
          <p:nvPr/>
        </p:nvSpPr>
        <p:spPr bwMode="auto">
          <a:xfrm>
            <a:off x="4530725" y="795338"/>
            <a:ext cx="50800" cy="49212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753" name="2799 Elipse">
            <a:extLst>
              <a:ext uri="{FF2B5EF4-FFF2-40B4-BE49-F238E27FC236}">
                <a16:creationId xmlns:a16="http://schemas.microsoft.com/office/drawing/2014/main" id="{05662BF5-F80C-4AAD-B0CB-1D0E8DCBA708}"/>
              </a:ext>
            </a:extLst>
          </p:cNvPr>
          <p:cNvSpPr>
            <a:spLocks noChangeAspect="1"/>
          </p:cNvSpPr>
          <p:nvPr/>
        </p:nvSpPr>
        <p:spPr bwMode="auto">
          <a:xfrm>
            <a:off x="4568825" y="833438"/>
            <a:ext cx="50800" cy="50800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754" name="2800 Elipse">
            <a:extLst>
              <a:ext uri="{FF2B5EF4-FFF2-40B4-BE49-F238E27FC236}">
                <a16:creationId xmlns:a16="http://schemas.microsoft.com/office/drawing/2014/main" id="{424E61C2-E03C-46AB-B10B-8DE6D31D9382}"/>
              </a:ext>
            </a:extLst>
          </p:cNvPr>
          <p:cNvSpPr>
            <a:spLocks noChangeAspect="1"/>
          </p:cNvSpPr>
          <p:nvPr/>
        </p:nvSpPr>
        <p:spPr bwMode="auto">
          <a:xfrm>
            <a:off x="4510088" y="844550"/>
            <a:ext cx="49212" cy="50800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755" name="2801 Elipse">
            <a:extLst>
              <a:ext uri="{FF2B5EF4-FFF2-40B4-BE49-F238E27FC236}">
                <a16:creationId xmlns:a16="http://schemas.microsoft.com/office/drawing/2014/main" id="{94F85E02-DC95-47EF-97CA-CEA0F9DF77CE}"/>
              </a:ext>
            </a:extLst>
          </p:cNvPr>
          <p:cNvSpPr>
            <a:spLocks noChangeAspect="1"/>
          </p:cNvSpPr>
          <p:nvPr/>
        </p:nvSpPr>
        <p:spPr bwMode="auto">
          <a:xfrm>
            <a:off x="4683125" y="947738"/>
            <a:ext cx="50800" cy="49212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756" name="2802 Elipse">
            <a:extLst>
              <a:ext uri="{FF2B5EF4-FFF2-40B4-BE49-F238E27FC236}">
                <a16:creationId xmlns:a16="http://schemas.microsoft.com/office/drawing/2014/main" id="{5D218393-9FAD-4E5B-83B2-7B125A4FA0CA}"/>
              </a:ext>
            </a:extLst>
          </p:cNvPr>
          <p:cNvSpPr>
            <a:spLocks noChangeAspect="1"/>
          </p:cNvSpPr>
          <p:nvPr/>
        </p:nvSpPr>
        <p:spPr bwMode="auto">
          <a:xfrm>
            <a:off x="4721225" y="985838"/>
            <a:ext cx="50800" cy="50800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757" name="2803 Elipse">
            <a:extLst>
              <a:ext uri="{FF2B5EF4-FFF2-40B4-BE49-F238E27FC236}">
                <a16:creationId xmlns:a16="http://schemas.microsoft.com/office/drawing/2014/main" id="{FE72B6BC-5D12-4F1C-B9BB-2D66BFB00C39}"/>
              </a:ext>
            </a:extLst>
          </p:cNvPr>
          <p:cNvSpPr>
            <a:spLocks noChangeAspect="1"/>
          </p:cNvSpPr>
          <p:nvPr/>
        </p:nvSpPr>
        <p:spPr bwMode="auto">
          <a:xfrm>
            <a:off x="4662488" y="996950"/>
            <a:ext cx="49212" cy="50800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758" name="2804 Elipse">
            <a:extLst>
              <a:ext uri="{FF2B5EF4-FFF2-40B4-BE49-F238E27FC236}">
                <a16:creationId xmlns:a16="http://schemas.microsoft.com/office/drawing/2014/main" id="{02F3C4DA-2212-4175-8330-F577995C80B2}"/>
              </a:ext>
            </a:extLst>
          </p:cNvPr>
          <p:cNvSpPr>
            <a:spLocks noChangeAspect="1"/>
          </p:cNvSpPr>
          <p:nvPr/>
        </p:nvSpPr>
        <p:spPr bwMode="auto">
          <a:xfrm>
            <a:off x="4835525" y="1100138"/>
            <a:ext cx="50800" cy="49212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759" name="2805 Elipse">
            <a:extLst>
              <a:ext uri="{FF2B5EF4-FFF2-40B4-BE49-F238E27FC236}">
                <a16:creationId xmlns:a16="http://schemas.microsoft.com/office/drawing/2014/main" id="{1C6CA293-7674-487D-A152-C8B9644C490A}"/>
              </a:ext>
            </a:extLst>
          </p:cNvPr>
          <p:cNvSpPr>
            <a:spLocks noChangeAspect="1"/>
          </p:cNvSpPr>
          <p:nvPr/>
        </p:nvSpPr>
        <p:spPr bwMode="auto">
          <a:xfrm>
            <a:off x="4873625" y="1138238"/>
            <a:ext cx="50800" cy="50800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760" name="2806 Elipse">
            <a:extLst>
              <a:ext uri="{FF2B5EF4-FFF2-40B4-BE49-F238E27FC236}">
                <a16:creationId xmlns:a16="http://schemas.microsoft.com/office/drawing/2014/main" id="{583061B7-FD37-4DE0-B0A0-A8E2833D24CF}"/>
              </a:ext>
            </a:extLst>
          </p:cNvPr>
          <p:cNvSpPr>
            <a:spLocks noChangeAspect="1"/>
          </p:cNvSpPr>
          <p:nvPr/>
        </p:nvSpPr>
        <p:spPr bwMode="auto">
          <a:xfrm>
            <a:off x="4814888" y="1149350"/>
            <a:ext cx="49212" cy="50800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761" name="2807 Elipse">
            <a:extLst>
              <a:ext uri="{FF2B5EF4-FFF2-40B4-BE49-F238E27FC236}">
                <a16:creationId xmlns:a16="http://schemas.microsoft.com/office/drawing/2014/main" id="{E4BFEC91-7DE1-459C-B71B-307B2656FC77}"/>
              </a:ext>
            </a:extLst>
          </p:cNvPr>
          <p:cNvSpPr>
            <a:spLocks noChangeAspect="1"/>
          </p:cNvSpPr>
          <p:nvPr/>
        </p:nvSpPr>
        <p:spPr bwMode="auto">
          <a:xfrm>
            <a:off x="4987925" y="1252538"/>
            <a:ext cx="50800" cy="49212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762" name="2808 Elipse">
            <a:extLst>
              <a:ext uri="{FF2B5EF4-FFF2-40B4-BE49-F238E27FC236}">
                <a16:creationId xmlns:a16="http://schemas.microsoft.com/office/drawing/2014/main" id="{B4BE01A3-CA4F-4111-8D96-29BBCBE2C6A6}"/>
              </a:ext>
            </a:extLst>
          </p:cNvPr>
          <p:cNvSpPr>
            <a:spLocks noChangeAspect="1"/>
          </p:cNvSpPr>
          <p:nvPr/>
        </p:nvSpPr>
        <p:spPr bwMode="auto">
          <a:xfrm>
            <a:off x="5026025" y="1290638"/>
            <a:ext cx="50800" cy="50800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763" name="2809 Elipse">
            <a:extLst>
              <a:ext uri="{FF2B5EF4-FFF2-40B4-BE49-F238E27FC236}">
                <a16:creationId xmlns:a16="http://schemas.microsoft.com/office/drawing/2014/main" id="{12B3C3AE-5533-4E7B-A405-67F5CA51FFB2}"/>
              </a:ext>
            </a:extLst>
          </p:cNvPr>
          <p:cNvSpPr>
            <a:spLocks noChangeAspect="1"/>
          </p:cNvSpPr>
          <p:nvPr/>
        </p:nvSpPr>
        <p:spPr bwMode="auto">
          <a:xfrm>
            <a:off x="4857750" y="1285875"/>
            <a:ext cx="50800" cy="49213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764" name="2810 Elipse">
            <a:extLst>
              <a:ext uri="{FF2B5EF4-FFF2-40B4-BE49-F238E27FC236}">
                <a16:creationId xmlns:a16="http://schemas.microsoft.com/office/drawing/2014/main" id="{92E4BEC3-74CA-49BC-B425-C31A0FF15797}"/>
              </a:ext>
            </a:extLst>
          </p:cNvPr>
          <p:cNvSpPr>
            <a:spLocks noChangeAspect="1"/>
          </p:cNvSpPr>
          <p:nvPr/>
        </p:nvSpPr>
        <p:spPr bwMode="auto">
          <a:xfrm>
            <a:off x="4714875" y="1071563"/>
            <a:ext cx="50800" cy="49212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765" name="2811 Elipse">
            <a:extLst>
              <a:ext uri="{FF2B5EF4-FFF2-40B4-BE49-F238E27FC236}">
                <a16:creationId xmlns:a16="http://schemas.microsoft.com/office/drawing/2014/main" id="{158567C7-9E18-47B3-8B4F-D399782E769F}"/>
              </a:ext>
            </a:extLst>
          </p:cNvPr>
          <p:cNvSpPr>
            <a:spLocks noChangeAspect="1"/>
          </p:cNvSpPr>
          <p:nvPr/>
        </p:nvSpPr>
        <p:spPr bwMode="auto">
          <a:xfrm>
            <a:off x="4786313" y="1000125"/>
            <a:ext cx="50800" cy="49213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766" name="2812 Elipse">
            <a:extLst>
              <a:ext uri="{FF2B5EF4-FFF2-40B4-BE49-F238E27FC236}">
                <a16:creationId xmlns:a16="http://schemas.microsoft.com/office/drawing/2014/main" id="{A6FC30D8-BB51-4EE6-8A1B-EA01F63C3460}"/>
              </a:ext>
            </a:extLst>
          </p:cNvPr>
          <p:cNvSpPr>
            <a:spLocks noChangeAspect="1"/>
          </p:cNvSpPr>
          <p:nvPr/>
        </p:nvSpPr>
        <p:spPr bwMode="auto">
          <a:xfrm>
            <a:off x="4643438" y="1357313"/>
            <a:ext cx="50800" cy="49212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767" name="2813 Elipse">
            <a:extLst>
              <a:ext uri="{FF2B5EF4-FFF2-40B4-BE49-F238E27FC236}">
                <a16:creationId xmlns:a16="http://schemas.microsoft.com/office/drawing/2014/main" id="{074DD9E5-E1CD-4F8A-A7F3-D42B7BECA42B}"/>
              </a:ext>
            </a:extLst>
          </p:cNvPr>
          <p:cNvSpPr>
            <a:spLocks noChangeAspect="1"/>
          </p:cNvSpPr>
          <p:nvPr/>
        </p:nvSpPr>
        <p:spPr bwMode="auto">
          <a:xfrm>
            <a:off x="4378325" y="928688"/>
            <a:ext cx="50800" cy="49212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768" name="2814 Elipse">
            <a:extLst>
              <a:ext uri="{FF2B5EF4-FFF2-40B4-BE49-F238E27FC236}">
                <a16:creationId xmlns:a16="http://schemas.microsoft.com/office/drawing/2014/main" id="{1B7E6A91-33DB-47BA-898C-320F1E42C575}"/>
              </a:ext>
            </a:extLst>
          </p:cNvPr>
          <p:cNvSpPr>
            <a:spLocks noChangeAspect="1"/>
          </p:cNvSpPr>
          <p:nvPr/>
        </p:nvSpPr>
        <p:spPr bwMode="auto">
          <a:xfrm>
            <a:off x="4416425" y="966788"/>
            <a:ext cx="50800" cy="50800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769" name="2815 Elipse">
            <a:extLst>
              <a:ext uri="{FF2B5EF4-FFF2-40B4-BE49-F238E27FC236}">
                <a16:creationId xmlns:a16="http://schemas.microsoft.com/office/drawing/2014/main" id="{E2CB32AA-37A3-454D-BD3A-A5DA51B48CA0}"/>
              </a:ext>
            </a:extLst>
          </p:cNvPr>
          <p:cNvSpPr>
            <a:spLocks noChangeAspect="1"/>
          </p:cNvSpPr>
          <p:nvPr/>
        </p:nvSpPr>
        <p:spPr bwMode="auto">
          <a:xfrm>
            <a:off x="4357688" y="977900"/>
            <a:ext cx="49212" cy="50800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770" name="2816 Elipse">
            <a:extLst>
              <a:ext uri="{FF2B5EF4-FFF2-40B4-BE49-F238E27FC236}">
                <a16:creationId xmlns:a16="http://schemas.microsoft.com/office/drawing/2014/main" id="{7708FBF9-A2ED-4BC6-AC38-15BE925F1CDA}"/>
              </a:ext>
            </a:extLst>
          </p:cNvPr>
          <p:cNvSpPr>
            <a:spLocks noChangeAspect="1"/>
          </p:cNvSpPr>
          <p:nvPr/>
        </p:nvSpPr>
        <p:spPr bwMode="auto">
          <a:xfrm>
            <a:off x="4530725" y="1081088"/>
            <a:ext cx="50800" cy="49212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771" name="2817 Elipse">
            <a:extLst>
              <a:ext uri="{FF2B5EF4-FFF2-40B4-BE49-F238E27FC236}">
                <a16:creationId xmlns:a16="http://schemas.microsoft.com/office/drawing/2014/main" id="{3ADAB478-91F1-4F4F-8305-CD142176D768}"/>
              </a:ext>
            </a:extLst>
          </p:cNvPr>
          <p:cNvSpPr>
            <a:spLocks noChangeAspect="1"/>
          </p:cNvSpPr>
          <p:nvPr/>
        </p:nvSpPr>
        <p:spPr bwMode="auto">
          <a:xfrm>
            <a:off x="4568825" y="1119188"/>
            <a:ext cx="50800" cy="50800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772" name="2818 Elipse">
            <a:extLst>
              <a:ext uri="{FF2B5EF4-FFF2-40B4-BE49-F238E27FC236}">
                <a16:creationId xmlns:a16="http://schemas.microsoft.com/office/drawing/2014/main" id="{972798F5-2780-4382-A153-A968AE58C89F}"/>
              </a:ext>
            </a:extLst>
          </p:cNvPr>
          <p:cNvSpPr>
            <a:spLocks noChangeAspect="1"/>
          </p:cNvSpPr>
          <p:nvPr/>
        </p:nvSpPr>
        <p:spPr bwMode="auto">
          <a:xfrm>
            <a:off x="4510088" y="1130300"/>
            <a:ext cx="49212" cy="50800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773" name="2819 Elipse">
            <a:extLst>
              <a:ext uri="{FF2B5EF4-FFF2-40B4-BE49-F238E27FC236}">
                <a16:creationId xmlns:a16="http://schemas.microsoft.com/office/drawing/2014/main" id="{8D6CDD45-5412-465F-B566-E969F296B4E1}"/>
              </a:ext>
            </a:extLst>
          </p:cNvPr>
          <p:cNvSpPr>
            <a:spLocks noChangeAspect="1"/>
          </p:cNvSpPr>
          <p:nvPr/>
        </p:nvSpPr>
        <p:spPr bwMode="auto">
          <a:xfrm>
            <a:off x="4683125" y="1233488"/>
            <a:ext cx="50800" cy="49212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774" name="2820 Elipse">
            <a:extLst>
              <a:ext uri="{FF2B5EF4-FFF2-40B4-BE49-F238E27FC236}">
                <a16:creationId xmlns:a16="http://schemas.microsoft.com/office/drawing/2014/main" id="{6601720D-9BEC-4BEB-9C04-B044BE2E9A10}"/>
              </a:ext>
            </a:extLst>
          </p:cNvPr>
          <p:cNvSpPr>
            <a:spLocks noChangeAspect="1"/>
          </p:cNvSpPr>
          <p:nvPr/>
        </p:nvSpPr>
        <p:spPr bwMode="auto">
          <a:xfrm>
            <a:off x="4721225" y="1271588"/>
            <a:ext cx="50800" cy="50800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775" name="2821 Elipse">
            <a:extLst>
              <a:ext uri="{FF2B5EF4-FFF2-40B4-BE49-F238E27FC236}">
                <a16:creationId xmlns:a16="http://schemas.microsoft.com/office/drawing/2014/main" id="{4295870E-F2CB-4EF8-AA23-4637E316A8AE}"/>
              </a:ext>
            </a:extLst>
          </p:cNvPr>
          <p:cNvSpPr>
            <a:spLocks noChangeAspect="1"/>
          </p:cNvSpPr>
          <p:nvPr/>
        </p:nvSpPr>
        <p:spPr bwMode="auto">
          <a:xfrm>
            <a:off x="4662488" y="1282700"/>
            <a:ext cx="49212" cy="50800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776" name="2822 Elipse">
            <a:extLst>
              <a:ext uri="{FF2B5EF4-FFF2-40B4-BE49-F238E27FC236}">
                <a16:creationId xmlns:a16="http://schemas.microsoft.com/office/drawing/2014/main" id="{E24CB03C-C6DF-4277-884B-608C5709793E}"/>
              </a:ext>
            </a:extLst>
          </p:cNvPr>
          <p:cNvSpPr>
            <a:spLocks noChangeAspect="1"/>
          </p:cNvSpPr>
          <p:nvPr/>
        </p:nvSpPr>
        <p:spPr bwMode="auto">
          <a:xfrm>
            <a:off x="4835525" y="1385888"/>
            <a:ext cx="50800" cy="49212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777" name="2823 Elipse">
            <a:extLst>
              <a:ext uri="{FF2B5EF4-FFF2-40B4-BE49-F238E27FC236}">
                <a16:creationId xmlns:a16="http://schemas.microsoft.com/office/drawing/2014/main" id="{1C0AEA5A-F50A-4AE8-B650-76F2735524A1}"/>
              </a:ext>
            </a:extLst>
          </p:cNvPr>
          <p:cNvSpPr>
            <a:spLocks noChangeAspect="1"/>
          </p:cNvSpPr>
          <p:nvPr/>
        </p:nvSpPr>
        <p:spPr bwMode="auto">
          <a:xfrm>
            <a:off x="4873625" y="1423988"/>
            <a:ext cx="50800" cy="50800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778" name="2824 Elipse">
            <a:extLst>
              <a:ext uri="{FF2B5EF4-FFF2-40B4-BE49-F238E27FC236}">
                <a16:creationId xmlns:a16="http://schemas.microsoft.com/office/drawing/2014/main" id="{84863C46-8277-4ABD-A4D8-138E5DE9BC3E}"/>
              </a:ext>
            </a:extLst>
          </p:cNvPr>
          <p:cNvSpPr>
            <a:spLocks noChangeAspect="1"/>
          </p:cNvSpPr>
          <p:nvPr/>
        </p:nvSpPr>
        <p:spPr bwMode="auto">
          <a:xfrm>
            <a:off x="4814888" y="1435100"/>
            <a:ext cx="49212" cy="50800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779" name="2825 Elipse">
            <a:extLst>
              <a:ext uri="{FF2B5EF4-FFF2-40B4-BE49-F238E27FC236}">
                <a16:creationId xmlns:a16="http://schemas.microsoft.com/office/drawing/2014/main" id="{2178CE0B-DED4-42D5-AB50-845D732CD02D}"/>
              </a:ext>
            </a:extLst>
          </p:cNvPr>
          <p:cNvSpPr>
            <a:spLocks noChangeAspect="1"/>
          </p:cNvSpPr>
          <p:nvPr/>
        </p:nvSpPr>
        <p:spPr bwMode="auto">
          <a:xfrm>
            <a:off x="4987925" y="1538288"/>
            <a:ext cx="50800" cy="49212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780" name="2826 Elipse">
            <a:extLst>
              <a:ext uri="{FF2B5EF4-FFF2-40B4-BE49-F238E27FC236}">
                <a16:creationId xmlns:a16="http://schemas.microsoft.com/office/drawing/2014/main" id="{77888A47-20A3-4A42-A9C1-14B2D731F820}"/>
              </a:ext>
            </a:extLst>
          </p:cNvPr>
          <p:cNvSpPr>
            <a:spLocks noChangeAspect="1"/>
          </p:cNvSpPr>
          <p:nvPr/>
        </p:nvSpPr>
        <p:spPr bwMode="auto">
          <a:xfrm>
            <a:off x="4929188" y="1643063"/>
            <a:ext cx="50800" cy="49212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781" name="2827 Elipse">
            <a:extLst>
              <a:ext uri="{FF2B5EF4-FFF2-40B4-BE49-F238E27FC236}">
                <a16:creationId xmlns:a16="http://schemas.microsoft.com/office/drawing/2014/main" id="{B0CB9943-5AA4-4453-B15D-0C62EBB257AA}"/>
              </a:ext>
            </a:extLst>
          </p:cNvPr>
          <p:cNvSpPr>
            <a:spLocks noChangeAspect="1"/>
          </p:cNvSpPr>
          <p:nvPr/>
        </p:nvSpPr>
        <p:spPr bwMode="auto">
          <a:xfrm>
            <a:off x="4967288" y="1587500"/>
            <a:ext cx="49212" cy="50800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782" name="2828 Elipse">
            <a:extLst>
              <a:ext uri="{FF2B5EF4-FFF2-40B4-BE49-F238E27FC236}">
                <a16:creationId xmlns:a16="http://schemas.microsoft.com/office/drawing/2014/main" id="{28841EEF-8DE8-4B76-8998-F805E4EB803A}"/>
              </a:ext>
            </a:extLst>
          </p:cNvPr>
          <p:cNvSpPr>
            <a:spLocks noChangeAspect="1"/>
          </p:cNvSpPr>
          <p:nvPr/>
        </p:nvSpPr>
        <p:spPr bwMode="auto">
          <a:xfrm>
            <a:off x="4643438" y="1714500"/>
            <a:ext cx="50800" cy="49213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783" name="2829 Elipse">
            <a:extLst>
              <a:ext uri="{FF2B5EF4-FFF2-40B4-BE49-F238E27FC236}">
                <a16:creationId xmlns:a16="http://schemas.microsoft.com/office/drawing/2014/main" id="{CD8EF9EB-80B4-4924-9D28-2F21EFD58E18}"/>
              </a:ext>
            </a:extLst>
          </p:cNvPr>
          <p:cNvSpPr>
            <a:spLocks noChangeAspect="1"/>
          </p:cNvSpPr>
          <p:nvPr/>
        </p:nvSpPr>
        <p:spPr bwMode="auto">
          <a:xfrm>
            <a:off x="4857750" y="1500188"/>
            <a:ext cx="50800" cy="49212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784" name="2830 Elipse">
            <a:extLst>
              <a:ext uri="{FF2B5EF4-FFF2-40B4-BE49-F238E27FC236}">
                <a16:creationId xmlns:a16="http://schemas.microsoft.com/office/drawing/2014/main" id="{41ACF654-4F4B-443E-B717-2E14BAE7EE90}"/>
              </a:ext>
            </a:extLst>
          </p:cNvPr>
          <p:cNvSpPr>
            <a:spLocks noChangeAspect="1"/>
          </p:cNvSpPr>
          <p:nvPr/>
        </p:nvSpPr>
        <p:spPr bwMode="auto">
          <a:xfrm>
            <a:off x="4929188" y="1785938"/>
            <a:ext cx="50800" cy="49212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785" name="2831 Elipse">
            <a:extLst>
              <a:ext uri="{FF2B5EF4-FFF2-40B4-BE49-F238E27FC236}">
                <a16:creationId xmlns:a16="http://schemas.microsoft.com/office/drawing/2014/main" id="{8DA2F6A1-C6F8-4B0C-8977-6D65B61C12F6}"/>
              </a:ext>
            </a:extLst>
          </p:cNvPr>
          <p:cNvSpPr>
            <a:spLocks noChangeAspect="1"/>
          </p:cNvSpPr>
          <p:nvPr/>
        </p:nvSpPr>
        <p:spPr bwMode="auto">
          <a:xfrm>
            <a:off x="4378325" y="1214438"/>
            <a:ext cx="50800" cy="49212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786" name="2832 Elipse">
            <a:extLst>
              <a:ext uri="{FF2B5EF4-FFF2-40B4-BE49-F238E27FC236}">
                <a16:creationId xmlns:a16="http://schemas.microsoft.com/office/drawing/2014/main" id="{1B14A3E4-F8BE-4294-9EE4-198DD8420EBA}"/>
              </a:ext>
            </a:extLst>
          </p:cNvPr>
          <p:cNvSpPr>
            <a:spLocks noChangeAspect="1"/>
          </p:cNvSpPr>
          <p:nvPr/>
        </p:nvSpPr>
        <p:spPr bwMode="auto">
          <a:xfrm>
            <a:off x="4416425" y="1252538"/>
            <a:ext cx="50800" cy="50800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787" name="2833 Elipse">
            <a:extLst>
              <a:ext uri="{FF2B5EF4-FFF2-40B4-BE49-F238E27FC236}">
                <a16:creationId xmlns:a16="http://schemas.microsoft.com/office/drawing/2014/main" id="{D0D3470D-B820-4150-ADCD-7AE027538E72}"/>
              </a:ext>
            </a:extLst>
          </p:cNvPr>
          <p:cNvSpPr>
            <a:spLocks noChangeAspect="1"/>
          </p:cNvSpPr>
          <p:nvPr/>
        </p:nvSpPr>
        <p:spPr bwMode="auto">
          <a:xfrm>
            <a:off x="4357688" y="1263650"/>
            <a:ext cx="49212" cy="50800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788" name="2834 Elipse">
            <a:extLst>
              <a:ext uri="{FF2B5EF4-FFF2-40B4-BE49-F238E27FC236}">
                <a16:creationId xmlns:a16="http://schemas.microsoft.com/office/drawing/2014/main" id="{306C65CA-C607-42E0-B652-B3EA5F3B9B8D}"/>
              </a:ext>
            </a:extLst>
          </p:cNvPr>
          <p:cNvSpPr>
            <a:spLocks noChangeAspect="1"/>
          </p:cNvSpPr>
          <p:nvPr/>
        </p:nvSpPr>
        <p:spPr bwMode="auto">
          <a:xfrm>
            <a:off x="4530725" y="1366838"/>
            <a:ext cx="50800" cy="49212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789" name="2835 Elipse">
            <a:extLst>
              <a:ext uri="{FF2B5EF4-FFF2-40B4-BE49-F238E27FC236}">
                <a16:creationId xmlns:a16="http://schemas.microsoft.com/office/drawing/2014/main" id="{ED9C3100-2425-456E-A860-7350EA026D88}"/>
              </a:ext>
            </a:extLst>
          </p:cNvPr>
          <p:cNvSpPr>
            <a:spLocks noChangeAspect="1"/>
          </p:cNvSpPr>
          <p:nvPr/>
        </p:nvSpPr>
        <p:spPr bwMode="auto">
          <a:xfrm>
            <a:off x="4568825" y="1404938"/>
            <a:ext cx="50800" cy="50800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790" name="2836 Elipse">
            <a:extLst>
              <a:ext uri="{FF2B5EF4-FFF2-40B4-BE49-F238E27FC236}">
                <a16:creationId xmlns:a16="http://schemas.microsoft.com/office/drawing/2014/main" id="{11917E7A-A483-488A-931E-BF5369B1EA77}"/>
              </a:ext>
            </a:extLst>
          </p:cNvPr>
          <p:cNvSpPr>
            <a:spLocks noChangeAspect="1"/>
          </p:cNvSpPr>
          <p:nvPr/>
        </p:nvSpPr>
        <p:spPr bwMode="auto">
          <a:xfrm>
            <a:off x="4510088" y="1416050"/>
            <a:ext cx="49212" cy="50800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791" name="2837 Elipse">
            <a:extLst>
              <a:ext uri="{FF2B5EF4-FFF2-40B4-BE49-F238E27FC236}">
                <a16:creationId xmlns:a16="http://schemas.microsoft.com/office/drawing/2014/main" id="{A4D39567-8FA4-4053-9D55-1E83495B9790}"/>
              </a:ext>
            </a:extLst>
          </p:cNvPr>
          <p:cNvSpPr>
            <a:spLocks noChangeAspect="1"/>
          </p:cNvSpPr>
          <p:nvPr/>
        </p:nvSpPr>
        <p:spPr bwMode="auto">
          <a:xfrm>
            <a:off x="4683125" y="1519238"/>
            <a:ext cx="50800" cy="49212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792" name="2838 Elipse">
            <a:extLst>
              <a:ext uri="{FF2B5EF4-FFF2-40B4-BE49-F238E27FC236}">
                <a16:creationId xmlns:a16="http://schemas.microsoft.com/office/drawing/2014/main" id="{1FB2275F-2F2A-4977-8CA0-3CFFA44093A3}"/>
              </a:ext>
            </a:extLst>
          </p:cNvPr>
          <p:cNvSpPr>
            <a:spLocks noChangeAspect="1"/>
          </p:cNvSpPr>
          <p:nvPr/>
        </p:nvSpPr>
        <p:spPr bwMode="auto">
          <a:xfrm>
            <a:off x="4721225" y="1557338"/>
            <a:ext cx="50800" cy="50800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793" name="2839 Elipse">
            <a:extLst>
              <a:ext uri="{FF2B5EF4-FFF2-40B4-BE49-F238E27FC236}">
                <a16:creationId xmlns:a16="http://schemas.microsoft.com/office/drawing/2014/main" id="{815FCD73-1180-49A1-8D56-69E6FD8B3508}"/>
              </a:ext>
            </a:extLst>
          </p:cNvPr>
          <p:cNvSpPr>
            <a:spLocks noChangeAspect="1"/>
          </p:cNvSpPr>
          <p:nvPr/>
        </p:nvSpPr>
        <p:spPr bwMode="auto">
          <a:xfrm>
            <a:off x="4662488" y="1568450"/>
            <a:ext cx="49212" cy="50800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794" name="2840 Elipse">
            <a:extLst>
              <a:ext uri="{FF2B5EF4-FFF2-40B4-BE49-F238E27FC236}">
                <a16:creationId xmlns:a16="http://schemas.microsoft.com/office/drawing/2014/main" id="{39F31F08-3A8C-4A47-B1CB-7A33EA092E0D}"/>
              </a:ext>
            </a:extLst>
          </p:cNvPr>
          <p:cNvSpPr>
            <a:spLocks noChangeAspect="1"/>
          </p:cNvSpPr>
          <p:nvPr/>
        </p:nvSpPr>
        <p:spPr bwMode="auto">
          <a:xfrm>
            <a:off x="4835525" y="1671638"/>
            <a:ext cx="50800" cy="49212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795" name="2841 Elipse">
            <a:extLst>
              <a:ext uri="{FF2B5EF4-FFF2-40B4-BE49-F238E27FC236}">
                <a16:creationId xmlns:a16="http://schemas.microsoft.com/office/drawing/2014/main" id="{B1493A30-EFC1-4337-8044-E26F2175053E}"/>
              </a:ext>
            </a:extLst>
          </p:cNvPr>
          <p:cNvSpPr>
            <a:spLocks noChangeAspect="1"/>
          </p:cNvSpPr>
          <p:nvPr/>
        </p:nvSpPr>
        <p:spPr bwMode="auto">
          <a:xfrm>
            <a:off x="4873625" y="1709738"/>
            <a:ext cx="50800" cy="50800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796" name="2842 Elipse">
            <a:extLst>
              <a:ext uri="{FF2B5EF4-FFF2-40B4-BE49-F238E27FC236}">
                <a16:creationId xmlns:a16="http://schemas.microsoft.com/office/drawing/2014/main" id="{128390EA-F602-42C2-9EFF-E9A49362D510}"/>
              </a:ext>
            </a:extLst>
          </p:cNvPr>
          <p:cNvSpPr>
            <a:spLocks noChangeAspect="1"/>
          </p:cNvSpPr>
          <p:nvPr/>
        </p:nvSpPr>
        <p:spPr bwMode="auto">
          <a:xfrm>
            <a:off x="4814888" y="1720850"/>
            <a:ext cx="49212" cy="50800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797" name="2843 Elipse">
            <a:extLst>
              <a:ext uri="{FF2B5EF4-FFF2-40B4-BE49-F238E27FC236}">
                <a16:creationId xmlns:a16="http://schemas.microsoft.com/office/drawing/2014/main" id="{6D5E8F03-7959-4DC1-B365-4D513A576D0D}"/>
              </a:ext>
            </a:extLst>
          </p:cNvPr>
          <p:cNvSpPr>
            <a:spLocks noChangeAspect="1"/>
          </p:cNvSpPr>
          <p:nvPr/>
        </p:nvSpPr>
        <p:spPr bwMode="auto">
          <a:xfrm>
            <a:off x="4378325" y="1500188"/>
            <a:ext cx="50800" cy="49212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798" name="2844 Elipse">
            <a:extLst>
              <a:ext uri="{FF2B5EF4-FFF2-40B4-BE49-F238E27FC236}">
                <a16:creationId xmlns:a16="http://schemas.microsoft.com/office/drawing/2014/main" id="{F176B8FC-E40D-4020-9C88-5ED665CB06E8}"/>
              </a:ext>
            </a:extLst>
          </p:cNvPr>
          <p:cNvSpPr>
            <a:spLocks noChangeAspect="1"/>
          </p:cNvSpPr>
          <p:nvPr/>
        </p:nvSpPr>
        <p:spPr bwMode="auto">
          <a:xfrm>
            <a:off x="4416425" y="1538288"/>
            <a:ext cx="50800" cy="50800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799" name="2845 Elipse">
            <a:extLst>
              <a:ext uri="{FF2B5EF4-FFF2-40B4-BE49-F238E27FC236}">
                <a16:creationId xmlns:a16="http://schemas.microsoft.com/office/drawing/2014/main" id="{2CECE410-DB3E-40F2-A7AF-AB3EE5245248}"/>
              </a:ext>
            </a:extLst>
          </p:cNvPr>
          <p:cNvSpPr>
            <a:spLocks noChangeAspect="1"/>
          </p:cNvSpPr>
          <p:nvPr/>
        </p:nvSpPr>
        <p:spPr bwMode="auto">
          <a:xfrm>
            <a:off x="4357688" y="1549400"/>
            <a:ext cx="49212" cy="50800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800" name="2846 Elipse">
            <a:extLst>
              <a:ext uri="{FF2B5EF4-FFF2-40B4-BE49-F238E27FC236}">
                <a16:creationId xmlns:a16="http://schemas.microsoft.com/office/drawing/2014/main" id="{2FF5D7F6-47A7-43A1-95BA-4C239CED47A5}"/>
              </a:ext>
            </a:extLst>
          </p:cNvPr>
          <p:cNvSpPr>
            <a:spLocks noChangeAspect="1"/>
          </p:cNvSpPr>
          <p:nvPr/>
        </p:nvSpPr>
        <p:spPr bwMode="auto">
          <a:xfrm>
            <a:off x="4530725" y="1652588"/>
            <a:ext cx="50800" cy="49212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801" name="2847 Elipse">
            <a:extLst>
              <a:ext uri="{FF2B5EF4-FFF2-40B4-BE49-F238E27FC236}">
                <a16:creationId xmlns:a16="http://schemas.microsoft.com/office/drawing/2014/main" id="{02518053-44DB-427C-91EF-E925123A0B9E}"/>
              </a:ext>
            </a:extLst>
          </p:cNvPr>
          <p:cNvSpPr>
            <a:spLocks noChangeAspect="1"/>
          </p:cNvSpPr>
          <p:nvPr/>
        </p:nvSpPr>
        <p:spPr bwMode="auto">
          <a:xfrm>
            <a:off x="4568825" y="1690688"/>
            <a:ext cx="50800" cy="50800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802" name="2848 Elipse">
            <a:extLst>
              <a:ext uri="{FF2B5EF4-FFF2-40B4-BE49-F238E27FC236}">
                <a16:creationId xmlns:a16="http://schemas.microsoft.com/office/drawing/2014/main" id="{50280FB0-6E2D-4A30-84A2-451EBC12E972}"/>
              </a:ext>
            </a:extLst>
          </p:cNvPr>
          <p:cNvSpPr>
            <a:spLocks noChangeAspect="1"/>
          </p:cNvSpPr>
          <p:nvPr/>
        </p:nvSpPr>
        <p:spPr bwMode="auto">
          <a:xfrm>
            <a:off x="4510088" y="1701800"/>
            <a:ext cx="49212" cy="50800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803" name="2849 Elipse">
            <a:extLst>
              <a:ext uri="{FF2B5EF4-FFF2-40B4-BE49-F238E27FC236}">
                <a16:creationId xmlns:a16="http://schemas.microsoft.com/office/drawing/2014/main" id="{F3261FCB-3E31-4DF7-ADCE-9C867AFB265A}"/>
              </a:ext>
            </a:extLst>
          </p:cNvPr>
          <p:cNvSpPr>
            <a:spLocks noChangeAspect="1"/>
          </p:cNvSpPr>
          <p:nvPr/>
        </p:nvSpPr>
        <p:spPr bwMode="auto">
          <a:xfrm>
            <a:off x="4683125" y="1804988"/>
            <a:ext cx="50800" cy="49212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804" name="2850 Elipse">
            <a:extLst>
              <a:ext uri="{FF2B5EF4-FFF2-40B4-BE49-F238E27FC236}">
                <a16:creationId xmlns:a16="http://schemas.microsoft.com/office/drawing/2014/main" id="{66874F62-2DC6-4E25-885E-C0BBE5FDA072}"/>
              </a:ext>
            </a:extLst>
          </p:cNvPr>
          <p:cNvSpPr>
            <a:spLocks noChangeAspect="1"/>
          </p:cNvSpPr>
          <p:nvPr/>
        </p:nvSpPr>
        <p:spPr bwMode="auto">
          <a:xfrm>
            <a:off x="4721225" y="1843088"/>
            <a:ext cx="50800" cy="50800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805" name="2851 Elipse">
            <a:extLst>
              <a:ext uri="{FF2B5EF4-FFF2-40B4-BE49-F238E27FC236}">
                <a16:creationId xmlns:a16="http://schemas.microsoft.com/office/drawing/2014/main" id="{2826EC08-9E57-4255-8BF0-0D3AD5422F2B}"/>
              </a:ext>
            </a:extLst>
          </p:cNvPr>
          <p:cNvSpPr>
            <a:spLocks noChangeAspect="1"/>
          </p:cNvSpPr>
          <p:nvPr/>
        </p:nvSpPr>
        <p:spPr bwMode="auto">
          <a:xfrm>
            <a:off x="4662488" y="1854200"/>
            <a:ext cx="49212" cy="50800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806" name="2852 Elipse">
            <a:extLst>
              <a:ext uri="{FF2B5EF4-FFF2-40B4-BE49-F238E27FC236}">
                <a16:creationId xmlns:a16="http://schemas.microsoft.com/office/drawing/2014/main" id="{F5C1BA78-8ABE-4AE4-B3E6-FD671DB37AD2}"/>
              </a:ext>
            </a:extLst>
          </p:cNvPr>
          <p:cNvSpPr>
            <a:spLocks noChangeAspect="1"/>
          </p:cNvSpPr>
          <p:nvPr/>
        </p:nvSpPr>
        <p:spPr bwMode="auto">
          <a:xfrm>
            <a:off x="4835525" y="1957388"/>
            <a:ext cx="50800" cy="49212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807" name="2853 Elipse">
            <a:extLst>
              <a:ext uri="{FF2B5EF4-FFF2-40B4-BE49-F238E27FC236}">
                <a16:creationId xmlns:a16="http://schemas.microsoft.com/office/drawing/2014/main" id="{C5DEE38F-560E-4B6A-9DF0-804851200434}"/>
              </a:ext>
            </a:extLst>
          </p:cNvPr>
          <p:cNvSpPr>
            <a:spLocks noChangeAspect="1"/>
          </p:cNvSpPr>
          <p:nvPr/>
        </p:nvSpPr>
        <p:spPr bwMode="auto">
          <a:xfrm>
            <a:off x="4873625" y="1995488"/>
            <a:ext cx="50800" cy="50800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808" name="2854 Elipse">
            <a:extLst>
              <a:ext uri="{FF2B5EF4-FFF2-40B4-BE49-F238E27FC236}">
                <a16:creationId xmlns:a16="http://schemas.microsoft.com/office/drawing/2014/main" id="{24FF2818-6817-40E0-A85B-257A265619F5}"/>
              </a:ext>
            </a:extLst>
          </p:cNvPr>
          <p:cNvSpPr>
            <a:spLocks noChangeAspect="1"/>
          </p:cNvSpPr>
          <p:nvPr/>
        </p:nvSpPr>
        <p:spPr bwMode="auto">
          <a:xfrm>
            <a:off x="4814888" y="2006600"/>
            <a:ext cx="49212" cy="50800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809" name="2855 Elipse">
            <a:extLst>
              <a:ext uri="{FF2B5EF4-FFF2-40B4-BE49-F238E27FC236}">
                <a16:creationId xmlns:a16="http://schemas.microsoft.com/office/drawing/2014/main" id="{4A0C2F2A-019E-49FA-ACA8-73B9D82E0C90}"/>
              </a:ext>
            </a:extLst>
          </p:cNvPr>
          <p:cNvSpPr>
            <a:spLocks noChangeAspect="1"/>
          </p:cNvSpPr>
          <p:nvPr/>
        </p:nvSpPr>
        <p:spPr bwMode="auto">
          <a:xfrm>
            <a:off x="4378325" y="1643063"/>
            <a:ext cx="50800" cy="49212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810" name="2856 Elipse">
            <a:extLst>
              <a:ext uri="{FF2B5EF4-FFF2-40B4-BE49-F238E27FC236}">
                <a16:creationId xmlns:a16="http://schemas.microsoft.com/office/drawing/2014/main" id="{5644F12E-559F-45FE-A06B-DACB43E1B431}"/>
              </a:ext>
            </a:extLst>
          </p:cNvPr>
          <p:cNvSpPr>
            <a:spLocks noChangeAspect="1"/>
          </p:cNvSpPr>
          <p:nvPr/>
        </p:nvSpPr>
        <p:spPr bwMode="auto">
          <a:xfrm>
            <a:off x="4416425" y="1681163"/>
            <a:ext cx="50800" cy="50800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811" name="2857 Elipse">
            <a:extLst>
              <a:ext uri="{FF2B5EF4-FFF2-40B4-BE49-F238E27FC236}">
                <a16:creationId xmlns:a16="http://schemas.microsoft.com/office/drawing/2014/main" id="{871E763C-C74C-4D2E-AD0D-BDB5CF3CACF1}"/>
              </a:ext>
            </a:extLst>
          </p:cNvPr>
          <p:cNvSpPr>
            <a:spLocks noChangeAspect="1"/>
          </p:cNvSpPr>
          <p:nvPr/>
        </p:nvSpPr>
        <p:spPr bwMode="auto">
          <a:xfrm>
            <a:off x="4357688" y="1692275"/>
            <a:ext cx="49212" cy="50800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812" name="2858 Elipse">
            <a:extLst>
              <a:ext uri="{FF2B5EF4-FFF2-40B4-BE49-F238E27FC236}">
                <a16:creationId xmlns:a16="http://schemas.microsoft.com/office/drawing/2014/main" id="{71882413-DDA2-444E-83B0-9106054D1E22}"/>
              </a:ext>
            </a:extLst>
          </p:cNvPr>
          <p:cNvSpPr>
            <a:spLocks noChangeAspect="1"/>
          </p:cNvSpPr>
          <p:nvPr/>
        </p:nvSpPr>
        <p:spPr bwMode="auto">
          <a:xfrm>
            <a:off x="4530725" y="1795463"/>
            <a:ext cx="50800" cy="49212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813" name="2859 Elipse">
            <a:extLst>
              <a:ext uri="{FF2B5EF4-FFF2-40B4-BE49-F238E27FC236}">
                <a16:creationId xmlns:a16="http://schemas.microsoft.com/office/drawing/2014/main" id="{F3D52C89-DCA2-410C-AF38-B373DE1B6990}"/>
              </a:ext>
            </a:extLst>
          </p:cNvPr>
          <p:cNvSpPr>
            <a:spLocks noChangeAspect="1"/>
          </p:cNvSpPr>
          <p:nvPr/>
        </p:nvSpPr>
        <p:spPr bwMode="auto">
          <a:xfrm>
            <a:off x="4568825" y="1833563"/>
            <a:ext cx="50800" cy="50800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814" name="2860 Elipse">
            <a:extLst>
              <a:ext uri="{FF2B5EF4-FFF2-40B4-BE49-F238E27FC236}">
                <a16:creationId xmlns:a16="http://schemas.microsoft.com/office/drawing/2014/main" id="{289EE888-CAFA-40E4-9A52-797D262A047E}"/>
              </a:ext>
            </a:extLst>
          </p:cNvPr>
          <p:cNvSpPr>
            <a:spLocks noChangeAspect="1"/>
          </p:cNvSpPr>
          <p:nvPr/>
        </p:nvSpPr>
        <p:spPr bwMode="auto">
          <a:xfrm>
            <a:off x="4510088" y="1844675"/>
            <a:ext cx="49212" cy="50800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815" name="2861 Elipse">
            <a:extLst>
              <a:ext uri="{FF2B5EF4-FFF2-40B4-BE49-F238E27FC236}">
                <a16:creationId xmlns:a16="http://schemas.microsoft.com/office/drawing/2014/main" id="{AD30B873-F831-4C94-8EB6-CE5BAD369A5E}"/>
              </a:ext>
            </a:extLst>
          </p:cNvPr>
          <p:cNvSpPr>
            <a:spLocks noChangeAspect="1"/>
          </p:cNvSpPr>
          <p:nvPr/>
        </p:nvSpPr>
        <p:spPr bwMode="auto">
          <a:xfrm>
            <a:off x="4683125" y="1947863"/>
            <a:ext cx="50800" cy="49212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816" name="2862 Elipse">
            <a:extLst>
              <a:ext uri="{FF2B5EF4-FFF2-40B4-BE49-F238E27FC236}">
                <a16:creationId xmlns:a16="http://schemas.microsoft.com/office/drawing/2014/main" id="{C90E4138-A713-4EFB-A2C4-7DF3332B00C8}"/>
              </a:ext>
            </a:extLst>
          </p:cNvPr>
          <p:cNvSpPr>
            <a:spLocks noChangeAspect="1"/>
          </p:cNvSpPr>
          <p:nvPr/>
        </p:nvSpPr>
        <p:spPr bwMode="auto">
          <a:xfrm>
            <a:off x="4721225" y="1985963"/>
            <a:ext cx="50800" cy="50800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817" name="2863 Elipse">
            <a:extLst>
              <a:ext uri="{FF2B5EF4-FFF2-40B4-BE49-F238E27FC236}">
                <a16:creationId xmlns:a16="http://schemas.microsoft.com/office/drawing/2014/main" id="{0B3E1C6B-EC7D-41E6-9397-913180C9B9DC}"/>
              </a:ext>
            </a:extLst>
          </p:cNvPr>
          <p:cNvSpPr>
            <a:spLocks noChangeAspect="1"/>
          </p:cNvSpPr>
          <p:nvPr/>
        </p:nvSpPr>
        <p:spPr bwMode="auto">
          <a:xfrm>
            <a:off x="4662488" y="1997075"/>
            <a:ext cx="49212" cy="50800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818" name="2864 Elipse">
            <a:extLst>
              <a:ext uri="{FF2B5EF4-FFF2-40B4-BE49-F238E27FC236}">
                <a16:creationId xmlns:a16="http://schemas.microsoft.com/office/drawing/2014/main" id="{59F6B33B-B2E4-49DA-8ABD-4F6C88DB1F65}"/>
              </a:ext>
            </a:extLst>
          </p:cNvPr>
          <p:cNvSpPr>
            <a:spLocks noChangeAspect="1"/>
          </p:cNvSpPr>
          <p:nvPr/>
        </p:nvSpPr>
        <p:spPr bwMode="auto">
          <a:xfrm>
            <a:off x="4378325" y="1928813"/>
            <a:ext cx="50800" cy="49212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819" name="2865 Elipse">
            <a:extLst>
              <a:ext uri="{FF2B5EF4-FFF2-40B4-BE49-F238E27FC236}">
                <a16:creationId xmlns:a16="http://schemas.microsoft.com/office/drawing/2014/main" id="{1D5857A2-27B0-4746-9F23-79895B738445}"/>
              </a:ext>
            </a:extLst>
          </p:cNvPr>
          <p:cNvSpPr>
            <a:spLocks noChangeAspect="1"/>
          </p:cNvSpPr>
          <p:nvPr/>
        </p:nvSpPr>
        <p:spPr bwMode="auto">
          <a:xfrm>
            <a:off x="4416425" y="1966913"/>
            <a:ext cx="50800" cy="50800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820" name="2866 Elipse">
            <a:extLst>
              <a:ext uri="{FF2B5EF4-FFF2-40B4-BE49-F238E27FC236}">
                <a16:creationId xmlns:a16="http://schemas.microsoft.com/office/drawing/2014/main" id="{63354A85-6042-4E53-AAEF-CFFD6024374D}"/>
              </a:ext>
            </a:extLst>
          </p:cNvPr>
          <p:cNvSpPr>
            <a:spLocks noChangeAspect="1"/>
          </p:cNvSpPr>
          <p:nvPr/>
        </p:nvSpPr>
        <p:spPr bwMode="auto">
          <a:xfrm>
            <a:off x="4357688" y="1978025"/>
            <a:ext cx="49212" cy="50800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821" name="2867 Elipse">
            <a:extLst>
              <a:ext uri="{FF2B5EF4-FFF2-40B4-BE49-F238E27FC236}">
                <a16:creationId xmlns:a16="http://schemas.microsoft.com/office/drawing/2014/main" id="{7936EADA-1596-479E-A57F-1B8399FB957B}"/>
              </a:ext>
            </a:extLst>
          </p:cNvPr>
          <p:cNvSpPr>
            <a:spLocks noChangeAspect="1"/>
          </p:cNvSpPr>
          <p:nvPr/>
        </p:nvSpPr>
        <p:spPr bwMode="auto">
          <a:xfrm>
            <a:off x="4530725" y="2081213"/>
            <a:ext cx="50800" cy="49212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822" name="2868 Elipse">
            <a:extLst>
              <a:ext uri="{FF2B5EF4-FFF2-40B4-BE49-F238E27FC236}">
                <a16:creationId xmlns:a16="http://schemas.microsoft.com/office/drawing/2014/main" id="{545FC127-5E5C-47F0-AFA8-321A708C5596}"/>
              </a:ext>
            </a:extLst>
          </p:cNvPr>
          <p:cNvSpPr>
            <a:spLocks noChangeAspect="1"/>
          </p:cNvSpPr>
          <p:nvPr/>
        </p:nvSpPr>
        <p:spPr bwMode="auto">
          <a:xfrm>
            <a:off x="4568825" y="2119313"/>
            <a:ext cx="50800" cy="50800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823" name="2869 Elipse">
            <a:extLst>
              <a:ext uri="{FF2B5EF4-FFF2-40B4-BE49-F238E27FC236}">
                <a16:creationId xmlns:a16="http://schemas.microsoft.com/office/drawing/2014/main" id="{EA7B8B69-EAC8-4465-AC43-BD5E931E2CD1}"/>
              </a:ext>
            </a:extLst>
          </p:cNvPr>
          <p:cNvSpPr>
            <a:spLocks noChangeAspect="1"/>
          </p:cNvSpPr>
          <p:nvPr/>
        </p:nvSpPr>
        <p:spPr bwMode="auto">
          <a:xfrm>
            <a:off x="4510088" y="2130425"/>
            <a:ext cx="49212" cy="50800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824" name="2870 Elipse">
            <a:extLst>
              <a:ext uri="{FF2B5EF4-FFF2-40B4-BE49-F238E27FC236}">
                <a16:creationId xmlns:a16="http://schemas.microsoft.com/office/drawing/2014/main" id="{D95CE6E4-34BE-4E33-848F-464E78782AFA}"/>
              </a:ext>
            </a:extLst>
          </p:cNvPr>
          <p:cNvSpPr>
            <a:spLocks noChangeAspect="1"/>
          </p:cNvSpPr>
          <p:nvPr/>
        </p:nvSpPr>
        <p:spPr bwMode="auto">
          <a:xfrm>
            <a:off x="4683125" y="2233613"/>
            <a:ext cx="50800" cy="49212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825" name="2871 Elipse">
            <a:extLst>
              <a:ext uri="{FF2B5EF4-FFF2-40B4-BE49-F238E27FC236}">
                <a16:creationId xmlns:a16="http://schemas.microsoft.com/office/drawing/2014/main" id="{C149EF60-40D4-4CBD-B98E-9DABBFF1D0D6}"/>
              </a:ext>
            </a:extLst>
          </p:cNvPr>
          <p:cNvSpPr>
            <a:spLocks noChangeAspect="1"/>
          </p:cNvSpPr>
          <p:nvPr/>
        </p:nvSpPr>
        <p:spPr bwMode="auto">
          <a:xfrm>
            <a:off x="4721225" y="2271713"/>
            <a:ext cx="50800" cy="50800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826" name="2872 Elipse">
            <a:extLst>
              <a:ext uri="{FF2B5EF4-FFF2-40B4-BE49-F238E27FC236}">
                <a16:creationId xmlns:a16="http://schemas.microsoft.com/office/drawing/2014/main" id="{5314B65A-1E3B-414A-83B5-CBE099E71C80}"/>
              </a:ext>
            </a:extLst>
          </p:cNvPr>
          <p:cNvSpPr>
            <a:spLocks noChangeAspect="1"/>
          </p:cNvSpPr>
          <p:nvPr/>
        </p:nvSpPr>
        <p:spPr bwMode="auto">
          <a:xfrm>
            <a:off x="4662488" y="2282825"/>
            <a:ext cx="49212" cy="50800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827" name="2873 Elipse">
            <a:extLst>
              <a:ext uri="{FF2B5EF4-FFF2-40B4-BE49-F238E27FC236}">
                <a16:creationId xmlns:a16="http://schemas.microsoft.com/office/drawing/2014/main" id="{DE86C199-8F8B-4ADA-BB5C-694C52224A70}"/>
              </a:ext>
            </a:extLst>
          </p:cNvPr>
          <p:cNvSpPr>
            <a:spLocks noChangeAspect="1"/>
          </p:cNvSpPr>
          <p:nvPr/>
        </p:nvSpPr>
        <p:spPr bwMode="auto">
          <a:xfrm>
            <a:off x="4378325" y="2143125"/>
            <a:ext cx="50800" cy="49213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828" name="2874 Elipse">
            <a:extLst>
              <a:ext uri="{FF2B5EF4-FFF2-40B4-BE49-F238E27FC236}">
                <a16:creationId xmlns:a16="http://schemas.microsoft.com/office/drawing/2014/main" id="{6CABE742-2A3B-4E18-94A5-3BF4126B2328}"/>
              </a:ext>
            </a:extLst>
          </p:cNvPr>
          <p:cNvSpPr>
            <a:spLocks noChangeAspect="1"/>
          </p:cNvSpPr>
          <p:nvPr/>
        </p:nvSpPr>
        <p:spPr bwMode="auto">
          <a:xfrm>
            <a:off x="4416425" y="2181225"/>
            <a:ext cx="50800" cy="50800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829" name="2875 Elipse">
            <a:extLst>
              <a:ext uri="{FF2B5EF4-FFF2-40B4-BE49-F238E27FC236}">
                <a16:creationId xmlns:a16="http://schemas.microsoft.com/office/drawing/2014/main" id="{802B6054-9DBA-459D-899E-F45B0F1D070C}"/>
              </a:ext>
            </a:extLst>
          </p:cNvPr>
          <p:cNvSpPr>
            <a:spLocks noChangeAspect="1"/>
          </p:cNvSpPr>
          <p:nvPr/>
        </p:nvSpPr>
        <p:spPr bwMode="auto">
          <a:xfrm>
            <a:off x="4357688" y="2192338"/>
            <a:ext cx="49212" cy="50800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830" name="2876 Elipse">
            <a:extLst>
              <a:ext uri="{FF2B5EF4-FFF2-40B4-BE49-F238E27FC236}">
                <a16:creationId xmlns:a16="http://schemas.microsoft.com/office/drawing/2014/main" id="{3A6DA803-119C-4170-9EC4-4BAEA8E664ED}"/>
              </a:ext>
            </a:extLst>
          </p:cNvPr>
          <p:cNvSpPr>
            <a:spLocks noChangeAspect="1"/>
          </p:cNvSpPr>
          <p:nvPr/>
        </p:nvSpPr>
        <p:spPr bwMode="auto">
          <a:xfrm>
            <a:off x="4530725" y="2295525"/>
            <a:ext cx="50800" cy="49213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831" name="2877 Elipse">
            <a:extLst>
              <a:ext uri="{FF2B5EF4-FFF2-40B4-BE49-F238E27FC236}">
                <a16:creationId xmlns:a16="http://schemas.microsoft.com/office/drawing/2014/main" id="{BA104E29-13CD-4C75-8432-FD38B680BD88}"/>
              </a:ext>
            </a:extLst>
          </p:cNvPr>
          <p:cNvSpPr>
            <a:spLocks noChangeAspect="1"/>
          </p:cNvSpPr>
          <p:nvPr/>
        </p:nvSpPr>
        <p:spPr bwMode="auto">
          <a:xfrm>
            <a:off x="4568825" y="2333625"/>
            <a:ext cx="50800" cy="50800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832" name="2878 Elipse">
            <a:extLst>
              <a:ext uri="{FF2B5EF4-FFF2-40B4-BE49-F238E27FC236}">
                <a16:creationId xmlns:a16="http://schemas.microsoft.com/office/drawing/2014/main" id="{5918890F-E9E9-4EAA-98E0-C47527DFBCF0}"/>
              </a:ext>
            </a:extLst>
          </p:cNvPr>
          <p:cNvSpPr>
            <a:spLocks noChangeAspect="1"/>
          </p:cNvSpPr>
          <p:nvPr/>
        </p:nvSpPr>
        <p:spPr bwMode="auto">
          <a:xfrm>
            <a:off x="4510088" y="2344738"/>
            <a:ext cx="49212" cy="50800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833" name="2879 Elipse">
            <a:extLst>
              <a:ext uri="{FF2B5EF4-FFF2-40B4-BE49-F238E27FC236}">
                <a16:creationId xmlns:a16="http://schemas.microsoft.com/office/drawing/2014/main" id="{5777AA5E-8673-497F-83B4-938B0095D49E}"/>
              </a:ext>
            </a:extLst>
          </p:cNvPr>
          <p:cNvSpPr>
            <a:spLocks noChangeAspect="1"/>
          </p:cNvSpPr>
          <p:nvPr/>
        </p:nvSpPr>
        <p:spPr bwMode="auto">
          <a:xfrm>
            <a:off x="4378325" y="2428875"/>
            <a:ext cx="50800" cy="49213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834" name="2880 Elipse">
            <a:extLst>
              <a:ext uri="{FF2B5EF4-FFF2-40B4-BE49-F238E27FC236}">
                <a16:creationId xmlns:a16="http://schemas.microsoft.com/office/drawing/2014/main" id="{65D7835B-14A7-48D8-A65D-7139948D29B5}"/>
              </a:ext>
            </a:extLst>
          </p:cNvPr>
          <p:cNvSpPr>
            <a:spLocks noChangeAspect="1"/>
          </p:cNvSpPr>
          <p:nvPr/>
        </p:nvSpPr>
        <p:spPr bwMode="auto">
          <a:xfrm>
            <a:off x="4416425" y="2466975"/>
            <a:ext cx="50800" cy="50800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835" name="2881 Elipse">
            <a:extLst>
              <a:ext uri="{FF2B5EF4-FFF2-40B4-BE49-F238E27FC236}">
                <a16:creationId xmlns:a16="http://schemas.microsoft.com/office/drawing/2014/main" id="{13BE5B66-E06E-40BA-9BAE-7E307E6FC4A0}"/>
              </a:ext>
            </a:extLst>
          </p:cNvPr>
          <p:cNvSpPr>
            <a:spLocks noChangeAspect="1"/>
          </p:cNvSpPr>
          <p:nvPr/>
        </p:nvSpPr>
        <p:spPr bwMode="auto">
          <a:xfrm>
            <a:off x="4357688" y="2478088"/>
            <a:ext cx="49212" cy="50800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836" name="2882 Elipse">
            <a:extLst>
              <a:ext uri="{FF2B5EF4-FFF2-40B4-BE49-F238E27FC236}">
                <a16:creationId xmlns:a16="http://schemas.microsoft.com/office/drawing/2014/main" id="{E974A377-F37A-45CF-B247-1EE21FE5BDCB}"/>
              </a:ext>
            </a:extLst>
          </p:cNvPr>
          <p:cNvSpPr>
            <a:spLocks noChangeAspect="1"/>
          </p:cNvSpPr>
          <p:nvPr/>
        </p:nvSpPr>
        <p:spPr bwMode="auto">
          <a:xfrm>
            <a:off x="4530725" y="2581275"/>
            <a:ext cx="50800" cy="49213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837" name="2883 Elipse">
            <a:extLst>
              <a:ext uri="{FF2B5EF4-FFF2-40B4-BE49-F238E27FC236}">
                <a16:creationId xmlns:a16="http://schemas.microsoft.com/office/drawing/2014/main" id="{2A1A63A7-EBBB-4C36-843A-83970C487A69}"/>
              </a:ext>
            </a:extLst>
          </p:cNvPr>
          <p:cNvSpPr>
            <a:spLocks noChangeAspect="1"/>
          </p:cNvSpPr>
          <p:nvPr/>
        </p:nvSpPr>
        <p:spPr bwMode="auto">
          <a:xfrm>
            <a:off x="4568825" y="2619375"/>
            <a:ext cx="50800" cy="50800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838" name="2884 Elipse">
            <a:extLst>
              <a:ext uri="{FF2B5EF4-FFF2-40B4-BE49-F238E27FC236}">
                <a16:creationId xmlns:a16="http://schemas.microsoft.com/office/drawing/2014/main" id="{4FC8BC62-B62B-4D9A-A9B4-85EF9F75A4C5}"/>
              </a:ext>
            </a:extLst>
          </p:cNvPr>
          <p:cNvSpPr>
            <a:spLocks noChangeAspect="1"/>
          </p:cNvSpPr>
          <p:nvPr/>
        </p:nvSpPr>
        <p:spPr bwMode="auto">
          <a:xfrm>
            <a:off x="4510088" y="2630488"/>
            <a:ext cx="49212" cy="50800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839" name="2885 Elipse">
            <a:extLst>
              <a:ext uri="{FF2B5EF4-FFF2-40B4-BE49-F238E27FC236}">
                <a16:creationId xmlns:a16="http://schemas.microsoft.com/office/drawing/2014/main" id="{E2CBA63D-3815-4C7D-9811-168C81E22E8A}"/>
              </a:ext>
            </a:extLst>
          </p:cNvPr>
          <p:cNvSpPr>
            <a:spLocks noChangeAspect="1"/>
          </p:cNvSpPr>
          <p:nvPr/>
        </p:nvSpPr>
        <p:spPr bwMode="auto">
          <a:xfrm>
            <a:off x="4378325" y="2643188"/>
            <a:ext cx="50800" cy="49212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840" name="2886 Elipse">
            <a:extLst>
              <a:ext uri="{FF2B5EF4-FFF2-40B4-BE49-F238E27FC236}">
                <a16:creationId xmlns:a16="http://schemas.microsoft.com/office/drawing/2014/main" id="{7B88335B-868E-4EE4-B6AE-95FDB04D6200}"/>
              </a:ext>
            </a:extLst>
          </p:cNvPr>
          <p:cNvSpPr>
            <a:spLocks noChangeAspect="1"/>
          </p:cNvSpPr>
          <p:nvPr/>
        </p:nvSpPr>
        <p:spPr bwMode="auto">
          <a:xfrm>
            <a:off x="4416425" y="2681288"/>
            <a:ext cx="50800" cy="50800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841" name="2887 Elipse">
            <a:extLst>
              <a:ext uri="{FF2B5EF4-FFF2-40B4-BE49-F238E27FC236}">
                <a16:creationId xmlns:a16="http://schemas.microsoft.com/office/drawing/2014/main" id="{4F3DA700-C00F-4737-8F51-1AA61AA754DF}"/>
              </a:ext>
            </a:extLst>
          </p:cNvPr>
          <p:cNvSpPr>
            <a:spLocks noChangeAspect="1"/>
          </p:cNvSpPr>
          <p:nvPr/>
        </p:nvSpPr>
        <p:spPr bwMode="auto">
          <a:xfrm>
            <a:off x="4357688" y="2692400"/>
            <a:ext cx="49212" cy="50800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842" name="2888 Elipse">
            <a:extLst>
              <a:ext uri="{FF2B5EF4-FFF2-40B4-BE49-F238E27FC236}">
                <a16:creationId xmlns:a16="http://schemas.microsoft.com/office/drawing/2014/main" id="{10559262-2963-43E5-88AF-CDC0850D5BF1}"/>
              </a:ext>
            </a:extLst>
          </p:cNvPr>
          <p:cNvSpPr>
            <a:spLocks noChangeAspect="1"/>
          </p:cNvSpPr>
          <p:nvPr/>
        </p:nvSpPr>
        <p:spPr bwMode="auto">
          <a:xfrm>
            <a:off x="4841875" y="1857375"/>
            <a:ext cx="49213" cy="49213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843" name="2889 Elipse">
            <a:extLst>
              <a:ext uri="{FF2B5EF4-FFF2-40B4-BE49-F238E27FC236}">
                <a16:creationId xmlns:a16="http://schemas.microsoft.com/office/drawing/2014/main" id="{D7013051-7FF6-4D4B-A193-AE9DF255112D}"/>
              </a:ext>
            </a:extLst>
          </p:cNvPr>
          <p:cNvSpPr>
            <a:spLocks noChangeAspect="1"/>
          </p:cNvSpPr>
          <p:nvPr/>
        </p:nvSpPr>
        <p:spPr bwMode="auto">
          <a:xfrm>
            <a:off x="4879975" y="1895475"/>
            <a:ext cx="49213" cy="50800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844" name="2890 Elipse">
            <a:extLst>
              <a:ext uri="{FF2B5EF4-FFF2-40B4-BE49-F238E27FC236}">
                <a16:creationId xmlns:a16="http://schemas.microsoft.com/office/drawing/2014/main" id="{0BF0D03C-99EB-4003-BCB4-3A65393566F7}"/>
              </a:ext>
            </a:extLst>
          </p:cNvPr>
          <p:cNvSpPr>
            <a:spLocks noChangeAspect="1"/>
          </p:cNvSpPr>
          <p:nvPr/>
        </p:nvSpPr>
        <p:spPr bwMode="auto">
          <a:xfrm>
            <a:off x="4819650" y="1906588"/>
            <a:ext cx="50800" cy="50800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845" name="2891 Elipse">
            <a:extLst>
              <a:ext uri="{FF2B5EF4-FFF2-40B4-BE49-F238E27FC236}">
                <a16:creationId xmlns:a16="http://schemas.microsoft.com/office/drawing/2014/main" id="{EFCBE033-5F84-4673-B39A-2DE9B6446C68}"/>
              </a:ext>
            </a:extLst>
          </p:cNvPr>
          <p:cNvSpPr>
            <a:spLocks noChangeAspect="1"/>
          </p:cNvSpPr>
          <p:nvPr/>
        </p:nvSpPr>
        <p:spPr bwMode="auto">
          <a:xfrm>
            <a:off x="4592638" y="428625"/>
            <a:ext cx="50800" cy="49213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846" name="2892 Elipse">
            <a:extLst>
              <a:ext uri="{FF2B5EF4-FFF2-40B4-BE49-F238E27FC236}">
                <a16:creationId xmlns:a16="http://schemas.microsoft.com/office/drawing/2014/main" id="{FB8DC04C-A0BC-4606-87ED-A914694110E9}"/>
              </a:ext>
            </a:extLst>
          </p:cNvPr>
          <p:cNvSpPr>
            <a:spLocks noChangeAspect="1"/>
          </p:cNvSpPr>
          <p:nvPr/>
        </p:nvSpPr>
        <p:spPr bwMode="auto">
          <a:xfrm>
            <a:off x="4630738" y="466725"/>
            <a:ext cx="50800" cy="50800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847" name="2893 Elipse">
            <a:extLst>
              <a:ext uri="{FF2B5EF4-FFF2-40B4-BE49-F238E27FC236}">
                <a16:creationId xmlns:a16="http://schemas.microsoft.com/office/drawing/2014/main" id="{80226032-F913-4CE6-A3BF-6D9DD661F31B}"/>
              </a:ext>
            </a:extLst>
          </p:cNvPr>
          <p:cNvSpPr>
            <a:spLocks noChangeAspect="1"/>
          </p:cNvSpPr>
          <p:nvPr/>
        </p:nvSpPr>
        <p:spPr bwMode="auto">
          <a:xfrm>
            <a:off x="4572000" y="477838"/>
            <a:ext cx="50800" cy="50800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848" name="2894 Elipse">
            <a:extLst>
              <a:ext uri="{FF2B5EF4-FFF2-40B4-BE49-F238E27FC236}">
                <a16:creationId xmlns:a16="http://schemas.microsoft.com/office/drawing/2014/main" id="{E26E4901-5589-4A6D-A9E9-C16F275C80F7}"/>
              </a:ext>
            </a:extLst>
          </p:cNvPr>
          <p:cNvSpPr>
            <a:spLocks noChangeAspect="1"/>
          </p:cNvSpPr>
          <p:nvPr/>
        </p:nvSpPr>
        <p:spPr bwMode="auto">
          <a:xfrm>
            <a:off x="4745038" y="581025"/>
            <a:ext cx="50800" cy="49213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849" name="2895 Elipse">
            <a:extLst>
              <a:ext uri="{FF2B5EF4-FFF2-40B4-BE49-F238E27FC236}">
                <a16:creationId xmlns:a16="http://schemas.microsoft.com/office/drawing/2014/main" id="{521588EB-E653-4459-ABA7-A41C89B47958}"/>
              </a:ext>
            </a:extLst>
          </p:cNvPr>
          <p:cNvSpPr>
            <a:spLocks noChangeAspect="1"/>
          </p:cNvSpPr>
          <p:nvPr/>
        </p:nvSpPr>
        <p:spPr bwMode="auto">
          <a:xfrm>
            <a:off x="4783138" y="619125"/>
            <a:ext cx="50800" cy="50800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850" name="2896 Elipse">
            <a:extLst>
              <a:ext uri="{FF2B5EF4-FFF2-40B4-BE49-F238E27FC236}">
                <a16:creationId xmlns:a16="http://schemas.microsoft.com/office/drawing/2014/main" id="{7399A568-5C27-4A7F-8234-93345B9C0103}"/>
              </a:ext>
            </a:extLst>
          </p:cNvPr>
          <p:cNvSpPr>
            <a:spLocks noChangeAspect="1"/>
          </p:cNvSpPr>
          <p:nvPr/>
        </p:nvSpPr>
        <p:spPr bwMode="auto">
          <a:xfrm>
            <a:off x="4724400" y="630238"/>
            <a:ext cx="50800" cy="50800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851" name="2897 Elipse">
            <a:extLst>
              <a:ext uri="{FF2B5EF4-FFF2-40B4-BE49-F238E27FC236}">
                <a16:creationId xmlns:a16="http://schemas.microsoft.com/office/drawing/2014/main" id="{1A4E1C4C-C6B8-4536-832A-18B513D803F7}"/>
              </a:ext>
            </a:extLst>
          </p:cNvPr>
          <p:cNvSpPr>
            <a:spLocks noChangeAspect="1"/>
          </p:cNvSpPr>
          <p:nvPr/>
        </p:nvSpPr>
        <p:spPr bwMode="auto">
          <a:xfrm>
            <a:off x="4897438" y="733425"/>
            <a:ext cx="50800" cy="49213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852" name="2898 Elipse">
            <a:extLst>
              <a:ext uri="{FF2B5EF4-FFF2-40B4-BE49-F238E27FC236}">
                <a16:creationId xmlns:a16="http://schemas.microsoft.com/office/drawing/2014/main" id="{D95B90B4-1753-40F2-8A73-26EBF578796E}"/>
              </a:ext>
            </a:extLst>
          </p:cNvPr>
          <p:cNvSpPr>
            <a:spLocks noChangeAspect="1"/>
          </p:cNvSpPr>
          <p:nvPr/>
        </p:nvSpPr>
        <p:spPr bwMode="auto">
          <a:xfrm>
            <a:off x="4935538" y="771525"/>
            <a:ext cx="50800" cy="50800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853" name="2899 Elipse">
            <a:extLst>
              <a:ext uri="{FF2B5EF4-FFF2-40B4-BE49-F238E27FC236}">
                <a16:creationId xmlns:a16="http://schemas.microsoft.com/office/drawing/2014/main" id="{FC6A3083-0595-453A-94AB-A43F72B4F97C}"/>
              </a:ext>
            </a:extLst>
          </p:cNvPr>
          <p:cNvSpPr>
            <a:spLocks noChangeAspect="1"/>
          </p:cNvSpPr>
          <p:nvPr/>
        </p:nvSpPr>
        <p:spPr bwMode="auto">
          <a:xfrm>
            <a:off x="4876800" y="782638"/>
            <a:ext cx="50800" cy="50800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854" name="2900 Elipse">
            <a:extLst>
              <a:ext uri="{FF2B5EF4-FFF2-40B4-BE49-F238E27FC236}">
                <a16:creationId xmlns:a16="http://schemas.microsoft.com/office/drawing/2014/main" id="{4156B820-1A53-4BE3-80D0-9EBAE96CFEAA}"/>
              </a:ext>
            </a:extLst>
          </p:cNvPr>
          <p:cNvSpPr>
            <a:spLocks noChangeAspect="1"/>
          </p:cNvSpPr>
          <p:nvPr/>
        </p:nvSpPr>
        <p:spPr bwMode="auto">
          <a:xfrm>
            <a:off x="4770438" y="428625"/>
            <a:ext cx="49212" cy="49213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855" name="2901 Elipse">
            <a:extLst>
              <a:ext uri="{FF2B5EF4-FFF2-40B4-BE49-F238E27FC236}">
                <a16:creationId xmlns:a16="http://schemas.microsoft.com/office/drawing/2014/main" id="{0C2E3C08-7ACE-4074-AA85-BC219CB39E98}"/>
              </a:ext>
            </a:extLst>
          </p:cNvPr>
          <p:cNvSpPr>
            <a:spLocks noChangeAspect="1"/>
          </p:cNvSpPr>
          <p:nvPr/>
        </p:nvSpPr>
        <p:spPr bwMode="auto">
          <a:xfrm>
            <a:off x="4808538" y="466725"/>
            <a:ext cx="49212" cy="50800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856" name="2902 Elipse">
            <a:extLst>
              <a:ext uri="{FF2B5EF4-FFF2-40B4-BE49-F238E27FC236}">
                <a16:creationId xmlns:a16="http://schemas.microsoft.com/office/drawing/2014/main" id="{E15B52DB-3F97-454A-B0A1-057248815577}"/>
              </a:ext>
            </a:extLst>
          </p:cNvPr>
          <p:cNvSpPr>
            <a:spLocks noChangeAspect="1"/>
          </p:cNvSpPr>
          <p:nvPr/>
        </p:nvSpPr>
        <p:spPr bwMode="auto">
          <a:xfrm>
            <a:off x="4748213" y="477838"/>
            <a:ext cx="50800" cy="50800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857" name="2903 Elipse">
            <a:extLst>
              <a:ext uri="{FF2B5EF4-FFF2-40B4-BE49-F238E27FC236}">
                <a16:creationId xmlns:a16="http://schemas.microsoft.com/office/drawing/2014/main" id="{507DE249-7EE2-4E2E-85C5-707CB7711E0A}"/>
              </a:ext>
            </a:extLst>
          </p:cNvPr>
          <p:cNvSpPr>
            <a:spLocks noChangeAspect="1"/>
          </p:cNvSpPr>
          <p:nvPr/>
        </p:nvSpPr>
        <p:spPr bwMode="auto">
          <a:xfrm>
            <a:off x="4922838" y="581025"/>
            <a:ext cx="49212" cy="49213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858" name="2904 Elipse">
            <a:extLst>
              <a:ext uri="{FF2B5EF4-FFF2-40B4-BE49-F238E27FC236}">
                <a16:creationId xmlns:a16="http://schemas.microsoft.com/office/drawing/2014/main" id="{C441581F-AF07-4E37-A921-CBF024B2BB1E}"/>
              </a:ext>
            </a:extLst>
          </p:cNvPr>
          <p:cNvSpPr>
            <a:spLocks noChangeAspect="1"/>
          </p:cNvSpPr>
          <p:nvPr/>
        </p:nvSpPr>
        <p:spPr bwMode="auto">
          <a:xfrm>
            <a:off x="4960938" y="619125"/>
            <a:ext cx="49212" cy="50800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859" name="2905 Elipse">
            <a:extLst>
              <a:ext uri="{FF2B5EF4-FFF2-40B4-BE49-F238E27FC236}">
                <a16:creationId xmlns:a16="http://schemas.microsoft.com/office/drawing/2014/main" id="{EE25F138-5A50-4FA8-8059-B936DC978CF3}"/>
              </a:ext>
            </a:extLst>
          </p:cNvPr>
          <p:cNvSpPr>
            <a:spLocks noChangeAspect="1"/>
          </p:cNvSpPr>
          <p:nvPr/>
        </p:nvSpPr>
        <p:spPr bwMode="auto">
          <a:xfrm>
            <a:off x="4900613" y="630238"/>
            <a:ext cx="50800" cy="50800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860" name="2906 Elipse">
            <a:extLst>
              <a:ext uri="{FF2B5EF4-FFF2-40B4-BE49-F238E27FC236}">
                <a16:creationId xmlns:a16="http://schemas.microsoft.com/office/drawing/2014/main" id="{11EFF82D-AAC2-4801-9D22-3F9F5A8D0AA8}"/>
              </a:ext>
            </a:extLst>
          </p:cNvPr>
          <p:cNvSpPr>
            <a:spLocks noChangeAspect="1"/>
          </p:cNvSpPr>
          <p:nvPr/>
        </p:nvSpPr>
        <p:spPr bwMode="auto">
          <a:xfrm>
            <a:off x="4879975" y="428625"/>
            <a:ext cx="49213" cy="49213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861" name="2907 Elipse">
            <a:extLst>
              <a:ext uri="{FF2B5EF4-FFF2-40B4-BE49-F238E27FC236}">
                <a16:creationId xmlns:a16="http://schemas.microsoft.com/office/drawing/2014/main" id="{EFF3B4D9-CD50-4355-AA22-3467F521E230}"/>
              </a:ext>
            </a:extLst>
          </p:cNvPr>
          <p:cNvSpPr>
            <a:spLocks noChangeAspect="1"/>
          </p:cNvSpPr>
          <p:nvPr/>
        </p:nvSpPr>
        <p:spPr bwMode="auto">
          <a:xfrm>
            <a:off x="4916488" y="466725"/>
            <a:ext cx="50800" cy="50800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862" name="2908 Elipse">
            <a:extLst>
              <a:ext uri="{FF2B5EF4-FFF2-40B4-BE49-F238E27FC236}">
                <a16:creationId xmlns:a16="http://schemas.microsoft.com/office/drawing/2014/main" id="{E7244C7A-3436-44A3-B429-39A9E6EF9BBA}"/>
              </a:ext>
            </a:extLst>
          </p:cNvPr>
          <p:cNvSpPr>
            <a:spLocks noChangeAspect="1"/>
          </p:cNvSpPr>
          <p:nvPr/>
        </p:nvSpPr>
        <p:spPr bwMode="auto">
          <a:xfrm>
            <a:off x="4857750" y="477838"/>
            <a:ext cx="50800" cy="50800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863" name="2909 Elipse">
            <a:extLst>
              <a:ext uri="{FF2B5EF4-FFF2-40B4-BE49-F238E27FC236}">
                <a16:creationId xmlns:a16="http://schemas.microsoft.com/office/drawing/2014/main" id="{B2473DA5-1F94-43A8-9D64-1DAE122D696F}"/>
              </a:ext>
            </a:extLst>
          </p:cNvPr>
          <p:cNvSpPr>
            <a:spLocks noChangeAspect="1"/>
          </p:cNvSpPr>
          <p:nvPr/>
        </p:nvSpPr>
        <p:spPr bwMode="auto">
          <a:xfrm>
            <a:off x="6413500" y="1500188"/>
            <a:ext cx="49213" cy="49212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864" name="2910 Elipse">
            <a:extLst>
              <a:ext uri="{FF2B5EF4-FFF2-40B4-BE49-F238E27FC236}">
                <a16:creationId xmlns:a16="http://schemas.microsoft.com/office/drawing/2014/main" id="{BB5151BA-9526-4DC4-AA9C-4BB99FD8F3B7}"/>
              </a:ext>
            </a:extLst>
          </p:cNvPr>
          <p:cNvSpPr>
            <a:spLocks noChangeAspect="1"/>
          </p:cNvSpPr>
          <p:nvPr/>
        </p:nvSpPr>
        <p:spPr bwMode="auto">
          <a:xfrm>
            <a:off x="6451600" y="1538288"/>
            <a:ext cx="49213" cy="50800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865" name="2911 Elipse">
            <a:extLst>
              <a:ext uri="{FF2B5EF4-FFF2-40B4-BE49-F238E27FC236}">
                <a16:creationId xmlns:a16="http://schemas.microsoft.com/office/drawing/2014/main" id="{F7DECE6F-6A84-4098-A379-D496286CE7FD}"/>
              </a:ext>
            </a:extLst>
          </p:cNvPr>
          <p:cNvSpPr>
            <a:spLocks noChangeAspect="1"/>
          </p:cNvSpPr>
          <p:nvPr/>
        </p:nvSpPr>
        <p:spPr bwMode="auto">
          <a:xfrm>
            <a:off x="6391275" y="1549400"/>
            <a:ext cx="50800" cy="50800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866" name="2912 Elipse">
            <a:extLst>
              <a:ext uri="{FF2B5EF4-FFF2-40B4-BE49-F238E27FC236}">
                <a16:creationId xmlns:a16="http://schemas.microsoft.com/office/drawing/2014/main" id="{A71B522C-F171-4F29-9DCA-F107716DC190}"/>
              </a:ext>
            </a:extLst>
          </p:cNvPr>
          <p:cNvSpPr>
            <a:spLocks noChangeAspect="1"/>
          </p:cNvSpPr>
          <p:nvPr/>
        </p:nvSpPr>
        <p:spPr bwMode="auto">
          <a:xfrm>
            <a:off x="6565900" y="1357313"/>
            <a:ext cx="49213" cy="49212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867" name="2913 Elipse">
            <a:extLst>
              <a:ext uri="{FF2B5EF4-FFF2-40B4-BE49-F238E27FC236}">
                <a16:creationId xmlns:a16="http://schemas.microsoft.com/office/drawing/2014/main" id="{CB27CE92-E1C2-4182-9E95-490E5281FB5A}"/>
              </a:ext>
            </a:extLst>
          </p:cNvPr>
          <p:cNvSpPr>
            <a:spLocks noChangeAspect="1"/>
          </p:cNvSpPr>
          <p:nvPr/>
        </p:nvSpPr>
        <p:spPr bwMode="auto">
          <a:xfrm>
            <a:off x="6604000" y="1395413"/>
            <a:ext cx="49213" cy="50800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868" name="2914 Elipse">
            <a:extLst>
              <a:ext uri="{FF2B5EF4-FFF2-40B4-BE49-F238E27FC236}">
                <a16:creationId xmlns:a16="http://schemas.microsoft.com/office/drawing/2014/main" id="{62A9AEB1-DB7B-4F88-BC35-221401A0E049}"/>
              </a:ext>
            </a:extLst>
          </p:cNvPr>
          <p:cNvSpPr>
            <a:spLocks noChangeAspect="1"/>
          </p:cNvSpPr>
          <p:nvPr/>
        </p:nvSpPr>
        <p:spPr bwMode="auto">
          <a:xfrm>
            <a:off x="6543675" y="1406525"/>
            <a:ext cx="50800" cy="50800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869" name="2915 Elipse">
            <a:extLst>
              <a:ext uri="{FF2B5EF4-FFF2-40B4-BE49-F238E27FC236}">
                <a16:creationId xmlns:a16="http://schemas.microsoft.com/office/drawing/2014/main" id="{B8C94E9F-EEE0-4E05-A722-FD945E8AAE06}"/>
              </a:ext>
            </a:extLst>
          </p:cNvPr>
          <p:cNvSpPr>
            <a:spLocks noChangeAspect="1"/>
          </p:cNvSpPr>
          <p:nvPr/>
        </p:nvSpPr>
        <p:spPr bwMode="auto">
          <a:xfrm>
            <a:off x="6718300" y="1214438"/>
            <a:ext cx="49213" cy="49212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870" name="2916 Elipse">
            <a:extLst>
              <a:ext uri="{FF2B5EF4-FFF2-40B4-BE49-F238E27FC236}">
                <a16:creationId xmlns:a16="http://schemas.microsoft.com/office/drawing/2014/main" id="{A192DBFB-8C5B-4384-BC48-36A352030C8E}"/>
              </a:ext>
            </a:extLst>
          </p:cNvPr>
          <p:cNvSpPr>
            <a:spLocks noChangeAspect="1"/>
          </p:cNvSpPr>
          <p:nvPr/>
        </p:nvSpPr>
        <p:spPr bwMode="auto">
          <a:xfrm>
            <a:off x="6756400" y="1252538"/>
            <a:ext cx="49213" cy="50800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871" name="2917 Elipse">
            <a:extLst>
              <a:ext uri="{FF2B5EF4-FFF2-40B4-BE49-F238E27FC236}">
                <a16:creationId xmlns:a16="http://schemas.microsoft.com/office/drawing/2014/main" id="{953E0823-FC3D-4388-A55E-9053962E889B}"/>
              </a:ext>
            </a:extLst>
          </p:cNvPr>
          <p:cNvSpPr>
            <a:spLocks noChangeAspect="1"/>
          </p:cNvSpPr>
          <p:nvPr/>
        </p:nvSpPr>
        <p:spPr bwMode="auto">
          <a:xfrm>
            <a:off x="6696075" y="1263650"/>
            <a:ext cx="50800" cy="50800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872" name="2918 Elipse">
            <a:extLst>
              <a:ext uri="{FF2B5EF4-FFF2-40B4-BE49-F238E27FC236}">
                <a16:creationId xmlns:a16="http://schemas.microsoft.com/office/drawing/2014/main" id="{BE37E20C-8BA5-4245-B37D-34B908DB0DDB}"/>
              </a:ext>
            </a:extLst>
          </p:cNvPr>
          <p:cNvSpPr>
            <a:spLocks noChangeAspect="1"/>
          </p:cNvSpPr>
          <p:nvPr/>
        </p:nvSpPr>
        <p:spPr bwMode="auto">
          <a:xfrm>
            <a:off x="6870700" y="1071563"/>
            <a:ext cx="49213" cy="49212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873" name="2919 Elipse">
            <a:extLst>
              <a:ext uri="{FF2B5EF4-FFF2-40B4-BE49-F238E27FC236}">
                <a16:creationId xmlns:a16="http://schemas.microsoft.com/office/drawing/2014/main" id="{FDB0B18A-6DF6-48CD-A247-907EC04124D8}"/>
              </a:ext>
            </a:extLst>
          </p:cNvPr>
          <p:cNvSpPr>
            <a:spLocks noChangeAspect="1"/>
          </p:cNvSpPr>
          <p:nvPr/>
        </p:nvSpPr>
        <p:spPr bwMode="auto">
          <a:xfrm>
            <a:off x="6908800" y="1109663"/>
            <a:ext cx="49213" cy="50800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874" name="2920 Elipse">
            <a:extLst>
              <a:ext uri="{FF2B5EF4-FFF2-40B4-BE49-F238E27FC236}">
                <a16:creationId xmlns:a16="http://schemas.microsoft.com/office/drawing/2014/main" id="{3F60D2E2-46D1-4AA8-93EF-C2A8D028A58B}"/>
              </a:ext>
            </a:extLst>
          </p:cNvPr>
          <p:cNvSpPr>
            <a:spLocks noChangeAspect="1"/>
          </p:cNvSpPr>
          <p:nvPr/>
        </p:nvSpPr>
        <p:spPr bwMode="auto">
          <a:xfrm>
            <a:off x="6848475" y="1120775"/>
            <a:ext cx="50800" cy="50800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875" name="2921 Elipse">
            <a:extLst>
              <a:ext uri="{FF2B5EF4-FFF2-40B4-BE49-F238E27FC236}">
                <a16:creationId xmlns:a16="http://schemas.microsoft.com/office/drawing/2014/main" id="{068CC3D9-D7A5-4985-A79B-12D1436859E5}"/>
              </a:ext>
            </a:extLst>
          </p:cNvPr>
          <p:cNvSpPr>
            <a:spLocks noChangeAspect="1"/>
          </p:cNvSpPr>
          <p:nvPr/>
        </p:nvSpPr>
        <p:spPr bwMode="auto">
          <a:xfrm>
            <a:off x="7023100" y="857250"/>
            <a:ext cx="49213" cy="49213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876" name="2922 Elipse">
            <a:extLst>
              <a:ext uri="{FF2B5EF4-FFF2-40B4-BE49-F238E27FC236}">
                <a16:creationId xmlns:a16="http://schemas.microsoft.com/office/drawing/2014/main" id="{11A143EB-A587-4895-AB92-683C8D8C216A}"/>
              </a:ext>
            </a:extLst>
          </p:cNvPr>
          <p:cNvSpPr>
            <a:spLocks noChangeAspect="1"/>
          </p:cNvSpPr>
          <p:nvPr/>
        </p:nvSpPr>
        <p:spPr bwMode="auto">
          <a:xfrm>
            <a:off x="7061200" y="895350"/>
            <a:ext cx="49213" cy="50800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877" name="2923 Elipse">
            <a:extLst>
              <a:ext uri="{FF2B5EF4-FFF2-40B4-BE49-F238E27FC236}">
                <a16:creationId xmlns:a16="http://schemas.microsoft.com/office/drawing/2014/main" id="{110F3D4E-28B7-498A-9ECD-3D1DDBD570DB}"/>
              </a:ext>
            </a:extLst>
          </p:cNvPr>
          <p:cNvSpPr>
            <a:spLocks noChangeAspect="1"/>
          </p:cNvSpPr>
          <p:nvPr/>
        </p:nvSpPr>
        <p:spPr bwMode="auto">
          <a:xfrm>
            <a:off x="7000875" y="906463"/>
            <a:ext cx="50800" cy="50800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878" name="2924 Elipse">
            <a:extLst>
              <a:ext uri="{FF2B5EF4-FFF2-40B4-BE49-F238E27FC236}">
                <a16:creationId xmlns:a16="http://schemas.microsoft.com/office/drawing/2014/main" id="{319654B8-D1F6-40A1-A1E7-4BA216E53477}"/>
              </a:ext>
            </a:extLst>
          </p:cNvPr>
          <p:cNvSpPr>
            <a:spLocks noChangeAspect="1"/>
          </p:cNvSpPr>
          <p:nvPr/>
        </p:nvSpPr>
        <p:spPr bwMode="auto">
          <a:xfrm>
            <a:off x="7175500" y="785813"/>
            <a:ext cx="49213" cy="49212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879" name="2925 Elipse">
            <a:extLst>
              <a:ext uri="{FF2B5EF4-FFF2-40B4-BE49-F238E27FC236}">
                <a16:creationId xmlns:a16="http://schemas.microsoft.com/office/drawing/2014/main" id="{50AD5DB4-128C-4FD1-9DFD-412658EB40C1}"/>
              </a:ext>
            </a:extLst>
          </p:cNvPr>
          <p:cNvSpPr>
            <a:spLocks noChangeAspect="1"/>
          </p:cNvSpPr>
          <p:nvPr/>
        </p:nvSpPr>
        <p:spPr bwMode="auto">
          <a:xfrm>
            <a:off x="7213600" y="823913"/>
            <a:ext cx="49213" cy="50800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880" name="2926 Elipse">
            <a:extLst>
              <a:ext uri="{FF2B5EF4-FFF2-40B4-BE49-F238E27FC236}">
                <a16:creationId xmlns:a16="http://schemas.microsoft.com/office/drawing/2014/main" id="{4ADC1444-5FBC-4F7F-896A-24B2A33BE846}"/>
              </a:ext>
            </a:extLst>
          </p:cNvPr>
          <p:cNvSpPr>
            <a:spLocks noChangeAspect="1"/>
          </p:cNvSpPr>
          <p:nvPr/>
        </p:nvSpPr>
        <p:spPr bwMode="auto">
          <a:xfrm>
            <a:off x="7153275" y="835025"/>
            <a:ext cx="50800" cy="50800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881" name="2927 Elipse">
            <a:extLst>
              <a:ext uri="{FF2B5EF4-FFF2-40B4-BE49-F238E27FC236}">
                <a16:creationId xmlns:a16="http://schemas.microsoft.com/office/drawing/2014/main" id="{E1218012-DC0E-440D-BEC3-77B97A3C43C4}"/>
              </a:ext>
            </a:extLst>
          </p:cNvPr>
          <p:cNvSpPr>
            <a:spLocks noChangeAspect="1"/>
          </p:cNvSpPr>
          <p:nvPr/>
        </p:nvSpPr>
        <p:spPr bwMode="auto">
          <a:xfrm>
            <a:off x="7327900" y="571500"/>
            <a:ext cx="49213" cy="49213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882" name="2928 Elipse">
            <a:extLst>
              <a:ext uri="{FF2B5EF4-FFF2-40B4-BE49-F238E27FC236}">
                <a16:creationId xmlns:a16="http://schemas.microsoft.com/office/drawing/2014/main" id="{B3B3B305-5891-4A74-B9C2-EEF0EE0529AC}"/>
              </a:ext>
            </a:extLst>
          </p:cNvPr>
          <p:cNvSpPr>
            <a:spLocks noChangeAspect="1"/>
          </p:cNvSpPr>
          <p:nvPr/>
        </p:nvSpPr>
        <p:spPr bwMode="auto">
          <a:xfrm>
            <a:off x="7366000" y="609600"/>
            <a:ext cx="49213" cy="50800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883" name="2929 Elipse">
            <a:extLst>
              <a:ext uri="{FF2B5EF4-FFF2-40B4-BE49-F238E27FC236}">
                <a16:creationId xmlns:a16="http://schemas.microsoft.com/office/drawing/2014/main" id="{4C463132-9E48-41FB-B8F9-74BCEB786F10}"/>
              </a:ext>
            </a:extLst>
          </p:cNvPr>
          <p:cNvSpPr>
            <a:spLocks noChangeAspect="1"/>
          </p:cNvSpPr>
          <p:nvPr/>
        </p:nvSpPr>
        <p:spPr bwMode="auto">
          <a:xfrm>
            <a:off x="7305675" y="620713"/>
            <a:ext cx="50800" cy="50800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884" name="2930 Elipse">
            <a:extLst>
              <a:ext uri="{FF2B5EF4-FFF2-40B4-BE49-F238E27FC236}">
                <a16:creationId xmlns:a16="http://schemas.microsoft.com/office/drawing/2014/main" id="{5D16C77C-C8D5-481D-8845-2A633330F67B}"/>
              </a:ext>
            </a:extLst>
          </p:cNvPr>
          <p:cNvSpPr>
            <a:spLocks noChangeAspect="1"/>
          </p:cNvSpPr>
          <p:nvPr/>
        </p:nvSpPr>
        <p:spPr bwMode="auto">
          <a:xfrm>
            <a:off x="7480300" y="428625"/>
            <a:ext cx="49213" cy="49213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885" name="2931 Elipse">
            <a:extLst>
              <a:ext uri="{FF2B5EF4-FFF2-40B4-BE49-F238E27FC236}">
                <a16:creationId xmlns:a16="http://schemas.microsoft.com/office/drawing/2014/main" id="{067FF31F-A0EB-46A1-9725-2CF380E01D15}"/>
              </a:ext>
            </a:extLst>
          </p:cNvPr>
          <p:cNvSpPr>
            <a:spLocks noChangeAspect="1"/>
          </p:cNvSpPr>
          <p:nvPr/>
        </p:nvSpPr>
        <p:spPr bwMode="auto">
          <a:xfrm>
            <a:off x="7518400" y="466725"/>
            <a:ext cx="49213" cy="50800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886" name="2932 Elipse">
            <a:extLst>
              <a:ext uri="{FF2B5EF4-FFF2-40B4-BE49-F238E27FC236}">
                <a16:creationId xmlns:a16="http://schemas.microsoft.com/office/drawing/2014/main" id="{0EB14236-F3B5-4BB4-A194-327C5B3367CB}"/>
              </a:ext>
            </a:extLst>
          </p:cNvPr>
          <p:cNvSpPr>
            <a:spLocks noChangeAspect="1"/>
          </p:cNvSpPr>
          <p:nvPr/>
        </p:nvSpPr>
        <p:spPr bwMode="auto">
          <a:xfrm>
            <a:off x="7458075" y="477838"/>
            <a:ext cx="50800" cy="50800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887" name="2933 Elipse">
            <a:extLst>
              <a:ext uri="{FF2B5EF4-FFF2-40B4-BE49-F238E27FC236}">
                <a16:creationId xmlns:a16="http://schemas.microsoft.com/office/drawing/2014/main" id="{9C2572EC-9A00-4B38-AC73-D4DA184FF2F1}"/>
              </a:ext>
            </a:extLst>
          </p:cNvPr>
          <p:cNvSpPr>
            <a:spLocks noChangeAspect="1"/>
          </p:cNvSpPr>
          <p:nvPr/>
        </p:nvSpPr>
        <p:spPr bwMode="auto">
          <a:xfrm>
            <a:off x="7165975" y="214313"/>
            <a:ext cx="49213" cy="49212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888" name="2934 Elipse">
            <a:extLst>
              <a:ext uri="{FF2B5EF4-FFF2-40B4-BE49-F238E27FC236}">
                <a16:creationId xmlns:a16="http://schemas.microsoft.com/office/drawing/2014/main" id="{727752DE-F58E-48AD-97C1-8A25479E3C22}"/>
              </a:ext>
            </a:extLst>
          </p:cNvPr>
          <p:cNvSpPr>
            <a:spLocks noChangeAspect="1"/>
          </p:cNvSpPr>
          <p:nvPr/>
        </p:nvSpPr>
        <p:spPr bwMode="auto">
          <a:xfrm>
            <a:off x="7202488" y="252413"/>
            <a:ext cx="50800" cy="50800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889" name="2935 Elipse">
            <a:extLst>
              <a:ext uri="{FF2B5EF4-FFF2-40B4-BE49-F238E27FC236}">
                <a16:creationId xmlns:a16="http://schemas.microsoft.com/office/drawing/2014/main" id="{EEEA180B-71E2-4CC6-8ED8-9006CC8F3ED4}"/>
              </a:ext>
            </a:extLst>
          </p:cNvPr>
          <p:cNvSpPr>
            <a:spLocks noChangeAspect="1"/>
          </p:cNvSpPr>
          <p:nvPr/>
        </p:nvSpPr>
        <p:spPr bwMode="auto">
          <a:xfrm>
            <a:off x="7143750" y="263525"/>
            <a:ext cx="50800" cy="50800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890" name="2936 Elipse">
            <a:extLst>
              <a:ext uri="{FF2B5EF4-FFF2-40B4-BE49-F238E27FC236}">
                <a16:creationId xmlns:a16="http://schemas.microsoft.com/office/drawing/2014/main" id="{85802853-7A7F-46E4-95D9-00DEFC363393}"/>
              </a:ext>
            </a:extLst>
          </p:cNvPr>
          <p:cNvSpPr>
            <a:spLocks noChangeAspect="1"/>
          </p:cNvSpPr>
          <p:nvPr/>
        </p:nvSpPr>
        <p:spPr bwMode="auto">
          <a:xfrm>
            <a:off x="7127875" y="400050"/>
            <a:ext cx="49213" cy="49213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891" name="2937 Elipse">
            <a:extLst>
              <a:ext uri="{FF2B5EF4-FFF2-40B4-BE49-F238E27FC236}">
                <a16:creationId xmlns:a16="http://schemas.microsoft.com/office/drawing/2014/main" id="{909BA6AB-D8D1-4D59-9F4F-57103E750DE6}"/>
              </a:ext>
            </a:extLst>
          </p:cNvPr>
          <p:cNvSpPr>
            <a:spLocks noChangeAspect="1"/>
          </p:cNvSpPr>
          <p:nvPr/>
        </p:nvSpPr>
        <p:spPr bwMode="auto">
          <a:xfrm>
            <a:off x="7165975" y="438150"/>
            <a:ext cx="49213" cy="50800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892" name="2938 Elipse">
            <a:extLst>
              <a:ext uri="{FF2B5EF4-FFF2-40B4-BE49-F238E27FC236}">
                <a16:creationId xmlns:a16="http://schemas.microsoft.com/office/drawing/2014/main" id="{554E8679-737D-402D-A3B0-9885E76AB2AF}"/>
              </a:ext>
            </a:extLst>
          </p:cNvPr>
          <p:cNvSpPr>
            <a:spLocks noChangeAspect="1"/>
          </p:cNvSpPr>
          <p:nvPr/>
        </p:nvSpPr>
        <p:spPr bwMode="auto">
          <a:xfrm>
            <a:off x="7105650" y="449263"/>
            <a:ext cx="50800" cy="50800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893" name="2939 Elipse">
            <a:extLst>
              <a:ext uri="{FF2B5EF4-FFF2-40B4-BE49-F238E27FC236}">
                <a16:creationId xmlns:a16="http://schemas.microsoft.com/office/drawing/2014/main" id="{2DCB9936-C5D0-4327-8CAC-0D675A60A0A9}"/>
              </a:ext>
            </a:extLst>
          </p:cNvPr>
          <p:cNvSpPr>
            <a:spLocks noChangeAspect="1"/>
          </p:cNvSpPr>
          <p:nvPr/>
        </p:nvSpPr>
        <p:spPr bwMode="auto">
          <a:xfrm>
            <a:off x="7165975" y="614363"/>
            <a:ext cx="49213" cy="49212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894" name="2940 Elipse">
            <a:extLst>
              <a:ext uri="{FF2B5EF4-FFF2-40B4-BE49-F238E27FC236}">
                <a16:creationId xmlns:a16="http://schemas.microsoft.com/office/drawing/2014/main" id="{3594BCB3-2CDF-41FC-8AEA-2D87434FA94C}"/>
              </a:ext>
            </a:extLst>
          </p:cNvPr>
          <p:cNvSpPr>
            <a:spLocks noChangeAspect="1"/>
          </p:cNvSpPr>
          <p:nvPr/>
        </p:nvSpPr>
        <p:spPr bwMode="auto">
          <a:xfrm>
            <a:off x="7202488" y="652463"/>
            <a:ext cx="50800" cy="50800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895" name="2941 Elipse">
            <a:extLst>
              <a:ext uri="{FF2B5EF4-FFF2-40B4-BE49-F238E27FC236}">
                <a16:creationId xmlns:a16="http://schemas.microsoft.com/office/drawing/2014/main" id="{96720C86-1F96-4BC3-BB27-978B24F00E4A}"/>
              </a:ext>
            </a:extLst>
          </p:cNvPr>
          <p:cNvSpPr>
            <a:spLocks noChangeAspect="1"/>
          </p:cNvSpPr>
          <p:nvPr/>
        </p:nvSpPr>
        <p:spPr bwMode="auto">
          <a:xfrm>
            <a:off x="7143750" y="663575"/>
            <a:ext cx="50800" cy="50800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896" name="2942 Elipse">
            <a:extLst>
              <a:ext uri="{FF2B5EF4-FFF2-40B4-BE49-F238E27FC236}">
                <a16:creationId xmlns:a16="http://schemas.microsoft.com/office/drawing/2014/main" id="{28A8DAE0-6DC6-4411-966B-68C71B2264E3}"/>
              </a:ext>
            </a:extLst>
          </p:cNvPr>
          <p:cNvSpPr>
            <a:spLocks noChangeAspect="1"/>
          </p:cNvSpPr>
          <p:nvPr/>
        </p:nvSpPr>
        <p:spPr bwMode="auto">
          <a:xfrm>
            <a:off x="7199313" y="900113"/>
            <a:ext cx="49212" cy="49212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897" name="2943 Elipse">
            <a:extLst>
              <a:ext uri="{FF2B5EF4-FFF2-40B4-BE49-F238E27FC236}">
                <a16:creationId xmlns:a16="http://schemas.microsoft.com/office/drawing/2014/main" id="{14EF7FA0-EEF0-4DE4-95F4-9A52C414F5D3}"/>
              </a:ext>
            </a:extLst>
          </p:cNvPr>
          <p:cNvSpPr>
            <a:spLocks noChangeAspect="1"/>
          </p:cNvSpPr>
          <p:nvPr/>
        </p:nvSpPr>
        <p:spPr bwMode="auto">
          <a:xfrm>
            <a:off x="7237413" y="938213"/>
            <a:ext cx="49212" cy="50800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898" name="2944 Elipse">
            <a:extLst>
              <a:ext uri="{FF2B5EF4-FFF2-40B4-BE49-F238E27FC236}">
                <a16:creationId xmlns:a16="http://schemas.microsoft.com/office/drawing/2014/main" id="{ACB5433E-FA81-408F-86B4-5854A84A8F55}"/>
              </a:ext>
            </a:extLst>
          </p:cNvPr>
          <p:cNvSpPr>
            <a:spLocks noChangeAspect="1"/>
          </p:cNvSpPr>
          <p:nvPr/>
        </p:nvSpPr>
        <p:spPr bwMode="auto">
          <a:xfrm>
            <a:off x="7177088" y="949325"/>
            <a:ext cx="50800" cy="50800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899" name="2945 Elipse">
            <a:extLst>
              <a:ext uri="{FF2B5EF4-FFF2-40B4-BE49-F238E27FC236}">
                <a16:creationId xmlns:a16="http://schemas.microsoft.com/office/drawing/2014/main" id="{FFBFDC80-7CD7-42D6-AC71-890AEE02329F}"/>
              </a:ext>
            </a:extLst>
          </p:cNvPr>
          <p:cNvSpPr>
            <a:spLocks noChangeAspect="1"/>
          </p:cNvSpPr>
          <p:nvPr/>
        </p:nvSpPr>
        <p:spPr bwMode="auto">
          <a:xfrm>
            <a:off x="7237413" y="1185863"/>
            <a:ext cx="49212" cy="49212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900" name="2946 Elipse">
            <a:extLst>
              <a:ext uri="{FF2B5EF4-FFF2-40B4-BE49-F238E27FC236}">
                <a16:creationId xmlns:a16="http://schemas.microsoft.com/office/drawing/2014/main" id="{D7B49707-511A-4563-95C0-7F3847600B9C}"/>
              </a:ext>
            </a:extLst>
          </p:cNvPr>
          <p:cNvSpPr>
            <a:spLocks noChangeAspect="1"/>
          </p:cNvSpPr>
          <p:nvPr/>
        </p:nvSpPr>
        <p:spPr bwMode="auto">
          <a:xfrm>
            <a:off x="7273925" y="1223963"/>
            <a:ext cx="50800" cy="50800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901" name="2947 Elipse">
            <a:extLst>
              <a:ext uri="{FF2B5EF4-FFF2-40B4-BE49-F238E27FC236}">
                <a16:creationId xmlns:a16="http://schemas.microsoft.com/office/drawing/2014/main" id="{A1B82455-CB6B-45EF-ADC7-8A009AFA4D46}"/>
              </a:ext>
            </a:extLst>
          </p:cNvPr>
          <p:cNvSpPr>
            <a:spLocks noChangeAspect="1"/>
          </p:cNvSpPr>
          <p:nvPr/>
        </p:nvSpPr>
        <p:spPr bwMode="auto">
          <a:xfrm>
            <a:off x="7215188" y="1235075"/>
            <a:ext cx="50800" cy="50800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902" name="2948 Elipse">
            <a:extLst>
              <a:ext uri="{FF2B5EF4-FFF2-40B4-BE49-F238E27FC236}">
                <a16:creationId xmlns:a16="http://schemas.microsoft.com/office/drawing/2014/main" id="{AF5EBA16-763D-4349-98A3-3942F318E492}"/>
              </a:ext>
            </a:extLst>
          </p:cNvPr>
          <p:cNvSpPr>
            <a:spLocks noChangeAspect="1"/>
          </p:cNvSpPr>
          <p:nvPr/>
        </p:nvSpPr>
        <p:spPr bwMode="auto">
          <a:xfrm>
            <a:off x="7237413" y="1400175"/>
            <a:ext cx="49212" cy="49213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903" name="2949 Elipse">
            <a:extLst>
              <a:ext uri="{FF2B5EF4-FFF2-40B4-BE49-F238E27FC236}">
                <a16:creationId xmlns:a16="http://schemas.microsoft.com/office/drawing/2014/main" id="{272EEDDD-D954-475F-8077-395D3DE53CF1}"/>
              </a:ext>
            </a:extLst>
          </p:cNvPr>
          <p:cNvSpPr>
            <a:spLocks noChangeAspect="1"/>
          </p:cNvSpPr>
          <p:nvPr/>
        </p:nvSpPr>
        <p:spPr bwMode="auto">
          <a:xfrm>
            <a:off x="7273925" y="1438275"/>
            <a:ext cx="50800" cy="50800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904" name="2950 Elipse">
            <a:extLst>
              <a:ext uri="{FF2B5EF4-FFF2-40B4-BE49-F238E27FC236}">
                <a16:creationId xmlns:a16="http://schemas.microsoft.com/office/drawing/2014/main" id="{DCEAD9EA-EBFD-4EC0-92FD-4DF520F3630C}"/>
              </a:ext>
            </a:extLst>
          </p:cNvPr>
          <p:cNvSpPr>
            <a:spLocks noChangeAspect="1"/>
          </p:cNvSpPr>
          <p:nvPr/>
        </p:nvSpPr>
        <p:spPr bwMode="auto">
          <a:xfrm>
            <a:off x="7215188" y="1449388"/>
            <a:ext cx="50800" cy="50800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905" name="2951 Elipse">
            <a:extLst>
              <a:ext uri="{FF2B5EF4-FFF2-40B4-BE49-F238E27FC236}">
                <a16:creationId xmlns:a16="http://schemas.microsoft.com/office/drawing/2014/main" id="{8DCEB4BB-B36B-44C5-BC21-D1DB801F3B5C}"/>
              </a:ext>
            </a:extLst>
          </p:cNvPr>
          <p:cNvSpPr>
            <a:spLocks noChangeAspect="1"/>
          </p:cNvSpPr>
          <p:nvPr/>
        </p:nvSpPr>
        <p:spPr bwMode="auto">
          <a:xfrm>
            <a:off x="7237413" y="1614488"/>
            <a:ext cx="49212" cy="49212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906" name="2952 Elipse">
            <a:extLst>
              <a:ext uri="{FF2B5EF4-FFF2-40B4-BE49-F238E27FC236}">
                <a16:creationId xmlns:a16="http://schemas.microsoft.com/office/drawing/2014/main" id="{933D0DD2-D202-45B6-9A1E-7068E0F15FEF}"/>
              </a:ext>
            </a:extLst>
          </p:cNvPr>
          <p:cNvSpPr>
            <a:spLocks noChangeAspect="1"/>
          </p:cNvSpPr>
          <p:nvPr/>
        </p:nvSpPr>
        <p:spPr bwMode="auto">
          <a:xfrm>
            <a:off x="7273925" y="1652588"/>
            <a:ext cx="50800" cy="50800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907" name="2953 Elipse">
            <a:extLst>
              <a:ext uri="{FF2B5EF4-FFF2-40B4-BE49-F238E27FC236}">
                <a16:creationId xmlns:a16="http://schemas.microsoft.com/office/drawing/2014/main" id="{139B22DD-BA71-465A-B363-287A5956B386}"/>
              </a:ext>
            </a:extLst>
          </p:cNvPr>
          <p:cNvSpPr>
            <a:spLocks noChangeAspect="1"/>
          </p:cNvSpPr>
          <p:nvPr/>
        </p:nvSpPr>
        <p:spPr bwMode="auto">
          <a:xfrm>
            <a:off x="7215188" y="1663700"/>
            <a:ext cx="50800" cy="50800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908" name="2954 Elipse">
            <a:extLst>
              <a:ext uri="{FF2B5EF4-FFF2-40B4-BE49-F238E27FC236}">
                <a16:creationId xmlns:a16="http://schemas.microsoft.com/office/drawing/2014/main" id="{1A4D33A5-0C66-4BCD-9742-4733D1E30E11}"/>
              </a:ext>
            </a:extLst>
          </p:cNvPr>
          <p:cNvSpPr>
            <a:spLocks noChangeAspect="1"/>
          </p:cNvSpPr>
          <p:nvPr/>
        </p:nvSpPr>
        <p:spPr bwMode="auto">
          <a:xfrm>
            <a:off x="7237413" y="1828800"/>
            <a:ext cx="49212" cy="49213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909" name="2955 Elipse">
            <a:extLst>
              <a:ext uri="{FF2B5EF4-FFF2-40B4-BE49-F238E27FC236}">
                <a16:creationId xmlns:a16="http://schemas.microsoft.com/office/drawing/2014/main" id="{A6605DA8-D229-4567-AFD9-C1B9D38ABAF3}"/>
              </a:ext>
            </a:extLst>
          </p:cNvPr>
          <p:cNvSpPr>
            <a:spLocks noChangeAspect="1"/>
          </p:cNvSpPr>
          <p:nvPr/>
        </p:nvSpPr>
        <p:spPr bwMode="auto">
          <a:xfrm>
            <a:off x="7273925" y="1866900"/>
            <a:ext cx="50800" cy="50800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910" name="2956 Elipse">
            <a:extLst>
              <a:ext uri="{FF2B5EF4-FFF2-40B4-BE49-F238E27FC236}">
                <a16:creationId xmlns:a16="http://schemas.microsoft.com/office/drawing/2014/main" id="{9AA9DDA1-6396-4332-A72D-D165EB528E05}"/>
              </a:ext>
            </a:extLst>
          </p:cNvPr>
          <p:cNvSpPr>
            <a:spLocks noChangeAspect="1"/>
          </p:cNvSpPr>
          <p:nvPr/>
        </p:nvSpPr>
        <p:spPr bwMode="auto">
          <a:xfrm>
            <a:off x="7215188" y="1878013"/>
            <a:ext cx="50800" cy="50800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911" name="2957 Elipse">
            <a:extLst>
              <a:ext uri="{FF2B5EF4-FFF2-40B4-BE49-F238E27FC236}">
                <a16:creationId xmlns:a16="http://schemas.microsoft.com/office/drawing/2014/main" id="{7CEB93AC-03DD-45B0-AB9B-FB2989B267D5}"/>
              </a:ext>
            </a:extLst>
          </p:cNvPr>
          <p:cNvSpPr>
            <a:spLocks noChangeAspect="1"/>
          </p:cNvSpPr>
          <p:nvPr/>
        </p:nvSpPr>
        <p:spPr bwMode="auto">
          <a:xfrm>
            <a:off x="7165975" y="2114550"/>
            <a:ext cx="49213" cy="49213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912" name="2958 Elipse">
            <a:extLst>
              <a:ext uri="{FF2B5EF4-FFF2-40B4-BE49-F238E27FC236}">
                <a16:creationId xmlns:a16="http://schemas.microsoft.com/office/drawing/2014/main" id="{49217EDF-F789-4065-B1E3-EF14A2D45AA9}"/>
              </a:ext>
            </a:extLst>
          </p:cNvPr>
          <p:cNvSpPr>
            <a:spLocks noChangeAspect="1"/>
          </p:cNvSpPr>
          <p:nvPr/>
        </p:nvSpPr>
        <p:spPr bwMode="auto">
          <a:xfrm>
            <a:off x="7202488" y="2152650"/>
            <a:ext cx="50800" cy="50800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913" name="2959 Elipse">
            <a:extLst>
              <a:ext uri="{FF2B5EF4-FFF2-40B4-BE49-F238E27FC236}">
                <a16:creationId xmlns:a16="http://schemas.microsoft.com/office/drawing/2014/main" id="{48614046-17CB-437D-9D72-00EAACC58563}"/>
              </a:ext>
            </a:extLst>
          </p:cNvPr>
          <p:cNvSpPr>
            <a:spLocks noChangeAspect="1"/>
          </p:cNvSpPr>
          <p:nvPr/>
        </p:nvSpPr>
        <p:spPr bwMode="auto">
          <a:xfrm>
            <a:off x="7143750" y="2163763"/>
            <a:ext cx="50800" cy="50800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914" name="2960 Elipse">
            <a:extLst>
              <a:ext uri="{FF2B5EF4-FFF2-40B4-BE49-F238E27FC236}">
                <a16:creationId xmlns:a16="http://schemas.microsoft.com/office/drawing/2014/main" id="{E49562CD-A05F-4A1A-AD7D-215FEB376B59}"/>
              </a:ext>
            </a:extLst>
          </p:cNvPr>
          <p:cNvSpPr>
            <a:spLocks noChangeAspect="1"/>
          </p:cNvSpPr>
          <p:nvPr/>
        </p:nvSpPr>
        <p:spPr bwMode="auto">
          <a:xfrm>
            <a:off x="7165975" y="2328863"/>
            <a:ext cx="49213" cy="49212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915" name="2961 Elipse">
            <a:extLst>
              <a:ext uri="{FF2B5EF4-FFF2-40B4-BE49-F238E27FC236}">
                <a16:creationId xmlns:a16="http://schemas.microsoft.com/office/drawing/2014/main" id="{25C1935A-5CAB-4EBB-A047-83B5EAE3379F}"/>
              </a:ext>
            </a:extLst>
          </p:cNvPr>
          <p:cNvSpPr>
            <a:spLocks noChangeAspect="1"/>
          </p:cNvSpPr>
          <p:nvPr/>
        </p:nvSpPr>
        <p:spPr bwMode="auto">
          <a:xfrm>
            <a:off x="7202488" y="2366963"/>
            <a:ext cx="50800" cy="50800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916" name="2962 Elipse">
            <a:extLst>
              <a:ext uri="{FF2B5EF4-FFF2-40B4-BE49-F238E27FC236}">
                <a16:creationId xmlns:a16="http://schemas.microsoft.com/office/drawing/2014/main" id="{55736FAC-CE69-41B7-91F7-0F4AC5B9BB8A}"/>
              </a:ext>
            </a:extLst>
          </p:cNvPr>
          <p:cNvSpPr>
            <a:spLocks noChangeAspect="1"/>
          </p:cNvSpPr>
          <p:nvPr/>
        </p:nvSpPr>
        <p:spPr bwMode="auto">
          <a:xfrm>
            <a:off x="7143750" y="2378075"/>
            <a:ext cx="50800" cy="50800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917" name="2963 Elipse">
            <a:extLst>
              <a:ext uri="{FF2B5EF4-FFF2-40B4-BE49-F238E27FC236}">
                <a16:creationId xmlns:a16="http://schemas.microsoft.com/office/drawing/2014/main" id="{317848EF-4328-4B77-B734-48E2253EF407}"/>
              </a:ext>
            </a:extLst>
          </p:cNvPr>
          <p:cNvSpPr>
            <a:spLocks noChangeAspect="1"/>
          </p:cNvSpPr>
          <p:nvPr/>
        </p:nvSpPr>
        <p:spPr bwMode="auto">
          <a:xfrm>
            <a:off x="7165975" y="2543175"/>
            <a:ext cx="49213" cy="49213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918" name="2964 Elipse">
            <a:extLst>
              <a:ext uri="{FF2B5EF4-FFF2-40B4-BE49-F238E27FC236}">
                <a16:creationId xmlns:a16="http://schemas.microsoft.com/office/drawing/2014/main" id="{8A627070-B597-4CF7-B235-E303E119B7DB}"/>
              </a:ext>
            </a:extLst>
          </p:cNvPr>
          <p:cNvSpPr>
            <a:spLocks noChangeAspect="1"/>
          </p:cNvSpPr>
          <p:nvPr/>
        </p:nvSpPr>
        <p:spPr bwMode="auto">
          <a:xfrm>
            <a:off x="7202488" y="2581275"/>
            <a:ext cx="50800" cy="50800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919" name="2965 Elipse">
            <a:extLst>
              <a:ext uri="{FF2B5EF4-FFF2-40B4-BE49-F238E27FC236}">
                <a16:creationId xmlns:a16="http://schemas.microsoft.com/office/drawing/2014/main" id="{F77E6C1C-296C-47B3-BF4F-85550DCA43BF}"/>
              </a:ext>
            </a:extLst>
          </p:cNvPr>
          <p:cNvSpPr>
            <a:spLocks noChangeAspect="1"/>
          </p:cNvSpPr>
          <p:nvPr/>
        </p:nvSpPr>
        <p:spPr bwMode="auto">
          <a:xfrm>
            <a:off x="7143750" y="2592388"/>
            <a:ext cx="50800" cy="50800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920" name="2966 Elipse">
            <a:extLst>
              <a:ext uri="{FF2B5EF4-FFF2-40B4-BE49-F238E27FC236}">
                <a16:creationId xmlns:a16="http://schemas.microsoft.com/office/drawing/2014/main" id="{229B2D3D-3244-425B-9360-3F629E4FD14C}"/>
              </a:ext>
            </a:extLst>
          </p:cNvPr>
          <p:cNvSpPr>
            <a:spLocks noChangeAspect="1"/>
          </p:cNvSpPr>
          <p:nvPr/>
        </p:nvSpPr>
        <p:spPr bwMode="auto">
          <a:xfrm>
            <a:off x="7165975" y="2695575"/>
            <a:ext cx="49213" cy="49213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921" name="2967 Elipse">
            <a:extLst>
              <a:ext uri="{FF2B5EF4-FFF2-40B4-BE49-F238E27FC236}">
                <a16:creationId xmlns:a16="http://schemas.microsoft.com/office/drawing/2014/main" id="{89233DA4-E0FC-4643-B625-AD7D23B649E6}"/>
              </a:ext>
            </a:extLst>
          </p:cNvPr>
          <p:cNvSpPr>
            <a:spLocks noChangeAspect="1"/>
          </p:cNvSpPr>
          <p:nvPr/>
        </p:nvSpPr>
        <p:spPr bwMode="auto">
          <a:xfrm>
            <a:off x="7202488" y="2733675"/>
            <a:ext cx="50800" cy="50800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922" name="2968 Elipse">
            <a:extLst>
              <a:ext uri="{FF2B5EF4-FFF2-40B4-BE49-F238E27FC236}">
                <a16:creationId xmlns:a16="http://schemas.microsoft.com/office/drawing/2014/main" id="{9B5DC91A-9D99-4F1B-918F-56E4252CA5C5}"/>
              </a:ext>
            </a:extLst>
          </p:cNvPr>
          <p:cNvSpPr>
            <a:spLocks noChangeAspect="1"/>
          </p:cNvSpPr>
          <p:nvPr/>
        </p:nvSpPr>
        <p:spPr bwMode="auto">
          <a:xfrm>
            <a:off x="7143750" y="2744788"/>
            <a:ext cx="50800" cy="50800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923" name="2969 Elipse">
            <a:extLst>
              <a:ext uri="{FF2B5EF4-FFF2-40B4-BE49-F238E27FC236}">
                <a16:creationId xmlns:a16="http://schemas.microsoft.com/office/drawing/2014/main" id="{5EA402E9-58AE-4446-81E9-5F6E737A73A3}"/>
              </a:ext>
            </a:extLst>
          </p:cNvPr>
          <p:cNvSpPr>
            <a:spLocks noChangeAspect="1"/>
          </p:cNvSpPr>
          <p:nvPr/>
        </p:nvSpPr>
        <p:spPr bwMode="auto">
          <a:xfrm>
            <a:off x="7318375" y="2071688"/>
            <a:ext cx="49213" cy="49212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924" name="2970 Elipse">
            <a:extLst>
              <a:ext uri="{FF2B5EF4-FFF2-40B4-BE49-F238E27FC236}">
                <a16:creationId xmlns:a16="http://schemas.microsoft.com/office/drawing/2014/main" id="{697B412F-8453-41EE-A53E-CE3E8406E84F}"/>
              </a:ext>
            </a:extLst>
          </p:cNvPr>
          <p:cNvSpPr>
            <a:spLocks noChangeAspect="1"/>
          </p:cNvSpPr>
          <p:nvPr/>
        </p:nvSpPr>
        <p:spPr bwMode="auto">
          <a:xfrm>
            <a:off x="7354888" y="2109788"/>
            <a:ext cx="50800" cy="50800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925" name="2971 Elipse">
            <a:extLst>
              <a:ext uri="{FF2B5EF4-FFF2-40B4-BE49-F238E27FC236}">
                <a16:creationId xmlns:a16="http://schemas.microsoft.com/office/drawing/2014/main" id="{979082C5-AC92-4361-8383-70F9B6EF6C4F}"/>
              </a:ext>
            </a:extLst>
          </p:cNvPr>
          <p:cNvSpPr>
            <a:spLocks noChangeAspect="1"/>
          </p:cNvSpPr>
          <p:nvPr/>
        </p:nvSpPr>
        <p:spPr bwMode="auto">
          <a:xfrm>
            <a:off x="7296150" y="2120900"/>
            <a:ext cx="50800" cy="50800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926" name="2972 Elipse">
            <a:extLst>
              <a:ext uri="{FF2B5EF4-FFF2-40B4-BE49-F238E27FC236}">
                <a16:creationId xmlns:a16="http://schemas.microsoft.com/office/drawing/2014/main" id="{194576C5-95A5-4A9E-86C6-9EAF68E1905C}"/>
              </a:ext>
            </a:extLst>
          </p:cNvPr>
          <p:cNvSpPr>
            <a:spLocks noChangeAspect="1"/>
          </p:cNvSpPr>
          <p:nvPr/>
        </p:nvSpPr>
        <p:spPr bwMode="auto">
          <a:xfrm>
            <a:off x="7470775" y="2000250"/>
            <a:ext cx="49213" cy="49213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927" name="2973 Elipse">
            <a:extLst>
              <a:ext uri="{FF2B5EF4-FFF2-40B4-BE49-F238E27FC236}">
                <a16:creationId xmlns:a16="http://schemas.microsoft.com/office/drawing/2014/main" id="{102E2D7C-CFA2-4EAB-A880-CBC62AFEBDA4}"/>
              </a:ext>
            </a:extLst>
          </p:cNvPr>
          <p:cNvSpPr>
            <a:spLocks noChangeAspect="1"/>
          </p:cNvSpPr>
          <p:nvPr/>
        </p:nvSpPr>
        <p:spPr bwMode="auto">
          <a:xfrm>
            <a:off x="7507288" y="2038350"/>
            <a:ext cx="50800" cy="50800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928" name="2974 Elipse">
            <a:extLst>
              <a:ext uri="{FF2B5EF4-FFF2-40B4-BE49-F238E27FC236}">
                <a16:creationId xmlns:a16="http://schemas.microsoft.com/office/drawing/2014/main" id="{3BC3ADDA-D587-4111-B026-85CA1E8D27F8}"/>
              </a:ext>
            </a:extLst>
          </p:cNvPr>
          <p:cNvSpPr>
            <a:spLocks noChangeAspect="1"/>
          </p:cNvSpPr>
          <p:nvPr/>
        </p:nvSpPr>
        <p:spPr bwMode="auto">
          <a:xfrm>
            <a:off x="7448550" y="2049463"/>
            <a:ext cx="50800" cy="50800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929" name="2975 Elipse">
            <a:extLst>
              <a:ext uri="{FF2B5EF4-FFF2-40B4-BE49-F238E27FC236}">
                <a16:creationId xmlns:a16="http://schemas.microsoft.com/office/drawing/2014/main" id="{5726D9F3-7636-4ED5-A236-B2AB5815CF05}"/>
              </a:ext>
            </a:extLst>
          </p:cNvPr>
          <p:cNvSpPr>
            <a:spLocks noChangeAspect="1"/>
          </p:cNvSpPr>
          <p:nvPr/>
        </p:nvSpPr>
        <p:spPr bwMode="auto">
          <a:xfrm>
            <a:off x="7623175" y="1928813"/>
            <a:ext cx="49213" cy="49212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930" name="2976 Elipse">
            <a:extLst>
              <a:ext uri="{FF2B5EF4-FFF2-40B4-BE49-F238E27FC236}">
                <a16:creationId xmlns:a16="http://schemas.microsoft.com/office/drawing/2014/main" id="{898FA586-AD72-45AC-9B96-9A7EAE4C4DDA}"/>
              </a:ext>
            </a:extLst>
          </p:cNvPr>
          <p:cNvSpPr>
            <a:spLocks noChangeAspect="1"/>
          </p:cNvSpPr>
          <p:nvPr/>
        </p:nvSpPr>
        <p:spPr bwMode="auto">
          <a:xfrm>
            <a:off x="7659688" y="1966913"/>
            <a:ext cx="50800" cy="50800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931" name="2977 Elipse">
            <a:extLst>
              <a:ext uri="{FF2B5EF4-FFF2-40B4-BE49-F238E27FC236}">
                <a16:creationId xmlns:a16="http://schemas.microsoft.com/office/drawing/2014/main" id="{0900593C-A7E2-439D-BBA3-D0400C7FE12E}"/>
              </a:ext>
            </a:extLst>
          </p:cNvPr>
          <p:cNvSpPr>
            <a:spLocks noChangeAspect="1"/>
          </p:cNvSpPr>
          <p:nvPr/>
        </p:nvSpPr>
        <p:spPr bwMode="auto">
          <a:xfrm>
            <a:off x="7600950" y="1978025"/>
            <a:ext cx="50800" cy="50800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932" name="2978 Elipse">
            <a:extLst>
              <a:ext uri="{FF2B5EF4-FFF2-40B4-BE49-F238E27FC236}">
                <a16:creationId xmlns:a16="http://schemas.microsoft.com/office/drawing/2014/main" id="{F72AF8E5-B9A2-488F-9E32-8C046C8D783E}"/>
              </a:ext>
            </a:extLst>
          </p:cNvPr>
          <p:cNvSpPr>
            <a:spLocks noChangeAspect="1"/>
          </p:cNvSpPr>
          <p:nvPr/>
        </p:nvSpPr>
        <p:spPr bwMode="auto">
          <a:xfrm>
            <a:off x="7023100" y="2185988"/>
            <a:ext cx="49213" cy="49212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933" name="2979 Elipse">
            <a:extLst>
              <a:ext uri="{FF2B5EF4-FFF2-40B4-BE49-F238E27FC236}">
                <a16:creationId xmlns:a16="http://schemas.microsoft.com/office/drawing/2014/main" id="{BD1CD2A0-24B9-4577-988F-3B091EB17612}"/>
              </a:ext>
            </a:extLst>
          </p:cNvPr>
          <p:cNvSpPr>
            <a:spLocks noChangeAspect="1"/>
          </p:cNvSpPr>
          <p:nvPr/>
        </p:nvSpPr>
        <p:spPr bwMode="auto">
          <a:xfrm>
            <a:off x="7059613" y="2224088"/>
            <a:ext cx="50800" cy="50800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934" name="2980 Elipse">
            <a:extLst>
              <a:ext uri="{FF2B5EF4-FFF2-40B4-BE49-F238E27FC236}">
                <a16:creationId xmlns:a16="http://schemas.microsoft.com/office/drawing/2014/main" id="{EE98BE44-85B0-4144-8604-21C1F21176FC}"/>
              </a:ext>
            </a:extLst>
          </p:cNvPr>
          <p:cNvSpPr>
            <a:spLocks noChangeAspect="1"/>
          </p:cNvSpPr>
          <p:nvPr/>
        </p:nvSpPr>
        <p:spPr bwMode="auto">
          <a:xfrm>
            <a:off x="7000875" y="2235200"/>
            <a:ext cx="50800" cy="50800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935" name="2981 Elipse">
            <a:extLst>
              <a:ext uri="{FF2B5EF4-FFF2-40B4-BE49-F238E27FC236}">
                <a16:creationId xmlns:a16="http://schemas.microsoft.com/office/drawing/2014/main" id="{A35C90CC-F855-41EB-857C-C5A3863D6CFC}"/>
              </a:ext>
            </a:extLst>
          </p:cNvPr>
          <p:cNvSpPr>
            <a:spLocks noChangeAspect="1"/>
          </p:cNvSpPr>
          <p:nvPr/>
        </p:nvSpPr>
        <p:spPr bwMode="auto">
          <a:xfrm>
            <a:off x="6808788" y="2286000"/>
            <a:ext cx="49212" cy="49213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936" name="2982 Elipse">
            <a:extLst>
              <a:ext uri="{FF2B5EF4-FFF2-40B4-BE49-F238E27FC236}">
                <a16:creationId xmlns:a16="http://schemas.microsoft.com/office/drawing/2014/main" id="{4FC59AF2-005A-44F5-81C9-0DF1AE68C7E0}"/>
              </a:ext>
            </a:extLst>
          </p:cNvPr>
          <p:cNvSpPr>
            <a:spLocks noChangeAspect="1"/>
          </p:cNvSpPr>
          <p:nvPr/>
        </p:nvSpPr>
        <p:spPr bwMode="auto">
          <a:xfrm>
            <a:off x="6845300" y="2324100"/>
            <a:ext cx="50800" cy="50800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937" name="2983 Elipse">
            <a:extLst>
              <a:ext uri="{FF2B5EF4-FFF2-40B4-BE49-F238E27FC236}">
                <a16:creationId xmlns:a16="http://schemas.microsoft.com/office/drawing/2014/main" id="{F7CC4B48-DD24-4134-9CBB-87586E421712}"/>
              </a:ext>
            </a:extLst>
          </p:cNvPr>
          <p:cNvSpPr>
            <a:spLocks noChangeAspect="1"/>
          </p:cNvSpPr>
          <p:nvPr/>
        </p:nvSpPr>
        <p:spPr bwMode="auto">
          <a:xfrm>
            <a:off x="6786563" y="2335213"/>
            <a:ext cx="50800" cy="50800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938" name="2984 Elipse">
            <a:extLst>
              <a:ext uri="{FF2B5EF4-FFF2-40B4-BE49-F238E27FC236}">
                <a16:creationId xmlns:a16="http://schemas.microsoft.com/office/drawing/2014/main" id="{68306ED1-7A8D-4A25-B793-06CA5FEB68EC}"/>
              </a:ext>
            </a:extLst>
          </p:cNvPr>
          <p:cNvSpPr>
            <a:spLocks noChangeAspect="1"/>
          </p:cNvSpPr>
          <p:nvPr/>
        </p:nvSpPr>
        <p:spPr bwMode="auto">
          <a:xfrm>
            <a:off x="6594475" y="2357438"/>
            <a:ext cx="49213" cy="49212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939" name="2985 Elipse">
            <a:extLst>
              <a:ext uri="{FF2B5EF4-FFF2-40B4-BE49-F238E27FC236}">
                <a16:creationId xmlns:a16="http://schemas.microsoft.com/office/drawing/2014/main" id="{0168DA17-443E-43ED-B583-380DD564D250}"/>
              </a:ext>
            </a:extLst>
          </p:cNvPr>
          <p:cNvSpPr>
            <a:spLocks noChangeAspect="1"/>
          </p:cNvSpPr>
          <p:nvPr/>
        </p:nvSpPr>
        <p:spPr bwMode="auto">
          <a:xfrm>
            <a:off x="6630988" y="2395538"/>
            <a:ext cx="50800" cy="50800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940" name="2986 Elipse">
            <a:extLst>
              <a:ext uri="{FF2B5EF4-FFF2-40B4-BE49-F238E27FC236}">
                <a16:creationId xmlns:a16="http://schemas.microsoft.com/office/drawing/2014/main" id="{71D5634D-B0DB-4C24-BFF1-F447E2835308}"/>
              </a:ext>
            </a:extLst>
          </p:cNvPr>
          <p:cNvSpPr>
            <a:spLocks noChangeAspect="1"/>
          </p:cNvSpPr>
          <p:nvPr/>
        </p:nvSpPr>
        <p:spPr bwMode="auto">
          <a:xfrm>
            <a:off x="6572250" y="2406650"/>
            <a:ext cx="50800" cy="50800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941" name="2987 Elipse">
            <a:extLst>
              <a:ext uri="{FF2B5EF4-FFF2-40B4-BE49-F238E27FC236}">
                <a16:creationId xmlns:a16="http://schemas.microsoft.com/office/drawing/2014/main" id="{DBE8D313-54B3-47B6-80E6-5EBF171E1800}"/>
              </a:ext>
            </a:extLst>
          </p:cNvPr>
          <p:cNvSpPr>
            <a:spLocks noChangeAspect="1"/>
          </p:cNvSpPr>
          <p:nvPr/>
        </p:nvSpPr>
        <p:spPr bwMode="auto">
          <a:xfrm>
            <a:off x="6451600" y="642938"/>
            <a:ext cx="49213" cy="49212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942" name="2988 Elipse">
            <a:extLst>
              <a:ext uri="{FF2B5EF4-FFF2-40B4-BE49-F238E27FC236}">
                <a16:creationId xmlns:a16="http://schemas.microsoft.com/office/drawing/2014/main" id="{CD34E2FB-DF86-4B86-A5BA-F8D770076090}"/>
              </a:ext>
            </a:extLst>
          </p:cNvPr>
          <p:cNvSpPr>
            <a:spLocks noChangeAspect="1"/>
          </p:cNvSpPr>
          <p:nvPr/>
        </p:nvSpPr>
        <p:spPr bwMode="auto">
          <a:xfrm>
            <a:off x="6488113" y="681038"/>
            <a:ext cx="50800" cy="50800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943" name="2989 Elipse">
            <a:extLst>
              <a:ext uri="{FF2B5EF4-FFF2-40B4-BE49-F238E27FC236}">
                <a16:creationId xmlns:a16="http://schemas.microsoft.com/office/drawing/2014/main" id="{6CB2FC52-98B7-4183-B44D-FF9B9427065D}"/>
              </a:ext>
            </a:extLst>
          </p:cNvPr>
          <p:cNvSpPr>
            <a:spLocks noChangeAspect="1"/>
          </p:cNvSpPr>
          <p:nvPr/>
        </p:nvSpPr>
        <p:spPr bwMode="auto">
          <a:xfrm>
            <a:off x="6429375" y="692150"/>
            <a:ext cx="50800" cy="50800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944" name="2990 Elipse">
            <a:extLst>
              <a:ext uri="{FF2B5EF4-FFF2-40B4-BE49-F238E27FC236}">
                <a16:creationId xmlns:a16="http://schemas.microsoft.com/office/drawing/2014/main" id="{1B05A115-415C-4C5F-8833-FC47D892586C}"/>
              </a:ext>
            </a:extLst>
          </p:cNvPr>
          <p:cNvSpPr>
            <a:spLocks noChangeAspect="1"/>
          </p:cNvSpPr>
          <p:nvPr/>
        </p:nvSpPr>
        <p:spPr bwMode="auto">
          <a:xfrm>
            <a:off x="6451600" y="795338"/>
            <a:ext cx="49213" cy="49212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945" name="2991 Elipse">
            <a:extLst>
              <a:ext uri="{FF2B5EF4-FFF2-40B4-BE49-F238E27FC236}">
                <a16:creationId xmlns:a16="http://schemas.microsoft.com/office/drawing/2014/main" id="{A05830B8-06A9-4262-9814-70C07D85CD55}"/>
              </a:ext>
            </a:extLst>
          </p:cNvPr>
          <p:cNvSpPr>
            <a:spLocks noChangeAspect="1"/>
          </p:cNvSpPr>
          <p:nvPr/>
        </p:nvSpPr>
        <p:spPr bwMode="auto">
          <a:xfrm>
            <a:off x="6488113" y="833438"/>
            <a:ext cx="50800" cy="50800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946" name="2992 Elipse">
            <a:extLst>
              <a:ext uri="{FF2B5EF4-FFF2-40B4-BE49-F238E27FC236}">
                <a16:creationId xmlns:a16="http://schemas.microsoft.com/office/drawing/2014/main" id="{5CB801C5-0A2F-449E-83EE-37ED36350CF7}"/>
              </a:ext>
            </a:extLst>
          </p:cNvPr>
          <p:cNvSpPr>
            <a:spLocks noChangeAspect="1"/>
          </p:cNvSpPr>
          <p:nvPr/>
        </p:nvSpPr>
        <p:spPr bwMode="auto">
          <a:xfrm>
            <a:off x="6429375" y="844550"/>
            <a:ext cx="50800" cy="50800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947" name="2993 Elipse">
            <a:extLst>
              <a:ext uri="{FF2B5EF4-FFF2-40B4-BE49-F238E27FC236}">
                <a16:creationId xmlns:a16="http://schemas.microsoft.com/office/drawing/2014/main" id="{B5BA26CE-E71E-463E-A357-AB84AF3DC36F}"/>
              </a:ext>
            </a:extLst>
          </p:cNvPr>
          <p:cNvSpPr>
            <a:spLocks noChangeAspect="1"/>
          </p:cNvSpPr>
          <p:nvPr/>
        </p:nvSpPr>
        <p:spPr bwMode="auto">
          <a:xfrm>
            <a:off x="6451600" y="971550"/>
            <a:ext cx="49213" cy="49213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948" name="2994 Elipse">
            <a:extLst>
              <a:ext uri="{FF2B5EF4-FFF2-40B4-BE49-F238E27FC236}">
                <a16:creationId xmlns:a16="http://schemas.microsoft.com/office/drawing/2014/main" id="{512EA90C-BBB6-431C-B23C-ED21DC874E8E}"/>
              </a:ext>
            </a:extLst>
          </p:cNvPr>
          <p:cNvSpPr>
            <a:spLocks noChangeAspect="1"/>
          </p:cNvSpPr>
          <p:nvPr/>
        </p:nvSpPr>
        <p:spPr bwMode="auto">
          <a:xfrm>
            <a:off x="6488113" y="1009650"/>
            <a:ext cx="50800" cy="50800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949" name="2995 Elipse">
            <a:extLst>
              <a:ext uri="{FF2B5EF4-FFF2-40B4-BE49-F238E27FC236}">
                <a16:creationId xmlns:a16="http://schemas.microsoft.com/office/drawing/2014/main" id="{B8441DA7-C528-4D7F-8E48-1054282F5FF2}"/>
              </a:ext>
            </a:extLst>
          </p:cNvPr>
          <p:cNvSpPr>
            <a:spLocks noChangeAspect="1"/>
          </p:cNvSpPr>
          <p:nvPr/>
        </p:nvSpPr>
        <p:spPr bwMode="auto">
          <a:xfrm>
            <a:off x="6429375" y="1020763"/>
            <a:ext cx="50800" cy="50800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950" name="2996 Elipse">
            <a:extLst>
              <a:ext uri="{FF2B5EF4-FFF2-40B4-BE49-F238E27FC236}">
                <a16:creationId xmlns:a16="http://schemas.microsoft.com/office/drawing/2014/main" id="{62BC5025-296C-455D-93AA-07AF3070ED53}"/>
              </a:ext>
            </a:extLst>
          </p:cNvPr>
          <p:cNvSpPr>
            <a:spLocks noChangeAspect="1"/>
          </p:cNvSpPr>
          <p:nvPr/>
        </p:nvSpPr>
        <p:spPr bwMode="auto">
          <a:xfrm>
            <a:off x="6451600" y="1185863"/>
            <a:ext cx="49213" cy="49212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951" name="2997 Elipse">
            <a:extLst>
              <a:ext uri="{FF2B5EF4-FFF2-40B4-BE49-F238E27FC236}">
                <a16:creationId xmlns:a16="http://schemas.microsoft.com/office/drawing/2014/main" id="{DB11FB0D-2302-43CF-BF54-89FB8094F2D0}"/>
              </a:ext>
            </a:extLst>
          </p:cNvPr>
          <p:cNvSpPr>
            <a:spLocks noChangeAspect="1"/>
          </p:cNvSpPr>
          <p:nvPr/>
        </p:nvSpPr>
        <p:spPr bwMode="auto">
          <a:xfrm>
            <a:off x="6488113" y="1223963"/>
            <a:ext cx="50800" cy="50800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952" name="2998 Elipse">
            <a:extLst>
              <a:ext uri="{FF2B5EF4-FFF2-40B4-BE49-F238E27FC236}">
                <a16:creationId xmlns:a16="http://schemas.microsoft.com/office/drawing/2014/main" id="{3E21107C-5B30-4826-821C-6A9324BC257D}"/>
              </a:ext>
            </a:extLst>
          </p:cNvPr>
          <p:cNvSpPr>
            <a:spLocks noChangeAspect="1"/>
          </p:cNvSpPr>
          <p:nvPr/>
        </p:nvSpPr>
        <p:spPr bwMode="auto">
          <a:xfrm>
            <a:off x="6429375" y="1235075"/>
            <a:ext cx="50800" cy="50800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953" name="2999 Elipse">
            <a:extLst>
              <a:ext uri="{FF2B5EF4-FFF2-40B4-BE49-F238E27FC236}">
                <a16:creationId xmlns:a16="http://schemas.microsoft.com/office/drawing/2014/main" id="{3358201C-F898-48CB-8FF0-0C013EFDCB79}"/>
              </a:ext>
            </a:extLst>
          </p:cNvPr>
          <p:cNvSpPr>
            <a:spLocks noChangeAspect="1"/>
          </p:cNvSpPr>
          <p:nvPr/>
        </p:nvSpPr>
        <p:spPr bwMode="auto">
          <a:xfrm>
            <a:off x="6451600" y="1338263"/>
            <a:ext cx="49213" cy="49212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954" name="3000 Elipse">
            <a:extLst>
              <a:ext uri="{FF2B5EF4-FFF2-40B4-BE49-F238E27FC236}">
                <a16:creationId xmlns:a16="http://schemas.microsoft.com/office/drawing/2014/main" id="{A02336A7-0483-460A-8D89-0E7172255E3F}"/>
              </a:ext>
            </a:extLst>
          </p:cNvPr>
          <p:cNvSpPr>
            <a:spLocks noChangeAspect="1"/>
          </p:cNvSpPr>
          <p:nvPr/>
        </p:nvSpPr>
        <p:spPr bwMode="auto">
          <a:xfrm>
            <a:off x="6488113" y="1376363"/>
            <a:ext cx="50800" cy="50800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955" name="3001 Elipse">
            <a:extLst>
              <a:ext uri="{FF2B5EF4-FFF2-40B4-BE49-F238E27FC236}">
                <a16:creationId xmlns:a16="http://schemas.microsoft.com/office/drawing/2014/main" id="{B35AD463-8DA1-4368-B228-DCC364C6F74B}"/>
              </a:ext>
            </a:extLst>
          </p:cNvPr>
          <p:cNvSpPr>
            <a:spLocks noChangeAspect="1"/>
          </p:cNvSpPr>
          <p:nvPr/>
        </p:nvSpPr>
        <p:spPr bwMode="auto">
          <a:xfrm>
            <a:off x="6429375" y="1387475"/>
            <a:ext cx="50800" cy="50800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956" name="3002 Elipse">
            <a:extLst>
              <a:ext uri="{FF2B5EF4-FFF2-40B4-BE49-F238E27FC236}">
                <a16:creationId xmlns:a16="http://schemas.microsoft.com/office/drawing/2014/main" id="{0C73E986-1AE9-4E7E-BD36-D637EC3732BF}"/>
              </a:ext>
            </a:extLst>
          </p:cNvPr>
          <p:cNvSpPr>
            <a:spLocks noChangeAspect="1"/>
          </p:cNvSpPr>
          <p:nvPr/>
        </p:nvSpPr>
        <p:spPr bwMode="auto">
          <a:xfrm>
            <a:off x="6413500" y="1614488"/>
            <a:ext cx="49213" cy="49212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957" name="3003 Elipse">
            <a:extLst>
              <a:ext uri="{FF2B5EF4-FFF2-40B4-BE49-F238E27FC236}">
                <a16:creationId xmlns:a16="http://schemas.microsoft.com/office/drawing/2014/main" id="{79E9959F-95D1-4D8F-85F2-8D7A0B2A717C}"/>
              </a:ext>
            </a:extLst>
          </p:cNvPr>
          <p:cNvSpPr>
            <a:spLocks noChangeAspect="1"/>
          </p:cNvSpPr>
          <p:nvPr/>
        </p:nvSpPr>
        <p:spPr bwMode="auto">
          <a:xfrm>
            <a:off x="6451600" y="1652588"/>
            <a:ext cx="49213" cy="50800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958" name="3004 Elipse">
            <a:extLst>
              <a:ext uri="{FF2B5EF4-FFF2-40B4-BE49-F238E27FC236}">
                <a16:creationId xmlns:a16="http://schemas.microsoft.com/office/drawing/2014/main" id="{25849871-6C9A-49AF-BAD7-EA3AE7877C74}"/>
              </a:ext>
            </a:extLst>
          </p:cNvPr>
          <p:cNvSpPr>
            <a:spLocks noChangeAspect="1"/>
          </p:cNvSpPr>
          <p:nvPr/>
        </p:nvSpPr>
        <p:spPr bwMode="auto">
          <a:xfrm>
            <a:off x="6391275" y="1663700"/>
            <a:ext cx="50800" cy="50800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959" name="3005 Elipse">
            <a:extLst>
              <a:ext uri="{FF2B5EF4-FFF2-40B4-BE49-F238E27FC236}">
                <a16:creationId xmlns:a16="http://schemas.microsoft.com/office/drawing/2014/main" id="{977262BF-7ABD-4334-A707-6B3FE3000F22}"/>
              </a:ext>
            </a:extLst>
          </p:cNvPr>
          <p:cNvSpPr>
            <a:spLocks noChangeAspect="1"/>
          </p:cNvSpPr>
          <p:nvPr/>
        </p:nvSpPr>
        <p:spPr bwMode="auto">
          <a:xfrm>
            <a:off x="6451600" y="1828800"/>
            <a:ext cx="49213" cy="49213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960" name="3006 Elipse">
            <a:extLst>
              <a:ext uri="{FF2B5EF4-FFF2-40B4-BE49-F238E27FC236}">
                <a16:creationId xmlns:a16="http://schemas.microsoft.com/office/drawing/2014/main" id="{FF6B78FF-4BCF-43C8-AD8D-887013AA560B}"/>
              </a:ext>
            </a:extLst>
          </p:cNvPr>
          <p:cNvSpPr>
            <a:spLocks noChangeAspect="1"/>
          </p:cNvSpPr>
          <p:nvPr/>
        </p:nvSpPr>
        <p:spPr bwMode="auto">
          <a:xfrm>
            <a:off x="6488113" y="1866900"/>
            <a:ext cx="50800" cy="50800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961" name="3007 Elipse">
            <a:extLst>
              <a:ext uri="{FF2B5EF4-FFF2-40B4-BE49-F238E27FC236}">
                <a16:creationId xmlns:a16="http://schemas.microsoft.com/office/drawing/2014/main" id="{B8F9C2B2-4A21-4916-A675-8DED16CB7A25}"/>
              </a:ext>
            </a:extLst>
          </p:cNvPr>
          <p:cNvSpPr>
            <a:spLocks noChangeAspect="1"/>
          </p:cNvSpPr>
          <p:nvPr/>
        </p:nvSpPr>
        <p:spPr bwMode="auto">
          <a:xfrm>
            <a:off x="6429375" y="1878013"/>
            <a:ext cx="50800" cy="50800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962" name="3008 Elipse">
            <a:extLst>
              <a:ext uri="{FF2B5EF4-FFF2-40B4-BE49-F238E27FC236}">
                <a16:creationId xmlns:a16="http://schemas.microsoft.com/office/drawing/2014/main" id="{BD004E67-761D-40DD-825E-741CC7EE939E}"/>
              </a:ext>
            </a:extLst>
          </p:cNvPr>
          <p:cNvSpPr>
            <a:spLocks noChangeAspect="1"/>
          </p:cNvSpPr>
          <p:nvPr/>
        </p:nvSpPr>
        <p:spPr bwMode="auto">
          <a:xfrm>
            <a:off x="6451600" y="2043113"/>
            <a:ext cx="49213" cy="49212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963" name="3009 Elipse">
            <a:extLst>
              <a:ext uri="{FF2B5EF4-FFF2-40B4-BE49-F238E27FC236}">
                <a16:creationId xmlns:a16="http://schemas.microsoft.com/office/drawing/2014/main" id="{B6C3F39F-76C3-4320-B476-D20FD2A7915A}"/>
              </a:ext>
            </a:extLst>
          </p:cNvPr>
          <p:cNvSpPr>
            <a:spLocks noChangeAspect="1"/>
          </p:cNvSpPr>
          <p:nvPr/>
        </p:nvSpPr>
        <p:spPr bwMode="auto">
          <a:xfrm>
            <a:off x="6488113" y="2081213"/>
            <a:ext cx="50800" cy="50800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964" name="3010 Elipse">
            <a:extLst>
              <a:ext uri="{FF2B5EF4-FFF2-40B4-BE49-F238E27FC236}">
                <a16:creationId xmlns:a16="http://schemas.microsoft.com/office/drawing/2014/main" id="{9210F24E-E4D7-487F-A5F7-5A20013F7B31}"/>
              </a:ext>
            </a:extLst>
          </p:cNvPr>
          <p:cNvSpPr>
            <a:spLocks noChangeAspect="1"/>
          </p:cNvSpPr>
          <p:nvPr/>
        </p:nvSpPr>
        <p:spPr bwMode="auto">
          <a:xfrm>
            <a:off x="6429375" y="2092325"/>
            <a:ext cx="50800" cy="50800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965" name="3011 Elipse">
            <a:extLst>
              <a:ext uri="{FF2B5EF4-FFF2-40B4-BE49-F238E27FC236}">
                <a16:creationId xmlns:a16="http://schemas.microsoft.com/office/drawing/2014/main" id="{1827F9FF-7BB7-44D4-95AD-47C5BD859E90}"/>
              </a:ext>
            </a:extLst>
          </p:cNvPr>
          <p:cNvSpPr>
            <a:spLocks noChangeAspect="1"/>
          </p:cNvSpPr>
          <p:nvPr/>
        </p:nvSpPr>
        <p:spPr bwMode="auto">
          <a:xfrm>
            <a:off x="6451600" y="2195513"/>
            <a:ext cx="49213" cy="49212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966" name="3012 Elipse">
            <a:extLst>
              <a:ext uri="{FF2B5EF4-FFF2-40B4-BE49-F238E27FC236}">
                <a16:creationId xmlns:a16="http://schemas.microsoft.com/office/drawing/2014/main" id="{DD1AAD37-5B02-412E-8AE3-3BF518B2751F}"/>
              </a:ext>
            </a:extLst>
          </p:cNvPr>
          <p:cNvSpPr>
            <a:spLocks noChangeAspect="1"/>
          </p:cNvSpPr>
          <p:nvPr/>
        </p:nvSpPr>
        <p:spPr bwMode="auto">
          <a:xfrm>
            <a:off x="6488113" y="2233613"/>
            <a:ext cx="50800" cy="50800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967" name="3013 Elipse">
            <a:extLst>
              <a:ext uri="{FF2B5EF4-FFF2-40B4-BE49-F238E27FC236}">
                <a16:creationId xmlns:a16="http://schemas.microsoft.com/office/drawing/2014/main" id="{18CCDFDC-169A-4496-A940-646AEB11573F}"/>
              </a:ext>
            </a:extLst>
          </p:cNvPr>
          <p:cNvSpPr>
            <a:spLocks noChangeAspect="1"/>
          </p:cNvSpPr>
          <p:nvPr/>
        </p:nvSpPr>
        <p:spPr bwMode="auto">
          <a:xfrm>
            <a:off x="6429375" y="2244725"/>
            <a:ext cx="50800" cy="50800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968" name="3014 Elipse">
            <a:extLst>
              <a:ext uri="{FF2B5EF4-FFF2-40B4-BE49-F238E27FC236}">
                <a16:creationId xmlns:a16="http://schemas.microsoft.com/office/drawing/2014/main" id="{C7ABE143-D517-4541-8C0C-417ACF0E7B46}"/>
              </a:ext>
            </a:extLst>
          </p:cNvPr>
          <p:cNvSpPr>
            <a:spLocks noChangeAspect="1"/>
          </p:cNvSpPr>
          <p:nvPr/>
        </p:nvSpPr>
        <p:spPr bwMode="auto">
          <a:xfrm>
            <a:off x="6380163" y="2347913"/>
            <a:ext cx="49212" cy="49212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969" name="3015 Elipse">
            <a:extLst>
              <a:ext uri="{FF2B5EF4-FFF2-40B4-BE49-F238E27FC236}">
                <a16:creationId xmlns:a16="http://schemas.microsoft.com/office/drawing/2014/main" id="{7FB00A10-A119-463A-BB92-380C258500AF}"/>
              </a:ext>
            </a:extLst>
          </p:cNvPr>
          <p:cNvSpPr>
            <a:spLocks noChangeAspect="1"/>
          </p:cNvSpPr>
          <p:nvPr/>
        </p:nvSpPr>
        <p:spPr bwMode="auto">
          <a:xfrm>
            <a:off x="6416675" y="2386013"/>
            <a:ext cx="50800" cy="50800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970" name="3016 Elipse">
            <a:extLst>
              <a:ext uri="{FF2B5EF4-FFF2-40B4-BE49-F238E27FC236}">
                <a16:creationId xmlns:a16="http://schemas.microsoft.com/office/drawing/2014/main" id="{4317AFBE-B2F0-47F0-A732-3A0D24684308}"/>
              </a:ext>
            </a:extLst>
          </p:cNvPr>
          <p:cNvSpPr>
            <a:spLocks noChangeAspect="1"/>
          </p:cNvSpPr>
          <p:nvPr/>
        </p:nvSpPr>
        <p:spPr bwMode="auto">
          <a:xfrm>
            <a:off x="6357938" y="2397125"/>
            <a:ext cx="50800" cy="50800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971" name="3017 Elipse">
            <a:extLst>
              <a:ext uri="{FF2B5EF4-FFF2-40B4-BE49-F238E27FC236}">
                <a16:creationId xmlns:a16="http://schemas.microsoft.com/office/drawing/2014/main" id="{3D010CDF-D782-4E76-AE3C-E9F54044489A}"/>
              </a:ext>
            </a:extLst>
          </p:cNvPr>
          <p:cNvSpPr>
            <a:spLocks noChangeAspect="1"/>
          </p:cNvSpPr>
          <p:nvPr/>
        </p:nvSpPr>
        <p:spPr bwMode="auto">
          <a:xfrm>
            <a:off x="6532563" y="2500313"/>
            <a:ext cx="49212" cy="49212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972" name="3018 Elipse">
            <a:extLst>
              <a:ext uri="{FF2B5EF4-FFF2-40B4-BE49-F238E27FC236}">
                <a16:creationId xmlns:a16="http://schemas.microsoft.com/office/drawing/2014/main" id="{D8C5155D-A15C-42FC-A595-E4A9CFCD8458}"/>
              </a:ext>
            </a:extLst>
          </p:cNvPr>
          <p:cNvSpPr>
            <a:spLocks noChangeAspect="1"/>
          </p:cNvSpPr>
          <p:nvPr/>
        </p:nvSpPr>
        <p:spPr bwMode="auto">
          <a:xfrm>
            <a:off x="6569075" y="2538413"/>
            <a:ext cx="50800" cy="50800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973" name="3019 Elipse">
            <a:extLst>
              <a:ext uri="{FF2B5EF4-FFF2-40B4-BE49-F238E27FC236}">
                <a16:creationId xmlns:a16="http://schemas.microsoft.com/office/drawing/2014/main" id="{4B4FEAAE-83B2-452B-BD26-3E73DFAB3CAE}"/>
              </a:ext>
            </a:extLst>
          </p:cNvPr>
          <p:cNvSpPr>
            <a:spLocks noChangeAspect="1"/>
          </p:cNvSpPr>
          <p:nvPr/>
        </p:nvSpPr>
        <p:spPr bwMode="auto">
          <a:xfrm>
            <a:off x="6510338" y="2549525"/>
            <a:ext cx="50800" cy="50800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974" name="3020 Elipse">
            <a:extLst>
              <a:ext uri="{FF2B5EF4-FFF2-40B4-BE49-F238E27FC236}">
                <a16:creationId xmlns:a16="http://schemas.microsoft.com/office/drawing/2014/main" id="{138F61EA-B442-45B8-9239-3309C4C69915}"/>
              </a:ext>
            </a:extLst>
          </p:cNvPr>
          <p:cNvSpPr>
            <a:spLocks noChangeAspect="1"/>
          </p:cNvSpPr>
          <p:nvPr/>
        </p:nvSpPr>
        <p:spPr bwMode="auto">
          <a:xfrm>
            <a:off x="6770688" y="2143125"/>
            <a:ext cx="49212" cy="49213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975" name="3021 Elipse">
            <a:extLst>
              <a:ext uri="{FF2B5EF4-FFF2-40B4-BE49-F238E27FC236}">
                <a16:creationId xmlns:a16="http://schemas.microsoft.com/office/drawing/2014/main" id="{646BA544-6AF8-43C4-8438-5D4ACC9DFA62}"/>
              </a:ext>
            </a:extLst>
          </p:cNvPr>
          <p:cNvSpPr>
            <a:spLocks noChangeAspect="1"/>
          </p:cNvSpPr>
          <p:nvPr/>
        </p:nvSpPr>
        <p:spPr bwMode="auto">
          <a:xfrm>
            <a:off x="6808788" y="2181225"/>
            <a:ext cx="49212" cy="50800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976" name="3022 Elipse">
            <a:extLst>
              <a:ext uri="{FF2B5EF4-FFF2-40B4-BE49-F238E27FC236}">
                <a16:creationId xmlns:a16="http://schemas.microsoft.com/office/drawing/2014/main" id="{4F393181-1449-454E-A593-14DF84419F86}"/>
              </a:ext>
            </a:extLst>
          </p:cNvPr>
          <p:cNvSpPr>
            <a:spLocks noChangeAspect="1"/>
          </p:cNvSpPr>
          <p:nvPr/>
        </p:nvSpPr>
        <p:spPr bwMode="auto">
          <a:xfrm>
            <a:off x="6748463" y="2192338"/>
            <a:ext cx="50800" cy="50800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977" name="3023 Elipse">
            <a:extLst>
              <a:ext uri="{FF2B5EF4-FFF2-40B4-BE49-F238E27FC236}">
                <a16:creationId xmlns:a16="http://schemas.microsoft.com/office/drawing/2014/main" id="{2BF38FB2-A879-4E0F-918E-83ECFFC1C82B}"/>
              </a:ext>
            </a:extLst>
          </p:cNvPr>
          <p:cNvSpPr>
            <a:spLocks noChangeAspect="1"/>
          </p:cNvSpPr>
          <p:nvPr/>
        </p:nvSpPr>
        <p:spPr bwMode="auto">
          <a:xfrm>
            <a:off x="6737350" y="214313"/>
            <a:ext cx="49213" cy="49212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978" name="3024 Elipse">
            <a:extLst>
              <a:ext uri="{FF2B5EF4-FFF2-40B4-BE49-F238E27FC236}">
                <a16:creationId xmlns:a16="http://schemas.microsoft.com/office/drawing/2014/main" id="{A4A32696-FFBA-43EE-AB3C-64B042A72B0F}"/>
              </a:ext>
            </a:extLst>
          </p:cNvPr>
          <p:cNvSpPr>
            <a:spLocks noChangeAspect="1"/>
          </p:cNvSpPr>
          <p:nvPr/>
        </p:nvSpPr>
        <p:spPr bwMode="auto">
          <a:xfrm>
            <a:off x="6773863" y="252413"/>
            <a:ext cx="50800" cy="50800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979" name="3025 Elipse">
            <a:extLst>
              <a:ext uri="{FF2B5EF4-FFF2-40B4-BE49-F238E27FC236}">
                <a16:creationId xmlns:a16="http://schemas.microsoft.com/office/drawing/2014/main" id="{2D3D8053-8E34-4D7D-B1C4-F4E5504805DF}"/>
              </a:ext>
            </a:extLst>
          </p:cNvPr>
          <p:cNvSpPr>
            <a:spLocks noChangeAspect="1"/>
          </p:cNvSpPr>
          <p:nvPr/>
        </p:nvSpPr>
        <p:spPr bwMode="auto">
          <a:xfrm>
            <a:off x="6715125" y="263525"/>
            <a:ext cx="50800" cy="50800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980" name="3026 Elipse">
            <a:extLst>
              <a:ext uri="{FF2B5EF4-FFF2-40B4-BE49-F238E27FC236}">
                <a16:creationId xmlns:a16="http://schemas.microsoft.com/office/drawing/2014/main" id="{6F0FBEA4-13DF-44A3-B056-1498D10C0142}"/>
              </a:ext>
            </a:extLst>
          </p:cNvPr>
          <p:cNvSpPr>
            <a:spLocks noChangeAspect="1"/>
          </p:cNvSpPr>
          <p:nvPr/>
        </p:nvSpPr>
        <p:spPr bwMode="auto">
          <a:xfrm>
            <a:off x="6737350" y="366713"/>
            <a:ext cx="49213" cy="49212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981" name="3027 Elipse">
            <a:extLst>
              <a:ext uri="{FF2B5EF4-FFF2-40B4-BE49-F238E27FC236}">
                <a16:creationId xmlns:a16="http://schemas.microsoft.com/office/drawing/2014/main" id="{9B693A9C-419F-4EB6-A8E4-D0ABC427F451}"/>
              </a:ext>
            </a:extLst>
          </p:cNvPr>
          <p:cNvSpPr>
            <a:spLocks noChangeAspect="1"/>
          </p:cNvSpPr>
          <p:nvPr/>
        </p:nvSpPr>
        <p:spPr bwMode="auto">
          <a:xfrm>
            <a:off x="6773863" y="404813"/>
            <a:ext cx="50800" cy="50800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982" name="3028 Elipse">
            <a:extLst>
              <a:ext uri="{FF2B5EF4-FFF2-40B4-BE49-F238E27FC236}">
                <a16:creationId xmlns:a16="http://schemas.microsoft.com/office/drawing/2014/main" id="{833DC89D-A231-46E0-BAAF-FF0550E625B2}"/>
              </a:ext>
            </a:extLst>
          </p:cNvPr>
          <p:cNvSpPr>
            <a:spLocks noChangeAspect="1"/>
          </p:cNvSpPr>
          <p:nvPr/>
        </p:nvSpPr>
        <p:spPr bwMode="auto">
          <a:xfrm>
            <a:off x="6715125" y="415925"/>
            <a:ext cx="50800" cy="50800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983" name="3029 Elipse">
            <a:extLst>
              <a:ext uri="{FF2B5EF4-FFF2-40B4-BE49-F238E27FC236}">
                <a16:creationId xmlns:a16="http://schemas.microsoft.com/office/drawing/2014/main" id="{61B2B5E6-A46D-4ABA-B859-36129B65035A}"/>
              </a:ext>
            </a:extLst>
          </p:cNvPr>
          <p:cNvSpPr>
            <a:spLocks noChangeAspect="1"/>
          </p:cNvSpPr>
          <p:nvPr/>
        </p:nvSpPr>
        <p:spPr bwMode="auto">
          <a:xfrm>
            <a:off x="6737350" y="519113"/>
            <a:ext cx="49213" cy="49212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984" name="3030 Elipse">
            <a:extLst>
              <a:ext uri="{FF2B5EF4-FFF2-40B4-BE49-F238E27FC236}">
                <a16:creationId xmlns:a16="http://schemas.microsoft.com/office/drawing/2014/main" id="{2630FBDD-A4CD-493A-BA63-2B99EC5D776E}"/>
              </a:ext>
            </a:extLst>
          </p:cNvPr>
          <p:cNvSpPr>
            <a:spLocks noChangeAspect="1"/>
          </p:cNvSpPr>
          <p:nvPr/>
        </p:nvSpPr>
        <p:spPr bwMode="auto">
          <a:xfrm>
            <a:off x="6773863" y="557213"/>
            <a:ext cx="50800" cy="50800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985" name="3031 Elipse">
            <a:extLst>
              <a:ext uri="{FF2B5EF4-FFF2-40B4-BE49-F238E27FC236}">
                <a16:creationId xmlns:a16="http://schemas.microsoft.com/office/drawing/2014/main" id="{1C68F326-171B-4416-B5BB-9ACF69B18F28}"/>
              </a:ext>
            </a:extLst>
          </p:cNvPr>
          <p:cNvSpPr>
            <a:spLocks noChangeAspect="1"/>
          </p:cNvSpPr>
          <p:nvPr/>
        </p:nvSpPr>
        <p:spPr bwMode="auto">
          <a:xfrm>
            <a:off x="6715125" y="568325"/>
            <a:ext cx="50800" cy="50800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986" name="3032 Elipse">
            <a:extLst>
              <a:ext uri="{FF2B5EF4-FFF2-40B4-BE49-F238E27FC236}">
                <a16:creationId xmlns:a16="http://schemas.microsoft.com/office/drawing/2014/main" id="{C177C06D-EB92-442A-8C1E-4CB2F175B714}"/>
              </a:ext>
            </a:extLst>
          </p:cNvPr>
          <p:cNvSpPr>
            <a:spLocks noChangeAspect="1"/>
          </p:cNvSpPr>
          <p:nvPr/>
        </p:nvSpPr>
        <p:spPr bwMode="auto">
          <a:xfrm>
            <a:off x="6737350" y="671513"/>
            <a:ext cx="49213" cy="49212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987" name="3033 Elipse">
            <a:extLst>
              <a:ext uri="{FF2B5EF4-FFF2-40B4-BE49-F238E27FC236}">
                <a16:creationId xmlns:a16="http://schemas.microsoft.com/office/drawing/2014/main" id="{5BB34BB1-81ED-48C0-AA5C-2E58AC9BF1A9}"/>
              </a:ext>
            </a:extLst>
          </p:cNvPr>
          <p:cNvSpPr>
            <a:spLocks noChangeAspect="1"/>
          </p:cNvSpPr>
          <p:nvPr/>
        </p:nvSpPr>
        <p:spPr bwMode="auto">
          <a:xfrm>
            <a:off x="6773863" y="709613"/>
            <a:ext cx="50800" cy="50800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988" name="3034 Elipse">
            <a:extLst>
              <a:ext uri="{FF2B5EF4-FFF2-40B4-BE49-F238E27FC236}">
                <a16:creationId xmlns:a16="http://schemas.microsoft.com/office/drawing/2014/main" id="{C5C823BF-1406-41F1-B687-E0F5CA89D6F7}"/>
              </a:ext>
            </a:extLst>
          </p:cNvPr>
          <p:cNvSpPr>
            <a:spLocks noChangeAspect="1"/>
          </p:cNvSpPr>
          <p:nvPr/>
        </p:nvSpPr>
        <p:spPr bwMode="auto">
          <a:xfrm>
            <a:off x="6715125" y="720725"/>
            <a:ext cx="50800" cy="50800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989" name="3035 Elipse">
            <a:extLst>
              <a:ext uri="{FF2B5EF4-FFF2-40B4-BE49-F238E27FC236}">
                <a16:creationId xmlns:a16="http://schemas.microsoft.com/office/drawing/2014/main" id="{837716D9-2457-4628-A486-975D1815692D}"/>
              </a:ext>
            </a:extLst>
          </p:cNvPr>
          <p:cNvSpPr>
            <a:spLocks noChangeAspect="1"/>
          </p:cNvSpPr>
          <p:nvPr/>
        </p:nvSpPr>
        <p:spPr bwMode="auto">
          <a:xfrm>
            <a:off x="6737350" y="823913"/>
            <a:ext cx="49213" cy="49212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990" name="3036 Elipse">
            <a:extLst>
              <a:ext uri="{FF2B5EF4-FFF2-40B4-BE49-F238E27FC236}">
                <a16:creationId xmlns:a16="http://schemas.microsoft.com/office/drawing/2014/main" id="{DB7D5E4D-75C0-4023-8CF0-E0952FF220F6}"/>
              </a:ext>
            </a:extLst>
          </p:cNvPr>
          <p:cNvSpPr>
            <a:spLocks noChangeAspect="1"/>
          </p:cNvSpPr>
          <p:nvPr/>
        </p:nvSpPr>
        <p:spPr bwMode="auto">
          <a:xfrm>
            <a:off x="6773863" y="862013"/>
            <a:ext cx="50800" cy="50800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991" name="3037 Elipse">
            <a:extLst>
              <a:ext uri="{FF2B5EF4-FFF2-40B4-BE49-F238E27FC236}">
                <a16:creationId xmlns:a16="http://schemas.microsoft.com/office/drawing/2014/main" id="{D71943AD-2D6F-474A-9715-C4FD1716EED5}"/>
              </a:ext>
            </a:extLst>
          </p:cNvPr>
          <p:cNvSpPr>
            <a:spLocks noChangeAspect="1"/>
          </p:cNvSpPr>
          <p:nvPr/>
        </p:nvSpPr>
        <p:spPr bwMode="auto">
          <a:xfrm>
            <a:off x="6715125" y="873125"/>
            <a:ext cx="50800" cy="50800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992" name="3038 Elipse">
            <a:extLst>
              <a:ext uri="{FF2B5EF4-FFF2-40B4-BE49-F238E27FC236}">
                <a16:creationId xmlns:a16="http://schemas.microsoft.com/office/drawing/2014/main" id="{6C13D5C9-F9E9-4811-BE5E-3802F673BC15}"/>
              </a:ext>
            </a:extLst>
          </p:cNvPr>
          <p:cNvSpPr>
            <a:spLocks noChangeAspect="1"/>
          </p:cNvSpPr>
          <p:nvPr/>
        </p:nvSpPr>
        <p:spPr bwMode="auto">
          <a:xfrm>
            <a:off x="6737350" y="976313"/>
            <a:ext cx="49213" cy="49212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993" name="3039 Elipse">
            <a:extLst>
              <a:ext uri="{FF2B5EF4-FFF2-40B4-BE49-F238E27FC236}">
                <a16:creationId xmlns:a16="http://schemas.microsoft.com/office/drawing/2014/main" id="{677C1671-6DEF-4338-8B92-682F9429E6FD}"/>
              </a:ext>
            </a:extLst>
          </p:cNvPr>
          <p:cNvSpPr>
            <a:spLocks noChangeAspect="1"/>
          </p:cNvSpPr>
          <p:nvPr/>
        </p:nvSpPr>
        <p:spPr bwMode="auto">
          <a:xfrm>
            <a:off x="6773863" y="1014413"/>
            <a:ext cx="50800" cy="50800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994" name="3040 Elipse">
            <a:extLst>
              <a:ext uri="{FF2B5EF4-FFF2-40B4-BE49-F238E27FC236}">
                <a16:creationId xmlns:a16="http://schemas.microsoft.com/office/drawing/2014/main" id="{667DAC79-3364-4E9B-95EC-FB269A3B4DBD}"/>
              </a:ext>
            </a:extLst>
          </p:cNvPr>
          <p:cNvSpPr>
            <a:spLocks noChangeAspect="1"/>
          </p:cNvSpPr>
          <p:nvPr/>
        </p:nvSpPr>
        <p:spPr bwMode="auto">
          <a:xfrm>
            <a:off x="6715125" y="1025525"/>
            <a:ext cx="50800" cy="50800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995" name="3041 Elipse">
            <a:extLst>
              <a:ext uri="{FF2B5EF4-FFF2-40B4-BE49-F238E27FC236}">
                <a16:creationId xmlns:a16="http://schemas.microsoft.com/office/drawing/2014/main" id="{93F23D53-8738-49C4-85E1-E489DBBD2B3E}"/>
              </a:ext>
            </a:extLst>
          </p:cNvPr>
          <p:cNvSpPr>
            <a:spLocks noChangeAspect="1"/>
          </p:cNvSpPr>
          <p:nvPr/>
        </p:nvSpPr>
        <p:spPr bwMode="auto">
          <a:xfrm>
            <a:off x="6737350" y="1328738"/>
            <a:ext cx="49213" cy="49212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996" name="3042 Elipse">
            <a:extLst>
              <a:ext uri="{FF2B5EF4-FFF2-40B4-BE49-F238E27FC236}">
                <a16:creationId xmlns:a16="http://schemas.microsoft.com/office/drawing/2014/main" id="{920C8C36-DDDC-48F6-9A10-CBE6AEC46CD5}"/>
              </a:ext>
            </a:extLst>
          </p:cNvPr>
          <p:cNvSpPr>
            <a:spLocks noChangeAspect="1"/>
          </p:cNvSpPr>
          <p:nvPr/>
        </p:nvSpPr>
        <p:spPr bwMode="auto">
          <a:xfrm>
            <a:off x="6773863" y="1366838"/>
            <a:ext cx="50800" cy="50800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997" name="3043 Elipse">
            <a:extLst>
              <a:ext uri="{FF2B5EF4-FFF2-40B4-BE49-F238E27FC236}">
                <a16:creationId xmlns:a16="http://schemas.microsoft.com/office/drawing/2014/main" id="{2C4582A9-42EF-40C2-A38A-95C92DD70B3A}"/>
              </a:ext>
            </a:extLst>
          </p:cNvPr>
          <p:cNvSpPr>
            <a:spLocks noChangeAspect="1"/>
          </p:cNvSpPr>
          <p:nvPr/>
        </p:nvSpPr>
        <p:spPr bwMode="auto">
          <a:xfrm>
            <a:off x="6715125" y="1377950"/>
            <a:ext cx="50800" cy="50800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998" name="3044 Elipse">
            <a:extLst>
              <a:ext uri="{FF2B5EF4-FFF2-40B4-BE49-F238E27FC236}">
                <a16:creationId xmlns:a16="http://schemas.microsoft.com/office/drawing/2014/main" id="{D246F1C7-D641-440A-8266-A4AD608753B1}"/>
              </a:ext>
            </a:extLst>
          </p:cNvPr>
          <p:cNvSpPr>
            <a:spLocks noChangeAspect="1"/>
          </p:cNvSpPr>
          <p:nvPr/>
        </p:nvSpPr>
        <p:spPr bwMode="auto">
          <a:xfrm>
            <a:off x="6737350" y="1481138"/>
            <a:ext cx="49213" cy="49212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8999" name="3045 Elipse">
            <a:extLst>
              <a:ext uri="{FF2B5EF4-FFF2-40B4-BE49-F238E27FC236}">
                <a16:creationId xmlns:a16="http://schemas.microsoft.com/office/drawing/2014/main" id="{FB302CE2-4DF3-45D7-8260-14D7F179FF9B}"/>
              </a:ext>
            </a:extLst>
          </p:cNvPr>
          <p:cNvSpPr>
            <a:spLocks noChangeAspect="1"/>
          </p:cNvSpPr>
          <p:nvPr/>
        </p:nvSpPr>
        <p:spPr bwMode="auto">
          <a:xfrm>
            <a:off x="6773863" y="1519238"/>
            <a:ext cx="50800" cy="50800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000" name="3046 Elipse">
            <a:extLst>
              <a:ext uri="{FF2B5EF4-FFF2-40B4-BE49-F238E27FC236}">
                <a16:creationId xmlns:a16="http://schemas.microsoft.com/office/drawing/2014/main" id="{35564D18-96B1-4712-B27D-6F5BC15934F3}"/>
              </a:ext>
            </a:extLst>
          </p:cNvPr>
          <p:cNvSpPr>
            <a:spLocks noChangeAspect="1"/>
          </p:cNvSpPr>
          <p:nvPr/>
        </p:nvSpPr>
        <p:spPr bwMode="auto">
          <a:xfrm>
            <a:off x="6715125" y="1530350"/>
            <a:ext cx="50800" cy="50800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001" name="3047 Elipse">
            <a:extLst>
              <a:ext uri="{FF2B5EF4-FFF2-40B4-BE49-F238E27FC236}">
                <a16:creationId xmlns:a16="http://schemas.microsoft.com/office/drawing/2014/main" id="{CFEA48AD-6F4D-4B09-8427-70009DBF2FC1}"/>
              </a:ext>
            </a:extLst>
          </p:cNvPr>
          <p:cNvSpPr>
            <a:spLocks noChangeAspect="1"/>
          </p:cNvSpPr>
          <p:nvPr/>
        </p:nvSpPr>
        <p:spPr bwMode="auto">
          <a:xfrm>
            <a:off x="6808788" y="1685925"/>
            <a:ext cx="49212" cy="49213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002" name="3048 Elipse">
            <a:extLst>
              <a:ext uri="{FF2B5EF4-FFF2-40B4-BE49-F238E27FC236}">
                <a16:creationId xmlns:a16="http://schemas.microsoft.com/office/drawing/2014/main" id="{8E78577A-49BD-41CD-80C8-F12A16E421FC}"/>
              </a:ext>
            </a:extLst>
          </p:cNvPr>
          <p:cNvSpPr>
            <a:spLocks noChangeAspect="1"/>
          </p:cNvSpPr>
          <p:nvPr/>
        </p:nvSpPr>
        <p:spPr bwMode="auto">
          <a:xfrm>
            <a:off x="6845300" y="1724025"/>
            <a:ext cx="50800" cy="50800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003" name="3049 Elipse">
            <a:extLst>
              <a:ext uri="{FF2B5EF4-FFF2-40B4-BE49-F238E27FC236}">
                <a16:creationId xmlns:a16="http://schemas.microsoft.com/office/drawing/2014/main" id="{D00A3C48-08F7-45AA-903D-126608B3B702}"/>
              </a:ext>
            </a:extLst>
          </p:cNvPr>
          <p:cNvSpPr>
            <a:spLocks noChangeAspect="1"/>
          </p:cNvSpPr>
          <p:nvPr/>
        </p:nvSpPr>
        <p:spPr bwMode="auto">
          <a:xfrm>
            <a:off x="6786563" y="1735138"/>
            <a:ext cx="50800" cy="50800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004" name="3050 Elipse">
            <a:extLst>
              <a:ext uri="{FF2B5EF4-FFF2-40B4-BE49-F238E27FC236}">
                <a16:creationId xmlns:a16="http://schemas.microsoft.com/office/drawing/2014/main" id="{3F27F3CF-0BFD-4215-B2C1-4B95C640AE0C}"/>
              </a:ext>
            </a:extLst>
          </p:cNvPr>
          <p:cNvSpPr>
            <a:spLocks noChangeAspect="1"/>
          </p:cNvSpPr>
          <p:nvPr/>
        </p:nvSpPr>
        <p:spPr bwMode="auto">
          <a:xfrm>
            <a:off x="6808788" y="1900238"/>
            <a:ext cx="49212" cy="49212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005" name="3051 Elipse">
            <a:extLst>
              <a:ext uri="{FF2B5EF4-FFF2-40B4-BE49-F238E27FC236}">
                <a16:creationId xmlns:a16="http://schemas.microsoft.com/office/drawing/2014/main" id="{91350809-9F77-475A-B94A-E7378099E70D}"/>
              </a:ext>
            </a:extLst>
          </p:cNvPr>
          <p:cNvSpPr>
            <a:spLocks noChangeAspect="1"/>
          </p:cNvSpPr>
          <p:nvPr/>
        </p:nvSpPr>
        <p:spPr bwMode="auto">
          <a:xfrm>
            <a:off x="6845300" y="1938338"/>
            <a:ext cx="50800" cy="50800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006" name="3052 Elipse">
            <a:extLst>
              <a:ext uri="{FF2B5EF4-FFF2-40B4-BE49-F238E27FC236}">
                <a16:creationId xmlns:a16="http://schemas.microsoft.com/office/drawing/2014/main" id="{6E34A372-B1FB-4FDC-AB84-1FBF602926B3}"/>
              </a:ext>
            </a:extLst>
          </p:cNvPr>
          <p:cNvSpPr>
            <a:spLocks noChangeAspect="1"/>
          </p:cNvSpPr>
          <p:nvPr/>
        </p:nvSpPr>
        <p:spPr bwMode="auto">
          <a:xfrm>
            <a:off x="6786563" y="1949450"/>
            <a:ext cx="50800" cy="50800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007" name="3053 Elipse">
            <a:extLst>
              <a:ext uri="{FF2B5EF4-FFF2-40B4-BE49-F238E27FC236}">
                <a16:creationId xmlns:a16="http://schemas.microsoft.com/office/drawing/2014/main" id="{63E14042-5C91-4844-9BB8-77233F8F1EDD}"/>
              </a:ext>
            </a:extLst>
          </p:cNvPr>
          <p:cNvSpPr>
            <a:spLocks noChangeAspect="1"/>
          </p:cNvSpPr>
          <p:nvPr/>
        </p:nvSpPr>
        <p:spPr bwMode="auto">
          <a:xfrm>
            <a:off x="6880225" y="857250"/>
            <a:ext cx="49213" cy="49213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008" name="3054 Elipse">
            <a:extLst>
              <a:ext uri="{FF2B5EF4-FFF2-40B4-BE49-F238E27FC236}">
                <a16:creationId xmlns:a16="http://schemas.microsoft.com/office/drawing/2014/main" id="{4566FF9A-7B5A-41DA-A6DD-21FAB6DF6D9A}"/>
              </a:ext>
            </a:extLst>
          </p:cNvPr>
          <p:cNvSpPr>
            <a:spLocks noChangeAspect="1"/>
          </p:cNvSpPr>
          <p:nvPr/>
        </p:nvSpPr>
        <p:spPr bwMode="auto">
          <a:xfrm>
            <a:off x="6916738" y="895350"/>
            <a:ext cx="50800" cy="50800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009" name="3055 Elipse">
            <a:extLst>
              <a:ext uri="{FF2B5EF4-FFF2-40B4-BE49-F238E27FC236}">
                <a16:creationId xmlns:a16="http://schemas.microsoft.com/office/drawing/2014/main" id="{4645350D-0B5A-4616-8DF3-50C8DE0E272F}"/>
              </a:ext>
            </a:extLst>
          </p:cNvPr>
          <p:cNvSpPr>
            <a:spLocks noChangeAspect="1"/>
          </p:cNvSpPr>
          <p:nvPr/>
        </p:nvSpPr>
        <p:spPr bwMode="auto">
          <a:xfrm>
            <a:off x="6858000" y="906463"/>
            <a:ext cx="50800" cy="50800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010" name="3056 Elipse">
            <a:extLst>
              <a:ext uri="{FF2B5EF4-FFF2-40B4-BE49-F238E27FC236}">
                <a16:creationId xmlns:a16="http://schemas.microsoft.com/office/drawing/2014/main" id="{9125908A-D43D-4054-8059-E83F87E025BA}"/>
              </a:ext>
            </a:extLst>
          </p:cNvPr>
          <p:cNvSpPr>
            <a:spLocks noChangeAspect="1"/>
          </p:cNvSpPr>
          <p:nvPr/>
        </p:nvSpPr>
        <p:spPr bwMode="auto">
          <a:xfrm>
            <a:off x="7270750" y="1009650"/>
            <a:ext cx="49213" cy="49213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011" name="3057 Elipse">
            <a:extLst>
              <a:ext uri="{FF2B5EF4-FFF2-40B4-BE49-F238E27FC236}">
                <a16:creationId xmlns:a16="http://schemas.microsoft.com/office/drawing/2014/main" id="{3D8C6705-7CFC-40B1-A4F3-4E5272A4377C}"/>
              </a:ext>
            </a:extLst>
          </p:cNvPr>
          <p:cNvSpPr>
            <a:spLocks noChangeAspect="1"/>
          </p:cNvSpPr>
          <p:nvPr/>
        </p:nvSpPr>
        <p:spPr bwMode="auto">
          <a:xfrm>
            <a:off x="7308850" y="1047750"/>
            <a:ext cx="49213" cy="50800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012" name="3058 Elipse">
            <a:extLst>
              <a:ext uri="{FF2B5EF4-FFF2-40B4-BE49-F238E27FC236}">
                <a16:creationId xmlns:a16="http://schemas.microsoft.com/office/drawing/2014/main" id="{46BF768A-F403-44F5-ADF1-ACBE684DACE1}"/>
              </a:ext>
            </a:extLst>
          </p:cNvPr>
          <p:cNvSpPr>
            <a:spLocks noChangeAspect="1"/>
          </p:cNvSpPr>
          <p:nvPr/>
        </p:nvSpPr>
        <p:spPr bwMode="auto">
          <a:xfrm>
            <a:off x="7248525" y="1058863"/>
            <a:ext cx="50800" cy="50800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013" name="3059 Elipse">
            <a:extLst>
              <a:ext uri="{FF2B5EF4-FFF2-40B4-BE49-F238E27FC236}">
                <a16:creationId xmlns:a16="http://schemas.microsoft.com/office/drawing/2014/main" id="{2F736609-EDB1-4741-95A2-E0387284252D}"/>
              </a:ext>
            </a:extLst>
          </p:cNvPr>
          <p:cNvSpPr>
            <a:spLocks noChangeAspect="1"/>
          </p:cNvSpPr>
          <p:nvPr/>
        </p:nvSpPr>
        <p:spPr bwMode="auto">
          <a:xfrm>
            <a:off x="7308850" y="400050"/>
            <a:ext cx="49213" cy="49213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014" name="3060 Elipse">
            <a:extLst>
              <a:ext uri="{FF2B5EF4-FFF2-40B4-BE49-F238E27FC236}">
                <a16:creationId xmlns:a16="http://schemas.microsoft.com/office/drawing/2014/main" id="{A31191AA-01FF-4CF2-9C0B-90FB60849C3E}"/>
              </a:ext>
            </a:extLst>
          </p:cNvPr>
          <p:cNvSpPr>
            <a:spLocks noChangeAspect="1"/>
          </p:cNvSpPr>
          <p:nvPr/>
        </p:nvSpPr>
        <p:spPr bwMode="auto">
          <a:xfrm>
            <a:off x="7345363" y="438150"/>
            <a:ext cx="50800" cy="50800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015" name="3061 Elipse">
            <a:extLst>
              <a:ext uri="{FF2B5EF4-FFF2-40B4-BE49-F238E27FC236}">
                <a16:creationId xmlns:a16="http://schemas.microsoft.com/office/drawing/2014/main" id="{D8512736-0670-4A6A-9F19-211A12F34407}"/>
              </a:ext>
            </a:extLst>
          </p:cNvPr>
          <p:cNvSpPr>
            <a:spLocks noChangeAspect="1"/>
          </p:cNvSpPr>
          <p:nvPr/>
        </p:nvSpPr>
        <p:spPr bwMode="auto">
          <a:xfrm>
            <a:off x="7286625" y="449263"/>
            <a:ext cx="50800" cy="50800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016" name="3062 Elipse">
            <a:extLst>
              <a:ext uri="{FF2B5EF4-FFF2-40B4-BE49-F238E27FC236}">
                <a16:creationId xmlns:a16="http://schemas.microsoft.com/office/drawing/2014/main" id="{DCA763C7-13FF-4DBA-9490-B2B97D5D15B9}"/>
              </a:ext>
            </a:extLst>
          </p:cNvPr>
          <p:cNvSpPr>
            <a:spLocks noChangeAspect="1"/>
          </p:cNvSpPr>
          <p:nvPr/>
        </p:nvSpPr>
        <p:spPr bwMode="auto">
          <a:xfrm>
            <a:off x="6451600" y="400050"/>
            <a:ext cx="49213" cy="49213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017" name="3063 Elipse">
            <a:extLst>
              <a:ext uri="{FF2B5EF4-FFF2-40B4-BE49-F238E27FC236}">
                <a16:creationId xmlns:a16="http://schemas.microsoft.com/office/drawing/2014/main" id="{5B4E3ECC-5557-4ED3-B265-30C9D5AE24B9}"/>
              </a:ext>
            </a:extLst>
          </p:cNvPr>
          <p:cNvSpPr>
            <a:spLocks noChangeAspect="1"/>
          </p:cNvSpPr>
          <p:nvPr/>
        </p:nvSpPr>
        <p:spPr bwMode="auto">
          <a:xfrm>
            <a:off x="6488113" y="438150"/>
            <a:ext cx="50800" cy="50800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018" name="3064 Elipse">
            <a:extLst>
              <a:ext uri="{FF2B5EF4-FFF2-40B4-BE49-F238E27FC236}">
                <a16:creationId xmlns:a16="http://schemas.microsoft.com/office/drawing/2014/main" id="{F7683213-09B9-4F39-9FA6-B3E0CEFAF9DF}"/>
              </a:ext>
            </a:extLst>
          </p:cNvPr>
          <p:cNvSpPr>
            <a:spLocks noChangeAspect="1"/>
          </p:cNvSpPr>
          <p:nvPr/>
        </p:nvSpPr>
        <p:spPr bwMode="auto">
          <a:xfrm>
            <a:off x="6429375" y="449263"/>
            <a:ext cx="50800" cy="50800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019" name="3065 Elipse">
            <a:extLst>
              <a:ext uri="{FF2B5EF4-FFF2-40B4-BE49-F238E27FC236}">
                <a16:creationId xmlns:a16="http://schemas.microsoft.com/office/drawing/2014/main" id="{478F37A6-99D2-4FF7-BF5D-6E9CB199AF6E}"/>
              </a:ext>
            </a:extLst>
          </p:cNvPr>
          <p:cNvSpPr>
            <a:spLocks noChangeAspect="1"/>
          </p:cNvSpPr>
          <p:nvPr/>
        </p:nvSpPr>
        <p:spPr bwMode="auto">
          <a:xfrm>
            <a:off x="6604000" y="214313"/>
            <a:ext cx="49213" cy="49212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020" name="3066 Elipse">
            <a:extLst>
              <a:ext uri="{FF2B5EF4-FFF2-40B4-BE49-F238E27FC236}">
                <a16:creationId xmlns:a16="http://schemas.microsoft.com/office/drawing/2014/main" id="{57DD104A-5E9E-4B9D-8F0C-66E69118BCDE}"/>
              </a:ext>
            </a:extLst>
          </p:cNvPr>
          <p:cNvSpPr>
            <a:spLocks noChangeAspect="1"/>
          </p:cNvSpPr>
          <p:nvPr/>
        </p:nvSpPr>
        <p:spPr bwMode="auto">
          <a:xfrm>
            <a:off x="6640513" y="252413"/>
            <a:ext cx="50800" cy="50800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021" name="3067 Elipse">
            <a:extLst>
              <a:ext uri="{FF2B5EF4-FFF2-40B4-BE49-F238E27FC236}">
                <a16:creationId xmlns:a16="http://schemas.microsoft.com/office/drawing/2014/main" id="{A85D3E7C-F87B-4EDA-99B7-E77B061A0290}"/>
              </a:ext>
            </a:extLst>
          </p:cNvPr>
          <p:cNvSpPr>
            <a:spLocks noChangeAspect="1"/>
          </p:cNvSpPr>
          <p:nvPr/>
        </p:nvSpPr>
        <p:spPr bwMode="auto">
          <a:xfrm>
            <a:off x="6581775" y="263525"/>
            <a:ext cx="50800" cy="50800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022" name="3068 Elipse">
            <a:extLst>
              <a:ext uri="{FF2B5EF4-FFF2-40B4-BE49-F238E27FC236}">
                <a16:creationId xmlns:a16="http://schemas.microsoft.com/office/drawing/2014/main" id="{F8A234D2-C2C7-408E-9047-390CA27EC986}"/>
              </a:ext>
            </a:extLst>
          </p:cNvPr>
          <p:cNvSpPr>
            <a:spLocks noChangeAspect="1"/>
          </p:cNvSpPr>
          <p:nvPr/>
        </p:nvSpPr>
        <p:spPr bwMode="auto">
          <a:xfrm>
            <a:off x="7556500" y="214313"/>
            <a:ext cx="49213" cy="49212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023" name="3069 Elipse">
            <a:extLst>
              <a:ext uri="{FF2B5EF4-FFF2-40B4-BE49-F238E27FC236}">
                <a16:creationId xmlns:a16="http://schemas.microsoft.com/office/drawing/2014/main" id="{161482A8-80C5-41DE-B410-7384904085D4}"/>
              </a:ext>
            </a:extLst>
          </p:cNvPr>
          <p:cNvSpPr>
            <a:spLocks noChangeAspect="1"/>
          </p:cNvSpPr>
          <p:nvPr/>
        </p:nvSpPr>
        <p:spPr bwMode="auto">
          <a:xfrm>
            <a:off x="7594600" y="252413"/>
            <a:ext cx="49213" cy="50800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024" name="3070 Elipse">
            <a:extLst>
              <a:ext uri="{FF2B5EF4-FFF2-40B4-BE49-F238E27FC236}">
                <a16:creationId xmlns:a16="http://schemas.microsoft.com/office/drawing/2014/main" id="{D2415E6F-EA0B-420B-8AC5-9FA2BA19F585}"/>
              </a:ext>
            </a:extLst>
          </p:cNvPr>
          <p:cNvSpPr>
            <a:spLocks noChangeAspect="1"/>
          </p:cNvSpPr>
          <p:nvPr/>
        </p:nvSpPr>
        <p:spPr bwMode="auto">
          <a:xfrm>
            <a:off x="7534275" y="263525"/>
            <a:ext cx="50800" cy="50800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025" name="3071 Elipse">
            <a:extLst>
              <a:ext uri="{FF2B5EF4-FFF2-40B4-BE49-F238E27FC236}">
                <a16:creationId xmlns:a16="http://schemas.microsoft.com/office/drawing/2014/main" id="{0346CF83-460A-4277-AD6A-E8AB35F5C821}"/>
              </a:ext>
            </a:extLst>
          </p:cNvPr>
          <p:cNvSpPr>
            <a:spLocks noChangeAspect="1"/>
          </p:cNvSpPr>
          <p:nvPr/>
        </p:nvSpPr>
        <p:spPr bwMode="auto">
          <a:xfrm>
            <a:off x="2592388" y="828675"/>
            <a:ext cx="50800" cy="49213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026" name="3072 Elipse">
            <a:extLst>
              <a:ext uri="{FF2B5EF4-FFF2-40B4-BE49-F238E27FC236}">
                <a16:creationId xmlns:a16="http://schemas.microsoft.com/office/drawing/2014/main" id="{4749089B-3433-4AA5-B2A9-A90A8972F716}"/>
              </a:ext>
            </a:extLst>
          </p:cNvPr>
          <p:cNvSpPr>
            <a:spLocks noChangeAspect="1"/>
          </p:cNvSpPr>
          <p:nvPr/>
        </p:nvSpPr>
        <p:spPr bwMode="auto">
          <a:xfrm>
            <a:off x="2630488" y="866775"/>
            <a:ext cx="50800" cy="50800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027" name="3073 Elipse">
            <a:extLst>
              <a:ext uri="{FF2B5EF4-FFF2-40B4-BE49-F238E27FC236}">
                <a16:creationId xmlns:a16="http://schemas.microsoft.com/office/drawing/2014/main" id="{2A67D395-1DE2-4927-BAA5-77C584D7E6B8}"/>
              </a:ext>
            </a:extLst>
          </p:cNvPr>
          <p:cNvSpPr>
            <a:spLocks noChangeAspect="1"/>
          </p:cNvSpPr>
          <p:nvPr/>
        </p:nvSpPr>
        <p:spPr bwMode="auto">
          <a:xfrm>
            <a:off x="2571750" y="877888"/>
            <a:ext cx="49213" cy="50800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028" name="3074 Elipse">
            <a:extLst>
              <a:ext uri="{FF2B5EF4-FFF2-40B4-BE49-F238E27FC236}">
                <a16:creationId xmlns:a16="http://schemas.microsoft.com/office/drawing/2014/main" id="{A1E912CE-1800-4600-BC53-2D970DDFC1AC}"/>
              </a:ext>
            </a:extLst>
          </p:cNvPr>
          <p:cNvSpPr>
            <a:spLocks noChangeAspect="1"/>
          </p:cNvSpPr>
          <p:nvPr/>
        </p:nvSpPr>
        <p:spPr bwMode="auto">
          <a:xfrm>
            <a:off x="2744788" y="981075"/>
            <a:ext cx="50800" cy="49213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029" name="3075 Elipse">
            <a:extLst>
              <a:ext uri="{FF2B5EF4-FFF2-40B4-BE49-F238E27FC236}">
                <a16:creationId xmlns:a16="http://schemas.microsoft.com/office/drawing/2014/main" id="{431263FC-7A2F-49B5-A16B-9D1AC79D56BA}"/>
              </a:ext>
            </a:extLst>
          </p:cNvPr>
          <p:cNvSpPr>
            <a:spLocks noChangeAspect="1"/>
          </p:cNvSpPr>
          <p:nvPr/>
        </p:nvSpPr>
        <p:spPr bwMode="auto">
          <a:xfrm>
            <a:off x="2782888" y="1019175"/>
            <a:ext cx="50800" cy="50800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030" name="3076 Elipse">
            <a:extLst>
              <a:ext uri="{FF2B5EF4-FFF2-40B4-BE49-F238E27FC236}">
                <a16:creationId xmlns:a16="http://schemas.microsoft.com/office/drawing/2014/main" id="{DCB02F62-DC4C-48D9-BA65-43B9D7A3DD11}"/>
              </a:ext>
            </a:extLst>
          </p:cNvPr>
          <p:cNvSpPr>
            <a:spLocks noChangeAspect="1"/>
          </p:cNvSpPr>
          <p:nvPr/>
        </p:nvSpPr>
        <p:spPr bwMode="auto">
          <a:xfrm>
            <a:off x="2724150" y="1030288"/>
            <a:ext cx="49213" cy="50800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031" name="3077 Elipse">
            <a:extLst>
              <a:ext uri="{FF2B5EF4-FFF2-40B4-BE49-F238E27FC236}">
                <a16:creationId xmlns:a16="http://schemas.microsoft.com/office/drawing/2014/main" id="{8CB872C5-5433-44B6-A47F-487A776BDB89}"/>
              </a:ext>
            </a:extLst>
          </p:cNvPr>
          <p:cNvSpPr>
            <a:spLocks noChangeAspect="1"/>
          </p:cNvSpPr>
          <p:nvPr/>
        </p:nvSpPr>
        <p:spPr bwMode="auto">
          <a:xfrm>
            <a:off x="2897188" y="1133475"/>
            <a:ext cx="50800" cy="49213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032" name="3078 Elipse">
            <a:extLst>
              <a:ext uri="{FF2B5EF4-FFF2-40B4-BE49-F238E27FC236}">
                <a16:creationId xmlns:a16="http://schemas.microsoft.com/office/drawing/2014/main" id="{11623F01-58DB-4F7A-ADA5-FED3315ED39D}"/>
              </a:ext>
            </a:extLst>
          </p:cNvPr>
          <p:cNvSpPr>
            <a:spLocks noChangeAspect="1"/>
          </p:cNvSpPr>
          <p:nvPr/>
        </p:nvSpPr>
        <p:spPr bwMode="auto">
          <a:xfrm>
            <a:off x="2935288" y="1171575"/>
            <a:ext cx="50800" cy="50800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033" name="3079 Elipse">
            <a:extLst>
              <a:ext uri="{FF2B5EF4-FFF2-40B4-BE49-F238E27FC236}">
                <a16:creationId xmlns:a16="http://schemas.microsoft.com/office/drawing/2014/main" id="{2717F209-F070-4A29-BE02-46439B028EFD}"/>
              </a:ext>
            </a:extLst>
          </p:cNvPr>
          <p:cNvSpPr>
            <a:spLocks noChangeAspect="1"/>
          </p:cNvSpPr>
          <p:nvPr/>
        </p:nvSpPr>
        <p:spPr bwMode="auto">
          <a:xfrm>
            <a:off x="2876550" y="1182688"/>
            <a:ext cx="49213" cy="50800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034" name="3080 Elipse">
            <a:extLst>
              <a:ext uri="{FF2B5EF4-FFF2-40B4-BE49-F238E27FC236}">
                <a16:creationId xmlns:a16="http://schemas.microsoft.com/office/drawing/2014/main" id="{FE897CF4-0133-48C2-8282-D263C9E2D1C2}"/>
              </a:ext>
            </a:extLst>
          </p:cNvPr>
          <p:cNvSpPr>
            <a:spLocks noChangeAspect="1"/>
          </p:cNvSpPr>
          <p:nvPr/>
        </p:nvSpPr>
        <p:spPr bwMode="auto">
          <a:xfrm>
            <a:off x="3049588" y="1285875"/>
            <a:ext cx="50800" cy="49213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035" name="3081 Elipse">
            <a:extLst>
              <a:ext uri="{FF2B5EF4-FFF2-40B4-BE49-F238E27FC236}">
                <a16:creationId xmlns:a16="http://schemas.microsoft.com/office/drawing/2014/main" id="{A1958D5F-34D2-4F59-873E-BEC3237563C7}"/>
              </a:ext>
            </a:extLst>
          </p:cNvPr>
          <p:cNvSpPr>
            <a:spLocks noChangeAspect="1"/>
          </p:cNvSpPr>
          <p:nvPr/>
        </p:nvSpPr>
        <p:spPr bwMode="auto">
          <a:xfrm>
            <a:off x="3087688" y="1323975"/>
            <a:ext cx="50800" cy="50800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036" name="3082 Elipse">
            <a:extLst>
              <a:ext uri="{FF2B5EF4-FFF2-40B4-BE49-F238E27FC236}">
                <a16:creationId xmlns:a16="http://schemas.microsoft.com/office/drawing/2014/main" id="{5934A43A-2402-4F78-AD52-2AD7E5A18D18}"/>
              </a:ext>
            </a:extLst>
          </p:cNvPr>
          <p:cNvSpPr>
            <a:spLocks noChangeAspect="1"/>
          </p:cNvSpPr>
          <p:nvPr/>
        </p:nvSpPr>
        <p:spPr bwMode="auto">
          <a:xfrm>
            <a:off x="3028950" y="1335088"/>
            <a:ext cx="49213" cy="50800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037" name="3083 Elipse">
            <a:extLst>
              <a:ext uri="{FF2B5EF4-FFF2-40B4-BE49-F238E27FC236}">
                <a16:creationId xmlns:a16="http://schemas.microsoft.com/office/drawing/2014/main" id="{40E9E65E-9E81-4ADB-AC0E-9CA5A20F2F58}"/>
              </a:ext>
            </a:extLst>
          </p:cNvPr>
          <p:cNvSpPr>
            <a:spLocks noChangeAspect="1"/>
          </p:cNvSpPr>
          <p:nvPr/>
        </p:nvSpPr>
        <p:spPr bwMode="auto">
          <a:xfrm>
            <a:off x="2663825" y="1143000"/>
            <a:ext cx="50800" cy="49213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038" name="3084 Elipse">
            <a:extLst>
              <a:ext uri="{FF2B5EF4-FFF2-40B4-BE49-F238E27FC236}">
                <a16:creationId xmlns:a16="http://schemas.microsoft.com/office/drawing/2014/main" id="{D2C6560B-1157-49EB-9E12-A095C8324E9D}"/>
              </a:ext>
            </a:extLst>
          </p:cNvPr>
          <p:cNvSpPr>
            <a:spLocks noChangeAspect="1"/>
          </p:cNvSpPr>
          <p:nvPr/>
        </p:nvSpPr>
        <p:spPr bwMode="auto">
          <a:xfrm>
            <a:off x="2701925" y="1181100"/>
            <a:ext cx="50800" cy="50800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039" name="3085 Elipse">
            <a:extLst>
              <a:ext uri="{FF2B5EF4-FFF2-40B4-BE49-F238E27FC236}">
                <a16:creationId xmlns:a16="http://schemas.microsoft.com/office/drawing/2014/main" id="{AA7A9182-F7C5-414A-9B3C-F512ADEA47C6}"/>
              </a:ext>
            </a:extLst>
          </p:cNvPr>
          <p:cNvSpPr>
            <a:spLocks noChangeAspect="1"/>
          </p:cNvSpPr>
          <p:nvPr/>
        </p:nvSpPr>
        <p:spPr bwMode="auto">
          <a:xfrm>
            <a:off x="2643188" y="1192213"/>
            <a:ext cx="49212" cy="50800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040" name="3086 Elipse">
            <a:extLst>
              <a:ext uri="{FF2B5EF4-FFF2-40B4-BE49-F238E27FC236}">
                <a16:creationId xmlns:a16="http://schemas.microsoft.com/office/drawing/2014/main" id="{1F941C60-D428-4EBB-8CB8-56214C0458B3}"/>
              </a:ext>
            </a:extLst>
          </p:cNvPr>
          <p:cNvSpPr>
            <a:spLocks noChangeAspect="1"/>
          </p:cNvSpPr>
          <p:nvPr/>
        </p:nvSpPr>
        <p:spPr bwMode="auto">
          <a:xfrm>
            <a:off x="2816225" y="1295400"/>
            <a:ext cx="50800" cy="49213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041" name="3087 Elipse">
            <a:extLst>
              <a:ext uri="{FF2B5EF4-FFF2-40B4-BE49-F238E27FC236}">
                <a16:creationId xmlns:a16="http://schemas.microsoft.com/office/drawing/2014/main" id="{FD712D67-F6E3-482F-B4E0-BD17F7C407F4}"/>
              </a:ext>
            </a:extLst>
          </p:cNvPr>
          <p:cNvSpPr>
            <a:spLocks noChangeAspect="1"/>
          </p:cNvSpPr>
          <p:nvPr/>
        </p:nvSpPr>
        <p:spPr bwMode="auto">
          <a:xfrm>
            <a:off x="2854325" y="1333500"/>
            <a:ext cx="50800" cy="50800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042" name="3088 Elipse">
            <a:extLst>
              <a:ext uri="{FF2B5EF4-FFF2-40B4-BE49-F238E27FC236}">
                <a16:creationId xmlns:a16="http://schemas.microsoft.com/office/drawing/2014/main" id="{69930DB0-B50C-4DF8-BA1F-9FDA3522FBDA}"/>
              </a:ext>
            </a:extLst>
          </p:cNvPr>
          <p:cNvSpPr>
            <a:spLocks noChangeAspect="1"/>
          </p:cNvSpPr>
          <p:nvPr/>
        </p:nvSpPr>
        <p:spPr bwMode="auto">
          <a:xfrm>
            <a:off x="2795588" y="1344613"/>
            <a:ext cx="49212" cy="50800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043" name="3089 Elipse">
            <a:extLst>
              <a:ext uri="{FF2B5EF4-FFF2-40B4-BE49-F238E27FC236}">
                <a16:creationId xmlns:a16="http://schemas.microsoft.com/office/drawing/2014/main" id="{635332BB-BE7A-4DD3-9525-2EC5575A11F6}"/>
              </a:ext>
            </a:extLst>
          </p:cNvPr>
          <p:cNvSpPr>
            <a:spLocks noChangeAspect="1"/>
          </p:cNvSpPr>
          <p:nvPr/>
        </p:nvSpPr>
        <p:spPr bwMode="auto">
          <a:xfrm>
            <a:off x="2968625" y="1447800"/>
            <a:ext cx="50800" cy="49213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044" name="3090 Elipse">
            <a:extLst>
              <a:ext uri="{FF2B5EF4-FFF2-40B4-BE49-F238E27FC236}">
                <a16:creationId xmlns:a16="http://schemas.microsoft.com/office/drawing/2014/main" id="{9F66A3E9-BC54-47B9-AEE1-8E58AD3A937C}"/>
              </a:ext>
            </a:extLst>
          </p:cNvPr>
          <p:cNvSpPr>
            <a:spLocks noChangeAspect="1"/>
          </p:cNvSpPr>
          <p:nvPr/>
        </p:nvSpPr>
        <p:spPr bwMode="auto">
          <a:xfrm>
            <a:off x="3006725" y="1485900"/>
            <a:ext cx="50800" cy="50800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045" name="3091 Elipse">
            <a:extLst>
              <a:ext uri="{FF2B5EF4-FFF2-40B4-BE49-F238E27FC236}">
                <a16:creationId xmlns:a16="http://schemas.microsoft.com/office/drawing/2014/main" id="{653D42D0-7E45-4E2B-B0B3-A28CE2438C03}"/>
              </a:ext>
            </a:extLst>
          </p:cNvPr>
          <p:cNvSpPr>
            <a:spLocks noChangeAspect="1"/>
          </p:cNvSpPr>
          <p:nvPr/>
        </p:nvSpPr>
        <p:spPr bwMode="auto">
          <a:xfrm>
            <a:off x="2947988" y="1497013"/>
            <a:ext cx="49212" cy="50800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046" name="3095 Elipse">
            <a:extLst>
              <a:ext uri="{FF2B5EF4-FFF2-40B4-BE49-F238E27FC236}">
                <a16:creationId xmlns:a16="http://schemas.microsoft.com/office/drawing/2014/main" id="{5345983F-D63A-439E-A0DA-C20164896BB2}"/>
              </a:ext>
            </a:extLst>
          </p:cNvPr>
          <p:cNvSpPr>
            <a:spLocks noChangeAspect="1"/>
          </p:cNvSpPr>
          <p:nvPr/>
        </p:nvSpPr>
        <p:spPr bwMode="auto">
          <a:xfrm>
            <a:off x="7858125" y="214313"/>
            <a:ext cx="71438" cy="71437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047" name="3096 Elipse">
            <a:extLst>
              <a:ext uri="{FF2B5EF4-FFF2-40B4-BE49-F238E27FC236}">
                <a16:creationId xmlns:a16="http://schemas.microsoft.com/office/drawing/2014/main" id="{1EA0464B-93FD-4700-9692-78166BE7F25D}"/>
              </a:ext>
            </a:extLst>
          </p:cNvPr>
          <p:cNvSpPr>
            <a:spLocks noChangeAspect="1"/>
          </p:cNvSpPr>
          <p:nvPr/>
        </p:nvSpPr>
        <p:spPr bwMode="auto">
          <a:xfrm>
            <a:off x="7786688" y="142875"/>
            <a:ext cx="71437" cy="71438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048" name="3097 Elipse">
            <a:extLst>
              <a:ext uri="{FF2B5EF4-FFF2-40B4-BE49-F238E27FC236}">
                <a16:creationId xmlns:a16="http://schemas.microsoft.com/office/drawing/2014/main" id="{985965A4-1240-4641-A88C-22A3AED5843D}"/>
              </a:ext>
            </a:extLst>
          </p:cNvPr>
          <p:cNvSpPr>
            <a:spLocks noChangeAspect="1"/>
          </p:cNvSpPr>
          <p:nvPr/>
        </p:nvSpPr>
        <p:spPr bwMode="auto">
          <a:xfrm>
            <a:off x="7715250" y="214313"/>
            <a:ext cx="71438" cy="71437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049" name="3098 Elipse">
            <a:extLst>
              <a:ext uri="{FF2B5EF4-FFF2-40B4-BE49-F238E27FC236}">
                <a16:creationId xmlns:a16="http://schemas.microsoft.com/office/drawing/2014/main" id="{721618A8-FAF9-4715-94BC-D1206CF91F00}"/>
              </a:ext>
            </a:extLst>
          </p:cNvPr>
          <p:cNvSpPr>
            <a:spLocks noChangeAspect="1"/>
          </p:cNvSpPr>
          <p:nvPr/>
        </p:nvSpPr>
        <p:spPr bwMode="auto">
          <a:xfrm>
            <a:off x="8010525" y="366713"/>
            <a:ext cx="71438" cy="71437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050" name="3099 Elipse">
            <a:extLst>
              <a:ext uri="{FF2B5EF4-FFF2-40B4-BE49-F238E27FC236}">
                <a16:creationId xmlns:a16="http://schemas.microsoft.com/office/drawing/2014/main" id="{135465C6-F9BC-4313-B4C8-746EA7782E2B}"/>
              </a:ext>
            </a:extLst>
          </p:cNvPr>
          <p:cNvSpPr>
            <a:spLocks noChangeAspect="1"/>
          </p:cNvSpPr>
          <p:nvPr/>
        </p:nvSpPr>
        <p:spPr bwMode="auto">
          <a:xfrm>
            <a:off x="7939088" y="295275"/>
            <a:ext cx="71437" cy="71438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051" name="3100 Elipse">
            <a:extLst>
              <a:ext uri="{FF2B5EF4-FFF2-40B4-BE49-F238E27FC236}">
                <a16:creationId xmlns:a16="http://schemas.microsoft.com/office/drawing/2014/main" id="{6D895547-5C42-4AF1-AE22-6BC2C2F0FC36}"/>
              </a:ext>
            </a:extLst>
          </p:cNvPr>
          <p:cNvSpPr>
            <a:spLocks noChangeAspect="1"/>
          </p:cNvSpPr>
          <p:nvPr/>
        </p:nvSpPr>
        <p:spPr bwMode="auto">
          <a:xfrm>
            <a:off x="7867650" y="366713"/>
            <a:ext cx="71438" cy="71437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052" name="3101 Elipse">
            <a:extLst>
              <a:ext uri="{FF2B5EF4-FFF2-40B4-BE49-F238E27FC236}">
                <a16:creationId xmlns:a16="http://schemas.microsoft.com/office/drawing/2014/main" id="{38F237C7-44AB-4423-AD47-D2FC53FEB939}"/>
              </a:ext>
            </a:extLst>
          </p:cNvPr>
          <p:cNvSpPr>
            <a:spLocks noChangeAspect="1"/>
          </p:cNvSpPr>
          <p:nvPr/>
        </p:nvSpPr>
        <p:spPr bwMode="auto">
          <a:xfrm>
            <a:off x="7858125" y="519113"/>
            <a:ext cx="71438" cy="71437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053" name="3102 Elipse">
            <a:extLst>
              <a:ext uri="{FF2B5EF4-FFF2-40B4-BE49-F238E27FC236}">
                <a16:creationId xmlns:a16="http://schemas.microsoft.com/office/drawing/2014/main" id="{A719F556-99AD-45B3-A612-02980F69930F}"/>
              </a:ext>
            </a:extLst>
          </p:cNvPr>
          <p:cNvSpPr>
            <a:spLocks noChangeAspect="1"/>
          </p:cNvSpPr>
          <p:nvPr/>
        </p:nvSpPr>
        <p:spPr bwMode="auto">
          <a:xfrm>
            <a:off x="7786688" y="447675"/>
            <a:ext cx="71437" cy="71438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054" name="3103 Elipse">
            <a:extLst>
              <a:ext uri="{FF2B5EF4-FFF2-40B4-BE49-F238E27FC236}">
                <a16:creationId xmlns:a16="http://schemas.microsoft.com/office/drawing/2014/main" id="{17F9CE4E-B69E-42AB-9CA2-A76588C78283}"/>
              </a:ext>
            </a:extLst>
          </p:cNvPr>
          <p:cNvSpPr>
            <a:spLocks noChangeAspect="1"/>
          </p:cNvSpPr>
          <p:nvPr/>
        </p:nvSpPr>
        <p:spPr bwMode="auto">
          <a:xfrm>
            <a:off x="7715250" y="519113"/>
            <a:ext cx="71438" cy="71437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055" name="3104 Elipse">
            <a:extLst>
              <a:ext uri="{FF2B5EF4-FFF2-40B4-BE49-F238E27FC236}">
                <a16:creationId xmlns:a16="http://schemas.microsoft.com/office/drawing/2014/main" id="{850F6672-AF2B-4EC8-81D9-75A7B59C969E}"/>
              </a:ext>
            </a:extLst>
          </p:cNvPr>
          <p:cNvSpPr>
            <a:spLocks noChangeAspect="1"/>
          </p:cNvSpPr>
          <p:nvPr/>
        </p:nvSpPr>
        <p:spPr bwMode="auto">
          <a:xfrm>
            <a:off x="8010525" y="671513"/>
            <a:ext cx="71438" cy="71437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056" name="3105 Elipse">
            <a:extLst>
              <a:ext uri="{FF2B5EF4-FFF2-40B4-BE49-F238E27FC236}">
                <a16:creationId xmlns:a16="http://schemas.microsoft.com/office/drawing/2014/main" id="{28BB2137-0599-4B90-8ABE-D089698142D5}"/>
              </a:ext>
            </a:extLst>
          </p:cNvPr>
          <p:cNvSpPr>
            <a:spLocks noChangeAspect="1"/>
          </p:cNvSpPr>
          <p:nvPr/>
        </p:nvSpPr>
        <p:spPr bwMode="auto">
          <a:xfrm>
            <a:off x="7939088" y="600075"/>
            <a:ext cx="71437" cy="71438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057" name="3106 Elipse">
            <a:extLst>
              <a:ext uri="{FF2B5EF4-FFF2-40B4-BE49-F238E27FC236}">
                <a16:creationId xmlns:a16="http://schemas.microsoft.com/office/drawing/2014/main" id="{9210C932-2063-4E21-842A-F43F6AAD5E65}"/>
              </a:ext>
            </a:extLst>
          </p:cNvPr>
          <p:cNvSpPr>
            <a:spLocks noChangeAspect="1"/>
          </p:cNvSpPr>
          <p:nvPr/>
        </p:nvSpPr>
        <p:spPr bwMode="auto">
          <a:xfrm>
            <a:off x="7867650" y="671513"/>
            <a:ext cx="71438" cy="71437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058" name="3107 Elipse">
            <a:extLst>
              <a:ext uri="{FF2B5EF4-FFF2-40B4-BE49-F238E27FC236}">
                <a16:creationId xmlns:a16="http://schemas.microsoft.com/office/drawing/2014/main" id="{AA0267B5-ABEC-4C0A-8A75-A2D2596323B1}"/>
              </a:ext>
            </a:extLst>
          </p:cNvPr>
          <p:cNvSpPr>
            <a:spLocks noChangeAspect="1"/>
          </p:cNvSpPr>
          <p:nvPr/>
        </p:nvSpPr>
        <p:spPr bwMode="auto">
          <a:xfrm>
            <a:off x="7929563" y="714375"/>
            <a:ext cx="71437" cy="71438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059" name="3108 Elipse">
            <a:extLst>
              <a:ext uri="{FF2B5EF4-FFF2-40B4-BE49-F238E27FC236}">
                <a16:creationId xmlns:a16="http://schemas.microsoft.com/office/drawing/2014/main" id="{860CCC51-ECA1-448C-82E3-2B6AF7333F30}"/>
              </a:ext>
            </a:extLst>
          </p:cNvPr>
          <p:cNvSpPr>
            <a:spLocks noChangeAspect="1"/>
          </p:cNvSpPr>
          <p:nvPr/>
        </p:nvSpPr>
        <p:spPr bwMode="auto">
          <a:xfrm>
            <a:off x="7858125" y="642938"/>
            <a:ext cx="71438" cy="71437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060" name="3109 Elipse">
            <a:extLst>
              <a:ext uri="{FF2B5EF4-FFF2-40B4-BE49-F238E27FC236}">
                <a16:creationId xmlns:a16="http://schemas.microsoft.com/office/drawing/2014/main" id="{95839EEA-CB7D-4044-B25E-E3CBB8BCB57A}"/>
              </a:ext>
            </a:extLst>
          </p:cNvPr>
          <p:cNvSpPr>
            <a:spLocks noChangeAspect="1"/>
          </p:cNvSpPr>
          <p:nvPr/>
        </p:nvSpPr>
        <p:spPr bwMode="auto">
          <a:xfrm>
            <a:off x="7786688" y="714375"/>
            <a:ext cx="71437" cy="71438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061" name="3110 Elipse">
            <a:extLst>
              <a:ext uri="{FF2B5EF4-FFF2-40B4-BE49-F238E27FC236}">
                <a16:creationId xmlns:a16="http://schemas.microsoft.com/office/drawing/2014/main" id="{52219971-C4A9-4476-A3E9-171AF0142373}"/>
              </a:ext>
            </a:extLst>
          </p:cNvPr>
          <p:cNvSpPr>
            <a:spLocks noChangeAspect="1"/>
          </p:cNvSpPr>
          <p:nvPr/>
        </p:nvSpPr>
        <p:spPr bwMode="auto">
          <a:xfrm>
            <a:off x="8081963" y="866775"/>
            <a:ext cx="71437" cy="71438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062" name="3111 Elipse">
            <a:extLst>
              <a:ext uri="{FF2B5EF4-FFF2-40B4-BE49-F238E27FC236}">
                <a16:creationId xmlns:a16="http://schemas.microsoft.com/office/drawing/2014/main" id="{0BFA6972-4A32-4267-9ACA-E8352D393888}"/>
              </a:ext>
            </a:extLst>
          </p:cNvPr>
          <p:cNvSpPr>
            <a:spLocks noChangeAspect="1"/>
          </p:cNvSpPr>
          <p:nvPr/>
        </p:nvSpPr>
        <p:spPr bwMode="auto">
          <a:xfrm>
            <a:off x="8010525" y="795338"/>
            <a:ext cx="71438" cy="71437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063" name="3112 Elipse">
            <a:extLst>
              <a:ext uri="{FF2B5EF4-FFF2-40B4-BE49-F238E27FC236}">
                <a16:creationId xmlns:a16="http://schemas.microsoft.com/office/drawing/2014/main" id="{CB5484C8-8CC5-4D7F-90AF-1AA2267FF93E}"/>
              </a:ext>
            </a:extLst>
          </p:cNvPr>
          <p:cNvSpPr>
            <a:spLocks noChangeAspect="1"/>
          </p:cNvSpPr>
          <p:nvPr/>
        </p:nvSpPr>
        <p:spPr bwMode="auto">
          <a:xfrm>
            <a:off x="7939088" y="866775"/>
            <a:ext cx="71437" cy="71438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064" name="3113 Elipse">
            <a:extLst>
              <a:ext uri="{FF2B5EF4-FFF2-40B4-BE49-F238E27FC236}">
                <a16:creationId xmlns:a16="http://schemas.microsoft.com/office/drawing/2014/main" id="{F43A6283-4701-460E-B977-39F279116A55}"/>
              </a:ext>
            </a:extLst>
          </p:cNvPr>
          <p:cNvSpPr>
            <a:spLocks noChangeAspect="1"/>
          </p:cNvSpPr>
          <p:nvPr/>
        </p:nvSpPr>
        <p:spPr bwMode="auto">
          <a:xfrm>
            <a:off x="7858125" y="1019175"/>
            <a:ext cx="71438" cy="71438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065" name="3114 Elipse">
            <a:extLst>
              <a:ext uri="{FF2B5EF4-FFF2-40B4-BE49-F238E27FC236}">
                <a16:creationId xmlns:a16="http://schemas.microsoft.com/office/drawing/2014/main" id="{EB640EF9-B976-47EB-B7D4-339A850C9459}"/>
              </a:ext>
            </a:extLst>
          </p:cNvPr>
          <p:cNvSpPr>
            <a:spLocks noChangeAspect="1"/>
          </p:cNvSpPr>
          <p:nvPr/>
        </p:nvSpPr>
        <p:spPr bwMode="auto">
          <a:xfrm>
            <a:off x="7858125" y="928688"/>
            <a:ext cx="71438" cy="71437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066" name="3115 Elipse">
            <a:extLst>
              <a:ext uri="{FF2B5EF4-FFF2-40B4-BE49-F238E27FC236}">
                <a16:creationId xmlns:a16="http://schemas.microsoft.com/office/drawing/2014/main" id="{4DD7CA5C-F41C-4C6F-9686-289EA2FCA563}"/>
              </a:ext>
            </a:extLst>
          </p:cNvPr>
          <p:cNvSpPr>
            <a:spLocks noChangeAspect="1"/>
          </p:cNvSpPr>
          <p:nvPr/>
        </p:nvSpPr>
        <p:spPr bwMode="auto">
          <a:xfrm>
            <a:off x="8143875" y="1285875"/>
            <a:ext cx="71438" cy="71438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067" name="3116 Elipse">
            <a:extLst>
              <a:ext uri="{FF2B5EF4-FFF2-40B4-BE49-F238E27FC236}">
                <a16:creationId xmlns:a16="http://schemas.microsoft.com/office/drawing/2014/main" id="{F3B94F23-E973-412C-B2A4-86DB3F4B5BA7}"/>
              </a:ext>
            </a:extLst>
          </p:cNvPr>
          <p:cNvSpPr>
            <a:spLocks noChangeAspect="1"/>
          </p:cNvSpPr>
          <p:nvPr/>
        </p:nvSpPr>
        <p:spPr bwMode="auto">
          <a:xfrm>
            <a:off x="8010525" y="1171575"/>
            <a:ext cx="71438" cy="71438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068" name="3117 Elipse">
            <a:extLst>
              <a:ext uri="{FF2B5EF4-FFF2-40B4-BE49-F238E27FC236}">
                <a16:creationId xmlns:a16="http://schemas.microsoft.com/office/drawing/2014/main" id="{CB570CEE-1F6F-4073-806A-54F9334A8919}"/>
              </a:ext>
            </a:extLst>
          </p:cNvPr>
          <p:cNvSpPr>
            <a:spLocks noChangeAspect="1"/>
          </p:cNvSpPr>
          <p:nvPr/>
        </p:nvSpPr>
        <p:spPr bwMode="auto">
          <a:xfrm>
            <a:off x="7939088" y="1100138"/>
            <a:ext cx="71437" cy="71437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069" name="3118 Elipse">
            <a:extLst>
              <a:ext uri="{FF2B5EF4-FFF2-40B4-BE49-F238E27FC236}">
                <a16:creationId xmlns:a16="http://schemas.microsoft.com/office/drawing/2014/main" id="{13F17385-B2E7-42DE-B9EA-8B2206A2512F}"/>
              </a:ext>
            </a:extLst>
          </p:cNvPr>
          <p:cNvSpPr>
            <a:spLocks noChangeAspect="1"/>
          </p:cNvSpPr>
          <p:nvPr/>
        </p:nvSpPr>
        <p:spPr bwMode="auto">
          <a:xfrm>
            <a:off x="7867650" y="1171575"/>
            <a:ext cx="71438" cy="71438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070" name="3119 Elipse">
            <a:extLst>
              <a:ext uri="{FF2B5EF4-FFF2-40B4-BE49-F238E27FC236}">
                <a16:creationId xmlns:a16="http://schemas.microsoft.com/office/drawing/2014/main" id="{BEC4D79B-2685-4CF5-A8F0-4FA880EF3BE2}"/>
              </a:ext>
            </a:extLst>
          </p:cNvPr>
          <p:cNvSpPr>
            <a:spLocks noChangeAspect="1"/>
          </p:cNvSpPr>
          <p:nvPr/>
        </p:nvSpPr>
        <p:spPr bwMode="auto">
          <a:xfrm>
            <a:off x="8072438" y="1857375"/>
            <a:ext cx="71437" cy="71438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071" name="3120 Elipse">
            <a:extLst>
              <a:ext uri="{FF2B5EF4-FFF2-40B4-BE49-F238E27FC236}">
                <a16:creationId xmlns:a16="http://schemas.microsoft.com/office/drawing/2014/main" id="{1E21ACBC-1580-4D96-9F86-B0C99E011C13}"/>
              </a:ext>
            </a:extLst>
          </p:cNvPr>
          <p:cNvSpPr>
            <a:spLocks noChangeAspect="1"/>
          </p:cNvSpPr>
          <p:nvPr/>
        </p:nvSpPr>
        <p:spPr bwMode="auto">
          <a:xfrm>
            <a:off x="8072438" y="1000125"/>
            <a:ext cx="71437" cy="71438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072" name="3121 Elipse">
            <a:extLst>
              <a:ext uri="{FF2B5EF4-FFF2-40B4-BE49-F238E27FC236}">
                <a16:creationId xmlns:a16="http://schemas.microsoft.com/office/drawing/2014/main" id="{D7F7C78D-63DB-49B7-8810-EF7E21A3638E}"/>
              </a:ext>
            </a:extLst>
          </p:cNvPr>
          <p:cNvSpPr>
            <a:spLocks noChangeAspect="1"/>
          </p:cNvSpPr>
          <p:nvPr/>
        </p:nvSpPr>
        <p:spPr bwMode="auto">
          <a:xfrm>
            <a:off x="8001000" y="928688"/>
            <a:ext cx="71438" cy="71437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073" name="3122 Elipse">
            <a:extLst>
              <a:ext uri="{FF2B5EF4-FFF2-40B4-BE49-F238E27FC236}">
                <a16:creationId xmlns:a16="http://schemas.microsoft.com/office/drawing/2014/main" id="{8518C7A9-BAFD-4A50-AAD4-C67AC7A2E92F}"/>
              </a:ext>
            </a:extLst>
          </p:cNvPr>
          <p:cNvSpPr>
            <a:spLocks noChangeAspect="1"/>
          </p:cNvSpPr>
          <p:nvPr/>
        </p:nvSpPr>
        <p:spPr bwMode="auto">
          <a:xfrm>
            <a:off x="8001000" y="1357313"/>
            <a:ext cx="71438" cy="71437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074" name="3123 Elipse">
            <a:extLst>
              <a:ext uri="{FF2B5EF4-FFF2-40B4-BE49-F238E27FC236}">
                <a16:creationId xmlns:a16="http://schemas.microsoft.com/office/drawing/2014/main" id="{D72DD817-86F3-4536-A160-3D00E729F7FD}"/>
              </a:ext>
            </a:extLst>
          </p:cNvPr>
          <p:cNvSpPr>
            <a:spLocks noChangeAspect="1"/>
          </p:cNvSpPr>
          <p:nvPr/>
        </p:nvSpPr>
        <p:spPr bwMode="auto">
          <a:xfrm>
            <a:off x="7929563" y="1285875"/>
            <a:ext cx="71437" cy="71438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075" name="3124 Elipse">
            <a:extLst>
              <a:ext uri="{FF2B5EF4-FFF2-40B4-BE49-F238E27FC236}">
                <a16:creationId xmlns:a16="http://schemas.microsoft.com/office/drawing/2014/main" id="{3A0864D6-A48F-450F-8A17-8BB6CFA328FC}"/>
              </a:ext>
            </a:extLst>
          </p:cNvPr>
          <p:cNvSpPr>
            <a:spLocks noChangeAspect="1"/>
          </p:cNvSpPr>
          <p:nvPr/>
        </p:nvSpPr>
        <p:spPr bwMode="auto">
          <a:xfrm>
            <a:off x="7858125" y="1357313"/>
            <a:ext cx="71438" cy="71437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076" name="3125 Elipse">
            <a:extLst>
              <a:ext uri="{FF2B5EF4-FFF2-40B4-BE49-F238E27FC236}">
                <a16:creationId xmlns:a16="http://schemas.microsoft.com/office/drawing/2014/main" id="{5E064192-D2C3-4B26-AF1A-F464B74D5306}"/>
              </a:ext>
            </a:extLst>
          </p:cNvPr>
          <p:cNvSpPr>
            <a:spLocks noChangeAspect="1"/>
          </p:cNvSpPr>
          <p:nvPr/>
        </p:nvSpPr>
        <p:spPr bwMode="auto">
          <a:xfrm>
            <a:off x="8153400" y="1509713"/>
            <a:ext cx="71438" cy="71437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077" name="3126 Elipse">
            <a:extLst>
              <a:ext uri="{FF2B5EF4-FFF2-40B4-BE49-F238E27FC236}">
                <a16:creationId xmlns:a16="http://schemas.microsoft.com/office/drawing/2014/main" id="{AD96E0CD-B11E-491A-8869-9157A58AACAD}"/>
              </a:ext>
            </a:extLst>
          </p:cNvPr>
          <p:cNvSpPr>
            <a:spLocks noChangeAspect="1"/>
          </p:cNvSpPr>
          <p:nvPr/>
        </p:nvSpPr>
        <p:spPr bwMode="auto">
          <a:xfrm>
            <a:off x="8081963" y="1438275"/>
            <a:ext cx="71437" cy="71438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078" name="3127 Elipse">
            <a:extLst>
              <a:ext uri="{FF2B5EF4-FFF2-40B4-BE49-F238E27FC236}">
                <a16:creationId xmlns:a16="http://schemas.microsoft.com/office/drawing/2014/main" id="{E40D98AB-1325-466B-86CB-141AF2E345C9}"/>
              </a:ext>
            </a:extLst>
          </p:cNvPr>
          <p:cNvSpPr>
            <a:spLocks noChangeAspect="1"/>
          </p:cNvSpPr>
          <p:nvPr/>
        </p:nvSpPr>
        <p:spPr bwMode="auto">
          <a:xfrm>
            <a:off x="8010525" y="1509713"/>
            <a:ext cx="71438" cy="71437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079" name="3128 Elipse">
            <a:extLst>
              <a:ext uri="{FF2B5EF4-FFF2-40B4-BE49-F238E27FC236}">
                <a16:creationId xmlns:a16="http://schemas.microsoft.com/office/drawing/2014/main" id="{C77EA15E-5C6A-47E6-AB20-400F7A56E2D6}"/>
              </a:ext>
            </a:extLst>
          </p:cNvPr>
          <p:cNvSpPr>
            <a:spLocks noChangeAspect="1"/>
          </p:cNvSpPr>
          <p:nvPr/>
        </p:nvSpPr>
        <p:spPr bwMode="auto">
          <a:xfrm>
            <a:off x="7929563" y="1571625"/>
            <a:ext cx="71437" cy="71438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080" name="3129 Elipse">
            <a:extLst>
              <a:ext uri="{FF2B5EF4-FFF2-40B4-BE49-F238E27FC236}">
                <a16:creationId xmlns:a16="http://schemas.microsoft.com/office/drawing/2014/main" id="{5BFA2F41-4AC6-40AC-95C5-D02A2C584FBF}"/>
              </a:ext>
            </a:extLst>
          </p:cNvPr>
          <p:cNvSpPr>
            <a:spLocks noChangeAspect="1"/>
          </p:cNvSpPr>
          <p:nvPr/>
        </p:nvSpPr>
        <p:spPr bwMode="auto">
          <a:xfrm>
            <a:off x="7858125" y="1500188"/>
            <a:ext cx="71438" cy="71437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081" name="3130 Elipse">
            <a:extLst>
              <a:ext uri="{FF2B5EF4-FFF2-40B4-BE49-F238E27FC236}">
                <a16:creationId xmlns:a16="http://schemas.microsoft.com/office/drawing/2014/main" id="{0E888A28-6D4E-46A8-A3F4-F4FF4E32EFAA}"/>
              </a:ext>
            </a:extLst>
          </p:cNvPr>
          <p:cNvSpPr>
            <a:spLocks noChangeAspect="1"/>
          </p:cNvSpPr>
          <p:nvPr/>
        </p:nvSpPr>
        <p:spPr bwMode="auto">
          <a:xfrm>
            <a:off x="8001000" y="1785938"/>
            <a:ext cx="71438" cy="71437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082" name="3131 Elipse">
            <a:extLst>
              <a:ext uri="{FF2B5EF4-FFF2-40B4-BE49-F238E27FC236}">
                <a16:creationId xmlns:a16="http://schemas.microsoft.com/office/drawing/2014/main" id="{6296BF60-05B1-4F52-BA69-1AED25CFBAA4}"/>
              </a:ext>
            </a:extLst>
          </p:cNvPr>
          <p:cNvSpPr>
            <a:spLocks noChangeAspect="1"/>
          </p:cNvSpPr>
          <p:nvPr/>
        </p:nvSpPr>
        <p:spPr bwMode="auto">
          <a:xfrm>
            <a:off x="8069263" y="1724025"/>
            <a:ext cx="71437" cy="71438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083" name="3132 Elipse">
            <a:extLst>
              <a:ext uri="{FF2B5EF4-FFF2-40B4-BE49-F238E27FC236}">
                <a16:creationId xmlns:a16="http://schemas.microsoft.com/office/drawing/2014/main" id="{445E05A8-9465-47EE-9866-A3F53B5DC37F}"/>
              </a:ext>
            </a:extLst>
          </p:cNvPr>
          <p:cNvSpPr>
            <a:spLocks noChangeAspect="1"/>
          </p:cNvSpPr>
          <p:nvPr/>
        </p:nvSpPr>
        <p:spPr bwMode="auto">
          <a:xfrm>
            <a:off x="7997825" y="1652588"/>
            <a:ext cx="71438" cy="71437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084" name="3133 Elipse">
            <a:extLst>
              <a:ext uri="{FF2B5EF4-FFF2-40B4-BE49-F238E27FC236}">
                <a16:creationId xmlns:a16="http://schemas.microsoft.com/office/drawing/2014/main" id="{956D9A14-0376-4520-A26C-0BB8A05AFB3B}"/>
              </a:ext>
            </a:extLst>
          </p:cNvPr>
          <p:cNvSpPr>
            <a:spLocks noChangeAspect="1"/>
          </p:cNvSpPr>
          <p:nvPr/>
        </p:nvSpPr>
        <p:spPr bwMode="auto">
          <a:xfrm>
            <a:off x="7926388" y="1724025"/>
            <a:ext cx="71437" cy="71438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085" name="3134 Elipse">
            <a:extLst>
              <a:ext uri="{FF2B5EF4-FFF2-40B4-BE49-F238E27FC236}">
                <a16:creationId xmlns:a16="http://schemas.microsoft.com/office/drawing/2014/main" id="{81A63117-9D44-48A8-BCF5-5C181526867B}"/>
              </a:ext>
            </a:extLst>
          </p:cNvPr>
          <p:cNvSpPr>
            <a:spLocks noChangeAspect="1"/>
          </p:cNvSpPr>
          <p:nvPr/>
        </p:nvSpPr>
        <p:spPr bwMode="auto">
          <a:xfrm>
            <a:off x="8081963" y="1724025"/>
            <a:ext cx="71437" cy="71438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086" name="3135 Elipse">
            <a:extLst>
              <a:ext uri="{FF2B5EF4-FFF2-40B4-BE49-F238E27FC236}">
                <a16:creationId xmlns:a16="http://schemas.microsoft.com/office/drawing/2014/main" id="{4B9ABB81-4627-44B8-BB38-65033DFDC370}"/>
              </a:ext>
            </a:extLst>
          </p:cNvPr>
          <p:cNvSpPr>
            <a:spLocks noChangeAspect="1"/>
          </p:cNvSpPr>
          <p:nvPr/>
        </p:nvSpPr>
        <p:spPr bwMode="auto">
          <a:xfrm>
            <a:off x="8010525" y="1652588"/>
            <a:ext cx="71438" cy="71437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087" name="3136 Elipse">
            <a:extLst>
              <a:ext uri="{FF2B5EF4-FFF2-40B4-BE49-F238E27FC236}">
                <a16:creationId xmlns:a16="http://schemas.microsoft.com/office/drawing/2014/main" id="{EAA726E3-846E-44F6-A4BE-C984ED4503C1}"/>
              </a:ext>
            </a:extLst>
          </p:cNvPr>
          <p:cNvSpPr>
            <a:spLocks noChangeAspect="1"/>
          </p:cNvSpPr>
          <p:nvPr/>
        </p:nvSpPr>
        <p:spPr bwMode="auto">
          <a:xfrm>
            <a:off x="7939088" y="1724025"/>
            <a:ext cx="71437" cy="71438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088" name="3137 Elipse">
            <a:extLst>
              <a:ext uri="{FF2B5EF4-FFF2-40B4-BE49-F238E27FC236}">
                <a16:creationId xmlns:a16="http://schemas.microsoft.com/office/drawing/2014/main" id="{AD9DD87B-5906-44CE-A41C-500487B782FA}"/>
              </a:ext>
            </a:extLst>
          </p:cNvPr>
          <p:cNvSpPr>
            <a:spLocks noChangeAspect="1"/>
          </p:cNvSpPr>
          <p:nvPr/>
        </p:nvSpPr>
        <p:spPr bwMode="auto">
          <a:xfrm>
            <a:off x="7858125" y="1876425"/>
            <a:ext cx="71438" cy="71438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089" name="3138 Elipse">
            <a:extLst>
              <a:ext uri="{FF2B5EF4-FFF2-40B4-BE49-F238E27FC236}">
                <a16:creationId xmlns:a16="http://schemas.microsoft.com/office/drawing/2014/main" id="{84ABE3E4-038D-4384-B7A5-86292856D1F0}"/>
              </a:ext>
            </a:extLst>
          </p:cNvPr>
          <p:cNvSpPr>
            <a:spLocks noChangeAspect="1"/>
          </p:cNvSpPr>
          <p:nvPr/>
        </p:nvSpPr>
        <p:spPr bwMode="auto">
          <a:xfrm>
            <a:off x="7786688" y="1804988"/>
            <a:ext cx="71437" cy="71437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090" name="3139 Elipse">
            <a:extLst>
              <a:ext uri="{FF2B5EF4-FFF2-40B4-BE49-F238E27FC236}">
                <a16:creationId xmlns:a16="http://schemas.microsoft.com/office/drawing/2014/main" id="{9F0CA3F3-5EEC-46CE-853D-0A7DF40938BC}"/>
              </a:ext>
            </a:extLst>
          </p:cNvPr>
          <p:cNvSpPr>
            <a:spLocks noChangeAspect="1"/>
          </p:cNvSpPr>
          <p:nvPr/>
        </p:nvSpPr>
        <p:spPr bwMode="auto">
          <a:xfrm>
            <a:off x="7715250" y="1876425"/>
            <a:ext cx="71438" cy="71438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091" name="3140 Elipse">
            <a:extLst>
              <a:ext uri="{FF2B5EF4-FFF2-40B4-BE49-F238E27FC236}">
                <a16:creationId xmlns:a16="http://schemas.microsoft.com/office/drawing/2014/main" id="{A9B2A89F-0DE0-4828-957C-BF7A877D2B5B}"/>
              </a:ext>
            </a:extLst>
          </p:cNvPr>
          <p:cNvSpPr>
            <a:spLocks noChangeAspect="1"/>
          </p:cNvSpPr>
          <p:nvPr/>
        </p:nvSpPr>
        <p:spPr bwMode="auto">
          <a:xfrm>
            <a:off x="8010525" y="2028825"/>
            <a:ext cx="71438" cy="71438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092" name="3141 Elipse">
            <a:extLst>
              <a:ext uri="{FF2B5EF4-FFF2-40B4-BE49-F238E27FC236}">
                <a16:creationId xmlns:a16="http://schemas.microsoft.com/office/drawing/2014/main" id="{86BBA90E-C5B9-47A0-849B-7116AF7ED2C1}"/>
              </a:ext>
            </a:extLst>
          </p:cNvPr>
          <p:cNvSpPr>
            <a:spLocks noChangeAspect="1"/>
          </p:cNvSpPr>
          <p:nvPr/>
        </p:nvSpPr>
        <p:spPr bwMode="auto">
          <a:xfrm>
            <a:off x="7939088" y="1957388"/>
            <a:ext cx="71437" cy="71437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093" name="3142 Elipse">
            <a:extLst>
              <a:ext uri="{FF2B5EF4-FFF2-40B4-BE49-F238E27FC236}">
                <a16:creationId xmlns:a16="http://schemas.microsoft.com/office/drawing/2014/main" id="{40667D5B-E8F1-4960-AC95-A715D95DF9A7}"/>
              </a:ext>
            </a:extLst>
          </p:cNvPr>
          <p:cNvSpPr>
            <a:spLocks noChangeAspect="1"/>
          </p:cNvSpPr>
          <p:nvPr/>
        </p:nvSpPr>
        <p:spPr bwMode="auto">
          <a:xfrm>
            <a:off x="7867650" y="2028825"/>
            <a:ext cx="71438" cy="71438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094" name="3143 Elipse">
            <a:extLst>
              <a:ext uri="{FF2B5EF4-FFF2-40B4-BE49-F238E27FC236}">
                <a16:creationId xmlns:a16="http://schemas.microsoft.com/office/drawing/2014/main" id="{AF2CA1D8-E33E-42DF-907F-B3D6208CB4BE}"/>
              </a:ext>
            </a:extLst>
          </p:cNvPr>
          <p:cNvSpPr>
            <a:spLocks noChangeAspect="1"/>
          </p:cNvSpPr>
          <p:nvPr/>
        </p:nvSpPr>
        <p:spPr bwMode="auto">
          <a:xfrm>
            <a:off x="8072438" y="2214563"/>
            <a:ext cx="71437" cy="71437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095" name="3144 Elipse">
            <a:extLst>
              <a:ext uri="{FF2B5EF4-FFF2-40B4-BE49-F238E27FC236}">
                <a16:creationId xmlns:a16="http://schemas.microsoft.com/office/drawing/2014/main" id="{00F0E00A-3D60-40A0-B3F4-CA9F70D81471}"/>
              </a:ext>
            </a:extLst>
          </p:cNvPr>
          <p:cNvSpPr>
            <a:spLocks noChangeAspect="1"/>
          </p:cNvSpPr>
          <p:nvPr/>
        </p:nvSpPr>
        <p:spPr bwMode="auto">
          <a:xfrm>
            <a:off x="8001000" y="2143125"/>
            <a:ext cx="71438" cy="71438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096" name="3145 Elipse">
            <a:extLst>
              <a:ext uri="{FF2B5EF4-FFF2-40B4-BE49-F238E27FC236}">
                <a16:creationId xmlns:a16="http://schemas.microsoft.com/office/drawing/2014/main" id="{B62022AC-3CF9-412E-8226-CF08403F7B5F}"/>
              </a:ext>
            </a:extLst>
          </p:cNvPr>
          <p:cNvSpPr>
            <a:spLocks noChangeAspect="1"/>
          </p:cNvSpPr>
          <p:nvPr/>
        </p:nvSpPr>
        <p:spPr bwMode="auto">
          <a:xfrm>
            <a:off x="7929563" y="2214563"/>
            <a:ext cx="71437" cy="71437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097" name="3146 Elipse">
            <a:extLst>
              <a:ext uri="{FF2B5EF4-FFF2-40B4-BE49-F238E27FC236}">
                <a16:creationId xmlns:a16="http://schemas.microsoft.com/office/drawing/2014/main" id="{D81FFB7B-94CA-4F6B-B4F3-2882A316D88A}"/>
              </a:ext>
            </a:extLst>
          </p:cNvPr>
          <p:cNvSpPr>
            <a:spLocks noChangeAspect="1"/>
          </p:cNvSpPr>
          <p:nvPr/>
        </p:nvSpPr>
        <p:spPr bwMode="auto">
          <a:xfrm>
            <a:off x="8286750" y="1643063"/>
            <a:ext cx="71438" cy="71437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098" name="3147 Elipse">
            <a:extLst>
              <a:ext uri="{FF2B5EF4-FFF2-40B4-BE49-F238E27FC236}">
                <a16:creationId xmlns:a16="http://schemas.microsoft.com/office/drawing/2014/main" id="{7FD4986F-6597-47A4-AF24-4F021B137D49}"/>
              </a:ext>
            </a:extLst>
          </p:cNvPr>
          <p:cNvSpPr>
            <a:spLocks noChangeAspect="1"/>
          </p:cNvSpPr>
          <p:nvPr/>
        </p:nvSpPr>
        <p:spPr bwMode="auto">
          <a:xfrm>
            <a:off x="8215313" y="1571625"/>
            <a:ext cx="71437" cy="71438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099" name="3148 Elipse">
            <a:extLst>
              <a:ext uri="{FF2B5EF4-FFF2-40B4-BE49-F238E27FC236}">
                <a16:creationId xmlns:a16="http://schemas.microsoft.com/office/drawing/2014/main" id="{E9C0E745-1BA3-46A1-A67A-225C00CD0E76}"/>
              </a:ext>
            </a:extLst>
          </p:cNvPr>
          <p:cNvSpPr>
            <a:spLocks noChangeAspect="1"/>
          </p:cNvSpPr>
          <p:nvPr/>
        </p:nvSpPr>
        <p:spPr bwMode="auto">
          <a:xfrm>
            <a:off x="8143875" y="1643063"/>
            <a:ext cx="71438" cy="71437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100" name="3149 Elipse">
            <a:extLst>
              <a:ext uri="{FF2B5EF4-FFF2-40B4-BE49-F238E27FC236}">
                <a16:creationId xmlns:a16="http://schemas.microsoft.com/office/drawing/2014/main" id="{917B4B3E-FD15-4362-888A-990DFA109806}"/>
              </a:ext>
            </a:extLst>
          </p:cNvPr>
          <p:cNvSpPr>
            <a:spLocks noChangeAspect="1"/>
          </p:cNvSpPr>
          <p:nvPr/>
        </p:nvSpPr>
        <p:spPr bwMode="auto">
          <a:xfrm>
            <a:off x="8439150" y="1795463"/>
            <a:ext cx="71438" cy="71437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101" name="3150 Elipse">
            <a:extLst>
              <a:ext uri="{FF2B5EF4-FFF2-40B4-BE49-F238E27FC236}">
                <a16:creationId xmlns:a16="http://schemas.microsoft.com/office/drawing/2014/main" id="{88BFB7E6-551C-4A89-9257-F087BD72ED9E}"/>
              </a:ext>
            </a:extLst>
          </p:cNvPr>
          <p:cNvSpPr>
            <a:spLocks noChangeAspect="1"/>
          </p:cNvSpPr>
          <p:nvPr/>
        </p:nvSpPr>
        <p:spPr bwMode="auto">
          <a:xfrm>
            <a:off x="8367713" y="1724025"/>
            <a:ext cx="71437" cy="71438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102" name="3151 Elipse">
            <a:extLst>
              <a:ext uri="{FF2B5EF4-FFF2-40B4-BE49-F238E27FC236}">
                <a16:creationId xmlns:a16="http://schemas.microsoft.com/office/drawing/2014/main" id="{F1983B73-5F46-486C-A570-D1DABB10BDCD}"/>
              </a:ext>
            </a:extLst>
          </p:cNvPr>
          <p:cNvSpPr>
            <a:spLocks noChangeAspect="1"/>
          </p:cNvSpPr>
          <p:nvPr/>
        </p:nvSpPr>
        <p:spPr bwMode="auto">
          <a:xfrm>
            <a:off x="8296275" y="1795463"/>
            <a:ext cx="71438" cy="71437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103" name="3152 Elipse">
            <a:extLst>
              <a:ext uri="{FF2B5EF4-FFF2-40B4-BE49-F238E27FC236}">
                <a16:creationId xmlns:a16="http://schemas.microsoft.com/office/drawing/2014/main" id="{7ADAC92D-003E-43AA-81AC-C5F14A22B810}"/>
              </a:ext>
            </a:extLst>
          </p:cNvPr>
          <p:cNvSpPr>
            <a:spLocks noChangeAspect="1"/>
          </p:cNvSpPr>
          <p:nvPr/>
        </p:nvSpPr>
        <p:spPr bwMode="auto">
          <a:xfrm>
            <a:off x="8501063" y="1500188"/>
            <a:ext cx="71437" cy="71437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104" name="3153 Elipse">
            <a:extLst>
              <a:ext uri="{FF2B5EF4-FFF2-40B4-BE49-F238E27FC236}">
                <a16:creationId xmlns:a16="http://schemas.microsoft.com/office/drawing/2014/main" id="{6312DF25-82FF-4687-8398-3E73D3C36538}"/>
              </a:ext>
            </a:extLst>
          </p:cNvPr>
          <p:cNvSpPr>
            <a:spLocks noChangeAspect="1"/>
          </p:cNvSpPr>
          <p:nvPr/>
        </p:nvSpPr>
        <p:spPr bwMode="auto">
          <a:xfrm>
            <a:off x="8429625" y="1428750"/>
            <a:ext cx="71438" cy="71438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105" name="3154 Elipse">
            <a:extLst>
              <a:ext uri="{FF2B5EF4-FFF2-40B4-BE49-F238E27FC236}">
                <a16:creationId xmlns:a16="http://schemas.microsoft.com/office/drawing/2014/main" id="{8CEF83D9-C9C6-4CA2-A9F0-16D84692825F}"/>
              </a:ext>
            </a:extLst>
          </p:cNvPr>
          <p:cNvSpPr>
            <a:spLocks noChangeAspect="1"/>
          </p:cNvSpPr>
          <p:nvPr/>
        </p:nvSpPr>
        <p:spPr bwMode="auto">
          <a:xfrm>
            <a:off x="8358188" y="1500188"/>
            <a:ext cx="71437" cy="71437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106" name="3155 Elipse">
            <a:extLst>
              <a:ext uri="{FF2B5EF4-FFF2-40B4-BE49-F238E27FC236}">
                <a16:creationId xmlns:a16="http://schemas.microsoft.com/office/drawing/2014/main" id="{3496BC7B-174F-43B6-82F2-0F44D8E5855B}"/>
              </a:ext>
            </a:extLst>
          </p:cNvPr>
          <p:cNvSpPr>
            <a:spLocks noChangeAspect="1"/>
          </p:cNvSpPr>
          <p:nvPr/>
        </p:nvSpPr>
        <p:spPr bwMode="auto">
          <a:xfrm>
            <a:off x="8653463" y="1652588"/>
            <a:ext cx="71437" cy="71437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107" name="3156 Elipse">
            <a:extLst>
              <a:ext uri="{FF2B5EF4-FFF2-40B4-BE49-F238E27FC236}">
                <a16:creationId xmlns:a16="http://schemas.microsoft.com/office/drawing/2014/main" id="{38DC1835-6DDC-4229-A9A9-E123EB7A6A8C}"/>
              </a:ext>
            </a:extLst>
          </p:cNvPr>
          <p:cNvSpPr>
            <a:spLocks noChangeAspect="1"/>
          </p:cNvSpPr>
          <p:nvPr/>
        </p:nvSpPr>
        <p:spPr bwMode="auto">
          <a:xfrm>
            <a:off x="8582025" y="1581150"/>
            <a:ext cx="71438" cy="71438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108" name="3157 Elipse">
            <a:extLst>
              <a:ext uri="{FF2B5EF4-FFF2-40B4-BE49-F238E27FC236}">
                <a16:creationId xmlns:a16="http://schemas.microsoft.com/office/drawing/2014/main" id="{1943F137-432A-44BB-B8BD-6120CF0FD151}"/>
              </a:ext>
            </a:extLst>
          </p:cNvPr>
          <p:cNvSpPr>
            <a:spLocks noChangeAspect="1"/>
          </p:cNvSpPr>
          <p:nvPr/>
        </p:nvSpPr>
        <p:spPr bwMode="auto">
          <a:xfrm>
            <a:off x="8510588" y="1652588"/>
            <a:ext cx="71437" cy="71437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109" name="3158 Elipse">
            <a:extLst>
              <a:ext uri="{FF2B5EF4-FFF2-40B4-BE49-F238E27FC236}">
                <a16:creationId xmlns:a16="http://schemas.microsoft.com/office/drawing/2014/main" id="{CF509C8A-FA96-4D5B-AB25-8185D497D3A6}"/>
              </a:ext>
            </a:extLst>
          </p:cNvPr>
          <p:cNvSpPr>
            <a:spLocks noChangeAspect="1"/>
          </p:cNvSpPr>
          <p:nvPr/>
        </p:nvSpPr>
        <p:spPr bwMode="auto">
          <a:xfrm>
            <a:off x="8786813" y="1428750"/>
            <a:ext cx="71437" cy="71438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110" name="3159 Elipse">
            <a:extLst>
              <a:ext uri="{FF2B5EF4-FFF2-40B4-BE49-F238E27FC236}">
                <a16:creationId xmlns:a16="http://schemas.microsoft.com/office/drawing/2014/main" id="{B1D07673-33D0-4349-8EF6-38AACD7CB0F5}"/>
              </a:ext>
            </a:extLst>
          </p:cNvPr>
          <p:cNvSpPr>
            <a:spLocks noChangeAspect="1"/>
          </p:cNvSpPr>
          <p:nvPr/>
        </p:nvSpPr>
        <p:spPr bwMode="auto">
          <a:xfrm>
            <a:off x="8715375" y="1357313"/>
            <a:ext cx="71438" cy="71437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111" name="3160 Elipse">
            <a:extLst>
              <a:ext uri="{FF2B5EF4-FFF2-40B4-BE49-F238E27FC236}">
                <a16:creationId xmlns:a16="http://schemas.microsoft.com/office/drawing/2014/main" id="{026AFAF9-C8DF-404A-B4B7-D597211618D4}"/>
              </a:ext>
            </a:extLst>
          </p:cNvPr>
          <p:cNvSpPr>
            <a:spLocks noChangeAspect="1"/>
          </p:cNvSpPr>
          <p:nvPr/>
        </p:nvSpPr>
        <p:spPr bwMode="auto">
          <a:xfrm>
            <a:off x="8643938" y="1428750"/>
            <a:ext cx="71437" cy="71438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112" name="3161 Elipse">
            <a:extLst>
              <a:ext uri="{FF2B5EF4-FFF2-40B4-BE49-F238E27FC236}">
                <a16:creationId xmlns:a16="http://schemas.microsoft.com/office/drawing/2014/main" id="{C37E9DEA-35AE-4B3A-829E-7AC870541D08}"/>
              </a:ext>
            </a:extLst>
          </p:cNvPr>
          <p:cNvSpPr>
            <a:spLocks noChangeAspect="1"/>
          </p:cNvSpPr>
          <p:nvPr/>
        </p:nvSpPr>
        <p:spPr bwMode="auto">
          <a:xfrm>
            <a:off x="8939213" y="1581150"/>
            <a:ext cx="71437" cy="71438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113" name="3162 Elipse">
            <a:extLst>
              <a:ext uri="{FF2B5EF4-FFF2-40B4-BE49-F238E27FC236}">
                <a16:creationId xmlns:a16="http://schemas.microsoft.com/office/drawing/2014/main" id="{B8891EE2-7C84-405C-8E48-63C341B6CC31}"/>
              </a:ext>
            </a:extLst>
          </p:cNvPr>
          <p:cNvSpPr>
            <a:spLocks noChangeAspect="1"/>
          </p:cNvSpPr>
          <p:nvPr/>
        </p:nvSpPr>
        <p:spPr bwMode="auto">
          <a:xfrm>
            <a:off x="8867775" y="1509713"/>
            <a:ext cx="71438" cy="71437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114" name="3163 Elipse">
            <a:extLst>
              <a:ext uri="{FF2B5EF4-FFF2-40B4-BE49-F238E27FC236}">
                <a16:creationId xmlns:a16="http://schemas.microsoft.com/office/drawing/2014/main" id="{F3F858F6-51AB-45FA-ADE4-6A3BDE470F58}"/>
              </a:ext>
            </a:extLst>
          </p:cNvPr>
          <p:cNvSpPr>
            <a:spLocks noChangeAspect="1"/>
          </p:cNvSpPr>
          <p:nvPr/>
        </p:nvSpPr>
        <p:spPr bwMode="auto">
          <a:xfrm>
            <a:off x="8796338" y="1581150"/>
            <a:ext cx="71437" cy="71438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115" name="3164 Elipse">
            <a:extLst>
              <a:ext uri="{FF2B5EF4-FFF2-40B4-BE49-F238E27FC236}">
                <a16:creationId xmlns:a16="http://schemas.microsoft.com/office/drawing/2014/main" id="{F3F192D3-3C7D-4EE4-B582-BA715D6FAF85}"/>
              </a:ext>
            </a:extLst>
          </p:cNvPr>
          <p:cNvSpPr>
            <a:spLocks noChangeAspect="1"/>
          </p:cNvSpPr>
          <p:nvPr/>
        </p:nvSpPr>
        <p:spPr bwMode="auto">
          <a:xfrm>
            <a:off x="9001125" y="1285875"/>
            <a:ext cx="71438" cy="71438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116" name="3165 Elipse">
            <a:extLst>
              <a:ext uri="{FF2B5EF4-FFF2-40B4-BE49-F238E27FC236}">
                <a16:creationId xmlns:a16="http://schemas.microsoft.com/office/drawing/2014/main" id="{C70D56AA-EAA4-4E31-AB33-7C83A7DBC334}"/>
              </a:ext>
            </a:extLst>
          </p:cNvPr>
          <p:cNvSpPr>
            <a:spLocks noChangeAspect="1"/>
          </p:cNvSpPr>
          <p:nvPr/>
        </p:nvSpPr>
        <p:spPr bwMode="auto">
          <a:xfrm>
            <a:off x="8929688" y="1214438"/>
            <a:ext cx="71437" cy="71437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117" name="3166 Elipse">
            <a:extLst>
              <a:ext uri="{FF2B5EF4-FFF2-40B4-BE49-F238E27FC236}">
                <a16:creationId xmlns:a16="http://schemas.microsoft.com/office/drawing/2014/main" id="{3238949C-669B-40B4-BBCB-0D474FFD47A1}"/>
              </a:ext>
            </a:extLst>
          </p:cNvPr>
          <p:cNvSpPr>
            <a:spLocks noChangeAspect="1"/>
          </p:cNvSpPr>
          <p:nvPr/>
        </p:nvSpPr>
        <p:spPr bwMode="auto">
          <a:xfrm>
            <a:off x="8858250" y="1285875"/>
            <a:ext cx="71438" cy="71438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118" name="3167 Elipse">
            <a:extLst>
              <a:ext uri="{FF2B5EF4-FFF2-40B4-BE49-F238E27FC236}">
                <a16:creationId xmlns:a16="http://schemas.microsoft.com/office/drawing/2014/main" id="{16A4A206-587F-47A4-8A47-A757BF1092E4}"/>
              </a:ext>
            </a:extLst>
          </p:cNvPr>
          <p:cNvSpPr>
            <a:spLocks noChangeAspect="1"/>
          </p:cNvSpPr>
          <p:nvPr/>
        </p:nvSpPr>
        <p:spPr bwMode="auto">
          <a:xfrm>
            <a:off x="9153525" y="1438275"/>
            <a:ext cx="71438" cy="71438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119" name="3168 Elipse">
            <a:extLst>
              <a:ext uri="{FF2B5EF4-FFF2-40B4-BE49-F238E27FC236}">
                <a16:creationId xmlns:a16="http://schemas.microsoft.com/office/drawing/2014/main" id="{9208283E-405E-404E-A067-81C93B180DC3}"/>
              </a:ext>
            </a:extLst>
          </p:cNvPr>
          <p:cNvSpPr>
            <a:spLocks noChangeAspect="1"/>
          </p:cNvSpPr>
          <p:nvPr/>
        </p:nvSpPr>
        <p:spPr bwMode="auto">
          <a:xfrm>
            <a:off x="9082088" y="1366838"/>
            <a:ext cx="71437" cy="71437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120" name="3169 Elipse">
            <a:extLst>
              <a:ext uri="{FF2B5EF4-FFF2-40B4-BE49-F238E27FC236}">
                <a16:creationId xmlns:a16="http://schemas.microsoft.com/office/drawing/2014/main" id="{88837C81-9B24-4403-97FE-902B526B6D31}"/>
              </a:ext>
            </a:extLst>
          </p:cNvPr>
          <p:cNvSpPr>
            <a:spLocks noChangeAspect="1"/>
          </p:cNvSpPr>
          <p:nvPr/>
        </p:nvSpPr>
        <p:spPr bwMode="auto">
          <a:xfrm>
            <a:off x="9010650" y="1438275"/>
            <a:ext cx="71438" cy="71438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121" name="3170 Elipse">
            <a:extLst>
              <a:ext uri="{FF2B5EF4-FFF2-40B4-BE49-F238E27FC236}">
                <a16:creationId xmlns:a16="http://schemas.microsoft.com/office/drawing/2014/main" id="{69BBD137-5815-4D8B-9101-3036AE9CC74C}"/>
              </a:ext>
            </a:extLst>
          </p:cNvPr>
          <p:cNvSpPr>
            <a:spLocks noChangeAspect="1"/>
          </p:cNvSpPr>
          <p:nvPr/>
        </p:nvSpPr>
        <p:spPr bwMode="auto">
          <a:xfrm>
            <a:off x="9215438" y="1214438"/>
            <a:ext cx="71437" cy="71437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122" name="3171 Elipse">
            <a:extLst>
              <a:ext uri="{FF2B5EF4-FFF2-40B4-BE49-F238E27FC236}">
                <a16:creationId xmlns:a16="http://schemas.microsoft.com/office/drawing/2014/main" id="{AE9DF88E-E1EC-48CB-BB06-7F04E87F6CBD}"/>
              </a:ext>
            </a:extLst>
          </p:cNvPr>
          <p:cNvSpPr>
            <a:spLocks noChangeAspect="1"/>
          </p:cNvSpPr>
          <p:nvPr/>
        </p:nvSpPr>
        <p:spPr bwMode="auto">
          <a:xfrm>
            <a:off x="9144000" y="1143000"/>
            <a:ext cx="71438" cy="71438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123" name="3172 Elipse">
            <a:extLst>
              <a:ext uri="{FF2B5EF4-FFF2-40B4-BE49-F238E27FC236}">
                <a16:creationId xmlns:a16="http://schemas.microsoft.com/office/drawing/2014/main" id="{4F1B067F-30BF-4A13-8C7B-91F11F27C4BF}"/>
              </a:ext>
            </a:extLst>
          </p:cNvPr>
          <p:cNvSpPr>
            <a:spLocks noChangeAspect="1"/>
          </p:cNvSpPr>
          <p:nvPr/>
        </p:nvSpPr>
        <p:spPr bwMode="auto">
          <a:xfrm>
            <a:off x="9072563" y="1214438"/>
            <a:ext cx="71437" cy="71437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124" name="3173 Elipse">
            <a:extLst>
              <a:ext uri="{FF2B5EF4-FFF2-40B4-BE49-F238E27FC236}">
                <a16:creationId xmlns:a16="http://schemas.microsoft.com/office/drawing/2014/main" id="{9822B6FF-CAB1-4F8F-9D25-2336001A1406}"/>
              </a:ext>
            </a:extLst>
          </p:cNvPr>
          <p:cNvSpPr>
            <a:spLocks noChangeAspect="1"/>
          </p:cNvSpPr>
          <p:nvPr/>
        </p:nvSpPr>
        <p:spPr bwMode="auto">
          <a:xfrm>
            <a:off x="9429750" y="1143000"/>
            <a:ext cx="71438" cy="71438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125" name="3174 Elipse">
            <a:extLst>
              <a:ext uri="{FF2B5EF4-FFF2-40B4-BE49-F238E27FC236}">
                <a16:creationId xmlns:a16="http://schemas.microsoft.com/office/drawing/2014/main" id="{B81ED836-8BFC-4DEE-87AA-6F5E36B705AA}"/>
              </a:ext>
            </a:extLst>
          </p:cNvPr>
          <p:cNvSpPr>
            <a:spLocks noChangeAspect="1"/>
          </p:cNvSpPr>
          <p:nvPr/>
        </p:nvSpPr>
        <p:spPr bwMode="auto">
          <a:xfrm>
            <a:off x="9358313" y="1071563"/>
            <a:ext cx="71437" cy="71437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126" name="3175 Elipse">
            <a:extLst>
              <a:ext uri="{FF2B5EF4-FFF2-40B4-BE49-F238E27FC236}">
                <a16:creationId xmlns:a16="http://schemas.microsoft.com/office/drawing/2014/main" id="{B4CC0843-2AA4-49E6-AE85-87E6B07D5331}"/>
              </a:ext>
            </a:extLst>
          </p:cNvPr>
          <p:cNvSpPr>
            <a:spLocks noChangeAspect="1"/>
          </p:cNvSpPr>
          <p:nvPr/>
        </p:nvSpPr>
        <p:spPr bwMode="auto">
          <a:xfrm>
            <a:off x="9286875" y="1143000"/>
            <a:ext cx="71438" cy="71438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127" name="3176 Elipse">
            <a:extLst>
              <a:ext uri="{FF2B5EF4-FFF2-40B4-BE49-F238E27FC236}">
                <a16:creationId xmlns:a16="http://schemas.microsoft.com/office/drawing/2014/main" id="{B77F37CF-961B-4D37-8A6E-54B1261C10EE}"/>
              </a:ext>
            </a:extLst>
          </p:cNvPr>
          <p:cNvSpPr>
            <a:spLocks noChangeAspect="1"/>
          </p:cNvSpPr>
          <p:nvPr/>
        </p:nvSpPr>
        <p:spPr bwMode="auto">
          <a:xfrm>
            <a:off x="9358313" y="1295400"/>
            <a:ext cx="71437" cy="71438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128" name="3177 Elipse">
            <a:extLst>
              <a:ext uri="{FF2B5EF4-FFF2-40B4-BE49-F238E27FC236}">
                <a16:creationId xmlns:a16="http://schemas.microsoft.com/office/drawing/2014/main" id="{8989DB98-D199-4866-A5E8-DE8FD8F0E886}"/>
              </a:ext>
            </a:extLst>
          </p:cNvPr>
          <p:cNvSpPr>
            <a:spLocks noChangeAspect="1"/>
          </p:cNvSpPr>
          <p:nvPr/>
        </p:nvSpPr>
        <p:spPr bwMode="auto">
          <a:xfrm>
            <a:off x="9286875" y="1223963"/>
            <a:ext cx="71438" cy="71437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129" name="3178 Elipse">
            <a:extLst>
              <a:ext uri="{FF2B5EF4-FFF2-40B4-BE49-F238E27FC236}">
                <a16:creationId xmlns:a16="http://schemas.microsoft.com/office/drawing/2014/main" id="{D449C4AA-7B84-41BE-901E-2412F3D1696B}"/>
              </a:ext>
            </a:extLst>
          </p:cNvPr>
          <p:cNvSpPr>
            <a:spLocks noChangeAspect="1"/>
          </p:cNvSpPr>
          <p:nvPr/>
        </p:nvSpPr>
        <p:spPr bwMode="auto">
          <a:xfrm>
            <a:off x="9215438" y="1295400"/>
            <a:ext cx="71437" cy="71438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130" name="3182 Elipse">
            <a:extLst>
              <a:ext uri="{FF2B5EF4-FFF2-40B4-BE49-F238E27FC236}">
                <a16:creationId xmlns:a16="http://schemas.microsoft.com/office/drawing/2014/main" id="{28C8E9BE-A788-4A89-B383-96A2B9F6DE9B}"/>
              </a:ext>
            </a:extLst>
          </p:cNvPr>
          <p:cNvSpPr>
            <a:spLocks noChangeAspect="1"/>
          </p:cNvSpPr>
          <p:nvPr/>
        </p:nvSpPr>
        <p:spPr bwMode="auto">
          <a:xfrm>
            <a:off x="8913813" y="3429000"/>
            <a:ext cx="49212" cy="50800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131" name="3183 Elipse">
            <a:extLst>
              <a:ext uri="{FF2B5EF4-FFF2-40B4-BE49-F238E27FC236}">
                <a16:creationId xmlns:a16="http://schemas.microsoft.com/office/drawing/2014/main" id="{5B162F65-A094-4617-8EF3-807B4ADF7A41}"/>
              </a:ext>
            </a:extLst>
          </p:cNvPr>
          <p:cNvSpPr>
            <a:spLocks noChangeAspect="1"/>
          </p:cNvSpPr>
          <p:nvPr/>
        </p:nvSpPr>
        <p:spPr bwMode="auto">
          <a:xfrm>
            <a:off x="8951913" y="3467100"/>
            <a:ext cx="49212" cy="50800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132" name="3184 Elipse">
            <a:extLst>
              <a:ext uri="{FF2B5EF4-FFF2-40B4-BE49-F238E27FC236}">
                <a16:creationId xmlns:a16="http://schemas.microsoft.com/office/drawing/2014/main" id="{2A50F867-1BC0-416E-B20D-72684C6E3430}"/>
              </a:ext>
            </a:extLst>
          </p:cNvPr>
          <p:cNvSpPr>
            <a:spLocks noChangeAspect="1"/>
          </p:cNvSpPr>
          <p:nvPr/>
        </p:nvSpPr>
        <p:spPr bwMode="auto">
          <a:xfrm>
            <a:off x="8891588" y="3479800"/>
            <a:ext cx="50800" cy="49213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133" name="3185 Elipse">
            <a:extLst>
              <a:ext uri="{FF2B5EF4-FFF2-40B4-BE49-F238E27FC236}">
                <a16:creationId xmlns:a16="http://schemas.microsoft.com/office/drawing/2014/main" id="{F2B3AAA2-94C8-412C-9E7E-0DBCAABC253F}"/>
              </a:ext>
            </a:extLst>
          </p:cNvPr>
          <p:cNvSpPr>
            <a:spLocks noChangeAspect="1"/>
          </p:cNvSpPr>
          <p:nvPr/>
        </p:nvSpPr>
        <p:spPr bwMode="auto">
          <a:xfrm>
            <a:off x="9066213" y="3581400"/>
            <a:ext cx="49212" cy="50800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134" name="3186 Elipse">
            <a:extLst>
              <a:ext uri="{FF2B5EF4-FFF2-40B4-BE49-F238E27FC236}">
                <a16:creationId xmlns:a16="http://schemas.microsoft.com/office/drawing/2014/main" id="{C253FF1D-5D9C-4460-9D1B-CFE7C7194E28}"/>
              </a:ext>
            </a:extLst>
          </p:cNvPr>
          <p:cNvSpPr>
            <a:spLocks noChangeAspect="1"/>
          </p:cNvSpPr>
          <p:nvPr/>
        </p:nvSpPr>
        <p:spPr bwMode="auto">
          <a:xfrm>
            <a:off x="9104313" y="3619500"/>
            <a:ext cx="49212" cy="50800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135" name="3187 Elipse">
            <a:extLst>
              <a:ext uri="{FF2B5EF4-FFF2-40B4-BE49-F238E27FC236}">
                <a16:creationId xmlns:a16="http://schemas.microsoft.com/office/drawing/2014/main" id="{564A1EBE-A9DC-4AAD-BD35-067CEA870492}"/>
              </a:ext>
            </a:extLst>
          </p:cNvPr>
          <p:cNvSpPr>
            <a:spLocks noChangeAspect="1"/>
          </p:cNvSpPr>
          <p:nvPr/>
        </p:nvSpPr>
        <p:spPr bwMode="auto">
          <a:xfrm>
            <a:off x="9043988" y="3632200"/>
            <a:ext cx="50800" cy="49213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136" name="3188 Elipse">
            <a:extLst>
              <a:ext uri="{FF2B5EF4-FFF2-40B4-BE49-F238E27FC236}">
                <a16:creationId xmlns:a16="http://schemas.microsoft.com/office/drawing/2014/main" id="{88157D98-B7B5-4B80-B786-3064163D7225}"/>
              </a:ext>
            </a:extLst>
          </p:cNvPr>
          <p:cNvSpPr>
            <a:spLocks noChangeAspect="1"/>
          </p:cNvSpPr>
          <p:nvPr/>
        </p:nvSpPr>
        <p:spPr bwMode="auto">
          <a:xfrm>
            <a:off x="9218613" y="3733800"/>
            <a:ext cx="49212" cy="50800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137" name="3189 Elipse">
            <a:extLst>
              <a:ext uri="{FF2B5EF4-FFF2-40B4-BE49-F238E27FC236}">
                <a16:creationId xmlns:a16="http://schemas.microsoft.com/office/drawing/2014/main" id="{81C1550F-EA2B-455C-B360-014175EB0D81}"/>
              </a:ext>
            </a:extLst>
          </p:cNvPr>
          <p:cNvSpPr>
            <a:spLocks noChangeAspect="1"/>
          </p:cNvSpPr>
          <p:nvPr/>
        </p:nvSpPr>
        <p:spPr bwMode="auto">
          <a:xfrm>
            <a:off x="9256713" y="3771900"/>
            <a:ext cx="49212" cy="50800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138" name="3190 Elipse">
            <a:extLst>
              <a:ext uri="{FF2B5EF4-FFF2-40B4-BE49-F238E27FC236}">
                <a16:creationId xmlns:a16="http://schemas.microsoft.com/office/drawing/2014/main" id="{CFAF27E3-555D-4181-B3B3-F50AB6770B42}"/>
              </a:ext>
            </a:extLst>
          </p:cNvPr>
          <p:cNvSpPr>
            <a:spLocks noChangeAspect="1"/>
          </p:cNvSpPr>
          <p:nvPr/>
        </p:nvSpPr>
        <p:spPr bwMode="auto">
          <a:xfrm>
            <a:off x="9196388" y="3784600"/>
            <a:ext cx="50800" cy="49213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139" name="3191 Elipse">
            <a:extLst>
              <a:ext uri="{FF2B5EF4-FFF2-40B4-BE49-F238E27FC236}">
                <a16:creationId xmlns:a16="http://schemas.microsoft.com/office/drawing/2014/main" id="{EAEB9307-C955-48B3-9DA8-FF82B33CF7DD}"/>
              </a:ext>
            </a:extLst>
          </p:cNvPr>
          <p:cNvSpPr>
            <a:spLocks noChangeAspect="1"/>
          </p:cNvSpPr>
          <p:nvPr/>
        </p:nvSpPr>
        <p:spPr bwMode="auto">
          <a:xfrm>
            <a:off x="8951913" y="3500438"/>
            <a:ext cx="49212" cy="50800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140" name="3192 Elipse">
            <a:extLst>
              <a:ext uri="{FF2B5EF4-FFF2-40B4-BE49-F238E27FC236}">
                <a16:creationId xmlns:a16="http://schemas.microsoft.com/office/drawing/2014/main" id="{DD52BC66-3012-4EAD-9CC1-8C4CA40D58B0}"/>
              </a:ext>
            </a:extLst>
          </p:cNvPr>
          <p:cNvSpPr>
            <a:spLocks noChangeAspect="1"/>
          </p:cNvSpPr>
          <p:nvPr/>
        </p:nvSpPr>
        <p:spPr bwMode="auto">
          <a:xfrm>
            <a:off x="8988425" y="3538538"/>
            <a:ext cx="50800" cy="50800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141" name="3193 Elipse">
            <a:extLst>
              <a:ext uri="{FF2B5EF4-FFF2-40B4-BE49-F238E27FC236}">
                <a16:creationId xmlns:a16="http://schemas.microsoft.com/office/drawing/2014/main" id="{B56A215A-2731-4B5D-8731-2A0F27B18B27}"/>
              </a:ext>
            </a:extLst>
          </p:cNvPr>
          <p:cNvSpPr>
            <a:spLocks noChangeAspect="1"/>
          </p:cNvSpPr>
          <p:nvPr/>
        </p:nvSpPr>
        <p:spPr bwMode="auto">
          <a:xfrm>
            <a:off x="8929688" y="3551238"/>
            <a:ext cx="50800" cy="49212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142" name="3194 Elipse">
            <a:extLst>
              <a:ext uri="{FF2B5EF4-FFF2-40B4-BE49-F238E27FC236}">
                <a16:creationId xmlns:a16="http://schemas.microsoft.com/office/drawing/2014/main" id="{66A4E0FA-FFA6-4FD7-B236-39FB61593E66}"/>
              </a:ext>
            </a:extLst>
          </p:cNvPr>
          <p:cNvSpPr>
            <a:spLocks noChangeAspect="1"/>
          </p:cNvSpPr>
          <p:nvPr/>
        </p:nvSpPr>
        <p:spPr bwMode="auto">
          <a:xfrm>
            <a:off x="9104313" y="3652838"/>
            <a:ext cx="49212" cy="50800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143" name="3195 Elipse">
            <a:extLst>
              <a:ext uri="{FF2B5EF4-FFF2-40B4-BE49-F238E27FC236}">
                <a16:creationId xmlns:a16="http://schemas.microsoft.com/office/drawing/2014/main" id="{DFFA36D1-FC1A-471E-A672-E13EC32CC532}"/>
              </a:ext>
            </a:extLst>
          </p:cNvPr>
          <p:cNvSpPr>
            <a:spLocks noChangeAspect="1"/>
          </p:cNvSpPr>
          <p:nvPr/>
        </p:nvSpPr>
        <p:spPr bwMode="auto">
          <a:xfrm>
            <a:off x="9140825" y="3690938"/>
            <a:ext cx="50800" cy="50800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144" name="3196 Elipse">
            <a:extLst>
              <a:ext uri="{FF2B5EF4-FFF2-40B4-BE49-F238E27FC236}">
                <a16:creationId xmlns:a16="http://schemas.microsoft.com/office/drawing/2014/main" id="{BEEFA995-50A8-470B-BC25-771D61F76477}"/>
              </a:ext>
            </a:extLst>
          </p:cNvPr>
          <p:cNvSpPr>
            <a:spLocks noChangeAspect="1"/>
          </p:cNvSpPr>
          <p:nvPr/>
        </p:nvSpPr>
        <p:spPr bwMode="auto">
          <a:xfrm>
            <a:off x="9082088" y="3703638"/>
            <a:ext cx="50800" cy="49212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145" name="3197 Elipse">
            <a:extLst>
              <a:ext uri="{FF2B5EF4-FFF2-40B4-BE49-F238E27FC236}">
                <a16:creationId xmlns:a16="http://schemas.microsoft.com/office/drawing/2014/main" id="{3CDB569E-6A8C-4CD5-AE2D-1893C50787B2}"/>
              </a:ext>
            </a:extLst>
          </p:cNvPr>
          <p:cNvSpPr>
            <a:spLocks noChangeAspect="1"/>
          </p:cNvSpPr>
          <p:nvPr/>
        </p:nvSpPr>
        <p:spPr bwMode="auto">
          <a:xfrm>
            <a:off x="9023350" y="3429000"/>
            <a:ext cx="49213" cy="50800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146" name="3198 Elipse">
            <a:extLst>
              <a:ext uri="{FF2B5EF4-FFF2-40B4-BE49-F238E27FC236}">
                <a16:creationId xmlns:a16="http://schemas.microsoft.com/office/drawing/2014/main" id="{1989092B-4B5D-4841-8353-14B7ADD57DD1}"/>
              </a:ext>
            </a:extLst>
          </p:cNvPr>
          <p:cNvSpPr>
            <a:spLocks noChangeAspect="1"/>
          </p:cNvSpPr>
          <p:nvPr/>
        </p:nvSpPr>
        <p:spPr bwMode="auto">
          <a:xfrm>
            <a:off x="9059863" y="3467100"/>
            <a:ext cx="50800" cy="50800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147" name="3199 Elipse">
            <a:extLst>
              <a:ext uri="{FF2B5EF4-FFF2-40B4-BE49-F238E27FC236}">
                <a16:creationId xmlns:a16="http://schemas.microsoft.com/office/drawing/2014/main" id="{9BF74FD1-259F-480F-BF31-FF875FC93A6A}"/>
              </a:ext>
            </a:extLst>
          </p:cNvPr>
          <p:cNvSpPr>
            <a:spLocks noChangeAspect="1"/>
          </p:cNvSpPr>
          <p:nvPr/>
        </p:nvSpPr>
        <p:spPr bwMode="auto">
          <a:xfrm>
            <a:off x="9001125" y="3479800"/>
            <a:ext cx="50800" cy="49213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148" name="3200 Elipse">
            <a:extLst>
              <a:ext uri="{FF2B5EF4-FFF2-40B4-BE49-F238E27FC236}">
                <a16:creationId xmlns:a16="http://schemas.microsoft.com/office/drawing/2014/main" id="{FADCCBC2-973A-404A-9827-03A97B81EB8C}"/>
              </a:ext>
            </a:extLst>
          </p:cNvPr>
          <p:cNvSpPr>
            <a:spLocks noChangeAspect="1"/>
          </p:cNvSpPr>
          <p:nvPr/>
        </p:nvSpPr>
        <p:spPr bwMode="auto">
          <a:xfrm>
            <a:off x="9175750" y="3581400"/>
            <a:ext cx="49213" cy="50800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149" name="3201 Elipse">
            <a:extLst>
              <a:ext uri="{FF2B5EF4-FFF2-40B4-BE49-F238E27FC236}">
                <a16:creationId xmlns:a16="http://schemas.microsoft.com/office/drawing/2014/main" id="{AAD6FD3E-6907-46AB-BC80-1CF7AC5C6C51}"/>
              </a:ext>
            </a:extLst>
          </p:cNvPr>
          <p:cNvSpPr>
            <a:spLocks noChangeAspect="1"/>
          </p:cNvSpPr>
          <p:nvPr/>
        </p:nvSpPr>
        <p:spPr bwMode="auto">
          <a:xfrm>
            <a:off x="9212263" y="3619500"/>
            <a:ext cx="50800" cy="50800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150" name="3202 Elipse">
            <a:extLst>
              <a:ext uri="{FF2B5EF4-FFF2-40B4-BE49-F238E27FC236}">
                <a16:creationId xmlns:a16="http://schemas.microsoft.com/office/drawing/2014/main" id="{59694525-1869-4F90-976B-BE526659D4EE}"/>
              </a:ext>
            </a:extLst>
          </p:cNvPr>
          <p:cNvSpPr>
            <a:spLocks noChangeAspect="1"/>
          </p:cNvSpPr>
          <p:nvPr/>
        </p:nvSpPr>
        <p:spPr bwMode="auto">
          <a:xfrm>
            <a:off x="9153525" y="3632200"/>
            <a:ext cx="50800" cy="49213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151" name="3203 Elipse">
            <a:extLst>
              <a:ext uri="{FF2B5EF4-FFF2-40B4-BE49-F238E27FC236}">
                <a16:creationId xmlns:a16="http://schemas.microsoft.com/office/drawing/2014/main" id="{A8CA3203-3ABF-4903-B678-BC67B2770B29}"/>
              </a:ext>
            </a:extLst>
          </p:cNvPr>
          <p:cNvSpPr>
            <a:spLocks noChangeAspect="1"/>
          </p:cNvSpPr>
          <p:nvPr/>
        </p:nvSpPr>
        <p:spPr bwMode="auto">
          <a:xfrm>
            <a:off x="9328150" y="3733800"/>
            <a:ext cx="49213" cy="50800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152" name="3204 Elipse">
            <a:extLst>
              <a:ext uri="{FF2B5EF4-FFF2-40B4-BE49-F238E27FC236}">
                <a16:creationId xmlns:a16="http://schemas.microsoft.com/office/drawing/2014/main" id="{B2B7CEC7-9B43-40FD-A7AA-385A29F7EA47}"/>
              </a:ext>
            </a:extLst>
          </p:cNvPr>
          <p:cNvSpPr>
            <a:spLocks noChangeAspect="1"/>
          </p:cNvSpPr>
          <p:nvPr/>
        </p:nvSpPr>
        <p:spPr bwMode="auto">
          <a:xfrm>
            <a:off x="9364663" y="3771900"/>
            <a:ext cx="50800" cy="50800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153" name="3205 Elipse">
            <a:extLst>
              <a:ext uri="{FF2B5EF4-FFF2-40B4-BE49-F238E27FC236}">
                <a16:creationId xmlns:a16="http://schemas.microsoft.com/office/drawing/2014/main" id="{CBD6F368-EF68-484A-814F-D848DAE87BCF}"/>
              </a:ext>
            </a:extLst>
          </p:cNvPr>
          <p:cNvSpPr>
            <a:spLocks noChangeAspect="1"/>
          </p:cNvSpPr>
          <p:nvPr/>
        </p:nvSpPr>
        <p:spPr bwMode="auto">
          <a:xfrm>
            <a:off x="9305925" y="3784600"/>
            <a:ext cx="50800" cy="49213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154" name="3206 Elipse">
            <a:extLst>
              <a:ext uri="{FF2B5EF4-FFF2-40B4-BE49-F238E27FC236}">
                <a16:creationId xmlns:a16="http://schemas.microsoft.com/office/drawing/2014/main" id="{9B67A352-1275-497B-BB19-C6C5A16F787D}"/>
              </a:ext>
            </a:extLst>
          </p:cNvPr>
          <p:cNvSpPr>
            <a:spLocks noChangeAspect="1"/>
          </p:cNvSpPr>
          <p:nvPr/>
        </p:nvSpPr>
        <p:spPr bwMode="auto">
          <a:xfrm>
            <a:off x="9094788" y="3357563"/>
            <a:ext cx="49212" cy="50800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155" name="3207 Elipse">
            <a:extLst>
              <a:ext uri="{FF2B5EF4-FFF2-40B4-BE49-F238E27FC236}">
                <a16:creationId xmlns:a16="http://schemas.microsoft.com/office/drawing/2014/main" id="{CE159E0B-FB79-4A1A-9C1D-1984345A01B2}"/>
              </a:ext>
            </a:extLst>
          </p:cNvPr>
          <p:cNvSpPr>
            <a:spLocks noChangeAspect="1"/>
          </p:cNvSpPr>
          <p:nvPr/>
        </p:nvSpPr>
        <p:spPr bwMode="auto">
          <a:xfrm>
            <a:off x="9131300" y="3395663"/>
            <a:ext cx="50800" cy="50800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156" name="3208 Elipse">
            <a:extLst>
              <a:ext uri="{FF2B5EF4-FFF2-40B4-BE49-F238E27FC236}">
                <a16:creationId xmlns:a16="http://schemas.microsoft.com/office/drawing/2014/main" id="{D7DB41D6-9A00-4923-92CC-EFB6242D3167}"/>
              </a:ext>
            </a:extLst>
          </p:cNvPr>
          <p:cNvSpPr>
            <a:spLocks noChangeAspect="1"/>
          </p:cNvSpPr>
          <p:nvPr/>
        </p:nvSpPr>
        <p:spPr bwMode="auto">
          <a:xfrm>
            <a:off x="9072563" y="3408363"/>
            <a:ext cx="50800" cy="49212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157" name="3209 Elipse">
            <a:extLst>
              <a:ext uri="{FF2B5EF4-FFF2-40B4-BE49-F238E27FC236}">
                <a16:creationId xmlns:a16="http://schemas.microsoft.com/office/drawing/2014/main" id="{09462700-8B08-45B9-9E10-C63364E11041}"/>
              </a:ext>
            </a:extLst>
          </p:cNvPr>
          <p:cNvSpPr>
            <a:spLocks noChangeAspect="1"/>
          </p:cNvSpPr>
          <p:nvPr/>
        </p:nvSpPr>
        <p:spPr bwMode="auto">
          <a:xfrm>
            <a:off x="9247188" y="3509963"/>
            <a:ext cx="49212" cy="50800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158" name="3210 Elipse">
            <a:extLst>
              <a:ext uri="{FF2B5EF4-FFF2-40B4-BE49-F238E27FC236}">
                <a16:creationId xmlns:a16="http://schemas.microsoft.com/office/drawing/2014/main" id="{7D88DE6E-47F5-459A-8A0E-512E72897F47}"/>
              </a:ext>
            </a:extLst>
          </p:cNvPr>
          <p:cNvSpPr>
            <a:spLocks noChangeAspect="1"/>
          </p:cNvSpPr>
          <p:nvPr/>
        </p:nvSpPr>
        <p:spPr bwMode="auto">
          <a:xfrm>
            <a:off x="9283700" y="3548063"/>
            <a:ext cx="50800" cy="50800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159" name="3211 Elipse">
            <a:extLst>
              <a:ext uri="{FF2B5EF4-FFF2-40B4-BE49-F238E27FC236}">
                <a16:creationId xmlns:a16="http://schemas.microsoft.com/office/drawing/2014/main" id="{6D030163-5DB7-4E62-8202-B571DC79F328}"/>
              </a:ext>
            </a:extLst>
          </p:cNvPr>
          <p:cNvSpPr>
            <a:spLocks noChangeAspect="1"/>
          </p:cNvSpPr>
          <p:nvPr/>
        </p:nvSpPr>
        <p:spPr bwMode="auto">
          <a:xfrm>
            <a:off x="9224963" y="3560763"/>
            <a:ext cx="50800" cy="49212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160" name="3212 Elipse">
            <a:extLst>
              <a:ext uri="{FF2B5EF4-FFF2-40B4-BE49-F238E27FC236}">
                <a16:creationId xmlns:a16="http://schemas.microsoft.com/office/drawing/2014/main" id="{54491495-61F6-49EA-8E75-AB569E2D2FA6}"/>
              </a:ext>
            </a:extLst>
          </p:cNvPr>
          <p:cNvSpPr>
            <a:spLocks noChangeAspect="1"/>
          </p:cNvSpPr>
          <p:nvPr/>
        </p:nvSpPr>
        <p:spPr bwMode="auto">
          <a:xfrm>
            <a:off x="9399588" y="3662363"/>
            <a:ext cx="49212" cy="50800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161" name="3213 Elipse">
            <a:extLst>
              <a:ext uri="{FF2B5EF4-FFF2-40B4-BE49-F238E27FC236}">
                <a16:creationId xmlns:a16="http://schemas.microsoft.com/office/drawing/2014/main" id="{764F1A0B-E746-417B-A495-B37565C9F1A8}"/>
              </a:ext>
            </a:extLst>
          </p:cNvPr>
          <p:cNvSpPr>
            <a:spLocks noChangeAspect="1"/>
          </p:cNvSpPr>
          <p:nvPr/>
        </p:nvSpPr>
        <p:spPr bwMode="auto">
          <a:xfrm>
            <a:off x="9436100" y="3700463"/>
            <a:ext cx="50800" cy="50800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162" name="3214 Elipse">
            <a:extLst>
              <a:ext uri="{FF2B5EF4-FFF2-40B4-BE49-F238E27FC236}">
                <a16:creationId xmlns:a16="http://schemas.microsoft.com/office/drawing/2014/main" id="{A617408E-0A67-485B-A31F-1ECFA4552CBE}"/>
              </a:ext>
            </a:extLst>
          </p:cNvPr>
          <p:cNvSpPr>
            <a:spLocks noChangeAspect="1"/>
          </p:cNvSpPr>
          <p:nvPr/>
        </p:nvSpPr>
        <p:spPr bwMode="auto">
          <a:xfrm>
            <a:off x="9377363" y="3713163"/>
            <a:ext cx="50800" cy="49212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163" name="3215 Elipse">
            <a:extLst>
              <a:ext uri="{FF2B5EF4-FFF2-40B4-BE49-F238E27FC236}">
                <a16:creationId xmlns:a16="http://schemas.microsoft.com/office/drawing/2014/main" id="{B81C792F-177A-4DF8-A74C-0456185BF967}"/>
              </a:ext>
            </a:extLst>
          </p:cNvPr>
          <p:cNvSpPr>
            <a:spLocks noChangeAspect="1"/>
          </p:cNvSpPr>
          <p:nvPr/>
        </p:nvSpPr>
        <p:spPr bwMode="auto">
          <a:xfrm>
            <a:off x="8880475" y="3571875"/>
            <a:ext cx="49213" cy="50800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164" name="3216 Elipse">
            <a:extLst>
              <a:ext uri="{FF2B5EF4-FFF2-40B4-BE49-F238E27FC236}">
                <a16:creationId xmlns:a16="http://schemas.microsoft.com/office/drawing/2014/main" id="{CF56BFDF-03B0-4F24-840D-1849D8026A9E}"/>
              </a:ext>
            </a:extLst>
          </p:cNvPr>
          <p:cNvSpPr>
            <a:spLocks noChangeAspect="1"/>
          </p:cNvSpPr>
          <p:nvPr/>
        </p:nvSpPr>
        <p:spPr bwMode="auto">
          <a:xfrm>
            <a:off x="8916988" y="3609975"/>
            <a:ext cx="50800" cy="50800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165" name="3217 Elipse">
            <a:extLst>
              <a:ext uri="{FF2B5EF4-FFF2-40B4-BE49-F238E27FC236}">
                <a16:creationId xmlns:a16="http://schemas.microsoft.com/office/drawing/2014/main" id="{6C3B0FB8-78DA-4349-9391-4B2D38DCF7A0}"/>
              </a:ext>
            </a:extLst>
          </p:cNvPr>
          <p:cNvSpPr>
            <a:spLocks noChangeAspect="1"/>
          </p:cNvSpPr>
          <p:nvPr/>
        </p:nvSpPr>
        <p:spPr bwMode="auto">
          <a:xfrm>
            <a:off x="8858250" y="3622675"/>
            <a:ext cx="50800" cy="49213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166" name="3218 Elipse">
            <a:extLst>
              <a:ext uri="{FF2B5EF4-FFF2-40B4-BE49-F238E27FC236}">
                <a16:creationId xmlns:a16="http://schemas.microsoft.com/office/drawing/2014/main" id="{B63FDCA2-C025-4B78-8D12-64AF4663372A}"/>
              </a:ext>
            </a:extLst>
          </p:cNvPr>
          <p:cNvSpPr>
            <a:spLocks noChangeAspect="1"/>
          </p:cNvSpPr>
          <p:nvPr/>
        </p:nvSpPr>
        <p:spPr bwMode="auto">
          <a:xfrm>
            <a:off x="9032875" y="3500438"/>
            <a:ext cx="49213" cy="50800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167" name="3219 Elipse">
            <a:extLst>
              <a:ext uri="{FF2B5EF4-FFF2-40B4-BE49-F238E27FC236}">
                <a16:creationId xmlns:a16="http://schemas.microsoft.com/office/drawing/2014/main" id="{7E263D61-8E38-4308-A5A4-1851A300958B}"/>
              </a:ext>
            </a:extLst>
          </p:cNvPr>
          <p:cNvSpPr>
            <a:spLocks noChangeAspect="1"/>
          </p:cNvSpPr>
          <p:nvPr/>
        </p:nvSpPr>
        <p:spPr bwMode="auto">
          <a:xfrm>
            <a:off x="9069388" y="3538538"/>
            <a:ext cx="50800" cy="50800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168" name="3220 Elipse">
            <a:extLst>
              <a:ext uri="{FF2B5EF4-FFF2-40B4-BE49-F238E27FC236}">
                <a16:creationId xmlns:a16="http://schemas.microsoft.com/office/drawing/2014/main" id="{4DCC22B3-4F3F-4CD2-A319-AAF3F74C46B1}"/>
              </a:ext>
            </a:extLst>
          </p:cNvPr>
          <p:cNvSpPr>
            <a:spLocks noChangeAspect="1"/>
          </p:cNvSpPr>
          <p:nvPr/>
        </p:nvSpPr>
        <p:spPr bwMode="auto">
          <a:xfrm>
            <a:off x="9010650" y="3551238"/>
            <a:ext cx="50800" cy="49212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169" name="3221 Elipse">
            <a:extLst>
              <a:ext uri="{FF2B5EF4-FFF2-40B4-BE49-F238E27FC236}">
                <a16:creationId xmlns:a16="http://schemas.microsoft.com/office/drawing/2014/main" id="{B0355FF0-B3E6-402D-9CD0-EBFFD27BD7D3}"/>
              </a:ext>
            </a:extLst>
          </p:cNvPr>
          <p:cNvSpPr>
            <a:spLocks noChangeAspect="1"/>
          </p:cNvSpPr>
          <p:nvPr/>
        </p:nvSpPr>
        <p:spPr bwMode="auto">
          <a:xfrm>
            <a:off x="9185275" y="3500438"/>
            <a:ext cx="49213" cy="50800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170" name="3222 Elipse">
            <a:extLst>
              <a:ext uri="{FF2B5EF4-FFF2-40B4-BE49-F238E27FC236}">
                <a16:creationId xmlns:a16="http://schemas.microsoft.com/office/drawing/2014/main" id="{52F3B628-6775-454F-A386-F6944C1E6749}"/>
              </a:ext>
            </a:extLst>
          </p:cNvPr>
          <p:cNvSpPr>
            <a:spLocks noChangeAspect="1"/>
          </p:cNvSpPr>
          <p:nvPr/>
        </p:nvSpPr>
        <p:spPr bwMode="auto">
          <a:xfrm>
            <a:off x="9221788" y="3538538"/>
            <a:ext cx="50800" cy="50800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171" name="3223 Elipse">
            <a:extLst>
              <a:ext uri="{FF2B5EF4-FFF2-40B4-BE49-F238E27FC236}">
                <a16:creationId xmlns:a16="http://schemas.microsoft.com/office/drawing/2014/main" id="{0C1D05DA-6A96-41FD-AC90-45633F9FD499}"/>
              </a:ext>
            </a:extLst>
          </p:cNvPr>
          <p:cNvSpPr>
            <a:spLocks noChangeAspect="1"/>
          </p:cNvSpPr>
          <p:nvPr/>
        </p:nvSpPr>
        <p:spPr bwMode="auto">
          <a:xfrm>
            <a:off x="9163050" y="3551238"/>
            <a:ext cx="50800" cy="49212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172" name="3224 Elipse">
            <a:extLst>
              <a:ext uri="{FF2B5EF4-FFF2-40B4-BE49-F238E27FC236}">
                <a16:creationId xmlns:a16="http://schemas.microsoft.com/office/drawing/2014/main" id="{F3541DA7-512B-4CC8-B427-84FA01F1D294}"/>
              </a:ext>
            </a:extLst>
          </p:cNvPr>
          <p:cNvSpPr>
            <a:spLocks noChangeAspect="1"/>
          </p:cNvSpPr>
          <p:nvPr/>
        </p:nvSpPr>
        <p:spPr bwMode="auto">
          <a:xfrm>
            <a:off x="8913813" y="3652838"/>
            <a:ext cx="49212" cy="50800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173" name="3225 Elipse">
            <a:extLst>
              <a:ext uri="{FF2B5EF4-FFF2-40B4-BE49-F238E27FC236}">
                <a16:creationId xmlns:a16="http://schemas.microsoft.com/office/drawing/2014/main" id="{7E304A32-9AE5-481F-85BD-5DF202A829CF}"/>
              </a:ext>
            </a:extLst>
          </p:cNvPr>
          <p:cNvSpPr>
            <a:spLocks noChangeAspect="1"/>
          </p:cNvSpPr>
          <p:nvPr/>
        </p:nvSpPr>
        <p:spPr bwMode="auto">
          <a:xfrm>
            <a:off x="8951913" y="3690938"/>
            <a:ext cx="49212" cy="50800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174" name="3226 Elipse">
            <a:extLst>
              <a:ext uri="{FF2B5EF4-FFF2-40B4-BE49-F238E27FC236}">
                <a16:creationId xmlns:a16="http://schemas.microsoft.com/office/drawing/2014/main" id="{66D21C2C-5D86-496C-A3D5-11BEC09FD089}"/>
              </a:ext>
            </a:extLst>
          </p:cNvPr>
          <p:cNvSpPr>
            <a:spLocks noChangeAspect="1"/>
          </p:cNvSpPr>
          <p:nvPr/>
        </p:nvSpPr>
        <p:spPr bwMode="auto">
          <a:xfrm>
            <a:off x="8891588" y="3703638"/>
            <a:ext cx="50800" cy="49212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175" name="3227 Elipse">
            <a:extLst>
              <a:ext uri="{FF2B5EF4-FFF2-40B4-BE49-F238E27FC236}">
                <a16:creationId xmlns:a16="http://schemas.microsoft.com/office/drawing/2014/main" id="{136E2C7A-581E-4A03-BF2F-9F03B3D57523}"/>
              </a:ext>
            </a:extLst>
          </p:cNvPr>
          <p:cNvSpPr>
            <a:spLocks noChangeAspect="1"/>
          </p:cNvSpPr>
          <p:nvPr/>
        </p:nvSpPr>
        <p:spPr bwMode="auto">
          <a:xfrm>
            <a:off x="9066213" y="3805238"/>
            <a:ext cx="49212" cy="50800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176" name="3228 Elipse">
            <a:extLst>
              <a:ext uri="{FF2B5EF4-FFF2-40B4-BE49-F238E27FC236}">
                <a16:creationId xmlns:a16="http://schemas.microsoft.com/office/drawing/2014/main" id="{9EAB815C-AC92-4EA1-9D09-E0709E9A2511}"/>
              </a:ext>
            </a:extLst>
          </p:cNvPr>
          <p:cNvSpPr>
            <a:spLocks noChangeAspect="1"/>
          </p:cNvSpPr>
          <p:nvPr/>
        </p:nvSpPr>
        <p:spPr bwMode="auto">
          <a:xfrm>
            <a:off x="9104313" y="3843338"/>
            <a:ext cx="49212" cy="50800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177" name="3229 Elipse">
            <a:extLst>
              <a:ext uri="{FF2B5EF4-FFF2-40B4-BE49-F238E27FC236}">
                <a16:creationId xmlns:a16="http://schemas.microsoft.com/office/drawing/2014/main" id="{109B9B54-BAFC-4E88-A97F-780CE02DD61C}"/>
              </a:ext>
            </a:extLst>
          </p:cNvPr>
          <p:cNvSpPr>
            <a:spLocks noChangeAspect="1"/>
          </p:cNvSpPr>
          <p:nvPr/>
        </p:nvSpPr>
        <p:spPr bwMode="auto">
          <a:xfrm>
            <a:off x="9043988" y="3856038"/>
            <a:ext cx="50800" cy="49212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178" name="3230 Elipse">
            <a:extLst>
              <a:ext uri="{FF2B5EF4-FFF2-40B4-BE49-F238E27FC236}">
                <a16:creationId xmlns:a16="http://schemas.microsoft.com/office/drawing/2014/main" id="{93D7780C-71F4-4E1A-8D33-23A60C72CC36}"/>
              </a:ext>
            </a:extLst>
          </p:cNvPr>
          <p:cNvSpPr>
            <a:spLocks noChangeAspect="1"/>
          </p:cNvSpPr>
          <p:nvPr/>
        </p:nvSpPr>
        <p:spPr bwMode="auto">
          <a:xfrm>
            <a:off x="-1112838" y="6392863"/>
            <a:ext cx="36513" cy="36512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179" name="3231 Elipse">
            <a:extLst>
              <a:ext uri="{FF2B5EF4-FFF2-40B4-BE49-F238E27FC236}">
                <a16:creationId xmlns:a16="http://schemas.microsoft.com/office/drawing/2014/main" id="{A42C0617-E5C6-40A7-9A10-DAA56FE60190}"/>
              </a:ext>
            </a:extLst>
          </p:cNvPr>
          <p:cNvSpPr>
            <a:spLocks noChangeAspect="1"/>
          </p:cNvSpPr>
          <p:nvPr/>
        </p:nvSpPr>
        <p:spPr bwMode="auto">
          <a:xfrm>
            <a:off x="-1143000" y="6357938"/>
            <a:ext cx="34925" cy="36512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180" name="3232 Elipse">
            <a:extLst>
              <a:ext uri="{FF2B5EF4-FFF2-40B4-BE49-F238E27FC236}">
                <a16:creationId xmlns:a16="http://schemas.microsoft.com/office/drawing/2014/main" id="{8A19A147-D116-4B64-B92A-09BCC646ED71}"/>
              </a:ext>
            </a:extLst>
          </p:cNvPr>
          <p:cNvSpPr>
            <a:spLocks noChangeAspect="1"/>
          </p:cNvSpPr>
          <p:nvPr/>
        </p:nvSpPr>
        <p:spPr bwMode="auto">
          <a:xfrm>
            <a:off x="-1143000" y="6415088"/>
            <a:ext cx="34925" cy="36512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181" name="3233 Elipse">
            <a:extLst>
              <a:ext uri="{FF2B5EF4-FFF2-40B4-BE49-F238E27FC236}">
                <a16:creationId xmlns:a16="http://schemas.microsoft.com/office/drawing/2014/main" id="{8F56BAC9-4659-4F2D-9022-AAD58470AAC4}"/>
              </a:ext>
            </a:extLst>
          </p:cNvPr>
          <p:cNvSpPr>
            <a:spLocks noChangeAspect="1"/>
          </p:cNvSpPr>
          <p:nvPr/>
        </p:nvSpPr>
        <p:spPr bwMode="auto">
          <a:xfrm>
            <a:off x="3101975" y="1963738"/>
            <a:ext cx="36513" cy="36512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182" name="3234 Elipse">
            <a:extLst>
              <a:ext uri="{FF2B5EF4-FFF2-40B4-BE49-F238E27FC236}">
                <a16:creationId xmlns:a16="http://schemas.microsoft.com/office/drawing/2014/main" id="{63799595-342C-4DF0-9F73-BAFE6CC7100F}"/>
              </a:ext>
            </a:extLst>
          </p:cNvPr>
          <p:cNvSpPr>
            <a:spLocks noChangeAspect="1"/>
          </p:cNvSpPr>
          <p:nvPr/>
        </p:nvSpPr>
        <p:spPr bwMode="auto">
          <a:xfrm>
            <a:off x="3071813" y="1928813"/>
            <a:ext cx="34925" cy="34925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183" name="3235 Elipse">
            <a:extLst>
              <a:ext uri="{FF2B5EF4-FFF2-40B4-BE49-F238E27FC236}">
                <a16:creationId xmlns:a16="http://schemas.microsoft.com/office/drawing/2014/main" id="{B90D7788-38A9-4E62-84E3-500B7C1F5B7F}"/>
              </a:ext>
            </a:extLst>
          </p:cNvPr>
          <p:cNvSpPr>
            <a:spLocks noChangeAspect="1"/>
          </p:cNvSpPr>
          <p:nvPr/>
        </p:nvSpPr>
        <p:spPr bwMode="auto">
          <a:xfrm>
            <a:off x="3071813" y="1985963"/>
            <a:ext cx="34925" cy="36512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184" name="3236 Elipse">
            <a:extLst>
              <a:ext uri="{FF2B5EF4-FFF2-40B4-BE49-F238E27FC236}">
                <a16:creationId xmlns:a16="http://schemas.microsoft.com/office/drawing/2014/main" id="{9C26B855-35DE-44B8-B532-586A5A1255F0}"/>
              </a:ext>
            </a:extLst>
          </p:cNvPr>
          <p:cNvSpPr>
            <a:spLocks noChangeAspect="1"/>
          </p:cNvSpPr>
          <p:nvPr/>
        </p:nvSpPr>
        <p:spPr bwMode="auto">
          <a:xfrm>
            <a:off x="3254375" y="2116138"/>
            <a:ext cx="36513" cy="36512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185" name="3237 Elipse">
            <a:extLst>
              <a:ext uri="{FF2B5EF4-FFF2-40B4-BE49-F238E27FC236}">
                <a16:creationId xmlns:a16="http://schemas.microsoft.com/office/drawing/2014/main" id="{1A2E9DDB-A455-403B-AC52-8D72CD990ECF}"/>
              </a:ext>
            </a:extLst>
          </p:cNvPr>
          <p:cNvSpPr>
            <a:spLocks noChangeAspect="1"/>
          </p:cNvSpPr>
          <p:nvPr/>
        </p:nvSpPr>
        <p:spPr bwMode="auto">
          <a:xfrm>
            <a:off x="3224213" y="2081213"/>
            <a:ext cx="34925" cy="34925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186" name="3238 Elipse">
            <a:extLst>
              <a:ext uri="{FF2B5EF4-FFF2-40B4-BE49-F238E27FC236}">
                <a16:creationId xmlns:a16="http://schemas.microsoft.com/office/drawing/2014/main" id="{34C4FB12-F64A-4B25-AD32-05EEAD508BB8}"/>
              </a:ext>
            </a:extLst>
          </p:cNvPr>
          <p:cNvSpPr>
            <a:spLocks noChangeAspect="1"/>
          </p:cNvSpPr>
          <p:nvPr/>
        </p:nvSpPr>
        <p:spPr bwMode="auto">
          <a:xfrm>
            <a:off x="3224213" y="2138363"/>
            <a:ext cx="34925" cy="36512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187" name="3239 Elipse">
            <a:extLst>
              <a:ext uri="{FF2B5EF4-FFF2-40B4-BE49-F238E27FC236}">
                <a16:creationId xmlns:a16="http://schemas.microsoft.com/office/drawing/2014/main" id="{D83204FC-34B1-445D-A997-9D8DC1D4CAA4}"/>
              </a:ext>
            </a:extLst>
          </p:cNvPr>
          <p:cNvSpPr>
            <a:spLocks noChangeAspect="1"/>
          </p:cNvSpPr>
          <p:nvPr/>
        </p:nvSpPr>
        <p:spPr bwMode="auto">
          <a:xfrm>
            <a:off x="3406775" y="2268538"/>
            <a:ext cx="36513" cy="36512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188" name="3240 Elipse">
            <a:extLst>
              <a:ext uri="{FF2B5EF4-FFF2-40B4-BE49-F238E27FC236}">
                <a16:creationId xmlns:a16="http://schemas.microsoft.com/office/drawing/2014/main" id="{2AE10798-EF73-41D5-932D-37F02986CA26}"/>
              </a:ext>
            </a:extLst>
          </p:cNvPr>
          <p:cNvSpPr>
            <a:spLocks noChangeAspect="1"/>
          </p:cNvSpPr>
          <p:nvPr/>
        </p:nvSpPr>
        <p:spPr bwMode="auto">
          <a:xfrm>
            <a:off x="3376613" y="2233613"/>
            <a:ext cx="34925" cy="34925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189" name="3241 Elipse">
            <a:extLst>
              <a:ext uri="{FF2B5EF4-FFF2-40B4-BE49-F238E27FC236}">
                <a16:creationId xmlns:a16="http://schemas.microsoft.com/office/drawing/2014/main" id="{54B4978A-B1D7-4DC3-BC35-109BCA6EB9D2}"/>
              </a:ext>
            </a:extLst>
          </p:cNvPr>
          <p:cNvSpPr>
            <a:spLocks noChangeAspect="1"/>
          </p:cNvSpPr>
          <p:nvPr/>
        </p:nvSpPr>
        <p:spPr bwMode="auto">
          <a:xfrm>
            <a:off x="3376613" y="2290763"/>
            <a:ext cx="34925" cy="36512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190" name="3242 Elipse">
            <a:extLst>
              <a:ext uri="{FF2B5EF4-FFF2-40B4-BE49-F238E27FC236}">
                <a16:creationId xmlns:a16="http://schemas.microsoft.com/office/drawing/2014/main" id="{D6267159-2494-4214-A82A-69D3C4B330DA}"/>
              </a:ext>
            </a:extLst>
          </p:cNvPr>
          <p:cNvSpPr>
            <a:spLocks noChangeAspect="1"/>
          </p:cNvSpPr>
          <p:nvPr/>
        </p:nvSpPr>
        <p:spPr bwMode="auto">
          <a:xfrm>
            <a:off x="3559175" y="2420938"/>
            <a:ext cx="36513" cy="36512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191" name="3243 Elipse">
            <a:extLst>
              <a:ext uri="{FF2B5EF4-FFF2-40B4-BE49-F238E27FC236}">
                <a16:creationId xmlns:a16="http://schemas.microsoft.com/office/drawing/2014/main" id="{03F92884-EEE2-4486-BF26-D31B57868754}"/>
              </a:ext>
            </a:extLst>
          </p:cNvPr>
          <p:cNvSpPr>
            <a:spLocks noChangeAspect="1"/>
          </p:cNvSpPr>
          <p:nvPr/>
        </p:nvSpPr>
        <p:spPr bwMode="auto">
          <a:xfrm>
            <a:off x="3529013" y="2386013"/>
            <a:ext cx="34925" cy="34925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192" name="3244 Elipse">
            <a:extLst>
              <a:ext uri="{FF2B5EF4-FFF2-40B4-BE49-F238E27FC236}">
                <a16:creationId xmlns:a16="http://schemas.microsoft.com/office/drawing/2014/main" id="{6DC4AA2F-4F0A-47E0-89DA-4AA27C49436E}"/>
              </a:ext>
            </a:extLst>
          </p:cNvPr>
          <p:cNvSpPr>
            <a:spLocks noChangeAspect="1"/>
          </p:cNvSpPr>
          <p:nvPr/>
        </p:nvSpPr>
        <p:spPr bwMode="auto">
          <a:xfrm>
            <a:off x="3529013" y="2443163"/>
            <a:ext cx="34925" cy="36512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193" name="3245 Elipse">
            <a:extLst>
              <a:ext uri="{FF2B5EF4-FFF2-40B4-BE49-F238E27FC236}">
                <a16:creationId xmlns:a16="http://schemas.microsoft.com/office/drawing/2014/main" id="{C93ECB5C-6477-4EA6-8552-F69529FA4593}"/>
              </a:ext>
            </a:extLst>
          </p:cNvPr>
          <p:cNvSpPr>
            <a:spLocks noChangeAspect="1"/>
          </p:cNvSpPr>
          <p:nvPr/>
        </p:nvSpPr>
        <p:spPr bwMode="auto">
          <a:xfrm>
            <a:off x="3711575" y="2573338"/>
            <a:ext cx="36513" cy="36512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194" name="3246 Elipse">
            <a:extLst>
              <a:ext uri="{FF2B5EF4-FFF2-40B4-BE49-F238E27FC236}">
                <a16:creationId xmlns:a16="http://schemas.microsoft.com/office/drawing/2014/main" id="{4439819E-2AF4-44CB-B40E-ADFDF0E02066}"/>
              </a:ext>
            </a:extLst>
          </p:cNvPr>
          <p:cNvSpPr>
            <a:spLocks noChangeAspect="1"/>
          </p:cNvSpPr>
          <p:nvPr/>
        </p:nvSpPr>
        <p:spPr bwMode="auto">
          <a:xfrm>
            <a:off x="3681413" y="2538413"/>
            <a:ext cx="34925" cy="34925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195" name="3247 Elipse">
            <a:extLst>
              <a:ext uri="{FF2B5EF4-FFF2-40B4-BE49-F238E27FC236}">
                <a16:creationId xmlns:a16="http://schemas.microsoft.com/office/drawing/2014/main" id="{2AEAA5B6-3D24-43AD-9DF9-7EC9608022AF}"/>
              </a:ext>
            </a:extLst>
          </p:cNvPr>
          <p:cNvSpPr>
            <a:spLocks noChangeAspect="1"/>
          </p:cNvSpPr>
          <p:nvPr/>
        </p:nvSpPr>
        <p:spPr bwMode="auto">
          <a:xfrm>
            <a:off x="3681413" y="2595563"/>
            <a:ext cx="34925" cy="36512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196" name="3248 Elipse">
            <a:extLst>
              <a:ext uri="{FF2B5EF4-FFF2-40B4-BE49-F238E27FC236}">
                <a16:creationId xmlns:a16="http://schemas.microsoft.com/office/drawing/2014/main" id="{5C217E7D-923D-474D-921B-F766B316B12D}"/>
              </a:ext>
            </a:extLst>
          </p:cNvPr>
          <p:cNvSpPr>
            <a:spLocks noChangeAspect="1"/>
          </p:cNvSpPr>
          <p:nvPr/>
        </p:nvSpPr>
        <p:spPr bwMode="auto">
          <a:xfrm>
            <a:off x="3101975" y="2106613"/>
            <a:ext cx="36513" cy="36512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197" name="3249 Elipse">
            <a:extLst>
              <a:ext uri="{FF2B5EF4-FFF2-40B4-BE49-F238E27FC236}">
                <a16:creationId xmlns:a16="http://schemas.microsoft.com/office/drawing/2014/main" id="{307155AA-DEB5-4801-9D67-DCA40B5E7298}"/>
              </a:ext>
            </a:extLst>
          </p:cNvPr>
          <p:cNvSpPr>
            <a:spLocks noChangeAspect="1"/>
          </p:cNvSpPr>
          <p:nvPr/>
        </p:nvSpPr>
        <p:spPr bwMode="auto">
          <a:xfrm>
            <a:off x="3071813" y="2071688"/>
            <a:ext cx="34925" cy="34925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198" name="3250 Elipse">
            <a:extLst>
              <a:ext uri="{FF2B5EF4-FFF2-40B4-BE49-F238E27FC236}">
                <a16:creationId xmlns:a16="http://schemas.microsoft.com/office/drawing/2014/main" id="{79B6F9C9-9FBC-4F26-B1AD-09E1B7AFECB7}"/>
              </a:ext>
            </a:extLst>
          </p:cNvPr>
          <p:cNvSpPr>
            <a:spLocks noChangeAspect="1"/>
          </p:cNvSpPr>
          <p:nvPr/>
        </p:nvSpPr>
        <p:spPr bwMode="auto">
          <a:xfrm>
            <a:off x="3071813" y="2128838"/>
            <a:ext cx="34925" cy="36512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199" name="3251 Elipse">
            <a:extLst>
              <a:ext uri="{FF2B5EF4-FFF2-40B4-BE49-F238E27FC236}">
                <a16:creationId xmlns:a16="http://schemas.microsoft.com/office/drawing/2014/main" id="{D3CB3F59-6F36-45E9-8BB0-86ECA41E4763}"/>
              </a:ext>
            </a:extLst>
          </p:cNvPr>
          <p:cNvSpPr>
            <a:spLocks noChangeAspect="1"/>
          </p:cNvSpPr>
          <p:nvPr/>
        </p:nvSpPr>
        <p:spPr bwMode="auto">
          <a:xfrm>
            <a:off x="3254375" y="2259013"/>
            <a:ext cx="36513" cy="36512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200" name="3252 Elipse">
            <a:extLst>
              <a:ext uri="{FF2B5EF4-FFF2-40B4-BE49-F238E27FC236}">
                <a16:creationId xmlns:a16="http://schemas.microsoft.com/office/drawing/2014/main" id="{ED4B13A5-73B8-4BB3-9737-2D6125A11528}"/>
              </a:ext>
            </a:extLst>
          </p:cNvPr>
          <p:cNvSpPr>
            <a:spLocks noChangeAspect="1"/>
          </p:cNvSpPr>
          <p:nvPr/>
        </p:nvSpPr>
        <p:spPr bwMode="auto">
          <a:xfrm>
            <a:off x="3224213" y="2224088"/>
            <a:ext cx="34925" cy="34925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201" name="3253 Elipse">
            <a:extLst>
              <a:ext uri="{FF2B5EF4-FFF2-40B4-BE49-F238E27FC236}">
                <a16:creationId xmlns:a16="http://schemas.microsoft.com/office/drawing/2014/main" id="{B8C2711C-5F13-4A76-B4BC-734D15A152E1}"/>
              </a:ext>
            </a:extLst>
          </p:cNvPr>
          <p:cNvSpPr>
            <a:spLocks noChangeAspect="1"/>
          </p:cNvSpPr>
          <p:nvPr/>
        </p:nvSpPr>
        <p:spPr bwMode="auto">
          <a:xfrm>
            <a:off x="3224213" y="2281238"/>
            <a:ext cx="34925" cy="36512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202" name="3254 Elipse">
            <a:extLst>
              <a:ext uri="{FF2B5EF4-FFF2-40B4-BE49-F238E27FC236}">
                <a16:creationId xmlns:a16="http://schemas.microsoft.com/office/drawing/2014/main" id="{BBA8B3EA-BC4C-4627-A4AF-5868A4C28ABC}"/>
              </a:ext>
            </a:extLst>
          </p:cNvPr>
          <p:cNvSpPr>
            <a:spLocks noChangeAspect="1"/>
          </p:cNvSpPr>
          <p:nvPr/>
        </p:nvSpPr>
        <p:spPr bwMode="auto">
          <a:xfrm>
            <a:off x="3406775" y="2411413"/>
            <a:ext cx="36513" cy="36512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203" name="3255 Elipse">
            <a:extLst>
              <a:ext uri="{FF2B5EF4-FFF2-40B4-BE49-F238E27FC236}">
                <a16:creationId xmlns:a16="http://schemas.microsoft.com/office/drawing/2014/main" id="{276D6D45-829D-4268-B0E4-806E712CD6C9}"/>
              </a:ext>
            </a:extLst>
          </p:cNvPr>
          <p:cNvSpPr>
            <a:spLocks noChangeAspect="1"/>
          </p:cNvSpPr>
          <p:nvPr/>
        </p:nvSpPr>
        <p:spPr bwMode="auto">
          <a:xfrm>
            <a:off x="3376613" y="2376488"/>
            <a:ext cx="34925" cy="34925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204" name="3256 Elipse">
            <a:extLst>
              <a:ext uri="{FF2B5EF4-FFF2-40B4-BE49-F238E27FC236}">
                <a16:creationId xmlns:a16="http://schemas.microsoft.com/office/drawing/2014/main" id="{E072AF2A-688E-415C-9977-51A980DFB041}"/>
              </a:ext>
            </a:extLst>
          </p:cNvPr>
          <p:cNvSpPr>
            <a:spLocks noChangeAspect="1"/>
          </p:cNvSpPr>
          <p:nvPr/>
        </p:nvSpPr>
        <p:spPr bwMode="auto">
          <a:xfrm>
            <a:off x="3376613" y="2433638"/>
            <a:ext cx="34925" cy="36512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205" name="3257 Elipse">
            <a:extLst>
              <a:ext uri="{FF2B5EF4-FFF2-40B4-BE49-F238E27FC236}">
                <a16:creationId xmlns:a16="http://schemas.microsoft.com/office/drawing/2014/main" id="{4F99FE7C-2881-471E-AA74-82483F261288}"/>
              </a:ext>
            </a:extLst>
          </p:cNvPr>
          <p:cNvSpPr>
            <a:spLocks noChangeAspect="1"/>
          </p:cNvSpPr>
          <p:nvPr/>
        </p:nvSpPr>
        <p:spPr bwMode="auto">
          <a:xfrm>
            <a:off x="3559175" y="2563813"/>
            <a:ext cx="36513" cy="36512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206" name="3258 Elipse">
            <a:extLst>
              <a:ext uri="{FF2B5EF4-FFF2-40B4-BE49-F238E27FC236}">
                <a16:creationId xmlns:a16="http://schemas.microsoft.com/office/drawing/2014/main" id="{4A59FC34-1978-45E6-A453-757BB73E3E13}"/>
              </a:ext>
            </a:extLst>
          </p:cNvPr>
          <p:cNvSpPr>
            <a:spLocks noChangeAspect="1"/>
          </p:cNvSpPr>
          <p:nvPr/>
        </p:nvSpPr>
        <p:spPr bwMode="auto">
          <a:xfrm>
            <a:off x="3529013" y="2528888"/>
            <a:ext cx="34925" cy="34925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207" name="3259 Elipse">
            <a:extLst>
              <a:ext uri="{FF2B5EF4-FFF2-40B4-BE49-F238E27FC236}">
                <a16:creationId xmlns:a16="http://schemas.microsoft.com/office/drawing/2014/main" id="{19F45769-8091-410A-AB23-C935C9F748BA}"/>
              </a:ext>
            </a:extLst>
          </p:cNvPr>
          <p:cNvSpPr>
            <a:spLocks noChangeAspect="1"/>
          </p:cNvSpPr>
          <p:nvPr/>
        </p:nvSpPr>
        <p:spPr bwMode="auto">
          <a:xfrm>
            <a:off x="3529013" y="2586038"/>
            <a:ext cx="34925" cy="36512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208" name="3260 Elipse">
            <a:extLst>
              <a:ext uri="{FF2B5EF4-FFF2-40B4-BE49-F238E27FC236}">
                <a16:creationId xmlns:a16="http://schemas.microsoft.com/office/drawing/2014/main" id="{01F37026-776E-4599-9815-9FF61F60A501}"/>
              </a:ext>
            </a:extLst>
          </p:cNvPr>
          <p:cNvSpPr>
            <a:spLocks noChangeAspect="1"/>
          </p:cNvSpPr>
          <p:nvPr/>
        </p:nvSpPr>
        <p:spPr bwMode="auto">
          <a:xfrm>
            <a:off x="3178175" y="2371725"/>
            <a:ext cx="36513" cy="34925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209" name="3261 Elipse">
            <a:extLst>
              <a:ext uri="{FF2B5EF4-FFF2-40B4-BE49-F238E27FC236}">
                <a16:creationId xmlns:a16="http://schemas.microsoft.com/office/drawing/2014/main" id="{F7BBFD14-AFA0-4182-814B-72E4FBCBC751}"/>
              </a:ext>
            </a:extLst>
          </p:cNvPr>
          <p:cNvSpPr>
            <a:spLocks noChangeAspect="1"/>
          </p:cNvSpPr>
          <p:nvPr/>
        </p:nvSpPr>
        <p:spPr bwMode="auto">
          <a:xfrm>
            <a:off x="3148013" y="2335213"/>
            <a:ext cx="36512" cy="36512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210" name="3262 Elipse">
            <a:extLst>
              <a:ext uri="{FF2B5EF4-FFF2-40B4-BE49-F238E27FC236}">
                <a16:creationId xmlns:a16="http://schemas.microsoft.com/office/drawing/2014/main" id="{89F7687A-8464-4254-B924-D7A6274E879D}"/>
              </a:ext>
            </a:extLst>
          </p:cNvPr>
          <p:cNvSpPr>
            <a:spLocks noChangeAspect="1"/>
          </p:cNvSpPr>
          <p:nvPr/>
        </p:nvSpPr>
        <p:spPr bwMode="auto">
          <a:xfrm>
            <a:off x="3148013" y="2392363"/>
            <a:ext cx="36512" cy="36512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211" name="3263 Elipse">
            <a:extLst>
              <a:ext uri="{FF2B5EF4-FFF2-40B4-BE49-F238E27FC236}">
                <a16:creationId xmlns:a16="http://schemas.microsoft.com/office/drawing/2014/main" id="{1541E8B3-6667-45CA-91D5-D4357D1CB8E7}"/>
              </a:ext>
            </a:extLst>
          </p:cNvPr>
          <p:cNvSpPr>
            <a:spLocks noChangeAspect="1"/>
          </p:cNvSpPr>
          <p:nvPr/>
        </p:nvSpPr>
        <p:spPr bwMode="auto">
          <a:xfrm>
            <a:off x="3330575" y="2524125"/>
            <a:ext cx="36513" cy="34925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212" name="3264 Elipse">
            <a:extLst>
              <a:ext uri="{FF2B5EF4-FFF2-40B4-BE49-F238E27FC236}">
                <a16:creationId xmlns:a16="http://schemas.microsoft.com/office/drawing/2014/main" id="{3331CB88-F9F1-4C23-ADEE-AC5FAC409A96}"/>
              </a:ext>
            </a:extLst>
          </p:cNvPr>
          <p:cNvSpPr>
            <a:spLocks noChangeAspect="1"/>
          </p:cNvSpPr>
          <p:nvPr/>
        </p:nvSpPr>
        <p:spPr bwMode="auto">
          <a:xfrm>
            <a:off x="3300413" y="2487613"/>
            <a:ext cx="36512" cy="36512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213" name="3265 Elipse">
            <a:extLst>
              <a:ext uri="{FF2B5EF4-FFF2-40B4-BE49-F238E27FC236}">
                <a16:creationId xmlns:a16="http://schemas.microsoft.com/office/drawing/2014/main" id="{D261E424-411E-4EB3-994C-EACAB0238DCF}"/>
              </a:ext>
            </a:extLst>
          </p:cNvPr>
          <p:cNvSpPr>
            <a:spLocks noChangeAspect="1"/>
          </p:cNvSpPr>
          <p:nvPr/>
        </p:nvSpPr>
        <p:spPr bwMode="auto">
          <a:xfrm>
            <a:off x="3300413" y="2544763"/>
            <a:ext cx="36512" cy="36512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214" name="3266 Elipse">
            <a:extLst>
              <a:ext uri="{FF2B5EF4-FFF2-40B4-BE49-F238E27FC236}">
                <a16:creationId xmlns:a16="http://schemas.microsoft.com/office/drawing/2014/main" id="{A5C8C910-1486-47FA-8631-2AA1E16FFE46}"/>
              </a:ext>
            </a:extLst>
          </p:cNvPr>
          <p:cNvSpPr>
            <a:spLocks noChangeAspect="1"/>
          </p:cNvSpPr>
          <p:nvPr/>
        </p:nvSpPr>
        <p:spPr bwMode="auto">
          <a:xfrm>
            <a:off x="3482975" y="2676525"/>
            <a:ext cx="36513" cy="34925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215" name="3267 Elipse">
            <a:extLst>
              <a:ext uri="{FF2B5EF4-FFF2-40B4-BE49-F238E27FC236}">
                <a16:creationId xmlns:a16="http://schemas.microsoft.com/office/drawing/2014/main" id="{243F12A7-6914-477B-A83C-D814D77B33C9}"/>
              </a:ext>
            </a:extLst>
          </p:cNvPr>
          <p:cNvSpPr>
            <a:spLocks noChangeAspect="1"/>
          </p:cNvSpPr>
          <p:nvPr/>
        </p:nvSpPr>
        <p:spPr bwMode="auto">
          <a:xfrm>
            <a:off x="3452813" y="2640013"/>
            <a:ext cx="36512" cy="36512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216" name="3268 Elipse">
            <a:extLst>
              <a:ext uri="{FF2B5EF4-FFF2-40B4-BE49-F238E27FC236}">
                <a16:creationId xmlns:a16="http://schemas.microsoft.com/office/drawing/2014/main" id="{741CED50-FDF4-46F8-B454-A4CADE9C95A7}"/>
              </a:ext>
            </a:extLst>
          </p:cNvPr>
          <p:cNvSpPr>
            <a:spLocks noChangeAspect="1"/>
          </p:cNvSpPr>
          <p:nvPr/>
        </p:nvSpPr>
        <p:spPr bwMode="auto">
          <a:xfrm>
            <a:off x="3452813" y="2697163"/>
            <a:ext cx="36512" cy="36512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217" name="3269 Elipse">
            <a:extLst>
              <a:ext uri="{FF2B5EF4-FFF2-40B4-BE49-F238E27FC236}">
                <a16:creationId xmlns:a16="http://schemas.microsoft.com/office/drawing/2014/main" id="{A92A3444-D91F-4237-8B3F-6F2EB8691B44}"/>
              </a:ext>
            </a:extLst>
          </p:cNvPr>
          <p:cNvSpPr>
            <a:spLocks noChangeAspect="1"/>
          </p:cNvSpPr>
          <p:nvPr/>
        </p:nvSpPr>
        <p:spPr bwMode="auto">
          <a:xfrm>
            <a:off x="3249613" y="2392363"/>
            <a:ext cx="36512" cy="36512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218" name="3270 Elipse">
            <a:extLst>
              <a:ext uri="{FF2B5EF4-FFF2-40B4-BE49-F238E27FC236}">
                <a16:creationId xmlns:a16="http://schemas.microsoft.com/office/drawing/2014/main" id="{8FBF13B2-487C-42E3-8C3E-4125B9916748}"/>
              </a:ext>
            </a:extLst>
          </p:cNvPr>
          <p:cNvSpPr>
            <a:spLocks noChangeAspect="1"/>
          </p:cNvSpPr>
          <p:nvPr/>
        </p:nvSpPr>
        <p:spPr bwMode="auto">
          <a:xfrm>
            <a:off x="3219450" y="2357438"/>
            <a:ext cx="36513" cy="34925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219" name="3271 Elipse">
            <a:extLst>
              <a:ext uri="{FF2B5EF4-FFF2-40B4-BE49-F238E27FC236}">
                <a16:creationId xmlns:a16="http://schemas.microsoft.com/office/drawing/2014/main" id="{924573C6-3155-477A-9894-F250F23A794A}"/>
              </a:ext>
            </a:extLst>
          </p:cNvPr>
          <p:cNvSpPr>
            <a:spLocks noChangeAspect="1"/>
          </p:cNvSpPr>
          <p:nvPr/>
        </p:nvSpPr>
        <p:spPr bwMode="auto">
          <a:xfrm>
            <a:off x="3219450" y="2414588"/>
            <a:ext cx="36513" cy="36512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220" name="3272 Elipse">
            <a:extLst>
              <a:ext uri="{FF2B5EF4-FFF2-40B4-BE49-F238E27FC236}">
                <a16:creationId xmlns:a16="http://schemas.microsoft.com/office/drawing/2014/main" id="{D000A5C5-1B6A-40E1-BB0B-5C3AF2AC98F2}"/>
              </a:ext>
            </a:extLst>
          </p:cNvPr>
          <p:cNvSpPr>
            <a:spLocks noChangeAspect="1"/>
          </p:cNvSpPr>
          <p:nvPr/>
        </p:nvSpPr>
        <p:spPr bwMode="auto">
          <a:xfrm>
            <a:off x="3402013" y="2544763"/>
            <a:ext cx="36512" cy="36512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221" name="3273 Elipse">
            <a:extLst>
              <a:ext uri="{FF2B5EF4-FFF2-40B4-BE49-F238E27FC236}">
                <a16:creationId xmlns:a16="http://schemas.microsoft.com/office/drawing/2014/main" id="{272D3658-602A-4421-AE0D-4765C4F772D3}"/>
              </a:ext>
            </a:extLst>
          </p:cNvPr>
          <p:cNvSpPr>
            <a:spLocks noChangeAspect="1"/>
          </p:cNvSpPr>
          <p:nvPr/>
        </p:nvSpPr>
        <p:spPr bwMode="auto">
          <a:xfrm>
            <a:off x="3371850" y="2509838"/>
            <a:ext cx="36513" cy="34925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222" name="3274 Elipse">
            <a:extLst>
              <a:ext uri="{FF2B5EF4-FFF2-40B4-BE49-F238E27FC236}">
                <a16:creationId xmlns:a16="http://schemas.microsoft.com/office/drawing/2014/main" id="{2007A117-DE8B-4DE1-9E15-C0BAFDF08BEA}"/>
              </a:ext>
            </a:extLst>
          </p:cNvPr>
          <p:cNvSpPr>
            <a:spLocks noChangeAspect="1"/>
          </p:cNvSpPr>
          <p:nvPr/>
        </p:nvSpPr>
        <p:spPr bwMode="auto">
          <a:xfrm>
            <a:off x="3371850" y="2566988"/>
            <a:ext cx="36513" cy="36512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223" name="3275 Elipse">
            <a:extLst>
              <a:ext uri="{FF2B5EF4-FFF2-40B4-BE49-F238E27FC236}">
                <a16:creationId xmlns:a16="http://schemas.microsoft.com/office/drawing/2014/main" id="{0B54454F-023D-4FFB-87E0-904604D465A4}"/>
              </a:ext>
            </a:extLst>
          </p:cNvPr>
          <p:cNvSpPr>
            <a:spLocks noChangeAspect="1"/>
          </p:cNvSpPr>
          <p:nvPr/>
        </p:nvSpPr>
        <p:spPr bwMode="auto">
          <a:xfrm>
            <a:off x="3554413" y="2697163"/>
            <a:ext cx="36512" cy="36512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224" name="3276 Elipse">
            <a:extLst>
              <a:ext uri="{FF2B5EF4-FFF2-40B4-BE49-F238E27FC236}">
                <a16:creationId xmlns:a16="http://schemas.microsoft.com/office/drawing/2014/main" id="{BFA611D1-7961-4996-821F-2701783CB4C5}"/>
              </a:ext>
            </a:extLst>
          </p:cNvPr>
          <p:cNvSpPr>
            <a:spLocks noChangeAspect="1"/>
          </p:cNvSpPr>
          <p:nvPr/>
        </p:nvSpPr>
        <p:spPr bwMode="auto">
          <a:xfrm>
            <a:off x="3524250" y="2662238"/>
            <a:ext cx="36513" cy="34925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225" name="3277 Elipse">
            <a:extLst>
              <a:ext uri="{FF2B5EF4-FFF2-40B4-BE49-F238E27FC236}">
                <a16:creationId xmlns:a16="http://schemas.microsoft.com/office/drawing/2014/main" id="{D79B25BB-6689-40CA-BE42-CA45458936F1}"/>
              </a:ext>
            </a:extLst>
          </p:cNvPr>
          <p:cNvSpPr>
            <a:spLocks noChangeAspect="1"/>
          </p:cNvSpPr>
          <p:nvPr/>
        </p:nvSpPr>
        <p:spPr bwMode="auto">
          <a:xfrm>
            <a:off x="3524250" y="2719388"/>
            <a:ext cx="36513" cy="36512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226" name="3278 Elipse">
            <a:extLst>
              <a:ext uri="{FF2B5EF4-FFF2-40B4-BE49-F238E27FC236}">
                <a16:creationId xmlns:a16="http://schemas.microsoft.com/office/drawing/2014/main" id="{CD136F52-0E30-4891-8CBA-503CB6E51134}"/>
              </a:ext>
            </a:extLst>
          </p:cNvPr>
          <p:cNvSpPr>
            <a:spLocks noChangeAspect="1"/>
          </p:cNvSpPr>
          <p:nvPr/>
        </p:nvSpPr>
        <p:spPr bwMode="auto">
          <a:xfrm>
            <a:off x="3706813" y="2849563"/>
            <a:ext cx="36512" cy="36512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227" name="3279 Elipse">
            <a:extLst>
              <a:ext uri="{FF2B5EF4-FFF2-40B4-BE49-F238E27FC236}">
                <a16:creationId xmlns:a16="http://schemas.microsoft.com/office/drawing/2014/main" id="{8CEF0A86-70C8-426F-9306-7EDE982DA65C}"/>
              </a:ext>
            </a:extLst>
          </p:cNvPr>
          <p:cNvSpPr>
            <a:spLocks noChangeAspect="1"/>
          </p:cNvSpPr>
          <p:nvPr/>
        </p:nvSpPr>
        <p:spPr bwMode="auto">
          <a:xfrm>
            <a:off x="3676650" y="2814638"/>
            <a:ext cx="36513" cy="34925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228" name="3280 Elipse">
            <a:extLst>
              <a:ext uri="{FF2B5EF4-FFF2-40B4-BE49-F238E27FC236}">
                <a16:creationId xmlns:a16="http://schemas.microsoft.com/office/drawing/2014/main" id="{6E37B5AE-6738-4E59-B9DB-E9895D6BC876}"/>
              </a:ext>
            </a:extLst>
          </p:cNvPr>
          <p:cNvSpPr>
            <a:spLocks noChangeAspect="1"/>
          </p:cNvSpPr>
          <p:nvPr/>
        </p:nvSpPr>
        <p:spPr bwMode="auto">
          <a:xfrm>
            <a:off x="3676650" y="2871788"/>
            <a:ext cx="36513" cy="36512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229" name="3281 Elipse">
            <a:extLst>
              <a:ext uri="{FF2B5EF4-FFF2-40B4-BE49-F238E27FC236}">
                <a16:creationId xmlns:a16="http://schemas.microsoft.com/office/drawing/2014/main" id="{DC82844D-3FAA-4D0B-B014-175FB21C968E}"/>
              </a:ext>
            </a:extLst>
          </p:cNvPr>
          <p:cNvSpPr>
            <a:spLocks noChangeAspect="1"/>
          </p:cNvSpPr>
          <p:nvPr/>
        </p:nvSpPr>
        <p:spPr bwMode="auto">
          <a:xfrm>
            <a:off x="3173413" y="2535238"/>
            <a:ext cx="36512" cy="36512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230" name="3282 Elipse">
            <a:extLst>
              <a:ext uri="{FF2B5EF4-FFF2-40B4-BE49-F238E27FC236}">
                <a16:creationId xmlns:a16="http://schemas.microsoft.com/office/drawing/2014/main" id="{D3604DC7-C2D7-4995-B29A-D2F6E6CE0307}"/>
              </a:ext>
            </a:extLst>
          </p:cNvPr>
          <p:cNvSpPr>
            <a:spLocks noChangeAspect="1"/>
          </p:cNvSpPr>
          <p:nvPr/>
        </p:nvSpPr>
        <p:spPr bwMode="auto">
          <a:xfrm>
            <a:off x="3143250" y="2500313"/>
            <a:ext cx="34925" cy="34925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231" name="3283 Elipse">
            <a:extLst>
              <a:ext uri="{FF2B5EF4-FFF2-40B4-BE49-F238E27FC236}">
                <a16:creationId xmlns:a16="http://schemas.microsoft.com/office/drawing/2014/main" id="{B1AA93FC-37F8-4AA8-B8B6-AD4E048CB725}"/>
              </a:ext>
            </a:extLst>
          </p:cNvPr>
          <p:cNvSpPr>
            <a:spLocks noChangeAspect="1"/>
          </p:cNvSpPr>
          <p:nvPr/>
        </p:nvSpPr>
        <p:spPr bwMode="auto">
          <a:xfrm>
            <a:off x="3143250" y="2557463"/>
            <a:ext cx="34925" cy="36512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232" name="3284 Elipse">
            <a:extLst>
              <a:ext uri="{FF2B5EF4-FFF2-40B4-BE49-F238E27FC236}">
                <a16:creationId xmlns:a16="http://schemas.microsoft.com/office/drawing/2014/main" id="{EA069A58-4E03-42C4-9C86-1B7BD5D3FC1A}"/>
              </a:ext>
            </a:extLst>
          </p:cNvPr>
          <p:cNvSpPr>
            <a:spLocks noChangeAspect="1"/>
          </p:cNvSpPr>
          <p:nvPr/>
        </p:nvSpPr>
        <p:spPr bwMode="auto">
          <a:xfrm>
            <a:off x="3325813" y="2687638"/>
            <a:ext cx="36512" cy="36512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233" name="3285 Elipse">
            <a:extLst>
              <a:ext uri="{FF2B5EF4-FFF2-40B4-BE49-F238E27FC236}">
                <a16:creationId xmlns:a16="http://schemas.microsoft.com/office/drawing/2014/main" id="{579DE462-12A4-4421-B158-488CD2819675}"/>
              </a:ext>
            </a:extLst>
          </p:cNvPr>
          <p:cNvSpPr>
            <a:spLocks noChangeAspect="1"/>
          </p:cNvSpPr>
          <p:nvPr/>
        </p:nvSpPr>
        <p:spPr bwMode="auto">
          <a:xfrm>
            <a:off x="3295650" y="2652713"/>
            <a:ext cx="34925" cy="34925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234" name="3286 Elipse">
            <a:extLst>
              <a:ext uri="{FF2B5EF4-FFF2-40B4-BE49-F238E27FC236}">
                <a16:creationId xmlns:a16="http://schemas.microsoft.com/office/drawing/2014/main" id="{6F2F8CB0-7201-4E03-9AB4-907CAD9441DB}"/>
              </a:ext>
            </a:extLst>
          </p:cNvPr>
          <p:cNvSpPr>
            <a:spLocks noChangeAspect="1"/>
          </p:cNvSpPr>
          <p:nvPr/>
        </p:nvSpPr>
        <p:spPr bwMode="auto">
          <a:xfrm>
            <a:off x="3295650" y="2709863"/>
            <a:ext cx="34925" cy="36512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235" name="3287 Elipse">
            <a:extLst>
              <a:ext uri="{FF2B5EF4-FFF2-40B4-BE49-F238E27FC236}">
                <a16:creationId xmlns:a16="http://schemas.microsoft.com/office/drawing/2014/main" id="{28EC99DB-40BD-430D-954C-BC824A1AAA29}"/>
              </a:ext>
            </a:extLst>
          </p:cNvPr>
          <p:cNvSpPr>
            <a:spLocks noChangeAspect="1"/>
          </p:cNvSpPr>
          <p:nvPr/>
        </p:nvSpPr>
        <p:spPr bwMode="auto">
          <a:xfrm>
            <a:off x="3478213" y="2840038"/>
            <a:ext cx="36512" cy="36512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236" name="3288 Elipse">
            <a:extLst>
              <a:ext uri="{FF2B5EF4-FFF2-40B4-BE49-F238E27FC236}">
                <a16:creationId xmlns:a16="http://schemas.microsoft.com/office/drawing/2014/main" id="{3782504F-81C4-4830-8134-39E29FFBC2BA}"/>
              </a:ext>
            </a:extLst>
          </p:cNvPr>
          <p:cNvSpPr>
            <a:spLocks noChangeAspect="1"/>
          </p:cNvSpPr>
          <p:nvPr/>
        </p:nvSpPr>
        <p:spPr bwMode="auto">
          <a:xfrm>
            <a:off x="3448050" y="2805113"/>
            <a:ext cx="34925" cy="34925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237" name="3289 Elipse">
            <a:extLst>
              <a:ext uri="{FF2B5EF4-FFF2-40B4-BE49-F238E27FC236}">
                <a16:creationId xmlns:a16="http://schemas.microsoft.com/office/drawing/2014/main" id="{B67FF187-E50F-4498-94C5-8E423A2972C1}"/>
              </a:ext>
            </a:extLst>
          </p:cNvPr>
          <p:cNvSpPr>
            <a:spLocks noChangeAspect="1"/>
          </p:cNvSpPr>
          <p:nvPr/>
        </p:nvSpPr>
        <p:spPr bwMode="auto">
          <a:xfrm>
            <a:off x="3448050" y="2862263"/>
            <a:ext cx="34925" cy="36512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238" name="3290 Elipse">
            <a:extLst>
              <a:ext uri="{FF2B5EF4-FFF2-40B4-BE49-F238E27FC236}">
                <a16:creationId xmlns:a16="http://schemas.microsoft.com/office/drawing/2014/main" id="{A008EC55-EF6E-418E-9248-92893E67A32B}"/>
              </a:ext>
            </a:extLst>
          </p:cNvPr>
          <p:cNvSpPr>
            <a:spLocks noChangeAspect="1"/>
          </p:cNvSpPr>
          <p:nvPr/>
        </p:nvSpPr>
        <p:spPr bwMode="auto">
          <a:xfrm>
            <a:off x="3244850" y="2657475"/>
            <a:ext cx="36513" cy="34925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239" name="3291 Elipse">
            <a:extLst>
              <a:ext uri="{FF2B5EF4-FFF2-40B4-BE49-F238E27FC236}">
                <a16:creationId xmlns:a16="http://schemas.microsoft.com/office/drawing/2014/main" id="{20CA0FC7-E040-4A39-8091-9D8A9D8596DD}"/>
              </a:ext>
            </a:extLst>
          </p:cNvPr>
          <p:cNvSpPr>
            <a:spLocks noChangeAspect="1"/>
          </p:cNvSpPr>
          <p:nvPr/>
        </p:nvSpPr>
        <p:spPr bwMode="auto">
          <a:xfrm>
            <a:off x="3214688" y="2620963"/>
            <a:ext cx="34925" cy="36512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240" name="3292 Elipse">
            <a:extLst>
              <a:ext uri="{FF2B5EF4-FFF2-40B4-BE49-F238E27FC236}">
                <a16:creationId xmlns:a16="http://schemas.microsoft.com/office/drawing/2014/main" id="{8B863731-41B3-4B53-A934-45271AA0B01F}"/>
              </a:ext>
            </a:extLst>
          </p:cNvPr>
          <p:cNvSpPr>
            <a:spLocks noChangeAspect="1"/>
          </p:cNvSpPr>
          <p:nvPr/>
        </p:nvSpPr>
        <p:spPr bwMode="auto">
          <a:xfrm>
            <a:off x="3214688" y="2678113"/>
            <a:ext cx="34925" cy="36512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241" name="3293 Elipse">
            <a:extLst>
              <a:ext uri="{FF2B5EF4-FFF2-40B4-BE49-F238E27FC236}">
                <a16:creationId xmlns:a16="http://schemas.microsoft.com/office/drawing/2014/main" id="{C9F96A9B-E2F3-4F78-ACF0-49EB3145C8B2}"/>
              </a:ext>
            </a:extLst>
          </p:cNvPr>
          <p:cNvSpPr>
            <a:spLocks noChangeAspect="1"/>
          </p:cNvSpPr>
          <p:nvPr/>
        </p:nvSpPr>
        <p:spPr bwMode="auto">
          <a:xfrm>
            <a:off x="3397250" y="2606675"/>
            <a:ext cx="36513" cy="36513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242" name="3294 Elipse">
            <a:extLst>
              <a:ext uri="{FF2B5EF4-FFF2-40B4-BE49-F238E27FC236}">
                <a16:creationId xmlns:a16="http://schemas.microsoft.com/office/drawing/2014/main" id="{FBE2AEAF-876D-4EFE-A652-ADCB0461FA20}"/>
              </a:ext>
            </a:extLst>
          </p:cNvPr>
          <p:cNvSpPr>
            <a:spLocks noChangeAspect="1"/>
          </p:cNvSpPr>
          <p:nvPr/>
        </p:nvSpPr>
        <p:spPr bwMode="auto">
          <a:xfrm>
            <a:off x="3367088" y="2571750"/>
            <a:ext cx="34925" cy="34925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243" name="3295 Elipse">
            <a:extLst>
              <a:ext uri="{FF2B5EF4-FFF2-40B4-BE49-F238E27FC236}">
                <a16:creationId xmlns:a16="http://schemas.microsoft.com/office/drawing/2014/main" id="{647FCB67-2CC5-4DC4-905E-3C6DBB50BCE2}"/>
              </a:ext>
            </a:extLst>
          </p:cNvPr>
          <p:cNvSpPr>
            <a:spLocks noChangeAspect="1"/>
          </p:cNvSpPr>
          <p:nvPr/>
        </p:nvSpPr>
        <p:spPr bwMode="auto">
          <a:xfrm>
            <a:off x="3367088" y="2628900"/>
            <a:ext cx="34925" cy="36513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244" name="3296 Elipse">
            <a:extLst>
              <a:ext uri="{FF2B5EF4-FFF2-40B4-BE49-F238E27FC236}">
                <a16:creationId xmlns:a16="http://schemas.microsoft.com/office/drawing/2014/main" id="{7E02437C-B79B-40CF-806C-13D0B7C617BC}"/>
              </a:ext>
            </a:extLst>
          </p:cNvPr>
          <p:cNvSpPr>
            <a:spLocks noChangeAspect="1"/>
          </p:cNvSpPr>
          <p:nvPr/>
        </p:nvSpPr>
        <p:spPr bwMode="auto">
          <a:xfrm>
            <a:off x="3463925" y="2463800"/>
            <a:ext cx="36513" cy="36513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245" name="3297 Elipse">
            <a:extLst>
              <a:ext uri="{FF2B5EF4-FFF2-40B4-BE49-F238E27FC236}">
                <a16:creationId xmlns:a16="http://schemas.microsoft.com/office/drawing/2014/main" id="{BE189C86-61F2-4479-9429-0FCC59DB40A7}"/>
              </a:ext>
            </a:extLst>
          </p:cNvPr>
          <p:cNvSpPr>
            <a:spLocks noChangeAspect="1"/>
          </p:cNvSpPr>
          <p:nvPr/>
        </p:nvSpPr>
        <p:spPr bwMode="auto">
          <a:xfrm>
            <a:off x="3433763" y="2428875"/>
            <a:ext cx="36512" cy="34925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246" name="3298 Elipse">
            <a:extLst>
              <a:ext uri="{FF2B5EF4-FFF2-40B4-BE49-F238E27FC236}">
                <a16:creationId xmlns:a16="http://schemas.microsoft.com/office/drawing/2014/main" id="{C4723CFF-BBFF-4EEF-BDA7-9D95FFFD8349}"/>
              </a:ext>
            </a:extLst>
          </p:cNvPr>
          <p:cNvSpPr>
            <a:spLocks noChangeAspect="1"/>
          </p:cNvSpPr>
          <p:nvPr/>
        </p:nvSpPr>
        <p:spPr bwMode="auto">
          <a:xfrm>
            <a:off x="3433763" y="2486025"/>
            <a:ext cx="36512" cy="36513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247" name="3299 Elipse">
            <a:extLst>
              <a:ext uri="{FF2B5EF4-FFF2-40B4-BE49-F238E27FC236}">
                <a16:creationId xmlns:a16="http://schemas.microsoft.com/office/drawing/2014/main" id="{3B188556-2F96-4821-A5F8-667BBFC4001A}"/>
              </a:ext>
            </a:extLst>
          </p:cNvPr>
          <p:cNvSpPr>
            <a:spLocks noChangeAspect="1"/>
          </p:cNvSpPr>
          <p:nvPr/>
        </p:nvSpPr>
        <p:spPr bwMode="auto">
          <a:xfrm>
            <a:off x="3616325" y="2463800"/>
            <a:ext cx="36513" cy="36513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248" name="3300 Elipse">
            <a:extLst>
              <a:ext uri="{FF2B5EF4-FFF2-40B4-BE49-F238E27FC236}">
                <a16:creationId xmlns:a16="http://schemas.microsoft.com/office/drawing/2014/main" id="{4DFD0264-D3CE-4F5E-B49A-7C1E130E2449}"/>
              </a:ext>
            </a:extLst>
          </p:cNvPr>
          <p:cNvSpPr>
            <a:spLocks noChangeAspect="1"/>
          </p:cNvSpPr>
          <p:nvPr/>
        </p:nvSpPr>
        <p:spPr bwMode="auto">
          <a:xfrm>
            <a:off x="3586163" y="2428875"/>
            <a:ext cx="36512" cy="34925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249" name="3301 Elipse">
            <a:extLst>
              <a:ext uri="{FF2B5EF4-FFF2-40B4-BE49-F238E27FC236}">
                <a16:creationId xmlns:a16="http://schemas.microsoft.com/office/drawing/2014/main" id="{ED03B970-ABE0-4415-9EBE-F16660C7B60E}"/>
              </a:ext>
            </a:extLst>
          </p:cNvPr>
          <p:cNvSpPr>
            <a:spLocks noChangeAspect="1"/>
          </p:cNvSpPr>
          <p:nvPr/>
        </p:nvSpPr>
        <p:spPr bwMode="auto">
          <a:xfrm>
            <a:off x="3586163" y="2486025"/>
            <a:ext cx="36512" cy="36513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250" name="3302 Elipse">
            <a:extLst>
              <a:ext uri="{FF2B5EF4-FFF2-40B4-BE49-F238E27FC236}">
                <a16:creationId xmlns:a16="http://schemas.microsoft.com/office/drawing/2014/main" id="{34565E74-1ADE-4DCD-8AA3-E050DB32D7C8}"/>
              </a:ext>
            </a:extLst>
          </p:cNvPr>
          <p:cNvSpPr>
            <a:spLocks noChangeAspect="1"/>
          </p:cNvSpPr>
          <p:nvPr/>
        </p:nvSpPr>
        <p:spPr bwMode="auto">
          <a:xfrm>
            <a:off x="3673475" y="2249488"/>
            <a:ext cx="36513" cy="36512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251" name="3303 Elipse">
            <a:extLst>
              <a:ext uri="{FF2B5EF4-FFF2-40B4-BE49-F238E27FC236}">
                <a16:creationId xmlns:a16="http://schemas.microsoft.com/office/drawing/2014/main" id="{03038CB5-5668-4CAD-B247-C5C067C93D90}"/>
              </a:ext>
            </a:extLst>
          </p:cNvPr>
          <p:cNvSpPr>
            <a:spLocks noChangeAspect="1"/>
          </p:cNvSpPr>
          <p:nvPr/>
        </p:nvSpPr>
        <p:spPr bwMode="auto">
          <a:xfrm>
            <a:off x="3643313" y="2214563"/>
            <a:ext cx="34925" cy="34925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252" name="3304 Elipse">
            <a:extLst>
              <a:ext uri="{FF2B5EF4-FFF2-40B4-BE49-F238E27FC236}">
                <a16:creationId xmlns:a16="http://schemas.microsoft.com/office/drawing/2014/main" id="{A2E6CD00-88CC-41C9-81F9-59BF19C4A189}"/>
              </a:ext>
            </a:extLst>
          </p:cNvPr>
          <p:cNvSpPr>
            <a:spLocks noChangeAspect="1"/>
          </p:cNvSpPr>
          <p:nvPr/>
        </p:nvSpPr>
        <p:spPr bwMode="auto">
          <a:xfrm>
            <a:off x="3643313" y="2271713"/>
            <a:ext cx="34925" cy="36512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253" name="3305 Elipse">
            <a:extLst>
              <a:ext uri="{FF2B5EF4-FFF2-40B4-BE49-F238E27FC236}">
                <a16:creationId xmlns:a16="http://schemas.microsoft.com/office/drawing/2014/main" id="{7DCCCDC5-52F0-4C99-AA51-676384096F55}"/>
              </a:ext>
            </a:extLst>
          </p:cNvPr>
          <p:cNvSpPr>
            <a:spLocks noChangeAspect="1"/>
          </p:cNvSpPr>
          <p:nvPr/>
        </p:nvSpPr>
        <p:spPr bwMode="auto">
          <a:xfrm>
            <a:off x="3673475" y="2401888"/>
            <a:ext cx="36513" cy="36512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254" name="3306 Elipse">
            <a:extLst>
              <a:ext uri="{FF2B5EF4-FFF2-40B4-BE49-F238E27FC236}">
                <a16:creationId xmlns:a16="http://schemas.microsoft.com/office/drawing/2014/main" id="{95643D52-BF5D-4355-8CB6-8E8BEADB986D}"/>
              </a:ext>
            </a:extLst>
          </p:cNvPr>
          <p:cNvSpPr>
            <a:spLocks noChangeAspect="1"/>
          </p:cNvSpPr>
          <p:nvPr/>
        </p:nvSpPr>
        <p:spPr bwMode="auto">
          <a:xfrm>
            <a:off x="3643313" y="2366963"/>
            <a:ext cx="34925" cy="34925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255" name="3307 Elipse">
            <a:extLst>
              <a:ext uri="{FF2B5EF4-FFF2-40B4-BE49-F238E27FC236}">
                <a16:creationId xmlns:a16="http://schemas.microsoft.com/office/drawing/2014/main" id="{91A2963D-925B-49DC-9F37-CAF804D342EB}"/>
              </a:ext>
            </a:extLst>
          </p:cNvPr>
          <p:cNvSpPr>
            <a:spLocks noChangeAspect="1"/>
          </p:cNvSpPr>
          <p:nvPr/>
        </p:nvSpPr>
        <p:spPr bwMode="auto">
          <a:xfrm>
            <a:off x="3643313" y="2424113"/>
            <a:ext cx="34925" cy="36512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256" name="3308 Elipse">
            <a:extLst>
              <a:ext uri="{FF2B5EF4-FFF2-40B4-BE49-F238E27FC236}">
                <a16:creationId xmlns:a16="http://schemas.microsoft.com/office/drawing/2014/main" id="{2CE95DD5-C7EA-49E9-B5E2-AEF24C017391}"/>
              </a:ext>
            </a:extLst>
          </p:cNvPr>
          <p:cNvSpPr>
            <a:spLocks noChangeAspect="1"/>
          </p:cNvSpPr>
          <p:nvPr/>
        </p:nvSpPr>
        <p:spPr bwMode="auto">
          <a:xfrm>
            <a:off x="3244850" y="2535238"/>
            <a:ext cx="36513" cy="36512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257" name="3309 Elipse">
            <a:extLst>
              <a:ext uri="{FF2B5EF4-FFF2-40B4-BE49-F238E27FC236}">
                <a16:creationId xmlns:a16="http://schemas.microsoft.com/office/drawing/2014/main" id="{0D0F1B20-C99A-4CA3-923F-77E6B2F30DE4}"/>
              </a:ext>
            </a:extLst>
          </p:cNvPr>
          <p:cNvSpPr>
            <a:spLocks noChangeAspect="1"/>
          </p:cNvSpPr>
          <p:nvPr/>
        </p:nvSpPr>
        <p:spPr bwMode="auto">
          <a:xfrm>
            <a:off x="3214688" y="2500313"/>
            <a:ext cx="34925" cy="34925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258" name="3310 Elipse">
            <a:extLst>
              <a:ext uri="{FF2B5EF4-FFF2-40B4-BE49-F238E27FC236}">
                <a16:creationId xmlns:a16="http://schemas.microsoft.com/office/drawing/2014/main" id="{00454CA0-2D6D-4AB7-A38B-CCF977C6CB25}"/>
              </a:ext>
            </a:extLst>
          </p:cNvPr>
          <p:cNvSpPr>
            <a:spLocks noChangeAspect="1"/>
          </p:cNvSpPr>
          <p:nvPr/>
        </p:nvSpPr>
        <p:spPr bwMode="auto">
          <a:xfrm>
            <a:off x="3214688" y="2557463"/>
            <a:ext cx="34925" cy="36512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259" name="3311 Elipse">
            <a:extLst>
              <a:ext uri="{FF2B5EF4-FFF2-40B4-BE49-F238E27FC236}">
                <a16:creationId xmlns:a16="http://schemas.microsoft.com/office/drawing/2014/main" id="{3AF4D916-3DEB-49A4-AD89-5FE17A08F40E}"/>
              </a:ext>
            </a:extLst>
          </p:cNvPr>
          <p:cNvSpPr>
            <a:spLocks noChangeAspect="1"/>
          </p:cNvSpPr>
          <p:nvPr/>
        </p:nvSpPr>
        <p:spPr bwMode="auto">
          <a:xfrm>
            <a:off x="3316288" y="2392363"/>
            <a:ext cx="36512" cy="36512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260" name="3312 Elipse">
            <a:extLst>
              <a:ext uri="{FF2B5EF4-FFF2-40B4-BE49-F238E27FC236}">
                <a16:creationId xmlns:a16="http://schemas.microsoft.com/office/drawing/2014/main" id="{88181BD4-6159-4544-AC45-B18530BA15F8}"/>
              </a:ext>
            </a:extLst>
          </p:cNvPr>
          <p:cNvSpPr>
            <a:spLocks noChangeAspect="1"/>
          </p:cNvSpPr>
          <p:nvPr/>
        </p:nvSpPr>
        <p:spPr bwMode="auto">
          <a:xfrm>
            <a:off x="3286125" y="2357438"/>
            <a:ext cx="34925" cy="34925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261" name="3313 Elipse">
            <a:extLst>
              <a:ext uri="{FF2B5EF4-FFF2-40B4-BE49-F238E27FC236}">
                <a16:creationId xmlns:a16="http://schemas.microsoft.com/office/drawing/2014/main" id="{4070F076-C68E-41ED-A4BA-65EC68ED5834}"/>
              </a:ext>
            </a:extLst>
          </p:cNvPr>
          <p:cNvSpPr>
            <a:spLocks noChangeAspect="1"/>
          </p:cNvSpPr>
          <p:nvPr/>
        </p:nvSpPr>
        <p:spPr bwMode="auto">
          <a:xfrm>
            <a:off x="3286125" y="2414588"/>
            <a:ext cx="34925" cy="36512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262" name="3314 Elipse">
            <a:extLst>
              <a:ext uri="{FF2B5EF4-FFF2-40B4-BE49-F238E27FC236}">
                <a16:creationId xmlns:a16="http://schemas.microsoft.com/office/drawing/2014/main" id="{39FE9639-8054-4000-953B-2C801410F444}"/>
              </a:ext>
            </a:extLst>
          </p:cNvPr>
          <p:cNvSpPr>
            <a:spLocks noChangeAspect="1"/>
          </p:cNvSpPr>
          <p:nvPr/>
        </p:nvSpPr>
        <p:spPr bwMode="auto">
          <a:xfrm>
            <a:off x="3468688" y="2249488"/>
            <a:ext cx="36512" cy="36512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263" name="3315 Elipse">
            <a:extLst>
              <a:ext uri="{FF2B5EF4-FFF2-40B4-BE49-F238E27FC236}">
                <a16:creationId xmlns:a16="http://schemas.microsoft.com/office/drawing/2014/main" id="{346AF1FA-0ED8-4A4A-8F9C-3C2B5473E77A}"/>
              </a:ext>
            </a:extLst>
          </p:cNvPr>
          <p:cNvSpPr>
            <a:spLocks noChangeAspect="1"/>
          </p:cNvSpPr>
          <p:nvPr/>
        </p:nvSpPr>
        <p:spPr bwMode="auto">
          <a:xfrm>
            <a:off x="3438525" y="2214563"/>
            <a:ext cx="34925" cy="34925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264" name="3316 Elipse">
            <a:extLst>
              <a:ext uri="{FF2B5EF4-FFF2-40B4-BE49-F238E27FC236}">
                <a16:creationId xmlns:a16="http://schemas.microsoft.com/office/drawing/2014/main" id="{8636492D-18D5-4620-8400-50546E88C6B1}"/>
              </a:ext>
            </a:extLst>
          </p:cNvPr>
          <p:cNvSpPr>
            <a:spLocks noChangeAspect="1"/>
          </p:cNvSpPr>
          <p:nvPr/>
        </p:nvSpPr>
        <p:spPr bwMode="auto">
          <a:xfrm>
            <a:off x="3438525" y="2271713"/>
            <a:ext cx="34925" cy="36512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265" name="3317 Elipse">
            <a:extLst>
              <a:ext uri="{FF2B5EF4-FFF2-40B4-BE49-F238E27FC236}">
                <a16:creationId xmlns:a16="http://schemas.microsoft.com/office/drawing/2014/main" id="{C63CFEA4-7309-49B1-884C-CAA132E174AB}"/>
              </a:ext>
            </a:extLst>
          </p:cNvPr>
          <p:cNvSpPr>
            <a:spLocks noChangeAspect="1"/>
          </p:cNvSpPr>
          <p:nvPr/>
        </p:nvSpPr>
        <p:spPr bwMode="auto">
          <a:xfrm>
            <a:off x="3602038" y="2249488"/>
            <a:ext cx="36512" cy="36512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266" name="3318 Elipse">
            <a:extLst>
              <a:ext uri="{FF2B5EF4-FFF2-40B4-BE49-F238E27FC236}">
                <a16:creationId xmlns:a16="http://schemas.microsoft.com/office/drawing/2014/main" id="{BDB7344A-53BA-48DA-8F7D-6340F941492D}"/>
              </a:ext>
            </a:extLst>
          </p:cNvPr>
          <p:cNvSpPr>
            <a:spLocks noChangeAspect="1"/>
          </p:cNvSpPr>
          <p:nvPr/>
        </p:nvSpPr>
        <p:spPr bwMode="auto">
          <a:xfrm>
            <a:off x="3571875" y="2214563"/>
            <a:ext cx="34925" cy="34925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267" name="3319 Elipse">
            <a:extLst>
              <a:ext uri="{FF2B5EF4-FFF2-40B4-BE49-F238E27FC236}">
                <a16:creationId xmlns:a16="http://schemas.microsoft.com/office/drawing/2014/main" id="{A5143D8A-41AB-44FA-A6D4-3E8B8AAA20A7}"/>
              </a:ext>
            </a:extLst>
          </p:cNvPr>
          <p:cNvSpPr>
            <a:spLocks noChangeAspect="1"/>
          </p:cNvSpPr>
          <p:nvPr/>
        </p:nvSpPr>
        <p:spPr bwMode="auto">
          <a:xfrm>
            <a:off x="3571875" y="2271713"/>
            <a:ext cx="34925" cy="36512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268" name="3320 Elipse">
            <a:extLst>
              <a:ext uri="{FF2B5EF4-FFF2-40B4-BE49-F238E27FC236}">
                <a16:creationId xmlns:a16="http://schemas.microsoft.com/office/drawing/2014/main" id="{0FE88149-E8CF-44E8-A4E9-7DBA0D6758D9}"/>
              </a:ext>
            </a:extLst>
          </p:cNvPr>
          <p:cNvSpPr>
            <a:spLocks noChangeAspect="1"/>
          </p:cNvSpPr>
          <p:nvPr/>
        </p:nvSpPr>
        <p:spPr bwMode="auto">
          <a:xfrm>
            <a:off x="3178175" y="2035175"/>
            <a:ext cx="36513" cy="36513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269" name="3321 Elipse">
            <a:extLst>
              <a:ext uri="{FF2B5EF4-FFF2-40B4-BE49-F238E27FC236}">
                <a16:creationId xmlns:a16="http://schemas.microsoft.com/office/drawing/2014/main" id="{62001804-6F22-48FB-AE8F-BE1A531498F2}"/>
              </a:ext>
            </a:extLst>
          </p:cNvPr>
          <p:cNvSpPr>
            <a:spLocks noChangeAspect="1"/>
          </p:cNvSpPr>
          <p:nvPr/>
        </p:nvSpPr>
        <p:spPr bwMode="auto">
          <a:xfrm>
            <a:off x="3148013" y="2000250"/>
            <a:ext cx="36512" cy="34925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270" name="3322 Elipse">
            <a:extLst>
              <a:ext uri="{FF2B5EF4-FFF2-40B4-BE49-F238E27FC236}">
                <a16:creationId xmlns:a16="http://schemas.microsoft.com/office/drawing/2014/main" id="{90204BF9-7646-468D-9A03-CA3276BFD84C}"/>
              </a:ext>
            </a:extLst>
          </p:cNvPr>
          <p:cNvSpPr>
            <a:spLocks noChangeAspect="1"/>
          </p:cNvSpPr>
          <p:nvPr/>
        </p:nvSpPr>
        <p:spPr bwMode="auto">
          <a:xfrm>
            <a:off x="3148013" y="2057400"/>
            <a:ext cx="36512" cy="36513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271" name="3323 Elipse">
            <a:extLst>
              <a:ext uri="{FF2B5EF4-FFF2-40B4-BE49-F238E27FC236}">
                <a16:creationId xmlns:a16="http://schemas.microsoft.com/office/drawing/2014/main" id="{220C4153-E4B0-45D4-B72E-DA08BCE4C565}"/>
              </a:ext>
            </a:extLst>
          </p:cNvPr>
          <p:cNvSpPr>
            <a:spLocks noChangeAspect="1"/>
          </p:cNvSpPr>
          <p:nvPr/>
        </p:nvSpPr>
        <p:spPr bwMode="auto">
          <a:xfrm>
            <a:off x="3330575" y="2187575"/>
            <a:ext cx="36513" cy="36513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272" name="3324 Elipse">
            <a:extLst>
              <a:ext uri="{FF2B5EF4-FFF2-40B4-BE49-F238E27FC236}">
                <a16:creationId xmlns:a16="http://schemas.microsoft.com/office/drawing/2014/main" id="{A7254F70-5770-4585-90A2-2ADDB6888B71}"/>
              </a:ext>
            </a:extLst>
          </p:cNvPr>
          <p:cNvSpPr>
            <a:spLocks noChangeAspect="1"/>
          </p:cNvSpPr>
          <p:nvPr/>
        </p:nvSpPr>
        <p:spPr bwMode="auto">
          <a:xfrm>
            <a:off x="3300413" y="2152650"/>
            <a:ext cx="36512" cy="34925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273" name="3325 Elipse">
            <a:extLst>
              <a:ext uri="{FF2B5EF4-FFF2-40B4-BE49-F238E27FC236}">
                <a16:creationId xmlns:a16="http://schemas.microsoft.com/office/drawing/2014/main" id="{630BF7BA-AE08-46B0-810B-8248D69DD908}"/>
              </a:ext>
            </a:extLst>
          </p:cNvPr>
          <p:cNvSpPr>
            <a:spLocks noChangeAspect="1"/>
          </p:cNvSpPr>
          <p:nvPr/>
        </p:nvSpPr>
        <p:spPr bwMode="auto">
          <a:xfrm>
            <a:off x="3300413" y="2209800"/>
            <a:ext cx="36512" cy="36513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274" name="3326 Elipse">
            <a:extLst>
              <a:ext uri="{FF2B5EF4-FFF2-40B4-BE49-F238E27FC236}">
                <a16:creationId xmlns:a16="http://schemas.microsoft.com/office/drawing/2014/main" id="{6AAA06EB-7D86-4E83-B12B-8257A10028F6}"/>
              </a:ext>
            </a:extLst>
          </p:cNvPr>
          <p:cNvSpPr>
            <a:spLocks noChangeAspect="1"/>
          </p:cNvSpPr>
          <p:nvPr/>
        </p:nvSpPr>
        <p:spPr bwMode="auto">
          <a:xfrm>
            <a:off x="3482975" y="2339975"/>
            <a:ext cx="36513" cy="36513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275" name="3327 Elipse">
            <a:extLst>
              <a:ext uri="{FF2B5EF4-FFF2-40B4-BE49-F238E27FC236}">
                <a16:creationId xmlns:a16="http://schemas.microsoft.com/office/drawing/2014/main" id="{1AEFE974-84C7-42B1-9509-D6DF10E618B0}"/>
              </a:ext>
            </a:extLst>
          </p:cNvPr>
          <p:cNvSpPr>
            <a:spLocks noChangeAspect="1"/>
          </p:cNvSpPr>
          <p:nvPr/>
        </p:nvSpPr>
        <p:spPr bwMode="auto">
          <a:xfrm>
            <a:off x="3452813" y="2305050"/>
            <a:ext cx="36512" cy="34925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276" name="3328 Elipse">
            <a:extLst>
              <a:ext uri="{FF2B5EF4-FFF2-40B4-BE49-F238E27FC236}">
                <a16:creationId xmlns:a16="http://schemas.microsoft.com/office/drawing/2014/main" id="{9FED842D-03BA-4300-95CF-B0BEA9FDD31D}"/>
              </a:ext>
            </a:extLst>
          </p:cNvPr>
          <p:cNvSpPr>
            <a:spLocks noChangeAspect="1"/>
          </p:cNvSpPr>
          <p:nvPr/>
        </p:nvSpPr>
        <p:spPr bwMode="auto">
          <a:xfrm>
            <a:off x="3452813" y="2362200"/>
            <a:ext cx="36512" cy="36513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277" name="3329 Elipse">
            <a:extLst>
              <a:ext uri="{FF2B5EF4-FFF2-40B4-BE49-F238E27FC236}">
                <a16:creationId xmlns:a16="http://schemas.microsoft.com/office/drawing/2014/main" id="{21EED99C-33FB-4FA4-83A6-9A6249902019}"/>
              </a:ext>
            </a:extLst>
          </p:cNvPr>
          <p:cNvSpPr>
            <a:spLocks noChangeAspect="1"/>
          </p:cNvSpPr>
          <p:nvPr/>
        </p:nvSpPr>
        <p:spPr bwMode="auto">
          <a:xfrm>
            <a:off x="3173413" y="2178050"/>
            <a:ext cx="36512" cy="36513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278" name="3330 Elipse">
            <a:extLst>
              <a:ext uri="{FF2B5EF4-FFF2-40B4-BE49-F238E27FC236}">
                <a16:creationId xmlns:a16="http://schemas.microsoft.com/office/drawing/2014/main" id="{A2548EF4-7C42-4181-B8AC-B03AF9F33D6E}"/>
              </a:ext>
            </a:extLst>
          </p:cNvPr>
          <p:cNvSpPr>
            <a:spLocks noChangeAspect="1"/>
          </p:cNvSpPr>
          <p:nvPr/>
        </p:nvSpPr>
        <p:spPr bwMode="auto">
          <a:xfrm>
            <a:off x="3143250" y="2143125"/>
            <a:ext cx="34925" cy="34925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279" name="3331 Elipse">
            <a:extLst>
              <a:ext uri="{FF2B5EF4-FFF2-40B4-BE49-F238E27FC236}">
                <a16:creationId xmlns:a16="http://schemas.microsoft.com/office/drawing/2014/main" id="{C6F1C1A6-131D-4D26-AFB0-119A12F83729}"/>
              </a:ext>
            </a:extLst>
          </p:cNvPr>
          <p:cNvSpPr>
            <a:spLocks noChangeAspect="1"/>
          </p:cNvSpPr>
          <p:nvPr/>
        </p:nvSpPr>
        <p:spPr bwMode="auto">
          <a:xfrm>
            <a:off x="3143250" y="2200275"/>
            <a:ext cx="34925" cy="36513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280" name="3332 Elipse">
            <a:extLst>
              <a:ext uri="{FF2B5EF4-FFF2-40B4-BE49-F238E27FC236}">
                <a16:creationId xmlns:a16="http://schemas.microsoft.com/office/drawing/2014/main" id="{D8C7D9C8-F6BC-4365-8119-7066102D94BA}"/>
              </a:ext>
            </a:extLst>
          </p:cNvPr>
          <p:cNvSpPr>
            <a:spLocks noChangeAspect="1"/>
          </p:cNvSpPr>
          <p:nvPr/>
        </p:nvSpPr>
        <p:spPr bwMode="auto">
          <a:xfrm>
            <a:off x="3325813" y="2330450"/>
            <a:ext cx="36512" cy="36513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281" name="3333 Elipse">
            <a:extLst>
              <a:ext uri="{FF2B5EF4-FFF2-40B4-BE49-F238E27FC236}">
                <a16:creationId xmlns:a16="http://schemas.microsoft.com/office/drawing/2014/main" id="{04D5DAD3-D630-42FC-86C1-469F11131632}"/>
              </a:ext>
            </a:extLst>
          </p:cNvPr>
          <p:cNvSpPr>
            <a:spLocks noChangeAspect="1"/>
          </p:cNvSpPr>
          <p:nvPr/>
        </p:nvSpPr>
        <p:spPr bwMode="auto">
          <a:xfrm>
            <a:off x="3295650" y="2295525"/>
            <a:ext cx="34925" cy="34925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282" name="3334 Elipse">
            <a:extLst>
              <a:ext uri="{FF2B5EF4-FFF2-40B4-BE49-F238E27FC236}">
                <a16:creationId xmlns:a16="http://schemas.microsoft.com/office/drawing/2014/main" id="{33A75789-1D8E-4D74-9B7B-BA7869BF1C16}"/>
              </a:ext>
            </a:extLst>
          </p:cNvPr>
          <p:cNvSpPr>
            <a:spLocks noChangeAspect="1"/>
          </p:cNvSpPr>
          <p:nvPr/>
        </p:nvSpPr>
        <p:spPr bwMode="auto">
          <a:xfrm>
            <a:off x="3295650" y="2352675"/>
            <a:ext cx="34925" cy="36513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283" name="3335 Elipse">
            <a:extLst>
              <a:ext uri="{FF2B5EF4-FFF2-40B4-BE49-F238E27FC236}">
                <a16:creationId xmlns:a16="http://schemas.microsoft.com/office/drawing/2014/main" id="{ABD64B25-6128-458D-9AD4-92CB2C82EF3D}"/>
              </a:ext>
            </a:extLst>
          </p:cNvPr>
          <p:cNvSpPr>
            <a:spLocks noChangeAspect="1"/>
          </p:cNvSpPr>
          <p:nvPr/>
        </p:nvSpPr>
        <p:spPr bwMode="auto">
          <a:xfrm>
            <a:off x="3178175" y="2249488"/>
            <a:ext cx="36513" cy="36512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284" name="3336 Elipse">
            <a:extLst>
              <a:ext uri="{FF2B5EF4-FFF2-40B4-BE49-F238E27FC236}">
                <a16:creationId xmlns:a16="http://schemas.microsoft.com/office/drawing/2014/main" id="{C45081A2-2291-4DE6-A2F8-952835BEB2BE}"/>
              </a:ext>
            </a:extLst>
          </p:cNvPr>
          <p:cNvSpPr>
            <a:spLocks noChangeAspect="1"/>
          </p:cNvSpPr>
          <p:nvPr/>
        </p:nvSpPr>
        <p:spPr bwMode="auto">
          <a:xfrm>
            <a:off x="3148013" y="2214563"/>
            <a:ext cx="36512" cy="34925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285" name="3337 Elipse">
            <a:extLst>
              <a:ext uri="{FF2B5EF4-FFF2-40B4-BE49-F238E27FC236}">
                <a16:creationId xmlns:a16="http://schemas.microsoft.com/office/drawing/2014/main" id="{8905913E-0479-481E-93E9-04311975062F}"/>
              </a:ext>
            </a:extLst>
          </p:cNvPr>
          <p:cNvSpPr>
            <a:spLocks noChangeAspect="1"/>
          </p:cNvSpPr>
          <p:nvPr/>
        </p:nvSpPr>
        <p:spPr bwMode="auto">
          <a:xfrm>
            <a:off x="3148013" y="2271713"/>
            <a:ext cx="36512" cy="36512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286" name="3338 Elipse">
            <a:extLst>
              <a:ext uri="{FF2B5EF4-FFF2-40B4-BE49-F238E27FC236}">
                <a16:creationId xmlns:a16="http://schemas.microsoft.com/office/drawing/2014/main" id="{8FC4A9FA-965D-43D7-8D0E-BB8EFCE3EB68}"/>
              </a:ext>
            </a:extLst>
          </p:cNvPr>
          <p:cNvSpPr>
            <a:spLocks noChangeAspect="1"/>
          </p:cNvSpPr>
          <p:nvPr/>
        </p:nvSpPr>
        <p:spPr bwMode="auto">
          <a:xfrm>
            <a:off x="3244850" y="1963738"/>
            <a:ext cx="36513" cy="36512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287" name="3339 Elipse">
            <a:extLst>
              <a:ext uri="{FF2B5EF4-FFF2-40B4-BE49-F238E27FC236}">
                <a16:creationId xmlns:a16="http://schemas.microsoft.com/office/drawing/2014/main" id="{DCC8C9F3-A774-438D-9EB0-7CAC3E1560EE}"/>
              </a:ext>
            </a:extLst>
          </p:cNvPr>
          <p:cNvSpPr>
            <a:spLocks noChangeAspect="1"/>
          </p:cNvSpPr>
          <p:nvPr/>
        </p:nvSpPr>
        <p:spPr bwMode="auto">
          <a:xfrm>
            <a:off x="3214688" y="1928813"/>
            <a:ext cx="34925" cy="34925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288" name="3340 Elipse">
            <a:extLst>
              <a:ext uri="{FF2B5EF4-FFF2-40B4-BE49-F238E27FC236}">
                <a16:creationId xmlns:a16="http://schemas.microsoft.com/office/drawing/2014/main" id="{CC3EF396-6BD1-4FD3-83F4-A343A5404830}"/>
              </a:ext>
            </a:extLst>
          </p:cNvPr>
          <p:cNvSpPr>
            <a:spLocks noChangeAspect="1"/>
          </p:cNvSpPr>
          <p:nvPr/>
        </p:nvSpPr>
        <p:spPr bwMode="auto">
          <a:xfrm>
            <a:off x="3214688" y="1985963"/>
            <a:ext cx="34925" cy="36512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289" name="3341 Elipse">
            <a:extLst>
              <a:ext uri="{FF2B5EF4-FFF2-40B4-BE49-F238E27FC236}">
                <a16:creationId xmlns:a16="http://schemas.microsoft.com/office/drawing/2014/main" id="{2A94A95D-A87F-4A7F-A591-328998034734}"/>
              </a:ext>
            </a:extLst>
          </p:cNvPr>
          <p:cNvSpPr>
            <a:spLocks noChangeAspect="1"/>
          </p:cNvSpPr>
          <p:nvPr/>
        </p:nvSpPr>
        <p:spPr bwMode="auto">
          <a:xfrm>
            <a:off x="3397250" y="2116138"/>
            <a:ext cx="36513" cy="36512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290" name="3342 Elipse">
            <a:extLst>
              <a:ext uri="{FF2B5EF4-FFF2-40B4-BE49-F238E27FC236}">
                <a16:creationId xmlns:a16="http://schemas.microsoft.com/office/drawing/2014/main" id="{C435D271-F5E9-46A7-ACD2-185EAA51689C}"/>
              </a:ext>
            </a:extLst>
          </p:cNvPr>
          <p:cNvSpPr>
            <a:spLocks noChangeAspect="1"/>
          </p:cNvSpPr>
          <p:nvPr/>
        </p:nvSpPr>
        <p:spPr bwMode="auto">
          <a:xfrm>
            <a:off x="3367088" y="2081213"/>
            <a:ext cx="34925" cy="34925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291" name="3343 Elipse">
            <a:extLst>
              <a:ext uri="{FF2B5EF4-FFF2-40B4-BE49-F238E27FC236}">
                <a16:creationId xmlns:a16="http://schemas.microsoft.com/office/drawing/2014/main" id="{73FC3701-0CB6-492C-97F9-F239CA0E3879}"/>
              </a:ext>
            </a:extLst>
          </p:cNvPr>
          <p:cNvSpPr>
            <a:spLocks noChangeAspect="1"/>
          </p:cNvSpPr>
          <p:nvPr/>
        </p:nvSpPr>
        <p:spPr bwMode="auto">
          <a:xfrm>
            <a:off x="3367088" y="2138363"/>
            <a:ext cx="34925" cy="36512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292" name="3344 Elipse">
            <a:extLst>
              <a:ext uri="{FF2B5EF4-FFF2-40B4-BE49-F238E27FC236}">
                <a16:creationId xmlns:a16="http://schemas.microsoft.com/office/drawing/2014/main" id="{22D79DE6-8F8F-4D3A-8F4C-B3DD2C334EDB}"/>
              </a:ext>
            </a:extLst>
          </p:cNvPr>
          <p:cNvSpPr>
            <a:spLocks noChangeAspect="1"/>
          </p:cNvSpPr>
          <p:nvPr/>
        </p:nvSpPr>
        <p:spPr bwMode="auto">
          <a:xfrm>
            <a:off x="3549650" y="2268538"/>
            <a:ext cx="36513" cy="36512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293" name="3345 Elipse">
            <a:extLst>
              <a:ext uri="{FF2B5EF4-FFF2-40B4-BE49-F238E27FC236}">
                <a16:creationId xmlns:a16="http://schemas.microsoft.com/office/drawing/2014/main" id="{8F778C4D-BB93-4BEF-AC12-DFF365CAB9CA}"/>
              </a:ext>
            </a:extLst>
          </p:cNvPr>
          <p:cNvSpPr>
            <a:spLocks noChangeAspect="1"/>
          </p:cNvSpPr>
          <p:nvPr/>
        </p:nvSpPr>
        <p:spPr bwMode="auto">
          <a:xfrm>
            <a:off x="3519488" y="2233613"/>
            <a:ext cx="34925" cy="34925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294" name="3346 Elipse">
            <a:extLst>
              <a:ext uri="{FF2B5EF4-FFF2-40B4-BE49-F238E27FC236}">
                <a16:creationId xmlns:a16="http://schemas.microsoft.com/office/drawing/2014/main" id="{6FE8471E-4B5C-498E-9E9F-E77297D1CBD4}"/>
              </a:ext>
            </a:extLst>
          </p:cNvPr>
          <p:cNvSpPr>
            <a:spLocks noChangeAspect="1"/>
          </p:cNvSpPr>
          <p:nvPr/>
        </p:nvSpPr>
        <p:spPr bwMode="auto">
          <a:xfrm>
            <a:off x="3519488" y="2290763"/>
            <a:ext cx="34925" cy="36512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295" name="3347 Elipse">
            <a:extLst>
              <a:ext uri="{FF2B5EF4-FFF2-40B4-BE49-F238E27FC236}">
                <a16:creationId xmlns:a16="http://schemas.microsoft.com/office/drawing/2014/main" id="{30AC95B4-E649-41B4-BAB6-BDA60CB659FD}"/>
              </a:ext>
            </a:extLst>
          </p:cNvPr>
          <p:cNvSpPr>
            <a:spLocks noChangeAspect="1"/>
          </p:cNvSpPr>
          <p:nvPr/>
        </p:nvSpPr>
        <p:spPr bwMode="auto">
          <a:xfrm>
            <a:off x="3316288" y="2035175"/>
            <a:ext cx="36512" cy="36513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296" name="3348 Elipse">
            <a:extLst>
              <a:ext uri="{FF2B5EF4-FFF2-40B4-BE49-F238E27FC236}">
                <a16:creationId xmlns:a16="http://schemas.microsoft.com/office/drawing/2014/main" id="{53915EBF-D91A-48DC-ABEA-80D34BBD356E}"/>
              </a:ext>
            </a:extLst>
          </p:cNvPr>
          <p:cNvSpPr>
            <a:spLocks noChangeAspect="1"/>
          </p:cNvSpPr>
          <p:nvPr/>
        </p:nvSpPr>
        <p:spPr bwMode="auto">
          <a:xfrm>
            <a:off x="3286125" y="2000250"/>
            <a:ext cx="34925" cy="34925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297" name="3349 Elipse">
            <a:extLst>
              <a:ext uri="{FF2B5EF4-FFF2-40B4-BE49-F238E27FC236}">
                <a16:creationId xmlns:a16="http://schemas.microsoft.com/office/drawing/2014/main" id="{7EE50913-8185-4BE1-B395-8D4E881B40D9}"/>
              </a:ext>
            </a:extLst>
          </p:cNvPr>
          <p:cNvSpPr>
            <a:spLocks noChangeAspect="1"/>
          </p:cNvSpPr>
          <p:nvPr/>
        </p:nvSpPr>
        <p:spPr bwMode="auto">
          <a:xfrm>
            <a:off x="3286125" y="2057400"/>
            <a:ext cx="34925" cy="36513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298" name="3350 Elipse">
            <a:extLst>
              <a:ext uri="{FF2B5EF4-FFF2-40B4-BE49-F238E27FC236}">
                <a16:creationId xmlns:a16="http://schemas.microsoft.com/office/drawing/2014/main" id="{6D148965-524D-4233-BFB0-EBA275A3BA75}"/>
              </a:ext>
            </a:extLst>
          </p:cNvPr>
          <p:cNvSpPr>
            <a:spLocks noChangeAspect="1"/>
          </p:cNvSpPr>
          <p:nvPr/>
        </p:nvSpPr>
        <p:spPr bwMode="auto">
          <a:xfrm>
            <a:off x="3468688" y="2187575"/>
            <a:ext cx="36512" cy="36513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299" name="3351 Elipse">
            <a:extLst>
              <a:ext uri="{FF2B5EF4-FFF2-40B4-BE49-F238E27FC236}">
                <a16:creationId xmlns:a16="http://schemas.microsoft.com/office/drawing/2014/main" id="{AA78443F-00D1-4BE6-8AD5-BA1790E25BC2}"/>
              </a:ext>
            </a:extLst>
          </p:cNvPr>
          <p:cNvSpPr>
            <a:spLocks noChangeAspect="1"/>
          </p:cNvSpPr>
          <p:nvPr/>
        </p:nvSpPr>
        <p:spPr bwMode="auto">
          <a:xfrm>
            <a:off x="3438525" y="2152650"/>
            <a:ext cx="34925" cy="34925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300" name="3352 Elipse">
            <a:extLst>
              <a:ext uri="{FF2B5EF4-FFF2-40B4-BE49-F238E27FC236}">
                <a16:creationId xmlns:a16="http://schemas.microsoft.com/office/drawing/2014/main" id="{B672C394-34B4-4DCD-BB26-3B3A48A2CD99}"/>
              </a:ext>
            </a:extLst>
          </p:cNvPr>
          <p:cNvSpPr>
            <a:spLocks noChangeAspect="1"/>
          </p:cNvSpPr>
          <p:nvPr/>
        </p:nvSpPr>
        <p:spPr bwMode="auto">
          <a:xfrm>
            <a:off x="3438525" y="2209800"/>
            <a:ext cx="34925" cy="36513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301" name="3353 Elipse">
            <a:extLst>
              <a:ext uri="{FF2B5EF4-FFF2-40B4-BE49-F238E27FC236}">
                <a16:creationId xmlns:a16="http://schemas.microsoft.com/office/drawing/2014/main" id="{299AD4EB-E13A-4550-8565-1B06243FD062}"/>
              </a:ext>
            </a:extLst>
          </p:cNvPr>
          <p:cNvSpPr>
            <a:spLocks noChangeAspect="1"/>
          </p:cNvSpPr>
          <p:nvPr/>
        </p:nvSpPr>
        <p:spPr bwMode="auto">
          <a:xfrm>
            <a:off x="3387725" y="1963738"/>
            <a:ext cx="36513" cy="36512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302" name="3354 Elipse">
            <a:extLst>
              <a:ext uri="{FF2B5EF4-FFF2-40B4-BE49-F238E27FC236}">
                <a16:creationId xmlns:a16="http://schemas.microsoft.com/office/drawing/2014/main" id="{57A70B96-7DB2-4B68-B7B5-00D5D1BB047E}"/>
              </a:ext>
            </a:extLst>
          </p:cNvPr>
          <p:cNvSpPr>
            <a:spLocks noChangeAspect="1"/>
          </p:cNvSpPr>
          <p:nvPr/>
        </p:nvSpPr>
        <p:spPr bwMode="auto">
          <a:xfrm>
            <a:off x="3357563" y="1928813"/>
            <a:ext cx="34925" cy="34925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303" name="3355 Elipse">
            <a:extLst>
              <a:ext uri="{FF2B5EF4-FFF2-40B4-BE49-F238E27FC236}">
                <a16:creationId xmlns:a16="http://schemas.microsoft.com/office/drawing/2014/main" id="{96447459-BE30-4FDA-87CA-1AE5447B3757}"/>
              </a:ext>
            </a:extLst>
          </p:cNvPr>
          <p:cNvSpPr>
            <a:spLocks noChangeAspect="1"/>
          </p:cNvSpPr>
          <p:nvPr/>
        </p:nvSpPr>
        <p:spPr bwMode="auto">
          <a:xfrm>
            <a:off x="3357563" y="1985963"/>
            <a:ext cx="34925" cy="36512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304" name="3356 Elipse">
            <a:extLst>
              <a:ext uri="{FF2B5EF4-FFF2-40B4-BE49-F238E27FC236}">
                <a16:creationId xmlns:a16="http://schemas.microsoft.com/office/drawing/2014/main" id="{6B06EAC1-6764-47F6-A3FC-D0D871722CFD}"/>
              </a:ext>
            </a:extLst>
          </p:cNvPr>
          <p:cNvSpPr>
            <a:spLocks noChangeAspect="1"/>
          </p:cNvSpPr>
          <p:nvPr/>
        </p:nvSpPr>
        <p:spPr bwMode="auto">
          <a:xfrm>
            <a:off x="3540125" y="2116138"/>
            <a:ext cx="36513" cy="36512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305" name="3357 Elipse">
            <a:extLst>
              <a:ext uri="{FF2B5EF4-FFF2-40B4-BE49-F238E27FC236}">
                <a16:creationId xmlns:a16="http://schemas.microsoft.com/office/drawing/2014/main" id="{552CF2E3-1DF9-489C-98E3-CBAC9EC935AF}"/>
              </a:ext>
            </a:extLst>
          </p:cNvPr>
          <p:cNvSpPr>
            <a:spLocks noChangeAspect="1"/>
          </p:cNvSpPr>
          <p:nvPr/>
        </p:nvSpPr>
        <p:spPr bwMode="auto">
          <a:xfrm>
            <a:off x="3509963" y="2081213"/>
            <a:ext cx="34925" cy="34925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306" name="3358 Elipse">
            <a:extLst>
              <a:ext uri="{FF2B5EF4-FFF2-40B4-BE49-F238E27FC236}">
                <a16:creationId xmlns:a16="http://schemas.microsoft.com/office/drawing/2014/main" id="{85690DBD-F725-43E8-84B1-6763DBDBE510}"/>
              </a:ext>
            </a:extLst>
          </p:cNvPr>
          <p:cNvSpPr>
            <a:spLocks noChangeAspect="1"/>
          </p:cNvSpPr>
          <p:nvPr/>
        </p:nvSpPr>
        <p:spPr bwMode="auto">
          <a:xfrm>
            <a:off x="3509963" y="2138363"/>
            <a:ext cx="34925" cy="36512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307" name="3359 Elipse">
            <a:extLst>
              <a:ext uri="{FF2B5EF4-FFF2-40B4-BE49-F238E27FC236}">
                <a16:creationId xmlns:a16="http://schemas.microsoft.com/office/drawing/2014/main" id="{093C5B76-A792-465C-90E7-D3A30BBA186A}"/>
              </a:ext>
            </a:extLst>
          </p:cNvPr>
          <p:cNvSpPr>
            <a:spLocks noChangeAspect="1"/>
          </p:cNvSpPr>
          <p:nvPr/>
        </p:nvSpPr>
        <p:spPr bwMode="auto">
          <a:xfrm>
            <a:off x="3692525" y="2268538"/>
            <a:ext cx="36513" cy="36512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308" name="3360 Elipse">
            <a:extLst>
              <a:ext uri="{FF2B5EF4-FFF2-40B4-BE49-F238E27FC236}">
                <a16:creationId xmlns:a16="http://schemas.microsoft.com/office/drawing/2014/main" id="{C9D74B3D-170F-461E-AAD7-F511049F6963}"/>
              </a:ext>
            </a:extLst>
          </p:cNvPr>
          <p:cNvSpPr>
            <a:spLocks noChangeAspect="1"/>
          </p:cNvSpPr>
          <p:nvPr/>
        </p:nvSpPr>
        <p:spPr bwMode="auto">
          <a:xfrm>
            <a:off x="3662363" y="2233613"/>
            <a:ext cx="34925" cy="34925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309" name="3361 Elipse">
            <a:extLst>
              <a:ext uri="{FF2B5EF4-FFF2-40B4-BE49-F238E27FC236}">
                <a16:creationId xmlns:a16="http://schemas.microsoft.com/office/drawing/2014/main" id="{05E114FE-304D-44CA-85EA-C1DADA6DEF63}"/>
              </a:ext>
            </a:extLst>
          </p:cNvPr>
          <p:cNvSpPr>
            <a:spLocks noChangeAspect="1"/>
          </p:cNvSpPr>
          <p:nvPr/>
        </p:nvSpPr>
        <p:spPr bwMode="auto">
          <a:xfrm>
            <a:off x="3662363" y="2290763"/>
            <a:ext cx="34925" cy="36512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310" name="3362 Elipse">
            <a:extLst>
              <a:ext uri="{FF2B5EF4-FFF2-40B4-BE49-F238E27FC236}">
                <a16:creationId xmlns:a16="http://schemas.microsoft.com/office/drawing/2014/main" id="{C10F5E08-E585-43B0-87D5-46B5D527B8E5}"/>
              </a:ext>
            </a:extLst>
          </p:cNvPr>
          <p:cNvSpPr>
            <a:spLocks noChangeAspect="1"/>
          </p:cNvSpPr>
          <p:nvPr/>
        </p:nvSpPr>
        <p:spPr bwMode="auto">
          <a:xfrm>
            <a:off x="3606800" y="2320925"/>
            <a:ext cx="36513" cy="36513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311" name="3363 Elipse">
            <a:extLst>
              <a:ext uri="{FF2B5EF4-FFF2-40B4-BE49-F238E27FC236}">
                <a16:creationId xmlns:a16="http://schemas.microsoft.com/office/drawing/2014/main" id="{F1E667E3-C542-44E1-B916-67FD238A7196}"/>
              </a:ext>
            </a:extLst>
          </p:cNvPr>
          <p:cNvSpPr>
            <a:spLocks noChangeAspect="1"/>
          </p:cNvSpPr>
          <p:nvPr/>
        </p:nvSpPr>
        <p:spPr bwMode="auto">
          <a:xfrm>
            <a:off x="3576638" y="2286000"/>
            <a:ext cx="36512" cy="34925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312" name="3364 Elipse">
            <a:extLst>
              <a:ext uri="{FF2B5EF4-FFF2-40B4-BE49-F238E27FC236}">
                <a16:creationId xmlns:a16="http://schemas.microsoft.com/office/drawing/2014/main" id="{D22613DE-5F69-4EE6-B6BE-032777403D15}"/>
              </a:ext>
            </a:extLst>
          </p:cNvPr>
          <p:cNvSpPr>
            <a:spLocks noChangeAspect="1"/>
          </p:cNvSpPr>
          <p:nvPr/>
        </p:nvSpPr>
        <p:spPr bwMode="auto">
          <a:xfrm>
            <a:off x="3576638" y="2343150"/>
            <a:ext cx="36512" cy="36513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313" name="3365 Elipse">
            <a:extLst>
              <a:ext uri="{FF2B5EF4-FFF2-40B4-BE49-F238E27FC236}">
                <a16:creationId xmlns:a16="http://schemas.microsoft.com/office/drawing/2014/main" id="{2F5F022B-E459-4A39-876A-8088F28E48B3}"/>
              </a:ext>
            </a:extLst>
          </p:cNvPr>
          <p:cNvSpPr>
            <a:spLocks noChangeAspect="1"/>
          </p:cNvSpPr>
          <p:nvPr/>
        </p:nvSpPr>
        <p:spPr bwMode="auto">
          <a:xfrm>
            <a:off x="3759200" y="2473325"/>
            <a:ext cx="36513" cy="36513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314" name="3366 Elipse">
            <a:extLst>
              <a:ext uri="{FF2B5EF4-FFF2-40B4-BE49-F238E27FC236}">
                <a16:creationId xmlns:a16="http://schemas.microsoft.com/office/drawing/2014/main" id="{13176282-D2A4-44AD-843D-BE7ED8AB656A}"/>
              </a:ext>
            </a:extLst>
          </p:cNvPr>
          <p:cNvSpPr>
            <a:spLocks noChangeAspect="1"/>
          </p:cNvSpPr>
          <p:nvPr/>
        </p:nvSpPr>
        <p:spPr bwMode="auto">
          <a:xfrm>
            <a:off x="3729038" y="2438400"/>
            <a:ext cx="36512" cy="34925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315" name="3367 Elipse">
            <a:extLst>
              <a:ext uri="{FF2B5EF4-FFF2-40B4-BE49-F238E27FC236}">
                <a16:creationId xmlns:a16="http://schemas.microsoft.com/office/drawing/2014/main" id="{C2495435-61CD-430F-A534-F6BE270B1D79}"/>
              </a:ext>
            </a:extLst>
          </p:cNvPr>
          <p:cNvSpPr>
            <a:spLocks noChangeAspect="1"/>
          </p:cNvSpPr>
          <p:nvPr/>
        </p:nvSpPr>
        <p:spPr bwMode="auto">
          <a:xfrm>
            <a:off x="3729038" y="2495550"/>
            <a:ext cx="36512" cy="36513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316" name="3368 Elipse">
            <a:extLst>
              <a:ext uri="{FF2B5EF4-FFF2-40B4-BE49-F238E27FC236}">
                <a16:creationId xmlns:a16="http://schemas.microsoft.com/office/drawing/2014/main" id="{936A49B1-BF0C-41A9-99F5-8A4F392BCEFD}"/>
              </a:ext>
            </a:extLst>
          </p:cNvPr>
          <p:cNvSpPr>
            <a:spLocks noChangeAspect="1"/>
          </p:cNvSpPr>
          <p:nvPr/>
        </p:nvSpPr>
        <p:spPr bwMode="auto">
          <a:xfrm>
            <a:off x="3530600" y="1963738"/>
            <a:ext cx="36513" cy="36512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317" name="3369 Elipse">
            <a:extLst>
              <a:ext uri="{FF2B5EF4-FFF2-40B4-BE49-F238E27FC236}">
                <a16:creationId xmlns:a16="http://schemas.microsoft.com/office/drawing/2014/main" id="{A74C4063-4CE5-4530-8301-026E60BABF6A}"/>
              </a:ext>
            </a:extLst>
          </p:cNvPr>
          <p:cNvSpPr>
            <a:spLocks noChangeAspect="1"/>
          </p:cNvSpPr>
          <p:nvPr/>
        </p:nvSpPr>
        <p:spPr bwMode="auto">
          <a:xfrm>
            <a:off x="3500438" y="1928813"/>
            <a:ext cx="34925" cy="34925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318" name="3370 Elipse">
            <a:extLst>
              <a:ext uri="{FF2B5EF4-FFF2-40B4-BE49-F238E27FC236}">
                <a16:creationId xmlns:a16="http://schemas.microsoft.com/office/drawing/2014/main" id="{CD699147-B2F4-43CA-95D1-37E22B52122D}"/>
              </a:ext>
            </a:extLst>
          </p:cNvPr>
          <p:cNvSpPr>
            <a:spLocks noChangeAspect="1"/>
          </p:cNvSpPr>
          <p:nvPr/>
        </p:nvSpPr>
        <p:spPr bwMode="auto">
          <a:xfrm>
            <a:off x="3500438" y="1985963"/>
            <a:ext cx="34925" cy="36512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319" name="3371 Elipse">
            <a:extLst>
              <a:ext uri="{FF2B5EF4-FFF2-40B4-BE49-F238E27FC236}">
                <a16:creationId xmlns:a16="http://schemas.microsoft.com/office/drawing/2014/main" id="{8DBBB5AF-9D2F-488E-83F6-56C1636ADB70}"/>
              </a:ext>
            </a:extLst>
          </p:cNvPr>
          <p:cNvSpPr>
            <a:spLocks noChangeAspect="1"/>
          </p:cNvSpPr>
          <p:nvPr/>
        </p:nvSpPr>
        <p:spPr bwMode="auto">
          <a:xfrm>
            <a:off x="3683000" y="2116138"/>
            <a:ext cx="36513" cy="36512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320" name="3372 Elipse">
            <a:extLst>
              <a:ext uri="{FF2B5EF4-FFF2-40B4-BE49-F238E27FC236}">
                <a16:creationId xmlns:a16="http://schemas.microsoft.com/office/drawing/2014/main" id="{888ABAF8-0895-4811-8EE3-F5ADF4BAF9D3}"/>
              </a:ext>
            </a:extLst>
          </p:cNvPr>
          <p:cNvSpPr>
            <a:spLocks noChangeAspect="1"/>
          </p:cNvSpPr>
          <p:nvPr/>
        </p:nvSpPr>
        <p:spPr bwMode="auto">
          <a:xfrm>
            <a:off x="3652838" y="2081213"/>
            <a:ext cx="34925" cy="34925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321" name="3373 Elipse">
            <a:extLst>
              <a:ext uri="{FF2B5EF4-FFF2-40B4-BE49-F238E27FC236}">
                <a16:creationId xmlns:a16="http://schemas.microsoft.com/office/drawing/2014/main" id="{94064A62-339D-4E93-B0DB-55C5B63FD3A3}"/>
              </a:ext>
            </a:extLst>
          </p:cNvPr>
          <p:cNvSpPr>
            <a:spLocks noChangeAspect="1"/>
          </p:cNvSpPr>
          <p:nvPr/>
        </p:nvSpPr>
        <p:spPr bwMode="auto">
          <a:xfrm>
            <a:off x="3652838" y="2138363"/>
            <a:ext cx="34925" cy="36512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322" name="3374 Elipse">
            <a:extLst>
              <a:ext uri="{FF2B5EF4-FFF2-40B4-BE49-F238E27FC236}">
                <a16:creationId xmlns:a16="http://schemas.microsoft.com/office/drawing/2014/main" id="{E630B0C2-CE23-4ADE-922E-3427167B054E}"/>
              </a:ext>
            </a:extLst>
          </p:cNvPr>
          <p:cNvSpPr>
            <a:spLocks noChangeAspect="1"/>
          </p:cNvSpPr>
          <p:nvPr/>
        </p:nvSpPr>
        <p:spPr bwMode="auto">
          <a:xfrm>
            <a:off x="3459163" y="2035175"/>
            <a:ext cx="36512" cy="36513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323" name="3375 Elipse">
            <a:extLst>
              <a:ext uri="{FF2B5EF4-FFF2-40B4-BE49-F238E27FC236}">
                <a16:creationId xmlns:a16="http://schemas.microsoft.com/office/drawing/2014/main" id="{D11E23B2-E0B5-4337-88A5-F9415281A314}"/>
              </a:ext>
            </a:extLst>
          </p:cNvPr>
          <p:cNvSpPr>
            <a:spLocks noChangeAspect="1"/>
          </p:cNvSpPr>
          <p:nvPr/>
        </p:nvSpPr>
        <p:spPr bwMode="auto">
          <a:xfrm>
            <a:off x="3429000" y="2000250"/>
            <a:ext cx="34925" cy="34925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324" name="3376 Elipse">
            <a:extLst>
              <a:ext uri="{FF2B5EF4-FFF2-40B4-BE49-F238E27FC236}">
                <a16:creationId xmlns:a16="http://schemas.microsoft.com/office/drawing/2014/main" id="{327F4228-D647-4F40-8FF3-88B012DF221E}"/>
              </a:ext>
            </a:extLst>
          </p:cNvPr>
          <p:cNvSpPr>
            <a:spLocks noChangeAspect="1"/>
          </p:cNvSpPr>
          <p:nvPr/>
        </p:nvSpPr>
        <p:spPr bwMode="auto">
          <a:xfrm>
            <a:off x="3429000" y="2057400"/>
            <a:ext cx="34925" cy="36513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325" name="3377 Elipse">
            <a:extLst>
              <a:ext uri="{FF2B5EF4-FFF2-40B4-BE49-F238E27FC236}">
                <a16:creationId xmlns:a16="http://schemas.microsoft.com/office/drawing/2014/main" id="{76191E45-5D90-4DBF-875C-AAB8DDCE4E14}"/>
              </a:ext>
            </a:extLst>
          </p:cNvPr>
          <p:cNvSpPr>
            <a:spLocks noChangeAspect="1"/>
          </p:cNvSpPr>
          <p:nvPr/>
        </p:nvSpPr>
        <p:spPr bwMode="auto">
          <a:xfrm>
            <a:off x="3611563" y="1963738"/>
            <a:ext cx="36512" cy="36512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326" name="3378 Elipse">
            <a:extLst>
              <a:ext uri="{FF2B5EF4-FFF2-40B4-BE49-F238E27FC236}">
                <a16:creationId xmlns:a16="http://schemas.microsoft.com/office/drawing/2014/main" id="{F550EF60-89D4-4588-A29A-A45EB44D6B26}"/>
              </a:ext>
            </a:extLst>
          </p:cNvPr>
          <p:cNvSpPr>
            <a:spLocks noChangeAspect="1"/>
          </p:cNvSpPr>
          <p:nvPr/>
        </p:nvSpPr>
        <p:spPr bwMode="auto">
          <a:xfrm>
            <a:off x="3581400" y="1928813"/>
            <a:ext cx="34925" cy="34925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327" name="3379 Elipse">
            <a:extLst>
              <a:ext uri="{FF2B5EF4-FFF2-40B4-BE49-F238E27FC236}">
                <a16:creationId xmlns:a16="http://schemas.microsoft.com/office/drawing/2014/main" id="{DFCA2F38-0DB7-4EAF-89D0-CFD74E3E8223}"/>
              </a:ext>
            </a:extLst>
          </p:cNvPr>
          <p:cNvSpPr>
            <a:spLocks noChangeAspect="1"/>
          </p:cNvSpPr>
          <p:nvPr/>
        </p:nvSpPr>
        <p:spPr bwMode="auto">
          <a:xfrm>
            <a:off x="3581400" y="1985963"/>
            <a:ext cx="34925" cy="36512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328" name="3380 Elipse">
            <a:extLst>
              <a:ext uri="{FF2B5EF4-FFF2-40B4-BE49-F238E27FC236}">
                <a16:creationId xmlns:a16="http://schemas.microsoft.com/office/drawing/2014/main" id="{F3F8F61D-2186-4509-A2DA-600A0E5EA3FE}"/>
              </a:ext>
            </a:extLst>
          </p:cNvPr>
          <p:cNvSpPr>
            <a:spLocks noChangeAspect="1"/>
          </p:cNvSpPr>
          <p:nvPr/>
        </p:nvSpPr>
        <p:spPr bwMode="auto">
          <a:xfrm>
            <a:off x="3763963" y="2116138"/>
            <a:ext cx="36512" cy="36512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329" name="3381 Elipse">
            <a:extLst>
              <a:ext uri="{FF2B5EF4-FFF2-40B4-BE49-F238E27FC236}">
                <a16:creationId xmlns:a16="http://schemas.microsoft.com/office/drawing/2014/main" id="{0FEBF60F-83F1-4910-BA07-E6D048F7CB47}"/>
              </a:ext>
            </a:extLst>
          </p:cNvPr>
          <p:cNvSpPr>
            <a:spLocks noChangeAspect="1"/>
          </p:cNvSpPr>
          <p:nvPr/>
        </p:nvSpPr>
        <p:spPr bwMode="auto">
          <a:xfrm>
            <a:off x="3733800" y="2081213"/>
            <a:ext cx="34925" cy="34925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330" name="3382 Elipse">
            <a:extLst>
              <a:ext uri="{FF2B5EF4-FFF2-40B4-BE49-F238E27FC236}">
                <a16:creationId xmlns:a16="http://schemas.microsoft.com/office/drawing/2014/main" id="{3800BAFA-9982-4C77-A477-D7D6446AB5E7}"/>
              </a:ext>
            </a:extLst>
          </p:cNvPr>
          <p:cNvSpPr>
            <a:spLocks noChangeAspect="1"/>
          </p:cNvSpPr>
          <p:nvPr/>
        </p:nvSpPr>
        <p:spPr bwMode="auto">
          <a:xfrm>
            <a:off x="3733800" y="2138363"/>
            <a:ext cx="34925" cy="36512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331" name="3383 Elipse">
            <a:extLst>
              <a:ext uri="{FF2B5EF4-FFF2-40B4-BE49-F238E27FC236}">
                <a16:creationId xmlns:a16="http://schemas.microsoft.com/office/drawing/2014/main" id="{9F523150-80FB-4233-AD56-0377C167D61E}"/>
              </a:ext>
            </a:extLst>
          </p:cNvPr>
          <p:cNvSpPr>
            <a:spLocks noChangeAspect="1"/>
          </p:cNvSpPr>
          <p:nvPr/>
        </p:nvSpPr>
        <p:spPr bwMode="auto">
          <a:xfrm>
            <a:off x="3749675" y="2300288"/>
            <a:ext cx="36513" cy="34925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332" name="3384 Elipse">
            <a:extLst>
              <a:ext uri="{FF2B5EF4-FFF2-40B4-BE49-F238E27FC236}">
                <a16:creationId xmlns:a16="http://schemas.microsoft.com/office/drawing/2014/main" id="{D72F820C-22D4-4DC0-9DD8-289EEFC8E64C}"/>
              </a:ext>
            </a:extLst>
          </p:cNvPr>
          <p:cNvSpPr>
            <a:spLocks noChangeAspect="1"/>
          </p:cNvSpPr>
          <p:nvPr/>
        </p:nvSpPr>
        <p:spPr bwMode="auto">
          <a:xfrm>
            <a:off x="3719513" y="2263775"/>
            <a:ext cx="36512" cy="36513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333" name="3385 Elipse">
            <a:extLst>
              <a:ext uri="{FF2B5EF4-FFF2-40B4-BE49-F238E27FC236}">
                <a16:creationId xmlns:a16="http://schemas.microsoft.com/office/drawing/2014/main" id="{7E73A887-2E09-446E-BA91-1E03760D1B64}"/>
              </a:ext>
            </a:extLst>
          </p:cNvPr>
          <p:cNvSpPr>
            <a:spLocks noChangeAspect="1"/>
          </p:cNvSpPr>
          <p:nvPr/>
        </p:nvSpPr>
        <p:spPr bwMode="auto">
          <a:xfrm>
            <a:off x="3719513" y="2320925"/>
            <a:ext cx="36512" cy="36513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334" name="3386 Elipse">
            <a:extLst>
              <a:ext uri="{FF2B5EF4-FFF2-40B4-BE49-F238E27FC236}">
                <a16:creationId xmlns:a16="http://schemas.microsoft.com/office/drawing/2014/main" id="{3ABFA52F-E290-4892-B6A0-321DE2CFD286}"/>
              </a:ext>
            </a:extLst>
          </p:cNvPr>
          <p:cNvSpPr>
            <a:spLocks noChangeAspect="1"/>
          </p:cNvSpPr>
          <p:nvPr/>
        </p:nvSpPr>
        <p:spPr bwMode="auto">
          <a:xfrm>
            <a:off x="3602038" y="2035175"/>
            <a:ext cx="36512" cy="36513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335" name="3387 Elipse">
            <a:extLst>
              <a:ext uri="{FF2B5EF4-FFF2-40B4-BE49-F238E27FC236}">
                <a16:creationId xmlns:a16="http://schemas.microsoft.com/office/drawing/2014/main" id="{0191064F-CFE9-4A8D-813A-55B4F36A948C}"/>
              </a:ext>
            </a:extLst>
          </p:cNvPr>
          <p:cNvSpPr>
            <a:spLocks noChangeAspect="1"/>
          </p:cNvSpPr>
          <p:nvPr/>
        </p:nvSpPr>
        <p:spPr bwMode="auto">
          <a:xfrm>
            <a:off x="3571875" y="2000250"/>
            <a:ext cx="34925" cy="34925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336" name="3388 Elipse">
            <a:extLst>
              <a:ext uri="{FF2B5EF4-FFF2-40B4-BE49-F238E27FC236}">
                <a16:creationId xmlns:a16="http://schemas.microsoft.com/office/drawing/2014/main" id="{70F56E9A-17C4-4EED-A746-86C5EAA8E43E}"/>
              </a:ext>
            </a:extLst>
          </p:cNvPr>
          <p:cNvSpPr>
            <a:spLocks noChangeAspect="1"/>
          </p:cNvSpPr>
          <p:nvPr/>
        </p:nvSpPr>
        <p:spPr bwMode="auto">
          <a:xfrm>
            <a:off x="3571875" y="2057400"/>
            <a:ext cx="34925" cy="36513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337" name="3389 Elipse">
            <a:extLst>
              <a:ext uri="{FF2B5EF4-FFF2-40B4-BE49-F238E27FC236}">
                <a16:creationId xmlns:a16="http://schemas.microsoft.com/office/drawing/2014/main" id="{BB2F5D88-FD0B-4039-A00D-9EB6D6127F12}"/>
              </a:ext>
            </a:extLst>
          </p:cNvPr>
          <p:cNvSpPr>
            <a:spLocks noChangeAspect="1"/>
          </p:cNvSpPr>
          <p:nvPr/>
        </p:nvSpPr>
        <p:spPr bwMode="auto">
          <a:xfrm>
            <a:off x="3673475" y="1963738"/>
            <a:ext cx="36513" cy="36512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338" name="3390 Elipse">
            <a:extLst>
              <a:ext uri="{FF2B5EF4-FFF2-40B4-BE49-F238E27FC236}">
                <a16:creationId xmlns:a16="http://schemas.microsoft.com/office/drawing/2014/main" id="{CB0F6FA5-D958-4CC9-9113-7D1A2F68E1B0}"/>
              </a:ext>
            </a:extLst>
          </p:cNvPr>
          <p:cNvSpPr>
            <a:spLocks noChangeAspect="1"/>
          </p:cNvSpPr>
          <p:nvPr/>
        </p:nvSpPr>
        <p:spPr bwMode="auto">
          <a:xfrm>
            <a:off x="3643313" y="1928813"/>
            <a:ext cx="34925" cy="34925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339" name="3391 Elipse">
            <a:extLst>
              <a:ext uri="{FF2B5EF4-FFF2-40B4-BE49-F238E27FC236}">
                <a16:creationId xmlns:a16="http://schemas.microsoft.com/office/drawing/2014/main" id="{D509C6F1-D43D-4C6A-A486-C8A23E9B8062}"/>
              </a:ext>
            </a:extLst>
          </p:cNvPr>
          <p:cNvSpPr>
            <a:spLocks noChangeAspect="1"/>
          </p:cNvSpPr>
          <p:nvPr/>
        </p:nvSpPr>
        <p:spPr bwMode="auto">
          <a:xfrm>
            <a:off x="3643313" y="1985963"/>
            <a:ext cx="34925" cy="36512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340" name="3401 Elipse">
            <a:extLst>
              <a:ext uri="{FF2B5EF4-FFF2-40B4-BE49-F238E27FC236}">
                <a16:creationId xmlns:a16="http://schemas.microsoft.com/office/drawing/2014/main" id="{0D9E70AD-910F-4309-85EA-0F9517685F28}"/>
              </a:ext>
            </a:extLst>
          </p:cNvPr>
          <p:cNvSpPr>
            <a:spLocks noChangeAspect="1"/>
          </p:cNvSpPr>
          <p:nvPr/>
        </p:nvSpPr>
        <p:spPr bwMode="auto">
          <a:xfrm>
            <a:off x="5965825" y="2106613"/>
            <a:ext cx="34925" cy="36512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341" name="3402 Elipse">
            <a:extLst>
              <a:ext uri="{FF2B5EF4-FFF2-40B4-BE49-F238E27FC236}">
                <a16:creationId xmlns:a16="http://schemas.microsoft.com/office/drawing/2014/main" id="{09247C05-D73F-4545-AEBC-1E0F09B2B800}"/>
              </a:ext>
            </a:extLst>
          </p:cNvPr>
          <p:cNvSpPr>
            <a:spLocks noChangeAspect="1"/>
          </p:cNvSpPr>
          <p:nvPr/>
        </p:nvSpPr>
        <p:spPr bwMode="auto">
          <a:xfrm>
            <a:off x="6072188" y="2286000"/>
            <a:ext cx="36512" cy="34925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342" name="3403 Elipse">
            <a:extLst>
              <a:ext uri="{FF2B5EF4-FFF2-40B4-BE49-F238E27FC236}">
                <a16:creationId xmlns:a16="http://schemas.microsoft.com/office/drawing/2014/main" id="{603DFEC2-2216-4688-B986-4022CF189D40}"/>
              </a:ext>
            </a:extLst>
          </p:cNvPr>
          <p:cNvSpPr>
            <a:spLocks noChangeAspect="1"/>
          </p:cNvSpPr>
          <p:nvPr/>
        </p:nvSpPr>
        <p:spPr bwMode="auto">
          <a:xfrm>
            <a:off x="6072188" y="1714500"/>
            <a:ext cx="36512" cy="34925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343" name="3404 Elipse">
            <a:extLst>
              <a:ext uri="{FF2B5EF4-FFF2-40B4-BE49-F238E27FC236}">
                <a16:creationId xmlns:a16="http://schemas.microsoft.com/office/drawing/2014/main" id="{D4CE0505-0CF2-4540-87FF-C3DD1D6FDA1D}"/>
              </a:ext>
            </a:extLst>
          </p:cNvPr>
          <p:cNvSpPr>
            <a:spLocks noChangeAspect="1"/>
          </p:cNvSpPr>
          <p:nvPr/>
        </p:nvSpPr>
        <p:spPr bwMode="auto">
          <a:xfrm>
            <a:off x="6030913" y="2035175"/>
            <a:ext cx="36512" cy="36513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344" name="3405 Elipse">
            <a:extLst>
              <a:ext uri="{FF2B5EF4-FFF2-40B4-BE49-F238E27FC236}">
                <a16:creationId xmlns:a16="http://schemas.microsoft.com/office/drawing/2014/main" id="{B82236B3-EDB3-400F-8C66-EA9DFF3518BB}"/>
              </a:ext>
            </a:extLst>
          </p:cNvPr>
          <p:cNvSpPr>
            <a:spLocks noChangeAspect="1"/>
          </p:cNvSpPr>
          <p:nvPr/>
        </p:nvSpPr>
        <p:spPr bwMode="auto">
          <a:xfrm>
            <a:off x="6000750" y="2000250"/>
            <a:ext cx="36513" cy="34925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345" name="3406 Elipse">
            <a:extLst>
              <a:ext uri="{FF2B5EF4-FFF2-40B4-BE49-F238E27FC236}">
                <a16:creationId xmlns:a16="http://schemas.microsoft.com/office/drawing/2014/main" id="{DDAAB328-0510-4E6D-90E2-DE0C53B8E005}"/>
              </a:ext>
            </a:extLst>
          </p:cNvPr>
          <p:cNvSpPr>
            <a:spLocks noChangeAspect="1"/>
          </p:cNvSpPr>
          <p:nvPr/>
        </p:nvSpPr>
        <p:spPr bwMode="auto">
          <a:xfrm>
            <a:off x="6000750" y="2057400"/>
            <a:ext cx="36513" cy="36513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346" name="3407 Elipse">
            <a:extLst>
              <a:ext uri="{FF2B5EF4-FFF2-40B4-BE49-F238E27FC236}">
                <a16:creationId xmlns:a16="http://schemas.microsoft.com/office/drawing/2014/main" id="{4882F433-4A14-4A19-AE59-A70374A43A73}"/>
              </a:ext>
            </a:extLst>
          </p:cNvPr>
          <p:cNvSpPr>
            <a:spLocks noChangeAspect="1"/>
          </p:cNvSpPr>
          <p:nvPr/>
        </p:nvSpPr>
        <p:spPr bwMode="auto">
          <a:xfrm>
            <a:off x="6102350" y="1943100"/>
            <a:ext cx="36513" cy="34925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347" name="3408 Elipse">
            <a:extLst>
              <a:ext uri="{FF2B5EF4-FFF2-40B4-BE49-F238E27FC236}">
                <a16:creationId xmlns:a16="http://schemas.microsoft.com/office/drawing/2014/main" id="{E1BEE895-B573-4FC9-B764-726B747348FB}"/>
              </a:ext>
            </a:extLst>
          </p:cNvPr>
          <p:cNvSpPr>
            <a:spLocks noChangeAspect="1"/>
          </p:cNvSpPr>
          <p:nvPr/>
        </p:nvSpPr>
        <p:spPr bwMode="auto">
          <a:xfrm>
            <a:off x="6072188" y="1906588"/>
            <a:ext cx="36512" cy="36512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348" name="3409 Elipse">
            <a:extLst>
              <a:ext uri="{FF2B5EF4-FFF2-40B4-BE49-F238E27FC236}">
                <a16:creationId xmlns:a16="http://schemas.microsoft.com/office/drawing/2014/main" id="{E3FD898B-88FB-48C6-BA21-4A2D64AB870E}"/>
              </a:ext>
            </a:extLst>
          </p:cNvPr>
          <p:cNvSpPr>
            <a:spLocks noChangeAspect="1"/>
          </p:cNvSpPr>
          <p:nvPr/>
        </p:nvSpPr>
        <p:spPr bwMode="auto">
          <a:xfrm>
            <a:off x="6072188" y="1963738"/>
            <a:ext cx="36512" cy="36512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349" name="3410 Elipse">
            <a:extLst>
              <a:ext uri="{FF2B5EF4-FFF2-40B4-BE49-F238E27FC236}">
                <a16:creationId xmlns:a16="http://schemas.microsoft.com/office/drawing/2014/main" id="{17B497EC-4152-4225-8D21-E05BDECCD645}"/>
              </a:ext>
            </a:extLst>
          </p:cNvPr>
          <p:cNvSpPr>
            <a:spLocks noChangeAspect="1"/>
          </p:cNvSpPr>
          <p:nvPr/>
        </p:nvSpPr>
        <p:spPr bwMode="auto">
          <a:xfrm>
            <a:off x="6173788" y="1871663"/>
            <a:ext cx="36512" cy="34925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350" name="3411 Elipse">
            <a:extLst>
              <a:ext uri="{FF2B5EF4-FFF2-40B4-BE49-F238E27FC236}">
                <a16:creationId xmlns:a16="http://schemas.microsoft.com/office/drawing/2014/main" id="{9391BB61-08FA-4FCB-A3D7-55AEBF356A1B}"/>
              </a:ext>
            </a:extLst>
          </p:cNvPr>
          <p:cNvSpPr>
            <a:spLocks noChangeAspect="1"/>
          </p:cNvSpPr>
          <p:nvPr/>
        </p:nvSpPr>
        <p:spPr bwMode="auto">
          <a:xfrm>
            <a:off x="6143625" y="1835150"/>
            <a:ext cx="36513" cy="36513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351" name="3412 Elipse">
            <a:extLst>
              <a:ext uri="{FF2B5EF4-FFF2-40B4-BE49-F238E27FC236}">
                <a16:creationId xmlns:a16="http://schemas.microsoft.com/office/drawing/2014/main" id="{DB2F4793-AE19-4948-9F6E-21C53AF9415B}"/>
              </a:ext>
            </a:extLst>
          </p:cNvPr>
          <p:cNvSpPr>
            <a:spLocks noChangeAspect="1"/>
          </p:cNvSpPr>
          <p:nvPr/>
        </p:nvSpPr>
        <p:spPr bwMode="auto">
          <a:xfrm>
            <a:off x="6143625" y="1892300"/>
            <a:ext cx="36513" cy="36513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352" name="3413 Elipse">
            <a:extLst>
              <a:ext uri="{FF2B5EF4-FFF2-40B4-BE49-F238E27FC236}">
                <a16:creationId xmlns:a16="http://schemas.microsoft.com/office/drawing/2014/main" id="{90B24A7E-6AA6-430D-AA79-5D9229D78D3D}"/>
              </a:ext>
            </a:extLst>
          </p:cNvPr>
          <p:cNvSpPr>
            <a:spLocks noChangeAspect="1"/>
          </p:cNvSpPr>
          <p:nvPr/>
        </p:nvSpPr>
        <p:spPr bwMode="auto">
          <a:xfrm>
            <a:off x="6251575" y="1749425"/>
            <a:ext cx="34925" cy="36513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353" name="3414 Elipse">
            <a:extLst>
              <a:ext uri="{FF2B5EF4-FFF2-40B4-BE49-F238E27FC236}">
                <a16:creationId xmlns:a16="http://schemas.microsoft.com/office/drawing/2014/main" id="{44056488-5610-4BD0-87D9-BE4C942BE090}"/>
              </a:ext>
            </a:extLst>
          </p:cNvPr>
          <p:cNvSpPr>
            <a:spLocks noChangeAspect="1"/>
          </p:cNvSpPr>
          <p:nvPr/>
        </p:nvSpPr>
        <p:spPr bwMode="auto">
          <a:xfrm>
            <a:off x="6219825" y="1714500"/>
            <a:ext cx="36513" cy="34925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354" name="3415 Elipse">
            <a:extLst>
              <a:ext uri="{FF2B5EF4-FFF2-40B4-BE49-F238E27FC236}">
                <a16:creationId xmlns:a16="http://schemas.microsoft.com/office/drawing/2014/main" id="{AE15E9DF-4425-49EA-9B35-67233D90ED7D}"/>
              </a:ext>
            </a:extLst>
          </p:cNvPr>
          <p:cNvSpPr>
            <a:spLocks noChangeAspect="1"/>
          </p:cNvSpPr>
          <p:nvPr/>
        </p:nvSpPr>
        <p:spPr bwMode="auto">
          <a:xfrm>
            <a:off x="6219825" y="1771650"/>
            <a:ext cx="36513" cy="36513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355" name="3416 Elipse">
            <a:extLst>
              <a:ext uri="{FF2B5EF4-FFF2-40B4-BE49-F238E27FC236}">
                <a16:creationId xmlns:a16="http://schemas.microsoft.com/office/drawing/2014/main" id="{81902FD3-D8C5-467C-A1A1-4C4064C6B788}"/>
              </a:ext>
            </a:extLst>
          </p:cNvPr>
          <p:cNvSpPr>
            <a:spLocks noChangeAspect="1"/>
          </p:cNvSpPr>
          <p:nvPr/>
        </p:nvSpPr>
        <p:spPr bwMode="auto">
          <a:xfrm>
            <a:off x="6316663" y="1657350"/>
            <a:ext cx="36512" cy="34925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356" name="3417 Elipse">
            <a:extLst>
              <a:ext uri="{FF2B5EF4-FFF2-40B4-BE49-F238E27FC236}">
                <a16:creationId xmlns:a16="http://schemas.microsoft.com/office/drawing/2014/main" id="{5038464E-3E19-4180-B0E7-40F653E00825}"/>
              </a:ext>
            </a:extLst>
          </p:cNvPr>
          <p:cNvSpPr>
            <a:spLocks noChangeAspect="1"/>
          </p:cNvSpPr>
          <p:nvPr/>
        </p:nvSpPr>
        <p:spPr bwMode="auto">
          <a:xfrm>
            <a:off x="6286500" y="1620838"/>
            <a:ext cx="36513" cy="36512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357" name="3418 Elipse">
            <a:extLst>
              <a:ext uri="{FF2B5EF4-FFF2-40B4-BE49-F238E27FC236}">
                <a16:creationId xmlns:a16="http://schemas.microsoft.com/office/drawing/2014/main" id="{EAF049C2-CC41-491A-AB90-25F47ABE400B}"/>
              </a:ext>
            </a:extLst>
          </p:cNvPr>
          <p:cNvSpPr>
            <a:spLocks noChangeAspect="1"/>
          </p:cNvSpPr>
          <p:nvPr/>
        </p:nvSpPr>
        <p:spPr bwMode="auto">
          <a:xfrm>
            <a:off x="6286500" y="1677988"/>
            <a:ext cx="36513" cy="36512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358" name="3419 Elipse">
            <a:extLst>
              <a:ext uri="{FF2B5EF4-FFF2-40B4-BE49-F238E27FC236}">
                <a16:creationId xmlns:a16="http://schemas.microsoft.com/office/drawing/2014/main" id="{B080CE75-7A67-4C33-9972-E6DA6252EA77}"/>
              </a:ext>
            </a:extLst>
          </p:cNvPr>
          <p:cNvSpPr>
            <a:spLocks noChangeAspect="1"/>
          </p:cNvSpPr>
          <p:nvPr/>
        </p:nvSpPr>
        <p:spPr bwMode="auto">
          <a:xfrm>
            <a:off x="6251575" y="2514600"/>
            <a:ext cx="34925" cy="34925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359" name="3420 Elipse">
            <a:extLst>
              <a:ext uri="{FF2B5EF4-FFF2-40B4-BE49-F238E27FC236}">
                <a16:creationId xmlns:a16="http://schemas.microsoft.com/office/drawing/2014/main" id="{63B3F7B9-4F12-42C9-BE54-04C5C6E36DD8}"/>
              </a:ext>
            </a:extLst>
          </p:cNvPr>
          <p:cNvSpPr>
            <a:spLocks noChangeAspect="1"/>
          </p:cNvSpPr>
          <p:nvPr/>
        </p:nvSpPr>
        <p:spPr bwMode="auto">
          <a:xfrm>
            <a:off x="6219825" y="2478088"/>
            <a:ext cx="36513" cy="36512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360" name="3421 Elipse">
            <a:extLst>
              <a:ext uri="{FF2B5EF4-FFF2-40B4-BE49-F238E27FC236}">
                <a16:creationId xmlns:a16="http://schemas.microsoft.com/office/drawing/2014/main" id="{B02CAD6D-04F0-43BB-B8A5-CEAEBE92587C}"/>
              </a:ext>
            </a:extLst>
          </p:cNvPr>
          <p:cNvSpPr>
            <a:spLocks noChangeAspect="1"/>
          </p:cNvSpPr>
          <p:nvPr/>
        </p:nvSpPr>
        <p:spPr bwMode="auto">
          <a:xfrm>
            <a:off x="6219825" y="2535238"/>
            <a:ext cx="36513" cy="36512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361" name="3422 Elipse">
            <a:extLst>
              <a:ext uri="{FF2B5EF4-FFF2-40B4-BE49-F238E27FC236}">
                <a16:creationId xmlns:a16="http://schemas.microsoft.com/office/drawing/2014/main" id="{B2CAC06B-2790-4E97-9389-B61D9A799963}"/>
              </a:ext>
            </a:extLst>
          </p:cNvPr>
          <p:cNvSpPr>
            <a:spLocks noChangeAspect="1"/>
          </p:cNvSpPr>
          <p:nvPr/>
        </p:nvSpPr>
        <p:spPr bwMode="auto">
          <a:xfrm>
            <a:off x="6388100" y="2535238"/>
            <a:ext cx="36513" cy="36512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362" name="3423 Elipse">
            <a:extLst>
              <a:ext uri="{FF2B5EF4-FFF2-40B4-BE49-F238E27FC236}">
                <a16:creationId xmlns:a16="http://schemas.microsoft.com/office/drawing/2014/main" id="{1671ABBA-FE25-41A4-B894-E7106D96D5D5}"/>
              </a:ext>
            </a:extLst>
          </p:cNvPr>
          <p:cNvSpPr>
            <a:spLocks noChangeAspect="1"/>
          </p:cNvSpPr>
          <p:nvPr/>
        </p:nvSpPr>
        <p:spPr bwMode="auto">
          <a:xfrm>
            <a:off x="6357938" y="2500313"/>
            <a:ext cx="36512" cy="34925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363" name="3424 Elipse">
            <a:extLst>
              <a:ext uri="{FF2B5EF4-FFF2-40B4-BE49-F238E27FC236}">
                <a16:creationId xmlns:a16="http://schemas.microsoft.com/office/drawing/2014/main" id="{B3F0F6BA-8B77-4455-A6BD-45F2DE0D9CF7}"/>
              </a:ext>
            </a:extLst>
          </p:cNvPr>
          <p:cNvSpPr>
            <a:spLocks noChangeAspect="1"/>
          </p:cNvSpPr>
          <p:nvPr/>
        </p:nvSpPr>
        <p:spPr bwMode="auto">
          <a:xfrm>
            <a:off x="6357938" y="2557463"/>
            <a:ext cx="36512" cy="36512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364" name="3425 Elipse">
            <a:extLst>
              <a:ext uri="{FF2B5EF4-FFF2-40B4-BE49-F238E27FC236}">
                <a16:creationId xmlns:a16="http://schemas.microsoft.com/office/drawing/2014/main" id="{4A655600-D06E-4294-9A1C-435069068623}"/>
              </a:ext>
            </a:extLst>
          </p:cNvPr>
          <p:cNvSpPr>
            <a:spLocks noChangeAspect="1"/>
          </p:cNvSpPr>
          <p:nvPr/>
        </p:nvSpPr>
        <p:spPr bwMode="auto">
          <a:xfrm>
            <a:off x="8816975" y="1820863"/>
            <a:ext cx="36513" cy="36512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365" name="3426 Elipse">
            <a:extLst>
              <a:ext uri="{FF2B5EF4-FFF2-40B4-BE49-F238E27FC236}">
                <a16:creationId xmlns:a16="http://schemas.microsoft.com/office/drawing/2014/main" id="{4D1DCCDA-DF42-4F05-BDCE-AD193F56C63A}"/>
              </a:ext>
            </a:extLst>
          </p:cNvPr>
          <p:cNvSpPr>
            <a:spLocks noChangeAspect="1"/>
          </p:cNvSpPr>
          <p:nvPr/>
        </p:nvSpPr>
        <p:spPr bwMode="auto">
          <a:xfrm>
            <a:off x="8786813" y="1785938"/>
            <a:ext cx="36512" cy="34925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366" name="3427 Elipse">
            <a:extLst>
              <a:ext uri="{FF2B5EF4-FFF2-40B4-BE49-F238E27FC236}">
                <a16:creationId xmlns:a16="http://schemas.microsoft.com/office/drawing/2014/main" id="{0EDD3266-8658-4E4C-96A6-4632C2519057}"/>
              </a:ext>
            </a:extLst>
          </p:cNvPr>
          <p:cNvSpPr>
            <a:spLocks noChangeAspect="1"/>
          </p:cNvSpPr>
          <p:nvPr/>
        </p:nvSpPr>
        <p:spPr bwMode="auto">
          <a:xfrm>
            <a:off x="8786813" y="1843088"/>
            <a:ext cx="36512" cy="36512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367" name="3428 Elipse">
            <a:extLst>
              <a:ext uri="{FF2B5EF4-FFF2-40B4-BE49-F238E27FC236}">
                <a16:creationId xmlns:a16="http://schemas.microsoft.com/office/drawing/2014/main" id="{B1CC4108-DC6D-4C63-8462-034F1CEE3E34}"/>
              </a:ext>
            </a:extLst>
          </p:cNvPr>
          <p:cNvSpPr>
            <a:spLocks noChangeAspect="1"/>
          </p:cNvSpPr>
          <p:nvPr/>
        </p:nvSpPr>
        <p:spPr bwMode="auto">
          <a:xfrm>
            <a:off x="8969375" y="1749425"/>
            <a:ext cx="36513" cy="36513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368" name="3429 Elipse">
            <a:extLst>
              <a:ext uri="{FF2B5EF4-FFF2-40B4-BE49-F238E27FC236}">
                <a16:creationId xmlns:a16="http://schemas.microsoft.com/office/drawing/2014/main" id="{2B4CF424-D7C1-4AB7-908C-767AEE651829}"/>
              </a:ext>
            </a:extLst>
          </p:cNvPr>
          <p:cNvSpPr>
            <a:spLocks noChangeAspect="1"/>
          </p:cNvSpPr>
          <p:nvPr/>
        </p:nvSpPr>
        <p:spPr bwMode="auto">
          <a:xfrm>
            <a:off x="8939213" y="1714500"/>
            <a:ext cx="36512" cy="34925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369" name="3430 Elipse">
            <a:extLst>
              <a:ext uri="{FF2B5EF4-FFF2-40B4-BE49-F238E27FC236}">
                <a16:creationId xmlns:a16="http://schemas.microsoft.com/office/drawing/2014/main" id="{E11000D9-F2D8-4044-AF1B-69143E3F8562}"/>
              </a:ext>
            </a:extLst>
          </p:cNvPr>
          <p:cNvSpPr>
            <a:spLocks noChangeAspect="1"/>
          </p:cNvSpPr>
          <p:nvPr/>
        </p:nvSpPr>
        <p:spPr bwMode="auto">
          <a:xfrm>
            <a:off x="8939213" y="1771650"/>
            <a:ext cx="36512" cy="36513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370" name="3431 Elipse">
            <a:extLst>
              <a:ext uri="{FF2B5EF4-FFF2-40B4-BE49-F238E27FC236}">
                <a16:creationId xmlns:a16="http://schemas.microsoft.com/office/drawing/2014/main" id="{8BE5BAC7-9ADB-4641-9E9D-1B3707525684}"/>
              </a:ext>
            </a:extLst>
          </p:cNvPr>
          <p:cNvSpPr>
            <a:spLocks noChangeAspect="1"/>
          </p:cNvSpPr>
          <p:nvPr/>
        </p:nvSpPr>
        <p:spPr bwMode="auto">
          <a:xfrm>
            <a:off x="9121775" y="1677988"/>
            <a:ext cx="36513" cy="36512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371" name="3432 Elipse">
            <a:extLst>
              <a:ext uri="{FF2B5EF4-FFF2-40B4-BE49-F238E27FC236}">
                <a16:creationId xmlns:a16="http://schemas.microsoft.com/office/drawing/2014/main" id="{3AB78A53-9416-4E10-9633-BE6539E53B31}"/>
              </a:ext>
            </a:extLst>
          </p:cNvPr>
          <p:cNvSpPr>
            <a:spLocks noChangeAspect="1"/>
          </p:cNvSpPr>
          <p:nvPr/>
        </p:nvSpPr>
        <p:spPr bwMode="auto">
          <a:xfrm>
            <a:off x="9091613" y="1643063"/>
            <a:ext cx="36512" cy="34925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372" name="3433 Elipse">
            <a:extLst>
              <a:ext uri="{FF2B5EF4-FFF2-40B4-BE49-F238E27FC236}">
                <a16:creationId xmlns:a16="http://schemas.microsoft.com/office/drawing/2014/main" id="{619C51EC-A974-40EF-8670-9C6D3845A674}"/>
              </a:ext>
            </a:extLst>
          </p:cNvPr>
          <p:cNvSpPr>
            <a:spLocks noChangeAspect="1"/>
          </p:cNvSpPr>
          <p:nvPr/>
        </p:nvSpPr>
        <p:spPr bwMode="auto">
          <a:xfrm>
            <a:off x="9091613" y="1700213"/>
            <a:ext cx="36512" cy="36512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373" name="3434 Elipse">
            <a:extLst>
              <a:ext uri="{FF2B5EF4-FFF2-40B4-BE49-F238E27FC236}">
                <a16:creationId xmlns:a16="http://schemas.microsoft.com/office/drawing/2014/main" id="{F0013A5F-7073-46BB-AD26-2617C62A911A}"/>
              </a:ext>
            </a:extLst>
          </p:cNvPr>
          <p:cNvSpPr>
            <a:spLocks noChangeAspect="1"/>
          </p:cNvSpPr>
          <p:nvPr/>
        </p:nvSpPr>
        <p:spPr bwMode="auto">
          <a:xfrm>
            <a:off x="8674100" y="677863"/>
            <a:ext cx="36513" cy="36512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374" name="3435 Elipse">
            <a:extLst>
              <a:ext uri="{FF2B5EF4-FFF2-40B4-BE49-F238E27FC236}">
                <a16:creationId xmlns:a16="http://schemas.microsoft.com/office/drawing/2014/main" id="{E107FC09-F1CE-40EE-A7ED-4A503E623F2D}"/>
              </a:ext>
            </a:extLst>
          </p:cNvPr>
          <p:cNvSpPr>
            <a:spLocks noChangeAspect="1"/>
          </p:cNvSpPr>
          <p:nvPr/>
        </p:nvSpPr>
        <p:spPr bwMode="auto">
          <a:xfrm>
            <a:off x="8643938" y="642938"/>
            <a:ext cx="36512" cy="34925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375" name="3436 Elipse">
            <a:extLst>
              <a:ext uri="{FF2B5EF4-FFF2-40B4-BE49-F238E27FC236}">
                <a16:creationId xmlns:a16="http://schemas.microsoft.com/office/drawing/2014/main" id="{86A544B6-8513-4107-88C9-FF9C634F7084}"/>
              </a:ext>
            </a:extLst>
          </p:cNvPr>
          <p:cNvSpPr>
            <a:spLocks noChangeAspect="1"/>
          </p:cNvSpPr>
          <p:nvPr/>
        </p:nvSpPr>
        <p:spPr bwMode="auto">
          <a:xfrm>
            <a:off x="8643938" y="700088"/>
            <a:ext cx="36512" cy="36512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376" name="3437 Elipse">
            <a:extLst>
              <a:ext uri="{FF2B5EF4-FFF2-40B4-BE49-F238E27FC236}">
                <a16:creationId xmlns:a16="http://schemas.microsoft.com/office/drawing/2014/main" id="{E8878B22-487C-4794-B7A2-6C033FC5FB5E}"/>
              </a:ext>
            </a:extLst>
          </p:cNvPr>
          <p:cNvSpPr>
            <a:spLocks noChangeAspect="1"/>
          </p:cNvSpPr>
          <p:nvPr/>
        </p:nvSpPr>
        <p:spPr bwMode="auto">
          <a:xfrm>
            <a:off x="8826500" y="830263"/>
            <a:ext cx="36513" cy="36512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377" name="3438 Elipse">
            <a:extLst>
              <a:ext uri="{FF2B5EF4-FFF2-40B4-BE49-F238E27FC236}">
                <a16:creationId xmlns:a16="http://schemas.microsoft.com/office/drawing/2014/main" id="{A43ABFDE-8446-4104-ADB9-3C0CF8B758FC}"/>
              </a:ext>
            </a:extLst>
          </p:cNvPr>
          <p:cNvSpPr>
            <a:spLocks noChangeAspect="1"/>
          </p:cNvSpPr>
          <p:nvPr/>
        </p:nvSpPr>
        <p:spPr bwMode="auto">
          <a:xfrm>
            <a:off x="8796338" y="795338"/>
            <a:ext cx="36512" cy="34925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378" name="3439 Elipse">
            <a:extLst>
              <a:ext uri="{FF2B5EF4-FFF2-40B4-BE49-F238E27FC236}">
                <a16:creationId xmlns:a16="http://schemas.microsoft.com/office/drawing/2014/main" id="{3C88B550-D59D-435C-ACAF-91F2C4B852D6}"/>
              </a:ext>
            </a:extLst>
          </p:cNvPr>
          <p:cNvSpPr>
            <a:spLocks noChangeAspect="1"/>
          </p:cNvSpPr>
          <p:nvPr/>
        </p:nvSpPr>
        <p:spPr bwMode="auto">
          <a:xfrm>
            <a:off x="8796338" y="852488"/>
            <a:ext cx="36512" cy="36512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379" name="3440 Elipse">
            <a:extLst>
              <a:ext uri="{FF2B5EF4-FFF2-40B4-BE49-F238E27FC236}">
                <a16:creationId xmlns:a16="http://schemas.microsoft.com/office/drawing/2014/main" id="{9C020EC6-F249-46F1-AF61-45FF7E50F0EC}"/>
              </a:ext>
            </a:extLst>
          </p:cNvPr>
          <p:cNvSpPr>
            <a:spLocks noChangeAspect="1"/>
          </p:cNvSpPr>
          <p:nvPr/>
        </p:nvSpPr>
        <p:spPr bwMode="auto">
          <a:xfrm>
            <a:off x="8978900" y="982663"/>
            <a:ext cx="36513" cy="36512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380" name="3441 Elipse">
            <a:extLst>
              <a:ext uri="{FF2B5EF4-FFF2-40B4-BE49-F238E27FC236}">
                <a16:creationId xmlns:a16="http://schemas.microsoft.com/office/drawing/2014/main" id="{37CD8FF3-D3F2-4979-83B0-FAA531DEF28F}"/>
              </a:ext>
            </a:extLst>
          </p:cNvPr>
          <p:cNvSpPr>
            <a:spLocks noChangeAspect="1"/>
          </p:cNvSpPr>
          <p:nvPr/>
        </p:nvSpPr>
        <p:spPr bwMode="auto">
          <a:xfrm>
            <a:off x="8948738" y="947738"/>
            <a:ext cx="36512" cy="34925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381" name="3442 Elipse">
            <a:extLst>
              <a:ext uri="{FF2B5EF4-FFF2-40B4-BE49-F238E27FC236}">
                <a16:creationId xmlns:a16="http://schemas.microsoft.com/office/drawing/2014/main" id="{38604F12-2C32-44E2-80BB-635427E3E482}"/>
              </a:ext>
            </a:extLst>
          </p:cNvPr>
          <p:cNvSpPr>
            <a:spLocks noChangeAspect="1"/>
          </p:cNvSpPr>
          <p:nvPr/>
        </p:nvSpPr>
        <p:spPr bwMode="auto">
          <a:xfrm>
            <a:off x="8948738" y="1004888"/>
            <a:ext cx="36512" cy="36512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382" name="3443 Elipse">
            <a:extLst>
              <a:ext uri="{FF2B5EF4-FFF2-40B4-BE49-F238E27FC236}">
                <a16:creationId xmlns:a16="http://schemas.microsoft.com/office/drawing/2014/main" id="{FBAC83AC-19ED-4AA0-992F-EBD1C7F9DDEF}"/>
              </a:ext>
            </a:extLst>
          </p:cNvPr>
          <p:cNvSpPr>
            <a:spLocks noChangeAspect="1"/>
          </p:cNvSpPr>
          <p:nvPr/>
        </p:nvSpPr>
        <p:spPr bwMode="auto">
          <a:xfrm>
            <a:off x="9131300" y="1135063"/>
            <a:ext cx="36513" cy="36512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383" name="3444 Elipse">
            <a:extLst>
              <a:ext uri="{FF2B5EF4-FFF2-40B4-BE49-F238E27FC236}">
                <a16:creationId xmlns:a16="http://schemas.microsoft.com/office/drawing/2014/main" id="{784C9EC9-14EB-4475-A739-EF1026E5E5EF}"/>
              </a:ext>
            </a:extLst>
          </p:cNvPr>
          <p:cNvSpPr>
            <a:spLocks noChangeAspect="1"/>
          </p:cNvSpPr>
          <p:nvPr/>
        </p:nvSpPr>
        <p:spPr bwMode="auto">
          <a:xfrm>
            <a:off x="9101138" y="1100138"/>
            <a:ext cx="36512" cy="34925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384" name="3445 Elipse">
            <a:extLst>
              <a:ext uri="{FF2B5EF4-FFF2-40B4-BE49-F238E27FC236}">
                <a16:creationId xmlns:a16="http://schemas.microsoft.com/office/drawing/2014/main" id="{916E6160-194B-47F7-B3A3-4C07ED4576E6}"/>
              </a:ext>
            </a:extLst>
          </p:cNvPr>
          <p:cNvSpPr>
            <a:spLocks noChangeAspect="1"/>
          </p:cNvSpPr>
          <p:nvPr/>
        </p:nvSpPr>
        <p:spPr bwMode="auto">
          <a:xfrm>
            <a:off x="9101138" y="1157288"/>
            <a:ext cx="36512" cy="36512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385" name="3446 Elipse">
            <a:extLst>
              <a:ext uri="{FF2B5EF4-FFF2-40B4-BE49-F238E27FC236}">
                <a16:creationId xmlns:a16="http://schemas.microsoft.com/office/drawing/2014/main" id="{C7F8EA1D-1ABE-451D-B54B-B44F2673D729}"/>
              </a:ext>
            </a:extLst>
          </p:cNvPr>
          <p:cNvSpPr>
            <a:spLocks noChangeAspect="1"/>
          </p:cNvSpPr>
          <p:nvPr/>
        </p:nvSpPr>
        <p:spPr bwMode="auto">
          <a:xfrm>
            <a:off x="9283700" y="1287463"/>
            <a:ext cx="36513" cy="36512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386" name="3447 Elipse">
            <a:extLst>
              <a:ext uri="{FF2B5EF4-FFF2-40B4-BE49-F238E27FC236}">
                <a16:creationId xmlns:a16="http://schemas.microsoft.com/office/drawing/2014/main" id="{BAF82CAD-13E1-4E7E-871C-958DBF6BC6C2}"/>
              </a:ext>
            </a:extLst>
          </p:cNvPr>
          <p:cNvSpPr>
            <a:spLocks noChangeAspect="1"/>
          </p:cNvSpPr>
          <p:nvPr/>
        </p:nvSpPr>
        <p:spPr bwMode="auto">
          <a:xfrm>
            <a:off x="9253538" y="1252538"/>
            <a:ext cx="36512" cy="34925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387" name="3448 Elipse">
            <a:extLst>
              <a:ext uri="{FF2B5EF4-FFF2-40B4-BE49-F238E27FC236}">
                <a16:creationId xmlns:a16="http://schemas.microsoft.com/office/drawing/2014/main" id="{B7EBAD53-C0F2-4C95-919F-38539457DC9E}"/>
              </a:ext>
            </a:extLst>
          </p:cNvPr>
          <p:cNvSpPr>
            <a:spLocks noChangeAspect="1"/>
          </p:cNvSpPr>
          <p:nvPr/>
        </p:nvSpPr>
        <p:spPr bwMode="auto">
          <a:xfrm>
            <a:off x="9253538" y="1309688"/>
            <a:ext cx="36512" cy="36512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388" name="3449 Elipse">
            <a:extLst>
              <a:ext uri="{FF2B5EF4-FFF2-40B4-BE49-F238E27FC236}">
                <a16:creationId xmlns:a16="http://schemas.microsoft.com/office/drawing/2014/main" id="{80A1374D-AC3F-4D0D-970D-CA7CF8CEFFC5}"/>
              </a:ext>
            </a:extLst>
          </p:cNvPr>
          <p:cNvSpPr>
            <a:spLocks noChangeAspect="1"/>
          </p:cNvSpPr>
          <p:nvPr/>
        </p:nvSpPr>
        <p:spPr bwMode="auto">
          <a:xfrm>
            <a:off x="9436100" y="1439863"/>
            <a:ext cx="36513" cy="36512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389" name="3450 Elipse">
            <a:extLst>
              <a:ext uri="{FF2B5EF4-FFF2-40B4-BE49-F238E27FC236}">
                <a16:creationId xmlns:a16="http://schemas.microsoft.com/office/drawing/2014/main" id="{B320E96E-EC48-4229-8977-147A65DAAC2F}"/>
              </a:ext>
            </a:extLst>
          </p:cNvPr>
          <p:cNvSpPr>
            <a:spLocks noChangeAspect="1"/>
          </p:cNvSpPr>
          <p:nvPr/>
        </p:nvSpPr>
        <p:spPr bwMode="auto">
          <a:xfrm>
            <a:off x="9405938" y="1404938"/>
            <a:ext cx="36512" cy="34925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390" name="3451 Elipse">
            <a:extLst>
              <a:ext uri="{FF2B5EF4-FFF2-40B4-BE49-F238E27FC236}">
                <a16:creationId xmlns:a16="http://schemas.microsoft.com/office/drawing/2014/main" id="{939A0248-E97F-4D0A-8F28-545C3853D311}"/>
              </a:ext>
            </a:extLst>
          </p:cNvPr>
          <p:cNvSpPr>
            <a:spLocks noChangeAspect="1"/>
          </p:cNvSpPr>
          <p:nvPr/>
        </p:nvSpPr>
        <p:spPr bwMode="auto">
          <a:xfrm>
            <a:off x="9405938" y="1462088"/>
            <a:ext cx="36512" cy="36512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391" name="3452 Elipse">
            <a:extLst>
              <a:ext uri="{FF2B5EF4-FFF2-40B4-BE49-F238E27FC236}">
                <a16:creationId xmlns:a16="http://schemas.microsoft.com/office/drawing/2014/main" id="{115334E3-3484-4973-AFD0-DC308ABB90E5}"/>
              </a:ext>
            </a:extLst>
          </p:cNvPr>
          <p:cNvSpPr>
            <a:spLocks noChangeAspect="1"/>
          </p:cNvSpPr>
          <p:nvPr/>
        </p:nvSpPr>
        <p:spPr bwMode="auto">
          <a:xfrm>
            <a:off x="9174163" y="1657350"/>
            <a:ext cx="36512" cy="34925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392" name="3453 Elipse">
            <a:extLst>
              <a:ext uri="{FF2B5EF4-FFF2-40B4-BE49-F238E27FC236}">
                <a16:creationId xmlns:a16="http://schemas.microsoft.com/office/drawing/2014/main" id="{C84D8B0C-4A85-4BDC-ADFE-95E1D27AC809}"/>
              </a:ext>
            </a:extLst>
          </p:cNvPr>
          <p:cNvSpPr>
            <a:spLocks noChangeAspect="1"/>
          </p:cNvSpPr>
          <p:nvPr/>
        </p:nvSpPr>
        <p:spPr bwMode="auto">
          <a:xfrm>
            <a:off x="9144000" y="1620838"/>
            <a:ext cx="36513" cy="36512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393" name="3454 Elipse">
            <a:extLst>
              <a:ext uri="{FF2B5EF4-FFF2-40B4-BE49-F238E27FC236}">
                <a16:creationId xmlns:a16="http://schemas.microsoft.com/office/drawing/2014/main" id="{55B2D0FE-4628-42C4-87FD-AA66EBA096B2}"/>
              </a:ext>
            </a:extLst>
          </p:cNvPr>
          <p:cNvSpPr>
            <a:spLocks noChangeAspect="1"/>
          </p:cNvSpPr>
          <p:nvPr/>
        </p:nvSpPr>
        <p:spPr bwMode="auto">
          <a:xfrm>
            <a:off x="9144000" y="1677988"/>
            <a:ext cx="36513" cy="36512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394" name="3455 Elipse">
            <a:extLst>
              <a:ext uri="{FF2B5EF4-FFF2-40B4-BE49-F238E27FC236}">
                <a16:creationId xmlns:a16="http://schemas.microsoft.com/office/drawing/2014/main" id="{F2762CAA-7732-4920-954E-866A3594B463}"/>
              </a:ext>
            </a:extLst>
          </p:cNvPr>
          <p:cNvSpPr>
            <a:spLocks noChangeAspect="1"/>
          </p:cNvSpPr>
          <p:nvPr/>
        </p:nvSpPr>
        <p:spPr bwMode="auto">
          <a:xfrm>
            <a:off x="9326563" y="1606550"/>
            <a:ext cx="36512" cy="36513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395" name="3456 Elipse">
            <a:extLst>
              <a:ext uri="{FF2B5EF4-FFF2-40B4-BE49-F238E27FC236}">
                <a16:creationId xmlns:a16="http://schemas.microsoft.com/office/drawing/2014/main" id="{1E772366-EE76-400F-9800-D27604A996A6}"/>
              </a:ext>
            </a:extLst>
          </p:cNvPr>
          <p:cNvSpPr>
            <a:spLocks noChangeAspect="1"/>
          </p:cNvSpPr>
          <p:nvPr/>
        </p:nvSpPr>
        <p:spPr bwMode="auto">
          <a:xfrm>
            <a:off x="9296400" y="1571625"/>
            <a:ext cx="36513" cy="34925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396" name="3457 Elipse">
            <a:extLst>
              <a:ext uri="{FF2B5EF4-FFF2-40B4-BE49-F238E27FC236}">
                <a16:creationId xmlns:a16="http://schemas.microsoft.com/office/drawing/2014/main" id="{B580962C-4AA9-4A16-8B49-26BCE3DFE812}"/>
              </a:ext>
            </a:extLst>
          </p:cNvPr>
          <p:cNvSpPr>
            <a:spLocks noChangeAspect="1"/>
          </p:cNvSpPr>
          <p:nvPr/>
        </p:nvSpPr>
        <p:spPr bwMode="auto">
          <a:xfrm>
            <a:off x="9296400" y="1628775"/>
            <a:ext cx="36513" cy="36513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397" name="3458 Elipse">
            <a:extLst>
              <a:ext uri="{FF2B5EF4-FFF2-40B4-BE49-F238E27FC236}">
                <a16:creationId xmlns:a16="http://schemas.microsoft.com/office/drawing/2014/main" id="{1A385335-C9DE-4441-82AA-D9CE2C12F8C2}"/>
              </a:ext>
            </a:extLst>
          </p:cNvPr>
          <p:cNvSpPr>
            <a:spLocks noChangeAspect="1"/>
          </p:cNvSpPr>
          <p:nvPr/>
        </p:nvSpPr>
        <p:spPr bwMode="auto">
          <a:xfrm>
            <a:off x="9388475" y="1758950"/>
            <a:ext cx="36513" cy="36513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398" name="3459 Elipse">
            <a:extLst>
              <a:ext uri="{FF2B5EF4-FFF2-40B4-BE49-F238E27FC236}">
                <a16:creationId xmlns:a16="http://schemas.microsoft.com/office/drawing/2014/main" id="{C01F5998-5D2A-49A7-B0C3-952F575389D5}"/>
              </a:ext>
            </a:extLst>
          </p:cNvPr>
          <p:cNvSpPr>
            <a:spLocks noChangeAspect="1"/>
          </p:cNvSpPr>
          <p:nvPr/>
        </p:nvSpPr>
        <p:spPr bwMode="auto">
          <a:xfrm>
            <a:off x="9358313" y="1724025"/>
            <a:ext cx="36512" cy="34925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399" name="3460 Elipse">
            <a:extLst>
              <a:ext uri="{FF2B5EF4-FFF2-40B4-BE49-F238E27FC236}">
                <a16:creationId xmlns:a16="http://schemas.microsoft.com/office/drawing/2014/main" id="{1666B83F-A6E3-4DB4-89FE-16CD018ABA6F}"/>
              </a:ext>
            </a:extLst>
          </p:cNvPr>
          <p:cNvSpPr>
            <a:spLocks noChangeAspect="1"/>
          </p:cNvSpPr>
          <p:nvPr/>
        </p:nvSpPr>
        <p:spPr bwMode="auto">
          <a:xfrm>
            <a:off x="9358313" y="1781175"/>
            <a:ext cx="36512" cy="36513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400" name="3461 Elipse">
            <a:extLst>
              <a:ext uri="{FF2B5EF4-FFF2-40B4-BE49-F238E27FC236}">
                <a16:creationId xmlns:a16="http://schemas.microsoft.com/office/drawing/2014/main" id="{B28D3E9F-F300-46FF-BF0B-B59D7C3FDD7A}"/>
              </a:ext>
            </a:extLst>
          </p:cNvPr>
          <p:cNvSpPr>
            <a:spLocks noChangeAspect="1"/>
          </p:cNvSpPr>
          <p:nvPr/>
        </p:nvSpPr>
        <p:spPr bwMode="auto">
          <a:xfrm>
            <a:off x="9388475" y="1585913"/>
            <a:ext cx="36513" cy="34925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401" name="3462 Elipse">
            <a:extLst>
              <a:ext uri="{FF2B5EF4-FFF2-40B4-BE49-F238E27FC236}">
                <a16:creationId xmlns:a16="http://schemas.microsoft.com/office/drawing/2014/main" id="{3905E5B3-DE80-4842-9684-326C1752A962}"/>
              </a:ext>
            </a:extLst>
          </p:cNvPr>
          <p:cNvSpPr>
            <a:spLocks noChangeAspect="1"/>
          </p:cNvSpPr>
          <p:nvPr/>
        </p:nvSpPr>
        <p:spPr bwMode="auto">
          <a:xfrm>
            <a:off x="9358313" y="1549400"/>
            <a:ext cx="36512" cy="36513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402" name="3463 Elipse">
            <a:extLst>
              <a:ext uri="{FF2B5EF4-FFF2-40B4-BE49-F238E27FC236}">
                <a16:creationId xmlns:a16="http://schemas.microsoft.com/office/drawing/2014/main" id="{19C16DFD-D48D-4137-B3E9-61DBD9FA0C5C}"/>
              </a:ext>
            </a:extLst>
          </p:cNvPr>
          <p:cNvSpPr>
            <a:spLocks noChangeAspect="1"/>
          </p:cNvSpPr>
          <p:nvPr/>
        </p:nvSpPr>
        <p:spPr bwMode="auto">
          <a:xfrm>
            <a:off x="9358313" y="1606550"/>
            <a:ext cx="36512" cy="36513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403" name="3464 Elipse">
            <a:extLst>
              <a:ext uri="{FF2B5EF4-FFF2-40B4-BE49-F238E27FC236}">
                <a16:creationId xmlns:a16="http://schemas.microsoft.com/office/drawing/2014/main" id="{DB2DC456-E5AC-47D6-9E93-102E5B43C00F}"/>
              </a:ext>
            </a:extLst>
          </p:cNvPr>
          <p:cNvSpPr>
            <a:spLocks noChangeAspect="1"/>
          </p:cNvSpPr>
          <p:nvPr/>
        </p:nvSpPr>
        <p:spPr bwMode="auto">
          <a:xfrm>
            <a:off x="9031288" y="1800225"/>
            <a:ext cx="36512" cy="34925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404" name="3465 Elipse">
            <a:extLst>
              <a:ext uri="{FF2B5EF4-FFF2-40B4-BE49-F238E27FC236}">
                <a16:creationId xmlns:a16="http://schemas.microsoft.com/office/drawing/2014/main" id="{748AEFB5-34BF-4555-9D70-48303C28A70B}"/>
              </a:ext>
            </a:extLst>
          </p:cNvPr>
          <p:cNvSpPr>
            <a:spLocks noChangeAspect="1"/>
          </p:cNvSpPr>
          <p:nvPr/>
        </p:nvSpPr>
        <p:spPr bwMode="auto">
          <a:xfrm>
            <a:off x="9001125" y="1763713"/>
            <a:ext cx="36513" cy="36512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405" name="3466 Elipse">
            <a:extLst>
              <a:ext uri="{FF2B5EF4-FFF2-40B4-BE49-F238E27FC236}">
                <a16:creationId xmlns:a16="http://schemas.microsoft.com/office/drawing/2014/main" id="{1D82E857-501F-4E6D-AD61-8FA7F13E3378}"/>
              </a:ext>
            </a:extLst>
          </p:cNvPr>
          <p:cNvSpPr>
            <a:spLocks noChangeAspect="1"/>
          </p:cNvSpPr>
          <p:nvPr/>
        </p:nvSpPr>
        <p:spPr bwMode="auto">
          <a:xfrm>
            <a:off x="9001125" y="1820863"/>
            <a:ext cx="36513" cy="36512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406" name="3467 Elipse">
            <a:extLst>
              <a:ext uri="{FF2B5EF4-FFF2-40B4-BE49-F238E27FC236}">
                <a16:creationId xmlns:a16="http://schemas.microsoft.com/office/drawing/2014/main" id="{0F5B699F-BE16-4518-8C80-AC8C5E94304E}"/>
              </a:ext>
            </a:extLst>
          </p:cNvPr>
          <p:cNvSpPr>
            <a:spLocks noChangeAspect="1"/>
          </p:cNvSpPr>
          <p:nvPr/>
        </p:nvSpPr>
        <p:spPr bwMode="auto">
          <a:xfrm>
            <a:off x="9174163" y="1820863"/>
            <a:ext cx="36512" cy="36512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407" name="3468 Elipse">
            <a:extLst>
              <a:ext uri="{FF2B5EF4-FFF2-40B4-BE49-F238E27FC236}">
                <a16:creationId xmlns:a16="http://schemas.microsoft.com/office/drawing/2014/main" id="{29FCFDD0-8048-430D-8CE0-3FA7B5C2D2E2}"/>
              </a:ext>
            </a:extLst>
          </p:cNvPr>
          <p:cNvSpPr>
            <a:spLocks noChangeAspect="1"/>
          </p:cNvSpPr>
          <p:nvPr/>
        </p:nvSpPr>
        <p:spPr bwMode="auto">
          <a:xfrm>
            <a:off x="9144000" y="1785938"/>
            <a:ext cx="36513" cy="34925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408" name="3469 Elipse">
            <a:extLst>
              <a:ext uri="{FF2B5EF4-FFF2-40B4-BE49-F238E27FC236}">
                <a16:creationId xmlns:a16="http://schemas.microsoft.com/office/drawing/2014/main" id="{68723066-E30A-4CCF-8DCD-87C5D5CE52D9}"/>
              </a:ext>
            </a:extLst>
          </p:cNvPr>
          <p:cNvSpPr>
            <a:spLocks noChangeAspect="1"/>
          </p:cNvSpPr>
          <p:nvPr/>
        </p:nvSpPr>
        <p:spPr bwMode="auto">
          <a:xfrm>
            <a:off x="9144000" y="1843088"/>
            <a:ext cx="36513" cy="36512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409" name="3470 Elipse">
            <a:extLst>
              <a:ext uri="{FF2B5EF4-FFF2-40B4-BE49-F238E27FC236}">
                <a16:creationId xmlns:a16="http://schemas.microsoft.com/office/drawing/2014/main" id="{7F54BCE5-97C7-448E-9319-79013098CDCC}"/>
              </a:ext>
            </a:extLst>
          </p:cNvPr>
          <p:cNvSpPr>
            <a:spLocks noChangeAspect="1"/>
          </p:cNvSpPr>
          <p:nvPr/>
        </p:nvSpPr>
        <p:spPr bwMode="auto">
          <a:xfrm>
            <a:off x="8674100" y="800100"/>
            <a:ext cx="36513" cy="34925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410" name="3471 Elipse">
            <a:extLst>
              <a:ext uri="{FF2B5EF4-FFF2-40B4-BE49-F238E27FC236}">
                <a16:creationId xmlns:a16="http://schemas.microsoft.com/office/drawing/2014/main" id="{91B3DA46-A706-458D-BBCB-5FBC895AD505}"/>
              </a:ext>
            </a:extLst>
          </p:cNvPr>
          <p:cNvSpPr>
            <a:spLocks noChangeAspect="1"/>
          </p:cNvSpPr>
          <p:nvPr/>
        </p:nvSpPr>
        <p:spPr bwMode="auto">
          <a:xfrm>
            <a:off x="8643938" y="763588"/>
            <a:ext cx="36512" cy="36512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411" name="3472 Elipse">
            <a:extLst>
              <a:ext uri="{FF2B5EF4-FFF2-40B4-BE49-F238E27FC236}">
                <a16:creationId xmlns:a16="http://schemas.microsoft.com/office/drawing/2014/main" id="{4F1000B6-976B-4472-B426-25612C668AA5}"/>
              </a:ext>
            </a:extLst>
          </p:cNvPr>
          <p:cNvSpPr>
            <a:spLocks noChangeAspect="1"/>
          </p:cNvSpPr>
          <p:nvPr/>
        </p:nvSpPr>
        <p:spPr bwMode="auto">
          <a:xfrm>
            <a:off x="8643938" y="820738"/>
            <a:ext cx="36512" cy="36512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412" name="3473 Elipse">
            <a:extLst>
              <a:ext uri="{FF2B5EF4-FFF2-40B4-BE49-F238E27FC236}">
                <a16:creationId xmlns:a16="http://schemas.microsoft.com/office/drawing/2014/main" id="{8F6A4BFC-1EAE-4206-9B4F-14762DE8EDDD}"/>
              </a:ext>
            </a:extLst>
          </p:cNvPr>
          <p:cNvSpPr>
            <a:spLocks noChangeAspect="1"/>
          </p:cNvSpPr>
          <p:nvPr/>
        </p:nvSpPr>
        <p:spPr bwMode="auto">
          <a:xfrm>
            <a:off x="8826500" y="749300"/>
            <a:ext cx="36513" cy="36513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413" name="3474 Elipse">
            <a:extLst>
              <a:ext uri="{FF2B5EF4-FFF2-40B4-BE49-F238E27FC236}">
                <a16:creationId xmlns:a16="http://schemas.microsoft.com/office/drawing/2014/main" id="{03018816-D4B9-4FEC-BE46-6C04DCFE1040}"/>
              </a:ext>
            </a:extLst>
          </p:cNvPr>
          <p:cNvSpPr>
            <a:spLocks noChangeAspect="1"/>
          </p:cNvSpPr>
          <p:nvPr/>
        </p:nvSpPr>
        <p:spPr bwMode="auto">
          <a:xfrm>
            <a:off x="8796338" y="714375"/>
            <a:ext cx="36512" cy="34925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414" name="3475 Elipse">
            <a:extLst>
              <a:ext uri="{FF2B5EF4-FFF2-40B4-BE49-F238E27FC236}">
                <a16:creationId xmlns:a16="http://schemas.microsoft.com/office/drawing/2014/main" id="{9C0043A3-0625-432C-B498-254270468D46}"/>
              </a:ext>
            </a:extLst>
          </p:cNvPr>
          <p:cNvSpPr>
            <a:spLocks noChangeAspect="1"/>
          </p:cNvSpPr>
          <p:nvPr/>
        </p:nvSpPr>
        <p:spPr bwMode="auto">
          <a:xfrm>
            <a:off x="8796338" y="771525"/>
            <a:ext cx="36512" cy="36513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415" name="3476 Elipse">
            <a:extLst>
              <a:ext uri="{FF2B5EF4-FFF2-40B4-BE49-F238E27FC236}">
                <a16:creationId xmlns:a16="http://schemas.microsoft.com/office/drawing/2014/main" id="{962DB9F4-2791-404A-AFAA-F591E1A90B04}"/>
              </a:ext>
            </a:extLst>
          </p:cNvPr>
          <p:cNvSpPr>
            <a:spLocks noChangeAspect="1"/>
          </p:cNvSpPr>
          <p:nvPr/>
        </p:nvSpPr>
        <p:spPr bwMode="auto">
          <a:xfrm>
            <a:off x="8978900" y="901700"/>
            <a:ext cx="36513" cy="36513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416" name="3477 Elipse">
            <a:extLst>
              <a:ext uri="{FF2B5EF4-FFF2-40B4-BE49-F238E27FC236}">
                <a16:creationId xmlns:a16="http://schemas.microsoft.com/office/drawing/2014/main" id="{02EA36B0-DAF9-4C7F-A0CD-9C4DB72789F9}"/>
              </a:ext>
            </a:extLst>
          </p:cNvPr>
          <p:cNvSpPr>
            <a:spLocks noChangeAspect="1"/>
          </p:cNvSpPr>
          <p:nvPr/>
        </p:nvSpPr>
        <p:spPr bwMode="auto">
          <a:xfrm>
            <a:off x="8948738" y="866775"/>
            <a:ext cx="36512" cy="34925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417" name="3478 Elipse">
            <a:extLst>
              <a:ext uri="{FF2B5EF4-FFF2-40B4-BE49-F238E27FC236}">
                <a16:creationId xmlns:a16="http://schemas.microsoft.com/office/drawing/2014/main" id="{2C44F1B4-8B0F-4BFB-B866-6C7145DDE210}"/>
              </a:ext>
            </a:extLst>
          </p:cNvPr>
          <p:cNvSpPr>
            <a:spLocks noChangeAspect="1"/>
          </p:cNvSpPr>
          <p:nvPr/>
        </p:nvSpPr>
        <p:spPr bwMode="auto">
          <a:xfrm>
            <a:off x="8948738" y="923925"/>
            <a:ext cx="36512" cy="36513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418" name="3479 Elipse">
            <a:extLst>
              <a:ext uri="{FF2B5EF4-FFF2-40B4-BE49-F238E27FC236}">
                <a16:creationId xmlns:a16="http://schemas.microsoft.com/office/drawing/2014/main" id="{4E7A179B-449A-4856-9A05-446B11D06252}"/>
              </a:ext>
            </a:extLst>
          </p:cNvPr>
          <p:cNvSpPr>
            <a:spLocks noChangeAspect="1"/>
          </p:cNvSpPr>
          <p:nvPr/>
        </p:nvSpPr>
        <p:spPr bwMode="auto">
          <a:xfrm>
            <a:off x="9131300" y="1054100"/>
            <a:ext cx="36513" cy="36513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419" name="3480 Elipse">
            <a:extLst>
              <a:ext uri="{FF2B5EF4-FFF2-40B4-BE49-F238E27FC236}">
                <a16:creationId xmlns:a16="http://schemas.microsoft.com/office/drawing/2014/main" id="{5CE01224-70DA-4D7F-BBBE-DE530BF2610F}"/>
              </a:ext>
            </a:extLst>
          </p:cNvPr>
          <p:cNvSpPr>
            <a:spLocks noChangeAspect="1"/>
          </p:cNvSpPr>
          <p:nvPr/>
        </p:nvSpPr>
        <p:spPr bwMode="auto">
          <a:xfrm>
            <a:off x="9101138" y="1019175"/>
            <a:ext cx="36512" cy="34925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420" name="3481 Elipse">
            <a:extLst>
              <a:ext uri="{FF2B5EF4-FFF2-40B4-BE49-F238E27FC236}">
                <a16:creationId xmlns:a16="http://schemas.microsoft.com/office/drawing/2014/main" id="{AC39A46B-B5AE-4269-BC68-C4711381FB63}"/>
              </a:ext>
            </a:extLst>
          </p:cNvPr>
          <p:cNvSpPr>
            <a:spLocks noChangeAspect="1"/>
          </p:cNvSpPr>
          <p:nvPr/>
        </p:nvSpPr>
        <p:spPr bwMode="auto">
          <a:xfrm>
            <a:off x="9101138" y="1076325"/>
            <a:ext cx="36512" cy="36513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421" name="3482 Elipse">
            <a:extLst>
              <a:ext uri="{FF2B5EF4-FFF2-40B4-BE49-F238E27FC236}">
                <a16:creationId xmlns:a16="http://schemas.microsoft.com/office/drawing/2014/main" id="{8A381BDF-0F31-45F6-982D-9BB922B69A2A}"/>
              </a:ext>
            </a:extLst>
          </p:cNvPr>
          <p:cNvSpPr>
            <a:spLocks noChangeAspect="1"/>
          </p:cNvSpPr>
          <p:nvPr/>
        </p:nvSpPr>
        <p:spPr bwMode="auto">
          <a:xfrm>
            <a:off x="8745538" y="871538"/>
            <a:ext cx="36512" cy="34925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422" name="3483 Elipse">
            <a:extLst>
              <a:ext uri="{FF2B5EF4-FFF2-40B4-BE49-F238E27FC236}">
                <a16:creationId xmlns:a16="http://schemas.microsoft.com/office/drawing/2014/main" id="{0DB7E58C-5610-4A06-9C0D-31FF5B411CB2}"/>
              </a:ext>
            </a:extLst>
          </p:cNvPr>
          <p:cNvSpPr>
            <a:spLocks noChangeAspect="1"/>
          </p:cNvSpPr>
          <p:nvPr/>
        </p:nvSpPr>
        <p:spPr bwMode="auto">
          <a:xfrm>
            <a:off x="8715375" y="835025"/>
            <a:ext cx="36513" cy="36513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423" name="3484 Elipse">
            <a:extLst>
              <a:ext uri="{FF2B5EF4-FFF2-40B4-BE49-F238E27FC236}">
                <a16:creationId xmlns:a16="http://schemas.microsoft.com/office/drawing/2014/main" id="{4A6CEE84-F815-424E-A472-A4F5DAE57357}"/>
              </a:ext>
            </a:extLst>
          </p:cNvPr>
          <p:cNvSpPr>
            <a:spLocks noChangeAspect="1"/>
          </p:cNvSpPr>
          <p:nvPr/>
        </p:nvSpPr>
        <p:spPr bwMode="auto">
          <a:xfrm>
            <a:off x="8715375" y="892175"/>
            <a:ext cx="36513" cy="36513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424" name="3485 Elipse">
            <a:extLst>
              <a:ext uri="{FF2B5EF4-FFF2-40B4-BE49-F238E27FC236}">
                <a16:creationId xmlns:a16="http://schemas.microsoft.com/office/drawing/2014/main" id="{EA0D244F-DF39-4067-B224-68A394A0812A}"/>
              </a:ext>
            </a:extLst>
          </p:cNvPr>
          <p:cNvSpPr>
            <a:spLocks noChangeAspect="1"/>
          </p:cNvSpPr>
          <p:nvPr/>
        </p:nvSpPr>
        <p:spPr bwMode="auto">
          <a:xfrm>
            <a:off x="8897938" y="1023938"/>
            <a:ext cx="36512" cy="34925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425" name="3486 Elipse">
            <a:extLst>
              <a:ext uri="{FF2B5EF4-FFF2-40B4-BE49-F238E27FC236}">
                <a16:creationId xmlns:a16="http://schemas.microsoft.com/office/drawing/2014/main" id="{2E52ACCC-6C45-4EAE-8F5C-492C5FC1BA49}"/>
              </a:ext>
            </a:extLst>
          </p:cNvPr>
          <p:cNvSpPr>
            <a:spLocks noChangeAspect="1"/>
          </p:cNvSpPr>
          <p:nvPr/>
        </p:nvSpPr>
        <p:spPr bwMode="auto">
          <a:xfrm>
            <a:off x="8867775" y="987425"/>
            <a:ext cx="36513" cy="36513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426" name="3487 Elipse">
            <a:extLst>
              <a:ext uri="{FF2B5EF4-FFF2-40B4-BE49-F238E27FC236}">
                <a16:creationId xmlns:a16="http://schemas.microsoft.com/office/drawing/2014/main" id="{2DAFFF39-E8DE-4199-8175-E92EC462D206}"/>
              </a:ext>
            </a:extLst>
          </p:cNvPr>
          <p:cNvSpPr>
            <a:spLocks noChangeAspect="1"/>
          </p:cNvSpPr>
          <p:nvPr/>
        </p:nvSpPr>
        <p:spPr bwMode="auto">
          <a:xfrm>
            <a:off x="8867775" y="1044575"/>
            <a:ext cx="36513" cy="36513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427" name="3488 Elipse">
            <a:extLst>
              <a:ext uri="{FF2B5EF4-FFF2-40B4-BE49-F238E27FC236}">
                <a16:creationId xmlns:a16="http://schemas.microsoft.com/office/drawing/2014/main" id="{BE64AE78-7F88-4E52-B3CB-A5F66D5A6F3E}"/>
              </a:ext>
            </a:extLst>
          </p:cNvPr>
          <p:cNvSpPr>
            <a:spLocks noChangeAspect="1"/>
          </p:cNvSpPr>
          <p:nvPr/>
        </p:nvSpPr>
        <p:spPr bwMode="auto">
          <a:xfrm>
            <a:off x="8888413" y="728663"/>
            <a:ext cx="36512" cy="34925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428" name="3489 Elipse">
            <a:extLst>
              <a:ext uri="{FF2B5EF4-FFF2-40B4-BE49-F238E27FC236}">
                <a16:creationId xmlns:a16="http://schemas.microsoft.com/office/drawing/2014/main" id="{7D5D517F-D56C-406C-9906-F2E8FC13318B}"/>
              </a:ext>
            </a:extLst>
          </p:cNvPr>
          <p:cNvSpPr>
            <a:spLocks noChangeAspect="1"/>
          </p:cNvSpPr>
          <p:nvPr/>
        </p:nvSpPr>
        <p:spPr bwMode="auto">
          <a:xfrm>
            <a:off x="8858250" y="692150"/>
            <a:ext cx="36513" cy="36513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429" name="3490 Elipse">
            <a:extLst>
              <a:ext uri="{FF2B5EF4-FFF2-40B4-BE49-F238E27FC236}">
                <a16:creationId xmlns:a16="http://schemas.microsoft.com/office/drawing/2014/main" id="{34A0562D-6A59-4EA6-BFC6-A2F1474E5019}"/>
              </a:ext>
            </a:extLst>
          </p:cNvPr>
          <p:cNvSpPr>
            <a:spLocks noChangeAspect="1"/>
          </p:cNvSpPr>
          <p:nvPr/>
        </p:nvSpPr>
        <p:spPr bwMode="auto">
          <a:xfrm>
            <a:off x="8858250" y="749300"/>
            <a:ext cx="36513" cy="36513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430" name="3491 Elipse">
            <a:extLst>
              <a:ext uri="{FF2B5EF4-FFF2-40B4-BE49-F238E27FC236}">
                <a16:creationId xmlns:a16="http://schemas.microsoft.com/office/drawing/2014/main" id="{A3855CFA-B818-4DDF-8DAF-2F7C87072FED}"/>
              </a:ext>
            </a:extLst>
          </p:cNvPr>
          <p:cNvSpPr>
            <a:spLocks noChangeAspect="1"/>
          </p:cNvSpPr>
          <p:nvPr/>
        </p:nvSpPr>
        <p:spPr bwMode="auto">
          <a:xfrm>
            <a:off x="9040813" y="881063"/>
            <a:ext cx="36512" cy="34925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431" name="3492 Elipse">
            <a:extLst>
              <a:ext uri="{FF2B5EF4-FFF2-40B4-BE49-F238E27FC236}">
                <a16:creationId xmlns:a16="http://schemas.microsoft.com/office/drawing/2014/main" id="{D6043F19-6AA7-40BA-9541-AB2BCFB5ABF2}"/>
              </a:ext>
            </a:extLst>
          </p:cNvPr>
          <p:cNvSpPr>
            <a:spLocks noChangeAspect="1"/>
          </p:cNvSpPr>
          <p:nvPr/>
        </p:nvSpPr>
        <p:spPr bwMode="auto">
          <a:xfrm>
            <a:off x="9010650" y="844550"/>
            <a:ext cx="36513" cy="36513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432" name="3493 Elipse">
            <a:extLst>
              <a:ext uri="{FF2B5EF4-FFF2-40B4-BE49-F238E27FC236}">
                <a16:creationId xmlns:a16="http://schemas.microsoft.com/office/drawing/2014/main" id="{C36C76D9-F7FC-4F8D-A209-31F48A086CD9}"/>
              </a:ext>
            </a:extLst>
          </p:cNvPr>
          <p:cNvSpPr>
            <a:spLocks noChangeAspect="1"/>
          </p:cNvSpPr>
          <p:nvPr/>
        </p:nvSpPr>
        <p:spPr bwMode="auto">
          <a:xfrm>
            <a:off x="9010650" y="901700"/>
            <a:ext cx="36513" cy="36513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433" name="3494 Elipse">
            <a:extLst>
              <a:ext uri="{FF2B5EF4-FFF2-40B4-BE49-F238E27FC236}">
                <a16:creationId xmlns:a16="http://schemas.microsoft.com/office/drawing/2014/main" id="{3FE6B6D4-2FCF-4BFD-81AF-7087BE829C9F}"/>
              </a:ext>
            </a:extLst>
          </p:cNvPr>
          <p:cNvSpPr>
            <a:spLocks noChangeAspect="1"/>
          </p:cNvSpPr>
          <p:nvPr/>
        </p:nvSpPr>
        <p:spPr bwMode="auto">
          <a:xfrm>
            <a:off x="8959850" y="1033463"/>
            <a:ext cx="36513" cy="34925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434" name="3495 Elipse">
            <a:extLst>
              <a:ext uri="{FF2B5EF4-FFF2-40B4-BE49-F238E27FC236}">
                <a16:creationId xmlns:a16="http://schemas.microsoft.com/office/drawing/2014/main" id="{FD311F22-58B3-4F52-B4FC-6783F7C4F358}"/>
              </a:ext>
            </a:extLst>
          </p:cNvPr>
          <p:cNvSpPr>
            <a:spLocks noChangeAspect="1"/>
          </p:cNvSpPr>
          <p:nvPr/>
        </p:nvSpPr>
        <p:spPr bwMode="auto">
          <a:xfrm>
            <a:off x="8929688" y="996950"/>
            <a:ext cx="36512" cy="36513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435" name="3496 Elipse">
            <a:extLst>
              <a:ext uri="{FF2B5EF4-FFF2-40B4-BE49-F238E27FC236}">
                <a16:creationId xmlns:a16="http://schemas.microsoft.com/office/drawing/2014/main" id="{CAAA93CF-6958-4629-8344-D892F7ABEA79}"/>
              </a:ext>
            </a:extLst>
          </p:cNvPr>
          <p:cNvSpPr>
            <a:spLocks noChangeAspect="1"/>
          </p:cNvSpPr>
          <p:nvPr/>
        </p:nvSpPr>
        <p:spPr bwMode="auto">
          <a:xfrm>
            <a:off x="8929688" y="1054100"/>
            <a:ext cx="36512" cy="36513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436" name="3497 Elipse">
            <a:extLst>
              <a:ext uri="{FF2B5EF4-FFF2-40B4-BE49-F238E27FC236}">
                <a16:creationId xmlns:a16="http://schemas.microsoft.com/office/drawing/2014/main" id="{AD44BD23-BCAA-4122-A4D8-2F84F84DE11C}"/>
              </a:ext>
            </a:extLst>
          </p:cNvPr>
          <p:cNvSpPr>
            <a:spLocks noChangeAspect="1"/>
          </p:cNvSpPr>
          <p:nvPr/>
        </p:nvSpPr>
        <p:spPr bwMode="auto">
          <a:xfrm>
            <a:off x="9112250" y="963613"/>
            <a:ext cx="36513" cy="36512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437" name="3498 Elipse">
            <a:extLst>
              <a:ext uri="{FF2B5EF4-FFF2-40B4-BE49-F238E27FC236}">
                <a16:creationId xmlns:a16="http://schemas.microsoft.com/office/drawing/2014/main" id="{2EA95C12-2D92-4EEE-8C37-A0E3CC4B531A}"/>
              </a:ext>
            </a:extLst>
          </p:cNvPr>
          <p:cNvSpPr>
            <a:spLocks noChangeAspect="1"/>
          </p:cNvSpPr>
          <p:nvPr/>
        </p:nvSpPr>
        <p:spPr bwMode="auto">
          <a:xfrm>
            <a:off x="9082088" y="928688"/>
            <a:ext cx="36512" cy="34925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438" name="3499 Elipse">
            <a:extLst>
              <a:ext uri="{FF2B5EF4-FFF2-40B4-BE49-F238E27FC236}">
                <a16:creationId xmlns:a16="http://schemas.microsoft.com/office/drawing/2014/main" id="{94678648-6057-439A-841E-02961E6BF2DD}"/>
              </a:ext>
            </a:extLst>
          </p:cNvPr>
          <p:cNvSpPr>
            <a:spLocks noChangeAspect="1"/>
          </p:cNvSpPr>
          <p:nvPr/>
        </p:nvSpPr>
        <p:spPr bwMode="auto">
          <a:xfrm>
            <a:off x="9082088" y="985838"/>
            <a:ext cx="36512" cy="36512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439" name="3500 Elipse">
            <a:extLst>
              <a:ext uri="{FF2B5EF4-FFF2-40B4-BE49-F238E27FC236}">
                <a16:creationId xmlns:a16="http://schemas.microsoft.com/office/drawing/2014/main" id="{7F595489-E825-472E-BF6B-51FAC2AA9EED}"/>
              </a:ext>
            </a:extLst>
          </p:cNvPr>
          <p:cNvSpPr>
            <a:spLocks noChangeAspect="1"/>
          </p:cNvSpPr>
          <p:nvPr/>
        </p:nvSpPr>
        <p:spPr bwMode="auto">
          <a:xfrm>
            <a:off x="9264650" y="963613"/>
            <a:ext cx="36513" cy="36512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440" name="3501 Elipse">
            <a:extLst>
              <a:ext uri="{FF2B5EF4-FFF2-40B4-BE49-F238E27FC236}">
                <a16:creationId xmlns:a16="http://schemas.microsoft.com/office/drawing/2014/main" id="{7AC89AA4-1FDD-41CA-90A9-D3A4EED48C43}"/>
              </a:ext>
            </a:extLst>
          </p:cNvPr>
          <p:cNvSpPr>
            <a:spLocks noChangeAspect="1"/>
          </p:cNvSpPr>
          <p:nvPr/>
        </p:nvSpPr>
        <p:spPr bwMode="auto">
          <a:xfrm>
            <a:off x="9234488" y="928688"/>
            <a:ext cx="36512" cy="34925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441" name="3502 Elipse">
            <a:extLst>
              <a:ext uri="{FF2B5EF4-FFF2-40B4-BE49-F238E27FC236}">
                <a16:creationId xmlns:a16="http://schemas.microsoft.com/office/drawing/2014/main" id="{B8EA1E82-326C-4BB4-9AA5-4E399A3FD073}"/>
              </a:ext>
            </a:extLst>
          </p:cNvPr>
          <p:cNvSpPr>
            <a:spLocks noChangeAspect="1"/>
          </p:cNvSpPr>
          <p:nvPr/>
        </p:nvSpPr>
        <p:spPr bwMode="auto">
          <a:xfrm>
            <a:off x="9234488" y="985838"/>
            <a:ext cx="36512" cy="36512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442" name="3503 Elipse">
            <a:extLst>
              <a:ext uri="{FF2B5EF4-FFF2-40B4-BE49-F238E27FC236}">
                <a16:creationId xmlns:a16="http://schemas.microsoft.com/office/drawing/2014/main" id="{3D64F6E0-6D17-435D-8CCE-C50D43F8ECA5}"/>
              </a:ext>
            </a:extLst>
          </p:cNvPr>
          <p:cNvSpPr>
            <a:spLocks noChangeAspect="1"/>
          </p:cNvSpPr>
          <p:nvPr/>
        </p:nvSpPr>
        <p:spPr bwMode="auto">
          <a:xfrm>
            <a:off x="9031288" y="1014413"/>
            <a:ext cx="36512" cy="34925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443" name="3504 Elipse">
            <a:extLst>
              <a:ext uri="{FF2B5EF4-FFF2-40B4-BE49-F238E27FC236}">
                <a16:creationId xmlns:a16="http://schemas.microsoft.com/office/drawing/2014/main" id="{37CD54E9-99B7-439F-983E-0758CD73580F}"/>
              </a:ext>
            </a:extLst>
          </p:cNvPr>
          <p:cNvSpPr>
            <a:spLocks noChangeAspect="1"/>
          </p:cNvSpPr>
          <p:nvPr/>
        </p:nvSpPr>
        <p:spPr bwMode="auto">
          <a:xfrm>
            <a:off x="9001125" y="977900"/>
            <a:ext cx="36513" cy="36513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444" name="3505 Elipse">
            <a:extLst>
              <a:ext uri="{FF2B5EF4-FFF2-40B4-BE49-F238E27FC236}">
                <a16:creationId xmlns:a16="http://schemas.microsoft.com/office/drawing/2014/main" id="{D73B09B5-5E47-400D-82D3-20DDA9F3D9F5}"/>
              </a:ext>
            </a:extLst>
          </p:cNvPr>
          <p:cNvSpPr>
            <a:spLocks noChangeAspect="1"/>
          </p:cNvSpPr>
          <p:nvPr/>
        </p:nvSpPr>
        <p:spPr bwMode="auto">
          <a:xfrm>
            <a:off x="9001125" y="1035050"/>
            <a:ext cx="36513" cy="36513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445" name="3506 Elipse">
            <a:extLst>
              <a:ext uri="{FF2B5EF4-FFF2-40B4-BE49-F238E27FC236}">
                <a16:creationId xmlns:a16="http://schemas.microsoft.com/office/drawing/2014/main" id="{F1841298-03DE-4211-9C1C-D17119EBB05E}"/>
              </a:ext>
            </a:extLst>
          </p:cNvPr>
          <p:cNvSpPr>
            <a:spLocks noChangeAspect="1"/>
          </p:cNvSpPr>
          <p:nvPr/>
        </p:nvSpPr>
        <p:spPr bwMode="auto">
          <a:xfrm>
            <a:off x="9031288" y="1166813"/>
            <a:ext cx="36512" cy="34925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446" name="3507 Elipse">
            <a:extLst>
              <a:ext uri="{FF2B5EF4-FFF2-40B4-BE49-F238E27FC236}">
                <a16:creationId xmlns:a16="http://schemas.microsoft.com/office/drawing/2014/main" id="{E16C4B6F-6DFE-4465-B953-58D296CB225B}"/>
              </a:ext>
            </a:extLst>
          </p:cNvPr>
          <p:cNvSpPr>
            <a:spLocks noChangeAspect="1"/>
          </p:cNvSpPr>
          <p:nvPr/>
        </p:nvSpPr>
        <p:spPr bwMode="auto">
          <a:xfrm>
            <a:off x="9001125" y="1130300"/>
            <a:ext cx="36513" cy="36513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447" name="3508 Elipse">
            <a:extLst>
              <a:ext uri="{FF2B5EF4-FFF2-40B4-BE49-F238E27FC236}">
                <a16:creationId xmlns:a16="http://schemas.microsoft.com/office/drawing/2014/main" id="{AE0CC2EF-A133-4C97-9DA1-5BA3B24CFDE2}"/>
              </a:ext>
            </a:extLst>
          </p:cNvPr>
          <p:cNvSpPr>
            <a:spLocks noChangeAspect="1"/>
          </p:cNvSpPr>
          <p:nvPr/>
        </p:nvSpPr>
        <p:spPr bwMode="auto">
          <a:xfrm>
            <a:off x="9001125" y="1187450"/>
            <a:ext cx="36513" cy="36513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448" name="3509 Elipse">
            <a:extLst>
              <a:ext uri="{FF2B5EF4-FFF2-40B4-BE49-F238E27FC236}">
                <a16:creationId xmlns:a16="http://schemas.microsoft.com/office/drawing/2014/main" id="{BC34E7C8-639B-46DF-A905-947A13541E17}"/>
              </a:ext>
            </a:extLst>
          </p:cNvPr>
          <p:cNvSpPr>
            <a:spLocks noChangeAspect="1"/>
          </p:cNvSpPr>
          <p:nvPr/>
        </p:nvSpPr>
        <p:spPr bwMode="auto">
          <a:xfrm>
            <a:off x="8745538" y="749300"/>
            <a:ext cx="36512" cy="36513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449" name="3510 Elipse">
            <a:extLst>
              <a:ext uri="{FF2B5EF4-FFF2-40B4-BE49-F238E27FC236}">
                <a16:creationId xmlns:a16="http://schemas.microsoft.com/office/drawing/2014/main" id="{38CFF9BB-C6AD-4752-A138-66B414B0B519}"/>
              </a:ext>
            </a:extLst>
          </p:cNvPr>
          <p:cNvSpPr>
            <a:spLocks noChangeAspect="1"/>
          </p:cNvSpPr>
          <p:nvPr/>
        </p:nvSpPr>
        <p:spPr bwMode="auto">
          <a:xfrm>
            <a:off x="8715375" y="714375"/>
            <a:ext cx="36513" cy="34925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450" name="3511 Elipse">
            <a:extLst>
              <a:ext uri="{FF2B5EF4-FFF2-40B4-BE49-F238E27FC236}">
                <a16:creationId xmlns:a16="http://schemas.microsoft.com/office/drawing/2014/main" id="{1642F60A-D25C-4702-ACEF-589EA9A0A629}"/>
              </a:ext>
            </a:extLst>
          </p:cNvPr>
          <p:cNvSpPr>
            <a:spLocks noChangeAspect="1"/>
          </p:cNvSpPr>
          <p:nvPr/>
        </p:nvSpPr>
        <p:spPr bwMode="auto">
          <a:xfrm>
            <a:off x="8715375" y="771525"/>
            <a:ext cx="36513" cy="36513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451" name="3512 Elipse">
            <a:extLst>
              <a:ext uri="{FF2B5EF4-FFF2-40B4-BE49-F238E27FC236}">
                <a16:creationId xmlns:a16="http://schemas.microsoft.com/office/drawing/2014/main" id="{643DBED5-EE97-4E4B-B7A2-AD09D0BC5465}"/>
              </a:ext>
            </a:extLst>
          </p:cNvPr>
          <p:cNvSpPr>
            <a:spLocks noChangeAspect="1"/>
          </p:cNvSpPr>
          <p:nvPr/>
        </p:nvSpPr>
        <p:spPr bwMode="auto">
          <a:xfrm>
            <a:off x="8897938" y="901700"/>
            <a:ext cx="36512" cy="36513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452" name="3513 Elipse">
            <a:extLst>
              <a:ext uri="{FF2B5EF4-FFF2-40B4-BE49-F238E27FC236}">
                <a16:creationId xmlns:a16="http://schemas.microsoft.com/office/drawing/2014/main" id="{BDBD2FC5-4331-48D1-8288-94F5C7F29DDF}"/>
              </a:ext>
            </a:extLst>
          </p:cNvPr>
          <p:cNvSpPr>
            <a:spLocks noChangeAspect="1"/>
          </p:cNvSpPr>
          <p:nvPr/>
        </p:nvSpPr>
        <p:spPr bwMode="auto">
          <a:xfrm>
            <a:off x="8867775" y="866775"/>
            <a:ext cx="36513" cy="34925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453" name="3514 Elipse">
            <a:extLst>
              <a:ext uri="{FF2B5EF4-FFF2-40B4-BE49-F238E27FC236}">
                <a16:creationId xmlns:a16="http://schemas.microsoft.com/office/drawing/2014/main" id="{0C8C55B2-FFDD-4C36-A67C-99E0678BEAA9}"/>
              </a:ext>
            </a:extLst>
          </p:cNvPr>
          <p:cNvSpPr>
            <a:spLocks noChangeAspect="1"/>
          </p:cNvSpPr>
          <p:nvPr/>
        </p:nvSpPr>
        <p:spPr bwMode="auto">
          <a:xfrm>
            <a:off x="8867775" y="923925"/>
            <a:ext cx="36513" cy="36513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454" name="3515 Elipse">
            <a:extLst>
              <a:ext uri="{FF2B5EF4-FFF2-40B4-BE49-F238E27FC236}">
                <a16:creationId xmlns:a16="http://schemas.microsoft.com/office/drawing/2014/main" id="{6039E156-D369-4645-8A39-51353A935A5B}"/>
              </a:ext>
            </a:extLst>
          </p:cNvPr>
          <p:cNvSpPr>
            <a:spLocks noChangeAspect="1"/>
          </p:cNvSpPr>
          <p:nvPr/>
        </p:nvSpPr>
        <p:spPr bwMode="auto">
          <a:xfrm>
            <a:off x="8888413" y="800100"/>
            <a:ext cx="36512" cy="34925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455" name="3516 Elipse">
            <a:extLst>
              <a:ext uri="{FF2B5EF4-FFF2-40B4-BE49-F238E27FC236}">
                <a16:creationId xmlns:a16="http://schemas.microsoft.com/office/drawing/2014/main" id="{C7A4C82D-9671-4DF6-A2DA-791CF69A13FD}"/>
              </a:ext>
            </a:extLst>
          </p:cNvPr>
          <p:cNvSpPr>
            <a:spLocks noChangeAspect="1"/>
          </p:cNvSpPr>
          <p:nvPr/>
        </p:nvSpPr>
        <p:spPr bwMode="auto">
          <a:xfrm>
            <a:off x="8858250" y="763588"/>
            <a:ext cx="36513" cy="36512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456" name="3517 Elipse">
            <a:extLst>
              <a:ext uri="{FF2B5EF4-FFF2-40B4-BE49-F238E27FC236}">
                <a16:creationId xmlns:a16="http://schemas.microsoft.com/office/drawing/2014/main" id="{35BA9EB0-6394-4D8E-9F33-E204DD0159CF}"/>
              </a:ext>
            </a:extLst>
          </p:cNvPr>
          <p:cNvSpPr>
            <a:spLocks noChangeAspect="1"/>
          </p:cNvSpPr>
          <p:nvPr/>
        </p:nvSpPr>
        <p:spPr bwMode="auto">
          <a:xfrm>
            <a:off x="8858250" y="820738"/>
            <a:ext cx="36513" cy="36512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457" name="3518 Elipse">
            <a:extLst>
              <a:ext uri="{FF2B5EF4-FFF2-40B4-BE49-F238E27FC236}">
                <a16:creationId xmlns:a16="http://schemas.microsoft.com/office/drawing/2014/main" id="{16A0C6AC-A2BA-47E3-8911-EF6731B80FFF}"/>
              </a:ext>
            </a:extLst>
          </p:cNvPr>
          <p:cNvSpPr>
            <a:spLocks noChangeAspect="1"/>
          </p:cNvSpPr>
          <p:nvPr/>
        </p:nvSpPr>
        <p:spPr bwMode="auto">
          <a:xfrm>
            <a:off x="9040813" y="952500"/>
            <a:ext cx="36512" cy="34925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458" name="3519 Elipse">
            <a:extLst>
              <a:ext uri="{FF2B5EF4-FFF2-40B4-BE49-F238E27FC236}">
                <a16:creationId xmlns:a16="http://schemas.microsoft.com/office/drawing/2014/main" id="{6E831396-7210-4A1C-8A28-5FA556418ECE}"/>
              </a:ext>
            </a:extLst>
          </p:cNvPr>
          <p:cNvSpPr>
            <a:spLocks noChangeAspect="1"/>
          </p:cNvSpPr>
          <p:nvPr/>
        </p:nvSpPr>
        <p:spPr bwMode="auto">
          <a:xfrm>
            <a:off x="9010650" y="915988"/>
            <a:ext cx="36513" cy="36512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459" name="3520 Elipse">
            <a:extLst>
              <a:ext uri="{FF2B5EF4-FFF2-40B4-BE49-F238E27FC236}">
                <a16:creationId xmlns:a16="http://schemas.microsoft.com/office/drawing/2014/main" id="{3FB72AEA-9E69-4C3D-9D75-478634894D6F}"/>
              </a:ext>
            </a:extLst>
          </p:cNvPr>
          <p:cNvSpPr>
            <a:spLocks noChangeAspect="1"/>
          </p:cNvSpPr>
          <p:nvPr/>
        </p:nvSpPr>
        <p:spPr bwMode="auto">
          <a:xfrm>
            <a:off x="9010650" y="973138"/>
            <a:ext cx="36513" cy="36512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460" name="3521 Elipse">
            <a:extLst>
              <a:ext uri="{FF2B5EF4-FFF2-40B4-BE49-F238E27FC236}">
                <a16:creationId xmlns:a16="http://schemas.microsoft.com/office/drawing/2014/main" id="{D671DC93-514D-46C7-84EE-B9331FB992DA}"/>
              </a:ext>
            </a:extLst>
          </p:cNvPr>
          <p:cNvSpPr>
            <a:spLocks noChangeAspect="1"/>
          </p:cNvSpPr>
          <p:nvPr/>
        </p:nvSpPr>
        <p:spPr bwMode="auto">
          <a:xfrm>
            <a:off x="9031288" y="749300"/>
            <a:ext cx="36512" cy="36513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461" name="3522 Elipse">
            <a:extLst>
              <a:ext uri="{FF2B5EF4-FFF2-40B4-BE49-F238E27FC236}">
                <a16:creationId xmlns:a16="http://schemas.microsoft.com/office/drawing/2014/main" id="{5D8B38A0-12BE-43F0-A36D-E1CACE59615E}"/>
              </a:ext>
            </a:extLst>
          </p:cNvPr>
          <p:cNvSpPr>
            <a:spLocks noChangeAspect="1"/>
          </p:cNvSpPr>
          <p:nvPr/>
        </p:nvSpPr>
        <p:spPr bwMode="auto">
          <a:xfrm>
            <a:off x="9001125" y="714375"/>
            <a:ext cx="36513" cy="34925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462" name="3523 Elipse">
            <a:extLst>
              <a:ext uri="{FF2B5EF4-FFF2-40B4-BE49-F238E27FC236}">
                <a16:creationId xmlns:a16="http://schemas.microsoft.com/office/drawing/2014/main" id="{72AE6242-6616-4F72-94E0-434FB079774B}"/>
              </a:ext>
            </a:extLst>
          </p:cNvPr>
          <p:cNvSpPr>
            <a:spLocks noChangeAspect="1"/>
          </p:cNvSpPr>
          <p:nvPr/>
        </p:nvSpPr>
        <p:spPr bwMode="auto">
          <a:xfrm>
            <a:off x="9001125" y="771525"/>
            <a:ext cx="36513" cy="36513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463" name="3524 Elipse">
            <a:extLst>
              <a:ext uri="{FF2B5EF4-FFF2-40B4-BE49-F238E27FC236}">
                <a16:creationId xmlns:a16="http://schemas.microsoft.com/office/drawing/2014/main" id="{B6EA312B-7360-4889-B4FD-45195C12F19A}"/>
              </a:ext>
            </a:extLst>
          </p:cNvPr>
          <p:cNvSpPr>
            <a:spLocks noChangeAspect="1"/>
          </p:cNvSpPr>
          <p:nvPr/>
        </p:nvSpPr>
        <p:spPr bwMode="auto">
          <a:xfrm>
            <a:off x="9183688" y="901700"/>
            <a:ext cx="36512" cy="36513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464" name="3525 Elipse">
            <a:extLst>
              <a:ext uri="{FF2B5EF4-FFF2-40B4-BE49-F238E27FC236}">
                <a16:creationId xmlns:a16="http://schemas.microsoft.com/office/drawing/2014/main" id="{8CB1A101-3F11-4428-9344-CC535E8AE4B9}"/>
              </a:ext>
            </a:extLst>
          </p:cNvPr>
          <p:cNvSpPr>
            <a:spLocks noChangeAspect="1"/>
          </p:cNvSpPr>
          <p:nvPr/>
        </p:nvSpPr>
        <p:spPr bwMode="auto">
          <a:xfrm>
            <a:off x="9153525" y="866775"/>
            <a:ext cx="36513" cy="34925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465" name="3526 Elipse">
            <a:extLst>
              <a:ext uri="{FF2B5EF4-FFF2-40B4-BE49-F238E27FC236}">
                <a16:creationId xmlns:a16="http://schemas.microsoft.com/office/drawing/2014/main" id="{1C5FC350-3440-4301-B587-3FA305D3BF3D}"/>
              </a:ext>
            </a:extLst>
          </p:cNvPr>
          <p:cNvSpPr>
            <a:spLocks noChangeAspect="1"/>
          </p:cNvSpPr>
          <p:nvPr/>
        </p:nvSpPr>
        <p:spPr bwMode="auto">
          <a:xfrm>
            <a:off x="9153525" y="923925"/>
            <a:ext cx="36513" cy="36513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466" name="3527 Elipse">
            <a:extLst>
              <a:ext uri="{FF2B5EF4-FFF2-40B4-BE49-F238E27FC236}">
                <a16:creationId xmlns:a16="http://schemas.microsoft.com/office/drawing/2014/main" id="{AE51B58C-6CC3-409A-BB71-ACAEF802743D}"/>
              </a:ext>
            </a:extLst>
          </p:cNvPr>
          <p:cNvSpPr>
            <a:spLocks noChangeAspect="1"/>
          </p:cNvSpPr>
          <p:nvPr/>
        </p:nvSpPr>
        <p:spPr bwMode="auto">
          <a:xfrm>
            <a:off x="9245600" y="1014413"/>
            <a:ext cx="36513" cy="34925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467" name="3528 Elipse">
            <a:extLst>
              <a:ext uri="{FF2B5EF4-FFF2-40B4-BE49-F238E27FC236}">
                <a16:creationId xmlns:a16="http://schemas.microsoft.com/office/drawing/2014/main" id="{0ECCA34A-B5D4-443F-AA75-469040193A64}"/>
              </a:ext>
            </a:extLst>
          </p:cNvPr>
          <p:cNvSpPr>
            <a:spLocks noChangeAspect="1"/>
          </p:cNvSpPr>
          <p:nvPr/>
        </p:nvSpPr>
        <p:spPr bwMode="auto">
          <a:xfrm>
            <a:off x="9215438" y="977900"/>
            <a:ext cx="36512" cy="36513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468" name="3529 Elipse">
            <a:extLst>
              <a:ext uri="{FF2B5EF4-FFF2-40B4-BE49-F238E27FC236}">
                <a16:creationId xmlns:a16="http://schemas.microsoft.com/office/drawing/2014/main" id="{B9BF0CDF-C542-4820-946C-9A1C0BD5E71A}"/>
              </a:ext>
            </a:extLst>
          </p:cNvPr>
          <p:cNvSpPr>
            <a:spLocks noChangeAspect="1"/>
          </p:cNvSpPr>
          <p:nvPr/>
        </p:nvSpPr>
        <p:spPr bwMode="auto">
          <a:xfrm>
            <a:off x="9215438" y="1035050"/>
            <a:ext cx="36512" cy="36513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469" name="3530 Elipse">
            <a:extLst>
              <a:ext uri="{FF2B5EF4-FFF2-40B4-BE49-F238E27FC236}">
                <a16:creationId xmlns:a16="http://schemas.microsoft.com/office/drawing/2014/main" id="{8FB0A9B1-E906-48FF-A087-A212D0D54BB5}"/>
              </a:ext>
            </a:extLst>
          </p:cNvPr>
          <p:cNvSpPr>
            <a:spLocks noChangeAspect="1"/>
          </p:cNvSpPr>
          <p:nvPr/>
        </p:nvSpPr>
        <p:spPr bwMode="auto">
          <a:xfrm>
            <a:off x="8816975" y="585788"/>
            <a:ext cx="36513" cy="34925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470" name="3531 Elipse">
            <a:extLst>
              <a:ext uri="{FF2B5EF4-FFF2-40B4-BE49-F238E27FC236}">
                <a16:creationId xmlns:a16="http://schemas.microsoft.com/office/drawing/2014/main" id="{DF3C6752-1D37-4DA3-8437-F4B52DA1D7EB}"/>
              </a:ext>
            </a:extLst>
          </p:cNvPr>
          <p:cNvSpPr>
            <a:spLocks noChangeAspect="1"/>
          </p:cNvSpPr>
          <p:nvPr/>
        </p:nvSpPr>
        <p:spPr bwMode="auto">
          <a:xfrm>
            <a:off x="8786813" y="549275"/>
            <a:ext cx="36512" cy="36513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471" name="3532 Elipse">
            <a:extLst>
              <a:ext uri="{FF2B5EF4-FFF2-40B4-BE49-F238E27FC236}">
                <a16:creationId xmlns:a16="http://schemas.microsoft.com/office/drawing/2014/main" id="{52AA02A9-381B-409C-9399-C5C1B51BFCA7}"/>
              </a:ext>
            </a:extLst>
          </p:cNvPr>
          <p:cNvSpPr>
            <a:spLocks noChangeAspect="1"/>
          </p:cNvSpPr>
          <p:nvPr/>
        </p:nvSpPr>
        <p:spPr bwMode="auto">
          <a:xfrm>
            <a:off x="8786813" y="606425"/>
            <a:ext cx="36512" cy="36513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472" name="3533 Elipse">
            <a:extLst>
              <a:ext uri="{FF2B5EF4-FFF2-40B4-BE49-F238E27FC236}">
                <a16:creationId xmlns:a16="http://schemas.microsoft.com/office/drawing/2014/main" id="{9B70F183-7342-4B39-8085-E39DF97468FA}"/>
              </a:ext>
            </a:extLst>
          </p:cNvPr>
          <p:cNvSpPr>
            <a:spLocks noChangeAspect="1"/>
          </p:cNvSpPr>
          <p:nvPr/>
        </p:nvSpPr>
        <p:spPr bwMode="auto">
          <a:xfrm>
            <a:off x="8969375" y="738188"/>
            <a:ext cx="36513" cy="34925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473" name="3534 Elipse">
            <a:extLst>
              <a:ext uri="{FF2B5EF4-FFF2-40B4-BE49-F238E27FC236}">
                <a16:creationId xmlns:a16="http://schemas.microsoft.com/office/drawing/2014/main" id="{9B8EE243-2C3B-46F4-B9EC-0196AC3F3E92}"/>
              </a:ext>
            </a:extLst>
          </p:cNvPr>
          <p:cNvSpPr>
            <a:spLocks noChangeAspect="1"/>
          </p:cNvSpPr>
          <p:nvPr/>
        </p:nvSpPr>
        <p:spPr bwMode="auto">
          <a:xfrm>
            <a:off x="8939213" y="701675"/>
            <a:ext cx="36512" cy="36513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474" name="3535 Elipse">
            <a:extLst>
              <a:ext uri="{FF2B5EF4-FFF2-40B4-BE49-F238E27FC236}">
                <a16:creationId xmlns:a16="http://schemas.microsoft.com/office/drawing/2014/main" id="{DD652174-27F2-4658-BD28-F39B022582FF}"/>
              </a:ext>
            </a:extLst>
          </p:cNvPr>
          <p:cNvSpPr>
            <a:spLocks noChangeAspect="1"/>
          </p:cNvSpPr>
          <p:nvPr/>
        </p:nvSpPr>
        <p:spPr bwMode="auto">
          <a:xfrm>
            <a:off x="8939213" y="758825"/>
            <a:ext cx="36512" cy="36513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475" name="3536 Elipse">
            <a:extLst>
              <a:ext uri="{FF2B5EF4-FFF2-40B4-BE49-F238E27FC236}">
                <a16:creationId xmlns:a16="http://schemas.microsoft.com/office/drawing/2014/main" id="{BD66E6C6-C71A-404A-91CC-7FC0B8B575A0}"/>
              </a:ext>
            </a:extLst>
          </p:cNvPr>
          <p:cNvSpPr>
            <a:spLocks noChangeAspect="1"/>
          </p:cNvSpPr>
          <p:nvPr/>
        </p:nvSpPr>
        <p:spPr bwMode="auto">
          <a:xfrm>
            <a:off x="8816975" y="463550"/>
            <a:ext cx="36513" cy="36513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476" name="3537 Elipse">
            <a:extLst>
              <a:ext uri="{FF2B5EF4-FFF2-40B4-BE49-F238E27FC236}">
                <a16:creationId xmlns:a16="http://schemas.microsoft.com/office/drawing/2014/main" id="{8A2CD5C1-43DF-4CEF-9333-1428CD649107}"/>
              </a:ext>
            </a:extLst>
          </p:cNvPr>
          <p:cNvSpPr>
            <a:spLocks noChangeAspect="1"/>
          </p:cNvSpPr>
          <p:nvPr/>
        </p:nvSpPr>
        <p:spPr bwMode="auto">
          <a:xfrm>
            <a:off x="8786813" y="428625"/>
            <a:ext cx="36512" cy="34925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477" name="3538 Elipse">
            <a:extLst>
              <a:ext uri="{FF2B5EF4-FFF2-40B4-BE49-F238E27FC236}">
                <a16:creationId xmlns:a16="http://schemas.microsoft.com/office/drawing/2014/main" id="{B6ABB2C1-98F1-495A-AF6C-4BD35E48A6B3}"/>
              </a:ext>
            </a:extLst>
          </p:cNvPr>
          <p:cNvSpPr>
            <a:spLocks noChangeAspect="1"/>
          </p:cNvSpPr>
          <p:nvPr/>
        </p:nvSpPr>
        <p:spPr bwMode="auto">
          <a:xfrm>
            <a:off x="8786813" y="485775"/>
            <a:ext cx="36512" cy="36513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478" name="3539 Elipse">
            <a:extLst>
              <a:ext uri="{FF2B5EF4-FFF2-40B4-BE49-F238E27FC236}">
                <a16:creationId xmlns:a16="http://schemas.microsoft.com/office/drawing/2014/main" id="{C2A407E0-2C36-42B7-801F-C38AA6801EDA}"/>
              </a:ext>
            </a:extLst>
          </p:cNvPr>
          <p:cNvSpPr>
            <a:spLocks noChangeAspect="1"/>
          </p:cNvSpPr>
          <p:nvPr/>
        </p:nvSpPr>
        <p:spPr bwMode="auto">
          <a:xfrm>
            <a:off x="8969375" y="606425"/>
            <a:ext cx="36513" cy="36513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479" name="3540 Elipse">
            <a:extLst>
              <a:ext uri="{FF2B5EF4-FFF2-40B4-BE49-F238E27FC236}">
                <a16:creationId xmlns:a16="http://schemas.microsoft.com/office/drawing/2014/main" id="{9A469D9C-87E5-4722-90A3-39260870E0F0}"/>
              </a:ext>
            </a:extLst>
          </p:cNvPr>
          <p:cNvSpPr>
            <a:spLocks noChangeAspect="1"/>
          </p:cNvSpPr>
          <p:nvPr/>
        </p:nvSpPr>
        <p:spPr bwMode="auto">
          <a:xfrm>
            <a:off x="8939213" y="571500"/>
            <a:ext cx="36512" cy="34925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480" name="3541 Elipse">
            <a:extLst>
              <a:ext uri="{FF2B5EF4-FFF2-40B4-BE49-F238E27FC236}">
                <a16:creationId xmlns:a16="http://schemas.microsoft.com/office/drawing/2014/main" id="{97E16C1B-AD42-497C-8125-EA14E27E4A4B}"/>
              </a:ext>
            </a:extLst>
          </p:cNvPr>
          <p:cNvSpPr>
            <a:spLocks noChangeAspect="1"/>
          </p:cNvSpPr>
          <p:nvPr/>
        </p:nvSpPr>
        <p:spPr bwMode="auto">
          <a:xfrm>
            <a:off x="8939213" y="628650"/>
            <a:ext cx="36512" cy="36513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481" name="3542 Elipse">
            <a:extLst>
              <a:ext uri="{FF2B5EF4-FFF2-40B4-BE49-F238E27FC236}">
                <a16:creationId xmlns:a16="http://schemas.microsoft.com/office/drawing/2014/main" id="{A7D1EF4C-CDB9-415E-BAE1-A944D497702A}"/>
              </a:ext>
            </a:extLst>
          </p:cNvPr>
          <p:cNvSpPr>
            <a:spLocks noChangeAspect="1"/>
          </p:cNvSpPr>
          <p:nvPr/>
        </p:nvSpPr>
        <p:spPr bwMode="auto">
          <a:xfrm>
            <a:off x="9121775" y="758825"/>
            <a:ext cx="36513" cy="36513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482" name="3543 Elipse">
            <a:extLst>
              <a:ext uri="{FF2B5EF4-FFF2-40B4-BE49-F238E27FC236}">
                <a16:creationId xmlns:a16="http://schemas.microsoft.com/office/drawing/2014/main" id="{E15A9166-7EF6-46AE-AC66-0C7E21FC61FC}"/>
              </a:ext>
            </a:extLst>
          </p:cNvPr>
          <p:cNvSpPr>
            <a:spLocks noChangeAspect="1"/>
          </p:cNvSpPr>
          <p:nvPr/>
        </p:nvSpPr>
        <p:spPr bwMode="auto">
          <a:xfrm>
            <a:off x="9091613" y="723900"/>
            <a:ext cx="36512" cy="34925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483" name="3544 Elipse">
            <a:extLst>
              <a:ext uri="{FF2B5EF4-FFF2-40B4-BE49-F238E27FC236}">
                <a16:creationId xmlns:a16="http://schemas.microsoft.com/office/drawing/2014/main" id="{5366B5DA-FD3D-439B-8FEC-6747224F9674}"/>
              </a:ext>
            </a:extLst>
          </p:cNvPr>
          <p:cNvSpPr>
            <a:spLocks noChangeAspect="1"/>
          </p:cNvSpPr>
          <p:nvPr/>
        </p:nvSpPr>
        <p:spPr bwMode="auto">
          <a:xfrm>
            <a:off x="9091613" y="781050"/>
            <a:ext cx="36512" cy="36513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484" name="3545 Elipse">
            <a:extLst>
              <a:ext uri="{FF2B5EF4-FFF2-40B4-BE49-F238E27FC236}">
                <a16:creationId xmlns:a16="http://schemas.microsoft.com/office/drawing/2014/main" id="{4FF8DCD0-7711-442A-A119-DD8E3946B64D}"/>
              </a:ext>
            </a:extLst>
          </p:cNvPr>
          <p:cNvSpPr>
            <a:spLocks noChangeAspect="1"/>
          </p:cNvSpPr>
          <p:nvPr/>
        </p:nvSpPr>
        <p:spPr bwMode="auto">
          <a:xfrm>
            <a:off x="9031288" y="534988"/>
            <a:ext cx="36512" cy="36512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485" name="3546 Elipse">
            <a:extLst>
              <a:ext uri="{FF2B5EF4-FFF2-40B4-BE49-F238E27FC236}">
                <a16:creationId xmlns:a16="http://schemas.microsoft.com/office/drawing/2014/main" id="{177B6206-D147-4798-8A4E-2D1CD559AE31}"/>
              </a:ext>
            </a:extLst>
          </p:cNvPr>
          <p:cNvSpPr>
            <a:spLocks noChangeAspect="1"/>
          </p:cNvSpPr>
          <p:nvPr/>
        </p:nvSpPr>
        <p:spPr bwMode="auto">
          <a:xfrm>
            <a:off x="9001125" y="500063"/>
            <a:ext cx="36513" cy="34925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486" name="3547 Elipse">
            <a:extLst>
              <a:ext uri="{FF2B5EF4-FFF2-40B4-BE49-F238E27FC236}">
                <a16:creationId xmlns:a16="http://schemas.microsoft.com/office/drawing/2014/main" id="{0D2CF80D-8D4D-4EF1-8D94-FFF747A64445}"/>
              </a:ext>
            </a:extLst>
          </p:cNvPr>
          <p:cNvSpPr>
            <a:spLocks noChangeAspect="1"/>
          </p:cNvSpPr>
          <p:nvPr/>
        </p:nvSpPr>
        <p:spPr bwMode="auto">
          <a:xfrm>
            <a:off x="9001125" y="557213"/>
            <a:ext cx="36513" cy="36512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487" name="3548 Elipse">
            <a:extLst>
              <a:ext uri="{FF2B5EF4-FFF2-40B4-BE49-F238E27FC236}">
                <a16:creationId xmlns:a16="http://schemas.microsoft.com/office/drawing/2014/main" id="{B75F1B2B-DFBE-4E1E-B5A6-05A64D2BF81B}"/>
              </a:ext>
            </a:extLst>
          </p:cNvPr>
          <p:cNvSpPr>
            <a:spLocks noChangeAspect="1"/>
          </p:cNvSpPr>
          <p:nvPr/>
        </p:nvSpPr>
        <p:spPr bwMode="auto">
          <a:xfrm>
            <a:off x="9031288" y="687388"/>
            <a:ext cx="36512" cy="36512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488" name="3549 Elipse">
            <a:extLst>
              <a:ext uri="{FF2B5EF4-FFF2-40B4-BE49-F238E27FC236}">
                <a16:creationId xmlns:a16="http://schemas.microsoft.com/office/drawing/2014/main" id="{6CB9B8F8-5B9B-4689-9F22-0C787AC85F64}"/>
              </a:ext>
            </a:extLst>
          </p:cNvPr>
          <p:cNvSpPr>
            <a:spLocks noChangeAspect="1"/>
          </p:cNvSpPr>
          <p:nvPr/>
        </p:nvSpPr>
        <p:spPr bwMode="auto">
          <a:xfrm>
            <a:off x="9001125" y="652463"/>
            <a:ext cx="36513" cy="34925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489" name="3550 Elipse">
            <a:extLst>
              <a:ext uri="{FF2B5EF4-FFF2-40B4-BE49-F238E27FC236}">
                <a16:creationId xmlns:a16="http://schemas.microsoft.com/office/drawing/2014/main" id="{001FA700-E87B-447B-8CB8-549F331519AB}"/>
              </a:ext>
            </a:extLst>
          </p:cNvPr>
          <p:cNvSpPr>
            <a:spLocks noChangeAspect="1"/>
          </p:cNvSpPr>
          <p:nvPr/>
        </p:nvSpPr>
        <p:spPr bwMode="auto">
          <a:xfrm>
            <a:off x="9001125" y="709613"/>
            <a:ext cx="36513" cy="36512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490" name="3551 Elipse">
            <a:extLst>
              <a:ext uri="{FF2B5EF4-FFF2-40B4-BE49-F238E27FC236}">
                <a16:creationId xmlns:a16="http://schemas.microsoft.com/office/drawing/2014/main" id="{90AAEC1B-E272-4C05-BEE9-9555C782E114}"/>
              </a:ext>
            </a:extLst>
          </p:cNvPr>
          <p:cNvSpPr>
            <a:spLocks noChangeAspect="1"/>
          </p:cNvSpPr>
          <p:nvPr/>
        </p:nvSpPr>
        <p:spPr bwMode="auto">
          <a:xfrm>
            <a:off x="9183688" y="839788"/>
            <a:ext cx="36512" cy="36512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491" name="3552 Elipse">
            <a:extLst>
              <a:ext uri="{FF2B5EF4-FFF2-40B4-BE49-F238E27FC236}">
                <a16:creationId xmlns:a16="http://schemas.microsoft.com/office/drawing/2014/main" id="{96016473-34AA-47B1-BC17-AA4E73802510}"/>
              </a:ext>
            </a:extLst>
          </p:cNvPr>
          <p:cNvSpPr>
            <a:spLocks noChangeAspect="1"/>
          </p:cNvSpPr>
          <p:nvPr/>
        </p:nvSpPr>
        <p:spPr bwMode="auto">
          <a:xfrm>
            <a:off x="9153525" y="804863"/>
            <a:ext cx="36513" cy="34925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492" name="3553 Elipse">
            <a:extLst>
              <a:ext uri="{FF2B5EF4-FFF2-40B4-BE49-F238E27FC236}">
                <a16:creationId xmlns:a16="http://schemas.microsoft.com/office/drawing/2014/main" id="{EC3F09EB-110D-41AF-AE24-9D0DBBB5ABCD}"/>
              </a:ext>
            </a:extLst>
          </p:cNvPr>
          <p:cNvSpPr>
            <a:spLocks noChangeAspect="1"/>
          </p:cNvSpPr>
          <p:nvPr/>
        </p:nvSpPr>
        <p:spPr bwMode="auto">
          <a:xfrm>
            <a:off x="9153525" y="862013"/>
            <a:ext cx="36513" cy="36512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493" name="3554 Elipse">
            <a:extLst>
              <a:ext uri="{FF2B5EF4-FFF2-40B4-BE49-F238E27FC236}">
                <a16:creationId xmlns:a16="http://schemas.microsoft.com/office/drawing/2014/main" id="{934E5689-2C60-4048-9E2D-3E72B5742059}"/>
              </a:ext>
            </a:extLst>
          </p:cNvPr>
          <p:cNvSpPr>
            <a:spLocks noChangeAspect="1"/>
          </p:cNvSpPr>
          <p:nvPr/>
        </p:nvSpPr>
        <p:spPr bwMode="auto">
          <a:xfrm>
            <a:off x="9102725" y="534988"/>
            <a:ext cx="36513" cy="36512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494" name="3555 Elipse">
            <a:extLst>
              <a:ext uri="{FF2B5EF4-FFF2-40B4-BE49-F238E27FC236}">
                <a16:creationId xmlns:a16="http://schemas.microsoft.com/office/drawing/2014/main" id="{5949A622-6FD9-498B-B378-00F2B3BC7BE5}"/>
              </a:ext>
            </a:extLst>
          </p:cNvPr>
          <p:cNvSpPr>
            <a:spLocks noChangeAspect="1"/>
          </p:cNvSpPr>
          <p:nvPr/>
        </p:nvSpPr>
        <p:spPr bwMode="auto">
          <a:xfrm>
            <a:off x="9072563" y="500063"/>
            <a:ext cx="36512" cy="34925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495" name="3556 Elipse">
            <a:extLst>
              <a:ext uri="{FF2B5EF4-FFF2-40B4-BE49-F238E27FC236}">
                <a16:creationId xmlns:a16="http://schemas.microsoft.com/office/drawing/2014/main" id="{8A2F3ACA-C59F-4E8C-9175-6F80450EA217}"/>
              </a:ext>
            </a:extLst>
          </p:cNvPr>
          <p:cNvSpPr>
            <a:spLocks noChangeAspect="1"/>
          </p:cNvSpPr>
          <p:nvPr/>
        </p:nvSpPr>
        <p:spPr bwMode="auto">
          <a:xfrm>
            <a:off x="9072563" y="557213"/>
            <a:ext cx="36512" cy="36512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496" name="3557 Elipse">
            <a:extLst>
              <a:ext uri="{FF2B5EF4-FFF2-40B4-BE49-F238E27FC236}">
                <a16:creationId xmlns:a16="http://schemas.microsoft.com/office/drawing/2014/main" id="{5715D9D4-5C62-4E6A-B3B1-60C7A599E09A}"/>
              </a:ext>
            </a:extLst>
          </p:cNvPr>
          <p:cNvSpPr>
            <a:spLocks noChangeAspect="1"/>
          </p:cNvSpPr>
          <p:nvPr/>
        </p:nvSpPr>
        <p:spPr bwMode="auto">
          <a:xfrm>
            <a:off x="9255125" y="687388"/>
            <a:ext cx="36513" cy="36512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497" name="3558 Elipse">
            <a:extLst>
              <a:ext uri="{FF2B5EF4-FFF2-40B4-BE49-F238E27FC236}">
                <a16:creationId xmlns:a16="http://schemas.microsoft.com/office/drawing/2014/main" id="{014DCED5-E877-49FF-B9FE-39E5F3F8277B}"/>
              </a:ext>
            </a:extLst>
          </p:cNvPr>
          <p:cNvSpPr>
            <a:spLocks noChangeAspect="1"/>
          </p:cNvSpPr>
          <p:nvPr/>
        </p:nvSpPr>
        <p:spPr bwMode="auto">
          <a:xfrm>
            <a:off x="9224963" y="652463"/>
            <a:ext cx="36512" cy="34925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498" name="3559 Elipse">
            <a:extLst>
              <a:ext uri="{FF2B5EF4-FFF2-40B4-BE49-F238E27FC236}">
                <a16:creationId xmlns:a16="http://schemas.microsoft.com/office/drawing/2014/main" id="{634034A3-82EF-4AD5-8EE1-F40A89CDEE9F}"/>
              </a:ext>
            </a:extLst>
          </p:cNvPr>
          <p:cNvSpPr>
            <a:spLocks noChangeAspect="1"/>
          </p:cNvSpPr>
          <p:nvPr/>
        </p:nvSpPr>
        <p:spPr bwMode="auto">
          <a:xfrm>
            <a:off x="9224963" y="709613"/>
            <a:ext cx="36512" cy="36512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499" name="3560 Elipse">
            <a:extLst>
              <a:ext uri="{FF2B5EF4-FFF2-40B4-BE49-F238E27FC236}">
                <a16:creationId xmlns:a16="http://schemas.microsoft.com/office/drawing/2014/main" id="{3B7EA6AF-49D1-46AB-B5BF-B6AF23E1D29D}"/>
              </a:ext>
            </a:extLst>
          </p:cNvPr>
          <p:cNvSpPr>
            <a:spLocks noChangeAspect="1"/>
          </p:cNvSpPr>
          <p:nvPr/>
        </p:nvSpPr>
        <p:spPr bwMode="auto">
          <a:xfrm>
            <a:off x="9407525" y="839788"/>
            <a:ext cx="36513" cy="36512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500" name="3561 Elipse">
            <a:extLst>
              <a:ext uri="{FF2B5EF4-FFF2-40B4-BE49-F238E27FC236}">
                <a16:creationId xmlns:a16="http://schemas.microsoft.com/office/drawing/2014/main" id="{B28D4EA2-8529-419A-B397-E3151F0A5670}"/>
              </a:ext>
            </a:extLst>
          </p:cNvPr>
          <p:cNvSpPr>
            <a:spLocks noChangeAspect="1"/>
          </p:cNvSpPr>
          <p:nvPr/>
        </p:nvSpPr>
        <p:spPr bwMode="auto">
          <a:xfrm>
            <a:off x="9377363" y="804863"/>
            <a:ext cx="36512" cy="34925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501" name="3562 Elipse">
            <a:extLst>
              <a:ext uri="{FF2B5EF4-FFF2-40B4-BE49-F238E27FC236}">
                <a16:creationId xmlns:a16="http://schemas.microsoft.com/office/drawing/2014/main" id="{8F2FBBEE-B0E0-4A74-A8EE-17CDE312F65B}"/>
              </a:ext>
            </a:extLst>
          </p:cNvPr>
          <p:cNvSpPr>
            <a:spLocks noChangeAspect="1"/>
          </p:cNvSpPr>
          <p:nvPr/>
        </p:nvSpPr>
        <p:spPr bwMode="auto">
          <a:xfrm>
            <a:off x="9377363" y="862013"/>
            <a:ext cx="36512" cy="36512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502" name="3563 Elipse">
            <a:extLst>
              <a:ext uri="{FF2B5EF4-FFF2-40B4-BE49-F238E27FC236}">
                <a16:creationId xmlns:a16="http://schemas.microsoft.com/office/drawing/2014/main" id="{4447A92E-B5EB-450B-B13D-D7DFD910F964}"/>
              </a:ext>
            </a:extLst>
          </p:cNvPr>
          <p:cNvSpPr>
            <a:spLocks noChangeAspect="1"/>
          </p:cNvSpPr>
          <p:nvPr/>
        </p:nvSpPr>
        <p:spPr bwMode="auto">
          <a:xfrm>
            <a:off x="9102725" y="677863"/>
            <a:ext cx="36513" cy="36512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503" name="3564 Elipse">
            <a:extLst>
              <a:ext uri="{FF2B5EF4-FFF2-40B4-BE49-F238E27FC236}">
                <a16:creationId xmlns:a16="http://schemas.microsoft.com/office/drawing/2014/main" id="{E7324E31-8E03-4CAE-AE54-29375034234D}"/>
              </a:ext>
            </a:extLst>
          </p:cNvPr>
          <p:cNvSpPr>
            <a:spLocks noChangeAspect="1"/>
          </p:cNvSpPr>
          <p:nvPr/>
        </p:nvSpPr>
        <p:spPr bwMode="auto">
          <a:xfrm>
            <a:off x="9072563" y="642938"/>
            <a:ext cx="36512" cy="34925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504" name="3565 Elipse">
            <a:extLst>
              <a:ext uri="{FF2B5EF4-FFF2-40B4-BE49-F238E27FC236}">
                <a16:creationId xmlns:a16="http://schemas.microsoft.com/office/drawing/2014/main" id="{B6D71C6B-FF87-4BE5-9F32-C2273835A026}"/>
              </a:ext>
            </a:extLst>
          </p:cNvPr>
          <p:cNvSpPr>
            <a:spLocks noChangeAspect="1"/>
          </p:cNvSpPr>
          <p:nvPr/>
        </p:nvSpPr>
        <p:spPr bwMode="auto">
          <a:xfrm>
            <a:off x="9072563" y="700088"/>
            <a:ext cx="36512" cy="36512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505" name="3566 Elipse">
            <a:extLst>
              <a:ext uri="{FF2B5EF4-FFF2-40B4-BE49-F238E27FC236}">
                <a16:creationId xmlns:a16="http://schemas.microsoft.com/office/drawing/2014/main" id="{49CEF757-6D80-4B23-AF5F-A814845BCB57}"/>
              </a:ext>
            </a:extLst>
          </p:cNvPr>
          <p:cNvSpPr>
            <a:spLocks noChangeAspect="1"/>
          </p:cNvSpPr>
          <p:nvPr/>
        </p:nvSpPr>
        <p:spPr bwMode="auto">
          <a:xfrm>
            <a:off x="9255125" y="830263"/>
            <a:ext cx="36513" cy="36512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506" name="3567 Elipse">
            <a:extLst>
              <a:ext uri="{FF2B5EF4-FFF2-40B4-BE49-F238E27FC236}">
                <a16:creationId xmlns:a16="http://schemas.microsoft.com/office/drawing/2014/main" id="{6125AE6D-026D-44D5-ACCF-8B87ADEFD13D}"/>
              </a:ext>
            </a:extLst>
          </p:cNvPr>
          <p:cNvSpPr>
            <a:spLocks noChangeAspect="1"/>
          </p:cNvSpPr>
          <p:nvPr/>
        </p:nvSpPr>
        <p:spPr bwMode="auto">
          <a:xfrm>
            <a:off x="9224963" y="795338"/>
            <a:ext cx="36512" cy="34925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507" name="3568 Elipse">
            <a:extLst>
              <a:ext uri="{FF2B5EF4-FFF2-40B4-BE49-F238E27FC236}">
                <a16:creationId xmlns:a16="http://schemas.microsoft.com/office/drawing/2014/main" id="{D10A035A-E740-4162-8EC0-786CEB33FB32}"/>
              </a:ext>
            </a:extLst>
          </p:cNvPr>
          <p:cNvSpPr>
            <a:spLocks noChangeAspect="1"/>
          </p:cNvSpPr>
          <p:nvPr/>
        </p:nvSpPr>
        <p:spPr bwMode="auto">
          <a:xfrm>
            <a:off x="9224963" y="852488"/>
            <a:ext cx="36512" cy="36512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508" name="3569 Elipse">
            <a:extLst>
              <a:ext uri="{FF2B5EF4-FFF2-40B4-BE49-F238E27FC236}">
                <a16:creationId xmlns:a16="http://schemas.microsoft.com/office/drawing/2014/main" id="{124241F8-AA6A-4FAC-B032-64EF06C62AE0}"/>
              </a:ext>
            </a:extLst>
          </p:cNvPr>
          <p:cNvSpPr>
            <a:spLocks noChangeAspect="1"/>
          </p:cNvSpPr>
          <p:nvPr/>
        </p:nvSpPr>
        <p:spPr bwMode="auto">
          <a:xfrm>
            <a:off x="9388475" y="892175"/>
            <a:ext cx="36513" cy="36513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509" name="3570 Elipse">
            <a:extLst>
              <a:ext uri="{FF2B5EF4-FFF2-40B4-BE49-F238E27FC236}">
                <a16:creationId xmlns:a16="http://schemas.microsoft.com/office/drawing/2014/main" id="{0395BEFD-7C2D-4E38-952A-CD494B14B0C8}"/>
              </a:ext>
            </a:extLst>
          </p:cNvPr>
          <p:cNvSpPr>
            <a:spLocks noChangeAspect="1"/>
          </p:cNvSpPr>
          <p:nvPr/>
        </p:nvSpPr>
        <p:spPr bwMode="auto">
          <a:xfrm>
            <a:off x="9358313" y="857250"/>
            <a:ext cx="36512" cy="34925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510" name="3571 Elipse">
            <a:extLst>
              <a:ext uri="{FF2B5EF4-FFF2-40B4-BE49-F238E27FC236}">
                <a16:creationId xmlns:a16="http://schemas.microsoft.com/office/drawing/2014/main" id="{A05DBC96-B53D-4483-979F-7F042C879666}"/>
              </a:ext>
            </a:extLst>
          </p:cNvPr>
          <p:cNvSpPr>
            <a:spLocks noChangeAspect="1"/>
          </p:cNvSpPr>
          <p:nvPr/>
        </p:nvSpPr>
        <p:spPr bwMode="auto">
          <a:xfrm>
            <a:off x="9358313" y="914400"/>
            <a:ext cx="36512" cy="36513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511" name="3572 Elipse">
            <a:extLst>
              <a:ext uri="{FF2B5EF4-FFF2-40B4-BE49-F238E27FC236}">
                <a16:creationId xmlns:a16="http://schemas.microsoft.com/office/drawing/2014/main" id="{2B95D034-650F-4550-86C0-6FA3DEE4E157}"/>
              </a:ext>
            </a:extLst>
          </p:cNvPr>
          <p:cNvSpPr>
            <a:spLocks noChangeAspect="1"/>
          </p:cNvSpPr>
          <p:nvPr/>
        </p:nvSpPr>
        <p:spPr bwMode="auto">
          <a:xfrm>
            <a:off x="9317038" y="749300"/>
            <a:ext cx="36512" cy="36513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512" name="3573 Elipse">
            <a:extLst>
              <a:ext uri="{FF2B5EF4-FFF2-40B4-BE49-F238E27FC236}">
                <a16:creationId xmlns:a16="http://schemas.microsoft.com/office/drawing/2014/main" id="{0028D848-4641-4E50-8384-09575DA2CD07}"/>
              </a:ext>
            </a:extLst>
          </p:cNvPr>
          <p:cNvSpPr>
            <a:spLocks noChangeAspect="1"/>
          </p:cNvSpPr>
          <p:nvPr/>
        </p:nvSpPr>
        <p:spPr bwMode="auto">
          <a:xfrm>
            <a:off x="9286875" y="714375"/>
            <a:ext cx="36513" cy="34925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513" name="3574 Elipse">
            <a:extLst>
              <a:ext uri="{FF2B5EF4-FFF2-40B4-BE49-F238E27FC236}">
                <a16:creationId xmlns:a16="http://schemas.microsoft.com/office/drawing/2014/main" id="{352121A6-9314-4441-9348-85E5379E81A4}"/>
              </a:ext>
            </a:extLst>
          </p:cNvPr>
          <p:cNvSpPr>
            <a:spLocks noChangeAspect="1"/>
          </p:cNvSpPr>
          <p:nvPr/>
        </p:nvSpPr>
        <p:spPr bwMode="auto">
          <a:xfrm>
            <a:off x="9286875" y="771525"/>
            <a:ext cx="36513" cy="36513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514" name="3575 Elipse">
            <a:extLst>
              <a:ext uri="{FF2B5EF4-FFF2-40B4-BE49-F238E27FC236}">
                <a16:creationId xmlns:a16="http://schemas.microsoft.com/office/drawing/2014/main" id="{9C596BFD-6DCD-4DA3-9D0F-157EC1596147}"/>
              </a:ext>
            </a:extLst>
          </p:cNvPr>
          <p:cNvSpPr>
            <a:spLocks noChangeAspect="1"/>
          </p:cNvSpPr>
          <p:nvPr/>
        </p:nvSpPr>
        <p:spPr bwMode="auto">
          <a:xfrm>
            <a:off x="9102725" y="463550"/>
            <a:ext cx="36513" cy="36513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515" name="3576 Elipse">
            <a:extLst>
              <a:ext uri="{FF2B5EF4-FFF2-40B4-BE49-F238E27FC236}">
                <a16:creationId xmlns:a16="http://schemas.microsoft.com/office/drawing/2014/main" id="{95B35409-DC69-42FF-99A1-1DE2BC1904CB}"/>
              </a:ext>
            </a:extLst>
          </p:cNvPr>
          <p:cNvSpPr>
            <a:spLocks noChangeAspect="1"/>
          </p:cNvSpPr>
          <p:nvPr/>
        </p:nvSpPr>
        <p:spPr bwMode="auto">
          <a:xfrm>
            <a:off x="9072563" y="428625"/>
            <a:ext cx="36512" cy="34925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516" name="3577 Elipse">
            <a:extLst>
              <a:ext uri="{FF2B5EF4-FFF2-40B4-BE49-F238E27FC236}">
                <a16:creationId xmlns:a16="http://schemas.microsoft.com/office/drawing/2014/main" id="{51D7B470-2ED8-4018-818B-BE23E4D3053C}"/>
              </a:ext>
            </a:extLst>
          </p:cNvPr>
          <p:cNvSpPr>
            <a:spLocks noChangeAspect="1"/>
          </p:cNvSpPr>
          <p:nvPr/>
        </p:nvSpPr>
        <p:spPr bwMode="auto">
          <a:xfrm>
            <a:off x="9072563" y="485775"/>
            <a:ext cx="36512" cy="36513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517" name="3578 Elipse">
            <a:extLst>
              <a:ext uri="{FF2B5EF4-FFF2-40B4-BE49-F238E27FC236}">
                <a16:creationId xmlns:a16="http://schemas.microsoft.com/office/drawing/2014/main" id="{0B832F55-55E9-4665-9DDB-E1F3B923CA00}"/>
              </a:ext>
            </a:extLst>
          </p:cNvPr>
          <p:cNvSpPr>
            <a:spLocks noChangeAspect="1"/>
          </p:cNvSpPr>
          <p:nvPr/>
        </p:nvSpPr>
        <p:spPr bwMode="auto">
          <a:xfrm>
            <a:off x="9174163" y="585788"/>
            <a:ext cx="36512" cy="34925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518" name="3579 Elipse">
            <a:extLst>
              <a:ext uri="{FF2B5EF4-FFF2-40B4-BE49-F238E27FC236}">
                <a16:creationId xmlns:a16="http://schemas.microsoft.com/office/drawing/2014/main" id="{DD66D560-7244-4C3E-903B-8876B3D0C012}"/>
              </a:ext>
            </a:extLst>
          </p:cNvPr>
          <p:cNvSpPr>
            <a:spLocks noChangeAspect="1"/>
          </p:cNvSpPr>
          <p:nvPr/>
        </p:nvSpPr>
        <p:spPr bwMode="auto">
          <a:xfrm>
            <a:off x="9144000" y="549275"/>
            <a:ext cx="36513" cy="36513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519" name="3580 Elipse">
            <a:extLst>
              <a:ext uri="{FF2B5EF4-FFF2-40B4-BE49-F238E27FC236}">
                <a16:creationId xmlns:a16="http://schemas.microsoft.com/office/drawing/2014/main" id="{23AC3A7C-E474-465C-A2CB-F1DE396CA610}"/>
              </a:ext>
            </a:extLst>
          </p:cNvPr>
          <p:cNvSpPr>
            <a:spLocks noChangeAspect="1"/>
          </p:cNvSpPr>
          <p:nvPr/>
        </p:nvSpPr>
        <p:spPr bwMode="auto">
          <a:xfrm>
            <a:off x="9144000" y="606425"/>
            <a:ext cx="36513" cy="36513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520" name="3581 Elipse">
            <a:extLst>
              <a:ext uri="{FF2B5EF4-FFF2-40B4-BE49-F238E27FC236}">
                <a16:creationId xmlns:a16="http://schemas.microsoft.com/office/drawing/2014/main" id="{24F2FC98-5F6B-4E32-90AA-32579BCD6847}"/>
              </a:ext>
            </a:extLst>
          </p:cNvPr>
          <p:cNvSpPr>
            <a:spLocks noChangeAspect="1"/>
          </p:cNvSpPr>
          <p:nvPr/>
        </p:nvSpPr>
        <p:spPr bwMode="auto">
          <a:xfrm>
            <a:off x="9174163" y="738188"/>
            <a:ext cx="36512" cy="34925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521" name="3582 Elipse">
            <a:extLst>
              <a:ext uri="{FF2B5EF4-FFF2-40B4-BE49-F238E27FC236}">
                <a16:creationId xmlns:a16="http://schemas.microsoft.com/office/drawing/2014/main" id="{5EFF76AE-5716-4370-99BB-9FE7479E9802}"/>
              </a:ext>
            </a:extLst>
          </p:cNvPr>
          <p:cNvSpPr>
            <a:spLocks noChangeAspect="1"/>
          </p:cNvSpPr>
          <p:nvPr/>
        </p:nvSpPr>
        <p:spPr bwMode="auto">
          <a:xfrm>
            <a:off x="9144000" y="701675"/>
            <a:ext cx="36513" cy="36513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522" name="3583 Elipse">
            <a:extLst>
              <a:ext uri="{FF2B5EF4-FFF2-40B4-BE49-F238E27FC236}">
                <a16:creationId xmlns:a16="http://schemas.microsoft.com/office/drawing/2014/main" id="{3308ED39-8040-4E73-B331-6213157F2B2A}"/>
              </a:ext>
            </a:extLst>
          </p:cNvPr>
          <p:cNvSpPr>
            <a:spLocks noChangeAspect="1"/>
          </p:cNvSpPr>
          <p:nvPr/>
        </p:nvSpPr>
        <p:spPr bwMode="auto">
          <a:xfrm>
            <a:off x="9144000" y="758825"/>
            <a:ext cx="36513" cy="36513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523" name="3584 Elipse">
            <a:extLst>
              <a:ext uri="{FF2B5EF4-FFF2-40B4-BE49-F238E27FC236}">
                <a16:creationId xmlns:a16="http://schemas.microsoft.com/office/drawing/2014/main" id="{E48783E6-A4A1-4FBA-A708-99353AE2D1C5}"/>
              </a:ext>
            </a:extLst>
          </p:cNvPr>
          <p:cNvSpPr>
            <a:spLocks noChangeAspect="1"/>
          </p:cNvSpPr>
          <p:nvPr/>
        </p:nvSpPr>
        <p:spPr bwMode="auto">
          <a:xfrm>
            <a:off x="9326563" y="890588"/>
            <a:ext cx="36512" cy="34925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524" name="3585 Elipse">
            <a:extLst>
              <a:ext uri="{FF2B5EF4-FFF2-40B4-BE49-F238E27FC236}">
                <a16:creationId xmlns:a16="http://schemas.microsoft.com/office/drawing/2014/main" id="{CB295BA5-8204-43E9-B8F5-26B6C0FD9D05}"/>
              </a:ext>
            </a:extLst>
          </p:cNvPr>
          <p:cNvSpPr>
            <a:spLocks noChangeAspect="1"/>
          </p:cNvSpPr>
          <p:nvPr/>
        </p:nvSpPr>
        <p:spPr bwMode="auto">
          <a:xfrm>
            <a:off x="9296400" y="854075"/>
            <a:ext cx="36513" cy="36513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525" name="3586 Elipse">
            <a:extLst>
              <a:ext uri="{FF2B5EF4-FFF2-40B4-BE49-F238E27FC236}">
                <a16:creationId xmlns:a16="http://schemas.microsoft.com/office/drawing/2014/main" id="{0A5CAA9B-1DD0-4DD0-8E90-93B01FCEE4B1}"/>
              </a:ext>
            </a:extLst>
          </p:cNvPr>
          <p:cNvSpPr>
            <a:spLocks noChangeAspect="1"/>
          </p:cNvSpPr>
          <p:nvPr/>
        </p:nvSpPr>
        <p:spPr bwMode="auto">
          <a:xfrm>
            <a:off x="9296400" y="911225"/>
            <a:ext cx="36513" cy="36513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526" name="3587 Elipse">
            <a:extLst>
              <a:ext uri="{FF2B5EF4-FFF2-40B4-BE49-F238E27FC236}">
                <a16:creationId xmlns:a16="http://schemas.microsoft.com/office/drawing/2014/main" id="{9A025708-E500-45CF-A2DA-32F666FE7BB8}"/>
              </a:ext>
            </a:extLst>
          </p:cNvPr>
          <p:cNvSpPr>
            <a:spLocks noChangeAspect="1"/>
          </p:cNvSpPr>
          <p:nvPr/>
        </p:nvSpPr>
        <p:spPr bwMode="auto">
          <a:xfrm>
            <a:off x="9102725" y="392113"/>
            <a:ext cx="36513" cy="36512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527" name="3588 Elipse">
            <a:extLst>
              <a:ext uri="{FF2B5EF4-FFF2-40B4-BE49-F238E27FC236}">
                <a16:creationId xmlns:a16="http://schemas.microsoft.com/office/drawing/2014/main" id="{B2CC2E1B-A0C2-4BF8-82BD-A202D41168BA}"/>
              </a:ext>
            </a:extLst>
          </p:cNvPr>
          <p:cNvSpPr>
            <a:spLocks noChangeAspect="1"/>
          </p:cNvSpPr>
          <p:nvPr/>
        </p:nvSpPr>
        <p:spPr bwMode="auto">
          <a:xfrm>
            <a:off x="9072563" y="357188"/>
            <a:ext cx="36512" cy="34925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528" name="3589 Elipse">
            <a:extLst>
              <a:ext uri="{FF2B5EF4-FFF2-40B4-BE49-F238E27FC236}">
                <a16:creationId xmlns:a16="http://schemas.microsoft.com/office/drawing/2014/main" id="{44C409C1-B841-4BFD-A6F3-D7D43170681E}"/>
              </a:ext>
            </a:extLst>
          </p:cNvPr>
          <p:cNvSpPr>
            <a:spLocks noChangeAspect="1"/>
          </p:cNvSpPr>
          <p:nvPr/>
        </p:nvSpPr>
        <p:spPr bwMode="auto">
          <a:xfrm>
            <a:off x="9072563" y="414338"/>
            <a:ext cx="36512" cy="36512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529" name="3590 Elipse">
            <a:extLst>
              <a:ext uri="{FF2B5EF4-FFF2-40B4-BE49-F238E27FC236}">
                <a16:creationId xmlns:a16="http://schemas.microsoft.com/office/drawing/2014/main" id="{AC96CBFB-6B63-4988-A9D1-EE1F9D449D3F}"/>
              </a:ext>
            </a:extLst>
          </p:cNvPr>
          <p:cNvSpPr>
            <a:spLocks noChangeAspect="1"/>
          </p:cNvSpPr>
          <p:nvPr/>
        </p:nvSpPr>
        <p:spPr bwMode="auto">
          <a:xfrm>
            <a:off x="9255125" y="544513"/>
            <a:ext cx="36513" cy="36512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530" name="3591 Elipse">
            <a:extLst>
              <a:ext uri="{FF2B5EF4-FFF2-40B4-BE49-F238E27FC236}">
                <a16:creationId xmlns:a16="http://schemas.microsoft.com/office/drawing/2014/main" id="{C8DA7C49-F97A-42E1-8293-315AA406BC33}"/>
              </a:ext>
            </a:extLst>
          </p:cNvPr>
          <p:cNvSpPr>
            <a:spLocks noChangeAspect="1"/>
          </p:cNvSpPr>
          <p:nvPr/>
        </p:nvSpPr>
        <p:spPr bwMode="auto">
          <a:xfrm>
            <a:off x="9224963" y="509588"/>
            <a:ext cx="36512" cy="34925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531" name="3592 Elipse">
            <a:extLst>
              <a:ext uri="{FF2B5EF4-FFF2-40B4-BE49-F238E27FC236}">
                <a16:creationId xmlns:a16="http://schemas.microsoft.com/office/drawing/2014/main" id="{6451EEE5-2A1D-4FB2-8BCA-6670880215BD}"/>
              </a:ext>
            </a:extLst>
          </p:cNvPr>
          <p:cNvSpPr>
            <a:spLocks noChangeAspect="1"/>
          </p:cNvSpPr>
          <p:nvPr/>
        </p:nvSpPr>
        <p:spPr bwMode="auto">
          <a:xfrm>
            <a:off x="9224963" y="566738"/>
            <a:ext cx="36512" cy="36512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532" name="3593 Elipse">
            <a:extLst>
              <a:ext uri="{FF2B5EF4-FFF2-40B4-BE49-F238E27FC236}">
                <a16:creationId xmlns:a16="http://schemas.microsoft.com/office/drawing/2014/main" id="{9C9DBF1F-7ED4-4179-BE79-FD1D75E6F2A5}"/>
              </a:ext>
            </a:extLst>
          </p:cNvPr>
          <p:cNvSpPr>
            <a:spLocks noChangeAspect="1"/>
          </p:cNvSpPr>
          <p:nvPr/>
        </p:nvSpPr>
        <p:spPr bwMode="auto">
          <a:xfrm>
            <a:off x="9388475" y="677863"/>
            <a:ext cx="36513" cy="36512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533" name="3594 Elipse">
            <a:extLst>
              <a:ext uri="{FF2B5EF4-FFF2-40B4-BE49-F238E27FC236}">
                <a16:creationId xmlns:a16="http://schemas.microsoft.com/office/drawing/2014/main" id="{5B349EB3-97D3-49C7-ADDC-6760B9869AC0}"/>
              </a:ext>
            </a:extLst>
          </p:cNvPr>
          <p:cNvSpPr>
            <a:spLocks noChangeAspect="1"/>
          </p:cNvSpPr>
          <p:nvPr/>
        </p:nvSpPr>
        <p:spPr bwMode="auto">
          <a:xfrm>
            <a:off x="9358313" y="642938"/>
            <a:ext cx="36512" cy="34925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534" name="3595 Elipse">
            <a:extLst>
              <a:ext uri="{FF2B5EF4-FFF2-40B4-BE49-F238E27FC236}">
                <a16:creationId xmlns:a16="http://schemas.microsoft.com/office/drawing/2014/main" id="{E0D8E4F9-B8C0-4294-83BB-4D0FA1CD1DC1}"/>
              </a:ext>
            </a:extLst>
          </p:cNvPr>
          <p:cNvSpPr>
            <a:spLocks noChangeAspect="1"/>
          </p:cNvSpPr>
          <p:nvPr/>
        </p:nvSpPr>
        <p:spPr bwMode="auto">
          <a:xfrm>
            <a:off x="9358313" y="700088"/>
            <a:ext cx="36512" cy="36512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535" name="3596 Elipse">
            <a:extLst>
              <a:ext uri="{FF2B5EF4-FFF2-40B4-BE49-F238E27FC236}">
                <a16:creationId xmlns:a16="http://schemas.microsoft.com/office/drawing/2014/main" id="{9D93F279-ADD0-4060-903C-DFC5F4FD06AF}"/>
              </a:ext>
            </a:extLst>
          </p:cNvPr>
          <p:cNvSpPr>
            <a:spLocks noChangeAspect="1"/>
          </p:cNvSpPr>
          <p:nvPr/>
        </p:nvSpPr>
        <p:spPr bwMode="auto">
          <a:xfrm>
            <a:off x="9102725" y="249238"/>
            <a:ext cx="36513" cy="36512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536" name="3597 Elipse">
            <a:extLst>
              <a:ext uri="{FF2B5EF4-FFF2-40B4-BE49-F238E27FC236}">
                <a16:creationId xmlns:a16="http://schemas.microsoft.com/office/drawing/2014/main" id="{9E5E7227-1104-4839-8975-D30003460C5F}"/>
              </a:ext>
            </a:extLst>
          </p:cNvPr>
          <p:cNvSpPr>
            <a:spLocks noChangeAspect="1"/>
          </p:cNvSpPr>
          <p:nvPr/>
        </p:nvSpPr>
        <p:spPr bwMode="auto">
          <a:xfrm>
            <a:off x="9072563" y="214313"/>
            <a:ext cx="36512" cy="34925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537" name="3598 Elipse">
            <a:extLst>
              <a:ext uri="{FF2B5EF4-FFF2-40B4-BE49-F238E27FC236}">
                <a16:creationId xmlns:a16="http://schemas.microsoft.com/office/drawing/2014/main" id="{4F040D85-B02B-4B58-BA2D-344E5DB57371}"/>
              </a:ext>
            </a:extLst>
          </p:cNvPr>
          <p:cNvSpPr>
            <a:spLocks noChangeAspect="1"/>
          </p:cNvSpPr>
          <p:nvPr/>
        </p:nvSpPr>
        <p:spPr bwMode="auto">
          <a:xfrm>
            <a:off x="9072563" y="271463"/>
            <a:ext cx="36512" cy="36512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538" name="3599 Elipse">
            <a:extLst>
              <a:ext uri="{FF2B5EF4-FFF2-40B4-BE49-F238E27FC236}">
                <a16:creationId xmlns:a16="http://schemas.microsoft.com/office/drawing/2014/main" id="{794D4C73-6379-4718-BB79-03F52BBE05D3}"/>
              </a:ext>
            </a:extLst>
          </p:cNvPr>
          <p:cNvSpPr>
            <a:spLocks noChangeAspect="1"/>
          </p:cNvSpPr>
          <p:nvPr/>
        </p:nvSpPr>
        <p:spPr bwMode="auto">
          <a:xfrm>
            <a:off x="9102725" y="442913"/>
            <a:ext cx="36513" cy="34925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539" name="3600 Elipse">
            <a:extLst>
              <a:ext uri="{FF2B5EF4-FFF2-40B4-BE49-F238E27FC236}">
                <a16:creationId xmlns:a16="http://schemas.microsoft.com/office/drawing/2014/main" id="{C81DE835-244D-416D-BCFE-F7BC36F68C43}"/>
              </a:ext>
            </a:extLst>
          </p:cNvPr>
          <p:cNvSpPr>
            <a:spLocks noChangeAspect="1"/>
          </p:cNvSpPr>
          <p:nvPr/>
        </p:nvSpPr>
        <p:spPr bwMode="auto">
          <a:xfrm>
            <a:off x="9072563" y="406400"/>
            <a:ext cx="36512" cy="36513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540" name="3601 Elipse">
            <a:extLst>
              <a:ext uri="{FF2B5EF4-FFF2-40B4-BE49-F238E27FC236}">
                <a16:creationId xmlns:a16="http://schemas.microsoft.com/office/drawing/2014/main" id="{224C0514-617A-4CE9-9861-73C5FD6E9039}"/>
              </a:ext>
            </a:extLst>
          </p:cNvPr>
          <p:cNvSpPr>
            <a:spLocks noChangeAspect="1"/>
          </p:cNvSpPr>
          <p:nvPr/>
        </p:nvSpPr>
        <p:spPr bwMode="auto">
          <a:xfrm>
            <a:off x="9072563" y="463550"/>
            <a:ext cx="36512" cy="36513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541" name="3602 Elipse">
            <a:extLst>
              <a:ext uri="{FF2B5EF4-FFF2-40B4-BE49-F238E27FC236}">
                <a16:creationId xmlns:a16="http://schemas.microsoft.com/office/drawing/2014/main" id="{91720AD3-D87D-4F10-A784-5F2CB7059DAE}"/>
              </a:ext>
            </a:extLst>
          </p:cNvPr>
          <p:cNvSpPr>
            <a:spLocks noChangeAspect="1"/>
          </p:cNvSpPr>
          <p:nvPr/>
        </p:nvSpPr>
        <p:spPr bwMode="auto">
          <a:xfrm>
            <a:off x="9174163" y="463550"/>
            <a:ext cx="36512" cy="36513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542" name="3603 Elipse">
            <a:extLst>
              <a:ext uri="{FF2B5EF4-FFF2-40B4-BE49-F238E27FC236}">
                <a16:creationId xmlns:a16="http://schemas.microsoft.com/office/drawing/2014/main" id="{C7801823-8FA8-44CB-8F0C-A11E58988543}"/>
              </a:ext>
            </a:extLst>
          </p:cNvPr>
          <p:cNvSpPr>
            <a:spLocks noChangeAspect="1"/>
          </p:cNvSpPr>
          <p:nvPr/>
        </p:nvSpPr>
        <p:spPr bwMode="auto">
          <a:xfrm>
            <a:off x="9144000" y="428625"/>
            <a:ext cx="36513" cy="34925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543" name="3604 Elipse">
            <a:extLst>
              <a:ext uri="{FF2B5EF4-FFF2-40B4-BE49-F238E27FC236}">
                <a16:creationId xmlns:a16="http://schemas.microsoft.com/office/drawing/2014/main" id="{639D47FC-65B2-492A-B650-27E82D4D73D7}"/>
              </a:ext>
            </a:extLst>
          </p:cNvPr>
          <p:cNvSpPr>
            <a:spLocks noChangeAspect="1"/>
          </p:cNvSpPr>
          <p:nvPr/>
        </p:nvSpPr>
        <p:spPr bwMode="auto">
          <a:xfrm>
            <a:off x="9144000" y="485775"/>
            <a:ext cx="36513" cy="36513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544" name="3605 Elipse">
            <a:extLst>
              <a:ext uri="{FF2B5EF4-FFF2-40B4-BE49-F238E27FC236}">
                <a16:creationId xmlns:a16="http://schemas.microsoft.com/office/drawing/2014/main" id="{F448DC6F-8F6D-489E-8747-52A2D528151B}"/>
              </a:ext>
            </a:extLst>
          </p:cNvPr>
          <p:cNvSpPr>
            <a:spLocks noChangeAspect="1"/>
          </p:cNvSpPr>
          <p:nvPr/>
        </p:nvSpPr>
        <p:spPr bwMode="auto">
          <a:xfrm>
            <a:off x="9326563" y="534988"/>
            <a:ext cx="36512" cy="36512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545" name="3606 Elipse">
            <a:extLst>
              <a:ext uri="{FF2B5EF4-FFF2-40B4-BE49-F238E27FC236}">
                <a16:creationId xmlns:a16="http://schemas.microsoft.com/office/drawing/2014/main" id="{21B582DE-9E64-400F-A15D-1B610C572E61}"/>
              </a:ext>
            </a:extLst>
          </p:cNvPr>
          <p:cNvSpPr>
            <a:spLocks noChangeAspect="1"/>
          </p:cNvSpPr>
          <p:nvPr/>
        </p:nvSpPr>
        <p:spPr bwMode="auto">
          <a:xfrm>
            <a:off x="9296400" y="500063"/>
            <a:ext cx="36513" cy="34925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546" name="3607 Elipse">
            <a:extLst>
              <a:ext uri="{FF2B5EF4-FFF2-40B4-BE49-F238E27FC236}">
                <a16:creationId xmlns:a16="http://schemas.microsoft.com/office/drawing/2014/main" id="{C261BAD6-25DA-4677-95BE-9E861E27C3ED}"/>
              </a:ext>
            </a:extLst>
          </p:cNvPr>
          <p:cNvSpPr>
            <a:spLocks noChangeAspect="1"/>
          </p:cNvSpPr>
          <p:nvPr/>
        </p:nvSpPr>
        <p:spPr bwMode="auto">
          <a:xfrm>
            <a:off x="9296400" y="557213"/>
            <a:ext cx="36513" cy="36512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547" name="3608 Elipse">
            <a:extLst>
              <a:ext uri="{FF2B5EF4-FFF2-40B4-BE49-F238E27FC236}">
                <a16:creationId xmlns:a16="http://schemas.microsoft.com/office/drawing/2014/main" id="{600F184E-5E41-4EC4-B9EA-B6E2CC5D387E}"/>
              </a:ext>
            </a:extLst>
          </p:cNvPr>
          <p:cNvSpPr>
            <a:spLocks noChangeAspect="1"/>
          </p:cNvSpPr>
          <p:nvPr/>
        </p:nvSpPr>
        <p:spPr bwMode="auto">
          <a:xfrm>
            <a:off x="9174163" y="320675"/>
            <a:ext cx="36512" cy="36513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548" name="3609 Elipse">
            <a:extLst>
              <a:ext uri="{FF2B5EF4-FFF2-40B4-BE49-F238E27FC236}">
                <a16:creationId xmlns:a16="http://schemas.microsoft.com/office/drawing/2014/main" id="{F7153713-1C9B-4D29-B950-5765EC54119D}"/>
              </a:ext>
            </a:extLst>
          </p:cNvPr>
          <p:cNvSpPr>
            <a:spLocks noChangeAspect="1"/>
          </p:cNvSpPr>
          <p:nvPr/>
        </p:nvSpPr>
        <p:spPr bwMode="auto">
          <a:xfrm>
            <a:off x="9144000" y="285750"/>
            <a:ext cx="36513" cy="34925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549" name="3610 Elipse">
            <a:extLst>
              <a:ext uri="{FF2B5EF4-FFF2-40B4-BE49-F238E27FC236}">
                <a16:creationId xmlns:a16="http://schemas.microsoft.com/office/drawing/2014/main" id="{3197F642-1EAF-4BE5-9DE1-27215CF5E078}"/>
              </a:ext>
            </a:extLst>
          </p:cNvPr>
          <p:cNvSpPr>
            <a:spLocks noChangeAspect="1"/>
          </p:cNvSpPr>
          <p:nvPr/>
        </p:nvSpPr>
        <p:spPr bwMode="auto">
          <a:xfrm>
            <a:off x="9144000" y="342900"/>
            <a:ext cx="36513" cy="36513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550" name="3611 Elipse">
            <a:extLst>
              <a:ext uri="{FF2B5EF4-FFF2-40B4-BE49-F238E27FC236}">
                <a16:creationId xmlns:a16="http://schemas.microsoft.com/office/drawing/2014/main" id="{A44A18D7-ED17-496B-B0E8-4C53EB2BF8CE}"/>
              </a:ext>
            </a:extLst>
          </p:cNvPr>
          <p:cNvSpPr>
            <a:spLocks noChangeAspect="1"/>
          </p:cNvSpPr>
          <p:nvPr/>
        </p:nvSpPr>
        <p:spPr bwMode="auto">
          <a:xfrm>
            <a:off x="9326563" y="473075"/>
            <a:ext cx="36512" cy="36513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551" name="3612 Elipse">
            <a:extLst>
              <a:ext uri="{FF2B5EF4-FFF2-40B4-BE49-F238E27FC236}">
                <a16:creationId xmlns:a16="http://schemas.microsoft.com/office/drawing/2014/main" id="{05F5AF88-93CF-4954-9F41-9D591F619DF0}"/>
              </a:ext>
            </a:extLst>
          </p:cNvPr>
          <p:cNvSpPr>
            <a:spLocks noChangeAspect="1"/>
          </p:cNvSpPr>
          <p:nvPr/>
        </p:nvSpPr>
        <p:spPr bwMode="auto">
          <a:xfrm>
            <a:off x="9296400" y="438150"/>
            <a:ext cx="36513" cy="34925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552" name="3613 Elipse">
            <a:extLst>
              <a:ext uri="{FF2B5EF4-FFF2-40B4-BE49-F238E27FC236}">
                <a16:creationId xmlns:a16="http://schemas.microsoft.com/office/drawing/2014/main" id="{E00E6C54-2909-4610-BBDA-54183329C237}"/>
              </a:ext>
            </a:extLst>
          </p:cNvPr>
          <p:cNvSpPr>
            <a:spLocks noChangeAspect="1"/>
          </p:cNvSpPr>
          <p:nvPr/>
        </p:nvSpPr>
        <p:spPr bwMode="auto">
          <a:xfrm>
            <a:off x="9296400" y="495300"/>
            <a:ext cx="36513" cy="36513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553" name="3614 Elipse">
            <a:extLst>
              <a:ext uri="{FF2B5EF4-FFF2-40B4-BE49-F238E27FC236}">
                <a16:creationId xmlns:a16="http://schemas.microsoft.com/office/drawing/2014/main" id="{66C7BF06-25E4-4EA9-900E-F86C274CB291}"/>
              </a:ext>
            </a:extLst>
          </p:cNvPr>
          <p:cNvSpPr>
            <a:spLocks noChangeAspect="1"/>
          </p:cNvSpPr>
          <p:nvPr/>
        </p:nvSpPr>
        <p:spPr bwMode="auto">
          <a:xfrm>
            <a:off x="9245600" y="320675"/>
            <a:ext cx="36513" cy="36513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554" name="3615 Elipse">
            <a:extLst>
              <a:ext uri="{FF2B5EF4-FFF2-40B4-BE49-F238E27FC236}">
                <a16:creationId xmlns:a16="http://schemas.microsoft.com/office/drawing/2014/main" id="{9F0277C9-52C5-420E-A431-443802AC743A}"/>
              </a:ext>
            </a:extLst>
          </p:cNvPr>
          <p:cNvSpPr>
            <a:spLocks noChangeAspect="1"/>
          </p:cNvSpPr>
          <p:nvPr/>
        </p:nvSpPr>
        <p:spPr bwMode="auto">
          <a:xfrm>
            <a:off x="9215438" y="285750"/>
            <a:ext cx="36512" cy="34925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555" name="3616 Elipse">
            <a:extLst>
              <a:ext uri="{FF2B5EF4-FFF2-40B4-BE49-F238E27FC236}">
                <a16:creationId xmlns:a16="http://schemas.microsoft.com/office/drawing/2014/main" id="{05D2ECC6-B40A-467F-AFC3-2BF33B617159}"/>
              </a:ext>
            </a:extLst>
          </p:cNvPr>
          <p:cNvSpPr>
            <a:spLocks noChangeAspect="1"/>
          </p:cNvSpPr>
          <p:nvPr/>
        </p:nvSpPr>
        <p:spPr bwMode="auto">
          <a:xfrm>
            <a:off x="9215438" y="342900"/>
            <a:ext cx="36512" cy="36513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556" name="3617 Elipse">
            <a:extLst>
              <a:ext uri="{FF2B5EF4-FFF2-40B4-BE49-F238E27FC236}">
                <a16:creationId xmlns:a16="http://schemas.microsoft.com/office/drawing/2014/main" id="{2B382205-4458-4F02-8745-097E912F59DB}"/>
              </a:ext>
            </a:extLst>
          </p:cNvPr>
          <p:cNvSpPr>
            <a:spLocks noChangeAspect="1"/>
          </p:cNvSpPr>
          <p:nvPr/>
        </p:nvSpPr>
        <p:spPr bwMode="auto">
          <a:xfrm>
            <a:off x="9398000" y="473075"/>
            <a:ext cx="36513" cy="36513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557" name="3618 Elipse">
            <a:extLst>
              <a:ext uri="{FF2B5EF4-FFF2-40B4-BE49-F238E27FC236}">
                <a16:creationId xmlns:a16="http://schemas.microsoft.com/office/drawing/2014/main" id="{ED96B8FB-40FE-4CB1-B2DF-8166D3EA38E3}"/>
              </a:ext>
            </a:extLst>
          </p:cNvPr>
          <p:cNvSpPr>
            <a:spLocks noChangeAspect="1"/>
          </p:cNvSpPr>
          <p:nvPr/>
        </p:nvSpPr>
        <p:spPr bwMode="auto">
          <a:xfrm>
            <a:off x="9367838" y="438150"/>
            <a:ext cx="36512" cy="34925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558" name="3619 Elipse">
            <a:extLst>
              <a:ext uri="{FF2B5EF4-FFF2-40B4-BE49-F238E27FC236}">
                <a16:creationId xmlns:a16="http://schemas.microsoft.com/office/drawing/2014/main" id="{704D2A83-5EEB-4F87-AA72-E2C915C0F866}"/>
              </a:ext>
            </a:extLst>
          </p:cNvPr>
          <p:cNvSpPr>
            <a:spLocks noChangeAspect="1"/>
          </p:cNvSpPr>
          <p:nvPr/>
        </p:nvSpPr>
        <p:spPr bwMode="auto">
          <a:xfrm>
            <a:off x="9367838" y="495300"/>
            <a:ext cx="36512" cy="36513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559" name="3620 Elipse">
            <a:extLst>
              <a:ext uri="{FF2B5EF4-FFF2-40B4-BE49-F238E27FC236}">
                <a16:creationId xmlns:a16="http://schemas.microsoft.com/office/drawing/2014/main" id="{F0F9C6AA-99A4-4D47-AB1E-F3A2DCB81186}"/>
              </a:ext>
            </a:extLst>
          </p:cNvPr>
          <p:cNvSpPr>
            <a:spLocks noChangeAspect="1"/>
          </p:cNvSpPr>
          <p:nvPr/>
        </p:nvSpPr>
        <p:spPr bwMode="auto">
          <a:xfrm>
            <a:off x="9245600" y="249238"/>
            <a:ext cx="36513" cy="36512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560" name="3621 Elipse">
            <a:extLst>
              <a:ext uri="{FF2B5EF4-FFF2-40B4-BE49-F238E27FC236}">
                <a16:creationId xmlns:a16="http://schemas.microsoft.com/office/drawing/2014/main" id="{1000A722-2A32-48AB-A235-9CECDDBB4EE1}"/>
              </a:ext>
            </a:extLst>
          </p:cNvPr>
          <p:cNvSpPr>
            <a:spLocks noChangeAspect="1"/>
          </p:cNvSpPr>
          <p:nvPr/>
        </p:nvSpPr>
        <p:spPr bwMode="auto">
          <a:xfrm>
            <a:off x="9215438" y="214313"/>
            <a:ext cx="36512" cy="34925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561" name="3622 Elipse">
            <a:extLst>
              <a:ext uri="{FF2B5EF4-FFF2-40B4-BE49-F238E27FC236}">
                <a16:creationId xmlns:a16="http://schemas.microsoft.com/office/drawing/2014/main" id="{A7875471-DF7B-499D-83EA-57B25B8FBC08}"/>
              </a:ext>
            </a:extLst>
          </p:cNvPr>
          <p:cNvSpPr>
            <a:spLocks noChangeAspect="1"/>
          </p:cNvSpPr>
          <p:nvPr/>
        </p:nvSpPr>
        <p:spPr bwMode="auto">
          <a:xfrm>
            <a:off x="9215438" y="271463"/>
            <a:ext cx="36512" cy="36512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562" name="3623 Elipse">
            <a:extLst>
              <a:ext uri="{FF2B5EF4-FFF2-40B4-BE49-F238E27FC236}">
                <a16:creationId xmlns:a16="http://schemas.microsoft.com/office/drawing/2014/main" id="{A0A14F35-8264-4A8B-83FE-AA755A098652}"/>
              </a:ext>
            </a:extLst>
          </p:cNvPr>
          <p:cNvSpPr>
            <a:spLocks noChangeAspect="1"/>
          </p:cNvSpPr>
          <p:nvPr/>
        </p:nvSpPr>
        <p:spPr bwMode="auto">
          <a:xfrm>
            <a:off x="9398000" y="401638"/>
            <a:ext cx="36513" cy="36512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563" name="3624 Elipse">
            <a:extLst>
              <a:ext uri="{FF2B5EF4-FFF2-40B4-BE49-F238E27FC236}">
                <a16:creationId xmlns:a16="http://schemas.microsoft.com/office/drawing/2014/main" id="{B31BECFE-93A1-4BB0-930E-09FC1E6CF5B4}"/>
              </a:ext>
            </a:extLst>
          </p:cNvPr>
          <p:cNvSpPr>
            <a:spLocks noChangeAspect="1"/>
          </p:cNvSpPr>
          <p:nvPr/>
        </p:nvSpPr>
        <p:spPr bwMode="auto">
          <a:xfrm>
            <a:off x="9367838" y="366713"/>
            <a:ext cx="36512" cy="34925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564" name="3625 Elipse">
            <a:extLst>
              <a:ext uri="{FF2B5EF4-FFF2-40B4-BE49-F238E27FC236}">
                <a16:creationId xmlns:a16="http://schemas.microsoft.com/office/drawing/2014/main" id="{C7CB9C08-94F1-4053-8B7A-373C4555EBB6}"/>
              </a:ext>
            </a:extLst>
          </p:cNvPr>
          <p:cNvSpPr>
            <a:spLocks noChangeAspect="1"/>
          </p:cNvSpPr>
          <p:nvPr/>
        </p:nvSpPr>
        <p:spPr bwMode="auto">
          <a:xfrm>
            <a:off x="9367838" y="423863"/>
            <a:ext cx="36512" cy="36512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565" name="3626 Elipse">
            <a:extLst>
              <a:ext uri="{FF2B5EF4-FFF2-40B4-BE49-F238E27FC236}">
                <a16:creationId xmlns:a16="http://schemas.microsoft.com/office/drawing/2014/main" id="{AC8D4886-0DBF-4CC3-A610-5C313FA24AC3}"/>
              </a:ext>
            </a:extLst>
          </p:cNvPr>
          <p:cNvSpPr>
            <a:spLocks noChangeAspect="1"/>
          </p:cNvSpPr>
          <p:nvPr/>
        </p:nvSpPr>
        <p:spPr bwMode="auto">
          <a:xfrm>
            <a:off x="9251950" y="463550"/>
            <a:ext cx="34925" cy="36513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566" name="3627 Elipse">
            <a:extLst>
              <a:ext uri="{FF2B5EF4-FFF2-40B4-BE49-F238E27FC236}">
                <a16:creationId xmlns:a16="http://schemas.microsoft.com/office/drawing/2014/main" id="{52A92D14-7C9E-4AE2-8D5E-65965AB570EA}"/>
              </a:ext>
            </a:extLst>
          </p:cNvPr>
          <p:cNvSpPr>
            <a:spLocks noChangeAspect="1"/>
          </p:cNvSpPr>
          <p:nvPr/>
        </p:nvSpPr>
        <p:spPr bwMode="auto">
          <a:xfrm>
            <a:off x="9220200" y="428625"/>
            <a:ext cx="36513" cy="34925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567" name="3628 Elipse">
            <a:extLst>
              <a:ext uri="{FF2B5EF4-FFF2-40B4-BE49-F238E27FC236}">
                <a16:creationId xmlns:a16="http://schemas.microsoft.com/office/drawing/2014/main" id="{16477B2F-E320-40DE-B3F2-40BB0E60FAF2}"/>
              </a:ext>
            </a:extLst>
          </p:cNvPr>
          <p:cNvSpPr>
            <a:spLocks noChangeAspect="1"/>
          </p:cNvSpPr>
          <p:nvPr/>
        </p:nvSpPr>
        <p:spPr bwMode="auto">
          <a:xfrm>
            <a:off x="9220200" y="485775"/>
            <a:ext cx="36513" cy="36513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568" name="3629 Elipse">
            <a:extLst>
              <a:ext uri="{FF2B5EF4-FFF2-40B4-BE49-F238E27FC236}">
                <a16:creationId xmlns:a16="http://schemas.microsoft.com/office/drawing/2014/main" id="{A1D33061-2858-436E-92DD-F8813477E98B}"/>
              </a:ext>
            </a:extLst>
          </p:cNvPr>
          <p:cNvSpPr>
            <a:spLocks noChangeAspect="1"/>
          </p:cNvSpPr>
          <p:nvPr/>
        </p:nvSpPr>
        <p:spPr bwMode="auto">
          <a:xfrm>
            <a:off x="9404350" y="615950"/>
            <a:ext cx="34925" cy="36513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569" name="3630 Elipse">
            <a:extLst>
              <a:ext uri="{FF2B5EF4-FFF2-40B4-BE49-F238E27FC236}">
                <a16:creationId xmlns:a16="http://schemas.microsoft.com/office/drawing/2014/main" id="{DF14929C-B53F-48CD-9C45-0C0E7207DBA1}"/>
              </a:ext>
            </a:extLst>
          </p:cNvPr>
          <p:cNvSpPr>
            <a:spLocks noChangeAspect="1"/>
          </p:cNvSpPr>
          <p:nvPr/>
        </p:nvSpPr>
        <p:spPr bwMode="auto">
          <a:xfrm>
            <a:off x="9372600" y="581025"/>
            <a:ext cx="36513" cy="34925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570" name="3631 Elipse">
            <a:extLst>
              <a:ext uri="{FF2B5EF4-FFF2-40B4-BE49-F238E27FC236}">
                <a16:creationId xmlns:a16="http://schemas.microsoft.com/office/drawing/2014/main" id="{85427E9A-B30B-42D3-872B-481D2F42F6BD}"/>
              </a:ext>
            </a:extLst>
          </p:cNvPr>
          <p:cNvSpPr>
            <a:spLocks noChangeAspect="1"/>
          </p:cNvSpPr>
          <p:nvPr/>
        </p:nvSpPr>
        <p:spPr bwMode="auto">
          <a:xfrm>
            <a:off x="9372600" y="638175"/>
            <a:ext cx="36513" cy="36513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571" name="3632 Elipse">
            <a:extLst>
              <a:ext uri="{FF2B5EF4-FFF2-40B4-BE49-F238E27FC236}">
                <a16:creationId xmlns:a16="http://schemas.microsoft.com/office/drawing/2014/main" id="{8F54F19C-E142-468B-A3BD-FC60B34EB0B7}"/>
              </a:ext>
            </a:extLst>
          </p:cNvPr>
          <p:cNvSpPr>
            <a:spLocks noChangeAspect="1"/>
          </p:cNvSpPr>
          <p:nvPr/>
        </p:nvSpPr>
        <p:spPr bwMode="auto">
          <a:xfrm>
            <a:off x="9317038" y="249238"/>
            <a:ext cx="36512" cy="36512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572" name="3633 Elipse">
            <a:extLst>
              <a:ext uri="{FF2B5EF4-FFF2-40B4-BE49-F238E27FC236}">
                <a16:creationId xmlns:a16="http://schemas.microsoft.com/office/drawing/2014/main" id="{F37C54C0-1021-4FF9-B2B1-E9EE5BF09AAF}"/>
              </a:ext>
            </a:extLst>
          </p:cNvPr>
          <p:cNvSpPr>
            <a:spLocks noChangeAspect="1"/>
          </p:cNvSpPr>
          <p:nvPr/>
        </p:nvSpPr>
        <p:spPr bwMode="auto">
          <a:xfrm>
            <a:off x="9286875" y="214313"/>
            <a:ext cx="36513" cy="34925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573" name="3634 Elipse">
            <a:extLst>
              <a:ext uri="{FF2B5EF4-FFF2-40B4-BE49-F238E27FC236}">
                <a16:creationId xmlns:a16="http://schemas.microsoft.com/office/drawing/2014/main" id="{C79B59C2-D64F-46E4-8A54-C23E32D99C52}"/>
              </a:ext>
            </a:extLst>
          </p:cNvPr>
          <p:cNvSpPr>
            <a:spLocks noChangeAspect="1"/>
          </p:cNvSpPr>
          <p:nvPr/>
        </p:nvSpPr>
        <p:spPr bwMode="auto">
          <a:xfrm>
            <a:off x="9286875" y="271463"/>
            <a:ext cx="36513" cy="36512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574" name="3635 Elipse">
            <a:extLst>
              <a:ext uri="{FF2B5EF4-FFF2-40B4-BE49-F238E27FC236}">
                <a16:creationId xmlns:a16="http://schemas.microsoft.com/office/drawing/2014/main" id="{FAAC0F92-8295-49D6-90FC-9553B2249F90}"/>
              </a:ext>
            </a:extLst>
          </p:cNvPr>
          <p:cNvSpPr>
            <a:spLocks noChangeAspect="1"/>
          </p:cNvSpPr>
          <p:nvPr/>
        </p:nvSpPr>
        <p:spPr bwMode="auto">
          <a:xfrm>
            <a:off x="9469438" y="401638"/>
            <a:ext cx="36512" cy="36512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575" name="3636 Elipse">
            <a:extLst>
              <a:ext uri="{FF2B5EF4-FFF2-40B4-BE49-F238E27FC236}">
                <a16:creationId xmlns:a16="http://schemas.microsoft.com/office/drawing/2014/main" id="{A5DF2E38-9F78-4A36-A821-46A99FA99C27}"/>
              </a:ext>
            </a:extLst>
          </p:cNvPr>
          <p:cNvSpPr>
            <a:spLocks noChangeAspect="1"/>
          </p:cNvSpPr>
          <p:nvPr/>
        </p:nvSpPr>
        <p:spPr bwMode="auto">
          <a:xfrm>
            <a:off x="9439275" y="366713"/>
            <a:ext cx="36513" cy="34925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576" name="3637 Elipse">
            <a:extLst>
              <a:ext uri="{FF2B5EF4-FFF2-40B4-BE49-F238E27FC236}">
                <a16:creationId xmlns:a16="http://schemas.microsoft.com/office/drawing/2014/main" id="{5C344E36-15D6-4C80-9C5F-0F9E93651AD6}"/>
              </a:ext>
            </a:extLst>
          </p:cNvPr>
          <p:cNvSpPr>
            <a:spLocks noChangeAspect="1"/>
          </p:cNvSpPr>
          <p:nvPr/>
        </p:nvSpPr>
        <p:spPr bwMode="auto">
          <a:xfrm>
            <a:off x="9439275" y="423863"/>
            <a:ext cx="36513" cy="36512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577" name="3638 Elipse">
            <a:extLst>
              <a:ext uri="{FF2B5EF4-FFF2-40B4-BE49-F238E27FC236}">
                <a16:creationId xmlns:a16="http://schemas.microsoft.com/office/drawing/2014/main" id="{63EF6C4C-C868-4EB5-921B-79CE59B89B8D}"/>
              </a:ext>
            </a:extLst>
          </p:cNvPr>
          <p:cNvSpPr>
            <a:spLocks noChangeAspect="1"/>
          </p:cNvSpPr>
          <p:nvPr/>
        </p:nvSpPr>
        <p:spPr bwMode="auto">
          <a:xfrm>
            <a:off x="9317038" y="371475"/>
            <a:ext cx="36512" cy="34925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578" name="3639 Elipse">
            <a:extLst>
              <a:ext uri="{FF2B5EF4-FFF2-40B4-BE49-F238E27FC236}">
                <a16:creationId xmlns:a16="http://schemas.microsoft.com/office/drawing/2014/main" id="{BC5E658E-EF1E-432A-B8EB-4C7E536BE554}"/>
              </a:ext>
            </a:extLst>
          </p:cNvPr>
          <p:cNvSpPr>
            <a:spLocks noChangeAspect="1"/>
          </p:cNvSpPr>
          <p:nvPr/>
        </p:nvSpPr>
        <p:spPr bwMode="auto">
          <a:xfrm>
            <a:off x="9286875" y="334963"/>
            <a:ext cx="36513" cy="36512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579" name="3640 Elipse">
            <a:extLst>
              <a:ext uri="{FF2B5EF4-FFF2-40B4-BE49-F238E27FC236}">
                <a16:creationId xmlns:a16="http://schemas.microsoft.com/office/drawing/2014/main" id="{FC508FDD-88DE-4CBD-A2CE-46D1809EA015}"/>
              </a:ext>
            </a:extLst>
          </p:cNvPr>
          <p:cNvSpPr>
            <a:spLocks noChangeAspect="1"/>
          </p:cNvSpPr>
          <p:nvPr/>
        </p:nvSpPr>
        <p:spPr bwMode="auto">
          <a:xfrm>
            <a:off x="9286875" y="392113"/>
            <a:ext cx="36513" cy="36512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580" name="3641 Elipse">
            <a:extLst>
              <a:ext uri="{FF2B5EF4-FFF2-40B4-BE49-F238E27FC236}">
                <a16:creationId xmlns:a16="http://schemas.microsoft.com/office/drawing/2014/main" id="{D6A2062B-DF29-4DCF-9C67-103F9304083A}"/>
              </a:ext>
            </a:extLst>
          </p:cNvPr>
          <p:cNvSpPr>
            <a:spLocks noChangeAspect="1"/>
          </p:cNvSpPr>
          <p:nvPr/>
        </p:nvSpPr>
        <p:spPr bwMode="auto">
          <a:xfrm>
            <a:off x="9317038" y="177800"/>
            <a:ext cx="36512" cy="36513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581" name="3642 Elipse">
            <a:extLst>
              <a:ext uri="{FF2B5EF4-FFF2-40B4-BE49-F238E27FC236}">
                <a16:creationId xmlns:a16="http://schemas.microsoft.com/office/drawing/2014/main" id="{D8802F13-F655-4895-B320-527193BD8070}"/>
              </a:ext>
            </a:extLst>
          </p:cNvPr>
          <p:cNvSpPr>
            <a:spLocks noChangeAspect="1"/>
          </p:cNvSpPr>
          <p:nvPr/>
        </p:nvSpPr>
        <p:spPr bwMode="auto">
          <a:xfrm>
            <a:off x="9286875" y="142875"/>
            <a:ext cx="36513" cy="34925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582" name="3643 Elipse">
            <a:extLst>
              <a:ext uri="{FF2B5EF4-FFF2-40B4-BE49-F238E27FC236}">
                <a16:creationId xmlns:a16="http://schemas.microsoft.com/office/drawing/2014/main" id="{E1E39BEF-3C41-4DC5-9344-39EBF96A4FA7}"/>
              </a:ext>
            </a:extLst>
          </p:cNvPr>
          <p:cNvSpPr>
            <a:spLocks noChangeAspect="1"/>
          </p:cNvSpPr>
          <p:nvPr/>
        </p:nvSpPr>
        <p:spPr bwMode="auto">
          <a:xfrm>
            <a:off x="9286875" y="200025"/>
            <a:ext cx="36513" cy="36513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583" name="3644 Elipse">
            <a:extLst>
              <a:ext uri="{FF2B5EF4-FFF2-40B4-BE49-F238E27FC236}">
                <a16:creationId xmlns:a16="http://schemas.microsoft.com/office/drawing/2014/main" id="{4CF30564-E9BE-4309-B302-71A44D222CA4}"/>
              </a:ext>
            </a:extLst>
          </p:cNvPr>
          <p:cNvSpPr>
            <a:spLocks noChangeAspect="1"/>
          </p:cNvSpPr>
          <p:nvPr/>
        </p:nvSpPr>
        <p:spPr bwMode="auto">
          <a:xfrm>
            <a:off x="9317038" y="1657350"/>
            <a:ext cx="36512" cy="34925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584" name="3645 Elipse">
            <a:extLst>
              <a:ext uri="{FF2B5EF4-FFF2-40B4-BE49-F238E27FC236}">
                <a16:creationId xmlns:a16="http://schemas.microsoft.com/office/drawing/2014/main" id="{4C5277CB-CC2C-4FF0-91C2-5BFE7EAD557C}"/>
              </a:ext>
            </a:extLst>
          </p:cNvPr>
          <p:cNvSpPr>
            <a:spLocks noChangeAspect="1"/>
          </p:cNvSpPr>
          <p:nvPr/>
        </p:nvSpPr>
        <p:spPr bwMode="auto">
          <a:xfrm>
            <a:off x="9286875" y="1620838"/>
            <a:ext cx="36513" cy="36512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585" name="3646 Elipse">
            <a:extLst>
              <a:ext uri="{FF2B5EF4-FFF2-40B4-BE49-F238E27FC236}">
                <a16:creationId xmlns:a16="http://schemas.microsoft.com/office/drawing/2014/main" id="{2F2B54F6-C0AB-47D0-82AF-32AAAE4FCE81}"/>
              </a:ext>
            </a:extLst>
          </p:cNvPr>
          <p:cNvSpPr>
            <a:spLocks noChangeAspect="1"/>
          </p:cNvSpPr>
          <p:nvPr/>
        </p:nvSpPr>
        <p:spPr bwMode="auto">
          <a:xfrm>
            <a:off x="9286875" y="1677988"/>
            <a:ext cx="36513" cy="36512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586" name="3647 Elipse">
            <a:extLst>
              <a:ext uri="{FF2B5EF4-FFF2-40B4-BE49-F238E27FC236}">
                <a16:creationId xmlns:a16="http://schemas.microsoft.com/office/drawing/2014/main" id="{08E22347-7C0A-4759-A9BF-0A005B91672E}"/>
              </a:ext>
            </a:extLst>
          </p:cNvPr>
          <p:cNvSpPr>
            <a:spLocks noChangeAspect="1"/>
          </p:cNvSpPr>
          <p:nvPr/>
        </p:nvSpPr>
        <p:spPr bwMode="auto">
          <a:xfrm>
            <a:off x="9388475" y="1677988"/>
            <a:ext cx="36513" cy="36512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587" name="3648 Elipse">
            <a:extLst>
              <a:ext uri="{FF2B5EF4-FFF2-40B4-BE49-F238E27FC236}">
                <a16:creationId xmlns:a16="http://schemas.microsoft.com/office/drawing/2014/main" id="{0F41AB5B-AB5F-44A5-A2CC-5FABB19D99FA}"/>
              </a:ext>
            </a:extLst>
          </p:cNvPr>
          <p:cNvSpPr>
            <a:spLocks noChangeAspect="1"/>
          </p:cNvSpPr>
          <p:nvPr/>
        </p:nvSpPr>
        <p:spPr bwMode="auto">
          <a:xfrm>
            <a:off x="9358313" y="1643063"/>
            <a:ext cx="36512" cy="34925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588" name="3649 Elipse">
            <a:extLst>
              <a:ext uri="{FF2B5EF4-FFF2-40B4-BE49-F238E27FC236}">
                <a16:creationId xmlns:a16="http://schemas.microsoft.com/office/drawing/2014/main" id="{D18F92B2-7529-4048-AB9E-14F1CDB77B35}"/>
              </a:ext>
            </a:extLst>
          </p:cNvPr>
          <p:cNvSpPr>
            <a:spLocks noChangeAspect="1"/>
          </p:cNvSpPr>
          <p:nvPr/>
        </p:nvSpPr>
        <p:spPr bwMode="auto">
          <a:xfrm>
            <a:off x="9358313" y="1700213"/>
            <a:ext cx="36512" cy="36512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589" name="3650 Elipse">
            <a:extLst>
              <a:ext uri="{FF2B5EF4-FFF2-40B4-BE49-F238E27FC236}">
                <a16:creationId xmlns:a16="http://schemas.microsoft.com/office/drawing/2014/main" id="{9131B8C4-CC9D-4D56-88C6-2A08DDDB89A7}"/>
              </a:ext>
            </a:extLst>
          </p:cNvPr>
          <p:cNvSpPr>
            <a:spLocks noChangeAspect="1"/>
          </p:cNvSpPr>
          <p:nvPr/>
        </p:nvSpPr>
        <p:spPr bwMode="auto">
          <a:xfrm>
            <a:off x="6245225" y="1035050"/>
            <a:ext cx="36513" cy="36513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590" name="3651 Elipse">
            <a:extLst>
              <a:ext uri="{FF2B5EF4-FFF2-40B4-BE49-F238E27FC236}">
                <a16:creationId xmlns:a16="http://schemas.microsoft.com/office/drawing/2014/main" id="{F6D1044C-8ADB-41B6-9854-08223B17BF14}"/>
              </a:ext>
            </a:extLst>
          </p:cNvPr>
          <p:cNvSpPr>
            <a:spLocks noChangeAspect="1"/>
          </p:cNvSpPr>
          <p:nvPr/>
        </p:nvSpPr>
        <p:spPr bwMode="auto">
          <a:xfrm>
            <a:off x="6215063" y="1000125"/>
            <a:ext cx="36512" cy="34925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591" name="3652 Elipse">
            <a:extLst>
              <a:ext uri="{FF2B5EF4-FFF2-40B4-BE49-F238E27FC236}">
                <a16:creationId xmlns:a16="http://schemas.microsoft.com/office/drawing/2014/main" id="{3F241772-1618-40C5-8F39-5F502A71EB2D}"/>
              </a:ext>
            </a:extLst>
          </p:cNvPr>
          <p:cNvSpPr>
            <a:spLocks noChangeAspect="1"/>
          </p:cNvSpPr>
          <p:nvPr/>
        </p:nvSpPr>
        <p:spPr bwMode="auto">
          <a:xfrm>
            <a:off x="6215063" y="1057275"/>
            <a:ext cx="36512" cy="36513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592" name="3653 Elipse">
            <a:extLst>
              <a:ext uri="{FF2B5EF4-FFF2-40B4-BE49-F238E27FC236}">
                <a16:creationId xmlns:a16="http://schemas.microsoft.com/office/drawing/2014/main" id="{ECE28BFB-623D-449A-AAF1-8D7E4BE9F56A}"/>
              </a:ext>
            </a:extLst>
          </p:cNvPr>
          <p:cNvSpPr>
            <a:spLocks noChangeAspect="1"/>
          </p:cNvSpPr>
          <p:nvPr/>
        </p:nvSpPr>
        <p:spPr bwMode="auto">
          <a:xfrm>
            <a:off x="6245225" y="1187450"/>
            <a:ext cx="36513" cy="36513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593" name="3654 Elipse">
            <a:extLst>
              <a:ext uri="{FF2B5EF4-FFF2-40B4-BE49-F238E27FC236}">
                <a16:creationId xmlns:a16="http://schemas.microsoft.com/office/drawing/2014/main" id="{2A838128-EBBA-4940-9851-DDD0F87229F0}"/>
              </a:ext>
            </a:extLst>
          </p:cNvPr>
          <p:cNvSpPr>
            <a:spLocks noChangeAspect="1"/>
          </p:cNvSpPr>
          <p:nvPr/>
        </p:nvSpPr>
        <p:spPr bwMode="auto">
          <a:xfrm>
            <a:off x="6215063" y="1152525"/>
            <a:ext cx="36512" cy="34925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594" name="3655 Elipse">
            <a:extLst>
              <a:ext uri="{FF2B5EF4-FFF2-40B4-BE49-F238E27FC236}">
                <a16:creationId xmlns:a16="http://schemas.microsoft.com/office/drawing/2014/main" id="{D320A6CD-8384-434F-BD9D-6123BAD5EA7F}"/>
              </a:ext>
            </a:extLst>
          </p:cNvPr>
          <p:cNvSpPr>
            <a:spLocks noChangeAspect="1"/>
          </p:cNvSpPr>
          <p:nvPr/>
        </p:nvSpPr>
        <p:spPr bwMode="auto">
          <a:xfrm>
            <a:off x="6215063" y="1209675"/>
            <a:ext cx="36512" cy="36513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595" name="3656 Elipse">
            <a:extLst>
              <a:ext uri="{FF2B5EF4-FFF2-40B4-BE49-F238E27FC236}">
                <a16:creationId xmlns:a16="http://schemas.microsoft.com/office/drawing/2014/main" id="{A8ECFAF2-6B60-4250-8BD6-E7BE35AFAE24}"/>
              </a:ext>
            </a:extLst>
          </p:cNvPr>
          <p:cNvSpPr>
            <a:spLocks noChangeAspect="1"/>
          </p:cNvSpPr>
          <p:nvPr/>
        </p:nvSpPr>
        <p:spPr bwMode="auto">
          <a:xfrm>
            <a:off x="6245225" y="1187450"/>
            <a:ext cx="36513" cy="36513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596" name="3657 Elipse">
            <a:extLst>
              <a:ext uri="{FF2B5EF4-FFF2-40B4-BE49-F238E27FC236}">
                <a16:creationId xmlns:a16="http://schemas.microsoft.com/office/drawing/2014/main" id="{863CCA42-66CC-468F-80EE-B03EFC7ACCDF}"/>
              </a:ext>
            </a:extLst>
          </p:cNvPr>
          <p:cNvSpPr>
            <a:spLocks noChangeAspect="1"/>
          </p:cNvSpPr>
          <p:nvPr/>
        </p:nvSpPr>
        <p:spPr bwMode="auto">
          <a:xfrm>
            <a:off x="6215063" y="1152525"/>
            <a:ext cx="36512" cy="34925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597" name="3658 Elipse">
            <a:extLst>
              <a:ext uri="{FF2B5EF4-FFF2-40B4-BE49-F238E27FC236}">
                <a16:creationId xmlns:a16="http://schemas.microsoft.com/office/drawing/2014/main" id="{E53D7194-A55A-4E40-B21D-565B7521F4A2}"/>
              </a:ext>
            </a:extLst>
          </p:cNvPr>
          <p:cNvSpPr>
            <a:spLocks noChangeAspect="1"/>
          </p:cNvSpPr>
          <p:nvPr/>
        </p:nvSpPr>
        <p:spPr bwMode="auto">
          <a:xfrm>
            <a:off x="6215063" y="1209675"/>
            <a:ext cx="36512" cy="36513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598" name="3659 Elipse">
            <a:extLst>
              <a:ext uri="{FF2B5EF4-FFF2-40B4-BE49-F238E27FC236}">
                <a16:creationId xmlns:a16="http://schemas.microsoft.com/office/drawing/2014/main" id="{507DAADF-4F3F-4FBB-9B54-42F1497A6F23}"/>
              </a:ext>
            </a:extLst>
          </p:cNvPr>
          <p:cNvSpPr>
            <a:spLocks noChangeAspect="1"/>
          </p:cNvSpPr>
          <p:nvPr/>
        </p:nvSpPr>
        <p:spPr bwMode="auto">
          <a:xfrm>
            <a:off x="6245225" y="1228725"/>
            <a:ext cx="36513" cy="34925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599" name="3660 Elipse">
            <a:extLst>
              <a:ext uri="{FF2B5EF4-FFF2-40B4-BE49-F238E27FC236}">
                <a16:creationId xmlns:a16="http://schemas.microsoft.com/office/drawing/2014/main" id="{CAEEEE37-4AA5-47BA-B9FE-948D9FDF41FE}"/>
              </a:ext>
            </a:extLst>
          </p:cNvPr>
          <p:cNvSpPr>
            <a:spLocks noChangeAspect="1"/>
          </p:cNvSpPr>
          <p:nvPr/>
        </p:nvSpPr>
        <p:spPr bwMode="auto">
          <a:xfrm>
            <a:off x="6215063" y="1192213"/>
            <a:ext cx="36512" cy="36512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600" name="3661 Elipse">
            <a:extLst>
              <a:ext uri="{FF2B5EF4-FFF2-40B4-BE49-F238E27FC236}">
                <a16:creationId xmlns:a16="http://schemas.microsoft.com/office/drawing/2014/main" id="{02EEF039-759C-4EF5-AD10-06A7D1355DE9}"/>
              </a:ext>
            </a:extLst>
          </p:cNvPr>
          <p:cNvSpPr>
            <a:spLocks noChangeAspect="1"/>
          </p:cNvSpPr>
          <p:nvPr/>
        </p:nvSpPr>
        <p:spPr bwMode="auto">
          <a:xfrm>
            <a:off x="6215063" y="1249363"/>
            <a:ext cx="36512" cy="36512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601" name="3662 Elipse">
            <a:extLst>
              <a:ext uri="{FF2B5EF4-FFF2-40B4-BE49-F238E27FC236}">
                <a16:creationId xmlns:a16="http://schemas.microsoft.com/office/drawing/2014/main" id="{305910D5-104A-419E-9BE4-1790A501EB27}"/>
              </a:ext>
            </a:extLst>
          </p:cNvPr>
          <p:cNvSpPr>
            <a:spLocks noChangeAspect="1"/>
          </p:cNvSpPr>
          <p:nvPr/>
        </p:nvSpPr>
        <p:spPr bwMode="auto">
          <a:xfrm>
            <a:off x="6245225" y="1300163"/>
            <a:ext cx="36513" cy="34925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602" name="3663 Elipse">
            <a:extLst>
              <a:ext uri="{FF2B5EF4-FFF2-40B4-BE49-F238E27FC236}">
                <a16:creationId xmlns:a16="http://schemas.microsoft.com/office/drawing/2014/main" id="{E08C1259-0FD2-4E41-8F14-679DFB7498C7}"/>
              </a:ext>
            </a:extLst>
          </p:cNvPr>
          <p:cNvSpPr>
            <a:spLocks noChangeAspect="1"/>
          </p:cNvSpPr>
          <p:nvPr/>
        </p:nvSpPr>
        <p:spPr bwMode="auto">
          <a:xfrm>
            <a:off x="6215063" y="1263650"/>
            <a:ext cx="36512" cy="36513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603" name="3664 Elipse">
            <a:extLst>
              <a:ext uri="{FF2B5EF4-FFF2-40B4-BE49-F238E27FC236}">
                <a16:creationId xmlns:a16="http://schemas.microsoft.com/office/drawing/2014/main" id="{D7A20BC9-3FCE-49E6-B168-FCF781AD6E80}"/>
              </a:ext>
            </a:extLst>
          </p:cNvPr>
          <p:cNvSpPr>
            <a:spLocks noChangeAspect="1"/>
          </p:cNvSpPr>
          <p:nvPr/>
        </p:nvSpPr>
        <p:spPr bwMode="auto">
          <a:xfrm>
            <a:off x="6215063" y="1320800"/>
            <a:ext cx="36512" cy="36513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604" name="3665 Elipse">
            <a:extLst>
              <a:ext uri="{FF2B5EF4-FFF2-40B4-BE49-F238E27FC236}">
                <a16:creationId xmlns:a16="http://schemas.microsoft.com/office/drawing/2014/main" id="{0C5FA407-341C-4220-A4FC-10D4219E79A4}"/>
              </a:ext>
            </a:extLst>
          </p:cNvPr>
          <p:cNvSpPr>
            <a:spLocks noChangeAspect="1"/>
          </p:cNvSpPr>
          <p:nvPr/>
        </p:nvSpPr>
        <p:spPr bwMode="auto">
          <a:xfrm>
            <a:off x="6251575" y="1443038"/>
            <a:ext cx="34925" cy="34925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605" name="3666 Elipse">
            <a:extLst>
              <a:ext uri="{FF2B5EF4-FFF2-40B4-BE49-F238E27FC236}">
                <a16:creationId xmlns:a16="http://schemas.microsoft.com/office/drawing/2014/main" id="{00FCB5AD-E6E9-42AB-B398-A0D9492A3555}"/>
              </a:ext>
            </a:extLst>
          </p:cNvPr>
          <p:cNvSpPr>
            <a:spLocks noChangeAspect="1"/>
          </p:cNvSpPr>
          <p:nvPr/>
        </p:nvSpPr>
        <p:spPr bwMode="auto">
          <a:xfrm>
            <a:off x="6219825" y="1406525"/>
            <a:ext cx="36513" cy="36513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606" name="3667 Elipse">
            <a:extLst>
              <a:ext uri="{FF2B5EF4-FFF2-40B4-BE49-F238E27FC236}">
                <a16:creationId xmlns:a16="http://schemas.microsoft.com/office/drawing/2014/main" id="{F896D301-C78A-473E-A480-229005D073AA}"/>
              </a:ext>
            </a:extLst>
          </p:cNvPr>
          <p:cNvSpPr>
            <a:spLocks noChangeAspect="1"/>
          </p:cNvSpPr>
          <p:nvPr/>
        </p:nvSpPr>
        <p:spPr bwMode="auto">
          <a:xfrm>
            <a:off x="6219825" y="1463675"/>
            <a:ext cx="36513" cy="36513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607" name="3668 Elipse">
            <a:extLst>
              <a:ext uri="{FF2B5EF4-FFF2-40B4-BE49-F238E27FC236}">
                <a16:creationId xmlns:a16="http://schemas.microsoft.com/office/drawing/2014/main" id="{97405A84-715E-4456-A97F-ECB15853B269}"/>
              </a:ext>
            </a:extLst>
          </p:cNvPr>
          <p:cNvSpPr>
            <a:spLocks noChangeAspect="1"/>
          </p:cNvSpPr>
          <p:nvPr/>
        </p:nvSpPr>
        <p:spPr bwMode="auto">
          <a:xfrm>
            <a:off x="6245225" y="1595438"/>
            <a:ext cx="36513" cy="34925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608" name="3669 Elipse">
            <a:extLst>
              <a:ext uri="{FF2B5EF4-FFF2-40B4-BE49-F238E27FC236}">
                <a16:creationId xmlns:a16="http://schemas.microsoft.com/office/drawing/2014/main" id="{1A0BC0E0-5226-4A56-9F0B-B4C0907F91DD}"/>
              </a:ext>
            </a:extLst>
          </p:cNvPr>
          <p:cNvSpPr>
            <a:spLocks noChangeAspect="1"/>
          </p:cNvSpPr>
          <p:nvPr/>
        </p:nvSpPr>
        <p:spPr bwMode="auto">
          <a:xfrm>
            <a:off x="6215063" y="1558925"/>
            <a:ext cx="36512" cy="36513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609" name="3670 Elipse">
            <a:extLst>
              <a:ext uri="{FF2B5EF4-FFF2-40B4-BE49-F238E27FC236}">
                <a16:creationId xmlns:a16="http://schemas.microsoft.com/office/drawing/2014/main" id="{9B7FDE8A-D105-4523-B5D6-CB6030C98BB0}"/>
              </a:ext>
            </a:extLst>
          </p:cNvPr>
          <p:cNvSpPr>
            <a:spLocks noChangeAspect="1"/>
          </p:cNvSpPr>
          <p:nvPr/>
        </p:nvSpPr>
        <p:spPr bwMode="auto">
          <a:xfrm>
            <a:off x="6215063" y="1616075"/>
            <a:ext cx="36512" cy="36513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610" name="3671 Elipse">
            <a:extLst>
              <a:ext uri="{FF2B5EF4-FFF2-40B4-BE49-F238E27FC236}">
                <a16:creationId xmlns:a16="http://schemas.microsoft.com/office/drawing/2014/main" id="{23169D7E-FC2B-445F-B2C5-847B6895BF10}"/>
              </a:ext>
            </a:extLst>
          </p:cNvPr>
          <p:cNvSpPr>
            <a:spLocks noChangeAspect="1"/>
          </p:cNvSpPr>
          <p:nvPr/>
        </p:nvSpPr>
        <p:spPr bwMode="auto">
          <a:xfrm>
            <a:off x="6245225" y="1747838"/>
            <a:ext cx="36513" cy="34925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611" name="3672 Elipse">
            <a:extLst>
              <a:ext uri="{FF2B5EF4-FFF2-40B4-BE49-F238E27FC236}">
                <a16:creationId xmlns:a16="http://schemas.microsoft.com/office/drawing/2014/main" id="{E9136268-2DEA-4DC5-B0F7-4E3165701E42}"/>
              </a:ext>
            </a:extLst>
          </p:cNvPr>
          <p:cNvSpPr>
            <a:spLocks noChangeAspect="1"/>
          </p:cNvSpPr>
          <p:nvPr/>
        </p:nvSpPr>
        <p:spPr bwMode="auto">
          <a:xfrm>
            <a:off x="6215063" y="1711325"/>
            <a:ext cx="36512" cy="36513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612" name="3673 Elipse">
            <a:extLst>
              <a:ext uri="{FF2B5EF4-FFF2-40B4-BE49-F238E27FC236}">
                <a16:creationId xmlns:a16="http://schemas.microsoft.com/office/drawing/2014/main" id="{B2E82FD6-288A-4F26-B57B-8830CFE4EF94}"/>
              </a:ext>
            </a:extLst>
          </p:cNvPr>
          <p:cNvSpPr>
            <a:spLocks noChangeAspect="1"/>
          </p:cNvSpPr>
          <p:nvPr/>
        </p:nvSpPr>
        <p:spPr bwMode="auto">
          <a:xfrm>
            <a:off x="6215063" y="1768475"/>
            <a:ext cx="36512" cy="36513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613" name="3674 Elipse">
            <a:extLst>
              <a:ext uri="{FF2B5EF4-FFF2-40B4-BE49-F238E27FC236}">
                <a16:creationId xmlns:a16="http://schemas.microsoft.com/office/drawing/2014/main" id="{DAD3D2D9-7BF6-4452-8D58-38C4B1DF01F5}"/>
              </a:ext>
            </a:extLst>
          </p:cNvPr>
          <p:cNvSpPr>
            <a:spLocks noChangeAspect="1"/>
          </p:cNvSpPr>
          <p:nvPr/>
        </p:nvSpPr>
        <p:spPr bwMode="auto">
          <a:xfrm>
            <a:off x="6245225" y="1900238"/>
            <a:ext cx="36513" cy="34925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614" name="3675 Elipse">
            <a:extLst>
              <a:ext uri="{FF2B5EF4-FFF2-40B4-BE49-F238E27FC236}">
                <a16:creationId xmlns:a16="http://schemas.microsoft.com/office/drawing/2014/main" id="{B4BA705C-C790-45F6-B609-EF51F61496BD}"/>
              </a:ext>
            </a:extLst>
          </p:cNvPr>
          <p:cNvSpPr>
            <a:spLocks noChangeAspect="1"/>
          </p:cNvSpPr>
          <p:nvPr/>
        </p:nvSpPr>
        <p:spPr bwMode="auto">
          <a:xfrm>
            <a:off x="6215063" y="1863725"/>
            <a:ext cx="36512" cy="36513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615" name="3676 Elipse">
            <a:extLst>
              <a:ext uri="{FF2B5EF4-FFF2-40B4-BE49-F238E27FC236}">
                <a16:creationId xmlns:a16="http://schemas.microsoft.com/office/drawing/2014/main" id="{33011F10-4C8B-44EF-A34B-C802B6D0C00A}"/>
              </a:ext>
            </a:extLst>
          </p:cNvPr>
          <p:cNvSpPr>
            <a:spLocks noChangeAspect="1"/>
          </p:cNvSpPr>
          <p:nvPr/>
        </p:nvSpPr>
        <p:spPr bwMode="auto">
          <a:xfrm>
            <a:off x="6215063" y="1920875"/>
            <a:ext cx="36512" cy="36513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616" name="3677 Elipse">
            <a:extLst>
              <a:ext uri="{FF2B5EF4-FFF2-40B4-BE49-F238E27FC236}">
                <a16:creationId xmlns:a16="http://schemas.microsoft.com/office/drawing/2014/main" id="{84373BA9-FAC4-4D4D-A69A-C34CAC58696D}"/>
              </a:ext>
            </a:extLst>
          </p:cNvPr>
          <p:cNvSpPr>
            <a:spLocks noChangeAspect="1"/>
          </p:cNvSpPr>
          <p:nvPr/>
        </p:nvSpPr>
        <p:spPr bwMode="auto">
          <a:xfrm>
            <a:off x="6245225" y="2052638"/>
            <a:ext cx="36513" cy="34925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617" name="3678 Elipse">
            <a:extLst>
              <a:ext uri="{FF2B5EF4-FFF2-40B4-BE49-F238E27FC236}">
                <a16:creationId xmlns:a16="http://schemas.microsoft.com/office/drawing/2014/main" id="{0C4A7F92-55CD-4E43-893A-909CB7A7725C}"/>
              </a:ext>
            </a:extLst>
          </p:cNvPr>
          <p:cNvSpPr>
            <a:spLocks noChangeAspect="1"/>
          </p:cNvSpPr>
          <p:nvPr/>
        </p:nvSpPr>
        <p:spPr bwMode="auto">
          <a:xfrm>
            <a:off x="6215063" y="2016125"/>
            <a:ext cx="36512" cy="36513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618" name="3679 Elipse">
            <a:extLst>
              <a:ext uri="{FF2B5EF4-FFF2-40B4-BE49-F238E27FC236}">
                <a16:creationId xmlns:a16="http://schemas.microsoft.com/office/drawing/2014/main" id="{F1912771-6AB0-4AA9-A3CC-32455DFDD275}"/>
              </a:ext>
            </a:extLst>
          </p:cNvPr>
          <p:cNvSpPr>
            <a:spLocks noChangeAspect="1"/>
          </p:cNvSpPr>
          <p:nvPr/>
        </p:nvSpPr>
        <p:spPr bwMode="auto">
          <a:xfrm>
            <a:off x="6215063" y="2073275"/>
            <a:ext cx="36512" cy="36513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619" name="3680 Elipse">
            <a:extLst>
              <a:ext uri="{FF2B5EF4-FFF2-40B4-BE49-F238E27FC236}">
                <a16:creationId xmlns:a16="http://schemas.microsoft.com/office/drawing/2014/main" id="{D600FE3F-349F-47E1-9DD5-FC581F333E38}"/>
              </a:ext>
            </a:extLst>
          </p:cNvPr>
          <p:cNvSpPr>
            <a:spLocks noChangeAspect="1"/>
          </p:cNvSpPr>
          <p:nvPr/>
        </p:nvSpPr>
        <p:spPr bwMode="auto">
          <a:xfrm>
            <a:off x="6245225" y="2205038"/>
            <a:ext cx="36513" cy="34925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620" name="3681 Elipse">
            <a:extLst>
              <a:ext uri="{FF2B5EF4-FFF2-40B4-BE49-F238E27FC236}">
                <a16:creationId xmlns:a16="http://schemas.microsoft.com/office/drawing/2014/main" id="{C75E37D4-53A7-4B9C-8E52-E81C278F3FF6}"/>
              </a:ext>
            </a:extLst>
          </p:cNvPr>
          <p:cNvSpPr>
            <a:spLocks noChangeAspect="1"/>
          </p:cNvSpPr>
          <p:nvPr/>
        </p:nvSpPr>
        <p:spPr bwMode="auto">
          <a:xfrm>
            <a:off x="6215063" y="2168525"/>
            <a:ext cx="36512" cy="36513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621" name="3682 Elipse">
            <a:extLst>
              <a:ext uri="{FF2B5EF4-FFF2-40B4-BE49-F238E27FC236}">
                <a16:creationId xmlns:a16="http://schemas.microsoft.com/office/drawing/2014/main" id="{AA7AACD6-9988-4A39-8F11-13DF53CBF34E}"/>
              </a:ext>
            </a:extLst>
          </p:cNvPr>
          <p:cNvSpPr>
            <a:spLocks noChangeAspect="1"/>
          </p:cNvSpPr>
          <p:nvPr/>
        </p:nvSpPr>
        <p:spPr bwMode="auto">
          <a:xfrm>
            <a:off x="6215063" y="2225675"/>
            <a:ext cx="36512" cy="36513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622" name="3683 Elipse">
            <a:extLst>
              <a:ext uri="{FF2B5EF4-FFF2-40B4-BE49-F238E27FC236}">
                <a16:creationId xmlns:a16="http://schemas.microsoft.com/office/drawing/2014/main" id="{A9623E84-6836-4124-A52F-177B650A7E38}"/>
              </a:ext>
            </a:extLst>
          </p:cNvPr>
          <p:cNvSpPr>
            <a:spLocks noChangeAspect="1"/>
          </p:cNvSpPr>
          <p:nvPr/>
        </p:nvSpPr>
        <p:spPr bwMode="auto">
          <a:xfrm>
            <a:off x="6245225" y="2357438"/>
            <a:ext cx="36513" cy="34925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623" name="3684 Elipse">
            <a:extLst>
              <a:ext uri="{FF2B5EF4-FFF2-40B4-BE49-F238E27FC236}">
                <a16:creationId xmlns:a16="http://schemas.microsoft.com/office/drawing/2014/main" id="{AA61E66D-ED73-4859-AAD4-447AD4D11DA9}"/>
              </a:ext>
            </a:extLst>
          </p:cNvPr>
          <p:cNvSpPr>
            <a:spLocks noChangeAspect="1"/>
          </p:cNvSpPr>
          <p:nvPr/>
        </p:nvSpPr>
        <p:spPr bwMode="auto">
          <a:xfrm>
            <a:off x="6215063" y="2320925"/>
            <a:ext cx="36512" cy="36513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624" name="3685 Elipse">
            <a:extLst>
              <a:ext uri="{FF2B5EF4-FFF2-40B4-BE49-F238E27FC236}">
                <a16:creationId xmlns:a16="http://schemas.microsoft.com/office/drawing/2014/main" id="{C2021583-FBE7-41BE-BBD1-113C4DE4B302}"/>
              </a:ext>
            </a:extLst>
          </p:cNvPr>
          <p:cNvSpPr>
            <a:spLocks noChangeAspect="1"/>
          </p:cNvSpPr>
          <p:nvPr/>
        </p:nvSpPr>
        <p:spPr bwMode="auto">
          <a:xfrm>
            <a:off x="6215063" y="2378075"/>
            <a:ext cx="36512" cy="36513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625" name="3686 Elipse">
            <a:extLst>
              <a:ext uri="{FF2B5EF4-FFF2-40B4-BE49-F238E27FC236}">
                <a16:creationId xmlns:a16="http://schemas.microsoft.com/office/drawing/2014/main" id="{97EA26AB-AA88-45B4-A8B8-ADACFE7955DF}"/>
              </a:ext>
            </a:extLst>
          </p:cNvPr>
          <p:cNvSpPr>
            <a:spLocks noChangeAspect="1"/>
          </p:cNvSpPr>
          <p:nvPr/>
        </p:nvSpPr>
        <p:spPr bwMode="auto">
          <a:xfrm>
            <a:off x="6245225" y="2586038"/>
            <a:ext cx="36513" cy="34925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626" name="3687 Elipse">
            <a:extLst>
              <a:ext uri="{FF2B5EF4-FFF2-40B4-BE49-F238E27FC236}">
                <a16:creationId xmlns:a16="http://schemas.microsoft.com/office/drawing/2014/main" id="{2133BEAF-3086-479F-BF30-41A29A6D5ED0}"/>
              </a:ext>
            </a:extLst>
          </p:cNvPr>
          <p:cNvSpPr>
            <a:spLocks noChangeAspect="1"/>
          </p:cNvSpPr>
          <p:nvPr/>
        </p:nvSpPr>
        <p:spPr bwMode="auto">
          <a:xfrm>
            <a:off x="6215063" y="2549525"/>
            <a:ext cx="36512" cy="36513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627" name="3688 Elipse">
            <a:extLst>
              <a:ext uri="{FF2B5EF4-FFF2-40B4-BE49-F238E27FC236}">
                <a16:creationId xmlns:a16="http://schemas.microsoft.com/office/drawing/2014/main" id="{9DE9F932-7C9A-4156-A1D9-7C8C8832CEA4}"/>
              </a:ext>
            </a:extLst>
          </p:cNvPr>
          <p:cNvSpPr>
            <a:spLocks noChangeAspect="1"/>
          </p:cNvSpPr>
          <p:nvPr/>
        </p:nvSpPr>
        <p:spPr bwMode="auto">
          <a:xfrm>
            <a:off x="6215063" y="2606675"/>
            <a:ext cx="36512" cy="36513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628" name="3689 Elipse">
            <a:extLst>
              <a:ext uri="{FF2B5EF4-FFF2-40B4-BE49-F238E27FC236}">
                <a16:creationId xmlns:a16="http://schemas.microsoft.com/office/drawing/2014/main" id="{320D1621-E9A0-42A0-8011-6369B5E445D5}"/>
              </a:ext>
            </a:extLst>
          </p:cNvPr>
          <p:cNvSpPr>
            <a:spLocks noChangeAspect="1"/>
          </p:cNvSpPr>
          <p:nvPr/>
        </p:nvSpPr>
        <p:spPr bwMode="auto">
          <a:xfrm>
            <a:off x="6030913" y="1320800"/>
            <a:ext cx="36512" cy="36513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629" name="3690 Elipse">
            <a:extLst>
              <a:ext uri="{FF2B5EF4-FFF2-40B4-BE49-F238E27FC236}">
                <a16:creationId xmlns:a16="http://schemas.microsoft.com/office/drawing/2014/main" id="{47E56E1E-8178-4282-B166-B7111315B574}"/>
              </a:ext>
            </a:extLst>
          </p:cNvPr>
          <p:cNvSpPr>
            <a:spLocks noChangeAspect="1"/>
          </p:cNvSpPr>
          <p:nvPr/>
        </p:nvSpPr>
        <p:spPr bwMode="auto">
          <a:xfrm>
            <a:off x="6000750" y="1285875"/>
            <a:ext cx="36513" cy="34925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630" name="3691 Elipse">
            <a:extLst>
              <a:ext uri="{FF2B5EF4-FFF2-40B4-BE49-F238E27FC236}">
                <a16:creationId xmlns:a16="http://schemas.microsoft.com/office/drawing/2014/main" id="{25510E00-70B2-49A1-BDF9-C06AECE985EA}"/>
              </a:ext>
            </a:extLst>
          </p:cNvPr>
          <p:cNvSpPr>
            <a:spLocks noChangeAspect="1"/>
          </p:cNvSpPr>
          <p:nvPr/>
        </p:nvSpPr>
        <p:spPr bwMode="auto">
          <a:xfrm>
            <a:off x="6000750" y="1343025"/>
            <a:ext cx="36513" cy="36513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631" name="3692 Elipse">
            <a:extLst>
              <a:ext uri="{FF2B5EF4-FFF2-40B4-BE49-F238E27FC236}">
                <a16:creationId xmlns:a16="http://schemas.microsoft.com/office/drawing/2014/main" id="{A92D26AB-1A83-4F2A-A523-026529815CA6}"/>
              </a:ext>
            </a:extLst>
          </p:cNvPr>
          <p:cNvSpPr>
            <a:spLocks noChangeAspect="1"/>
          </p:cNvSpPr>
          <p:nvPr/>
        </p:nvSpPr>
        <p:spPr bwMode="auto">
          <a:xfrm>
            <a:off x="6030913" y="1473200"/>
            <a:ext cx="36512" cy="36513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632" name="3693 Elipse">
            <a:extLst>
              <a:ext uri="{FF2B5EF4-FFF2-40B4-BE49-F238E27FC236}">
                <a16:creationId xmlns:a16="http://schemas.microsoft.com/office/drawing/2014/main" id="{32AD5ECE-471E-4201-B81C-913A7B2A32C4}"/>
              </a:ext>
            </a:extLst>
          </p:cNvPr>
          <p:cNvSpPr>
            <a:spLocks noChangeAspect="1"/>
          </p:cNvSpPr>
          <p:nvPr/>
        </p:nvSpPr>
        <p:spPr bwMode="auto">
          <a:xfrm>
            <a:off x="6000750" y="1438275"/>
            <a:ext cx="36513" cy="34925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633" name="3694 Elipse">
            <a:extLst>
              <a:ext uri="{FF2B5EF4-FFF2-40B4-BE49-F238E27FC236}">
                <a16:creationId xmlns:a16="http://schemas.microsoft.com/office/drawing/2014/main" id="{7F5B5BCA-36B2-4A77-9512-6A233E1AE841}"/>
              </a:ext>
            </a:extLst>
          </p:cNvPr>
          <p:cNvSpPr>
            <a:spLocks noChangeAspect="1"/>
          </p:cNvSpPr>
          <p:nvPr/>
        </p:nvSpPr>
        <p:spPr bwMode="auto">
          <a:xfrm>
            <a:off x="6000750" y="1495425"/>
            <a:ext cx="36513" cy="36513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634" name="3695 Elipse">
            <a:extLst>
              <a:ext uri="{FF2B5EF4-FFF2-40B4-BE49-F238E27FC236}">
                <a16:creationId xmlns:a16="http://schemas.microsoft.com/office/drawing/2014/main" id="{DE878D89-46D3-478E-95E0-F3D67E0AB8DD}"/>
              </a:ext>
            </a:extLst>
          </p:cNvPr>
          <p:cNvSpPr>
            <a:spLocks noChangeAspect="1"/>
          </p:cNvSpPr>
          <p:nvPr/>
        </p:nvSpPr>
        <p:spPr bwMode="auto">
          <a:xfrm>
            <a:off x="6030913" y="1625600"/>
            <a:ext cx="36512" cy="36513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635" name="3696 Elipse">
            <a:extLst>
              <a:ext uri="{FF2B5EF4-FFF2-40B4-BE49-F238E27FC236}">
                <a16:creationId xmlns:a16="http://schemas.microsoft.com/office/drawing/2014/main" id="{EBC29ECB-99AE-494F-B336-6E51812E36C2}"/>
              </a:ext>
            </a:extLst>
          </p:cNvPr>
          <p:cNvSpPr>
            <a:spLocks noChangeAspect="1"/>
          </p:cNvSpPr>
          <p:nvPr/>
        </p:nvSpPr>
        <p:spPr bwMode="auto">
          <a:xfrm>
            <a:off x="6000750" y="1590675"/>
            <a:ext cx="36513" cy="34925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636" name="3697 Elipse">
            <a:extLst>
              <a:ext uri="{FF2B5EF4-FFF2-40B4-BE49-F238E27FC236}">
                <a16:creationId xmlns:a16="http://schemas.microsoft.com/office/drawing/2014/main" id="{D4C28453-8082-4028-B933-36814976634E}"/>
              </a:ext>
            </a:extLst>
          </p:cNvPr>
          <p:cNvSpPr>
            <a:spLocks noChangeAspect="1"/>
          </p:cNvSpPr>
          <p:nvPr/>
        </p:nvSpPr>
        <p:spPr bwMode="auto">
          <a:xfrm>
            <a:off x="6000750" y="1647825"/>
            <a:ext cx="36513" cy="36513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637" name="3698 Elipse">
            <a:extLst>
              <a:ext uri="{FF2B5EF4-FFF2-40B4-BE49-F238E27FC236}">
                <a16:creationId xmlns:a16="http://schemas.microsoft.com/office/drawing/2014/main" id="{B16977C1-0F2D-43FA-AC9E-6A6A6E0CC4CA}"/>
              </a:ext>
            </a:extLst>
          </p:cNvPr>
          <p:cNvSpPr>
            <a:spLocks noChangeAspect="1"/>
          </p:cNvSpPr>
          <p:nvPr/>
        </p:nvSpPr>
        <p:spPr bwMode="auto">
          <a:xfrm>
            <a:off x="6030913" y="1778000"/>
            <a:ext cx="36512" cy="36513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638" name="3699 Elipse">
            <a:extLst>
              <a:ext uri="{FF2B5EF4-FFF2-40B4-BE49-F238E27FC236}">
                <a16:creationId xmlns:a16="http://schemas.microsoft.com/office/drawing/2014/main" id="{B2BEA7D0-780B-45BA-A895-D20743C1FF42}"/>
              </a:ext>
            </a:extLst>
          </p:cNvPr>
          <p:cNvSpPr>
            <a:spLocks noChangeAspect="1"/>
          </p:cNvSpPr>
          <p:nvPr/>
        </p:nvSpPr>
        <p:spPr bwMode="auto">
          <a:xfrm>
            <a:off x="6000750" y="1743075"/>
            <a:ext cx="36513" cy="34925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639" name="3700 Elipse">
            <a:extLst>
              <a:ext uri="{FF2B5EF4-FFF2-40B4-BE49-F238E27FC236}">
                <a16:creationId xmlns:a16="http://schemas.microsoft.com/office/drawing/2014/main" id="{6F4A6152-32A6-49DF-BC00-9C502A210DBB}"/>
              </a:ext>
            </a:extLst>
          </p:cNvPr>
          <p:cNvSpPr>
            <a:spLocks noChangeAspect="1"/>
          </p:cNvSpPr>
          <p:nvPr/>
        </p:nvSpPr>
        <p:spPr bwMode="auto">
          <a:xfrm>
            <a:off x="6000750" y="1800225"/>
            <a:ext cx="36513" cy="36513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640" name="3701 Elipse">
            <a:extLst>
              <a:ext uri="{FF2B5EF4-FFF2-40B4-BE49-F238E27FC236}">
                <a16:creationId xmlns:a16="http://schemas.microsoft.com/office/drawing/2014/main" id="{A5361F96-759A-4A8E-BA49-6DBC300D8332}"/>
              </a:ext>
            </a:extLst>
          </p:cNvPr>
          <p:cNvSpPr>
            <a:spLocks noChangeAspect="1"/>
          </p:cNvSpPr>
          <p:nvPr/>
        </p:nvSpPr>
        <p:spPr bwMode="auto">
          <a:xfrm>
            <a:off x="6030913" y="1930400"/>
            <a:ext cx="36512" cy="36513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641" name="3702 Elipse">
            <a:extLst>
              <a:ext uri="{FF2B5EF4-FFF2-40B4-BE49-F238E27FC236}">
                <a16:creationId xmlns:a16="http://schemas.microsoft.com/office/drawing/2014/main" id="{46556F2D-1E48-4078-B63A-4E30D311785C}"/>
              </a:ext>
            </a:extLst>
          </p:cNvPr>
          <p:cNvSpPr>
            <a:spLocks noChangeAspect="1"/>
          </p:cNvSpPr>
          <p:nvPr/>
        </p:nvSpPr>
        <p:spPr bwMode="auto">
          <a:xfrm>
            <a:off x="6000750" y="1895475"/>
            <a:ext cx="36513" cy="34925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642" name="3703 Elipse">
            <a:extLst>
              <a:ext uri="{FF2B5EF4-FFF2-40B4-BE49-F238E27FC236}">
                <a16:creationId xmlns:a16="http://schemas.microsoft.com/office/drawing/2014/main" id="{C3CE1305-1B17-4562-85BF-E78A6B659D70}"/>
              </a:ext>
            </a:extLst>
          </p:cNvPr>
          <p:cNvSpPr>
            <a:spLocks noChangeAspect="1"/>
          </p:cNvSpPr>
          <p:nvPr/>
        </p:nvSpPr>
        <p:spPr bwMode="auto">
          <a:xfrm>
            <a:off x="6000750" y="1952625"/>
            <a:ext cx="36513" cy="36513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643" name="3704 Elipse">
            <a:extLst>
              <a:ext uri="{FF2B5EF4-FFF2-40B4-BE49-F238E27FC236}">
                <a16:creationId xmlns:a16="http://schemas.microsoft.com/office/drawing/2014/main" id="{A731F0B4-D0CA-4F7A-9EF6-E75B5883C56C}"/>
              </a:ext>
            </a:extLst>
          </p:cNvPr>
          <p:cNvSpPr>
            <a:spLocks noChangeAspect="1"/>
          </p:cNvSpPr>
          <p:nvPr/>
        </p:nvSpPr>
        <p:spPr bwMode="auto">
          <a:xfrm>
            <a:off x="6030913" y="2082800"/>
            <a:ext cx="36512" cy="36513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644" name="3705 Elipse">
            <a:extLst>
              <a:ext uri="{FF2B5EF4-FFF2-40B4-BE49-F238E27FC236}">
                <a16:creationId xmlns:a16="http://schemas.microsoft.com/office/drawing/2014/main" id="{A33FA369-A87F-441E-B8E2-DD733A1658E7}"/>
              </a:ext>
            </a:extLst>
          </p:cNvPr>
          <p:cNvSpPr>
            <a:spLocks noChangeAspect="1"/>
          </p:cNvSpPr>
          <p:nvPr/>
        </p:nvSpPr>
        <p:spPr bwMode="auto">
          <a:xfrm>
            <a:off x="6000750" y="2047875"/>
            <a:ext cx="36513" cy="34925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645" name="3706 Elipse">
            <a:extLst>
              <a:ext uri="{FF2B5EF4-FFF2-40B4-BE49-F238E27FC236}">
                <a16:creationId xmlns:a16="http://schemas.microsoft.com/office/drawing/2014/main" id="{84905F01-57A1-4C52-87B7-85D0190B1289}"/>
              </a:ext>
            </a:extLst>
          </p:cNvPr>
          <p:cNvSpPr>
            <a:spLocks noChangeAspect="1"/>
          </p:cNvSpPr>
          <p:nvPr/>
        </p:nvSpPr>
        <p:spPr bwMode="auto">
          <a:xfrm>
            <a:off x="6286500" y="1928813"/>
            <a:ext cx="36513" cy="34925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646" name="3707 Elipse">
            <a:extLst>
              <a:ext uri="{FF2B5EF4-FFF2-40B4-BE49-F238E27FC236}">
                <a16:creationId xmlns:a16="http://schemas.microsoft.com/office/drawing/2014/main" id="{5193CCD7-E262-469B-B8D8-E8D9B53D8F6F}"/>
              </a:ext>
            </a:extLst>
          </p:cNvPr>
          <p:cNvSpPr>
            <a:spLocks noChangeAspect="1"/>
          </p:cNvSpPr>
          <p:nvPr/>
        </p:nvSpPr>
        <p:spPr bwMode="auto">
          <a:xfrm>
            <a:off x="6030913" y="2235200"/>
            <a:ext cx="36512" cy="36513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647" name="3708 Elipse">
            <a:extLst>
              <a:ext uri="{FF2B5EF4-FFF2-40B4-BE49-F238E27FC236}">
                <a16:creationId xmlns:a16="http://schemas.microsoft.com/office/drawing/2014/main" id="{46A9DC90-C2AC-4E4B-8F2A-A3A92FA878B0}"/>
              </a:ext>
            </a:extLst>
          </p:cNvPr>
          <p:cNvSpPr>
            <a:spLocks noChangeAspect="1"/>
          </p:cNvSpPr>
          <p:nvPr/>
        </p:nvSpPr>
        <p:spPr bwMode="auto">
          <a:xfrm>
            <a:off x="6000750" y="2200275"/>
            <a:ext cx="36513" cy="34925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648" name="3709 Elipse">
            <a:extLst>
              <a:ext uri="{FF2B5EF4-FFF2-40B4-BE49-F238E27FC236}">
                <a16:creationId xmlns:a16="http://schemas.microsoft.com/office/drawing/2014/main" id="{6E7DB477-665C-4485-85A6-2C41CF43AD6D}"/>
              </a:ext>
            </a:extLst>
          </p:cNvPr>
          <p:cNvSpPr>
            <a:spLocks noChangeAspect="1"/>
          </p:cNvSpPr>
          <p:nvPr/>
        </p:nvSpPr>
        <p:spPr bwMode="auto">
          <a:xfrm>
            <a:off x="6000750" y="2257425"/>
            <a:ext cx="36513" cy="36513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649" name="3710 Elipse">
            <a:extLst>
              <a:ext uri="{FF2B5EF4-FFF2-40B4-BE49-F238E27FC236}">
                <a16:creationId xmlns:a16="http://schemas.microsoft.com/office/drawing/2014/main" id="{ED307436-D23A-4131-BAFD-7CAF81F86239}"/>
              </a:ext>
            </a:extLst>
          </p:cNvPr>
          <p:cNvSpPr>
            <a:spLocks noChangeAspect="1"/>
          </p:cNvSpPr>
          <p:nvPr/>
        </p:nvSpPr>
        <p:spPr bwMode="auto">
          <a:xfrm>
            <a:off x="6030913" y="2387600"/>
            <a:ext cx="36512" cy="36513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650" name="3711 Elipse">
            <a:extLst>
              <a:ext uri="{FF2B5EF4-FFF2-40B4-BE49-F238E27FC236}">
                <a16:creationId xmlns:a16="http://schemas.microsoft.com/office/drawing/2014/main" id="{1F0700A7-79FA-4E79-8B65-8681A8BFDA43}"/>
              </a:ext>
            </a:extLst>
          </p:cNvPr>
          <p:cNvSpPr>
            <a:spLocks noChangeAspect="1"/>
          </p:cNvSpPr>
          <p:nvPr/>
        </p:nvSpPr>
        <p:spPr bwMode="auto">
          <a:xfrm>
            <a:off x="6000750" y="2352675"/>
            <a:ext cx="36513" cy="34925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651" name="3712 Elipse">
            <a:extLst>
              <a:ext uri="{FF2B5EF4-FFF2-40B4-BE49-F238E27FC236}">
                <a16:creationId xmlns:a16="http://schemas.microsoft.com/office/drawing/2014/main" id="{05B61131-D964-41E7-A02E-B4EAC31C251A}"/>
              </a:ext>
            </a:extLst>
          </p:cNvPr>
          <p:cNvSpPr>
            <a:spLocks noChangeAspect="1"/>
          </p:cNvSpPr>
          <p:nvPr/>
        </p:nvSpPr>
        <p:spPr bwMode="auto">
          <a:xfrm>
            <a:off x="6000750" y="2409825"/>
            <a:ext cx="36513" cy="36513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652" name="3713 Elipse">
            <a:extLst>
              <a:ext uri="{FF2B5EF4-FFF2-40B4-BE49-F238E27FC236}">
                <a16:creationId xmlns:a16="http://schemas.microsoft.com/office/drawing/2014/main" id="{232E13FF-6969-4EC8-BB7D-C65E0E2A1567}"/>
              </a:ext>
            </a:extLst>
          </p:cNvPr>
          <p:cNvSpPr>
            <a:spLocks noChangeAspect="1"/>
          </p:cNvSpPr>
          <p:nvPr/>
        </p:nvSpPr>
        <p:spPr bwMode="auto">
          <a:xfrm>
            <a:off x="6030913" y="2540000"/>
            <a:ext cx="36512" cy="36513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653" name="3714 Elipse">
            <a:extLst>
              <a:ext uri="{FF2B5EF4-FFF2-40B4-BE49-F238E27FC236}">
                <a16:creationId xmlns:a16="http://schemas.microsoft.com/office/drawing/2014/main" id="{E46ECD6C-939B-480D-AE63-E93D7D73EA86}"/>
              </a:ext>
            </a:extLst>
          </p:cNvPr>
          <p:cNvSpPr>
            <a:spLocks noChangeAspect="1"/>
          </p:cNvSpPr>
          <p:nvPr/>
        </p:nvSpPr>
        <p:spPr bwMode="auto">
          <a:xfrm>
            <a:off x="6000750" y="2505075"/>
            <a:ext cx="36513" cy="34925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654" name="3715 Elipse">
            <a:extLst>
              <a:ext uri="{FF2B5EF4-FFF2-40B4-BE49-F238E27FC236}">
                <a16:creationId xmlns:a16="http://schemas.microsoft.com/office/drawing/2014/main" id="{FB09DF61-DE29-4981-BE85-AC0FF9DA1C60}"/>
              </a:ext>
            </a:extLst>
          </p:cNvPr>
          <p:cNvSpPr>
            <a:spLocks noChangeAspect="1"/>
          </p:cNvSpPr>
          <p:nvPr/>
        </p:nvSpPr>
        <p:spPr bwMode="auto">
          <a:xfrm>
            <a:off x="6000750" y="2562225"/>
            <a:ext cx="36513" cy="36513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655" name="3719 Elipse">
            <a:extLst>
              <a:ext uri="{FF2B5EF4-FFF2-40B4-BE49-F238E27FC236}">
                <a16:creationId xmlns:a16="http://schemas.microsoft.com/office/drawing/2014/main" id="{ADC7DD98-DFA2-4668-89B3-FD8DE9C8B4CB}"/>
              </a:ext>
            </a:extLst>
          </p:cNvPr>
          <p:cNvSpPr>
            <a:spLocks noChangeAspect="1"/>
          </p:cNvSpPr>
          <p:nvPr/>
        </p:nvSpPr>
        <p:spPr bwMode="auto">
          <a:xfrm>
            <a:off x="8801100" y="4157663"/>
            <a:ext cx="71438" cy="71437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656" name="3720 Elipse">
            <a:extLst>
              <a:ext uri="{FF2B5EF4-FFF2-40B4-BE49-F238E27FC236}">
                <a16:creationId xmlns:a16="http://schemas.microsoft.com/office/drawing/2014/main" id="{98DEB60F-DA0F-40DF-A611-966377493B88}"/>
              </a:ext>
            </a:extLst>
          </p:cNvPr>
          <p:cNvSpPr>
            <a:spLocks noChangeAspect="1"/>
          </p:cNvSpPr>
          <p:nvPr/>
        </p:nvSpPr>
        <p:spPr bwMode="auto">
          <a:xfrm>
            <a:off x="8953500" y="4310063"/>
            <a:ext cx="71438" cy="71437"/>
          </a:xfrm>
          <a:prstGeom prst="ellipse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657" name="3721 Elipse">
            <a:extLst>
              <a:ext uri="{FF2B5EF4-FFF2-40B4-BE49-F238E27FC236}">
                <a16:creationId xmlns:a16="http://schemas.microsoft.com/office/drawing/2014/main" id="{6088D077-39F6-4133-B21F-60354FC030C8}"/>
              </a:ext>
            </a:extLst>
          </p:cNvPr>
          <p:cNvSpPr>
            <a:spLocks noChangeAspect="1"/>
          </p:cNvSpPr>
          <p:nvPr/>
        </p:nvSpPr>
        <p:spPr bwMode="auto">
          <a:xfrm>
            <a:off x="8729663" y="4229100"/>
            <a:ext cx="71437" cy="71438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658" name="3722 Elipse">
            <a:extLst>
              <a:ext uri="{FF2B5EF4-FFF2-40B4-BE49-F238E27FC236}">
                <a16:creationId xmlns:a16="http://schemas.microsoft.com/office/drawing/2014/main" id="{0FB22DA6-362C-4843-B102-4C7F5EB18474}"/>
              </a:ext>
            </a:extLst>
          </p:cNvPr>
          <p:cNvSpPr>
            <a:spLocks noChangeAspect="1"/>
          </p:cNvSpPr>
          <p:nvPr/>
        </p:nvSpPr>
        <p:spPr bwMode="auto">
          <a:xfrm>
            <a:off x="8882063" y="4381500"/>
            <a:ext cx="71437" cy="71438"/>
          </a:xfrm>
          <a:prstGeom prst="ellipse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659" name="3723 Elipse">
            <a:extLst>
              <a:ext uri="{FF2B5EF4-FFF2-40B4-BE49-F238E27FC236}">
                <a16:creationId xmlns:a16="http://schemas.microsoft.com/office/drawing/2014/main" id="{7391EBD2-8286-42FB-9026-C4353D6791F7}"/>
              </a:ext>
            </a:extLst>
          </p:cNvPr>
          <p:cNvSpPr>
            <a:spLocks noChangeAspect="1"/>
          </p:cNvSpPr>
          <p:nvPr/>
        </p:nvSpPr>
        <p:spPr bwMode="auto">
          <a:xfrm>
            <a:off x="8872538" y="4229100"/>
            <a:ext cx="71437" cy="71438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660" name="3724 Elipse">
            <a:extLst>
              <a:ext uri="{FF2B5EF4-FFF2-40B4-BE49-F238E27FC236}">
                <a16:creationId xmlns:a16="http://schemas.microsoft.com/office/drawing/2014/main" id="{3E2372AC-3278-4433-A2DB-B1270EB7FE65}"/>
              </a:ext>
            </a:extLst>
          </p:cNvPr>
          <p:cNvSpPr>
            <a:spLocks noChangeAspect="1"/>
          </p:cNvSpPr>
          <p:nvPr/>
        </p:nvSpPr>
        <p:spPr bwMode="auto">
          <a:xfrm>
            <a:off x="9024938" y="4381500"/>
            <a:ext cx="71437" cy="71438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661" name="3725 Elipse">
            <a:extLst>
              <a:ext uri="{FF2B5EF4-FFF2-40B4-BE49-F238E27FC236}">
                <a16:creationId xmlns:a16="http://schemas.microsoft.com/office/drawing/2014/main" id="{2DDFEEFB-E12E-4631-BE9A-B6F84548B400}"/>
              </a:ext>
            </a:extLst>
          </p:cNvPr>
          <p:cNvSpPr>
            <a:spLocks noChangeAspect="1"/>
          </p:cNvSpPr>
          <p:nvPr/>
        </p:nvSpPr>
        <p:spPr bwMode="auto">
          <a:xfrm>
            <a:off x="9144000" y="4286250"/>
            <a:ext cx="71438" cy="71438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662" name="3726 Elipse">
            <a:extLst>
              <a:ext uri="{FF2B5EF4-FFF2-40B4-BE49-F238E27FC236}">
                <a16:creationId xmlns:a16="http://schemas.microsoft.com/office/drawing/2014/main" id="{76A7BBC0-723F-49BE-A290-7CCBB64CE791}"/>
              </a:ext>
            </a:extLst>
          </p:cNvPr>
          <p:cNvSpPr>
            <a:spLocks noChangeAspect="1"/>
          </p:cNvSpPr>
          <p:nvPr/>
        </p:nvSpPr>
        <p:spPr bwMode="auto">
          <a:xfrm>
            <a:off x="9144000" y="4429125"/>
            <a:ext cx="71438" cy="71438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49663" name="3727 Forma libre">
            <a:extLst>
              <a:ext uri="{FF2B5EF4-FFF2-40B4-BE49-F238E27FC236}">
                <a16:creationId xmlns:a16="http://schemas.microsoft.com/office/drawing/2014/main" id="{ECC0E3B4-B531-43DF-BCF5-A912292B77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-19050" y="47625"/>
            <a:ext cx="2466975" cy="3067050"/>
          </a:xfrm>
          <a:custGeom>
            <a:avLst/>
            <a:gdLst>
              <a:gd name="T0" fmla="*/ 104775 w 2466975"/>
              <a:gd name="T1" fmla="*/ 323850 h 3067050"/>
              <a:gd name="T2" fmla="*/ 142875 w 2466975"/>
              <a:gd name="T3" fmla="*/ 276225 h 3067050"/>
              <a:gd name="T4" fmla="*/ 228600 w 2466975"/>
              <a:gd name="T5" fmla="*/ 200025 h 3067050"/>
              <a:gd name="T6" fmla="*/ 285750 w 2466975"/>
              <a:gd name="T7" fmla="*/ 142875 h 3067050"/>
              <a:gd name="T8" fmla="*/ 476250 w 2466975"/>
              <a:gd name="T9" fmla="*/ 85725 h 3067050"/>
              <a:gd name="T10" fmla="*/ 676275 w 2466975"/>
              <a:gd name="T11" fmla="*/ 19050 h 3067050"/>
              <a:gd name="T12" fmla="*/ 762000 w 2466975"/>
              <a:gd name="T13" fmla="*/ 0 h 3067050"/>
              <a:gd name="T14" fmla="*/ 1000125 w 2466975"/>
              <a:gd name="T15" fmla="*/ 28575 h 3067050"/>
              <a:gd name="T16" fmla="*/ 1314450 w 2466975"/>
              <a:gd name="T17" fmla="*/ 47625 h 3067050"/>
              <a:gd name="T18" fmla="*/ 1428750 w 2466975"/>
              <a:gd name="T19" fmla="*/ 38100 h 3067050"/>
              <a:gd name="T20" fmla="*/ 1857375 w 2466975"/>
              <a:gd name="T21" fmla="*/ 95250 h 3067050"/>
              <a:gd name="T22" fmla="*/ 1943100 w 2466975"/>
              <a:gd name="T23" fmla="*/ 133350 h 3067050"/>
              <a:gd name="T24" fmla="*/ 2133600 w 2466975"/>
              <a:gd name="T25" fmla="*/ 190500 h 3067050"/>
              <a:gd name="T26" fmla="*/ 2247900 w 2466975"/>
              <a:gd name="T27" fmla="*/ 247650 h 3067050"/>
              <a:gd name="T28" fmla="*/ 2305050 w 2466975"/>
              <a:gd name="T29" fmla="*/ 333375 h 3067050"/>
              <a:gd name="T30" fmla="*/ 2343150 w 2466975"/>
              <a:gd name="T31" fmla="*/ 419100 h 3067050"/>
              <a:gd name="T32" fmla="*/ 2371725 w 2466975"/>
              <a:gd name="T33" fmla="*/ 504825 h 3067050"/>
              <a:gd name="T34" fmla="*/ 2447925 w 2466975"/>
              <a:gd name="T35" fmla="*/ 619125 h 3067050"/>
              <a:gd name="T36" fmla="*/ 2457450 w 2466975"/>
              <a:gd name="T37" fmla="*/ 704850 h 3067050"/>
              <a:gd name="T38" fmla="*/ 2305050 w 2466975"/>
              <a:gd name="T39" fmla="*/ 723900 h 3067050"/>
              <a:gd name="T40" fmla="*/ 2266950 w 2466975"/>
              <a:gd name="T41" fmla="*/ 828675 h 3067050"/>
              <a:gd name="T42" fmla="*/ 2238375 w 2466975"/>
              <a:gd name="T43" fmla="*/ 885825 h 3067050"/>
              <a:gd name="T44" fmla="*/ 2133600 w 2466975"/>
              <a:gd name="T45" fmla="*/ 981075 h 3067050"/>
              <a:gd name="T46" fmla="*/ 2095500 w 2466975"/>
              <a:gd name="T47" fmla="*/ 1104900 h 3067050"/>
              <a:gd name="T48" fmla="*/ 2028825 w 2466975"/>
              <a:gd name="T49" fmla="*/ 1171575 h 3067050"/>
              <a:gd name="T50" fmla="*/ 1990725 w 2466975"/>
              <a:gd name="T51" fmla="*/ 1219200 h 3067050"/>
              <a:gd name="T52" fmla="*/ 1981200 w 2466975"/>
              <a:gd name="T53" fmla="*/ 1371600 h 3067050"/>
              <a:gd name="T54" fmla="*/ 2057400 w 2466975"/>
              <a:gd name="T55" fmla="*/ 1514475 h 3067050"/>
              <a:gd name="T56" fmla="*/ 2085975 w 2466975"/>
              <a:gd name="T57" fmla="*/ 1571625 h 3067050"/>
              <a:gd name="T58" fmla="*/ 2133600 w 2466975"/>
              <a:gd name="T59" fmla="*/ 1685925 h 3067050"/>
              <a:gd name="T60" fmla="*/ 2162175 w 2466975"/>
              <a:gd name="T61" fmla="*/ 1905000 h 3067050"/>
              <a:gd name="T62" fmla="*/ 2162175 w 2466975"/>
              <a:gd name="T63" fmla="*/ 1981200 h 3067050"/>
              <a:gd name="T64" fmla="*/ 2076450 w 2466975"/>
              <a:gd name="T65" fmla="*/ 2038350 h 3067050"/>
              <a:gd name="T66" fmla="*/ 1952625 w 2466975"/>
              <a:gd name="T67" fmla="*/ 2076450 h 3067050"/>
              <a:gd name="T68" fmla="*/ 1885950 w 2466975"/>
              <a:gd name="T69" fmla="*/ 2009775 h 3067050"/>
              <a:gd name="T70" fmla="*/ 1866900 w 2466975"/>
              <a:gd name="T71" fmla="*/ 1857375 h 3067050"/>
              <a:gd name="T72" fmla="*/ 1838325 w 2466975"/>
              <a:gd name="T73" fmla="*/ 1771650 h 3067050"/>
              <a:gd name="T74" fmla="*/ 1781175 w 2466975"/>
              <a:gd name="T75" fmla="*/ 1647825 h 3067050"/>
              <a:gd name="T76" fmla="*/ 1704975 w 2466975"/>
              <a:gd name="T77" fmla="*/ 1581150 h 3067050"/>
              <a:gd name="T78" fmla="*/ 1619250 w 2466975"/>
              <a:gd name="T79" fmla="*/ 1533525 h 3067050"/>
              <a:gd name="T80" fmla="*/ 1419225 w 2466975"/>
              <a:gd name="T81" fmla="*/ 1504950 h 3067050"/>
              <a:gd name="T82" fmla="*/ 1285875 w 2466975"/>
              <a:gd name="T83" fmla="*/ 1524000 h 3067050"/>
              <a:gd name="T84" fmla="*/ 1200150 w 2466975"/>
              <a:gd name="T85" fmla="*/ 1571625 h 3067050"/>
              <a:gd name="T86" fmla="*/ 1143000 w 2466975"/>
              <a:gd name="T87" fmla="*/ 1685925 h 3067050"/>
              <a:gd name="T88" fmla="*/ 1171575 w 2466975"/>
              <a:gd name="T89" fmla="*/ 1828800 h 3067050"/>
              <a:gd name="T90" fmla="*/ 1190625 w 2466975"/>
              <a:gd name="T91" fmla="*/ 1885950 h 3067050"/>
              <a:gd name="T92" fmla="*/ 1209675 w 2466975"/>
              <a:gd name="T93" fmla="*/ 2028825 h 3067050"/>
              <a:gd name="T94" fmla="*/ 1238250 w 2466975"/>
              <a:gd name="T95" fmla="*/ 2152650 h 3067050"/>
              <a:gd name="T96" fmla="*/ 1285875 w 2466975"/>
              <a:gd name="T97" fmla="*/ 2381250 h 3067050"/>
              <a:gd name="T98" fmla="*/ 1238250 w 2466975"/>
              <a:gd name="T99" fmla="*/ 2428875 h 3067050"/>
              <a:gd name="T100" fmla="*/ 1276350 w 2466975"/>
              <a:gd name="T101" fmla="*/ 2514600 h 3067050"/>
              <a:gd name="T102" fmla="*/ 1343025 w 2466975"/>
              <a:gd name="T103" fmla="*/ 2628900 h 3067050"/>
              <a:gd name="T104" fmla="*/ 1333500 w 2466975"/>
              <a:gd name="T105" fmla="*/ 2743200 h 3067050"/>
              <a:gd name="T106" fmla="*/ 1390650 w 2466975"/>
              <a:gd name="T107" fmla="*/ 2857500 h 3067050"/>
              <a:gd name="T108" fmla="*/ 1162050 w 2466975"/>
              <a:gd name="T109" fmla="*/ 2895600 h 3067050"/>
              <a:gd name="T110" fmla="*/ 1000125 w 2466975"/>
              <a:gd name="T111" fmla="*/ 2924175 h 3067050"/>
              <a:gd name="T112" fmla="*/ 733425 w 2466975"/>
              <a:gd name="T113" fmla="*/ 2943225 h 3067050"/>
              <a:gd name="T114" fmla="*/ 409575 w 2466975"/>
              <a:gd name="T115" fmla="*/ 2962275 h 3067050"/>
              <a:gd name="T116" fmla="*/ 247650 w 2466975"/>
              <a:gd name="T117" fmla="*/ 2990850 h 3067050"/>
              <a:gd name="T118" fmla="*/ 161925 w 2466975"/>
              <a:gd name="T119" fmla="*/ 3009900 h 3067050"/>
              <a:gd name="T120" fmla="*/ 38100 w 2466975"/>
              <a:gd name="T121" fmla="*/ 3038475 h 3067050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2466975"/>
              <a:gd name="T184" fmla="*/ 0 h 3067050"/>
              <a:gd name="T185" fmla="*/ 2466975 w 2466975"/>
              <a:gd name="T186" fmla="*/ 3067050 h 3067050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2466975" h="3067050">
                <a:moveTo>
                  <a:pt x="47625" y="390525"/>
                </a:moveTo>
                <a:cubicBezTo>
                  <a:pt x="112915" y="346998"/>
                  <a:pt x="35845" y="404268"/>
                  <a:pt x="104775" y="323850"/>
                </a:cubicBezTo>
                <a:cubicBezTo>
                  <a:pt x="112225" y="315158"/>
                  <a:pt x="123825" y="311150"/>
                  <a:pt x="133350" y="304800"/>
                </a:cubicBezTo>
                <a:cubicBezTo>
                  <a:pt x="136525" y="295275"/>
                  <a:pt x="136603" y="284065"/>
                  <a:pt x="142875" y="276225"/>
                </a:cubicBezTo>
                <a:cubicBezTo>
                  <a:pt x="150026" y="267286"/>
                  <a:pt x="162894" y="264780"/>
                  <a:pt x="171450" y="257175"/>
                </a:cubicBezTo>
                <a:cubicBezTo>
                  <a:pt x="191586" y="239277"/>
                  <a:pt x="209550" y="219075"/>
                  <a:pt x="228600" y="200025"/>
                </a:cubicBezTo>
                <a:lnTo>
                  <a:pt x="257175" y="171450"/>
                </a:lnTo>
                <a:cubicBezTo>
                  <a:pt x="266700" y="161925"/>
                  <a:pt x="272971" y="147135"/>
                  <a:pt x="285750" y="142875"/>
                </a:cubicBezTo>
                <a:cubicBezTo>
                  <a:pt x="389963" y="108137"/>
                  <a:pt x="232113" y="163539"/>
                  <a:pt x="342900" y="114300"/>
                </a:cubicBezTo>
                <a:cubicBezTo>
                  <a:pt x="396009" y="90696"/>
                  <a:pt x="416232" y="93227"/>
                  <a:pt x="476250" y="85725"/>
                </a:cubicBezTo>
                <a:lnTo>
                  <a:pt x="619125" y="38100"/>
                </a:lnTo>
                <a:lnTo>
                  <a:pt x="676275" y="19050"/>
                </a:lnTo>
                <a:cubicBezTo>
                  <a:pt x="685800" y="15875"/>
                  <a:pt x="694946" y="11176"/>
                  <a:pt x="704850" y="9525"/>
                </a:cubicBezTo>
                <a:lnTo>
                  <a:pt x="762000" y="0"/>
                </a:lnTo>
                <a:cubicBezTo>
                  <a:pt x="822325" y="3175"/>
                  <a:pt x="882997" y="2328"/>
                  <a:pt x="942975" y="9525"/>
                </a:cubicBezTo>
                <a:cubicBezTo>
                  <a:pt x="962912" y="11917"/>
                  <a:pt x="1000125" y="28575"/>
                  <a:pt x="1000125" y="28575"/>
                </a:cubicBezTo>
                <a:cubicBezTo>
                  <a:pt x="1118863" y="17781"/>
                  <a:pt x="1149457" y="9973"/>
                  <a:pt x="1285875" y="28575"/>
                </a:cubicBezTo>
                <a:cubicBezTo>
                  <a:pt x="1297218" y="30122"/>
                  <a:pt x="1304211" y="42505"/>
                  <a:pt x="1314450" y="47625"/>
                </a:cubicBezTo>
                <a:cubicBezTo>
                  <a:pt x="1323430" y="52115"/>
                  <a:pt x="1333500" y="53975"/>
                  <a:pt x="1343025" y="57150"/>
                </a:cubicBezTo>
                <a:cubicBezTo>
                  <a:pt x="1370907" y="47856"/>
                  <a:pt x="1398271" y="37084"/>
                  <a:pt x="1428750" y="38100"/>
                </a:cubicBezTo>
                <a:cubicBezTo>
                  <a:pt x="1544219" y="41949"/>
                  <a:pt x="1666170" y="55290"/>
                  <a:pt x="1781175" y="76200"/>
                </a:cubicBezTo>
                <a:cubicBezTo>
                  <a:pt x="1798254" y="79305"/>
                  <a:pt x="1838491" y="85808"/>
                  <a:pt x="1857375" y="95250"/>
                </a:cubicBezTo>
                <a:cubicBezTo>
                  <a:pt x="1867614" y="100370"/>
                  <a:pt x="1875489" y="109651"/>
                  <a:pt x="1885950" y="114300"/>
                </a:cubicBezTo>
                <a:cubicBezTo>
                  <a:pt x="1904300" y="122455"/>
                  <a:pt x="1926392" y="122211"/>
                  <a:pt x="1943100" y="133350"/>
                </a:cubicBezTo>
                <a:cubicBezTo>
                  <a:pt x="1966898" y="149215"/>
                  <a:pt x="1996819" y="176403"/>
                  <a:pt x="2028825" y="180975"/>
                </a:cubicBezTo>
                <a:cubicBezTo>
                  <a:pt x="2063542" y="185935"/>
                  <a:pt x="2098675" y="187325"/>
                  <a:pt x="2133600" y="190500"/>
                </a:cubicBezTo>
                <a:cubicBezTo>
                  <a:pt x="2143125" y="193675"/>
                  <a:pt x="2153398" y="195149"/>
                  <a:pt x="2162175" y="200025"/>
                </a:cubicBezTo>
                <a:cubicBezTo>
                  <a:pt x="2260431" y="254612"/>
                  <a:pt x="2183242" y="226097"/>
                  <a:pt x="2247900" y="247650"/>
                </a:cubicBezTo>
                <a:cubicBezTo>
                  <a:pt x="2268966" y="268716"/>
                  <a:pt x="2282264" y="278278"/>
                  <a:pt x="2295525" y="304800"/>
                </a:cubicBezTo>
                <a:cubicBezTo>
                  <a:pt x="2300015" y="313780"/>
                  <a:pt x="2300560" y="324395"/>
                  <a:pt x="2305050" y="333375"/>
                </a:cubicBezTo>
                <a:cubicBezTo>
                  <a:pt x="2310170" y="343614"/>
                  <a:pt x="2319451" y="351489"/>
                  <a:pt x="2324100" y="361950"/>
                </a:cubicBezTo>
                <a:cubicBezTo>
                  <a:pt x="2332255" y="380300"/>
                  <a:pt x="2336800" y="400050"/>
                  <a:pt x="2343150" y="419100"/>
                </a:cubicBezTo>
                <a:lnTo>
                  <a:pt x="2362200" y="476250"/>
                </a:lnTo>
                <a:cubicBezTo>
                  <a:pt x="2365375" y="485775"/>
                  <a:pt x="2366156" y="496471"/>
                  <a:pt x="2371725" y="504825"/>
                </a:cubicBezTo>
                <a:lnTo>
                  <a:pt x="2428875" y="590550"/>
                </a:lnTo>
                <a:cubicBezTo>
                  <a:pt x="2435225" y="600075"/>
                  <a:pt x="2444305" y="608265"/>
                  <a:pt x="2447925" y="619125"/>
                </a:cubicBezTo>
                <a:lnTo>
                  <a:pt x="2466975" y="676275"/>
                </a:lnTo>
                <a:cubicBezTo>
                  <a:pt x="2463800" y="685800"/>
                  <a:pt x="2464550" y="697750"/>
                  <a:pt x="2457450" y="704850"/>
                </a:cubicBezTo>
                <a:cubicBezTo>
                  <a:pt x="2450350" y="711950"/>
                  <a:pt x="2438838" y="713130"/>
                  <a:pt x="2428875" y="714375"/>
                </a:cubicBezTo>
                <a:cubicBezTo>
                  <a:pt x="2387798" y="719510"/>
                  <a:pt x="2346325" y="720725"/>
                  <a:pt x="2305050" y="723900"/>
                </a:cubicBezTo>
                <a:cubicBezTo>
                  <a:pt x="2286426" y="751836"/>
                  <a:pt x="2284362" y="749502"/>
                  <a:pt x="2276475" y="781050"/>
                </a:cubicBezTo>
                <a:cubicBezTo>
                  <a:pt x="2272548" y="796756"/>
                  <a:pt x="2272634" y="813516"/>
                  <a:pt x="2266950" y="828675"/>
                </a:cubicBezTo>
                <a:cubicBezTo>
                  <a:pt x="2262930" y="839394"/>
                  <a:pt x="2253020" y="847011"/>
                  <a:pt x="2247900" y="857250"/>
                </a:cubicBezTo>
                <a:cubicBezTo>
                  <a:pt x="2243410" y="866230"/>
                  <a:pt x="2245475" y="878725"/>
                  <a:pt x="2238375" y="885825"/>
                </a:cubicBezTo>
                <a:cubicBezTo>
                  <a:pt x="2222186" y="902014"/>
                  <a:pt x="2197414" y="907736"/>
                  <a:pt x="2181225" y="923925"/>
                </a:cubicBezTo>
                <a:cubicBezTo>
                  <a:pt x="2160159" y="944991"/>
                  <a:pt x="2146861" y="954553"/>
                  <a:pt x="2133600" y="981075"/>
                </a:cubicBezTo>
                <a:cubicBezTo>
                  <a:pt x="2125597" y="997080"/>
                  <a:pt x="2119128" y="1032491"/>
                  <a:pt x="2114550" y="1047750"/>
                </a:cubicBezTo>
                <a:cubicBezTo>
                  <a:pt x="2108780" y="1066984"/>
                  <a:pt x="2101850" y="1085850"/>
                  <a:pt x="2095500" y="1104900"/>
                </a:cubicBezTo>
                <a:cubicBezTo>
                  <a:pt x="2092325" y="1114425"/>
                  <a:pt x="2094329" y="1127906"/>
                  <a:pt x="2085975" y="1133475"/>
                </a:cubicBezTo>
                <a:lnTo>
                  <a:pt x="2028825" y="1171575"/>
                </a:lnTo>
                <a:cubicBezTo>
                  <a:pt x="2025650" y="1181100"/>
                  <a:pt x="2025572" y="1192310"/>
                  <a:pt x="2019300" y="1200150"/>
                </a:cubicBezTo>
                <a:cubicBezTo>
                  <a:pt x="2012149" y="1209089"/>
                  <a:pt x="1998820" y="1211105"/>
                  <a:pt x="1990725" y="1219200"/>
                </a:cubicBezTo>
                <a:cubicBezTo>
                  <a:pt x="1982630" y="1227295"/>
                  <a:pt x="1978025" y="1238250"/>
                  <a:pt x="1971675" y="1247775"/>
                </a:cubicBezTo>
                <a:cubicBezTo>
                  <a:pt x="1974850" y="1289050"/>
                  <a:pt x="1970665" y="1331566"/>
                  <a:pt x="1981200" y="1371600"/>
                </a:cubicBezTo>
                <a:cubicBezTo>
                  <a:pt x="2016919" y="1507331"/>
                  <a:pt x="2010966" y="1375172"/>
                  <a:pt x="2038350" y="1457325"/>
                </a:cubicBezTo>
                <a:lnTo>
                  <a:pt x="2057400" y="1514475"/>
                </a:lnTo>
                <a:cubicBezTo>
                  <a:pt x="2060575" y="1524000"/>
                  <a:pt x="2061356" y="1534696"/>
                  <a:pt x="2066925" y="1543050"/>
                </a:cubicBezTo>
                <a:cubicBezTo>
                  <a:pt x="2073275" y="1552575"/>
                  <a:pt x="2080855" y="1561386"/>
                  <a:pt x="2085975" y="1571625"/>
                </a:cubicBezTo>
                <a:cubicBezTo>
                  <a:pt x="2090465" y="1580605"/>
                  <a:pt x="2091010" y="1591220"/>
                  <a:pt x="2095500" y="1600200"/>
                </a:cubicBezTo>
                <a:cubicBezTo>
                  <a:pt x="2140783" y="1690766"/>
                  <a:pt x="2084453" y="1538483"/>
                  <a:pt x="2133600" y="1685925"/>
                </a:cubicBezTo>
                <a:lnTo>
                  <a:pt x="2143125" y="1714500"/>
                </a:lnTo>
                <a:cubicBezTo>
                  <a:pt x="2148665" y="1797601"/>
                  <a:pt x="2145006" y="1836324"/>
                  <a:pt x="2162175" y="1905000"/>
                </a:cubicBezTo>
                <a:cubicBezTo>
                  <a:pt x="2164610" y="1914740"/>
                  <a:pt x="2168525" y="1924050"/>
                  <a:pt x="2171700" y="1933575"/>
                </a:cubicBezTo>
                <a:cubicBezTo>
                  <a:pt x="2168525" y="1949450"/>
                  <a:pt x="2171155" y="1967730"/>
                  <a:pt x="2162175" y="1981200"/>
                </a:cubicBezTo>
                <a:cubicBezTo>
                  <a:pt x="2156606" y="1989554"/>
                  <a:pt x="2141954" y="1985156"/>
                  <a:pt x="2133600" y="1990725"/>
                </a:cubicBezTo>
                <a:cubicBezTo>
                  <a:pt x="2088738" y="2020633"/>
                  <a:pt x="2123195" y="2017575"/>
                  <a:pt x="2076450" y="2038350"/>
                </a:cubicBezTo>
                <a:cubicBezTo>
                  <a:pt x="2058100" y="2046505"/>
                  <a:pt x="2038350" y="2051050"/>
                  <a:pt x="2019300" y="2057400"/>
                </a:cubicBezTo>
                <a:cubicBezTo>
                  <a:pt x="1978306" y="2071065"/>
                  <a:pt x="2000465" y="2064490"/>
                  <a:pt x="1952625" y="2076450"/>
                </a:cubicBezTo>
                <a:cubicBezTo>
                  <a:pt x="1939925" y="2073275"/>
                  <a:pt x="1925417" y="2074187"/>
                  <a:pt x="1914525" y="2066925"/>
                </a:cubicBezTo>
                <a:cubicBezTo>
                  <a:pt x="1898698" y="2056374"/>
                  <a:pt x="1891383" y="2026075"/>
                  <a:pt x="1885950" y="2009775"/>
                </a:cubicBezTo>
                <a:cubicBezTo>
                  <a:pt x="1889125" y="1990725"/>
                  <a:pt x="1895475" y="1971938"/>
                  <a:pt x="1895475" y="1952625"/>
                </a:cubicBezTo>
                <a:cubicBezTo>
                  <a:pt x="1895475" y="1938230"/>
                  <a:pt x="1868008" y="1860700"/>
                  <a:pt x="1866900" y="1857375"/>
                </a:cubicBezTo>
                <a:lnTo>
                  <a:pt x="1847850" y="1800225"/>
                </a:lnTo>
                <a:cubicBezTo>
                  <a:pt x="1844675" y="1790700"/>
                  <a:pt x="1840760" y="1781390"/>
                  <a:pt x="1838325" y="1771650"/>
                </a:cubicBezTo>
                <a:cubicBezTo>
                  <a:pt x="1836083" y="1762682"/>
                  <a:pt x="1825486" y="1716155"/>
                  <a:pt x="1819275" y="1704975"/>
                </a:cubicBezTo>
                <a:cubicBezTo>
                  <a:pt x="1808156" y="1684961"/>
                  <a:pt x="1800225" y="1660525"/>
                  <a:pt x="1781175" y="1647825"/>
                </a:cubicBezTo>
                <a:lnTo>
                  <a:pt x="1752600" y="1628775"/>
                </a:lnTo>
                <a:cubicBezTo>
                  <a:pt x="1735221" y="1602707"/>
                  <a:pt x="1735054" y="1594518"/>
                  <a:pt x="1704975" y="1581150"/>
                </a:cubicBezTo>
                <a:cubicBezTo>
                  <a:pt x="1686625" y="1572995"/>
                  <a:pt x="1647825" y="1562100"/>
                  <a:pt x="1647825" y="1562100"/>
                </a:cubicBezTo>
                <a:cubicBezTo>
                  <a:pt x="1638300" y="1552575"/>
                  <a:pt x="1629883" y="1541795"/>
                  <a:pt x="1619250" y="1533525"/>
                </a:cubicBezTo>
                <a:cubicBezTo>
                  <a:pt x="1601178" y="1519469"/>
                  <a:pt x="1562100" y="1495425"/>
                  <a:pt x="1562100" y="1495425"/>
                </a:cubicBezTo>
                <a:cubicBezTo>
                  <a:pt x="1514475" y="1498600"/>
                  <a:pt x="1466664" y="1499679"/>
                  <a:pt x="1419225" y="1504950"/>
                </a:cubicBezTo>
                <a:cubicBezTo>
                  <a:pt x="1409246" y="1506059"/>
                  <a:pt x="1400589" y="1513055"/>
                  <a:pt x="1390650" y="1514475"/>
                </a:cubicBezTo>
                <a:cubicBezTo>
                  <a:pt x="1355933" y="1519435"/>
                  <a:pt x="1320800" y="1520825"/>
                  <a:pt x="1285875" y="1524000"/>
                </a:cubicBezTo>
                <a:cubicBezTo>
                  <a:pt x="1276350" y="1527175"/>
                  <a:pt x="1266077" y="1528649"/>
                  <a:pt x="1257300" y="1533525"/>
                </a:cubicBezTo>
                <a:cubicBezTo>
                  <a:pt x="1237286" y="1544644"/>
                  <a:pt x="1200150" y="1571625"/>
                  <a:pt x="1200150" y="1571625"/>
                </a:cubicBezTo>
                <a:cubicBezTo>
                  <a:pt x="1187450" y="1590675"/>
                  <a:pt x="1169290" y="1607055"/>
                  <a:pt x="1162050" y="1628775"/>
                </a:cubicBezTo>
                <a:lnTo>
                  <a:pt x="1143000" y="1685925"/>
                </a:lnTo>
                <a:cubicBezTo>
                  <a:pt x="1146175" y="1714500"/>
                  <a:pt x="1146886" y="1743457"/>
                  <a:pt x="1152525" y="1771650"/>
                </a:cubicBezTo>
                <a:cubicBezTo>
                  <a:pt x="1156463" y="1791341"/>
                  <a:pt x="1165225" y="1809750"/>
                  <a:pt x="1171575" y="1828800"/>
                </a:cubicBezTo>
                <a:lnTo>
                  <a:pt x="1181100" y="1857375"/>
                </a:lnTo>
                <a:cubicBezTo>
                  <a:pt x="1184275" y="1866900"/>
                  <a:pt x="1188190" y="1876210"/>
                  <a:pt x="1190625" y="1885950"/>
                </a:cubicBezTo>
                <a:lnTo>
                  <a:pt x="1200150" y="1924050"/>
                </a:lnTo>
                <a:cubicBezTo>
                  <a:pt x="1203325" y="1958975"/>
                  <a:pt x="1205577" y="1993996"/>
                  <a:pt x="1209675" y="2028825"/>
                </a:cubicBezTo>
                <a:cubicBezTo>
                  <a:pt x="1213417" y="2060635"/>
                  <a:pt x="1219894" y="2093168"/>
                  <a:pt x="1228725" y="2124075"/>
                </a:cubicBezTo>
                <a:cubicBezTo>
                  <a:pt x="1231483" y="2133729"/>
                  <a:pt x="1233374" y="2143873"/>
                  <a:pt x="1238250" y="2152650"/>
                </a:cubicBezTo>
                <a:cubicBezTo>
                  <a:pt x="1249369" y="2172664"/>
                  <a:pt x="1276350" y="2209800"/>
                  <a:pt x="1276350" y="2209800"/>
                </a:cubicBezTo>
                <a:cubicBezTo>
                  <a:pt x="1296371" y="2289883"/>
                  <a:pt x="1306254" y="2292942"/>
                  <a:pt x="1285875" y="2381250"/>
                </a:cubicBezTo>
                <a:cubicBezTo>
                  <a:pt x="1283301" y="2392404"/>
                  <a:pt x="1274920" y="2401730"/>
                  <a:pt x="1266825" y="2409825"/>
                </a:cubicBezTo>
                <a:cubicBezTo>
                  <a:pt x="1258730" y="2417920"/>
                  <a:pt x="1247775" y="2422525"/>
                  <a:pt x="1238250" y="2428875"/>
                </a:cubicBezTo>
                <a:cubicBezTo>
                  <a:pt x="1244600" y="2447925"/>
                  <a:pt x="1246161" y="2469317"/>
                  <a:pt x="1257300" y="2486025"/>
                </a:cubicBezTo>
                <a:cubicBezTo>
                  <a:pt x="1263650" y="2495550"/>
                  <a:pt x="1271701" y="2504139"/>
                  <a:pt x="1276350" y="2514600"/>
                </a:cubicBezTo>
                <a:cubicBezTo>
                  <a:pt x="1300083" y="2568000"/>
                  <a:pt x="1283655" y="2563371"/>
                  <a:pt x="1314450" y="2600325"/>
                </a:cubicBezTo>
                <a:cubicBezTo>
                  <a:pt x="1323074" y="2610673"/>
                  <a:pt x="1333500" y="2619375"/>
                  <a:pt x="1343025" y="2628900"/>
                </a:cubicBezTo>
                <a:cubicBezTo>
                  <a:pt x="1346200" y="2638425"/>
                  <a:pt x="1352550" y="2647435"/>
                  <a:pt x="1352550" y="2657475"/>
                </a:cubicBezTo>
                <a:cubicBezTo>
                  <a:pt x="1352550" y="2691002"/>
                  <a:pt x="1343322" y="2713733"/>
                  <a:pt x="1333500" y="2743200"/>
                </a:cubicBezTo>
                <a:cubicBezTo>
                  <a:pt x="1339850" y="2762250"/>
                  <a:pt x="1341411" y="2783642"/>
                  <a:pt x="1352550" y="2800350"/>
                </a:cubicBezTo>
                <a:lnTo>
                  <a:pt x="1390650" y="2857500"/>
                </a:lnTo>
                <a:cubicBezTo>
                  <a:pt x="1288412" y="2891579"/>
                  <a:pt x="1370300" y="2869286"/>
                  <a:pt x="1219200" y="2886075"/>
                </a:cubicBezTo>
                <a:cubicBezTo>
                  <a:pt x="1200005" y="2888208"/>
                  <a:pt x="1180786" y="2890916"/>
                  <a:pt x="1162050" y="2895600"/>
                </a:cubicBezTo>
                <a:cubicBezTo>
                  <a:pt x="1142569" y="2900470"/>
                  <a:pt x="1124898" y="2912832"/>
                  <a:pt x="1104900" y="2914650"/>
                </a:cubicBezTo>
                <a:lnTo>
                  <a:pt x="1000125" y="2924175"/>
                </a:lnTo>
                <a:cubicBezTo>
                  <a:pt x="974668" y="2926855"/>
                  <a:pt x="949458" y="2931876"/>
                  <a:pt x="923925" y="2933700"/>
                </a:cubicBezTo>
                <a:cubicBezTo>
                  <a:pt x="860507" y="2938230"/>
                  <a:pt x="796925" y="2940050"/>
                  <a:pt x="733425" y="2943225"/>
                </a:cubicBezTo>
                <a:cubicBezTo>
                  <a:pt x="704850" y="2940050"/>
                  <a:pt x="676433" y="2932674"/>
                  <a:pt x="647700" y="2933700"/>
                </a:cubicBezTo>
                <a:cubicBezTo>
                  <a:pt x="495811" y="2939125"/>
                  <a:pt x="511182" y="2947760"/>
                  <a:pt x="409575" y="2962275"/>
                </a:cubicBezTo>
                <a:cubicBezTo>
                  <a:pt x="384235" y="2965895"/>
                  <a:pt x="358675" y="2967908"/>
                  <a:pt x="333375" y="2971800"/>
                </a:cubicBezTo>
                <a:cubicBezTo>
                  <a:pt x="261288" y="2982890"/>
                  <a:pt x="310856" y="2978209"/>
                  <a:pt x="247650" y="2990850"/>
                </a:cubicBezTo>
                <a:cubicBezTo>
                  <a:pt x="228712" y="2994638"/>
                  <a:pt x="209353" y="2996185"/>
                  <a:pt x="190500" y="3000375"/>
                </a:cubicBezTo>
                <a:cubicBezTo>
                  <a:pt x="180699" y="3002553"/>
                  <a:pt x="171708" y="3007642"/>
                  <a:pt x="161925" y="3009900"/>
                </a:cubicBezTo>
                <a:cubicBezTo>
                  <a:pt x="130375" y="3017181"/>
                  <a:pt x="97392" y="3018711"/>
                  <a:pt x="66675" y="3028950"/>
                </a:cubicBezTo>
                <a:cubicBezTo>
                  <a:pt x="57150" y="3032125"/>
                  <a:pt x="47080" y="3033985"/>
                  <a:pt x="38100" y="3038475"/>
                </a:cubicBezTo>
                <a:cubicBezTo>
                  <a:pt x="16559" y="3049245"/>
                  <a:pt x="13395" y="3053655"/>
                  <a:pt x="0" y="3067050"/>
                </a:cubicBezTo>
              </a:path>
            </a:pathLst>
          </a:custGeom>
          <a:noFill/>
          <a:ln w="28575" algn="ctr">
            <a:solidFill>
              <a:schemeClr val="tx1"/>
            </a:solidFill>
            <a:prstDash val="dash"/>
            <a:round/>
            <a:headEnd/>
            <a:tailEnd type="none" w="lg" len="lg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s-MX"/>
          </a:p>
        </p:txBody>
      </p:sp>
      <p:sp>
        <p:nvSpPr>
          <p:cNvPr id="49664" name="3732 Forma libre">
            <a:extLst>
              <a:ext uri="{FF2B5EF4-FFF2-40B4-BE49-F238E27FC236}">
                <a16:creationId xmlns:a16="http://schemas.microsoft.com/office/drawing/2014/main" id="{206D5E7A-972B-4407-8396-5268CEEBC11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71600" y="781050"/>
            <a:ext cx="1755775" cy="2498725"/>
          </a:xfrm>
          <a:custGeom>
            <a:avLst/>
            <a:gdLst>
              <a:gd name="T0" fmla="*/ 1072106 w 1755440"/>
              <a:gd name="T1" fmla="*/ 38100 h 2498725"/>
              <a:gd name="T2" fmla="*/ 1148684 w 1755440"/>
              <a:gd name="T3" fmla="*/ 104775 h 2498725"/>
              <a:gd name="T4" fmla="*/ 1196546 w 1755440"/>
              <a:gd name="T5" fmla="*/ 152400 h 2498725"/>
              <a:gd name="T6" fmla="*/ 1215692 w 1755440"/>
              <a:gd name="T7" fmla="*/ 361950 h 2498725"/>
              <a:gd name="T8" fmla="*/ 1330561 w 1755440"/>
              <a:gd name="T9" fmla="*/ 504825 h 2498725"/>
              <a:gd name="T10" fmla="*/ 1435857 w 1755440"/>
              <a:gd name="T11" fmla="*/ 571500 h 2498725"/>
              <a:gd name="T12" fmla="*/ 1522006 w 1755440"/>
              <a:gd name="T13" fmla="*/ 647700 h 2498725"/>
              <a:gd name="T14" fmla="*/ 1598588 w 1755440"/>
              <a:gd name="T15" fmla="*/ 733425 h 2498725"/>
              <a:gd name="T16" fmla="*/ 1675164 w 1755440"/>
              <a:gd name="T17" fmla="*/ 809625 h 2498725"/>
              <a:gd name="T18" fmla="*/ 1751745 w 1755440"/>
              <a:gd name="T19" fmla="*/ 923925 h 2498725"/>
              <a:gd name="T20" fmla="*/ 1703884 w 1755440"/>
              <a:gd name="T21" fmla="*/ 1019175 h 2498725"/>
              <a:gd name="T22" fmla="*/ 1627301 w 1755440"/>
              <a:gd name="T23" fmla="*/ 1123950 h 2498725"/>
              <a:gd name="T24" fmla="*/ 1675164 w 1755440"/>
              <a:gd name="T25" fmla="*/ 1181100 h 2498725"/>
              <a:gd name="T26" fmla="*/ 1665593 w 1755440"/>
              <a:gd name="T27" fmla="*/ 1266825 h 2498725"/>
              <a:gd name="T28" fmla="*/ 1636875 w 1755440"/>
              <a:gd name="T29" fmla="*/ 1381125 h 2498725"/>
              <a:gd name="T30" fmla="*/ 1713455 w 1755440"/>
              <a:gd name="T31" fmla="*/ 1457325 h 2498725"/>
              <a:gd name="T32" fmla="*/ 1694310 w 1755440"/>
              <a:gd name="T33" fmla="*/ 1552575 h 2498725"/>
              <a:gd name="T34" fmla="*/ 1742171 w 1755440"/>
              <a:gd name="T35" fmla="*/ 1695450 h 2498725"/>
              <a:gd name="T36" fmla="*/ 1742171 w 1755440"/>
              <a:gd name="T37" fmla="*/ 1857375 h 2498725"/>
              <a:gd name="T38" fmla="*/ 1703884 w 1755440"/>
              <a:gd name="T39" fmla="*/ 1943100 h 2498725"/>
              <a:gd name="T40" fmla="*/ 1646449 w 1755440"/>
              <a:gd name="T41" fmla="*/ 1981200 h 2498725"/>
              <a:gd name="T42" fmla="*/ 1569868 w 1755440"/>
              <a:gd name="T43" fmla="*/ 2047875 h 2498725"/>
              <a:gd name="T44" fmla="*/ 1483718 w 1755440"/>
              <a:gd name="T45" fmla="*/ 2105025 h 2498725"/>
              <a:gd name="T46" fmla="*/ 1368849 w 1755440"/>
              <a:gd name="T47" fmla="*/ 2162175 h 2498725"/>
              <a:gd name="T48" fmla="*/ 1253980 w 1755440"/>
              <a:gd name="T49" fmla="*/ 2219325 h 2498725"/>
              <a:gd name="T50" fmla="*/ 1167830 w 1755440"/>
              <a:gd name="T51" fmla="*/ 2266950 h 2498725"/>
              <a:gd name="T52" fmla="*/ 1052961 w 1755440"/>
              <a:gd name="T53" fmla="*/ 2343150 h 2498725"/>
              <a:gd name="T54" fmla="*/ 976383 w 1755440"/>
              <a:gd name="T55" fmla="*/ 2409825 h 2498725"/>
              <a:gd name="T56" fmla="*/ 851939 w 1755440"/>
              <a:gd name="T57" fmla="*/ 2486025 h 2498725"/>
              <a:gd name="T58" fmla="*/ 765792 w 1755440"/>
              <a:gd name="T59" fmla="*/ 2457450 h 2498725"/>
              <a:gd name="T60" fmla="*/ 670067 w 1755440"/>
              <a:gd name="T61" fmla="*/ 2419350 h 2498725"/>
              <a:gd name="T62" fmla="*/ 603065 w 1755440"/>
              <a:gd name="T63" fmla="*/ 2400300 h 2498725"/>
              <a:gd name="T64" fmla="*/ 469039 w 1755440"/>
              <a:gd name="T65" fmla="*/ 2362200 h 2498725"/>
              <a:gd name="T66" fmla="*/ 153154 w 1755440"/>
              <a:gd name="T67" fmla="*/ 2257425 h 2498725"/>
              <a:gd name="T68" fmla="*/ 95718 w 1755440"/>
              <a:gd name="T69" fmla="*/ 2238375 h 2498725"/>
              <a:gd name="T70" fmla="*/ 28705 w 1755440"/>
              <a:gd name="T71" fmla="*/ 2162175 h 2498725"/>
              <a:gd name="T72" fmla="*/ 0 w 1755440"/>
              <a:gd name="T73" fmla="*/ 2114550 h 2498725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1755440"/>
              <a:gd name="T112" fmla="*/ 0 h 2498725"/>
              <a:gd name="T113" fmla="*/ 1755440 w 1755440"/>
              <a:gd name="T114" fmla="*/ 2498725 h 2498725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1755440" h="2498725">
                <a:moveTo>
                  <a:pt x="1009650" y="0"/>
                </a:moveTo>
                <a:cubicBezTo>
                  <a:pt x="1028700" y="12700"/>
                  <a:pt x="1054100" y="19050"/>
                  <a:pt x="1066800" y="38100"/>
                </a:cubicBezTo>
                <a:cubicBezTo>
                  <a:pt x="1073150" y="47625"/>
                  <a:pt x="1077235" y="59137"/>
                  <a:pt x="1085850" y="66675"/>
                </a:cubicBezTo>
                <a:cubicBezTo>
                  <a:pt x="1103080" y="81752"/>
                  <a:pt x="1123950" y="92075"/>
                  <a:pt x="1143000" y="104775"/>
                </a:cubicBezTo>
                <a:lnTo>
                  <a:pt x="1171575" y="123825"/>
                </a:lnTo>
                <a:cubicBezTo>
                  <a:pt x="1177925" y="133350"/>
                  <a:pt x="1185505" y="142161"/>
                  <a:pt x="1190625" y="152400"/>
                </a:cubicBezTo>
                <a:cubicBezTo>
                  <a:pt x="1195115" y="161380"/>
                  <a:pt x="1199241" y="170976"/>
                  <a:pt x="1200150" y="180975"/>
                </a:cubicBezTo>
                <a:cubicBezTo>
                  <a:pt x="1205619" y="241135"/>
                  <a:pt x="1202478" y="301972"/>
                  <a:pt x="1209675" y="361950"/>
                </a:cubicBezTo>
                <a:cubicBezTo>
                  <a:pt x="1212982" y="389511"/>
                  <a:pt x="1243791" y="460894"/>
                  <a:pt x="1266825" y="476250"/>
                </a:cubicBezTo>
                <a:cubicBezTo>
                  <a:pt x="1348717" y="530845"/>
                  <a:pt x="1245105" y="465390"/>
                  <a:pt x="1323975" y="504825"/>
                </a:cubicBezTo>
                <a:cubicBezTo>
                  <a:pt x="1397833" y="541754"/>
                  <a:pt x="1309301" y="509459"/>
                  <a:pt x="1381125" y="533400"/>
                </a:cubicBezTo>
                <a:cubicBezTo>
                  <a:pt x="1433414" y="611833"/>
                  <a:pt x="1365047" y="521953"/>
                  <a:pt x="1428750" y="571500"/>
                </a:cubicBezTo>
                <a:cubicBezTo>
                  <a:pt x="1450016" y="588040"/>
                  <a:pt x="1463484" y="613706"/>
                  <a:pt x="1485900" y="628650"/>
                </a:cubicBezTo>
                <a:cubicBezTo>
                  <a:pt x="1495425" y="635000"/>
                  <a:pt x="1505681" y="640371"/>
                  <a:pt x="1514475" y="647700"/>
                </a:cubicBezTo>
                <a:cubicBezTo>
                  <a:pt x="1560011" y="685646"/>
                  <a:pt x="1528043" y="663982"/>
                  <a:pt x="1562100" y="704850"/>
                </a:cubicBezTo>
                <a:cubicBezTo>
                  <a:pt x="1570724" y="715198"/>
                  <a:pt x="1582051" y="723077"/>
                  <a:pt x="1590675" y="733425"/>
                </a:cubicBezTo>
                <a:cubicBezTo>
                  <a:pt x="1598004" y="742219"/>
                  <a:pt x="1602396" y="753206"/>
                  <a:pt x="1609725" y="762000"/>
                </a:cubicBezTo>
                <a:cubicBezTo>
                  <a:pt x="1632644" y="789502"/>
                  <a:pt x="1638778" y="790894"/>
                  <a:pt x="1666875" y="809625"/>
                </a:cubicBezTo>
                <a:lnTo>
                  <a:pt x="1724025" y="895350"/>
                </a:lnTo>
                <a:lnTo>
                  <a:pt x="1743075" y="923925"/>
                </a:lnTo>
                <a:cubicBezTo>
                  <a:pt x="1742601" y="926297"/>
                  <a:pt x="1731835" y="990362"/>
                  <a:pt x="1724025" y="1000125"/>
                </a:cubicBezTo>
                <a:cubicBezTo>
                  <a:pt x="1716874" y="1009064"/>
                  <a:pt x="1704975" y="1012825"/>
                  <a:pt x="1695450" y="1019175"/>
                </a:cubicBezTo>
                <a:cubicBezTo>
                  <a:pt x="1644650" y="1095375"/>
                  <a:pt x="1711325" y="1003300"/>
                  <a:pt x="1647825" y="1066800"/>
                </a:cubicBezTo>
                <a:cubicBezTo>
                  <a:pt x="1629361" y="1085264"/>
                  <a:pt x="1626997" y="1100709"/>
                  <a:pt x="1619250" y="1123950"/>
                </a:cubicBezTo>
                <a:cubicBezTo>
                  <a:pt x="1625600" y="1133475"/>
                  <a:pt x="1630971" y="1143731"/>
                  <a:pt x="1638300" y="1152525"/>
                </a:cubicBezTo>
                <a:cubicBezTo>
                  <a:pt x="1646924" y="1162873"/>
                  <a:pt x="1659403" y="1169892"/>
                  <a:pt x="1666875" y="1181100"/>
                </a:cubicBezTo>
                <a:cubicBezTo>
                  <a:pt x="1672444" y="1189454"/>
                  <a:pt x="1673225" y="1200150"/>
                  <a:pt x="1676400" y="1209675"/>
                </a:cubicBezTo>
                <a:cubicBezTo>
                  <a:pt x="1670050" y="1228725"/>
                  <a:pt x="1668489" y="1250117"/>
                  <a:pt x="1657350" y="1266825"/>
                </a:cubicBezTo>
                <a:lnTo>
                  <a:pt x="1619250" y="1323975"/>
                </a:lnTo>
                <a:cubicBezTo>
                  <a:pt x="1622425" y="1343025"/>
                  <a:pt x="1616057" y="1366591"/>
                  <a:pt x="1628775" y="1381125"/>
                </a:cubicBezTo>
                <a:cubicBezTo>
                  <a:pt x="1641998" y="1396237"/>
                  <a:pt x="1685925" y="1400175"/>
                  <a:pt x="1685925" y="1400175"/>
                </a:cubicBezTo>
                <a:lnTo>
                  <a:pt x="1704975" y="1457325"/>
                </a:lnTo>
                <a:lnTo>
                  <a:pt x="1714500" y="1485900"/>
                </a:lnTo>
                <a:cubicBezTo>
                  <a:pt x="1689304" y="1586686"/>
                  <a:pt x="1723513" y="1468002"/>
                  <a:pt x="1685925" y="1552575"/>
                </a:cubicBezTo>
                <a:cubicBezTo>
                  <a:pt x="1677770" y="1570925"/>
                  <a:pt x="1666875" y="1609725"/>
                  <a:pt x="1666875" y="1609725"/>
                </a:cubicBezTo>
                <a:cubicBezTo>
                  <a:pt x="1712447" y="1678083"/>
                  <a:pt x="1688786" y="1650686"/>
                  <a:pt x="1733550" y="1695450"/>
                </a:cubicBezTo>
                <a:cubicBezTo>
                  <a:pt x="1739900" y="1714500"/>
                  <a:pt x="1755440" y="1732721"/>
                  <a:pt x="1752600" y="1752600"/>
                </a:cubicBezTo>
                <a:cubicBezTo>
                  <a:pt x="1745892" y="1799559"/>
                  <a:pt x="1745798" y="1816548"/>
                  <a:pt x="1733550" y="1857375"/>
                </a:cubicBezTo>
                <a:cubicBezTo>
                  <a:pt x="1727780" y="1876609"/>
                  <a:pt x="1725639" y="1897817"/>
                  <a:pt x="1714500" y="1914525"/>
                </a:cubicBezTo>
                <a:cubicBezTo>
                  <a:pt x="1708150" y="1924050"/>
                  <a:pt x="1704389" y="1935949"/>
                  <a:pt x="1695450" y="1943100"/>
                </a:cubicBezTo>
                <a:cubicBezTo>
                  <a:pt x="1687610" y="1949372"/>
                  <a:pt x="1676400" y="1949450"/>
                  <a:pt x="1666875" y="1952625"/>
                </a:cubicBezTo>
                <a:cubicBezTo>
                  <a:pt x="1657350" y="1962150"/>
                  <a:pt x="1646924" y="1970852"/>
                  <a:pt x="1638300" y="1981200"/>
                </a:cubicBezTo>
                <a:cubicBezTo>
                  <a:pt x="1630971" y="1989994"/>
                  <a:pt x="1627865" y="2002237"/>
                  <a:pt x="1619250" y="2009775"/>
                </a:cubicBezTo>
                <a:cubicBezTo>
                  <a:pt x="1602020" y="2024852"/>
                  <a:pt x="1581150" y="2035175"/>
                  <a:pt x="1562100" y="2047875"/>
                </a:cubicBezTo>
                <a:lnTo>
                  <a:pt x="1504950" y="2085975"/>
                </a:lnTo>
                <a:cubicBezTo>
                  <a:pt x="1495425" y="2092325"/>
                  <a:pt x="1487235" y="2101405"/>
                  <a:pt x="1476375" y="2105025"/>
                </a:cubicBezTo>
                <a:cubicBezTo>
                  <a:pt x="1466850" y="2108200"/>
                  <a:pt x="1456577" y="2109674"/>
                  <a:pt x="1447800" y="2114550"/>
                </a:cubicBezTo>
                <a:cubicBezTo>
                  <a:pt x="1349544" y="2169137"/>
                  <a:pt x="1426733" y="2140622"/>
                  <a:pt x="1362075" y="2162175"/>
                </a:cubicBezTo>
                <a:cubicBezTo>
                  <a:pt x="1352550" y="2171700"/>
                  <a:pt x="1345275" y="2184208"/>
                  <a:pt x="1333500" y="2190750"/>
                </a:cubicBezTo>
                <a:lnTo>
                  <a:pt x="1247775" y="2219325"/>
                </a:lnTo>
                <a:cubicBezTo>
                  <a:pt x="1238250" y="2222500"/>
                  <a:pt x="1227554" y="2223281"/>
                  <a:pt x="1219200" y="2228850"/>
                </a:cubicBezTo>
                <a:lnTo>
                  <a:pt x="1162050" y="2266950"/>
                </a:lnTo>
                <a:lnTo>
                  <a:pt x="1076325" y="2324100"/>
                </a:lnTo>
                <a:lnTo>
                  <a:pt x="1047750" y="2343150"/>
                </a:lnTo>
                <a:cubicBezTo>
                  <a:pt x="1041400" y="2352675"/>
                  <a:pt x="1037315" y="2364187"/>
                  <a:pt x="1028700" y="2371725"/>
                </a:cubicBezTo>
                <a:cubicBezTo>
                  <a:pt x="1011470" y="2386802"/>
                  <a:pt x="971550" y="2409825"/>
                  <a:pt x="971550" y="2409825"/>
                </a:cubicBezTo>
                <a:cubicBezTo>
                  <a:pt x="927100" y="2476500"/>
                  <a:pt x="952500" y="2454275"/>
                  <a:pt x="904875" y="2486025"/>
                </a:cubicBezTo>
                <a:cubicBezTo>
                  <a:pt x="790575" y="2447925"/>
                  <a:pt x="962025" y="2498725"/>
                  <a:pt x="847725" y="2486025"/>
                </a:cubicBezTo>
                <a:cubicBezTo>
                  <a:pt x="827767" y="2483807"/>
                  <a:pt x="809625" y="2473325"/>
                  <a:pt x="790575" y="2466975"/>
                </a:cubicBezTo>
                <a:cubicBezTo>
                  <a:pt x="781050" y="2463800"/>
                  <a:pt x="771740" y="2459885"/>
                  <a:pt x="762000" y="2457450"/>
                </a:cubicBezTo>
                <a:cubicBezTo>
                  <a:pt x="749793" y="2454398"/>
                  <a:pt x="708990" y="2445232"/>
                  <a:pt x="695325" y="2438400"/>
                </a:cubicBezTo>
                <a:cubicBezTo>
                  <a:pt x="685086" y="2433280"/>
                  <a:pt x="676989" y="2424470"/>
                  <a:pt x="666750" y="2419350"/>
                </a:cubicBezTo>
                <a:cubicBezTo>
                  <a:pt x="657770" y="2414860"/>
                  <a:pt x="647829" y="2412583"/>
                  <a:pt x="638175" y="2409825"/>
                </a:cubicBezTo>
                <a:cubicBezTo>
                  <a:pt x="625588" y="2406229"/>
                  <a:pt x="612854" y="2403140"/>
                  <a:pt x="600075" y="2400300"/>
                </a:cubicBezTo>
                <a:cubicBezTo>
                  <a:pt x="584271" y="2396788"/>
                  <a:pt x="568069" y="2395035"/>
                  <a:pt x="552450" y="2390775"/>
                </a:cubicBezTo>
                <a:lnTo>
                  <a:pt x="466725" y="2362200"/>
                </a:lnTo>
                <a:lnTo>
                  <a:pt x="295275" y="2305050"/>
                </a:lnTo>
                <a:lnTo>
                  <a:pt x="152400" y="2257425"/>
                </a:lnTo>
                <a:lnTo>
                  <a:pt x="123825" y="2247900"/>
                </a:lnTo>
                <a:cubicBezTo>
                  <a:pt x="114300" y="2244725"/>
                  <a:pt x="103604" y="2243944"/>
                  <a:pt x="95250" y="2238375"/>
                </a:cubicBezTo>
                <a:cubicBezTo>
                  <a:pt x="55467" y="2211853"/>
                  <a:pt x="74770" y="2227420"/>
                  <a:pt x="38100" y="2190750"/>
                </a:cubicBezTo>
                <a:cubicBezTo>
                  <a:pt x="34925" y="2181225"/>
                  <a:pt x="33065" y="2171155"/>
                  <a:pt x="28575" y="2162175"/>
                </a:cubicBezTo>
                <a:cubicBezTo>
                  <a:pt x="23455" y="2151936"/>
                  <a:pt x="15415" y="2143416"/>
                  <a:pt x="9525" y="2133600"/>
                </a:cubicBezTo>
                <a:cubicBezTo>
                  <a:pt x="5872" y="2127512"/>
                  <a:pt x="3175" y="2120900"/>
                  <a:pt x="0" y="2114550"/>
                </a:cubicBezTo>
              </a:path>
            </a:pathLst>
          </a:custGeom>
          <a:noFill/>
          <a:ln w="28575" algn="ctr">
            <a:solidFill>
              <a:schemeClr val="tx1"/>
            </a:solidFill>
            <a:prstDash val="dash"/>
            <a:round/>
            <a:headEnd/>
            <a:tailEnd type="none" w="lg" len="lg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s-MX"/>
          </a:p>
        </p:txBody>
      </p:sp>
      <p:sp>
        <p:nvSpPr>
          <p:cNvPr id="49665" name="3733 Forma libre">
            <a:extLst>
              <a:ext uri="{FF2B5EF4-FFF2-40B4-BE49-F238E27FC236}">
                <a16:creationId xmlns:a16="http://schemas.microsoft.com/office/drawing/2014/main" id="{31F962EC-EF5C-40B2-8175-BF487C6496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625" y="3198813"/>
            <a:ext cx="3122613" cy="847725"/>
          </a:xfrm>
          <a:custGeom>
            <a:avLst/>
            <a:gdLst>
              <a:gd name="T0" fmla="*/ 57072 w 3122753"/>
              <a:gd name="T1" fmla="*/ 461533 h 848205"/>
              <a:gd name="T2" fmla="*/ 171242 w 3122753"/>
              <a:gd name="T3" fmla="*/ 433375 h 848205"/>
              <a:gd name="T4" fmla="*/ 256863 w 3122753"/>
              <a:gd name="T5" fmla="*/ 405218 h 848205"/>
              <a:gd name="T6" fmla="*/ 418606 w 3122753"/>
              <a:gd name="T7" fmla="*/ 377061 h 848205"/>
              <a:gd name="T8" fmla="*/ 989456 w 3122753"/>
              <a:gd name="T9" fmla="*/ 405218 h 848205"/>
              <a:gd name="T10" fmla="*/ 1512707 w 3122753"/>
              <a:gd name="T11" fmla="*/ 405218 h 848205"/>
              <a:gd name="T12" fmla="*/ 1883752 w 3122753"/>
              <a:gd name="T13" fmla="*/ 395832 h 848205"/>
              <a:gd name="T14" fmla="*/ 2055008 w 3122753"/>
              <a:gd name="T15" fmla="*/ 442761 h 848205"/>
              <a:gd name="T16" fmla="*/ 2169178 w 3122753"/>
              <a:gd name="T17" fmla="*/ 489691 h 848205"/>
              <a:gd name="T18" fmla="*/ 2254799 w 3122753"/>
              <a:gd name="T19" fmla="*/ 536620 h 848205"/>
              <a:gd name="T20" fmla="*/ 2311871 w 3122753"/>
              <a:gd name="T21" fmla="*/ 564777 h 848205"/>
              <a:gd name="T22" fmla="*/ 2435566 w 3122753"/>
              <a:gd name="T23" fmla="*/ 602320 h 848205"/>
              <a:gd name="T24" fmla="*/ 2521187 w 3122753"/>
              <a:gd name="T25" fmla="*/ 630479 h 848205"/>
              <a:gd name="T26" fmla="*/ 2606808 w 3122753"/>
              <a:gd name="T27" fmla="*/ 677407 h 848205"/>
              <a:gd name="T28" fmla="*/ 2778050 w 3122753"/>
              <a:gd name="T29" fmla="*/ 696179 h 848205"/>
              <a:gd name="T30" fmla="*/ 2835148 w 3122753"/>
              <a:gd name="T31" fmla="*/ 714950 h 848205"/>
              <a:gd name="T32" fmla="*/ 2949318 w 3122753"/>
              <a:gd name="T33" fmla="*/ 761879 h 848205"/>
              <a:gd name="T34" fmla="*/ 3006390 w 3122753"/>
              <a:gd name="T35" fmla="*/ 790038 h 848205"/>
              <a:gd name="T36" fmla="*/ 3092011 w 3122753"/>
              <a:gd name="T37" fmla="*/ 827581 h 848205"/>
              <a:gd name="T38" fmla="*/ 3044439 w 3122753"/>
              <a:gd name="T39" fmla="*/ 714950 h 848205"/>
              <a:gd name="T40" fmla="*/ 2939793 w 3122753"/>
              <a:gd name="T41" fmla="*/ 621094 h 848205"/>
              <a:gd name="T42" fmla="*/ 2863690 w 3122753"/>
              <a:gd name="T43" fmla="*/ 536620 h 848205"/>
              <a:gd name="T44" fmla="*/ 2816124 w 3122753"/>
              <a:gd name="T45" fmla="*/ 489691 h 848205"/>
              <a:gd name="T46" fmla="*/ 2682930 w 3122753"/>
              <a:gd name="T47" fmla="*/ 377061 h 848205"/>
              <a:gd name="T48" fmla="*/ 2606808 w 3122753"/>
              <a:gd name="T49" fmla="*/ 311360 h 848205"/>
              <a:gd name="T50" fmla="*/ 2549736 w 3122753"/>
              <a:gd name="T51" fmla="*/ 236273 h 848205"/>
              <a:gd name="T52" fmla="*/ 2606808 w 3122753"/>
              <a:gd name="T53" fmla="*/ 114257 h 848205"/>
              <a:gd name="T54" fmla="*/ 2606808 w 3122753"/>
              <a:gd name="T55" fmla="*/ 1625 h 848205"/>
              <a:gd name="T56" fmla="*/ 2521187 w 3122753"/>
              <a:gd name="T57" fmla="*/ 20389 h 848205"/>
              <a:gd name="T58" fmla="*/ 2416542 w 3122753"/>
              <a:gd name="T59" fmla="*/ 29784 h 848205"/>
              <a:gd name="T60" fmla="*/ 2359444 w 3122753"/>
              <a:gd name="T61" fmla="*/ 48549 h 848205"/>
              <a:gd name="T62" fmla="*/ 2264298 w 3122753"/>
              <a:gd name="T63" fmla="*/ 67330 h 848205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3122753"/>
              <a:gd name="T97" fmla="*/ 0 h 848205"/>
              <a:gd name="T98" fmla="*/ 3122753 w 3122753"/>
              <a:gd name="T99" fmla="*/ 848205 h 848205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3122753" h="848205">
                <a:moveTo>
                  <a:pt x="0" y="487426"/>
                </a:moveTo>
                <a:lnTo>
                  <a:pt x="57150" y="468376"/>
                </a:lnTo>
                <a:cubicBezTo>
                  <a:pt x="66675" y="465201"/>
                  <a:pt x="75880" y="460820"/>
                  <a:pt x="85725" y="458851"/>
                </a:cubicBezTo>
                <a:cubicBezTo>
                  <a:pt x="112916" y="453413"/>
                  <a:pt x="144547" y="447872"/>
                  <a:pt x="171450" y="439801"/>
                </a:cubicBezTo>
                <a:cubicBezTo>
                  <a:pt x="190684" y="434031"/>
                  <a:pt x="209550" y="427101"/>
                  <a:pt x="228600" y="420751"/>
                </a:cubicBezTo>
                <a:cubicBezTo>
                  <a:pt x="238125" y="417576"/>
                  <a:pt x="247330" y="413195"/>
                  <a:pt x="257175" y="411226"/>
                </a:cubicBezTo>
                <a:cubicBezTo>
                  <a:pt x="273050" y="408051"/>
                  <a:pt x="288857" y="404514"/>
                  <a:pt x="304800" y="401701"/>
                </a:cubicBezTo>
                <a:lnTo>
                  <a:pt x="419100" y="382651"/>
                </a:lnTo>
                <a:lnTo>
                  <a:pt x="714375" y="392176"/>
                </a:lnTo>
                <a:cubicBezTo>
                  <a:pt x="1222328" y="412909"/>
                  <a:pt x="644104" y="390844"/>
                  <a:pt x="990600" y="411226"/>
                </a:cubicBezTo>
                <a:cubicBezTo>
                  <a:pt x="1063568" y="415518"/>
                  <a:pt x="1136650" y="417576"/>
                  <a:pt x="1209675" y="420751"/>
                </a:cubicBezTo>
                <a:lnTo>
                  <a:pt x="1514475" y="411226"/>
                </a:lnTo>
                <a:cubicBezTo>
                  <a:pt x="1548533" y="409523"/>
                  <a:pt x="1611679" y="398200"/>
                  <a:pt x="1647825" y="392176"/>
                </a:cubicBezTo>
                <a:cubicBezTo>
                  <a:pt x="1727200" y="395351"/>
                  <a:pt x="1806881" y="394049"/>
                  <a:pt x="1885950" y="401701"/>
                </a:cubicBezTo>
                <a:cubicBezTo>
                  <a:pt x="1905937" y="403635"/>
                  <a:pt x="1923293" y="417450"/>
                  <a:pt x="1943100" y="420751"/>
                </a:cubicBezTo>
                <a:cubicBezTo>
                  <a:pt x="1971666" y="425512"/>
                  <a:pt x="2032243" y="432555"/>
                  <a:pt x="2057400" y="449326"/>
                </a:cubicBezTo>
                <a:cubicBezTo>
                  <a:pt x="2102683" y="479515"/>
                  <a:pt x="2075115" y="464756"/>
                  <a:pt x="2143125" y="487426"/>
                </a:cubicBezTo>
                <a:lnTo>
                  <a:pt x="2171700" y="496951"/>
                </a:lnTo>
                <a:cubicBezTo>
                  <a:pt x="2181225" y="500126"/>
                  <a:pt x="2191921" y="500907"/>
                  <a:pt x="2200275" y="506476"/>
                </a:cubicBezTo>
                <a:lnTo>
                  <a:pt x="2257425" y="544576"/>
                </a:lnTo>
                <a:cubicBezTo>
                  <a:pt x="2266950" y="550926"/>
                  <a:pt x="2275140" y="560006"/>
                  <a:pt x="2286000" y="563626"/>
                </a:cubicBezTo>
                <a:cubicBezTo>
                  <a:pt x="2295525" y="566801"/>
                  <a:pt x="2305595" y="568661"/>
                  <a:pt x="2314575" y="573151"/>
                </a:cubicBezTo>
                <a:cubicBezTo>
                  <a:pt x="2352037" y="591882"/>
                  <a:pt x="2331823" y="593746"/>
                  <a:pt x="2371725" y="601726"/>
                </a:cubicBezTo>
                <a:cubicBezTo>
                  <a:pt x="2393740" y="606129"/>
                  <a:pt x="2416175" y="608076"/>
                  <a:pt x="2438400" y="611251"/>
                </a:cubicBezTo>
                <a:lnTo>
                  <a:pt x="2495550" y="630301"/>
                </a:lnTo>
                <a:lnTo>
                  <a:pt x="2524125" y="639826"/>
                </a:lnTo>
                <a:cubicBezTo>
                  <a:pt x="2533650" y="649351"/>
                  <a:pt x="2540925" y="661859"/>
                  <a:pt x="2552700" y="668401"/>
                </a:cubicBezTo>
                <a:cubicBezTo>
                  <a:pt x="2570253" y="678153"/>
                  <a:pt x="2609850" y="687451"/>
                  <a:pt x="2609850" y="687451"/>
                </a:cubicBezTo>
                <a:cubicBezTo>
                  <a:pt x="2628900" y="681101"/>
                  <a:pt x="2647950" y="662051"/>
                  <a:pt x="2667000" y="668401"/>
                </a:cubicBezTo>
                <a:lnTo>
                  <a:pt x="2781300" y="706501"/>
                </a:lnTo>
                <a:lnTo>
                  <a:pt x="2809875" y="716026"/>
                </a:lnTo>
                <a:cubicBezTo>
                  <a:pt x="2819400" y="719201"/>
                  <a:pt x="2828546" y="723900"/>
                  <a:pt x="2838450" y="725551"/>
                </a:cubicBezTo>
                <a:lnTo>
                  <a:pt x="2895600" y="735076"/>
                </a:lnTo>
                <a:cubicBezTo>
                  <a:pt x="2914650" y="747776"/>
                  <a:pt x="2931030" y="765936"/>
                  <a:pt x="2952750" y="773176"/>
                </a:cubicBezTo>
                <a:cubicBezTo>
                  <a:pt x="2962275" y="776351"/>
                  <a:pt x="2972345" y="778211"/>
                  <a:pt x="2981325" y="782701"/>
                </a:cubicBezTo>
                <a:cubicBezTo>
                  <a:pt x="2991564" y="787821"/>
                  <a:pt x="2999661" y="796631"/>
                  <a:pt x="3009900" y="801751"/>
                </a:cubicBezTo>
                <a:cubicBezTo>
                  <a:pt x="3018880" y="806241"/>
                  <a:pt x="3029495" y="806786"/>
                  <a:pt x="3038475" y="811276"/>
                </a:cubicBezTo>
                <a:cubicBezTo>
                  <a:pt x="3112333" y="848205"/>
                  <a:pt x="3023801" y="815910"/>
                  <a:pt x="3095625" y="839851"/>
                </a:cubicBezTo>
                <a:cubicBezTo>
                  <a:pt x="3101975" y="830326"/>
                  <a:pt x="3113255" y="822635"/>
                  <a:pt x="3114675" y="811276"/>
                </a:cubicBezTo>
                <a:cubicBezTo>
                  <a:pt x="3122753" y="746649"/>
                  <a:pt x="3087375" y="764926"/>
                  <a:pt x="3048000" y="725551"/>
                </a:cubicBezTo>
                <a:cubicBezTo>
                  <a:pt x="3011330" y="688881"/>
                  <a:pt x="3030633" y="704448"/>
                  <a:pt x="2990850" y="677926"/>
                </a:cubicBezTo>
                <a:cubicBezTo>
                  <a:pt x="2951595" y="619044"/>
                  <a:pt x="2995180" y="676483"/>
                  <a:pt x="2943225" y="630301"/>
                </a:cubicBezTo>
                <a:cubicBezTo>
                  <a:pt x="2923089" y="612403"/>
                  <a:pt x="2905125" y="592201"/>
                  <a:pt x="2886075" y="573151"/>
                </a:cubicBezTo>
                <a:cubicBezTo>
                  <a:pt x="2877980" y="565056"/>
                  <a:pt x="2875120" y="552671"/>
                  <a:pt x="2867025" y="544576"/>
                </a:cubicBezTo>
                <a:cubicBezTo>
                  <a:pt x="2858930" y="536481"/>
                  <a:pt x="2847975" y="531876"/>
                  <a:pt x="2838450" y="525526"/>
                </a:cubicBezTo>
                <a:cubicBezTo>
                  <a:pt x="2832100" y="516001"/>
                  <a:pt x="2827005" y="505507"/>
                  <a:pt x="2819400" y="496951"/>
                </a:cubicBezTo>
                <a:cubicBezTo>
                  <a:pt x="2771949" y="443569"/>
                  <a:pt x="2777105" y="449704"/>
                  <a:pt x="2733675" y="420751"/>
                </a:cubicBezTo>
                <a:cubicBezTo>
                  <a:pt x="2698476" y="367953"/>
                  <a:pt x="2734764" y="409714"/>
                  <a:pt x="2686050" y="382651"/>
                </a:cubicBezTo>
                <a:cubicBezTo>
                  <a:pt x="2666036" y="371532"/>
                  <a:pt x="2628900" y="344551"/>
                  <a:pt x="2628900" y="344551"/>
                </a:cubicBezTo>
                <a:cubicBezTo>
                  <a:pt x="2622550" y="335026"/>
                  <a:pt x="2614970" y="326215"/>
                  <a:pt x="2609850" y="315976"/>
                </a:cubicBezTo>
                <a:cubicBezTo>
                  <a:pt x="2594356" y="284988"/>
                  <a:pt x="2608572" y="286123"/>
                  <a:pt x="2581275" y="258826"/>
                </a:cubicBezTo>
                <a:cubicBezTo>
                  <a:pt x="2573180" y="250731"/>
                  <a:pt x="2562225" y="246126"/>
                  <a:pt x="2552700" y="239776"/>
                </a:cubicBezTo>
                <a:cubicBezTo>
                  <a:pt x="2554942" y="230808"/>
                  <a:pt x="2565539" y="184281"/>
                  <a:pt x="2571750" y="173101"/>
                </a:cubicBezTo>
                <a:cubicBezTo>
                  <a:pt x="2582869" y="153087"/>
                  <a:pt x="2602610" y="137671"/>
                  <a:pt x="2609850" y="115951"/>
                </a:cubicBezTo>
                <a:cubicBezTo>
                  <a:pt x="2633040" y="46382"/>
                  <a:pt x="2624030" y="78282"/>
                  <a:pt x="2638425" y="20701"/>
                </a:cubicBezTo>
                <a:cubicBezTo>
                  <a:pt x="2628900" y="14351"/>
                  <a:pt x="2621142" y="3533"/>
                  <a:pt x="2609850" y="1651"/>
                </a:cubicBezTo>
                <a:cubicBezTo>
                  <a:pt x="2599946" y="0"/>
                  <a:pt x="2591076" y="8998"/>
                  <a:pt x="2581275" y="11176"/>
                </a:cubicBezTo>
                <a:cubicBezTo>
                  <a:pt x="2562422" y="15366"/>
                  <a:pt x="2543175" y="17526"/>
                  <a:pt x="2524125" y="20701"/>
                </a:cubicBezTo>
                <a:cubicBezTo>
                  <a:pt x="2508250" y="17526"/>
                  <a:pt x="2492623" y="9710"/>
                  <a:pt x="2476500" y="11176"/>
                </a:cubicBezTo>
                <a:cubicBezTo>
                  <a:pt x="2456502" y="12994"/>
                  <a:pt x="2438400" y="23876"/>
                  <a:pt x="2419350" y="30226"/>
                </a:cubicBezTo>
                <a:lnTo>
                  <a:pt x="2390775" y="39751"/>
                </a:lnTo>
                <a:cubicBezTo>
                  <a:pt x="2381250" y="42926"/>
                  <a:pt x="2372104" y="47625"/>
                  <a:pt x="2362200" y="49276"/>
                </a:cubicBezTo>
                <a:cubicBezTo>
                  <a:pt x="2343150" y="52451"/>
                  <a:pt x="2323988" y="55013"/>
                  <a:pt x="2305050" y="58801"/>
                </a:cubicBezTo>
                <a:cubicBezTo>
                  <a:pt x="2292213" y="61368"/>
                  <a:pt x="2279729" y="65486"/>
                  <a:pt x="2266950" y="68326"/>
                </a:cubicBezTo>
                <a:cubicBezTo>
                  <a:pt x="2251146" y="71838"/>
                  <a:pt x="2219325" y="77851"/>
                  <a:pt x="2219325" y="77851"/>
                </a:cubicBezTo>
              </a:path>
            </a:pathLst>
          </a:custGeom>
          <a:noFill/>
          <a:ln w="28575" algn="ctr">
            <a:solidFill>
              <a:schemeClr val="tx1"/>
            </a:solidFill>
            <a:prstDash val="dash"/>
            <a:round/>
            <a:headEnd/>
            <a:tailEnd type="none" w="lg" len="lg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s-MX"/>
          </a:p>
        </p:txBody>
      </p:sp>
      <p:sp>
        <p:nvSpPr>
          <p:cNvPr id="49666" name="3734 Forma libre">
            <a:extLst>
              <a:ext uri="{FF2B5EF4-FFF2-40B4-BE49-F238E27FC236}">
                <a16:creationId xmlns:a16="http://schemas.microsoft.com/office/drawing/2014/main" id="{EF45348D-813F-45BE-A5A3-01AEC870B21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4200" y="4038600"/>
            <a:ext cx="2638425" cy="2784475"/>
          </a:xfrm>
          <a:custGeom>
            <a:avLst/>
            <a:gdLst>
              <a:gd name="T0" fmla="*/ 28575 w 2638425"/>
              <a:gd name="T1" fmla="*/ 57176 h 2784450"/>
              <a:gd name="T2" fmla="*/ 381000 w 2638425"/>
              <a:gd name="T3" fmla="*/ 104801 h 2784450"/>
              <a:gd name="T4" fmla="*/ 485775 w 2638425"/>
              <a:gd name="T5" fmla="*/ 133376 h 2784450"/>
              <a:gd name="T6" fmla="*/ 581025 w 2638425"/>
              <a:gd name="T7" fmla="*/ 161951 h 2784450"/>
              <a:gd name="T8" fmla="*/ 647700 w 2638425"/>
              <a:gd name="T9" fmla="*/ 181027 h 2784450"/>
              <a:gd name="T10" fmla="*/ 762000 w 2638425"/>
              <a:gd name="T11" fmla="*/ 219127 h 2784450"/>
              <a:gd name="T12" fmla="*/ 819150 w 2638425"/>
              <a:gd name="T13" fmla="*/ 238177 h 2784450"/>
              <a:gd name="T14" fmla="*/ 971550 w 2638425"/>
              <a:gd name="T15" fmla="*/ 276277 h 2784450"/>
              <a:gd name="T16" fmla="*/ 1066800 w 2638425"/>
              <a:gd name="T17" fmla="*/ 304878 h 2784450"/>
              <a:gd name="T18" fmla="*/ 1123950 w 2638425"/>
              <a:gd name="T19" fmla="*/ 323928 h 2784450"/>
              <a:gd name="T20" fmla="*/ 1247775 w 2638425"/>
              <a:gd name="T21" fmla="*/ 428729 h 2784450"/>
              <a:gd name="T22" fmla="*/ 1333500 w 2638425"/>
              <a:gd name="T23" fmla="*/ 543055 h 2784450"/>
              <a:gd name="T24" fmla="*/ 1400175 w 2638425"/>
              <a:gd name="T25" fmla="*/ 657381 h 2784450"/>
              <a:gd name="T26" fmla="*/ 1457325 w 2638425"/>
              <a:gd name="T27" fmla="*/ 752657 h 2784450"/>
              <a:gd name="T28" fmla="*/ 1514475 w 2638425"/>
              <a:gd name="T29" fmla="*/ 857458 h 2784450"/>
              <a:gd name="T30" fmla="*/ 1562100 w 2638425"/>
              <a:gd name="T31" fmla="*/ 943183 h 2784450"/>
              <a:gd name="T32" fmla="*/ 1609725 w 2638425"/>
              <a:gd name="T33" fmla="*/ 1028934 h 2784450"/>
              <a:gd name="T34" fmla="*/ 1647825 w 2638425"/>
              <a:gd name="T35" fmla="*/ 1086110 h 2784450"/>
              <a:gd name="T36" fmla="*/ 1704975 w 2638425"/>
              <a:gd name="T37" fmla="*/ 1209961 h 2784450"/>
              <a:gd name="T38" fmla="*/ 1752600 w 2638425"/>
              <a:gd name="T39" fmla="*/ 1305237 h 2784450"/>
              <a:gd name="T40" fmla="*/ 1781175 w 2638425"/>
              <a:gd name="T41" fmla="*/ 1362387 h 2784450"/>
              <a:gd name="T42" fmla="*/ 1857375 w 2638425"/>
              <a:gd name="T43" fmla="*/ 1476713 h 2784450"/>
              <a:gd name="T44" fmla="*/ 1971675 w 2638425"/>
              <a:gd name="T45" fmla="*/ 1610089 h 2784450"/>
              <a:gd name="T46" fmla="*/ 2047875 w 2638425"/>
              <a:gd name="T47" fmla="*/ 1714890 h 2784450"/>
              <a:gd name="T48" fmla="*/ 2124075 w 2638425"/>
              <a:gd name="T49" fmla="*/ 1810166 h 2784450"/>
              <a:gd name="T50" fmla="*/ 2190750 w 2638425"/>
              <a:gd name="T51" fmla="*/ 1895917 h 2784450"/>
              <a:gd name="T52" fmla="*/ 2266950 w 2638425"/>
              <a:gd name="T53" fmla="*/ 1981668 h 2784450"/>
              <a:gd name="T54" fmla="*/ 2343150 w 2638425"/>
              <a:gd name="T55" fmla="*/ 2095994 h 2784450"/>
              <a:gd name="T56" fmla="*/ 2390775 w 2638425"/>
              <a:gd name="T57" fmla="*/ 2219845 h 2784450"/>
              <a:gd name="T58" fmla="*/ 2505075 w 2638425"/>
              <a:gd name="T59" fmla="*/ 2353221 h 2784450"/>
              <a:gd name="T60" fmla="*/ 2552700 w 2638425"/>
              <a:gd name="T61" fmla="*/ 2467547 h 2784450"/>
              <a:gd name="T62" fmla="*/ 2581275 w 2638425"/>
              <a:gd name="T63" fmla="*/ 2553298 h 2784450"/>
              <a:gd name="T64" fmla="*/ 2609850 w 2638425"/>
              <a:gd name="T65" fmla="*/ 2610448 h 2784450"/>
              <a:gd name="T66" fmla="*/ 2638425 w 2638425"/>
              <a:gd name="T67" fmla="*/ 2781950 h 2784450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2638425"/>
              <a:gd name="T103" fmla="*/ 0 h 2784450"/>
              <a:gd name="T104" fmla="*/ 2638425 w 2638425"/>
              <a:gd name="T105" fmla="*/ 2784450 h 2784450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2638425" h="2784450">
                <a:moveTo>
                  <a:pt x="0" y="0"/>
                </a:moveTo>
                <a:cubicBezTo>
                  <a:pt x="6127" y="18382"/>
                  <a:pt x="11957" y="44225"/>
                  <a:pt x="28575" y="57150"/>
                </a:cubicBezTo>
                <a:cubicBezTo>
                  <a:pt x="68964" y="88563"/>
                  <a:pt x="84695" y="91732"/>
                  <a:pt x="123825" y="104775"/>
                </a:cubicBezTo>
                <a:cubicBezTo>
                  <a:pt x="222621" y="71843"/>
                  <a:pt x="158561" y="89434"/>
                  <a:pt x="381000" y="104775"/>
                </a:cubicBezTo>
                <a:cubicBezTo>
                  <a:pt x="397151" y="105889"/>
                  <a:pt x="413006" y="110040"/>
                  <a:pt x="428625" y="114300"/>
                </a:cubicBezTo>
                <a:cubicBezTo>
                  <a:pt x="447998" y="119584"/>
                  <a:pt x="466294" y="128480"/>
                  <a:pt x="485775" y="133350"/>
                </a:cubicBezTo>
                <a:cubicBezTo>
                  <a:pt x="498475" y="136525"/>
                  <a:pt x="511336" y="139113"/>
                  <a:pt x="523875" y="142875"/>
                </a:cubicBezTo>
                <a:cubicBezTo>
                  <a:pt x="543109" y="148645"/>
                  <a:pt x="561975" y="155575"/>
                  <a:pt x="581025" y="161925"/>
                </a:cubicBezTo>
                <a:cubicBezTo>
                  <a:pt x="590550" y="165100"/>
                  <a:pt x="599860" y="169015"/>
                  <a:pt x="609600" y="171450"/>
                </a:cubicBezTo>
                <a:cubicBezTo>
                  <a:pt x="622300" y="174625"/>
                  <a:pt x="635161" y="177213"/>
                  <a:pt x="647700" y="180975"/>
                </a:cubicBezTo>
                <a:cubicBezTo>
                  <a:pt x="666934" y="186745"/>
                  <a:pt x="685800" y="193675"/>
                  <a:pt x="704850" y="200025"/>
                </a:cubicBezTo>
                <a:lnTo>
                  <a:pt x="762000" y="219075"/>
                </a:lnTo>
                <a:lnTo>
                  <a:pt x="790575" y="228600"/>
                </a:lnTo>
                <a:cubicBezTo>
                  <a:pt x="800100" y="231775"/>
                  <a:pt x="809410" y="235690"/>
                  <a:pt x="819150" y="238125"/>
                </a:cubicBezTo>
                <a:lnTo>
                  <a:pt x="895350" y="257175"/>
                </a:lnTo>
                <a:lnTo>
                  <a:pt x="971550" y="276225"/>
                </a:lnTo>
                <a:cubicBezTo>
                  <a:pt x="984250" y="279400"/>
                  <a:pt x="997231" y="281610"/>
                  <a:pt x="1009650" y="285750"/>
                </a:cubicBezTo>
                <a:lnTo>
                  <a:pt x="1066800" y="304800"/>
                </a:lnTo>
                <a:lnTo>
                  <a:pt x="1095375" y="314325"/>
                </a:lnTo>
                <a:cubicBezTo>
                  <a:pt x="1104900" y="317500"/>
                  <a:pt x="1115596" y="318281"/>
                  <a:pt x="1123950" y="323850"/>
                </a:cubicBezTo>
                <a:cubicBezTo>
                  <a:pt x="1189454" y="367519"/>
                  <a:pt x="1159380" y="354710"/>
                  <a:pt x="1209675" y="371475"/>
                </a:cubicBezTo>
                <a:lnTo>
                  <a:pt x="1247775" y="428625"/>
                </a:lnTo>
                <a:cubicBezTo>
                  <a:pt x="1254125" y="438150"/>
                  <a:pt x="1258730" y="449105"/>
                  <a:pt x="1266825" y="457200"/>
                </a:cubicBezTo>
                <a:cubicBezTo>
                  <a:pt x="1311589" y="501964"/>
                  <a:pt x="1287928" y="474567"/>
                  <a:pt x="1333500" y="542925"/>
                </a:cubicBezTo>
                <a:cubicBezTo>
                  <a:pt x="1339850" y="552450"/>
                  <a:pt x="1348930" y="560640"/>
                  <a:pt x="1352550" y="571500"/>
                </a:cubicBezTo>
                <a:cubicBezTo>
                  <a:pt x="1378890" y="650521"/>
                  <a:pt x="1334671" y="526217"/>
                  <a:pt x="1400175" y="657225"/>
                </a:cubicBezTo>
                <a:cubicBezTo>
                  <a:pt x="1406525" y="669925"/>
                  <a:pt x="1411920" y="683149"/>
                  <a:pt x="1419225" y="695325"/>
                </a:cubicBezTo>
                <a:cubicBezTo>
                  <a:pt x="1431005" y="714958"/>
                  <a:pt x="1447086" y="731997"/>
                  <a:pt x="1457325" y="752475"/>
                </a:cubicBezTo>
                <a:cubicBezTo>
                  <a:pt x="1470025" y="777875"/>
                  <a:pt x="1479673" y="805046"/>
                  <a:pt x="1495425" y="828675"/>
                </a:cubicBezTo>
                <a:cubicBezTo>
                  <a:pt x="1501775" y="838200"/>
                  <a:pt x="1509355" y="847011"/>
                  <a:pt x="1514475" y="857250"/>
                </a:cubicBezTo>
                <a:cubicBezTo>
                  <a:pt x="1518965" y="866230"/>
                  <a:pt x="1519124" y="877048"/>
                  <a:pt x="1524000" y="885825"/>
                </a:cubicBezTo>
                <a:cubicBezTo>
                  <a:pt x="1535119" y="905839"/>
                  <a:pt x="1554860" y="921255"/>
                  <a:pt x="1562100" y="942975"/>
                </a:cubicBezTo>
                <a:cubicBezTo>
                  <a:pt x="1565275" y="952500"/>
                  <a:pt x="1566749" y="962773"/>
                  <a:pt x="1571625" y="971550"/>
                </a:cubicBezTo>
                <a:cubicBezTo>
                  <a:pt x="1582744" y="991564"/>
                  <a:pt x="1597025" y="1009650"/>
                  <a:pt x="1609725" y="1028700"/>
                </a:cubicBezTo>
                <a:lnTo>
                  <a:pt x="1628775" y="1057275"/>
                </a:lnTo>
                <a:cubicBezTo>
                  <a:pt x="1635125" y="1066800"/>
                  <a:pt x="1644205" y="1074990"/>
                  <a:pt x="1647825" y="1085850"/>
                </a:cubicBezTo>
                <a:cubicBezTo>
                  <a:pt x="1660970" y="1125285"/>
                  <a:pt x="1651781" y="1106071"/>
                  <a:pt x="1676400" y="1143000"/>
                </a:cubicBezTo>
                <a:cubicBezTo>
                  <a:pt x="1696224" y="1222294"/>
                  <a:pt x="1672086" y="1143896"/>
                  <a:pt x="1704975" y="1209675"/>
                </a:cubicBezTo>
                <a:cubicBezTo>
                  <a:pt x="1709465" y="1218655"/>
                  <a:pt x="1710010" y="1229270"/>
                  <a:pt x="1714500" y="1238250"/>
                </a:cubicBezTo>
                <a:cubicBezTo>
                  <a:pt x="1762329" y="1333909"/>
                  <a:pt x="1702503" y="1188033"/>
                  <a:pt x="1752600" y="1304925"/>
                </a:cubicBezTo>
                <a:cubicBezTo>
                  <a:pt x="1756555" y="1314153"/>
                  <a:pt x="1757635" y="1324520"/>
                  <a:pt x="1762125" y="1333500"/>
                </a:cubicBezTo>
                <a:cubicBezTo>
                  <a:pt x="1767245" y="1343739"/>
                  <a:pt x="1776055" y="1351836"/>
                  <a:pt x="1781175" y="1362075"/>
                </a:cubicBezTo>
                <a:cubicBezTo>
                  <a:pt x="1805130" y="1409985"/>
                  <a:pt x="1768735" y="1387735"/>
                  <a:pt x="1828800" y="1447800"/>
                </a:cubicBezTo>
                <a:cubicBezTo>
                  <a:pt x="1838325" y="1457325"/>
                  <a:pt x="1849105" y="1465742"/>
                  <a:pt x="1857375" y="1476375"/>
                </a:cubicBezTo>
                <a:cubicBezTo>
                  <a:pt x="1917212" y="1553308"/>
                  <a:pt x="1868732" y="1515696"/>
                  <a:pt x="1924050" y="1552575"/>
                </a:cubicBezTo>
                <a:cubicBezTo>
                  <a:pt x="1971348" y="1623521"/>
                  <a:pt x="1910559" y="1536386"/>
                  <a:pt x="1971675" y="1609725"/>
                </a:cubicBezTo>
                <a:cubicBezTo>
                  <a:pt x="1979004" y="1618519"/>
                  <a:pt x="1983992" y="1629042"/>
                  <a:pt x="1990725" y="1638300"/>
                </a:cubicBezTo>
                <a:cubicBezTo>
                  <a:pt x="2009399" y="1663977"/>
                  <a:pt x="2028825" y="1689100"/>
                  <a:pt x="2047875" y="1714500"/>
                </a:cubicBezTo>
                <a:cubicBezTo>
                  <a:pt x="2057400" y="1727200"/>
                  <a:pt x="2065225" y="1741375"/>
                  <a:pt x="2076450" y="1752600"/>
                </a:cubicBezTo>
                <a:cubicBezTo>
                  <a:pt x="2159932" y="1836082"/>
                  <a:pt x="2057770" y="1730184"/>
                  <a:pt x="2124075" y="1809750"/>
                </a:cubicBezTo>
                <a:cubicBezTo>
                  <a:pt x="2132699" y="1820098"/>
                  <a:pt x="2144380" y="1827692"/>
                  <a:pt x="2152650" y="1838325"/>
                </a:cubicBezTo>
                <a:cubicBezTo>
                  <a:pt x="2166706" y="1856397"/>
                  <a:pt x="2178050" y="1876425"/>
                  <a:pt x="2190750" y="1895475"/>
                </a:cubicBezTo>
                <a:cubicBezTo>
                  <a:pt x="2197100" y="1905000"/>
                  <a:pt x="2201705" y="1915955"/>
                  <a:pt x="2209800" y="1924050"/>
                </a:cubicBezTo>
                <a:cubicBezTo>
                  <a:pt x="2228850" y="1943100"/>
                  <a:pt x="2252006" y="1958784"/>
                  <a:pt x="2266950" y="1981200"/>
                </a:cubicBezTo>
                <a:lnTo>
                  <a:pt x="2324100" y="2066925"/>
                </a:lnTo>
                <a:cubicBezTo>
                  <a:pt x="2330450" y="2076450"/>
                  <a:pt x="2339530" y="2084640"/>
                  <a:pt x="2343150" y="2095500"/>
                </a:cubicBezTo>
                <a:cubicBezTo>
                  <a:pt x="2365820" y="2163510"/>
                  <a:pt x="2351061" y="2135942"/>
                  <a:pt x="2381250" y="2181225"/>
                </a:cubicBezTo>
                <a:cubicBezTo>
                  <a:pt x="2384425" y="2193925"/>
                  <a:pt x="2384921" y="2207616"/>
                  <a:pt x="2390775" y="2219325"/>
                </a:cubicBezTo>
                <a:cubicBezTo>
                  <a:pt x="2426886" y="2291546"/>
                  <a:pt x="2418252" y="2258013"/>
                  <a:pt x="2457450" y="2305050"/>
                </a:cubicBezTo>
                <a:cubicBezTo>
                  <a:pt x="2497138" y="2352675"/>
                  <a:pt x="2452688" y="2317750"/>
                  <a:pt x="2505075" y="2352675"/>
                </a:cubicBezTo>
                <a:cubicBezTo>
                  <a:pt x="2539813" y="2456888"/>
                  <a:pt x="2484411" y="2299038"/>
                  <a:pt x="2533650" y="2409825"/>
                </a:cubicBezTo>
                <a:cubicBezTo>
                  <a:pt x="2541805" y="2428175"/>
                  <a:pt x="2546350" y="2447925"/>
                  <a:pt x="2552700" y="2466975"/>
                </a:cubicBezTo>
                <a:lnTo>
                  <a:pt x="2571750" y="2524125"/>
                </a:lnTo>
                <a:lnTo>
                  <a:pt x="2581275" y="2552700"/>
                </a:lnTo>
                <a:cubicBezTo>
                  <a:pt x="2584450" y="2562225"/>
                  <a:pt x="2585231" y="2572921"/>
                  <a:pt x="2590800" y="2581275"/>
                </a:cubicBezTo>
                <a:cubicBezTo>
                  <a:pt x="2597150" y="2590800"/>
                  <a:pt x="2605201" y="2599389"/>
                  <a:pt x="2609850" y="2609850"/>
                </a:cubicBezTo>
                <a:cubicBezTo>
                  <a:pt x="2623101" y="2639665"/>
                  <a:pt x="2630509" y="2673435"/>
                  <a:pt x="2638425" y="2705100"/>
                </a:cubicBezTo>
                <a:cubicBezTo>
                  <a:pt x="2628506" y="2784450"/>
                  <a:pt x="2603302" y="2781300"/>
                  <a:pt x="2638425" y="2781300"/>
                </a:cubicBezTo>
              </a:path>
            </a:pathLst>
          </a:custGeom>
          <a:noFill/>
          <a:ln w="28575" algn="ctr">
            <a:solidFill>
              <a:schemeClr val="tx1"/>
            </a:solidFill>
            <a:prstDash val="dash"/>
            <a:round/>
            <a:headEnd/>
            <a:tailEnd type="none" w="lg" len="lg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s-MX"/>
          </a:p>
        </p:txBody>
      </p:sp>
      <p:sp>
        <p:nvSpPr>
          <p:cNvPr id="49667" name="3735 Forma libre">
            <a:extLst>
              <a:ext uri="{FF2B5EF4-FFF2-40B4-BE49-F238E27FC236}">
                <a16:creationId xmlns:a16="http://schemas.microsoft.com/office/drawing/2014/main" id="{16BD3A45-0996-466B-834A-C64EDD3EC4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3375" y="6229350"/>
            <a:ext cx="5153025" cy="619125"/>
          </a:xfrm>
          <a:custGeom>
            <a:avLst/>
            <a:gdLst>
              <a:gd name="T0" fmla="*/ 0 w 5153025"/>
              <a:gd name="T1" fmla="*/ 0 h 619125"/>
              <a:gd name="T2" fmla="*/ 114300 w 5153025"/>
              <a:gd name="T3" fmla="*/ 28575 h 619125"/>
              <a:gd name="T4" fmla="*/ 276225 w 5153025"/>
              <a:gd name="T5" fmla="*/ 57150 h 619125"/>
              <a:gd name="T6" fmla="*/ 752475 w 5153025"/>
              <a:gd name="T7" fmla="*/ 76200 h 619125"/>
              <a:gd name="T8" fmla="*/ 1162050 w 5153025"/>
              <a:gd name="T9" fmla="*/ 57150 h 619125"/>
              <a:gd name="T10" fmla="*/ 1504950 w 5153025"/>
              <a:gd name="T11" fmla="*/ 38100 h 619125"/>
              <a:gd name="T12" fmla="*/ 1695450 w 5153025"/>
              <a:gd name="T13" fmla="*/ 47625 h 619125"/>
              <a:gd name="T14" fmla="*/ 1895475 w 5153025"/>
              <a:gd name="T15" fmla="*/ 66675 h 619125"/>
              <a:gd name="T16" fmla="*/ 2009775 w 5153025"/>
              <a:gd name="T17" fmla="*/ 76200 h 619125"/>
              <a:gd name="T18" fmla="*/ 2095500 w 5153025"/>
              <a:gd name="T19" fmla="*/ 85725 h 619125"/>
              <a:gd name="T20" fmla="*/ 2209801 w 5153025"/>
              <a:gd name="T21" fmla="*/ 95250 h 619125"/>
              <a:gd name="T22" fmla="*/ 2295525 w 5153025"/>
              <a:gd name="T23" fmla="*/ 104775 h 619125"/>
              <a:gd name="T24" fmla="*/ 2495551 w 5153025"/>
              <a:gd name="T25" fmla="*/ 123825 h 619125"/>
              <a:gd name="T26" fmla="*/ 2543175 w 5153025"/>
              <a:gd name="T27" fmla="*/ 133350 h 619125"/>
              <a:gd name="T28" fmla="*/ 2809874 w 5153025"/>
              <a:gd name="T29" fmla="*/ 123825 h 619125"/>
              <a:gd name="T30" fmla="*/ 3067050 w 5153025"/>
              <a:gd name="T31" fmla="*/ 123825 h 619125"/>
              <a:gd name="T32" fmla="*/ 3333750 w 5153025"/>
              <a:gd name="T33" fmla="*/ 142875 h 619125"/>
              <a:gd name="T34" fmla="*/ 3429000 w 5153025"/>
              <a:gd name="T35" fmla="*/ 152400 h 619125"/>
              <a:gd name="T36" fmla="*/ 3543300 w 5153025"/>
              <a:gd name="T37" fmla="*/ 161925 h 619125"/>
              <a:gd name="T38" fmla="*/ 3971924 w 5153025"/>
              <a:gd name="T39" fmla="*/ 180975 h 619125"/>
              <a:gd name="T40" fmla="*/ 4143374 w 5153025"/>
              <a:gd name="T41" fmla="*/ 180975 h 619125"/>
              <a:gd name="T42" fmla="*/ 4257673 w 5153025"/>
              <a:gd name="T43" fmla="*/ 171450 h 619125"/>
              <a:gd name="T44" fmla="*/ 4524373 w 5153025"/>
              <a:gd name="T45" fmla="*/ 152400 h 619125"/>
              <a:gd name="T46" fmla="*/ 4686301 w 5153025"/>
              <a:gd name="T47" fmla="*/ 161925 h 619125"/>
              <a:gd name="T48" fmla="*/ 4810125 w 5153025"/>
              <a:gd name="T49" fmla="*/ 180975 h 619125"/>
              <a:gd name="T50" fmla="*/ 4848225 w 5153025"/>
              <a:gd name="T51" fmla="*/ 190500 h 619125"/>
              <a:gd name="T52" fmla="*/ 4914901 w 5153025"/>
              <a:gd name="T53" fmla="*/ 200025 h 619125"/>
              <a:gd name="T54" fmla="*/ 4972049 w 5153025"/>
              <a:gd name="T55" fmla="*/ 219075 h 619125"/>
              <a:gd name="T56" fmla="*/ 5000625 w 5153025"/>
              <a:gd name="T57" fmla="*/ 228600 h 619125"/>
              <a:gd name="T58" fmla="*/ 5029201 w 5153025"/>
              <a:gd name="T59" fmla="*/ 247650 h 619125"/>
              <a:gd name="T60" fmla="*/ 5067301 w 5153025"/>
              <a:gd name="T61" fmla="*/ 304800 h 619125"/>
              <a:gd name="T62" fmla="*/ 5086349 w 5153025"/>
              <a:gd name="T63" fmla="*/ 333375 h 619125"/>
              <a:gd name="T64" fmla="*/ 5095873 w 5153025"/>
              <a:gd name="T65" fmla="*/ 361950 h 619125"/>
              <a:gd name="T66" fmla="*/ 5143501 w 5153025"/>
              <a:gd name="T67" fmla="*/ 447675 h 619125"/>
              <a:gd name="T68" fmla="*/ 5153025 w 5153025"/>
              <a:gd name="T69" fmla="*/ 495300 h 619125"/>
              <a:gd name="T70" fmla="*/ 5143501 w 5153025"/>
              <a:gd name="T71" fmla="*/ 523875 h 619125"/>
              <a:gd name="T72" fmla="*/ 5133973 w 5153025"/>
              <a:gd name="T73" fmla="*/ 619125 h 619125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5153025"/>
              <a:gd name="T112" fmla="*/ 0 h 619125"/>
              <a:gd name="T113" fmla="*/ 5153025 w 5153025"/>
              <a:gd name="T114" fmla="*/ 619125 h 619125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5153025" h="619125">
                <a:moveTo>
                  <a:pt x="0" y="0"/>
                </a:moveTo>
                <a:cubicBezTo>
                  <a:pt x="86903" y="28968"/>
                  <a:pt x="26349" y="12084"/>
                  <a:pt x="114300" y="28575"/>
                </a:cubicBezTo>
                <a:cubicBezTo>
                  <a:pt x="184297" y="41699"/>
                  <a:pt x="210271" y="50207"/>
                  <a:pt x="276225" y="57150"/>
                </a:cubicBezTo>
                <a:cubicBezTo>
                  <a:pt x="445640" y="74983"/>
                  <a:pt x="558004" y="71082"/>
                  <a:pt x="752475" y="76200"/>
                </a:cubicBezTo>
                <a:cubicBezTo>
                  <a:pt x="1363765" y="54368"/>
                  <a:pt x="771116" y="78282"/>
                  <a:pt x="1162050" y="57150"/>
                </a:cubicBezTo>
                <a:cubicBezTo>
                  <a:pt x="1541868" y="36619"/>
                  <a:pt x="1221711" y="58331"/>
                  <a:pt x="1504950" y="38100"/>
                </a:cubicBezTo>
                <a:lnTo>
                  <a:pt x="1695450" y="47625"/>
                </a:lnTo>
                <a:cubicBezTo>
                  <a:pt x="1827201" y="55859"/>
                  <a:pt x="1780174" y="55694"/>
                  <a:pt x="1895475" y="66675"/>
                </a:cubicBezTo>
                <a:cubicBezTo>
                  <a:pt x="1933535" y="70300"/>
                  <a:pt x="1971715" y="72575"/>
                  <a:pt x="2009775" y="76200"/>
                </a:cubicBezTo>
                <a:cubicBezTo>
                  <a:pt x="2038396" y="78926"/>
                  <a:pt x="2066879" y="82999"/>
                  <a:pt x="2095500" y="85725"/>
                </a:cubicBezTo>
                <a:cubicBezTo>
                  <a:pt x="2133560" y="89350"/>
                  <a:pt x="2171740" y="91625"/>
                  <a:pt x="2209800" y="95250"/>
                </a:cubicBezTo>
                <a:cubicBezTo>
                  <a:pt x="2238421" y="97976"/>
                  <a:pt x="2266904" y="102049"/>
                  <a:pt x="2295525" y="104775"/>
                </a:cubicBezTo>
                <a:cubicBezTo>
                  <a:pt x="2364532" y="111347"/>
                  <a:pt x="2427434" y="114094"/>
                  <a:pt x="2495550" y="123825"/>
                </a:cubicBezTo>
                <a:cubicBezTo>
                  <a:pt x="2511577" y="126115"/>
                  <a:pt x="2527300" y="130175"/>
                  <a:pt x="2543175" y="133350"/>
                </a:cubicBezTo>
                <a:cubicBezTo>
                  <a:pt x="2632075" y="130175"/>
                  <a:pt x="2720918" y="123825"/>
                  <a:pt x="2809875" y="123825"/>
                </a:cubicBezTo>
                <a:cubicBezTo>
                  <a:pt x="3174073" y="123825"/>
                  <a:pt x="2633426" y="152733"/>
                  <a:pt x="3067050" y="123825"/>
                </a:cubicBezTo>
                <a:cubicBezTo>
                  <a:pt x="3172934" y="159120"/>
                  <a:pt x="3070190" y="127814"/>
                  <a:pt x="3333750" y="142875"/>
                </a:cubicBezTo>
                <a:cubicBezTo>
                  <a:pt x="3365606" y="144695"/>
                  <a:pt x="3397223" y="149511"/>
                  <a:pt x="3429000" y="152400"/>
                </a:cubicBezTo>
                <a:cubicBezTo>
                  <a:pt x="3467075" y="155861"/>
                  <a:pt x="3505121" y="159916"/>
                  <a:pt x="3543300" y="161925"/>
                </a:cubicBezTo>
                <a:lnTo>
                  <a:pt x="3971925" y="180975"/>
                </a:lnTo>
                <a:cubicBezTo>
                  <a:pt x="4260713" y="152096"/>
                  <a:pt x="3900686" y="180975"/>
                  <a:pt x="4143375" y="180975"/>
                </a:cubicBezTo>
                <a:cubicBezTo>
                  <a:pt x="4181607" y="180975"/>
                  <a:pt x="4219534" y="174080"/>
                  <a:pt x="4257675" y="171450"/>
                </a:cubicBezTo>
                <a:cubicBezTo>
                  <a:pt x="4545628" y="151591"/>
                  <a:pt x="4306718" y="172187"/>
                  <a:pt x="4524375" y="152400"/>
                </a:cubicBezTo>
                <a:cubicBezTo>
                  <a:pt x="4578350" y="155575"/>
                  <a:pt x="4632418" y="157435"/>
                  <a:pt x="4686300" y="161925"/>
                </a:cubicBezTo>
                <a:cubicBezTo>
                  <a:pt x="4701985" y="163232"/>
                  <a:pt x="4791140" y="177178"/>
                  <a:pt x="4810125" y="180975"/>
                </a:cubicBezTo>
                <a:cubicBezTo>
                  <a:pt x="4822962" y="183542"/>
                  <a:pt x="4835345" y="188158"/>
                  <a:pt x="4848225" y="190500"/>
                </a:cubicBezTo>
                <a:cubicBezTo>
                  <a:pt x="4870314" y="194516"/>
                  <a:pt x="4892675" y="196850"/>
                  <a:pt x="4914900" y="200025"/>
                </a:cubicBezTo>
                <a:lnTo>
                  <a:pt x="4972050" y="219075"/>
                </a:lnTo>
                <a:cubicBezTo>
                  <a:pt x="4981575" y="222250"/>
                  <a:pt x="4992271" y="223031"/>
                  <a:pt x="5000625" y="228600"/>
                </a:cubicBezTo>
                <a:lnTo>
                  <a:pt x="5029200" y="247650"/>
                </a:lnTo>
                <a:lnTo>
                  <a:pt x="5067300" y="304800"/>
                </a:lnTo>
                <a:cubicBezTo>
                  <a:pt x="5073650" y="314325"/>
                  <a:pt x="5082730" y="322515"/>
                  <a:pt x="5086350" y="333375"/>
                </a:cubicBezTo>
                <a:cubicBezTo>
                  <a:pt x="5089525" y="342900"/>
                  <a:pt x="5090999" y="353173"/>
                  <a:pt x="5095875" y="361950"/>
                </a:cubicBezTo>
                <a:cubicBezTo>
                  <a:pt x="5128122" y="419994"/>
                  <a:pt x="5131744" y="400651"/>
                  <a:pt x="5143500" y="447675"/>
                </a:cubicBezTo>
                <a:cubicBezTo>
                  <a:pt x="5147427" y="463381"/>
                  <a:pt x="5149850" y="479425"/>
                  <a:pt x="5153025" y="495300"/>
                </a:cubicBezTo>
                <a:cubicBezTo>
                  <a:pt x="5149850" y="504825"/>
                  <a:pt x="5145027" y="513952"/>
                  <a:pt x="5143500" y="523875"/>
                </a:cubicBezTo>
                <a:cubicBezTo>
                  <a:pt x="5138648" y="555412"/>
                  <a:pt x="5133975" y="619125"/>
                  <a:pt x="5133975" y="619125"/>
                </a:cubicBezTo>
              </a:path>
            </a:pathLst>
          </a:custGeom>
          <a:noFill/>
          <a:ln w="28575" algn="ctr">
            <a:solidFill>
              <a:schemeClr val="tx1"/>
            </a:solidFill>
            <a:prstDash val="dash"/>
            <a:round/>
            <a:headEnd/>
            <a:tailEnd type="none" w="lg" len="lg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s-MX"/>
          </a:p>
        </p:txBody>
      </p:sp>
      <p:sp>
        <p:nvSpPr>
          <p:cNvPr id="49668" name="3736 Forma libre">
            <a:extLst>
              <a:ext uri="{FF2B5EF4-FFF2-40B4-BE49-F238E27FC236}">
                <a16:creationId xmlns:a16="http://schemas.microsoft.com/office/drawing/2014/main" id="{2DB8806D-2716-461C-AF4A-EDB908833D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57525" y="2730500"/>
            <a:ext cx="2079625" cy="2127250"/>
          </a:xfrm>
          <a:custGeom>
            <a:avLst/>
            <a:gdLst>
              <a:gd name="T0" fmla="*/ 0 w 2080269"/>
              <a:gd name="T1" fmla="*/ 22565 h 2127905"/>
              <a:gd name="T2" fmla="*/ 225438 w 2080269"/>
              <a:gd name="T3" fmla="*/ 31955 h 2127905"/>
              <a:gd name="T4" fmla="*/ 798425 w 2080269"/>
              <a:gd name="T5" fmla="*/ 13175 h 2127905"/>
              <a:gd name="T6" fmla="*/ 1296265 w 2080269"/>
              <a:gd name="T7" fmla="*/ 22565 h 2127905"/>
              <a:gd name="T8" fmla="*/ 1878642 w 2080269"/>
              <a:gd name="T9" fmla="*/ 22565 h 2127905"/>
              <a:gd name="T10" fmla="*/ 1963181 w 2080269"/>
              <a:gd name="T11" fmla="*/ 41345 h 2127905"/>
              <a:gd name="T12" fmla="*/ 1991360 w 2080269"/>
              <a:gd name="T13" fmla="*/ 60125 h 2127905"/>
              <a:gd name="T14" fmla="*/ 2019540 w 2080269"/>
              <a:gd name="T15" fmla="*/ 201055 h 2127905"/>
              <a:gd name="T16" fmla="*/ 2047721 w 2080269"/>
              <a:gd name="T17" fmla="*/ 407716 h 2127905"/>
              <a:gd name="T18" fmla="*/ 2038326 w 2080269"/>
              <a:gd name="T19" fmla="*/ 1178031 h 2127905"/>
              <a:gd name="T20" fmla="*/ 2028933 w 2080269"/>
              <a:gd name="T21" fmla="*/ 1403487 h 2127905"/>
              <a:gd name="T22" fmla="*/ 2019540 w 2080269"/>
              <a:gd name="T23" fmla="*/ 1722881 h 2127905"/>
              <a:gd name="T24" fmla="*/ 2000753 w 2080269"/>
              <a:gd name="T25" fmla="*/ 1976518 h 2127905"/>
              <a:gd name="T26" fmla="*/ 1981967 w 2080269"/>
              <a:gd name="T27" fmla="*/ 2061061 h 2127905"/>
              <a:gd name="T28" fmla="*/ 1953788 w 2080269"/>
              <a:gd name="T29" fmla="*/ 2079848 h 2127905"/>
              <a:gd name="T30" fmla="*/ 1897430 w 2080269"/>
              <a:gd name="T31" fmla="*/ 2098636 h 2127905"/>
              <a:gd name="T32" fmla="*/ 1803497 w 2080269"/>
              <a:gd name="T33" fmla="*/ 2089248 h 2127905"/>
              <a:gd name="T34" fmla="*/ 1653207 w 2080269"/>
              <a:gd name="T35" fmla="*/ 2079848 h 2127905"/>
              <a:gd name="T36" fmla="*/ 1587453 w 2080269"/>
              <a:gd name="T37" fmla="*/ 2070454 h 2127905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w 2080269"/>
              <a:gd name="T58" fmla="*/ 0 h 2127905"/>
              <a:gd name="T59" fmla="*/ 2080269 w 2080269"/>
              <a:gd name="T60" fmla="*/ 2127905 h 2127905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T57" t="T58" r="T59" b="T60"/>
            <a:pathLst>
              <a:path w="2080269" h="2127905">
                <a:moveTo>
                  <a:pt x="0" y="22880"/>
                </a:moveTo>
                <a:cubicBezTo>
                  <a:pt x="76200" y="26055"/>
                  <a:pt x="152334" y="32405"/>
                  <a:pt x="228600" y="32405"/>
                </a:cubicBezTo>
                <a:cubicBezTo>
                  <a:pt x="661945" y="32405"/>
                  <a:pt x="575571" y="39361"/>
                  <a:pt x="809625" y="13355"/>
                </a:cubicBezTo>
                <a:lnTo>
                  <a:pt x="1314450" y="22880"/>
                </a:lnTo>
                <a:cubicBezTo>
                  <a:pt x="2056898" y="22880"/>
                  <a:pt x="1287240" y="0"/>
                  <a:pt x="1905000" y="22880"/>
                </a:cubicBezTo>
                <a:cubicBezTo>
                  <a:pt x="1926950" y="26538"/>
                  <a:pt x="1967277" y="30206"/>
                  <a:pt x="1990725" y="41930"/>
                </a:cubicBezTo>
                <a:cubicBezTo>
                  <a:pt x="2000964" y="47050"/>
                  <a:pt x="2009775" y="54630"/>
                  <a:pt x="2019300" y="60980"/>
                </a:cubicBezTo>
                <a:cubicBezTo>
                  <a:pt x="2051542" y="157707"/>
                  <a:pt x="2030261" y="80559"/>
                  <a:pt x="2047875" y="203855"/>
                </a:cubicBezTo>
                <a:cubicBezTo>
                  <a:pt x="2080269" y="430615"/>
                  <a:pt x="2056391" y="212819"/>
                  <a:pt x="2076450" y="413405"/>
                </a:cubicBezTo>
                <a:cubicBezTo>
                  <a:pt x="2073275" y="673755"/>
                  <a:pt x="2071837" y="934132"/>
                  <a:pt x="2066925" y="1194455"/>
                </a:cubicBezTo>
                <a:cubicBezTo>
                  <a:pt x="2065486" y="1270708"/>
                  <a:pt x="2060028" y="1346834"/>
                  <a:pt x="2057400" y="1423055"/>
                </a:cubicBezTo>
                <a:cubicBezTo>
                  <a:pt x="2053678" y="1530988"/>
                  <a:pt x="2051872" y="1638982"/>
                  <a:pt x="2047875" y="1746905"/>
                </a:cubicBezTo>
                <a:cubicBezTo>
                  <a:pt x="2043275" y="1871115"/>
                  <a:pt x="2045207" y="1905790"/>
                  <a:pt x="2028825" y="2004080"/>
                </a:cubicBezTo>
                <a:cubicBezTo>
                  <a:pt x="2028662" y="2005060"/>
                  <a:pt x="2013581" y="2084097"/>
                  <a:pt x="2009775" y="2089805"/>
                </a:cubicBezTo>
                <a:cubicBezTo>
                  <a:pt x="2003425" y="2099330"/>
                  <a:pt x="1991661" y="2104206"/>
                  <a:pt x="1981200" y="2108855"/>
                </a:cubicBezTo>
                <a:cubicBezTo>
                  <a:pt x="1962850" y="2117010"/>
                  <a:pt x="1924050" y="2127905"/>
                  <a:pt x="1924050" y="2127905"/>
                </a:cubicBezTo>
                <a:cubicBezTo>
                  <a:pt x="1892300" y="2124730"/>
                  <a:pt x="1860614" y="2120827"/>
                  <a:pt x="1828800" y="2118380"/>
                </a:cubicBezTo>
                <a:cubicBezTo>
                  <a:pt x="1778051" y="2114476"/>
                  <a:pt x="1727108" y="2113264"/>
                  <a:pt x="1676400" y="2108855"/>
                </a:cubicBezTo>
                <a:cubicBezTo>
                  <a:pt x="1654034" y="2106910"/>
                  <a:pt x="1609725" y="2099330"/>
                  <a:pt x="1609725" y="2099330"/>
                </a:cubicBezTo>
              </a:path>
            </a:pathLst>
          </a:custGeom>
          <a:noFill/>
          <a:ln w="22225" algn="ctr">
            <a:solidFill>
              <a:schemeClr val="tx1"/>
            </a:solidFill>
            <a:prstDash val="sysDash"/>
            <a:round/>
            <a:headEnd/>
            <a:tailEnd type="none" w="lg" len="lg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s-MX"/>
          </a:p>
        </p:txBody>
      </p:sp>
      <p:sp>
        <p:nvSpPr>
          <p:cNvPr id="49669" name="3737 Forma libre">
            <a:extLst>
              <a:ext uri="{FF2B5EF4-FFF2-40B4-BE49-F238E27FC236}">
                <a16:creationId xmlns:a16="http://schemas.microsoft.com/office/drawing/2014/main" id="{1080FE90-305A-43B6-84CE-B393D7CF44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93988" y="2952750"/>
            <a:ext cx="42862" cy="565150"/>
          </a:xfrm>
          <a:custGeom>
            <a:avLst/>
            <a:gdLst>
              <a:gd name="T0" fmla="*/ 12166 w 42779"/>
              <a:gd name="T1" fmla="*/ 18139 h 565497"/>
              <a:gd name="T2" fmla="*/ 12166 w 42779"/>
              <a:gd name="T3" fmla="*/ 370215 h 565497"/>
              <a:gd name="T4" fmla="*/ 22560 w 42779"/>
              <a:gd name="T5" fmla="*/ 472135 h 565497"/>
              <a:gd name="T6" fmla="*/ 22560 w 42779"/>
              <a:gd name="T7" fmla="*/ 546260 h 565497"/>
              <a:gd name="T8" fmla="*/ 43346 w 42779"/>
              <a:gd name="T9" fmla="*/ 536994 h 56549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2779"/>
              <a:gd name="T16" fmla="*/ 0 h 565497"/>
              <a:gd name="T17" fmla="*/ 42779 w 42779"/>
              <a:gd name="T18" fmla="*/ 565497 h 56549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2779" h="565497">
                <a:moveTo>
                  <a:pt x="11150" y="18634"/>
                </a:moveTo>
                <a:cubicBezTo>
                  <a:pt x="42779" y="176781"/>
                  <a:pt x="11150" y="0"/>
                  <a:pt x="11150" y="380584"/>
                </a:cubicBezTo>
                <a:cubicBezTo>
                  <a:pt x="11150" y="415653"/>
                  <a:pt x="17500" y="450434"/>
                  <a:pt x="20675" y="485359"/>
                </a:cubicBezTo>
                <a:cubicBezTo>
                  <a:pt x="18904" y="494213"/>
                  <a:pt x="0" y="547776"/>
                  <a:pt x="20675" y="561559"/>
                </a:cubicBezTo>
                <a:cubicBezTo>
                  <a:pt x="26582" y="565497"/>
                  <a:pt x="33375" y="555209"/>
                  <a:pt x="39725" y="552034"/>
                </a:cubicBezTo>
              </a:path>
            </a:pathLst>
          </a:custGeom>
          <a:noFill/>
          <a:ln w="22225" algn="ctr">
            <a:solidFill>
              <a:schemeClr val="tx1"/>
            </a:solidFill>
            <a:prstDash val="sysDash"/>
            <a:round/>
            <a:headEnd/>
            <a:tailEnd type="none" w="lg" len="lg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s-MX"/>
          </a:p>
        </p:txBody>
      </p:sp>
      <p:sp>
        <p:nvSpPr>
          <p:cNvPr id="49670" name="3739 Forma libre">
            <a:extLst>
              <a:ext uri="{FF2B5EF4-FFF2-40B4-BE49-F238E27FC236}">
                <a16:creationId xmlns:a16="http://schemas.microsoft.com/office/drawing/2014/main" id="{B5A5C102-936A-48B3-92C4-BF829859EA7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51438" y="3190875"/>
            <a:ext cx="519112" cy="488950"/>
          </a:xfrm>
          <a:custGeom>
            <a:avLst/>
            <a:gdLst>
              <a:gd name="T0" fmla="*/ 32089 w 518422"/>
              <a:gd name="T1" fmla="*/ 18330 h 489365"/>
              <a:gd name="T2" fmla="*/ 224227 w 518422"/>
              <a:gd name="T3" fmla="*/ 0 h 489365"/>
              <a:gd name="T4" fmla="*/ 477041 w 518422"/>
              <a:gd name="T5" fmla="*/ 9165 h 489365"/>
              <a:gd name="T6" fmla="*/ 487156 w 518422"/>
              <a:gd name="T7" fmla="*/ 64178 h 489365"/>
              <a:gd name="T8" fmla="*/ 507378 w 518422"/>
              <a:gd name="T9" fmla="*/ 192533 h 489365"/>
              <a:gd name="T10" fmla="*/ 527603 w 518422"/>
              <a:gd name="T11" fmla="*/ 247541 h 489365"/>
              <a:gd name="T12" fmla="*/ 527603 w 518422"/>
              <a:gd name="T13" fmla="*/ 412571 h 489365"/>
              <a:gd name="T14" fmla="*/ 466929 w 518422"/>
              <a:gd name="T15" fmla="*/ 421738 h 489365"/>
              <a:gd name="T16" fmla="*/ 335468 w 518422"/>
              <a:gd name="T17" fmla="*/ 440075 h 489365"/>
              <a:gd name="T18" fmla="*/ 254565 w 518422"/>
              <a:gd name="T19" fmla="*/ 458413 h 489365"/>
              <a:gd name="T20" fmla="*/ 214115 w 518422"/>
              <a:gd name="T21" fmla="*/ 467577 h 489365"/>
              <a:gd name="T22" fmla="*/ 52316 w 518422"/>
              <a:gd name="T23" fmla="*/ 458413 h 489365"/>
              <a:gd name="T24" fmla="*/ 62428 w 518422"/>
              <a:gd name="T25" fmla="*/ 430906 h 489365"/>
              <a:gd name="T26" fmla="*/ 52316 w 518422"/>
              <a:gd name="T27" fmla="*/ 394234 h 489365"/>
              <a:gd name="T28" fmla="*/ 42202 w 518422"/>
              <a:gd name="T29" fmla="*/ 330055 h 489365"/>
              <a:gd name="T30" fmla="*/ 21980 w 518422"/>
              <a:gd name="T31" fmla="*/ 256711 h 489365"/>
              <a:gd name="T32" fmla="*/ 11864 w 518422"/>
              <a:gd name="T33" fmla="*/ 165028 h 489365"/>
              <a:gd name="T34" fmla="*/ 1741 w 518422"/>
              <a:gd name="T35" fmla="*/ 91683 h 489365"/>
              <a:gd name="T36" fmla="*/ 11864 w 518422"/>
              <a:gd name="T37" fmla="*/ 64178 h 489365"/>
              <a:gd name="T38" fmla="*/ 1741 w 518422"/>
              <a:gd name="T39" fmla="*/ 36675 h 489365"/>
              <a:gd name="T40" fmla="*/ 21980 w 518422"/>
              <a:gd name="T41" fmla="*/ 9165 h 489365"/>
              <a:gd name="T42" fmla="*/ 32089 w 518422"/>
              <a:gd name="T43" fmla="*/ 18330 h 489365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518422"/>
              <a:gd name="T67" fmla="*/ 0 h 489365"/>
              <a:gd name="T68" fmla="*/ 518422 w 518422"/>
              <a:gd name="T69" fmla="*/ 489365 h 489365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518422" h="489365">
                <a:moveTo>
                  <a:pt x="30226" y="19050"/>
                </a:moveTo>
                <a:cubicBezTo>
                  <a:pt x="97402" y="7854"/>
                  <a:pt x="134157" y="0"/>
                  <a:pt x="211201" y="0"/>
                </a:cubicBezTo>
                <a:cubicBezTo>
                  <a:pt x="290639" y="0"/>
                  <a:pt x="369951" y="6350"/>
                  <a:pt x="449326" y="9525"/>
                </a:cubicBezTo>
                <a:cubicBezTo>
                  <a:pt x="452501" y="28575"/>
                  <a:pt x="456120" y="47556"/>
                  <a:pt x="458851" y="66675"/>
                </a:cubicBezTo>
                <a:cubicBezTo>
                  <a:pt x="462610" y="92988"/>
                  <a:pt x="470325" y="169722"/>
                  <a:pt x="477901" y="200025"/>
                </a:cubicBezTo>
                <a:cubicBezTo>
                  <a:pt x="482771" y="219506"/>
                  <a:pt x="496951" y="257175"/>
                  <a:pt x="496951" y="257175"/>
                </a:cubicBezTo>
                <a:cubicBezTo>
                  <a:pt x="497595" y="264260"/>
                  <a:pt x="518422" y="404087"/>
                  <a:pt x="496951" y="428625"/>
                </a:cubicBezTo>
                <a:cubicBezTo>
                  <a:pt x="484233" y="443159"/>
                  <a:pt x="458889" y="435213"/>
                  <a:pt x="439801" y="438150"/>
                </a:cubicBezTo>
                <a:cubicBezTo>
                  <a:pt x="411034" y="442576"/>
                  <a:pt x="346215" y="450720"/>
                  <a:pt x="315976" y="457200"/>
                </a:cubicBezTo>
                <a:cubicBezTo>
                  <a:pt x="290375" y="462686"/>
                  <a:pt x="265176" y="469900"/>
                  <a:pt x="239776" y="476250"/>
                </a:cubicBezTo>
                <a:lnTo>
                  <a:pt x="201676" y="485775"/>
                </a:lnTo>
                <a:cubicBezTo>
                  <a:pt x="150876" y="482600"/>
                  <a:pt x="98457" y="489365"/>
                  <a:pt x="49276" y="476250"/>
                </a:cubicBezTo>
                <a:cubicBezTo>
                  <a:pt x="39575" y="473663"/>
                  <a:pt x="58801" y="457715"/>
                  <a:pt x="58801" y="447675"/>
                </a:cubicBezTo>
                <a:cubicBezTo>
                  <a:pt x="58801" y="434584"/>
                  <a:pt x="51618" y="422455"/>
                  <a:pt x="49276" y="409575"/>
                </a:cubicBezTo>
                <a:cubicBezTo>
                  <a:pt x="45260" y="387486"/>
                  <a:pt x="44154" y="364915"/>
                  <a:pt x="39751" y="342900"/>
                </a:cubicBezTo>
                <a:cubicBezTo>
                  <a:pt x="20519" y="246741"/>
                  <a:pt x="39592" y="408382"/>
                  <a:pt x="20701" y="266700"/>
                </a:cubicBezTo>
                <a:cubicBezTo>
                  <a:pt x="16484" y="235072"/>
                  <a:pt x="14700" y="203163"/>
                  <a:pt x="11176" y="171450"/>
                </a:cubicBezTo>
                <a:cubicBezTo>
                  <a:pt x="8349" y="146009"/>
                  <a:pt x="4826" y="120650"/>
                  <a:pt x="1651" y="95250"/>
                </a:cubicBezTo>
                <a:cubicBezTo>
                  <a:pt x="4826" y="85725"/>
                  <a:pt x="11176" y="76715"/>
                  <a:pt x="11176" y="66675"/>
                </a:cubicBezTo>
                <a:cubicBezTo>
                  <a:pt x="11176" y="56635"/>
                  <a:pt x="0" y="48004"/>
                  <a:pt x="1651" y="38100"/>
                </a:cubicBezTo>
                <a:cubicBezTo>
                  <a:pt x="3533" y="26808"/>
                  <a:pt x="12606" y="17620"/>
                  <a:pt x="20701" y="9525"/>
                </a:cubicBezTo>
                <a:lnTo>
                  <a:pt x="30226" y="19050"/>
                </a:lnTo>
                <a:close/>
              </a:path>
            </a:pathLst>
          </a:custGeom>
          <a:noFill/>
          <a:ln w="22225" algn="ctr">
            <a:solidFill>
              <a:schemeClr val="tx1"/>
            </a:solidFill>
            <a:prstDash val="sysDash"/>
            <a:round/>
            <a:headEnd/>
            <a:tailEnd type="none" w="lg" len="lg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s-MX"/>
          </a:p>
        </p:txBody>
      </p:sp>
      <p:sp>
        <p:nvSpPr>
          <p:cNvPr id="49671" name="3740 Forma libre">
            <a:extLst>
              <a:ext uri="{FF2B5EF4-FFF2-40B4-BE49-F238E27FC236}">
                <a16:creationId xmlns:a16="http://schemas.microsoft.com/office/drawing/2014/main" id="{5DB785CE-EBA0-44E8-B951-9D73832DEA8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45150" y="3198813"/>
            <a:ext cx="604838" cy="649287"/>
          </a:xfrm>
          <a:custGeom>
            <a:avLst/>
            <a:gdLst>
              <a:gd name="T0" fmla="*/ 82180 w 604264"/>
              <a:gd name="T1" fmla="*/ 1542 h 649676"/>
              <a:gd name="T2" fmla="*/ 112000 w 604264"/>
              <a:gd name="T3" fmla="*/ 20097 h 649676"/>
              <a:gd name="T4" fmla="*/ 151765 w 604264"/>
              <a:gd name="T5" fmla="*/ 29352 h 649676"/>
              <a:gd name="T6" fmla="*/ 310818 w 604264"/>
              <a:gd name="T7" fmla="*/ 38633 h 649676"/>
              <a:gd name="T8" fmla="*/ 459928 w 604264"/>
              <a:gd name="T9" fmla="*/ 57175 h 649676"/>
              <a:gd name="T10" fmla="*/ 509632 w 604264"/>
              <a:gd name="T11" fmla="*/ 66447 h 649676"/>
              <a:gd name="T12" fmla="*/ 628923 w 604264"/>
              <a:gd name="T13" fmla="*/ 84991 h 649676"/>
              <a:gd name="T14" fmla="*/ 609041 w 604264"/>
              <a:gd name="T15" fmla="*/ 288968 h 649676"/>
              <a:gd name="T16" fmla="*/ 589158 w 604264"/>
              <a:gd name="T17" fmla="*/ 400227 h 649676"/>
              <a:gd name="T18" fmla="*/ 579218 w 604264"/>
              <a:gd name="T19" fmla="*/ 622749 h 649676"/>
              <a:gd name="T20" fmla="*/ 549396 w 604264"/>
              <a:gd name="T21" fmla="*/ 632020 h 649676"/>
              <a:gd name="T22" fmla="*/ 370462 w 604264"/>
              <a:gd name="T23" fmla="*/ 622749 h 649676"/>
              <a:gd name="T24" fmla="*/ 290936 w 604264"/>
              <a:gd name="T25" fmla="*/ 613477 h 649676"/>
              <a:gd name="T26" fmla="*/ 251172 w 604264"/>
              <a:gd name="T27" fmla="*/ 604206 h 649676"/>
              <a:gd name="T28" fmla="*/ 52357 w 604264"/>
              <a:gd name="T29" fmla="*/ 585662 h 649676"/>
              <a:gd name="T30" fmla="*/ 32478 w 604264"/>
              <a:gd name="T31" fmla="*/ 539305 h 649676"/>
              <a:gd name="T32" fmla="*/ 12603 w 604264"/>
              <a:gd name="T33" fmla="*/ 298240 h 649676"/>
              <a:gd name="T34" fmla="*/ 22537 w 604264"/>
              <a:gd name="T35" fmla="*/ 38633 h 649676"/>
              <a:gd name="T36" fmla="*/ 32478 w 604264"/>
              <a:gd name="T37" fmla="*/ 10805 h 649676"/>
              <a:gd name="T38" fmla="*/ 82180 w 604264"/>
              <a:gd name="T39" fmla="*/ 1542 h 64967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w 604264"/>
              <a:gd name="T61" fmla="*/ 0 h 649676"/>
              <a:gd name="T62" fmla="*/ 604264 w 604264"/>
              <a:gd name="T63" fmla="*/ 649676 h 64967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T60" t="T61" r="T62" b="T63"/>
            <a:pathLst>
              <a:path w="604264" h="649676">
                <a:moveTo>
                  <a:pt x="78742" y="1587"/>
                </a:moveTo>
                <a:cubicBezTo>
                  <a:pt x="91442" y="3174"/>
                  <a:pt x="96795" y="16128"/>
                  <a:pt x="107317" y="20637"/>
                </a:cubicBezTo>
                <a:cubicBezTo>
                  <a:pt x="119349" y="25794"/>
                  <a:pt x="132391" y="28859"/>
                  <a:pt x="145417" y="30162"/>
                </a:cubicBezTo>
                <a:cubicBezTo>
                  <a:pt x="196064" y="35227"/>
                  <a:pt x="247080" y="35628"/>
                  <a:pt x="297817" y="39687"/>
                </a:cubicBezTo>
                <a:cubicBezTo>
                  <a:pt x="351735" y="44000"/>
                  <a:pt x="389442" y="49419"/>
                  <a:pt x="440692" y="58737"/>
                </a:cubicBezTo>
                <a:cubicBezTo>
                  <a:pt x="456620" y="61633"/>
                  <a:pt x="472316" y="65800"/>
                  <a:pt x="488317" y="68262"/>
                </a:cubicBezTo>
                <a:cubicBezTo>
                  <a:pt x="604264" y="86100"/>
                  <a:pt x="526000" y="68158"/>
                  <a:pt x="602617" y="87312"/>
                </a:cubicBezTo>
                <a:cubicBezTo>
                  <a:pt x="577693" y="187009"/>
                  <a:pt x="600451" y="85809"/>
                  <a:pt x="583567" y="296862"/>
                </a:cubicBezTo>
                <a:cubicBezTo>
                  <a:pt x="580416" y="336244"/>
                  <a:pt x="572197" y="372761"/>
                  <a:pt x="564517" y="411162"/>
                </a:cubicBezTo>
                <a:cubicBezTo>
                  <a:pt x="561342" y="487362"/>
                  <a:pt x="567041" y="564454"/>
                  <a:pt x="554992" y="639762"/>
                </a:cubicBezTo>
                <a:cubicBezTo>
                  <a:pt x="553406" y="649676"/>
                  <a:pt x="536457" y="649287"/>
                  <a:pt x="526417" y="649287"/>
                </a:cubicBezTo>
                <a:cubicBezTo>
                  <a:pt x="469179" y="649287"/>
                  <a:pt x="412117" y="642937"/>
                  <a:pt x="354967" y="639762"/>
                </a:cubicBezTo>
                <a:cubicBezTo>
                  <a:pt x="329567" y="636587"/>
                  <a:pt x="304016" y="634445"/>
                  <a:pt x="278767" y="630237"/>
                </a:cubicBezTo>
                <a:cubicBezTo>
                  <a:pt x="265854" y="628085"/>
                  <a:pt x="253606" y="622703"/>
                  <a:pt x="240667" y="620712"/>
                </a:cubicBezTo>
                <a:cubicBezTo>
                  <a:pt x="201962" y="614757"/>
                  <a:pt x="83707" y="604711"/>
                  <a:pt x="50167" y="601662"/>
                </a:cubicBezTo>
                <a:cubicBezTo>
                  <a:pt x="0" y="584940"/>
                  <a:pt x="31117" y="605864"/>
                  <a:pt x="31117" y="554037"/>
                </a:cubicBezTo>
                <a:cubicBezTo>
                  <a:pt x="31117" y="444588"/>
                  <a:pt x="23797" y="400225"/>
                  <a:pt x="12067" y="306387"/>
                </a:cubicBezTo>
                <a:cubicBezTo>
                  <a:pt x="15242" y="217487"/>
                  <a:pt x="15865" y="128459"/>
                  <a:pt x="21592" y="39687"/>
                </a:cubicBezTo>
                <a:cubicBezTo>
                  <a:pt x="22238" y="29668"/>
                  <a:pt x="22400" y="16093"/>
                  <a:pt x="31117" y="11112"/>
                </a:cubicBezTo>
                <a:cubicBezTo>
                  <a:pt x="47885" y="1530"/>
                  <a:pt x="66042" y="0"/>
                  <a:pt x="78742" y="1587"/>
                </a:cubicBezTo>
                <a:close/>
              </a:path>
            </a:pathLst>
          </a:custGeom>
          <a:noFill/>
          <a:ln w="22225" algn="ctr">
            <a:solidFill>
              <a:schemeClr val="tx1"/>
            </a:solidFill>
            <a:prstDash val="sysDash"/>
            <a:round/>
            <a:headEnd/>
            <a:tailEnd type="none" w="lg" len="lg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s-MX"/>
          </a:p>
        </p:txBody>
      </p:sp>
      <p:sp>
        <p:nvSpPr>
          <p:cNvPr id="49672" name="3741 Forma libre">
            <a:extLst>
              <a:ext uri="{FF2B5EF4-FFF2-40B4-BE49-F238E27FC236}">
                <a16:creationId xmlns:a16="http://schemas.microsoft.com/office/drawing/2014/main" id="{63DEDF3A-C755-4D97-B26B-E2626974BB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65863" y="3217863"/>
            <a:ext cx="476250" cy="487362"/>
          </a:xfrm>
          <a:custGeom>
            <a:avLst/>
            <a:gdLst>
              <a:gd name="T0" fmla="*/ 10479 w 476280"/>
              <a:gd name="T1" fmla="*/ 39265 h 487525"/>
              <a:gd name="T2" fmla="*/ 999 w 476280"/>
              <a:gd name="T3" fmla="*/ 67390 h 487525"/>
              <a:gd name="T4" fmla="*/ 29484 w 476280"/>
              <a:gd name="T5" fmla="*/ 226909 h 487525"/>
              <a:gd name="T6" fmla="*/ 39009 w 476280"/>
              <a:gd name="T7" fmla="*/ 367652 h 487525"/>
              <a:gd name="T8" fmla="*/ 48489 w 476280"/>
              <a:gd name="T9" fmla="*/ 461479 h 487525"/>
              <a:gd name="T10" fmla="*/ 76974 w 476280"/>
              <a:gd name="T11" fmla="*/ 480242 h 487525"/>
              <a:gd name="T12" fmla="*/ 171954 w 476280"/>
              <a:gd name="T13" fmla="*/ 470860 h 487525"/>
              <a:gd name="T14" fmla="*/ 323949 w 476280"/>
              <a:gd name="T15" fmla="*/ 461479 h 487525"/>
              <a:gd name="T16" fmla="*/ 456894 w 476280"/>
              <a:gd name="T17" fmla="*/ 452097 h 487525"/>
              <a:gd name="T18" fmla="*/ 456894 w 476280"/>
              <a:gd name="T19" fmla="*/ 386417 h 487525"/>
              <a:gd name="T20" fmla="*/ 428409 w 476280"/>
              <a:gd name="T21" fmla="*/ 133075 h 487525"/>
              <a:gd name="T22" fmla="*/ 409404 w 476280"/>
              <a:gd name="T23" fmla="*/ 58016 h 487525"/>
              <a:gd name="T24" fmla="*/ 390399 w 476280"/>
              <a:gd name="T25" fmla="*/ 1705 h 487525"/>
              <a:gd name="T26" fmla="*/ 114984 w 476280"/>
              <a:gd name="T27" fmla="*/ 20485 h 487525"/>
              <a:gd name="T28" fmla="*/ 29484 w 476280"/>
              <a:gd name="T29" fmla="*/ 29875 h 487525"/>
              <a:gd name="T30" fmla="*/ 10479 w 476280"/>
              <a:gd name="T31" fmla="*/ 39265 h 487525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476280"/>
              <a:gd name="T49" fmla="*/ 0 h 487525"/>
              <a:gd name="T50" fmla="*/ 476280 w 476280"/>
              <a:gd name="T51" fmla="*/ 487525 h 487525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476280" h="487525">
                <a:moveTo>
                  <a:pt x="10524" y="39850"/>
                </a:moveTo>
                <a:cubicBezTo>
                  <a:pt x="5762" y="46200"/>
                  <a:pt x="0" y="58435"/>
                  <a:pt x="999" y="68425"/>
                </a:cubicBezTo>
                <a:cubicBezTo>
                  <a:pt x="6453" y="122962"/>
                  <a:pt x="29574" y="230350"/>
                  <a:pt x="29574" y="230350"/>
                </a:cubicBezTo>
                <a:cubicBezTo>
                  <a:pt x="32749" y="277975"/>
                  <a:pt x="35293" y="325646"/>
                  <a:pt x="39099" y="373225"/>
                </a:cubicBezTo>
                <a:cubicBezTo>
                  <a:pt x="41644" y="405032"/>
                  <a:pt x="38534" y="438204"/>
                  <a:pt x="48624" y="468475"/>
                </a:cubicBezTo>
                <a:cubicBezTo>
                  <a:pt x="52244" y="479335"/>
                  <a:pt x="67674" y="481175"/>
                  <a:pt x="77199" y="487525"/>
                </a:cubicBezTo>
                <a:cubicBezTo>
                  <a:pt x="108949" y="484350"/>
                  <a:pt x="140635" y="480447"/>
                  <a:pt x="172449" y="478000"/>
                </a:cubicBezTo>
                <a:cubicBezTo>
                  <a:pt x="223198" y="474096"/>
                  <a:pt x="274063" y="471861"/>
                  <a:pt x="324849" y="468475"/>
                </a:cubicBezTo>
                <a:lnTo>
                  <a:pt x="458199" y="458950"/>
                </a:lnTo>
                <a:cubicBezTo>
                  <a:pt x="476280" y="404706"/>
                  <a:pt x="464401" y="457391"/>
                  <a:pt x="458199" y="392275"/>
                </a:cubicBezTo>
                <a:cubicBezTo>
                  <a:pt x="442964" y="232312"/>
                  <a:pt x="461558" y="262837"/>
                  <a:pt x="429624" y="135100"/>
                </a:cubicBezTo>
                <a:cubicBezTo>
                  <a:pt x="423274" y="109700"/>
                  <a:pt x="418853" y="83738"/>
                  <a:pt x="410574" y="58900"/>
                </a:cubicBezTo>
                <a:lnTo>
                  <a:pt x="391524" y="1750"/>
                </a:lnTo>
                <a:cubicBezTo>
                  <a:pt x="64533" y="16613"/>
                  <a:pt x="281700" y="0"/>
                  <a:pt x="115299" y="20800"/>
                </a:cubicBezTo>
                <a:cubicBezTo>
                  <a:pt x="86770" y="24366"/>
                  <a:pt x="58036" y="26259"/>
                  <a:pt x="29574" y="30325"/>
                </a:cubicBezTo>
                <a:cubicBezTo>
                  <a:pt x="13547" y="32615"/>
                  <a:pt x="15286" y="33500"/>
                  <a:pt x="10524" y="39850"/>
                </a:cubicBezTo>
                <a:close/>
              </a:path>
            </a:pathLst>
          </a:custGeom>
          <a:noFill/>
          <a:ln w="22225" algn="ctr">
            <a:solidFill>
              <a:schemeClr val="tx1"/>
            </a:solidFill>
            <a:prstDash val="sysDash"/>
            <a:round/>
            <a:headEnd/>
            <a:tailEnd type="none" w="lg" len="lg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s-MX"/>
          </a:p>
        </p:txBody>
      </p:sp>
      <p:sp>
        <p:nvSpPr>
          <p:cNvPr id="49673" name="3742 Forma libre">
            <a:extLst>
              <a:ext uri="{FF2B5EF4-FFF2-40B4-BE49-F238E27FC236}">
                <a16:creationId xmlns:a16="http://schemas.microsoft.com/office/drawing/2014/main" id="{8CD7FA01-3352-41C4-8FFF-DBCE5644788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54713" y="4189413"/>
            <a:ext cx="652462" cy="296862"/>
          </a:xfrm>
          <a:custGeom>
            <a:avLst/>
            <a:gdLst>
              <a:gd name="T0" fmla="*/ 258523 w 651705"/>
              <a:gd name="T1" fmla="*/ 10708 h 297444"/>
              <a:gd name="T2" fmla="*/ 198308 w 651705"/>
              <a:gd name="T3" fmla="*/ 28150 h 297444"/>
              <a:gd name="T4" fmla="*/ 47771 w 651705"/>
              <a:gd name="T5" fmla="*/ 45593 h 297444"/>
              <a:gd name="T6" fmla="*/ 7635 w 651705"/>
              <a:gd name="T7" fmla="*/ 54315 h 297444"/>
              <a:gd name="T8" fmla="*/ 17663 w 651705"/>
              <a:gd name="T9" fmla="*/ 97923 h 297444"/>
              <a:gd name="T10" fmla="*/ 27703 w 651705"/>
              <a:gd name="T11" fmla="*/ 211300 h 297444"/>
              <a:gd name="T12" fmla="*/ 37737 w 651705"/>
              <a:gd name="T13" fmla="*/ 254900 h 297444"/>
              <a:gd name="T14" fmla="*/ 228416 w 651705"/>
              <a:gd name="T15" fmla="*/ 263630 h 297444"/>
              <a:gd name="T16" fmla="*/ 399023 w 651705"/>
              <a:gd name="T17" fmla="*/ 272351 h 297444"/>
              <a:gd name="T18" fmla="*/ 619814 w 651705"/>
              <a:gd name="T19" fmla="*/ 263630 h 297444"/>
              <a:gd name="T20" fmla="*/ 680028 w 651705"/>
              <a:gd name="T21" fmla="*/ 254900 h 297444"/>
              <a:gd name="T22" fmla="*/ 639886 w 651705"/>
              <a:gd name="T23" fmla="*/ 202579 h 297444"/>
              <a:gd name="T24" fmla="*/ 589706 w 651705"/>
              <a:gd name="T25" fmla="*/ 150250 h 297444"/>
              <a:gd name="T26" fmla="*/ 549563 w 651705"/>
              <a:gd name="T27" fmla="*/ 97923 h 297444"/>
              <a:gd name="T28" fmla="*/ 529489 w 651705"/>
              <a:gd name="T29" fmla="*/ 45593 h 297444"/>
              <a:gd name="T30" fmla="*/ 499380 w 651705"/>
              <a:gd name="T31" fmla="*/ 28150 h 297444"/>
              <a:gd name="T32" fmla="*/ 399023 w 651705"/>
              <a:gd name="T33" fmla="*/ 10708 h 297444"/>
              <a:gd name="T34" fmla="*/ 338811 w 651705"/>
              <a:gd name="T35" fmla="*/ 1989 h 297444"/>
              <a:gd name="T36" fmla="*/ 258523 w 651705"/>
              <a:gd name="T37" fmla="*/ 10708 h 297444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w 651705"/>
              <a:gd name="T58" fmla="*/ 0 h 297444"/>
              <a:gd name="T59" fmla="*/ 651705 w 651705"/>
              <a:gd name="T60" fmla="*/ 297444 h 297444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T57" t="T58" r="T59" b="T60"/>
            <a:pathLst>
              <a:path w="651705" h="297444">
                <a:moveTo>
                  <a:pt x="245365" y="11694"/>
                </a:moveTo>
                <a:cubicBezTo>
                  <a:pt x="223140" y="16457"/>
                  <a:pt x="208022" y="27443"/>
                  <a:pt x="188215" y="30744"/>
                </a:cubicBezTo>
                <a:cubicBezTo>
                  <a:pt x="102705" y="44996"/>
                  <a:pt x="150260" y="38136"/>
                  <a:pt x="45340" y="49794"/>
                </a:cubicBezTo>
                <a:cubicBezTo>
                  <a:pt x="32640" y="52969"/>
                  <a:pt x="13094" y="47610"/>
                  <a:pt x="7240" y="59319"/>
                </a:cubicBezTo>
                <a:cubicBezTo>
                  <a:pt x="0" y="73799"/>
                  <a:pt x="14977" y="90854"/>
                  <a:pt x="16765" y="106944"/>
                </a:cubicBezTo>
                <a:cubicBezTo>
                  <a:pt x="21337" y="148088"/>
                  <a:pt x="21718" y="189625"/>
                  <a:pt x="26290" y="230769"/>
                </a:cubicBezTo>
                <a:cubicBezTo>
                  <a:pt x="28078" y="246859"/>
                  <a:pt x="20308" y="273742"/>
                  <a:pt x="35815" y="278394"/>
                </a:cubicBezTo>
                <a:cubicBezTo>
                  <a:pt x="93676" y="295752"/>
                  <a:pt x="156475" y="284568"/>
                  <a:pt x="216790" y="287919"/>
                </a:cubicBezTo>
                <a:lnTo>
                  <a:pt x="378715" y="297444"/>
                </a:lnTo>
                <a:cubicBezTo>
                  <a:pt x="448565" y="294269"/>
                  <a:pt x="518521" y="292901"/>
                  <a:pt x="588265" y="287919"/>
                </a:cubicBezTo>
                <a:cubicBezTo>
                  <a:pt x="607529" y="286543"/>
                  <a:pt x="640109" y="296964"/>
                  <a:pt x="645415" y="278394"/>
                </a:cubicBezTo>
                <a:cubicBezTo>
                  <a:pt x="651705" y="256380"/>
                  <a:pt x="620015" y="240294"/>
                  <a:pt x="607315" y="221244"/>
                </a:cubicBezTo>
                <a:cubicBezTo>
                  <a:pt x="539242" y="119134"/>
                  <a:pt x="645253" y="274103"/>
                  <a:pt x="559690" y="164094"/>
                </a:cubicBezTo>
                <a:cubicBezTo>
                  <a:pt x="545634" y="146022"/>
                  <a:pt x="528830" y="128664"/>
                  <a:pt x="521590" y="106944"/>
                </a:cubicBezTo>
                <a:cubicBezTo>
                  <a:pt x="515240" y="87894"/>
                  <a:pt x="519248" y="60933"/>
                  <a:pt x="502540" y="49794"/>
                </a:cubicBezTo>
                <a:cubicBezTo>
                  <a:pt x="493015" y="43444"/>
                  <a:pt x="484906" y="34111"/>
                  <a:pt x="473965" y="30744"/>
                </a:cubicBezTo>
                <a:cubicBezTo>
                  <a:pt x="443018" y="21222"/>
                  <a:pt x="410653" y="17017"/>
                  <a:pt x="378715" y="11694"/>
                </a:cubicBezTo>
                <a:cubicBezTo>
                  <a:pt x="359665" y="8519"/>
                  <a:pt x="340851" y="3184"/>
                  <a:pt x="321565" y="2169"/>
                </a:cubicBezTo>
                <a:cubicBezTo>
                  <a:pt x="280347" y="0"/>
                  <a:pt x="267590" y="6932"/>
                  <a:pt x="245365" y="11694"/>
                </a:cubicBezTo>
                <a:close/>
              </a:path>
            </a:pathLst>
          </a:custGeom>
          <a:noFill/>
          <a:ln w="22225" algn="ctr">
            <a:solidFill>
              <a:schemeClr val="tx1"/>
            </a:solidFill>
            <a:prstDash val="sysDash"/>
            <a:round/>
            <a:headEnd/>
            <a:tailEnd type="none" w="lg" len="lg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s-MX"/>
          </a:p>
        </p:txBody>
      </p:sp>
      <p:sp>
        <p:nvSpPr>
          <p:cNvPr id="49674" name="3743 Forma libre">
            <a:extLst>
              <a:ext uri="{FF2B5EF4-FFF2-40B4-BE49-F238E27FC236}">
                <a16:creationId xmlns:a16="http://schemas.microsoft.com/office/drawing/2014/main" id="{447BC255-0E4C-4145-85C8-19B21CCD9E8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92763" y="5475288"/>
            <a:ext cx="427037" cy="373062"/>
          </a:xfrm>
          <a:custGeom>
            <a:avLst/>
            <a:gdLst>
              <a:gd name="T0" fmla="*/ 223555 w 426764"/>
              <a:gd name="T1" fmla="*/ 21036 h 372799"/>
              <a:gd name="T2" fmla="*/ 96114 w 426764"/>
              <a:gd name="T3" fmla="*/ 21036 h 372799"/>
              <a:gd name="T4" fmla="*/ 37297 w 426764"/>
              <a:gd name="T5" fmla="*/ 60357 h 372799"/>
              <a:gd name="T6" fmla="*/ 17684 w 426764"/>
              <a:gd name="T7" fmla="*/ 89856 h 372799"/>
              <a:gd name="T8" fmla="*/ 17684 w 426764"/>
              <a:gd name="T9" fmla="*/ 188178 h 372799"/>
              <a:gd name="T10" fmla="*/ 37297 w 426764"/>
              <a:gd name="T11" fmla="*/ 247170 h 372799"/>
              <a:gd name="T12" fmla="*/ 125524 w 426764"/>
              <a:gd name="T13" fmla="*/ 315995 h 372799"/>
              <a:gd name="T14" fmla="*/ 184344 w 426764"/>
              <a:gd name="T15" fmla="*/ 355323 h 372799"/>
              <a:gd name="T16" fmla="*/ 213752 w 426764"/>
              <a:gd name="T17" fmla="*/ 374986 h 372799"/>
              <a:gd name="T18" fmla="*/ 243160 w 426764"/>
              <a:gd name="T19" fmla="*/ 384819 h 372799"/>
              <a:gd name="T20" fmla="*/ 350996 w 426764"/>
              <a:gd name="T21" fmla="*/ 365156 h 372799"/>
              <a:gd name="T22" fmla="*/ 409814 w 426764"/>
              <a:gd name="T23" fmla="*/ 325827 h 372799"/>
              <a:gd name="T24" fmla="*/ 439224 w 426764"/>
              <a:gd name="T25" fmla="*/ 266834 h 372799"/>
              <a:gd name="T26" fmla="*/ 419617 w 426764"/>
              <a:gd name="T27" fmla="*/ 148849 h 372799"/>
              <a:gd name="T28" fmla="*/ 350996 w 426764"/>
              <a:gd name="T29" fmla="*/ 60357 h 372799"/>
              <a:gd name="T30" fmla="*/ 292179 w 426764"/>
              <a:gd name="T31" fmla="*/ 21036 h 372799"/>
              <a:gd name="T32" fmla="*/ 262768 w 426764"/>
              <a:gd name="T33" fmla="*/ 1369 h 372799"/>
              <a:gd name="T34" fmla="*/ 223555 w 426764"/>
              <a:gd name="T35" fmla="*/ 21036 h 372799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426764"/>
              <a:gd name="T55" fmla="*/ 0 h 372799"/>
              <a:gd name="T56" fmla="*/ 426764 w 426764"/>
              <a:gd name="T57" fmla="*/ 372799 h 372799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426764" h="372799">
                <a:moveTo>
                  <a:pt x="217214" y="20374"/>
                </a:moveTo>
                <a:cubicBezTo>
                  <a:pt x="168348" y="8157"/>
                  <a:pt x="154511" y="0"/>
                  <a:pt x="93389" y="20374"/>
                </a:cubicBezTo>
                <a:cubicBezTo>
                  <a:pt x="71669" y="27614"/>
                  <a:pt x="36239" y="58474"/>
                  <a:pt x="36239" y="58474"/>
                </a:cubicBezTo>
                <a:cubicBezTo>
                  <a:pt x="29889" y="67999"/>
                  <a:pt x="22309" y="76810"/>
                  <a:pt x="17189" y="87049"/>
                </a:cubicBezTo>
                <a:cubicBezTo>
                  <a:pt x="0" y="121426"/>
                  <a:pt x="7505" y="140336"/>
                  <a:pt x="17189" y="182299"/>
                </a:cubicBezTo>
                <a:cubicBezTo>
                  <a:pt x="21704" y="201865"/>
                  <a:pt x="22040" y="225250"/>
                  <a:pt x="36239" y="239449"/>
                </a:cubicBezTo>
                <a:cubicBezTo>
                  <a:pt x="81003" y="284213"/>
                  <a:pt x="53606" y="260552"/>
                  <a:pt x="121964" y="306124"/>
                </a:cubicBezTo>
                <a:lnTo>
                  <a:pt x="179114" y="344224"/>
                </a:lnTo>
                <a:cubicBezTo>
                  <a:pt x="188639" y="350574"/>
                  <a:pt x="196829" y="359654"/>
                  <a:pt x="207689" y="363274"/>
                </a:cubicBezTo>
                <a:lnTo>
                  <a:pt x="236264" y="372799"/>
                </a:lnTo>
                <a:cubicBezTo>
                  <a:pt x="252871" y="370723"/>
                  <a:pt x="315462" y="367958"/>
                  <a:pt x="341039" y="353749"/>
                </a:cubicBezTo>
                <a:cubicBezTo>
                  <a:pt x="361053" y="342630"/>
                  <a:pt x="398189" y="315649"/>
                  <a:pt x="398189" y="315649"/>
                </a:cubicBezTo>
                <a:cubicBezTo>
                  <a:pt x="407821" y="301202"/>
                  <a:pt x="426764" y="278217"/>
                  <a:pt x="426764" y="258499"/>
                </a:cubicBezTo>
                <a:cubicBezTo>
                  <a:pt x="426764" y="245908"/>
                  <a:pt x="422617" y="171025"/>
                  <a:pt x="407714" y="144199"/>
                </a:cubicBezTo>
                <a:cubicBezTo>
                  <a:pt x="392057" y="116016"/>
                  <a:pt x="368203" y="79602"/>
                  <a:pt x="341039" y="58474"/>
                </a:cubicBezTo>
                <a:cubicBezTo>
                  <a:pt x="322967" y="44418"/>
                  <a:pt x="302939" y="33074"/>
                  <a:pt x="283889" y="20374"/>
                </a:cubicBezTo>
                <a:cubicBezTo>
                  <a:pt x="274364" y="14024"/>
                  <a:pt x="266762" y="1324"/>
                  <a:pt x="255314" y="1324"/>
                </a:cubicBezTo>
                <a:lnTo>
                  <a:pt x="217214" y="20374"/>
                </a:lnTo>
                <a:close/>
              </a:path>
            </a:pathLst>
          </a:custGeom>
          <a:noFill/>
          <a:ln w="22225" algn="ctr">
            <a:solidFill>
              <a:schemeClr val="tx1"/>
            </a:solidFill>
            <a:prstDash val="sysDash"/>
            <a:round/>
            <a:headEnd/>
            <a:tailEnd type="none" w="lg" len="lg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s-MX"/>
          </a:p>
        </p:txBody>
      </p:sp>
      <p:sp>
        <p:nvSpPr>
          <p:cNvPr id="49675" name="3745 Forma libre">
            <a:extLst>
              <a:ext uri="{FF2B5EF4-FFF2-40B4-BE49-F238E27FC236}">
                <a16:creationId xmlns:a16="http://schemas.microsoft.com/office/drawing/2014/main" id="{D78CFDA7-DDEE-4EFB-B8E1-EE65F2A12D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76950" y="4905375"/>
            <a:ext cx="419100" cy="542925"/>
          </a:xfrm>
          <a:custGeom>
            <a:avLst/>
            <a:gdLst>
              <a:gd name="T0" fmla="*/ 150130 w 419805"/>
              <a:gd name="T1" fmla="*/ 95250 h 542925"/>
              <a:gd name="T2" fmla="*/ 158961 w 419805"/>
              <a:gd name="T3" fmla="*/ 9525 h 542925"/>
              <a:gd name="T4" fmla="*/ 185454 w 419805"/>
              <a:gd name="T5" fmla="*/ 0 h 542925"/>
              <a:gd name="T6" fmla="*/ 282598 w 419805"/>
              <a:gd name="T7" fmla="*/ 9525 h 542925"/>
              <a:gd name="T8" fmla="*/ 309091 w 419805"/>
              <a:gd name="T9" fmla="*/ 28575 h 542925"/>
              <a:gd name="T10" fmla="*/ 335579 w 419805"/>
              <a:gd name="T11" fmla="*/ 142875 h 542925"/>
              <a:gd name="T12" fmla="*/ 362079 w 419805"/>
              <a:gd name="T13" fmla="*/ 161925 h 542925"/>
              <a:gd name="T14" fmla="*/ 370908 w 419805"/>
              <a:gd name="T15" fmla="*/ 247650 h 542925"/>
              <a:gd name="T16" fmla="*/ 353249 w 419805"/>
              <a:gd name="T17" fmla="*/ 333375 h 542925"/>
              <a:gd name="T18" fmla="*/ 344422 w 419805"/>
              <a:gd name="T19" fmla="*/ 361950 h 542925"/>
              <a:gd name="T20" fmla="*/ 317922 w 419805"/>
              <a:gd name="T21" fmla="*/ 419100 h 542925"/>
              <a:gd name="T22" fmla="*/ 335579 w 419805"/>
              <a:gd name="T23" fmla="*/ 504825 h 542925"/>
              <a:gd name="T24" fmla="*/ 256102 w 419805"/>
              <a:gd name="T25" fmla="*/ 533400 h 542925"/>
              <a:gd name="T26" fmla="*/ 229611 w 419805"/>
              <a:gd name="T27" fmla="*/ 542925 h 542925"/>
              <a:gd name="T28" fmla="*/ 176622 w 419805"/>
              <a:gd name="T29" fmla="*/ 533400 h 542925"/>
              <a:gd name="T30" fmla="*/ 150130 w 419805"/>
              <a:gd name="T31" fmla="*/ 523875 h 542925"/>
              <a:gd name="T32" fmla="*/ 123636 w 419805"/>
              <a:gd name="T33" fmla="*/ 533400 h 542925"/>
              <a:gd name="T34" fmla="*/ 79479 w 419805"/>
              <a:gd name="T35" fmla="*/ 523875 h 542925"/>
              <a:gd name="T36" fmla="*/ 61818 w 419805"/>
              <a:gd name="T37" fmla="*/ 466725 h 542925"/>
              <a:gd name="T38" fmla="*/ 70650 w 419805"/>
              <a:gd name="T39" fmla="*/ 409575 h 542925"/>
              <a:gd name="T40" fmla="*/ 17661 w 419805"/>
              <a:gd name="T41" fmla="*/ 390525 h 542925"/>
              <a:gd name="T42" fmla="*/ 0 w 419805"/>
              <a:gd name="T43" fmla="*/ 285750 h 542925"/>
              <a:gd name="T44" fmla="*/ 26492 w 419805"/>
              <a:gd name="T45" fmla="*/ 190500 h 542925"/>
              <a:gd name="T46" fmla="*/ 105974 w 419805"/>
              <a:gd name="T47" fmla="*/ 152400 h 542925"/>
              <a:gd name="T48" fmla="*/ 132466 w 419805"/>
              <a:gd name="T49" fmla="*/ 142875 h 542925"/>
              <a:gd name="T50" fmla="*/ 150130 w 419805"/>
              <a:gd name="T51" fmla="*/ 95250 h 542925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w 419805"/>
              <a:gd name="T79" fmla="*/ 0 h 542925"/>
              <a:gd name="T80" fmla="*/ 419805 w 419805"/>
              <a:gd name="T81" fmla="*/ 542925 h 542925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T78" t="T79" r="T80" b="T81"/>
            <a:pathLst>
              <a:path w="419805" h="542925">
                <a:moveTo>
                  <a:pt x="161925" y="95250"/>
                </a:moveTo>
                <a:cubicBezTo>
                  <a:pt x="154940" y="74295"/>
                  <a:pt x="131445" y="22860"/>
                  <a:pt x="171450" y="9525"/>
                </a:cubicBezTo>
                <a:lnTo>
                  <a:pt x="200025" y="0"/>
                </a:lnTo>
                <a:cubicBezTo>
                  <a:pt x="234950" y="3175"/>
                  <a:pt x="270509" y="2177"/>
                  <a:pt x="304800" y="9525"/>
                </a:cubicBezTo>
                <a:cubicBezTo>
                  <a:pt x="315994" y="11924"/>
                  <a:pt x="327308" y="18867"/>
                  <a:pt x="333375" y="28575"/>
                </a:cubicBezTo>
                <a:cubicBezTo>
                  <a:pt x="403842" y="141323"/>
                  <a:pt x="305546" y="30067"/>
                  <a:pt x="361950" y="142875"/>
                </a:cubicBezTo>
                <a:cubicBezTo>
                  <a:pt x="367070" y="153114"/>
                  <a:pt x="381000" y="155575"/>
                  <a:pt x="390525" y="161925"/>
                </a:cubicBezTo>
                <a:cubicBezTo>
                  <a:pt x="419805" y="205845"/>
                  <a:pt x="412272" y="180430"/>
                  <a:pt x="400050" y="247650"/>
                </a:cubicBezTo>
                <a:cubicBezTo>
                  <a:pt x="395140" y="274657"/>
                  <a:pt x="388644" y="306621"/>
                  <a:pt x="381000" y="333375"/>
                </a:cubicBezTo>
                <a:cubicBezTo>
                  <a:pt x="378242" y="343029"/>
                  <a:pt x="375965" y="352970"/>
                  <a:pt x="371475" y="361950"/>
                </a:cubicBezTo>
                <a:cubicBezTo>
                  <a:pt x="334546" y="435808"/>
                  <a:pt x="366841" y="347276"/>
                  <a:pt x="342900" y="419100"/>
                </a:cubicBezTo>
                <a:cubicBezTo>
                  <a:pt x="361203" y="446554"/>
                  <a:pt x="406774" y="476810"/>
                  <a:pt x="361950" y="504825"/>
                </a:cubicBezTo>
                <a:lnTo>
                  <a:pt x="276225" y="533400"/>
                </a:lnTo>
                <a:lnTo>
                  <a:pt x="247650" y="542925"/>
                </a:lnTo>
                <a:cubicBezTo>
                  <a:pt x="228600" y="539750"/>
                  <a:pt x="209353" y="537590"/>
                  <a:pt x="190500" y="533400"/>
                </a:cubicBezTo>
                <a:cubicBezTo>
                  <a:pt x="180699" y="531222"/>
                  <a:pt x="171965" y="523875"/>
                  <a:pt x="161925" y="523875"/>
                </a:cubicBezTo>
                <a:cubicBezTo>
                  <a:pt x="151885" y="523875"/>
                  <a:pt x="142875" y="530225"/>
                  <a:pt x="133350" y="533400"/>
                </a:cubicBezTo>
                <a:cubicBezTo>
                  <a:pt x="117475" y="530225"/>
                  <a:pt x="97173" y="535323"/>
                  <a:pt x="85725" y="523875"/>
                </a:cubicBezTo>
                <a:cubicBezTo>
                  <a:pt x="71526" y="509676"/>
                  <a:pt x="66675" y="466725"/>
                  <a:pt x="66675" y="466725"/>
                </a:cubicBezTo>
                <a:cubicBezTo>
                  <a:pt x="75823" y="453003"/>
                  <a:pt x="102914" y="428657"/>
                  <a:pt x="76200" y="409575"/>
                </a:cubicBezTo>
                <a:cubicBezTo>
                  <a:pt x="59860" y="397903"/>
                  <a:pt x="19050" y="390525"/>
                  <a:pt x="19050" y="390525"/>
                </a:cubicBezTo>
                <a:cubicBezTo>
                  <a:pt x="5655" y="350339"/>
                  <a:pt x="0" y="339602"/>
                  <a:pt x="0" y="285750"/>
                </a:cubicBezTo>
                <a:cubicBezTo>
                  <a:pt x="0" y="249778"/>
                  <a:pt x="2754" y="216321"/>
                  <a:pt x="28575" y="190500"/>
                </a:cubicBezTo>
                <a:cubicBezTo>
                  <a:pt x="51216" y="167859"/>
                  <a:pt x="86006" y="161831"/>
                  <a:pt x="114300" y="152400"/>
                </a:cubicBezTo>
                <a:lnTo>
                  <a:pt x="142875" y="142875"/>
                </a:lnTo>
                <a:cubicBezTo>
                  <a:pt x="158424" y="96228"/>
                  <a:pt x="152400" y="124340"/>
                  <a:pt x="161925" y="95250"/>
                </a:cubicBezTo>
                <a:close/>
              </a:path>
            </a:pathLst>
          </a:custGeom>
          <a:noFill/>
          <a:ln w="22225" algn="ctr">
            <a:solidFill>
              <a:schemeClr val="tx1"/>
            </a:solidFill>
            <a:prstDash val="sysDash"/>
            <a:round/>
            <a:headEnd/>
            <a:tailEnd type="none" w="lg" len="lg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s-MX"/>
          </a:p>
        </p:txBody>
      </p:sp>
      <p:sp>
        <p:nvSpPr>
          <p:cNvPr id="49676" name="3746 Forma libre">
            <a:extLst>
              <a:ext uri="{FF2B5EF4-FFF2-40B4-BE49-F238E27FC236}">
                <a16:creationId xmlns:a16="http://schemas.microsoft.com/office/drawing/2014/main" id="{401C8791-6944-49A9-80AE-3F4381FAB9B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43813" y="2286000"/>
            <a:ext cx="1004887" cy="638175"/>
          </a:xfrm>
          <a:custGeom>
            <a:avLst/>
            <a:gdLst>
              <a:gd name="T0" fmla="*/ 284750 w 1003770"/>
              <a:gd name="T1" fmla="*/ 47625 h 638175"/>
              <a:gd name="T2" fmla="*/ 274734 w 1003770"/>
              <a:gd name="T3" fmla="*/ 76200 h 638175"/>
              <a:gd name="T4" fmla="*/ 184611 w 1003770"/>
              <a:gd name="T5" fmla="*/ 219075 h 638175"/>
              <a:gd name="T6" fmla="*/ 154570 w 1003770"/>
              <a:gd name="T7" fmla="*/ 276225 h 638175"/>
              <a:gd name="T8" fmla="*/ 144556 w 1003770"/>
              <a:gd name="T9" fmla="*/ 304800 h 638175"/>
              <a:gd name="T10" fmla="*/ 124528 w 1003770"/>
              <a:gd name="T11" fmla="*/ 333375 h 638175"/>
              <a:gd name="T12" fmla="*/ 104500 w 1003770"/>
              <a:gd name="T13" fmla="*/ 390525 h 638175"/>
              <a:gd name="T14" fmla="*/ 94486 w 1003770"/>
              <a:gd name="T15" fmla="*/ 419100 h 638175"/>
              <a:gd name="T16" fmla="*/ 84474 w 1003770"/>
              <a:gd name="T17" fmla="*/ 447675 h 638175"/>
              <a:gd name="T18" fmla="*/ 64445 w 1003770"/>
              <a:gd name="T19" fmla="*/ 476250 h 638175"/>
              <a:gd name="T20" fmla="*/ 44415 w 1003770"/>
              <a:gd name="T21" fmla="*/ 533400 h 638175"/>
              <a:gd name="T22" fmla="*/ 34405 w 1003770"/>
              <a:gd name="T23" fmla="*/ 561975 h 638175"/>
              <a:gd name="T24" fmla="*/ 54432 w 1003770"/>
              <a:gd name="T25" fmla="*/ 619125 h 638175"/>
              <a:gd name="T26" fmla="*/ 114513 w 1003770"/>
              <a:gd name="T27" fmla="*/ 638175 h 638175"/>
              <a:gd name="T28" fmla="*/ 595180 w 1003770"/>
              <a:gd name="T29" fmla="*/ 638175 h 638175"/>
              <a:gd name="T30" fmla="*/ 625223 w 1003770"/>
              <a:gd name="T31" fmla="*/ 628650 h 638175"/>
              <a:gd name="T32" fmla="*/ 815481 w 1003770"/>
              <a:gd name="T33" fmla="*/ 619125 h 638175"/>
              <a:gd name="T34" fmla="*/ 925636 w 1003770"/>
              <a:gd name="T35" fmla="*/ 609600 h 638175"/>
              <a:gd name="T36" fmla="*/ 975705 w 1003770"/>
              <a:gd name="T37" fmla="*/ 600075 h 638175"/>
              <a:gd name="T38" fmla="*/ 1035789 w 1003770"/>
              <a:gd name="T39" fmla="*/ 590550 h 638175"/>
              <a:gd name="T40" fmla="*/ 985719 w 1003770"/>
              <a:gd name="T41" fmla="*/ 504825 h 638175"/>
              <a:gd name="T42" fmla="*/ 955677 w 1003770"/>
              <a:gd name="T43" fmla="*/ 447675 h 638175"/>
              <a:gd name="T44" fmla="*/ 935650 w 1003770"/>
              <a:gd name="T45" fmla="*/ 419100 h 638175"/>
              <a:gd name="T46" fmla="*/ 915623 w 1003770"/>
              <a:gd name="T47" fmla="*/ 361950 h 638175"/>
              <a:gd name="T48" fmla="*/ 845523 w 1003770"/>
              <a:gd name="T49" fmla="*/ 285750 h 638175"/>
              <a:gd name="T50" fmla="*/ 825498 w 1003770"/>
              <a:gd name="T51" fmla="*/ 257175 h 638175"/>
              <a:gd name="T52" fmla="*/ 805468 w 1003770"/>
              <a:gd name="T53" fmla="*/ 200025 h 638175"/>
              <a:gd name="T54" fmla="*/ 785440 w 1003770"/>
              <a:gd name="T55" fmla="*/ 142875 h 638175"/>
              <a:gd name="T56" fmla="*/ 775430 w 1003770"/>
              <a:gd name="T57" fmla="*/ 114300 h 638175"/>
              <a:gd name="T58" fmla="*/ 765414 w 1003770"/>
              <a:gd name="T59" fmla="*/ 85725 h 638175"/>
              <a:gd name="T60" fmla="*/ 745389 w 1003770"/>
              <a:gd name="T61" fmla="*/ 57150 h 638175"/>
              <a:gd name="T62" fmla="*/ 735374 w 1003770"/>
              <a:gd name="T63" fmla="*/ 28575 h 638175"/>
              <a:gd name="T64" fmla="*/ 675291 w 1003770"/>
              <a:gd name="T65" fmla="*/ 0 h 638175"/>
              <a:gd name="T66" fmla="*/ 434956 w 1003770"/>
              <a:gd name="T67" fmla="*/ 28575 h 638175"/>
              <a:gd name="T68" fmla="*/ 284750 w 1003770"/>
              <a:gd name="T69" fmla="*/ 47625 h 638175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003770"/>
              <a:gd name="T106" fmla="*/ 0 h 638175"/>
              <a:gd name="T107" fmla="*/ 1003770 w 1003770"/>
              <a:gd name="T108" fmla="*/ 638175 h 638175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003770" h="638175">
                <a:moveTo>
                  <a:pt x="270849" y="47625"/>
                </a:moveTo>
                <a:cubicBezTo>
                  <a:pt x="245449" y="55562"/>
                  <a:pt x="265814" y="67220"/>
                  <a:pt x="261324" y="76200"/>
                </a:cubicBezTo>
                <a:cubicBezTo>
                  <a:pt x="220222" y="158405"/>
                  <a:pt x="238738" y="29658"/>
                  <a:pt x="175599" y="219075"/>
                </a:cubicBezTo>
                <a:cubicBezTo>
                  <a:pt x="151658" y="290899"/>
                  <a:pt x="183953" y="202367"/>
                  <a:pt x="147024" y="276225"/>
                </a:cubicBezTo>
                <a:cubicBezTo>
                  <a:pt x="142534" y="285205"/>
                  <a:pt x="141989" y="295820"/>
                  <a:pt x="137499" y="304800"/>
                </a:cubicBezTo>
                <a:cubicBezTo>
                  <a:pt x="132379" y="315039"/>
                  <a:pt x="123098" y="322914"/>
                  <a:pt x="118449" y="333375"/>
                </a:cubicBezTo>
                <a:cubicBezTo>
                  <a:pt x="110294" y="351725"/>
                  <a:pt x="105749" y="371475"/>
                  <a:pt x="99399" y="390525"/>
                </a:cubicBezTo>
                <a:lnTo>
                  <a:pt x="89874" y="419100"/>
                </a:lnTo>
                <a:cubicBezTo>
                  <a:pt x="86699" y="428625"/>
                  <a:pt x="85918" y="439321"/>
                  <a:pt x="80349" y="447675"/>
                </a:cubicBezTo>
                <a:cubicBezTo>
                  <a:pt x="73999" y="457200"/>
                  <a:pt x="65948" y="465789"/>
                  <a:pt x="61299" y="476250"/>
                </a:cubicBezTo>
                <a:cubicBezTo>
                  <a:pt x="53144" y="494600"/>
                  <a:pt x="48599" y="514350"/>
                  <a:pt x="42249" y="533400"/>
                </a:cubicBezTo>
                <a:lnTo>
                  <a:pt x="32724" y="561975"/>
                </a:lnTo>
                <a:cubicBezTo>
                  <a:pt x="39074" y="581025"/>
                  <a:pt x="32724" y="612775"/>
                  <a:pt x="51774" y="619125"/>
                </a:cubicBezTo>
                <a:lnTo>
                  <a:pt x="108924" y="638175"/>
                </a:lnTo>
                <a:cubicBezTo>
                  <a:pt x="556862" y="615778"/>
                  <a:pt x="0" y="638175"/>
                  <a:pt x="566124" y="638175"/>
                </a:cubicBezTo>
                <a:cubicBezTo>
                  <a:pt x="576164" y="638175"/>
                  <a:pt x="584700" y="629559"/>
                  <a:pt x="594699" y="628650"/>
                </a:cubicBezTo>
                <a:cubicBezTo>
                  <a:pt x="654859" y="623181"/>
                  <a:pt x="715399" y="623143"/>
                  <a:pt x="775674" y="619125"/>
                </a:cubicBezTo>
                <a:cubicBezTo>
                  <a:pt x="810665" y="616792"/>
                  <a:pt x="845524" y="612775"/>
                  <a:pt x="880449" y="609600"/>
                </a:cubicBezTo>
                <a:lnTo>
                  <a:pt x="928074" y="600075"/>
                </a:lnTo>
                <a:cubicBezTo>
                  <a:pt x="947075" y="596620"/>
                  <a:pt x="975642" y="607318"/>
                  <a:pt x="985224" y="590550"/>
                </a:cubicBezTo>
                <a:cubicBezTo>
                  <a:pt x="1003770" y="558095"/>
                  <a:pt x="952295" y="522461"/>
                  <a:pt x="937599" y="504825"/>
                </a:cubicBezTo>
                <a:cubicBezTo>
                  <a:pt x="903477" y="463879"/>
                  <a:pt x="930503" y="490633"/>
                  <a:pt x="909024" y="447675"/>
                </a:cubicBezTo>
                <a:cubicBezTo>
                  <a:pt x="903904" y="437436"/>
                  <a:pt x="894623" y="429561"/>
                  <a:pt x="889974" y="419100"/>
                </a:cubicBezTo>
                <a:cubicBezTo>
                  <a:pt x="881819" y="400750"/>
                  <a:pt x="882063" y="378658"/>
                  <a:pt x="870924" y="361950"/>
                </a:cubicBezTo>
                <a:cubicBezTo>
                  <a:pt x="826474" y="295275"/>
                  <a:pt x="851874" y="317500"/>
                  <a:pt x="804249" y="285750"/>
                </a:cubicBezTo>
                <a:cubicBezTo>
                  <a:pt x="797899" y="276225"/>
                  <a:pt x="789848" y="267636"/>
                  <a:pt x="785199" y="257175"/>
                </a:cubicBezTo>
                <a:cubicBezTo>
                  <a:pt x="777044" y="238825"/>
                  <a:pt x="772499" y="219075"/>
                  <a:pt x="766149" y="200025"/>
                </a:cubicBezTo>
                <a:lnTo>
                  <a:pt x="747099" y="142875"/>
                </a:lnTo>
                <a:lnTo>
                  <a:pt x="737574" y="114300"/>
                </a:lnTo>
                <a:cubicBezTo>
                  <a:pt x="734399" y="104775"/>
                  <a:pt x="733618" y="94079"/>
                  <a:pt x="728049" y="85725"/>
                </a:cubicBezTo>
                <a:cubicBezTo>
                  <a:pt x="721699" y="76200"/>
                  <a:pt x="714119" y="67389"/>
                  <a:pt x="708999" y="57150"/>
                </a:cubicBezTo>
                <a:cubicBezTo>
                  <a:pt x="704509" y="48170"/>
                  <a:pt x="705746" y="36415"/>
                  <a:pt x="699474" y="28575"/>
                </a:cubicBezTo>
                <a:cubicBezTo>
                  <a:pt x="686045" y="11789"/>
                  <a:pt x="661148" y="6275"/>
                  <a:pt x="642324" y="0"/>
                </a:cubicBezTo>
                <a:cubicBezTo>
                  <a:pt x="546304" y="13717"/>
                  <a:pt x="504677" y="21579"/>
                  <a:pt x="413724" y="28575"/>
                </a:cubicBezTo>
                <a:cubicBezTo>
                  <a:pt x="254391" y="40831"/>
                  <a:pt x="296249" y="39688"/>
                  <a:pt x="270849" y="47625"/>
                </a:cubicBezTo>
                <a:close/>
              </a:path>
            </a:pathLst>
          </a:custGeom>
          <a:noFill/>
          <a:ln w="22225" algn="ctr">
            <a:solidFill>
              <a:schemeClr val="tx1"/>
            </a:solidFill>
            <a:prstDash val="sysDash"/>
            <a:round/>
            <a:headEnd/>
            <a:tailEnd type="none" w="lg" len="lg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s-MX"/>
          </a:p>
        </p:txBody>
      </p:sp>
      <p:sp>
        <p:nvSpPr>
          <p:cNvPr id="49677" name="3747 Forma libre">
            <a:extLst>
              <a:ext uri="{FF2B5EF4-FFF2-40B4-BE49-F238E27FC236}">
                <a16:creationId xmlns:a16="http://schemas.microsoft.com/office/drawing/2014/main" id="{CA3C3C8D-F750-4608-91D1-498426395A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48475" y="4791075"/>
            <a:ext cx="1285875" cy="723900"/>
          </a:xfrm>
          <a:custGeom>
            <a:avLst/>
            <a:gdLst>
              <a:gd name="T0" fmla="*/ 617632 w 1285501"/>
              <a:gd name="T1" fmla="*/ 47625 h 723900"/>
              <a:gd name="T2" fmla="*/ 530777 w 1285501"/>
              <a:gd name="T3" fmla="*/ 85725 h 723900"/>
              <a:gd name="T4" fmla="*/ 530777 w 1285501"/>
              <a:gd name="T5" fmla="*/ 85725 h 723900"/>
              <a:gd name="T6" fmla="*/ 424618 w 1285501"/>
              <a:gd name="T7" fmla="*/ 142875 h 723900"/>
              <a:gd name="T8" fmla="*/ 395673 w 1285501"/>
              <a:gd name="T9" fmla="*/ 152400 h 723900"/>
              <a:gd name="T10" fmla="*/ 366719 w 1285501"/>
              <a:gd name="T11" fmla="*/ 171450 h 723900"/>
              <a:gd name="T12" fmla="*/ 337766 w 1285501"/>
              <a:gd name="T13" fmla="*/ 180975 h 723900"/>
              <a:gd name="T14" fmla="*/ 250913 w 1285501"/>
              <a:gd name="T15" fmla="*/ 219075 h 723900"/>
              <a:gd name="T16" fmla="*/ 221959 w 1285501"/>
              <a:gd name="T17" fmla="*/ 228600 h 723900"/>
              <a:gd name="T18" fmla="*/ 193014 w 1285501"/>
              <a:gd name="T19" fmla="*/ 238125 h 723900"/>
              <a:gd name="T20" fmla="*/ 96510 w 1285501"/>
              <a:gd name="T21" fmla="*/ 266700 h 723900"/>
              <a:gd name="T22" fmla="*/ 67556 w 1285501"/>
              <a:gd name="T23" fmla="*/ 276225 h 723900"/>
              <a:gd name="T24" fmla="*/ 38595 w 1285501"/>
              <a:gd name="T25" fmla="*/ 285750 h 723900"/>
              <a:gd name="T26" fmla="*/ 9660 w 1285501"/>
              <a:gd name="T27" fmla="*/ 304800 h 723900"/>
              <a:gd name="T28" fmla="*/ 0 w 1285501"/>
              <a:gd name="T29" fmla="*/ 333375 h 723900"/>
              <a:gd name="T30" fmla="*/ 19320 w 1285501"/>
              <a:gd name="T31" fmla="*/ 542925 h 723900"/>
              <a:gd name="T32" fmla="*/ 28935 w 1285501"/>
              <a:gd name="T33" fmla="*/ 628650 h 723900"/>
              <a:gd name="T34" fmla="*/ 57915 w 1285501"/>
              <a:gd name="T35" fmla="*/ 657225 h 723900"/>
              <a:gd name="T36" fmla="*/ 86850 w 1285501"/>
              <a:gd name="T37" fmla="*/ 666750 h 723900"/>
              <a:gd name="T38" fmla="*/ 241262 w 1285501"/>
              <a:gd name="T39" fmla="*/ 685800 h 723900"/>
              <a:gd name="T40" fmla="*/ 366719 w 1285501"/>
              <a:gd name="T41" fmla="*/ 676275 h 723900"/>
              <a:gd name="T42" fmla="*/ 656235 w 1285501"/>
              <a:gd name="T43" fmla="*/ 695325 h 723900"/>
              <a:gd name="T44" fmla="*/ 714137 w 1285501"/>
              <a:gd name="T45" fmla="*/ 704850 h 723900"/>
              <a:gd name="T46" fmla="*/ 849243 w 1285501"/>
              <a:gd name="T47" fmla="*/ 723900 h 723900"/>
              <a:gd name="T48" fmla="*/ 916794 w 1285501"/>
              <a:gd name="T49" fmla="*/ 714375 h 723900"/>
              <a:gd name="T50" fmla="*/ 945748 w 1285501"/>
              <a:gd name="T51" fmla="*/ 695325 h 723900"/>
              <a:gd name="T52" fmla="*/ 1003648 w 1285501"/>
              <a:gd name="T53" fmla="*/ 676275 h 723900"/>
              <a:gd name="T54" fmla="*/ 1061557 w 1285501"/>
              <a:gd name="T55" fmla="*/ 647700 h 723900"/>
              <a:gd name="T56" fmla="*/ 1090509 w 1285501"/>
              <a:gd name="T57" fmla="*/ 628650 h 723900"/>
              <a:gd name="T58" fmla="*/ 1148412 w 1285501"/>
              <a:gd name="T59" fmla="*/ 609600 h 723900"/>
              <a:gd name="T60" fmla="*/ 1177362 w 1285501"/>
              <a:gd name="T61" fmla="*/ 600075 h 723900"/>
              <a:gd name="T62" fmla="*/ 1206315 w 1285501"/>
              <a:gd name="T63" fmla="*/ 590550 h 723900"/>
              <a:gd name="T64" fmla="*/ 1235265 w 1285501"/>
              <a:gd name="T65" fmla="*/ 581025 h 723900"/>
              <a:gd name="T66" fmla="*/ 1264216 w 1285501"/>
              <a:gd name="T67" fmla="*/ 552450 h 723900"/>
              <a:gd name="T68" fmla="*/ 1293168 w 1285501"/>
              <a:gd name="T69" fmla="*/ 533400 h 723900"/>
              <a:gd name="T70" fmla="*/ 1273867 w 1285501"/>
              <a:gd name="T71" fmla="*/ 228600 h 723900"/>
              <a:gd name="T72" fmla="*/ 1283518 w 1285501"/>
              <a:gd name="T73" fmla="*/ 200025 h 723900"/>
              <a:gd name="T74" fmla="*/ 1264216 w 1285501"/>
              <a:gd name="T75" fmla="*/ 76200 h 723900"/>
              <a:gd name="T76" fmla="*/ 1254566 w 1285501"/>
              <a:gd name="T77" fmla="*/ 47625 h 723900"/>
              <a:gd name="T78" fmla="*/ 1225614 w 1285501"/>
              <a:gd name="T79" fmla="*/ 38100 h 723900"/>
              <a:gd name="T80" fmla="*/ 1177362 w 1285501"/>
              <a:gd name="T81" fmla="*/ 28575 h 723900"/>
              <a:gd name="T82" fmla="*/ 1148412 w 1285501"/>
              <a:gd name="T83" fmla="*/ 38100 h 723900"/>
              <a:gd name="T84" fmla="*/ 1119461 w 1285501"/>
              <a:gd name="T85" fmla="*/ 28575 h 723900"/>
              <a:gd name="T86" fmla="*/ 1061557 w 1285501"/>
              <a:gd name="T87" fmla="*/ 19050 h 723900"/>
              <a:gd name="T88" fmla="*/ 752738 w 1285501"/>
              <a:gd name="T89" fmla="*/ 9525 h 723900"/>
              <a:gd name="T90" fmla="*/ 685185 w 1285501"/>
              <a:gd name="T91" fmla="*/ 0 h 723900"/>
              <a:gd name="T92" fmla="*/ 656235 w 1285501"/>
              <a:gd name="T93" fmla="*/ 9525 h 723900"/>
              <a:gd name="T94" fmla="*/ 617632 w 1285501"/>
              <a:gd name="T95" fmla="*/ 47625 h 723900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w 1285501"/>
              <a:gd name="T145" fmla="*/ 0 h 723900"/>
              <a:gd name="T146" fmla="*/ 1285501 w 1285501"/>
              <a:gd name="T147" fmla="*/ 723900 h 723900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T144" t="T145" r="T146" b="T147"/>
            <a:pathLst>
              <a:path w="1285501" h="723900">
                <a:moveTo>
                  <a:pt x="609600" y="47625"/>
                </a:moveTo>
                <a:cubicBezTo>
                  <a:pt x="564317" y="77814"/>
                  <a:pt x="591885" y="63055"/>
                  <a:pt x="523875" y="85725"/>
                </a:cubicBezTo>
                <a:cubicBezTo>
                  <a:pt x="480869" y="111529"/>
                  <a:pt x="466484" y="121815"/>
                  <a:pt x="419100" y="142875"/>
                </a:cubicBezTo>
                <a:cubicBezTo>
                  <a:pt x="409925" y="146953"/>
                  <a:pt x="399505" y="147910"/>
                  <a:pt x="390525" y="152400"/>
                </a:cubicBezTo>
                <a:cubicBezTo>
                  <a:pt x="380286" y="157520"/>
                  <a:pt x="372189" y="166330"/>
                  <a:pt x="361950" y="171450"/>
                </a:cubicBezTo>
                <a:cubicBezTo>
                  <a:pt x="352970" y="175940"/>
                  <a:pt x="342355" y="176485"/>
                  <a:pt x="333375" y="180975"/>
                </a:cubicBezTo>
                <a:cubicBezTo>
                  <a:pt x="242809" y="226258"/>
                  <a:pt x="395092" y="169928"/>
                  <a:pt x="247650" y="219075"/>
                </a:cubicBezTo>
                <a:lnTo>
                  <a:pt x="219075" y="228600"/>
                </a:lnTo>
                <a:cubicBezTo>
                  <a:pt x="209550" y="231775"/>
                  <a:pt x="200240" y="235690"/>
                  <a:pt x="190500" y="238125"/>
                </a:cubicBezTo>
                <a:cubicBezTo>
                  <a:pt x="132919" y="252520"/>
                  <a:pt x="164819" y="243510"/>
                  <a:pt x="95250" y="266700"/>
                </a:cubicBezTo>
                <a:lnTo>
                  <a:pt x="66675" y="276225"/>
                </a:lnTo>
                <a:cubicBezTo>
                  <a:pt x="57150" y="279400"/>
                  <a:pt x="46454" y="280181"/>
                  <a:pt x="38100" y="285750"/>
                </a:cubicBezTo>
                <a:lnTo>
                  <a:pt x="9525" y="304800"/>
                </a:lnTo>
                <a:cubicBezTo>
                  <a:pt x="6350" y="314325"/>
                  <a:pt x="0" y="323335"/>
                  <a:pt x="0" y="333375"/>
                </a:cubicBezTo>
                <a:cubicBezTo>
                  <a:pt x="0" y="495312"/>
                  <a:pt x="5228" y="439263"/>
                  <a:pt x="19050" y="542925"/>
                </a:cubicBezTo>
                <a:cubicBezTo>
                  <a:pt x="22850" y="571424"/>
                  <a:pt x="19483" y="601375"/>
                  <a:pt x="28575" y="628650"/>
                </a:cubicBezTo>
                <a:cubicBezTo>
                  <a:pt x="32835" y="641429"/>
                  <a:pt x="45942" y="649753"/>
                  <a:pt x="57150" y="657225"/>
                </a:cubicBezTo>
                <a:cubicBezTo>
                  <a:pt x="65504" y="662794"/>
                  <a:pt x="75880" y="664781"/>
                  <a:pt x="85725" y="666750"/>
                </a:cubicBezTo>
                <a:cubicBezTo>
                  <a:pt x="119702" y="673545"/>
                  <a:pt x="208409" y="682498"/>
                  <a:pt x="238125" y="685800"/>
                </a:cubicBezTo>
                <a:cubicBezTo>
                  <a:pt x="279400" y="682625"/>
                  <a:pt x="320553" y="676275"/>
                  <a:pt x="361950" y="676275"/>
                </a:cubicBezTo>
                <a:cubicBezTo>
                  <a:pt x="416745" y="676275"/>
                  <a:pt x="576346" y="686930"/>
                  <a:pt x="647700" y="695325"/>
                </a:cubicBezTo>
                <a:cubicBezTo>
                  <a:pt x="666880" y="697582"/>
                  <a:pt x="685751" y="701985"/>
                  <a:pt x="704850" y="704850"/>
                </a:cubicBezTo>
                <a:lnTo>
                  <a:pt x="838200" y="723900"/>
                </a:lnTo>
                <a:cubicBezTo>
                  <a:pt x="860425" y="720725"/>
                  <a:pt x="883371" y="720826"/>
                  <a:pt x="904875" y="714375"/>
                </a:cubicBezTo>
                <a:cubicBezTo>
                  <a:pt x="915840" y="711086"/>
                  <a:pt x="922989" y="699974"/>
                  <a:pt x="933450" y="695325"/>
                </a:cubicBezTo>
                <a:cubicBezTo>
                  <a:pt x="951800" y="687170"/>
                  <a:pt x="973892" y="687414"/>
                  <a:pt x="990600" y="676275"/>
                </a:cubicBezTo>
                <a:cubicBezTo>
                  <a:pt x="1072492" y="621680"/>
                  <a:pt x="968880" y="687135"/>
                  <a:pt x="1047750" y="647700"/>
                </a:cubicBezTo>
                <a:cubicBezTo>
                  <a:pt x="1057989" y="642580"/>
                  <a:pt x="1065864" y="633299"/>
                  <a:pt x="1076325" y="628650"/>
                </a:cubicBezTo>
                <a:cubicBezTo>
                  <a:pt x="1094675" y="620495"/>
                  <a:pt x="1114425" y="615950"/>
                  <a:pt x="1133475" y="609600"/>
                </a:cubicBezTo>
                <a:lnTo>
                  <a:pt x="1162050" y="600075"/>
                </a:lnTo>
                <a:lnTo>
                  <a:pt x="1190625" y="590550"/>
                </a:lnTo>
                <a:lnTo>
                  <a:pt x="1219200" y="581025"/>
                </a:lnTo>
                <a:cubicBezTo>
                  <a:pt x="1228725" y="571500"/>
                  <a:pt x="1237427" y="561074"/>
                  <a:pt x="1247775" y="552450"/>
                </a:cubicBezTo>
                <a:cubicBezTo>
                  <a:pt x="1256569" y="545121"/>
                  <a:pt x="1275504" y="544816"/>
                  <a:pt x="1276350" y="533400"/>
                </a:cubicBezTo>
                <a:cubicBezTo>
                  <a:pt x="1285501" y="409858"/>
                  <a:pt x="1272527" y="335192"/>
                  <a:pt x="1257300" y="228600"/>
                </a:cubicBezTo>
                <a:cubicBezTo>
                  <a:pt x="1260475" y="219075"/>
                  <a:pt x="1266825" y="210065"/>
                  <a:pt x="1266825" y="200025"/>
                </a:cubicBezTo>
                <a:cubicBezTo>
                  <a:pt x="1266825" y="192429"/>
                  <a:pt x="1250448" y="88227"/>
                  <a:pt x="1247775" y="76200"/>
                </a:cubicBezTo>
                <a:cubicBezTo>
                  <a:pt x="1245597" y="66399"/>
                  <a:pt x="1245350" y="54725"/>
                  <a:pt x="1238250" y="47625"/>
                </a:cubicBezTo>
                <a:cubicBezTo>
                  <a:pt x="1231150" y="40525"/>
                  <a:pt x="1219415" y="40535"/>
                  <a:pt x="1209675" y="38100"/>
                </a:cubicBezTo>
                <a:cubicBezTo>
                  <a:pt x="1193969" y="34173"/>
                  <a:pt x="1177925" y="31750"/>
                  <a:pt x="1162050" y="28575"/>
                </a:cubicBezTo>
                <a:cubicBezTo>
                  <a:pt x="1152525" y="31750"/>
                  <a:pt x="1143515" y="38100"/>
                  <a:pt x="1133475" y="38100"/>
                </a:cubicBezTo>
                <a:cubicBezTo>
                  <a:pt x="1123435" y="38100"/>
                  <a:pt x="1114701" y="30753"/>
                  <a:pt x="1104900" y="28575"/>
                </a:cubicBezTo>
                <a:cubicBezTo>
                  <a:pt x="1086047" y="24385"/>
                  <a:pt x="1067036" y="20065"/>
                  <a:pt x="1047750" y="19050"/>
                </a:cubicBezTo>
                <a:cubicBezTo>
                  <a:pt x="946241" y="13707"/>
                  <a:pt x="844550" y="12700"/>
                  <a:pt x="742950" y="9525"/>
                </a:cubicBezTo>
                <a:cubicBezTo>
                  <a:pt x="720725" y="6350"/>
                  <a:pt x="698726" y="0"/>
                  <a:pt x="676275" y="0"/>
                </a:cubicBezTo>
                <a:cubicBezTo>
                  <a:pt x="666235" y="0"/>
                  <a:pt x="656680" y="5035"/>
                  <a:pt x="647700" y="9525"/>
                </a:cubicBezTo>
                <a:cubicBezTo>
                  <a:pt x="626159" y="20295"/>
                  <a:pt x="622995" y="24705"/>
                  <a:pt x="609600" y="47625"/>
                </a:cubicBezTo>
                <a:close/>
              </a:path>
            </a:pathLst>
          </a:custGeom>
          <a:noFill/>
          <a:ln w="22225" algn="ctr">
            <a:solidFill>
              <a:schemeClr val="tx1"/>
            </a:solidFill>
            <a:prstDash val="sysDash"/>
            <a:round/>
            <a:headEnd/>
            <a:tailEnd type="none" w="lg" len="lg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s-MX"/>
          </a:p>
        </p:txBody>
      </p:sp>
      <p:sp>
        <p:nvSpPr>
          <p:cNvPr id="49678" name="3749 Forma libre">
            <a:extLst>
              <a:ext uri="{FF2B5EF4-FFF2-40B4-BE49-F238E27FC236}">
                <a16:creationId xmlns:a16="http://schemas.microsoft.com/office/drawing/2014/main" id="{E36B28CB-381B-4D3E-9CB5-B4D95A01AE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53400" y="4752975"/>
            <a:ext cx="781050" cy="647700"/>
          </a:xfrm>
          <a:custGeom>
            <a:avLst/>
            <a:gdLst>
              <a:gd name="T0" fmla="*/ 228600 w 781050"/>
              <a:gd name="T1" fmla="*/ 0 h 647700"/>
              <a:gd name="T2" fmla="*/ 171450 w 781050"/>
              <a:gd name="T3" fmla="*/ 19050 h 647700"/>
              <a:gd name="T4" fmla="*/ 142875 w 781050"/>
              <a:gd name="T5" fmla="*/ 28575 h 647700"/>
              <a:gd name="T6" fmla="*/ 85725 w 781050"/>
              <a:gd name="T7" fmla="*/ 57150 h 647700"/>
              <a:gd name="T8" fmla="*/ 19050 w 781050"/>
              <a:gd name="T9" fmla="*/ 142875 h 647700"/>
              <a:gd name="T10" fmla="*/ 0 w 781050"/>
              <a:gd name="T11" fmla="*/ 200025 h 647700"/>
              <a:gd name="T12" fmla="*/ 9525 w 781050"/>
              <a:gd name="T13" fmla="*/ 238125 h 647700"/>
              <a:gd name="T14" fmla="*/ 114300 w 781050"/>
              <a:gd name="T15" fmla="*/ 276225 h 647700"/>
              <a:gd name="T16" fmla="*/ 123825 w 781050"/>
              <a:gd name="T17" fmla="*/ 304800 h 647700"/>
              <a:gd name="T18" fmla="*/ 142875 w 781050"/>
              <a:gd name="T19" fmla="*/ 419100 h 647700"/>
              <a:gd name="T20" fmla="*/ 180975 w 781050"/>
              <a:gd name="T21" fmla="*/ 504825 h 647700"/>
              <a:gd name="T22" fmla="*/ 238125 w 781050"/>
              <a:gd name="T23" fmla="*/ 552450 h 647700"/>
              <a:gd name="T24" fmla="*/ 285750 w 781050"/>
              <a:gd name="T25" fmla="*/ 609600 h 647700"/>
              <a:gd name="T26" fmla="*/ 342900 w 781050"/>
              <a:gd name="T27" fmla="*/ 628650 h 647700"/>
              <a:gd name="T28" fmla="*/ 428625 w 781050"/>
              <a:gd name="T29" fmla="*/ 647700 h 647700"/>
              <a:gd name="T30" fmla="*/ 619125 w 781050"/>
              <a:gd name="T31" fmla="*/ 628650 h 647700"/>
              <a:gd name="T32" fmla="*/ 666750 w 781050"/>
              <a:gd name="T33" fmla="*/ 619125 h 647700"/>
              <a:gd name="T34" fmla="*/ 695325 w 781050"/>
              <a:gd name="T35" fmla="*/ 609600 h 647700"/>
              <a:gd name="T36" fmla="*/ 733425 w 781050"/>
              <a:gd name="T37" fmla="*/ 600075 h 647700"/>
              <a:gd name="T38" fmla="*/ 762000 w 781050"/>
              <a:gd name="T39" fmla="*/ 581025 h 647700"/>
              <a:gd name="T40" fmla="*/ 781050 w 781050"/>
              <a:gd name="T41" fmla="*/ 523875 h 647700"/>
              <a:gd name="T42" fmla="*/ 742950 w 781050"/>
              <a:gd name="T43" fmla="*/ 438150 h 647700"/>
              <a:gd name="T44" fmla="*/ 657225 w 781050"/>
              <a:gd name="T45" fmla="*/ 400050 h 647700"/>
              <a:gd name="T46" fmla="*/ 600075 w 781050"/>
              <a:gd name="T47" fmla="*/ 381000 h 647700"/>
              <a:gd name="T48" fmla="*/ 571500 w 781050"/>
              <a:gd name="T49" fmla="*/ 371475 h 647700"/>
              <a:gd name="T50" fmla="*/ 504825 w 781050"/>
              <a:gd name="T51" fmla="*/ 352425 h 647700"/>
              <a:gd name="T52" fmla="*/ 476250 w 781050"/>
              <a:gd name="T53" fmla="*/ 323850 h 647700"/>
              <a:gd name="T54" fmla="*/ 438150 w 781050"/>
              <a:gd name="T55" fmla="*/ 266700 h 647700"/>
              <a:gd name="T56" fmla="*/ 381000 w 781050"/>
              <a:gd name="T57" fmla="*/ 219075 h 647700"/>
              <a:gd name="T58" fmla="*/ 333375 w 781050"/>
              <a:gd name="T59" fmla="*/ 161925 h 647700"/>
              <a:gd name="T60" fmla="*/ 323850 w 781050"/>
              <a:gd name="T61" fmla="*/ 133350 h 647700"/>
              <a:gd name="T62" fmla="*/ 304800 w 781050"/>
              <a:gd name="T63" fmla="*/ 57150 h 647700"/>
              <a:gd name="T64" fmla="*/ 266700 w 781050"/>
              <a:gd name="T65" fmla="*/ 0 h 647700"/>
              <a:gd name="T66" fmla="*/ 228600 w 781050"/>
              <a:gd name="T67" fmla="*/ 0 h 647700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781050"/>
              <a:gd name="T103" fmla="*/ 0 h 647700"/>
              <a:gd name="T104" fmla="*/ 781050 w 781050"/>
              <a:gd name="T105" fmla="*/ 647700 h 647700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781050" h="647700">
                <a:moveTo>
                  <a:pt x="228600" y="0"/>
                </a:moveTo>
                <a:lnTo>
                  <a:pt x="171450" y="19050"/>
                </a:lnTo>
                <a:cubicBezTo>
                  <a:pt x="161925" y="22225"/>
                  <a:pt x="151229" y="23006"/>
                  <a:pt x="142875" y="28575"/>
                </a:cubicBezTo>
                <a:cubicBezTo>
                  <a:pt x="105946" y="53194"/>
                  <a:pt x="125160" y="44005"/>
                  <a:pt x="85725" y="57150"/>
                </a:cubicBezTo>
                <a:cubicBezTo>
                  <a:pt x="61070" y="81805"/>
                  <a:pt x="30443" y="108696"/>
                  <a:pt x="19050" y="142875"/>
                </a:cubicBezTo>
                <a:lnTo>
                  <a:pt x="0" y="200025"/>
                </a:lnTo>
                <a:cubicBezTo>
                  <a:pt x="3175" y="212725"/>
                  <a:pt x="3030" y="226759"/>
                  <a:pt x="9525" y="238125"/>
                </a:cubicBezTo>
                <a:cubicBezTo>
                  <a:pt x="34658" y="282107"/>
                  <a:pt x="65671" y="270146"/>
                  <a:pt x="114300" y="276225"/>
                </a:cubicBezTo>
                <a:cubicBezTo>
                  <a:pt x="117475" y="285750"/>
                  <a:pt x="121856" y="294955"/>
                  <a:pt x="123825" y="304800"/>
                </a:cubicBezTo>
                <a:cubicBezTo>
                  <a:pt x="134047" y="355909"/>
                  <a:pt x="130096" y="372242"/>
                  <a:pt x="142875" y="419100"/>
                </a:cubicBezTo>
                <a:cubicBezTo>
                  <a:pt x="152978" y="456143"/>
                  <a:pt x="157951" y="477196"/>
                  <a:pt x="180975" y="504825"/>
                </a:cubicBezTo>
                <a:cubicBezTo>
                  <a:pt x="203894" y="532327"/>
                  <a:pt x="210028" y="533719"/>
                  <a:pt x="238125" y="552450"/>
                </a:cubicBezTo>
                <a:cubicBezTo>
                  <a:pt x="249982" y="570235"/>
                  <a:pt x="266337" y="598815"/>
                  <a:pt x="285750" y="609600"/>
                </a:cubicBezTo>
                <a:cubicBezTo>
                  <a:pt x="303303" y="619352"/>
                  <a:pt x="323850" y="622300"/>
                  <a:pt x="342900" y="628650"/>
                </a:cubicBezTo>
                <a:cubicBezTo>
                  <a:pt x="389797" y="644282"/>
                  <a:pt x="361571" y="636524"/>
                  <a:pt x="428625" y="647700"/>
                </a:cubicBezTo>
                <a:cubicBezTo>
                  <a:pt x="492125" y="641350"/>
                  <a:pt x="556548" y="641165"/>
                  <a:pt x="619125" y="628650"/>
                </a:cubicBezTo>
                <a:cubicBezTo>
                  <a:pt x="635000" y="625475"/>
                  <a:pt x="651044" y="623052"/>
                  <a:pt x="666750" y="619125"/>
                </a:cubicBezTo>
                <a:cubicBezTo>
                  <a:pt x="676490" y="616690"/>
                  <a:pt x="685671" y="612358"/>
                  <a:pt x="695325" y="609600"/>
                </a:cubicBezTo>
                <a:cubicBezTo>
                  <a:pt x="707912" y="606004"/>
                  <a:pt x="720725" y="603250"/>
                  <a:pt x="733425" y="600075"/>
                </a:cubicBezTo>
                <a:cubicBezTo>
                  <a:pt x="742950" y="593725"/>
                  <a:pt x="755933" y="590733"/>
                  <a:pt x="762000" y="581025"/>
                </a:cubicBezTo>
                <a:cubicBezTo>
                  <a:pt x="772643" y="563997"/>
                  <a:pt x="781050" y="523875"/>
                  <a:pt x="781050" y="523875"/>
                </a:cubicBezTo>
                <a:cubicBezTo>
                  <a:pt x="771619" y="495581"/>
                  <a:pt x="765591" y="460791"/>
                  <a:pt x="742950" y="438150"/>
                </a:cubicBezTo>
                <a:cubicBezTo>
                  <a:pt x="720309" y="415509"/>
                  <a:pt x="685519" y="409481"/>
                  <a:pt x="657225" y="400050"/>
                </a:cubicBezTo>
                <a:lnTo>
                  <a:pt x="600075" y="381000"/>
                </a:lnTo>
                <a:cubicBezTo>
                  <a:pt x="590550" y="377825"/>
                  <a:pt x="581240" y="373910"/>
                  <a:pt x="571500" y="371475"/>
                </a:cubicBezTo>
                <a:cubicBezTo>
                  <a:pt x="523660" y="359515"/>
                  <a:pt x="545819" y="366090"/>
                  <a:pt x="504825" y="352425"/>
                </a:cubicBezTo>
                <a:cubicBezTo>
                  <a:pt x="495300" y="342900"/>
                  <a:pt x="484520" y="334483"/>
                  <a:pt x="476250" y="323850"/>
                </a:cubicBezTo>
                <a:cubicBezTo>
                  <a:pt x="462194" y="305778"/>
                  <a:pt x="457200" y="279400"/>
                  <a:pt x="438150" y="266700"/>
                </a:cubicBezTo>
                <a:cubicBezTo>
                  <a:pt x="410053" y="247969"/>
                  <a:pt x="403919" y="246577"/>
                  <a:pt x="381000" y="219075"/>
                </a:cubicBezTo>
                <a:cubicBezTo>
                  <a:pt x="314695" y="139509"/>
                  <a:pt x="416857" y="245407"/>
                  <a:pt x="333375" y="161925"/>
                </a:cubicBezTo>
                <a:cubicBezTo>
                  <a:pt x="330200" y="152400"/>
                  <a:pt x="326285" y="143090"/>
                  <a:pt x="323850" y="133350"/>
                </a:cubicBezTo>
                <a:cubicBezTo>
                  <a:pt x="320012" y="117996"/>
                  <a:pt x="314697" y="74964"/>
                  <a:pt x="304800" y="57150"/>
                </a:cubicBezTo>
                <a:cubicBezTo>
                  <a:pt x="293681" y="37136"/>
                  <a:pt x="266700" y="0"/>
                  <a:pt x="266700" y="0"/>
                </a:cubicBezTo>
                <a:lnTo>
                  <a:pt x="228600" y="0"/>
                </a:lnTo>
                <a:close/>
              </a:path>
            </a:pathLst>
          </a:custGeom>
          <a:noFill/>
          <a:ln w="22225" algn="ctr">
            <a:solidFill>
              <a:schemeClr val="tx1"/>
            </a:solidFill>
            <a:prstDash val="sysDash"/>
            <a:round/>
            <a:headEnd/>
            <a:tailEnd type="none" w="lg" len="lg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s-MX"/>
          </a:p>
        </p:txBody>
      </p:sp>
      <p:sp>
        <p:nvSpPr>
          <p:cNvPr id="49679" name="3750 Forma libre">
            <a:extLst>
              <a:ext uri="{FF2B5EF4-FFF2-40B4-BE49-F238E27FC236}">
                <a16:creationId xmlns:a16="http://schemas.microsoft.com/office/drawing/2014/main" id="{8B484137-7CA2-4DB6-8634-610278B1B6A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53188" y="5438775"/>
            <a:ext cx="2319337" cy="962025"/>
          </a:xfrm>
          <a:custGeom>
            <a:avLst/>
            <a:gdLst>
              <a:gd name="T0" fmla="*/ 307657 w 2320110"/>
              <a:gd name="T1" fmla="*/ 66675 h 962025"/>
              <a:gd name="T2" fmla="*/ 14930 w 2320110"/>
              <a:gd name="T3" fmla="*/ 104775 h 962025"/>
              <a:gd name="T4" fmla="*/ 90480 w 2320110"/>
              <a:gd name="T5" fmla="*/ 257175 h 962025"/>
              <a:gd name="T6" fmla="*/ 137689 w 2320110"/>
              <a:gd name="T7" fmla="*/ 371475 h 962025"/>
              <a:gd name="T8" fmla="*/ 166014 w 2320110"/>
              <a:gd name="T9" fmla="*/ 428625 h 962025"/>
              <a:gd name="T10" fmla="*/ 213232 w 2320110"/>
              <a:gd name="T11" fmla="*/ 542925 h 962025"/>
              <a:gd name="T12" fmla="*/ 241554 w 2320110"/>
              <a:gd name="T13" fmla="*/ 600075 h 962025"/>
              <a:gd name="T14" fmla="*/ 269888 w 2320110"/>
              <a:gd name="T15" fmla="*/ 657225 h 962025"/>
              <a:gd name="T16" fmla="*/ 298214 w 2320110"/>
              <a:gd name="T17" fmla="*/ 714375 h 962025"/>
              <a:gd name="T18" fmla="*/ 354872 w 2320110"/>
              <a:gd name="T19" fmla="*/ 800100 h 962025"/>
              <a:gd name="T20" fmla="*/ 430414 w 2320110"/>
              <a:gd name="T21" fmla="*/ 914400 h 962025"/>
              <a:gd name="T22" fmla="*/ 468187 w 2320110"/>
              <a:gd name="T23" fmla="*/ 952500 h 962025"/>
              <a:gd name="T24" fmla="*/ 675928 w 2320110"/>
              <a:gd name="T25" fmla="*/ 914400 h 962025"/>
              <a:gd name="T26" fmla="*/ 996984 w 2320110"/>
              <a:gd name="T27" fmla="*/ 904875 h 962025"/>
              <a:gd name="T28" fmla="*/ 1374698 w 2320110"/>
              <a:gd name="T29" fmla="*/ 923925 h 962025"/>
              <a:gd name="T30" fmla="*/ 1629654 w 2320110"/>
              <a:gd name="T31" fmla="*/ 942975 h 962025"/>
              <a:gd name="T32" fmla="*/ 1865725 w 2320110"/>
              <a:gd name="T33" fmla="*/ 952500 h 962025"/>
              <a:gd name="T34" fmla="*/ 2290653 w 2320110"/>
              <a:gd name="T35" fmla="*/ 904875 h 962025"/>
              <a:gd name="T36" fmla="*/ 2252881 w 2320110"/>
              <a:gd name="T37" fmla="*/ 771525 h 962025"/>
              <a:gd name="T38" fmla="*/ 2224553 w 2320110"/>
              <a:gd name="T39" fmla="*/ 714375 h 962025"/>
              <a:gd name="T40" fmla="*/ 2167896 w 2320110"/>
              <a:gd name="T41" fmla="*/ 666750 h 962025"/>
              <a:gd name="T42" fmla="*/ 2120682 w 2320110"/>
              <a:gd name="T43" fmla="*/ 619125 h 962025"/>
              <a:gd name="T44" fmla="*/ 2045139 w 2320110"/>
              <a:gd name="T45" fmla="*/ 542925 h 962025"/>
              <a:gd name="T46" fmla="*/ 1969596 w 2320110"/>
              <a:gd name="T47" fmla="*/ 466725 h 962025"/>
              <a:gd name="T48" fmla="*/ 1884611 w 2320110"/>
              <a:gd name="T49" fmla="*/ 409575 h 962025"/>
              <a:gd name="T50" fmla="*/ 1827955 w 2320110"/>
              <a:gd name="T51" fmla="*/ 371475 h 962025"/>
              <a:gd name="T52" fmla="*/ 1733526 w 2320110"/>
              <a:gd name="T53" fmla="*/ 266700 h 962025"/>
              <a:gd name="T54" fmla="*/ 1629654 w 2320110"/>
              <a:gd name="T55" fmla="*/ 152400 h 962025"/>
              <a:gd name="T56" fmla="*/ 1554112 w 2320110"/>
              <a:gd name="T57" fmla="*/ 85725 h 962025"/>
              <a:gd name="T58" fmla="*/ 1450241 w 2320110"/>
              <a:gd name="T59" fmla="*/ 0 h 962025"/>
              <a:gd name="T60" fmla="*/ 1336926 w 2320110"/>
              <a:gd name="T61" fmla="*/ 38100 h 962025"/>
              <a:gd name="T62" fmla="*/ 1185842 w 2320110"/>
              <a:gd name="T63" fmla="*/ 76200 h 962025"/>
              <a:gd name="T64" fmla="*/ 864785 w 2320110"/>
              <a:gd name="T65" fmla="*/ 57150 h 962025"/>
              <a:gd name="T66" fmla="*/ 600386 w 2320110"/>
              <a:gd name="T67" fmla="*/ 38100 h 962025"/>
              <a:gd name="T68" fmla="*/ 402086 w 2320110"/>
              <a:gd name="T69" fmla="*/ 38100 h 962025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2320110"/>
              <a:gd name="T106" fmla="*/ 0 h 962025"/>
              <a:gd name="T107" fmla="*/ 2320110 w 2320110"/>
              <a:gd name="T108" fmla="*/ 962025 h 962025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2320110" h="962025">
                <a:moveTo>
                  <a:pt x="405585" y="38100"/>
                </a:moveTo>
                <a:cubicBezTo>
                  <a:pt x="380178" y="46569"/>
                  <a:pt x="339125" y="61877"/>
                  <a:pt x="310335" y="66675"/>
                </a:cubicBezTo>
                <a:cubicBezTo>
                  <a:pt x="182255" y="88022"/>
                  <a:pt x="179113" y="85561"/>
                  <a:pt x="53160" y="95250"/>
                </a:cubicBezTo>
                <a:cubicBezTo>
                  <a:pt x="40460" y="98425"/>
                  <a:pt x="21795" y="93550"/>
                  <a:pt x="15060" y="104775"/>
                </a:cubicBezTo>
                <a:cubicBezTo>
                  <a:pt x="0" y="129874"/>
                  <a:pt x="43987" y="160443"/>
                  <a:pt x="53160" y="171450"/>
                </a:cubicBezTo>
                <a:cubicBezTo>
                  <a:pt x="78317" y="201639"/>
                  <a:pt x="77416" y="215642"/>
                  <a:pt x="91260" y="257175"/>
                </a:cubicBezTo>
                <a:lnTo>
                  <a:pt x="110310" y="314325"/>
                </a:lnTo>
                <a:cubicBezTo>
                  <a:pt x="134251" y="386149"/>
                  <a:pt x="101956" y="297617"/>
                  <a:pt x="138885" y="371475"/>
                </a:cubicBezTo>
                <a:cubicBezTo>
                  <a:pt x="143375" y="380455"/>
                  <a:pt x="143920" y="391070"/>
                  <a:pt x="148410" y="400050"/>
                </a:cubicBezTo>
                <a:cubicBezTo>
                  <a:pt x="153530" y="410289"/>
                  <a:pt x="162811" y="418164"/>
                  <a:pt x="167460" y="428625"/>
                </a:cubicBezTo>
                <a:cubicBezTo>
                  <a:pt x="175615" y="446975"/>
                  <a:pt x="175371" y="469067"/>
                  <a:pt x="186510" y="485775"/>
                </a:cubicBezTo>
                <a:cubicBezTo>
                  <a:pt x="241105" y="567667"/>
                  <a:pt x="175650" y="464055"/>
                  <a:pt x="215085" y="542925"/>
                </a:cubicBezTo>
                <a:cubicBezTo>
                  <a:pt x="220205" y="553164"/>
                  <a:pt x="229015" y="561261"/>
                  <a:pt x="234135" y="571500"/>
                </a:cubicBezTo>
                <a:cubicBezTo>
                  <a:pt x="238625" y="580480"/>
                  <a:pt x="239170" y="591095"/>
                  <a:pt x="243660" y="600075"/>
                </a:cubicBezTo>
                <a:cubicBezTo>
                  <a:pt x="248780" y="610314"/>
                  <a:pt x="257590" y="618411"/>
                  <a:pt x="262710" y="628650"/>
                </a:cubicBezTo>
                <a:cubicBezTo>
                  <a:pt x="267200" y="637630"/>
                  <a:pt x="267745" y="648245"/>
                  <a:pt x="272235" y="657225"/>
                </a:cubicBezTo>
                <a:cubicBezTo>
                  <a:pt x="277355" y="667464"/>
                  <a:pt x="286165" y="675561"/>
                  <a:pt x="291285" y="685800"/>
                </a:cubicBezTo>
                <a:cubicBezTo>
                  <a:pt x="295775" y="694780"/>
                  <a:pt x="295934" y="705598"/>
                  <a:pt x="300810" y="714375"/>
                </a:cubicBezTo>
                <a:cubicBezTo>
                  <a:pt x="311929" y="734389"/>
                  <a:pt x="326210" y="752475"/>
                  <a:pt x="338910" y="771525"/>
                </a:cubicBezTo>
                <a:cubicBezTo>
                  <a:pt x="345260" y="781050"/>
                  <a:pt x="354340" y="789240"/>
                  <a:pt x="357960" y="800100"/>
                </a:cubicBezTo>
                <a:cubicBezTo>
                  <a:pt x="376176" y="854749"/>
                  <a:pt x="354440" y="803738"/>
                  <a:pt x="396060" y="857250"/>
                </a:cubicBezTo>
                <a:cubicBezTo>
                  <a:pt x="410116" y="875322"/>
                  <a:pt x="426920" y="892680"/>
                  <a:pt x="434160" y="914400"/>
                </a:cubicBezTo>
                <a:cubicBezTo>
                  <a:pt x="437335" y="923925"/>
                  <a:pt x="436585" y="935875"/>
                  <a:pt x="443685" y="942975"/>
                </a:cubicBezTo>
                <a:cubicBezTo>
                  <a:pt x="450785" y="950075"/>
                  <a:pt x="462735" y="949325"/>
                  <a:pt x="472260" y="952500"/>
                </a:cubicBezTo>
                <a:cubicBezTo>
                  <a:pt x="499495" y="943422"/>
                  <a:pt x="509035" y="939430"/>
                  <a:pt x="538935" y="933450"/>
                </a:cubicBezTo>
                <a:cubicBezTo>
                  <a:pt x="592379" y="922761"/>
                  <a:pt x="624627" y="920754"/>
                  <a:pt x="681810" y="914400"/>
                </a:cubicBezTo>
                <a:cubicBezTo>
                  <a:pt x="763969" y="941786"/>
                  <a:pt x="704447" y="925844"/>
                  <a:pt x="881835" y="914400"/>
                </a:cubicBezTo>
                <a:cubicBezTo>
                  <a:pt x="923146" y="911735"/>
                  <a:pt x="964385" y="908050"/>
                  <a:pt x="1005660" y="904875"/>
                </a:cubicBezTo>
                <a:cubicBezTo>
                  <a:pt x="1113610" y="908050"/>
                  <a:pt x="1221648" y="909007"/>
                  <a:pt x="1329510" y="914400"/>
                </a:cubicBezTo>
                <a:cubicBezTo>
                  <a:pt x="1348799" y="915364"/>
                  <a:pt x="1367541" y="921194"/>
                  <a:pt x="1386660" y="923925"/>
                </a:cubicBezTo>
                <a:cubicBezTo>
                  <a:pt x="1412000" y="927545"/>
                  <a:pt x="1437332" y="931559"/>
                  <a:pt x="1462860" y="933450"/>
                </a:cubicBezTo>
                <a:cubicBezTo>
                  <a:pt x="1523103" y="937912"/>
                  <a:pt x="1583510" y="939800"/>
                  <a:pt x="1643835" y="942975"/>
                </a:cubicBezTo>
                <a:cubicBezTo>
                  <a:pt x="1684183" y="948739"/>
                  <a:pt x="1770483" y="962025"/>
                  <a:pt x="1805760" y="962025"/>
                </a:cubicBezTo>
                <a:cubicBezTo>
                  <a:pt x="1831358" y="962025"/>
                  <a:pt x="1856389" y="953662"/>
                  <a:pt x="1881960" y="952500"/>
                </a:cubicBezTo>
                <a:cubicBezTo>
                  <a:pt x="1996186" y="947308"/>
                  <a:pt x="2110560" y="946150"/>
                  <a:pt x="2224860" y="942975"/>
                </a:cubicBezTo>
                <a:cubicBezTo>
                  <a:pt x="2292870" y="920305"/>
                  <a:pt x="2265302" y="935064"/>
                  <a:pt x="2310585" y="904875"/>
                </a:cubicBezTo>
                <a:cubicBezTo>
                  <a:pt x="2313760" y="895350"/>
                  <a:pt x="2320110" y="886340"/>
                  <a:pt x="2320110" y="876300"/>
                </a:cubicBezTo>
                <a:cubicBezTo>
                  <a:pt x="2320110" y="827247"/>
                  <a:pt x="2299745" y="812415"/>
                  <a:pt x="2272485" y="771525"/>
                </a:cubicBezTo>
                <a:cubicBezTo>
                  <a:pt x="2266135" y="762000"/>
                  <a:pt x="2257055" y="753810"/>
                  <a:pt x="2253435" y="742950"/>
                </a:cubicBezTo>
                <a:cubicBezTo>
                  <a:pt x="2250260" y="733425"/>
                  <a:pt x="2250182" y="722215"/>
                  <a:pt x="2243910" y="714375"/>
                </a:cubicBezTo>
                <a:cubicBezTo>
                  <a:pt x="2236759" y="705436"/>
                  <a:pt x="2224129" y="702654"/>
                  <a:pt x="2215335" y="695325"/>
                </a:cubicBezTo>
                <a:cubicBezTo>
                  <a:pt x="2204987" y="686701"/>
                  <a:pt x="2195384" y="677098"/>
                  <a:pt x="2186760" y="666750"/>
                </a:cubicBezTo>
                <a:cubicBezTo>
                  <a:pt x="2179431" y="657956"/>
                  <a:pt x="2175805" y="646270"/>
                  <a:pt x="2167710" y="638175"/>
                </a:cubicBezTo>
                <a:cubicBezTo>
                  <a:pt x="2159615" y="630080"/>
                  <a:pt x="2147929" y="626454"/>
                  <a:pt x="2139135" y="619125"/>
                </a:cubicBezTo>
                <a:cubicBezTo>
                  <a:pt x="2065796" y="558009"/>
                  <a:pt x="2152931" y="618798"/>
                  <a:pt x="2081985" y="571500"/>
                </a:cubicBezTo>
                <a:cubicBezTo>
                  <a:pt x="2075635" y="561975"/>
                  <a:pt x="2071030" y="551020"/>
                  <a:pt x="2062935" y="542925"/>
                </a:cubicBezTo>
                <a:cubicBezTo>
                  <a:pt x="1988010" y="468000"/>
                  <a:pt x="2083806" y="588925"/>
                  <a:pt x="2005785" y="495300"/>
                </a:cubicBezTo>
                <a:cubicBezTo>
                  <a:pt x="1998456" y="486506"/>
                  <a:pt x="1994830" y="474820"/>
                  <a:pt x="1986735" y="466725"/>
                </a:cubicBezTo>
                <a:cubicBezTo>
                  <a:pt x="1978640" y="458630"/>
                  <a:pt x="1966954" y="455004"/>
                  <a:pt x="1958160" y="447675"/>
                </a:cubicBezTo>
                <a:cubicBezTo>
                  <a:pt x="1910594" y="408037"/>
                  <a:pt x="1951228" y="426314"/>
                  <a:pt x="1901010" y="409575"/>
                </a:cubicBezTo>
                <a:cubicBezTo>
                  <a:pt x="1891485" y="400050"/>
                  <a:pt x="1883643" y="388472"/>
                  <a:pt x="1872435" y="381000"/>
                </a:cubicBezTo>
                <a:cubicBezTo>
                  <a:pt x="1864081" y="375431"/>
                  <a:pt x="1852840" y="375965"/>
                  <a:pt x="1843860" y="371475"/>
                </a:cubicBezTo>
                <a:cubicBezTo>
                  <a:pt x="1823848" y="361469"/>
                  <a:pt x="1800115" y="341085"/>
                  <a:pt x="1786710" y="323850"/>
                </a:cubicBezTo>
                <a:cubicBezTo>
                  <a:pt x="1772654" y="305778"/>
                  <a:pt x="1764799" y="282889"/>
                  <a:pt x="1748610" y="266700"/>
                </a:cubicBezTo>
                <a:cubicBezTo>
                  <a:pt x="1729560" y="247650"/>
                  <a:pt x="1706404" y="231966"/>
                  <a:pt x="1691460" y="209550"/>
                </a:cubicBezTo>
                <a:cubicBezTo>
                  <a:pt x="1672729" y="181453"/>
                  <a:pt x="1671337" y="175319"/>
                  <a:pt x="1643835" y="152400"/>
                </a:cubicBezTo>
                <a:cubicBezTo>
                  <a:pt x="1635041" y="145071"/>
                  <a:pt x="1624785" y="139700"/>
                  <a:pt x="1615260" y="133350"/>
                </a:cubicBezTo>
                <a:cubicBezTo>
                  <a:pt x="1580335" y="80963"/>
                  <a:pt x="1615260" y="125413"/>
                  <a:pt x="1567635" y="85725"/>
                </a:cubicBezTo>
                <a:cubicBezTo>
                  <a:pt x="1474010" y="7704"/>
                  <a:pt x="1594935" y="103500"/>
                  <a:pt x="1520010" y="28575"/>
                </a:cubicBezTo>
                <a:cubicBezTo>
                  <a:pt x="1501546" y="10111"/>
                  <a:pt x="1486101" y="7747"/>
                  <a:pt x="1462860" y="0"/>
                </a:cubicBezTo>
                <a:lnTo>
                  <a:pt x="1377135" y="28575"/>
                </a:lnTo>
                <a:cubicBezTo>
                  <a:pt x="1367610" y="31750"/>
                  <a:pt x="1356914" y="32531"/>
                  <a:pt x="1348560" y="38100"/>
                </a:cubicBezTo>
                <a:cubicBezTo>
                  <a:pt x="1327368" y="52228"/>
                  <a:pt x="1317043" y="62731"/>
                  <a:pt x="1291410" y="66675"/>
                </a:cubicBezTo>
                <a:cubicBezTo>
                  <a:pt x="1259873" y="71527"/>
                  <a:pt x="1227910" y="73025"/>
                  <a:pt x="1196160" y="76200"/>
                </a:cubicBezTo>
                <a:cubicBezTo>
                  <a:pt x="1107260" y="73025"/>
                  <a:pt x="1018263" y="71899"/>
                  <a:pt x="929460" y="66675"/>
                </a:cubicBezTo>
                <a:cubicBezTo>
                  <a:pt x="910181" y="65541"/>
                  <a:pt x="891550" y="58823"/>
                  <a:pt x="872310" y="57150"/>
                </a:cubicBezTo>
                <a:cubicBezTo>
                  <a:pt x="818445" y="52466"/>
                  <a:pt x="764316" y="51477"/>
                  <a:pt x="710385" y="47625"/>
                </a:cubicBezTo>
                <a:cubicBezTo>
                  <a:pt x="675405" y="45126"/>
                  <a:pt x="640465" y="41973"/>
                  <a:pt x="605610" y="38100"/>
                </a:cubicBezTo>
                <a:cubicBezTo>
                  <a:pt x="554728" y="32446"/>
                  <a:pt x="453210" y="19050"/>
                  <a:pt x="453210" y="19050"/>
                </a:cubicBezTo>
                <a:lnTo>
                  <a:pt x="405585" y="38100"/>
                </a:lnTo>
                <a:close/>
              </a:path>
            </a:pathLst>
          </a:custGeom>
          <a:noFill/>
          <a:ln w="22225" algn="ctr">
            <a:solidFill>
              <a:schemeClr val="tx1"/>
            </a:solidFill>
            <a:prstDash val="sysDash"/>
            <a:round/>
            <a:headEnd/>
            <a:tailEnd type="none" w="lg" len="lg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s-MX"/>
          </a:p>
        </p:txBody>
      </p:sp>
      <p:sp>
        <p:nvSpPr>
          <p:cNvPr id="49680" name="3751 Forma libre">
            <a:extLst>
              <a:ext uri="{FF2B5EF4-FFF2-40B4-BE49-F238E27FC236}">
                <a16:creationId xmlns:a16="http://schemas.microsoft.com/office/drawing/2014/main" id="{F40FAF49-497B-42AB-9CF8-38B617C768A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520113" y="5334000"/>
            <a:ext cx="1031875" cy="742950"/>
          </a:xfrm>
          <a:custGeom>
            <a:avLst/>
            <a:gdLst>
              <a:gd name="T0" fmla="*/ 362865 w 1032748"/>
              <a:gd name="T1" fmla="*/ 142717 h 742972"/>
              <a:gd name="T2" fmla="*/ 417881 w 1032748"/>
              <a:gd name="T3" fmla="*/ 114187 h 742972"/>
              <a:gd name="T4" fmla="*/ 445390 w 1032748"/>
              <a:gd name="T5" fmla="*/ 104662 h 742972"/>
              <a:gd name="T6" fmla="*/ 537083 w 1032748"/>
              <a:gd name="T7" fmla="*/ 47602 h 742972"/>
              <a:gd name="T8" fmla="*/ 582932 w 1032748"/>
              <a:gd name="T9" fmla="*/ 38077 h 742972"/>
              <a:gd name="T10" fmla="*/ 665455 w 1032748"/>
              <a:gd name="T11" fmla="*/ 9547 h 742972"/>
              <a:gd name="T12" fmla="*/ 692964 w 1032748"/>
              <a:gd name="T13" fmla="*/ 22 h 742972"/>
              <a:gd name="T14" fmla="*/ 830502 w 1032748"/>
              <a:gd name="T15" fmla="*/ 19027 h 742972"/>
              <a:gd name="T16" fmla="*/ 885517 w 1032748"/>
              <a:gd name="T17" fmla="*/ 57082 h 742972"/>
              <a:gd name="T18" fmla="*/ 913025 w 1032748"/>
              <a:gd name="T19" fmla="*/ 76132 h 742972"/>
              <a:gd name="T20" fmla="*/ 940534 w 1032748"/>
              <a:gd name="T21" fmla="*/ 133192 h 742972"/>
              <a:gd name="T22" fmla="*/ 949702 w 1032748"/>
              <a:gd name="T23" fmla="*/ 161722 h 742972"/>
              <a:gd name="T24" fmla="*/ 903856 w 1032748"/>
              <a:gd name="T25" fmla="*/ 218827 h 742972"/>
              <a:gd name="T26" fmla="*/ 876348 w 1032748"/>
              <a:gd name="T27" fmla="*/ 228307 h 742972"/>
              <a:gd name="T28" fmla="*/ 821332 w 1032748"/>
              <a:gd name="T29" fmla="*/ 266362 h 742972"/>
              <a:gd name="T30" fmla="*/ 793825 w 1032748"/>
              <a:gd name="T31" fmla="*/ 285412 h 742972"/>
              <a:gd name="T32" fmla="*/ 766317 w 1032748"/>
              <a:gd name="T33" fmla="*/ 294892 h 742972"/>
              <a:gd name="T34" fmla="*/ 757147 w 1032748"/>
              <a:gd name="T35" fmla="*/ 323422 h 742972"/>
              <a:gd name="T36" fmla="*/ 766317 w 1032748"/>
              <a:gd name="T37" fmla="*/ 361477 h 742972"/>
              <a:gd name="T38" fmla="*/ 812162 w 1032748"/>
              <a:gd name="T39" fmla="*/ 409057 h 742972"/>
              <a:gd name="T40" fmla="*/ 867178 w 1032748"/>
              <a:gd name="T41" fmla="*/ 428062 h 742972"/>
              <a:gd name="T42" fmla="*/ 922192 w 1032748"/>
              <a:gd name="T43" fmla="*/ 456592 h 742972"/>
              <a:gd name="T44" fmla="*/ 949702 w 1032748"/>
              <a:gd name="T45" fmla="*/ 475642 h 742972"/>
              <a:gd name="T46" fmla="*/ 968042 w 1032748"/>
              <a:gd name="T47" fmla="*/ 504172 h 742972"/>
              <a:gd name="T48" fmla="*/ 968042 w 1032748"/>
              <a:gd name="T49" fmla="*/ 694402 h 742972"/>
              <a:gd name="T50" fmla="*/ 894687 w 1032748"/>
              <a:gd name="T51" fmla="*/ 722977 h 742972"/>
              <a:gd name="T52" fmla="*/ 500405 w 1032748"/>
              <a:gd name="T53" fmla="*/ 722977 h 742972"/>
              <a:gd name="T54" fmla="*/ 408712 w 1032748"/>
              <a:gd name="T55" fmla="*/ 741982 h 742972"/>
              <a:gd name="T56" fmla="*/ 381204 w 1032748"/>
              <a:gd name="T57" fmla="*/ 732457 h 742972"/>
              <a:gd name="T58" fmla="*/ 326190 w 1032748"/>
              <a:gd name="T59" fmla="*/ 694402 h 742972"/>
              <a:gd name="T60" fmla="*/ 280343 w 1032748"/>
              <a:gd name="T61" fmla="*/ 646867 h 742972"/>
              <a:gd name="T62" fmla="*/ 206986 w 1032748"/>
              <a:gd name="T63" fmla="*/ 561232 h 742972"/>
              <a:gd name="T64" fmla="*/ 179479 w 1032748"/>
              <a:gd name="T65" fmla="*/ 532702 h 742972"/>
              <a:gd name="T66" fmla="*/ 124463 w 1032748"/>
              <a:gd name="T67" fmla="*/ 513697 h 742972"/>
              <a:gd name="T68" fmla="*/ 106124 w 1032748"/>
              <a:gd name="T69" fmla="*/ 485167 h 742972"/>
              <a:gd name="T70" fmla="*/ 115292 w 1032748"/>
              <a:gd name="T71" fmla="*/ 456592 h 742972"/>
              <a:gd name="T72" fmla="*/ 106124 w 1032748"/>
              <a:gd name="T73" fmla="*/ 390007 h 742972"/>
              <a:gd name="T74" fmla="*/ 78614 w 1032748"/>
              <a:gd name="T75" fmla="*/ 361477 h 742972"/>
              <a:gd name="T76" fmla="*/ 23602 w 1032748"/>
              <a:gd name="T77" fmla="*/ 323422 h 742972"/>
              <a:gd name="T78" fmla="*/ 5256 w 1032748"/>
              <a:gd name="T79" fmla="*/ 294892 h 742972"/>
              <a:gd name="T80" fmla="*/ 32769 w 1032748"/>
              <a:gd name="T81" fmla="*/ 161722 h 742972"/>
              <a:gd name="T82" fmla="*/ 60277 w 1032748"/>
              <a:gd name="T83" fmla="*/ 142717 h 742972"/>
              <a:gd name="T84" fmla="*/ 115292 w 1032748"/>
              <a:gd name="T85" fmla="*/ 123667 h 742972"/>
              <a:gd name="T86" fmla="*/ 317020 w 1032748"/>
              <a:gd name="T87" fmla="*/ 133192 h 742972"/>
              <a:gd name="T88" fmla="*/ 344531 w 1032748"/>
              <a:gd name="T89" fmla="*/ 142717 h 742972"/>
              <a:gd name="T90" fmla="*/ 362865 w 1032748"/>
              <a:gd name="T91" fmla="*/ 142717 h 742972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w 1032748"/>
              <a:gd name="T139" fmla="*/ 0 h 742972"/>
              <a:gd name="T140" fmla="*/ 1032748 w 1032748"/>
              <a:gd name="T141" fmla="*/ 742972 h 742972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T138" t="T139" r="T140" b="T141"/>
            <a:pathLst>
              <a:path w="1032748" h="742972">
                <a:moveTo>
                  <a:pt x="376940" y="142897"/>
                </a:moveTo>
                <a:cubicBezTo>
                  <a:pt x="389640" y="138134"/>
                  <a:pt x="360232" y="151251"/>
                  <a:pt x="434090" y="114322"/>
                </a:cubicBezTo>
                <a:cubicBezTo>
                  <a:pt x="443070" y="109832"/>
                  <a:pt x="453825" y="109557"/>
                  <a:pt x="462665" y="104797"/>
                </a:cubicBezTo>
                <a:cubicBezTo>
                  <a:pt x="495266" y="87243"/>
                  <a:pt x="524362" y="63305"/>
                  <a:pt x="557915" y="47647"/>
                </a:cubicBezTo>
                <a:cubicBezTo>
                  <a:pt x="572586" y="40801"/>
                  <a:pt x="589921" y="42382"/>
                  <a:pt x="605540" y="38122"/>
                </a:cubicBezTo>
                <a:lnTo>
                  <a:pt x="691265" y="9547"/>
                </a:lnTo>
                <a:lnTo>
                  <a:pt x="719840" y="22"/>
                </a:lnTo>
                <a:cubicBezTo>
                  <a:pt x="727947" y="698"/>
                  <a:pt x="828385" y="0"/>
                  <a:pt x="862715" y="19072"/>
                </a:cubicBezTo>
                <a:cubicBezTo>
                  <a:pt x="882729" y="30191"/>
                  <a:pt x="900815" y="44472"/>
                  <a:pt x="919865" y="57172"/>
                </a:cubicBezTo>
                <a:lnTo>
                  <a:pt x="948440" y="76222"/>
                </a:lnTo>
                <a:cubicBezTo>
                  <a:pt x="972381" y="148046"/>
                  <a:pt x="940086" y="59514"/>
                  <a:pt x="977015" y="133372"/>
                </a:cubicBezTo>
                <a:cubicBezTo>
                  <a:pt x="981505" y="142352"/>
                  <a:pt x="983365" y="152422"/>
                  <a:pt x="986540" y="161947"/>
                </a:cubicBezTo>
                <a:cubicBezTo>
                  <a:pt x="972483" y="183032"/>
                  <a:pt x="960917" y="204429"/>
                  <a:pt x="938915" y="219097"/>
                </a:cubicBezTo>
                <a:cubicBezTo>
                  <a:pt x="930561" y="224666"/>
                  <a:pt x="919117" y="223746"/>
                  <a:pt x="910340" y="228622"/>
                </a:cubicBezTo>
                <a:cubicBezTo>
                  <a:pt x="890326" y="239741"/>
                  <a:pt x="872240" y="254022"/>
                  <a:pt x="853190" y="266722"/>
                </a:cubicBezTo>
                <a:cubicBezTo>
                  <a:pt x="843665" y="273072"/>
                  <a:pt x="835475" y="282152"/>
                  <a:pt x="824615" y="285772"/>
                </a:cubicBezTo>
                <a:lnTo>
                  <a:pt x="796040" y="295297"/>
                </a:lnTo>
                <a:cubicBezTo>
                  <a:pt x="792865" y="304822"/>
                  <a:pt x="786515" y="313832"/>
                  <a:pt x="786515" y="323872"/>
                </a:cubicBezTo>
                <a:cubicBezTo>
                  <a:pt x="786515" y="336963"/>
                  <a:pt x="790883" y="349940"/>
                  <a:pt x="796040" y="361972"/>
                </a:cubicBezTo>
                <a:cubicBezTo>
                  <a:pt x="805752" y="384633"/>
                  <a:pt x="821253" y="399636"/>
                  <a:pt x="843665" y="409597"/>
                </a:cubicBezTo>
                <a:cubicBezTo>
                  <a:pt x="862015" y="417752"/>
                  <a:pt x="884107" y="417508"/>
                  <a:pt x="900815" y="428647"/>
                </a:cubicBezTo>
                <a:cubicBezTo>
                  <a:pt x="982707" y="483242"/>
                  <a:pt x="879095" y="417787"/>
                  <a:pt x="957965" y="457222"/>
                </a:cubicBezTo>
                <a:cubicBezTo>
                  <a:pt x="968204" y="462342"/>
                  <a:pt x="977015" y="469922"/>
                  <a:pt x="986540" y="476272"/>
                </a:cubicBezTo>
                <a:cubicBezTo>
                  <a:pt x="992890" y="485797"/>
                  <a:pt x="1000470" y="494608"/>
                  <a:pt x="1005590" y="504847"/>
                </a:cubicBezTo>
                <a:cubicBezTo>
                  <a:pt x="1032748" y="559164"/>
                  <a:pt x="1012821" y="661000"/>
                  <a:pt x="1005590" y="695347"/>
                </a:cubicBezTo>
                <a:cubicBezTo>
                  <a:pt x="1001278" y="715831"/>
                  <a:pt x="934878" y="722824"/>
                  <a:pt x="929390" y="723922"/>
                </a:cubicBezTo>
                <a:cubicBezTo>
                  <a:pt x="752402" y="707832"/>
                  <a:pt x="775554" y="705655"/>
                  <a:pt x="519815" y="723922"/>
                </a:cubicBezTo>
                <a:cubicBezTo>
                  <a:pt x="487519" y="726229"/>
                  <a:pt x="424565" y="742972"/>
                  <a:pt x="424565" y="742972"/>
                </a:cubicBezTo>
                <a:cubicBezTo>
                  <a:pt x="415040" y="739797"/>
                  <a:pt x="404767" y="738323"/>
                  <a:pt x="395990" y="733447"/>
                </a:cubicBezTo>
                <a:cubicBezTo>
                  <a:pt x="375976" y="722328"/>
                  <a:pt x="338840" y="695347"/>
                  <a:pt x="338840" y="695347"/>
                </a:cubicBezTo>
                <a:cubicBezTo>
                  <a:pt x="299585" y="636465"/>
                  <a:pt x="343170" y="693904"/>
                  <a:pt x="291215" y="647722"/>
                </a:cubicBezTo>
                <a:cubicBezTo>
                  <a:pt x="172128" y="541867"/>
                  <a:pt x="271888" y="630244"/>
                  <a:pt x="215015" y="561997"/>
                </a:cubicBezTo>
                <a:cubicBezTo>
                  <a:pt x="206391" y="551649"/>
                  <a:pt x="198215" y="539964"/>
                  <a:pt x="186440" y="533422"/>
                </a:cubicBezTo>
                <a:cubicBezTo>
                  <a:pt x="168887" y="523670"/>
                  <a:pt x="129290" y="514372"/>
                  <a:pt x="129290" y="514372"/>
                </a:cubicBezTo>
                <a:cubicBezTo>
                  <a:pt x="122940" y="504847"/>
                  <a:pt x="112122" y="497089"/>
                  <a:pt x="110240" y="485797"/>
                </a:cubicBezTo>
                <a:cubicBezTo>
                  <a:pt x="108589" y="475893"/>
                  <a:pt x="119765" y="467262"/>
                  <a:pt x="119765" y="457222"/>
                </a:cubicBezTo>
                <a:cubicBezTo>
                  <a:pt x="119765" y="434771"/>
                  <a:pt x="118578" y="411392"/>
                  <a:pt x="110240" y="390547"/>
                </a:cubicBezTo>
                <a:cubicBezTo>
                  <a:pt x="105237" y="378040"/>
                  <a:pt x="92298" y="370242"/>
                  <a:pt x="81665" y="361972"/>
                </a:cubicBezTo>
                <a:cubicBezTo>
                  <a:pt x="63593" y="347916"/>
                  <a:pt x="24515" y="323872"/>
                  <a:pt x="24515" y="323872"/>
                </a:cubicBezTo>
                <a:cubicBezTo>
                  <a:pt x="18165" y="314347"/>
                  <a:pt x="6281" y="306716"/>
                  <a:pt x="5465" y="295297"/>
                </a:cubicBezTo>
                <a:cubicBezTo>
                  <a:pt x="2356" y="251767"/>
                  <a:pt x="0" y="195987"/>
                  <a:pt x="34040" y="161947"/>
                </a:cubicBezTo>
                <a:cubicBezTo>
                  <a:pt x="42135" y="153852"/>
                  <a:pt x="52154" y="147546"/>
                  <a:pt x="62615" y="142897"/>
                </a:cubicBezTo>
                <a:cubicBezTo>
                  <a:pt x="80965" y="134742"/>
                  <a:pt x="119765" y="123847"/>
                  <a:pt x="119765" y="123847"/>
                </a:cubicBezTo>
                <a:cubicBezTo>
                  <a:pt x="225202" y="158993"/>
                  <a:pt x="156874" y="144150"/>
                  <a:pt x="329315" y="133372"/>
                </a:cubicBezTo>
                <a:cubicBezTo>
                  <a:pt x="338840" y="136547"/>
                  <a:pt x="347850" y="142897"/>
                  <a:pt x="357890" y="142897"/>
                </a:cubicBezTo>
                <a:cubicBezTo>
                  <a:pt x="367930" y="142897"/>
                  <a:pt x="364240" y="147660"/>
                  <a:pt x="376940" y="142897"/>
                </a:cubicBezTo>
                <a:close/>
              </a:path>
            </a:pathLst>
          </a:custGeom>
          <a:noFill/>
          <a:ln w="22225" algn="ctr">
            <a:solidFill>
              <a:schemeClr val="tx1"/>
            </a:solidFill>
            <a:prstDash val="sysDash"/>
            <a:round/>
            <a:headEnd/>
            <a:tailEnd type="none" w="lg" len="lg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s-MX"/>
          </a:p>
        </p:txBody>
      </p:sp>
      <p:sp>
        <p:nvSpPr>
          <p:cNvPr id="49681" name="3752 Forma libre">
            <a:extLst>
              <a:ext uri="{FF2B5EF4-FFF2-40B4-BE49-F238E27FC236}">
                <a16:creationId xmlns:a16="http://schemas.microsoft.com/office/drawing/2014/main" id="{5959367E-D175-4F08-A87F-77856FD497B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14925" y="2781300"/>
            <a:ext cx="2540000" cy="69850"/>
          </a:xfrm>
          <a:custGeom>
            <a:avLst/>
            <a:gdLst>
              <a:gd name="T0" fmla="*/ 197 w 2540922"/>
              <a:gd name="T1" fmla="*/ 48258 h 70113"/>
              <a:gd name="T2" fmla="*/ 524953 w 2540922"/>
              <a:gd name="T3" fmla="*/ 32170 h 70113"/>
              <a:gd name="T4" fmla="*/ 665513 w 2540922"/>
              <a:gd name="T5" fmla="*/ 24129 h 70113"/>
              <a:gd name="T6" fmla="*/ 824814 w 2540922"/>
              <a:gd name="T7" fmla="*/ 16085 h 70113"/>
              <a:gd name="T8" fmla="*/ 956003 w 2540922"/>
              <a:gd name="T9" fmla="*/ 8042 h 70113"/>
              <a:gd name="T10" fmla="*/ 1180903 w 2540922"/>
              <a:gd name="T11" fmla="*/ 0 h 70113"/>
              <a:gd name="T12" fmla="*/ 1705659 w 2540922"/>
              <a:gd name="T13" fmla="*/ 8042 h 70113"/>
              <a:gd name="T14" fmla="*/ 1986779 w 2540922"/>
              <a:gd name="T15" fmla="*/ 24129 h 70113"/>
              <a:gd name="T16" fmla="*/ 2071113 w 2540922"/>
              <a:gd name="T17" fmla="*/ 24129 h 70113"/>
              <a:gd name="T18" fmla="*/ 2239785 w 2540922"/>
              <a:gd name="T19" fmla="*/ 40216 h 70113"/>
              <a:gd name="T20" fmla="*/ 2296011 w 2540922"/>
              <a:gd name="T21" fmla="*/ 32170 h 70113"/>
              <a:gd name="T22" fmla="*/ 2324120 w 2540922"/>
              <a:gd name="T23" fmla="*/ 40216 h 70113"/>
              <a:gd name="T24" fmla="*/ 2370975 w 2540922"/>
              <a:gd name="T25" fmla="*/ 48258 h 70113"/>
              <a:gd name="T26" fmla="*/ 2492795 w 2540922"/>
              <a:gd name="T27" fmla="*/ 56301 h 70113"/>
              <a:gd name="T28" fmla="*/ 2483423 w 2540922"/>
              <a:gd name="T29" fmla="*/ 40216 h 70113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2540922"/>
              <a:gd name="T46" fmla="*/ 0 h 70113"/>
              <a:gd name="T47" fmla="*/ 2540922 w 2540922"/>
              <a:gd name="T48" fmla="*/ 70113 h 70113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2540922" h="70113">
                <a:moveTo>
                  <a:pt x="197" y="57150"/>
                </a:moveTo>
                <a:cubicBezTo>
                  <a:pt x="209795" y="15230"/>
                  <a:pt x="0" y="54270"/>
                  <a:pt x="533597" y="38100"/>
                </a:cubicBezTo>
                <a:cubicBezTo>
                  <a:pt x="581306" y="36654"/>
                  <a:pt x="628834" y="31552"/>
                  <a:pt x="676472" y="28575"/>
                </a:cubicBezTo>
                <a:lnTo>
                  <a:pt x="838397" y="19050"/>
                </a:lnTo>
                <a:lnTo>
                  <a:pt x="971747" y="9525"/>
                </a:lnTo>
                <a:cubicBezTo>
                  <a:pt x="1047908" y="5517"/>
                  <a:pt x="1124147" y="3175"/>
                  <a:pt x="1200347" y="0"/>
                </a:cubicBezTo>
                <a:lnTo>
                  <a:pt x="1733747" y="9525"/>
                </a:lnTo>
                <a:cubicBezTo>
                  <a:pt x="1952479" y="14993"/>
                  <a:pt x="1894504" y="7743"/>
                  <a:pt x="2019497" y="28575"/>
                </a:cubicBezTo>
                <a:cubicBezTo>
                  <a:pt x="2084254" y="12386"/>
                  <a:pt x="2031217" y="19869"/>
                  <a:pt x="2105222" y="28575"/>
                </a:cubicBezTo>
                <a:cubicBezTo>
                  <a:pt x="2332250" y="55284"/>
                  <a:pt x="2134588" y="23944"/>
                  <a:pt x="2276672" y="47625"/>
                </a:cubicBezTo>
                <a:cubicBezTo>
                  <a:pt x="2295722" y="44450"/>
                  <a:pt x="2314509" y="38100"/>
                  <a:pt x="2333822" y="38100"/>
                </a:cubicBezTo>
                <a:cubicBezTo>
                  <a:pt x="2343862" y="38100"/>
                  <a:pt x="2352657" y="45190"/>
                  <a:pt x="2362397" y="47625"/>
                </a:cubicBezTo>
                <a:cubicBezTo>
                  <a:pt x="2378103" y="51552"/>
                  <a:pt x="2393932" y="55362"/>
                  <a:pt x="2410022" y="57150"/>
                </a:cubicBezTo>
                <a:cubicBezTo>
                  <a:pt x="2451166" y="61722"/>
                  <a:pt x="2492593" y="70113"/>
                  <a:pt x="2533847" y="66675"/>
                </a:cubicBezTo>
                <a:cubicBezTo>
                  <a:pt x="2540922" y="66085"/>
                  <a:pt x="2527497" y="53975"/>
                  <a:pt x="2524322" y="47625"/>
                </a:cubicBezTo>
              </a:path>
            </a:pathLst>
          </a:custGeom>
          <a:noFill/>
          <a:ln w="22225" algn="ctr">
            <a:solidFill>
              <a:schemeClr val="tx1"/>
            </a:solidFill>
            <a:prstDash val="sysDash"/>
            <a:round/>
            <a:headEnd/>
            <a:tailEnd type="none" w="lg" len="lg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s-MX"/>
          </a:p>
        </p:txBody>
      </p:sp>
      <p:sp>
        <p:nvSpPr>
          <p:cNvPr id="49682" name="3753 Forma libre">
            <a:extLst>
              <a:ext uri="{FF2B5EF4-FFF2-40B4-BE49-F238E27FC236}">
                <a16:creationId xmlns:a16="http://schemas.microsoft.com/office/drawing/2014/main" id="{5573DF2B-5923-459C-A5C3-039764F1EE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93113" y="2905125"/>
            <a:ext cx="65087" cy="1876425"/>
          </a:xfrm>
          <a:custGeom>
            <a:avLst/>
            <a:gdLst>
              <a:gd name="T0" fmla="*/ 51328 w 64576"/>
              <a:gd name="T1" fmla="*/ 0 h 1876425"/>
              <a:gd name="T2" fmla="*/ 37745 w 64576"/>
              <a:gd name="T3" fmla="*/ 28575 h 1876425"/>
              <a:gd name="T4" fmla="*/ 37745 w 64576"/>
              <a:gd name="T5" fmla="*/ 542925 h 1876425"/>
              <a:gd name="T6" fmla="*/ 51328 w 64576"/>
              <a:gd name="T7" fmla="*/ 1314450 h 1876425"/>
              <a:gd name="T8" fmla="*/ 64910 w 64576"/>
              <a:gd name="T9" fmla="*/ 1447800 h 1876425"/>
              <a:gd name="T10" fmla="*/ 78490 w 64576"/>
              <a:gd name="T11" fmla="*/ 1600200 h 1876425"/>
              <a:gd name="T12" fmla="*/ 78490 w 64576"/>
              <a:gd name="T13" fmla="*/ 1676400 h 1876425"/>
              <a:gd name="T14" fmla="*/ 92068 w 64576"/>
              <a:gd name="T15" fmla="*/ 1876425 h 1876425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64576"/>
              <a:gd name="T25" fmla="*/ 0 h 1876425"/>
              <a:gd name="T26" fmla="*/ 64576 w 64576"/>
              <a:gd name="T27" fmla="*/ 1876425 h 1876425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64576" h="1876425">
                <a:moveTo>
                  <a:pt x="36001" y="0"/>
                </a:moveTo>
                <a:cubicBezTo>
                  <a:pt x="32826" y="9525"/>
                  <a:pt x="26885" y="18543"/>
                  <a:pt x="26476" y="28575"/>
                </a:cubicBezTo>
                <a:cubicBezTo>
                  <a:pt x="9725" y="438963"/>
                  <a:pt x="0" y="331117"/>
                  <a:pt x="26476" y="542925"/>
                </a:cubicBezTo>
                <a:cubicBezTo>
                  <a:pt x="29651" y="800100"/>
                  <a:pt x="30588" y="1057312"/>
                  <a:pt x="36001" y="1314450"/>
                </a:cubicBezTo>
                <a:cubicBezTo>
                  <a:pt x="36939" y="1359003"/>
                  <a:pt x="42562" y="1403335"/>
                  <a:pt x="45526" y="1447800"/>
                </a:cubicBezTo>
                <a:cubicBezTo>
                  <a:pt x="48912" y="1498586"/>
                  <a:pt x="51876" y="1549400"/>
                  <a:pt x="55051" y="1600200"/>
                </a:cubicBezTo>
                <a:cubicBezTo>
                  <a:pt x="36842" y="1654826"/>
                  <a:pt x="49304" y="1601689"/>
                  <a:pt x="55051" y="1676400"/>
                </a:cubicBezTo>
                <a:cubicBezTo>
                  <a:pt x="60171" y="1742954"/>
                  <a:pt x="64576" y="1876425"/>
                  <a:pt x="64576" y="1876425"/>
                </a:cubicBezTo>
              </a:path>
            </a:pathLst>
          </a:custGeom>
          <a:noFill/>
          <a:ln w="22225" algn="ctr">
            <a:solidFill>
              <a:schemeClr val="tx1"/>
            </a:solidFill>
            <a:prstDash val="sysDash"/>
            <a:round/>
            <a:headEnd/>
            <a:tailEnd type="none" w="lg" len="lg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s-MX"/>
          </a:p>
        </p:txBody>
      </p:sp>
      <p:sp>
        <p:nvSpPr>
          <p:cNvPr id="49683" name="3755 Forma libre">
            <a:extLst>
              <a:ext uri="{FF2B5EF4-FFF2-40B4-BE49-F238E27FC236}">
                <a16:creationId xmlns:a16="http://schemas.microsoft.com/office/drawing/2014/main" id="{E4D6D68C-25F0-4F2D-9864-CB742608DC7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896350" y="5334000"/>
            <a:ext cx="152400" cy="58738"/>
          </a:xfrm>
          <a:custGeom>
            <a:avLst/>
            <a:gdLst>
              <a:gd name="T0" fmla="*/ 0 w 152400"/>
              <a:gd name="T1" fmla="*/ 0 h 58154"/>
              <a:gd name="T2" fmla="*/ 57150 w 152400"/>
              <a:gd name="T3" fmla="*/ 29864 h 58154"/>
              <a:gd name="T4" fmla="*/ 85725 w 152400"/>
              <a:gd name="T5" fmla="*/ 59727 h 58154"/>
              <a:gd name="T6" fmla="*/ 152400 w 152400"/>
              <a:gd name="T7" fmla="*/ 89597 h 58154"/>
              <a:gd name="T8" fmla="*/ 0 60000 65536"/>
              <a:gd name="T9" fmla="*/ 0 60000 65536"/>
              <a:gd name="T10" fmla="*/ 0 60000 65536"/>
              <a:gd name="T11" fmla="*/ 0 60000 65536"/>
              <a:gd name="T12" fmla="*/ 0 w 152400"/>
              <a:gd name="T13" fmla="*/ 0 h 58154"/>
              <a:gd name="T14" fmla="*/ 152400 w 152400"/>
              <a:gd name="T15" fmla="*/ 58154 h 58154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52400" h="58154">
                <a:moveTo>
                  <a:pt x="0" y="0"/>
                </a:moveTo>
                <a:cubicBezTo>
                  <a:pt x="19050" y="6350"/>
                  <a:pt x="40442" y="7911"/>
                  <a:pt x="57150" y="19050"/>
                </a:cubicBezTo>
                <a:cubicBezTo>
                  <a:pt x="66675" y="25400"/>
                  <a:pt x="75264" y="33451"/>
                  <a:pt x="85725" y="38100"/>
                </a:cubicBezTo>
                <a:cubicBezTo>
                  <a:pt x="130847" y="58154"/>
                  <a:pt x="125173" y="57150"/>
                  <a:pt x="152400" y="57150"/>
                </a:cubicBezTo>
              </a:path>
            </a:pathLst>
          </a:custGeom>
          <a:noFill/>
          <a:ln w="22225" algn="ctr">
            <a:solidFill>
              <a:schemeClr val="tx1"/>
            </a:solidFill>
            <a:prstDash val="sysDash"/>
            <a:round/>
            <a:headEnd/>
            <a:tailEnd type="none" w="lg" len="lg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s-MX"/>
          </a:p>
        </p:txBody>
      </p:sp>
      <p:sp>
        <p:nvSpPr>
          <p:cNvPr id="49684" name="3756 Forma libre">
            <a:extLst>
              <a:ext uri="{FF2B5EF4-FFF2-40B4-BE49-F238E27FC236}">
                <a16:creationId xmlns:a16="http://schemas.microsoft.com/office/drawing/2014/main" id="{F792604C-7A4D-4CB8-8236-D25C84B411A5}"/>
              </a:ext>
            </a:extLst>
          </p:cNvPr>
          <p:cNvSpPr>
            <a:spLocks noChangeArrowheads="1"/>
          </p:cNvSpPr>
          <p:nvPr/>
        </p:nvSpPr>
        <p:spPr bwMode="auto">
          <a:xfrm>
            <a:off x="9372600" y="5600700"/>
            <a:ext cx="165100" cy="123825"/>
          </a:xfrm>
          <a:custGeom>
            <a:avLst/>
            <a:gdLst>
              <a:gd name="T0" fmla="*/ 0 w 165735"/>
              <a:gd name="T1" fmla="*/ 0 h 123825"/>
              <a:gd name="T2" fmla="*/ 24042 w 165735"/>
              <a:gd name="T3" fmla="*/ 9525 h 123825"/>
              <a:gd name="T4" fmla="*/ 40069 w 165735"/>
              <a:gd name="T5" fmla="*/ 38100 h 123825"/>
              <a:gd name="T6" fmla="*/ 88153 w 165735"/>
              <a:gd name="T7" fmla="*/ 57150 h 123825"/>
              <a:gd name="T8" fmla="*/ 112193 w 165735"/>
              <a:gd name="T9" fmla="*/ 85725 h 123825"/>
              <a:gd name="T10" fmla="*/ 136238 w 165735"/>
              <a:gd name="T11" fmla="*/ 104775 h 123825"/>
              <a:gd name="T12" fmla="*/ 136238 w 165735"/>
              <a:gd name="T13" fmla="*/ 123825 h 12382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65735"/>
              <a:gd name="T22" fmla="*/ 0 h 123825"/>
              <a:gd name="T23" fmla="*/ 165735 w 165735"/>
              <a:gd name="T24" fmla="*/ 123825 h 123825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65735" h="123825">
                <a:moveTo>
                  <a:pt x="0" y="0"/>
                </a:moveTo>
                <a:cubicBezTo>
                  <a:pt x="9525" y="3175"/>
                  <a:pt x="20735" y="3253"/>
                  <a:pt x="28575" y="9525"/>
                </a:cubicBezTo>
                <a:cubicBezTo>
                  <a:pt x="37514" y="16676"/>
                  <a:pt x="37917" y="32033"/>
                  <a:pt x="47625" y="38100"/>
                </a:cubicBezTo>
                <a:cubicBezTo>
                  <a:pt x="64653" y="48743"/>
                  <a:pt x="104775" y="57150"/>
                  <a:pt x="104775" y="57150"/>
                </a:cubicBezTo>
                <a:cubicBezTo>
                  <a:pt x="114300" y="66675"/>
                  <a:pt x="123002" y="77101"/>
                  <a:pt x="133350" y="85725"/>
                </a:cubicBezTo>
                <a:cubicBezTo>
                  <a:pt x="142144" y="93054"/>
                  <a:pt x="155056" y="95617"/>
                  <a:pt x="161925" y="104775"/>
                </a:cubicBezTo>
                <a:cubicBezTo>
                  <a:pt x="165735" y="109855"/>
                  <a:pt x="161925" y="117475"/>
                  <a:pt x="161925" y="123825"/>
                </a:cubicBezTo>
              </a:path>
            </a:pathLst>
          </a:custGeom>
          <a:noFill/>
          <a:ln w="22225" algn="ctr">
            <a:solidFill>
              <a:schemeClr val="tx1"/>
            </a:solidFill>
            <a:prstDash val="sysDash"/>
            <a:round/>
            <a:headEnd/>
            <a:tailEnd type="none" w="lg" len="lg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s-MX"/>
          </a:p>
        </p:txBody>
      </p:sp>
      <p:sp>
        <p:nvSpPr>
          <p:cNvPr id="49685" name="3757 Forma libre">
            <a:extLst>
              <a:ext uri="{FF2B5EF4-FFF2-40B4-BE49-F238E27FC236}">
                <a16:creationId xmlns:a16="http://schemas.microsoft.com/office/drawing/2014/main" id="{7F3F2D81-38E2-4CE9-AE4B-A7B86EA5365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77025" y="3924300"/>
            <a:ext cx="1085850" cy="666750"/>
          </a:xfrm>
          <a:custGeom>
            <a:avLst/>
            <a:gdLst>
              <a:gd name="T0" fmla="*/ 85725 w 1085850"/>
              <a:gd name="T1" fmla="*/ 200025 h 666750"/>
              <a:gd name="T2" fmla="*/ 190500 w 1085850"/>
              <a:gd name="T3" fmla="*/ 190500 h 666750"/>
              <a:gd name="T4" fmla="*/ 247650 w 1085850"/>
              <a:gd name="T5" fmla="*/ 161925 h 666750"/>
              <a:gd name="T6" fmla="*/ 238125 w 1085850"/>
              <a:gd name="T7" fmla="*/ 95250 h 666750"/>
              <a:gd name="T8" fmla="*/ 257175 w 1085850"/>
              <a:gd name="T9" fmla="*/ 0 h 666750"/>
              <a:gd name="T10" fmla="*/ 400050 w 1085850"/>
              <a:gd name="T11" fmla="*/ 9525 h 666750"/>
              <a:gd name="T12" fmla="*/ 447675 w 1085850"/>
              <a:gd name="T13" fmla="*/ 57150 h 666750"/>
              <a:gd name="T14" fmla="*/ 457200 w 1085850"/>
              <a:gd name="T15" fmla="*/ 85725 h 666750"/>
              <a:gd name="T16" fmla="*/ 485775 w 1085850"/>
              <a:gd name="T17" fmla="*/ 95250 h 666750"/>
              <a:gd name="T18" fmla="*/ 838200 w 1085850"/>
              <a:gd name="T19" fmla="*/ 85725 h 666750"/>
              <a:gd name="T20" fmla="*/ 866775 w 1085850"/>
              <a:gd name="T21" fmla="*/ 95250 h 666750"/>
              <a:gd name="T22" fmla="*/ 895350 w 1085850"/>
              <a:gd name="T23" fmla="*/ 171450 h 666750"/>
              <a:gd name="T24" fmla="*/ 914400 w 1085850"/>
              <a:gd name="T25" fmla="*/ 228600 h 666750"/>
              <a:gd name="T26" fmla="*/ 933450 w 1085850"/>
              <a:gd name="T27" fmla="*/ 285750 h 666750"/>
              <a:gd name="T28" fmla="*/ 942975 w 1085850"/>
              <a:gd name="T29" fmla="*/ 314325 h 666750"/>
              <a:gd name="T30" fmla="*/ 962025 w 1085850"/>
              <a:gd name="T31" fmla="*/ 342900 h 666750"/>
              <a:gd name="T32" fmla="*/ 981075 w 1085850"/>
              <a:gd name="T33" fmla="*/ 400050 h 666750"/>
              <a:gd name="T34" fmla="*/ 990600 w 1085850"/>
              <a:gd name="T35" fmla="*/ 428625 h 666750"/>
              <a:gd name="T36" fmla="*/ 1009650 w 1085850"/>
              <a:gd name="T37" fmla="*/ 457200 h 666750"/>
              <a:gd name="T38" fmla="*/ 1019175 w 1085850"/>
              <a:gd name="T39" fmla="*/ 485775 h 666750"/>
              <a:gd name="T40" fmla="*/ 1028700 w 1085850"/>
              <a:gd name="T41" fmla="*/ 523875 h 666750"/>
              <a:gd name="T42" fmla="*/ 1057275 w 1085850"/>
              <a:gd name="T43" fmla="*/ 542925 h 666750"/>
              <a:gd name="T44" fmla="*/ 1085850 w 1085850"/>
              <a:gd name="T45" fmla="*/ 600075 h 666750"/>
              <a:gd name="T46" fmla="*/ 1047750 w 1085850"/>
              <a:gd name="T47" fmla="*/ 647700 h 666750"/>
              <a:gd name="T48" fmla="*/ 866775 w 1085850"/>
              <a:gd name="T49" fmla="*/ 666750 h 666750"/>
              <a:gd name="T50" fmla="*/ 742950 w 1085850"/>
              <a:gd name="T51" fmla="*/ 657225 h 666750"/>
              <a:gd name="T52" fmla="*/ 704850 w 1085850"/>
              <a:gd name="T53" fmla="*/ 647700 h 666750"/>
              <a:gd name="T54" fmla="*/ 400050 w 1085850"/>
              <a:gd name="T55" fmla="*/ 657225 h 666750"/>
              <a:gd name="T56" fmla="*/ 276225 w 1085850"/>
              <a:gd name="T57" fmla="*/ 666750 h 666750"/>
              <a:gd name="T58" fmla="*/ 228600 w 1085850"/>
              <a:gd name="T59" fmla="*/ 657225 h 666750"/>
              <a:gd name="T60" fmla="*/ 152400 w 1085850"/>
              <a:gd name="T61" fmla="*/ 647700 h 666750"/>
              <a:gd name="T62" fmla="*/ 114300 w 1085850"/>
              <a:gd name="T63" fmla="*/ 657225 h 666750"/>
              <a:gd name="T64" fmla="*/ 38100 w 1085850"/>
              <a:gd name="T65" fmla="*/ 638175 h 666750"/>
              <a:gd name="T66" fmla="*/ 9525 w 1085850"/>
              <a:gd name="T67" fmla="*/ 619125 h 666750"/>
              <a:gd name="T68" fmla="*/ 0 w 1085850"/>
              <a:gd name="T69" fmla="*/ 581025 h 666750"/>
              <a:gd name="T70" fmla="*/ 47625 w 1085850"/>
              <a:gd name="T71" fmla="*/ 495300 h 666750"/>
              <a:gd name="T72" fmla="*/ 95250 w 1085850"/>
              <a:gd name="T73" fmla="*/ 447675 h 666750"/>
              <a:gd name="T74" fmla="*/ 95250 w 1085850"/>
              <a:gd name="T75" fmla="*/ 390525 h 666750"/>
              <a:gd name="T76" fmla="*/ 85725 w 1085850"/>
              <a:gd name="T77" fmla="*/ 276225 h 666750"/>
              <a:gd name="T78" fmla="*/ 66675 w 1085850"/>
              <a:gd name="T79" fmla="*/ 219075 h 666750"/>
              <a:gd name="T80" fmla="*/ 85725 w 1085850"/>
              <a:gd name="T81" fmla="*/ 200025 h 666750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1085850"/>
              <a:gd name="T124" fmla="*/ 0 h 666750"/>
              <a:gd name="T125" fmla="*/ 1085850 w 1085850"/>
              <a:gd name="T126" fmla="*/ 666750 h 666750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1085850" h="666750">
                <a:moveTo>
                  <a:pt x="85725" y="200025"/>
                </a:moveTo>
                <a:cubicBezTo>
                  <a:pt x="106362" y="195263"/>
                  <a:pt x="85100" y="181717"/>
                  <a:pt x="190500" y="190500"/>
                </a:cubicBezTo>
                <a:cubicBezTo>
                  <a:pt x="208027" y="191961"/>
                  <a:pt x="235700" y="169891"/>
                  <a:pt x="247650" y="161925"/>
                </a:cubicBezTo>
                <a:cubicBezTo>
                  <a:pt x="244475" y="139700"/>
                  <a:pt x="238125" y="117701"/>
                  <a:pt x="238125" y="95250"/>
                </a:cubicBezTo>
                <a:cubicBezTo>
                  <a:pt x="238125" y="51470"/>
                  <a:pt x="245445" y="35189"/>
                  <a:pt x="257175" y="0"/>
                </a:cubicBezTo>
                <a:cubicBezTo>
                  <a:pt x="304800" y="3175"/>
                  <a:pt x="352969" y="1678"/>
                  <a:pt x="400050" y="9525"/>
                </a:cubicBezTo>
                <a:cubicBezTo>
                  <a:pt x="420832" y="12989"/>
                  <a:pt x="439593" y="40986"/>
                  <a:pt x="447675" y="57150"/>
                </a:cubicBezTo>
                <a:cubicBezTo>
                  <a:pt x="452165" y="66130"/>
                  <a:pt x="450100" y="78625"/>
                  <a:pt x="457200" y="85725"/>
                </a:cubicBezTo>
                <a:cubicBezTo>
                  <a:pt x="464300" y="92825"/>
                  <a:pt x="476250" y="92075"/>
                  <a:pt x="485775" y="95250"/>
                </a:cubicBezTo>
                <a:cubicBezTo>
                  <a:pt x="723674" y="70208"/>
                  <a:pt x="606185" y="72835"/>
                  <a:pt x="838200" y="85725"/>
                </a:cubicBezTo>
                <a:cubicBezTo>
                  <a:pt x="847725" y="88900"/>
                  <a:pt x="858935" y="88978"/>
                  <a:pt x="866775" y="95250"/>
                </a:cubicBezTo>
                <a:cubicBezTo>
                  <a:pt x="891832" y="115295"/>
                  <a:pt x="887785" y="143712"/>
                  <a:pt x="895350" y="171450"/>
                </a:cubicBezTo>
                <a:cubicBezTo>
                  <a:pt x="900634" y="190823"/>
                  <a:pt x="908050" y="209550"/>
                  <a:pt x="914400" y="228600"/>
                </a:cubicBezTo>
                <a:lnTo>
                  <a:pt x="933450" y="285750"/>
                </a:lnTo>
                <a:cubicBezTo>
                  <a:pt x="936625" y="295275"/>
                  <a:pt x="937406" y="305971"/>
                  <a:pt x="942975" y="314325"/>
                </a:cubicBezTo>
                <a:cubicBezTo>
                  <a:pt x="949325" y="323850"/>
                  <a:pt x="957376" y="332439"/>
                  <a:pt x="962025" y="342900"/>
                </a:cubicBezTo>
                <a:cubicBezTo>
                  <a:pt x="970180" y="361250"/>
                  <a:pt x="974725" y="381000"/>
                  <a:pt x="981075" y="400050"/>
                </a:cubicBezTo>
                <a:cubicBezTo>
                  <a:pt x="984250" y="409575"/>
                  <a:pt x="985031" y="420271"/>
                  <a:pt x="990600" y="428625"/>
                </a:cubicBezTo>
                <a:cubicBezTo>
                  <a:pt x="996950" y="438150"/>
                  <a:pt x="1004530" y="446961"/>
                  <a:pt x="1009650" y="457200"/>
                </a:cubicBezTo>
                <a:cubicBezTo>
                  <a:pt x="1014140" y="466180"/>
                  <a:pt x="1016417" y="476121"/>
                  <a:pt x="1019175" y="485775"/>
                </a:cubicBezTo>
                <a:cubicBezTo>
                  <a:pt x="1022771" y="498362"/>
                  <a:pt x="1021438" y="512983"/>
                  <a:pt x="1028700" y="523875"/>
                </a:cubicBezTo>
                <a:cubicBezTo>
                  <a:pt x="1035050" y="533400"/>
                  <a:pt x="1047750" y="536575"/>
                  <a:pt x="1057275" y="542925"/>
                </a:cubicBezTo>
                <a:cubicBezTo>
                  <a:pt x="1066907" y="557372"/>
                  <a:pt x="1085850" y="580357"/>
                  <a:pt x="1085850" y="600075"/>
                </a:cubicBezTo>
                <a:cubicBezTo>
                  <a:pt x="1085850" y="623166"/>
                  <a:pt x="1069691" y="641716"/>
                  <a:pt x="1047750" y="647700"/>
                </a:cubicBezTo>
                <a:cubicBezTo>
                  <a:pt x="1026938" y="653376"/>
                  <a:pt x="873487" y="666140"/>
                  <a:pt x="866775" y="666750"/>
                </a:cubicBezTo>
                <a:cubicBezTo>
                  <a:pt x="825500" y="663575"/>
                  <a:pt x="784063" y="662062"/>
                  <a:pt x="742950" y="657225"/>
                </a:cubicBezTo>
                <a:cubicBezTo>
                  <a:pt x="729949" y="655695"/>
                  <a:pt x="717941" y="647700"/>
                  <a:pt x="704850" y="647700"/>
                </a:cubicBezTo>
                <a:cubicBezTo>
                  <a:pt x="603200" y="647700"/>
                  <a:pt x="501650" y="654050"/>
                  <a:pt x="400050" y="657225"/>
                </a:cubicBezTo>
                <a:cubicBezTo>
                  <a:pt x="358775" y="660400"/>
                  <a:pt x="317622" y="666750"/>
                  <a:pt x="276225" y="666750"/>
                </a:cubicBezTo>
                <a:cubicBezTo>
                  <a:pt x="260036" y="666750"/>
                  <a:pt x="244601" y="659687"/>
                  <a:pt x="228600" y="657225"/>
                </a:cubicBezTo>
                <a:cubicBezTo>
                  <a:pt x="203300" y="653333"/>
                  <a:pt x="177800" y="650875"/>
                  <a:pt x="152400" y="647700"/>
                </a:cubicBezTo>
                <a:cubicBezTo>
                  <a:pt x="139700" y="650875"/>
                  <a:pt x="127391" y="657225"/>
                  <a:pt x="114300" y="657225"/>
                </a:cubicBezTo>
                <a:cubicBezTo>
                  <a:pt x="103431" y="657225"/>
                  <a:pt x="53132" y="645691"/>
                  <a:pt x="38100" y="638175"/>
                </a:cubicBezTo>
                <a:cubicBezTo>
                  <a:pt x="27861" y="633055"/>
                  <a:pt x="19050" y="625475"/>
                  <a:pt x="9525" y="619125"/>
                </a:cubicBezTo>
                <a:cubicBezTo>
                  <a:pt x="6350" y="606425"/>
                  <a:pt x="0" y="594116"/>
                  <a:pt x="0" y="581025"/>
                </a:cubicBezTo>
                <a:cubicBezTo>
                  <a:pt x="0" y="555877"/>
                  <a:pt x="42186" y="503458"/>
                  <a:pt x="47625" y="495300"/>
                </a:cubicBezTo>
                <a:cubicBezTo>
                  <a:pt x="73025" y="457200"/>
                  <a:pt x="57150" y="473075"/>
                  <a:pt x="95250" y="447675"/>
                </a:cubicBezTo>
                <a:cubicBezTo>
                  <a:pt x="113393" y="393246"/>
                  <a:pt x="102507" y="444954"/>
                  <a:pt x="95250" y="390525"/>
                </a:cubicBezTo>
                <a:cubicBezTo>
                  <a:pt x="90197" y="352628"/>
                  <a:pt x="92010" y="313937"/>
                  <a:pt x="85725" y="276225"/>
                </a:cubicBezTo>
                <a:cubicBezTo>
                  <a:pt x="82424" y="256418"/>
                  <a:pt x="66675" y="219075"/>
                  <a:pt x="66675" y="219075"/>
                </a:cubicBezTo>
                <a:cubicBezTo>
                  <a:pt x="77204" y="187488"/>
                  <a:pt x="65088" y="204787"/>
                  <a:pt x="85725" y="200025"/>
                </a:cubicBezTo>
                <a:close/>
              </a:path>
            </a:pathLst>
          </a:custGeom>
          <a:noFill/>
          <a:ln w="22225" algn="ctr">
            <a:solidFill>
              <a:schemeClr val="tx1"/>
            </a:solidFill>
            <a:prstDash val="sysDash"/>
            <a:round/>
            <a:headEnd/>
            <a:tailEnd type="none" w="lg" len="lg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s-MX"/>
          </a:p>
        </p:txBody>
      </p:sp>
      <p:sp>
        <p:nvSpPr>
          <p:cNvPr id="49686" name="3758 Forma libre">
            <a:extLst>
              <a:ext uri="{FF2B5EF4-FFF2-40B4-BE49-F238E27FC236}">
                <a16:creationId xmlns:a16="http://schemas.microsoft.com/office/drawing/2014/main" id="{B88A0525-F47C-4A14-8683-3B9BD9A71C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91100" y="5086350"/>
            <a:ext cx="1066800" cy="57150"/>
          </a:xfrm>
          <a:custGeom>
            <a:avLst/>
            <a:gdLst>
              <a:gd name="T0" fmla="*/ 0 w 1066800"/>
              <a:gd name="T1" fmla="*/ 0 h 57150"/>
              <a:gd name="T2" fmla="*/ 142875 w 1066800"/>
              <a:gd name="T3" fmla="*/ 9525 h 57150"/>
              <a:gd name="T4" fmla="*/ 352425 w 1066800"/>
              <a:gd name="T5" fmla="*/ 28575 h 57150"/>
              <a:gd name="T6" fmla="*/ 685800 w 1066800"/>
              <a:gd name="T7" fmla="*/ 19050 h 57150"/>
              <a:gd name="T8" fmla="*/ 800100 w 1066800"/>
              <a:gd name="T9" fmla="*/ 28575 h 57150"/>
              <a:gd name="T10" fmla="*/ 981075 w 1066800"/>
              <a:gd name="T11" fmla="*/ 38100 h 57150"/>
              <a:gd name="T12" fmla="*/ 1066800 w 1066800"/>
              <a:gd name="T13" fmla="*/ 57150 h 5715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066800"/>
              <a:gd name="T22" fmla="*/ 0 h 57150"/>
              <a:gd name="T23" fmla="*/ 1066800 w 1066800"/>
              <a:gd name="T24" fmla="*/ 57150 h 5715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066800" h="57150">
                <a:moveTo>
                  <a:pt x="0" y="0"/>
                </a:moveTo>
                <a:lnTo>
                  <a:pt x="142875" y="9525"/>
                </a:lnTo>
                <a:cubicBezTo>
                  <a:pt x="236795" y="16482"/>
                  <a:pt x="262680" y="19601"/>
                  <a:pt x="352425" y="28575"/>
                </a:cubicBezTo>
                <a:cubicBezTo>
                  <a:pt x="463550" y="25400"/>
                  <a:pt x="574630" y="19050"/>
                  <a:pt x="685800" y="19050"/>
                </a:cubicBezTo>
                <a:cubicBezTo>
                  <a:pt x="724032" y="19050"/>
                  <a:pt x="761947" y="26114"/>
                  <a:pt x="800100" y="28575"/>
                </a:cubicBezTo>
                <a:cubicBezTo>
                  <a:pt x="860383" y="32464"/>
                  <a:pt x="920750" y="34925"/>
                  <a:pt x="981075" y="38100"/>
                </a:cubicBezTo>
                <a:cubicBezTo>
                  <a:pt x="1061730" y="48182"/>
                  <a:pt x="1039175" y="29525"/>
                  <a:pt x="1066800" y="57150"/>
                </a:cubicBezTo>
              </a:path>
            </a:pathLst>
          </a:custGeom>
          <a:noFill/>
          <a:ln w="22225" algn="ctr">
            <a:solidFill>
              <a:schemeClr val="tx1"/>
            </a:solidFill>
            <a:prstDash val="sysDash"/>
            <a:round/>
            <a:headEnd/>
            <a:tailEnd type="none" w="lg" len="lg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s-MX"/>
          </a:p>
        </p:txBody>
      </p:sp>
      <p:sp>
        <p:nvSpPr>
          <p:cNvPr id="49687" name="3759 Forma libre">
            <a:extLst>
              <a:ext uri="{FF2B5EF4-FFF2-40B4-BE49-F238E27FC236}">
                <a16:creationId xmlns:a16="http://schemas.microsoft.com/office/drawing/2014/main" id="{E8C6A1B9-A6B7-4715-A0B4-C1963196B38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24613" y="5121275"/>
            <a:ext cx="404812" cy="22225"/>
          </a:xfrm>
          <a:custGeom>
            <a:avLst/>
            <a:gdLst>
              <a:gd name="T0" fmla="*/ 73207 w 404560"/>
              <a:gd name="T1" fmla="*/ 13854 h 22465"/>
              <a:gd name="T2" fmla="*/ 376874 w 404560"/>
              <a:gd name="T3" fmla="*/ 13854 h 22465"/>
              <a:gd name="T4" fmla="*/ 416057 w 404560"/>
              <a:gd name="T5" fmla="*/ 7980 h 22465"/>
              <a:gd name="T6" fmla="*/ 0 60000 65536"/>
              <a:gd name="T7" fmla="*/ 0 60000 65536"/>
              <a:gd name="T8" fmla="*/ 0 60000 65536"/>
              <a:gd name="T9" fmla="*/ 0 w 404560"/>
              <a:gd name="T10" fmla="*/ 0 h 22465"/>
              <a:gd name="T11" fmla="*/ 404560 w 404560"/>
              <a:gd name="T12" fmla="*/ 22465 h 22465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404560" h="22465">
                <a:moveTo>
                  <a:pt x="71185" y="22465"/>
                </a:moveTo>
                <a:cubicBezTo>
                  <a:pt x="363225" y="0"/>
                  <a:pt x="0" y="22465"/>
                  <a:pt x="366460" y="22465"/>
                </a:cubicBezTo>
                <a:cubicBezTo>
                  <a:pt x="379551" y="22465"/>
                  <a:pt x="404560" y="12940"/>
                  <a:pt x="404560" y="12940"/>
                </a:cubicBezTo>
              </a:path>
            </a:pathLst>
          </a:custGeom>
          <a:noFill/>
          <a:ln w="22225" algn="ctr">
            <a:solidFill>
              <a:schemeClr val="tx1"/>
            </a:solidFill>
            <a:prstDash val="sysDash"/>
            <a:round/>
            <a:headEnd/>
            <a:tailEnd type="none" w="lg" len="lg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s-MX"/>
          </a:p>
        </p:txBody>
      </p:sp>
      <p:sp>
        <p:nvSpPr>
          <p:cNvPr id="49688" name="3760 Forma libre">
            <a:extLst>
              <a:ext uri="{FF2B5EF4-FFF2-40B4-BE49-F238E27FC236}">
                <a16:creationId xmlns:a16="http://schemas.microsoft.com/office/drawing/2014/main" id="{D3B9ED31-1E6D-418F-9EC3-89E7D9EF4B3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24825" y="5133975"/>
            <a:ext cx="133350" cy="0"/>
          </a:xfrm>
          <a:custGeom>
            <a:avLst/>
            <a:gdLst>
              <a:gd name="T0" fmla="*/ 0 w 133350"/>
              <a:gd name="T1" fmla="*/ 133350 w 133350"/>
              <a:gd name="T2" fmla="*/ 0 60000 65536"/>
              <a:gd name="T3" fmla="*/ 0 60000 65536"/>
              <a:gd name="T4" fmla="*/ 0 w 133350"/>
              <a:gd name="T5" fmla="*/ 133350 w 133350"/>
            </a:gdLst>
            <a:ahLst/>
            <a:cxnLst>
              <a:cxn ang="T2">
                <a:pos x="T0" y="0"/>
              </a:cxn>
              <a:cxn ang="T3">
                <a:pos x="T1" y="0"/>
              </a:cxn>
            </a:cxnLst>
            <a:rect l="T4" t="0" r="T5" b="0"/>
            <a:pathLst>
              <a:path w="133350">
                <a:moveTo>
                  <a:pt x="0" y="0"/>
                </a:moveTo>
                <a:lnTo>
                  <a:pt x="133350" y="0"/>
                </a:lnTo>
              </a:path>
            </a:pathLst>
          </a:custGeom>
          <a:solidFill>
            <a:schemeClr val="accent1"/>
          </a:solidFill>
          <a:ln w="22225" algn="ctr">
            <a:solidFill>
              <a:schemeClr val="tx1"/>
            </a:solidFill>
            <a:prstDash val="sysDash"/>
            <a:round/>
            <a:headEnd/>
            <a:tailEnd type="none" w="lg" len="lg"/>
          </a:ln>
        </p:spPr>
        <p:txBody>
          <a:bodyPr/>
          <a:lstStyle/>
          <a:p>
            <a:endParaRPr lang="es-MX"/>
          </a:p>
        </p:txBody>
      </p:sp>
      <p:sp>
        <p:nvSpPr>
          <p:cNvPr id="49689" name="3761 Forma libre">
            <a:extLst>
              <a:ext uri="{FF2B5EF4-FFF2-40B4-BE49-F238E27FC236}">
                <a16:creationId xmlns:a16="http://schemas.microsoft.com/office/drawing/2014/main" id="{2AC03D36-F04C-4261-BF4A-10198ED251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19775" y="6562725"/>
            <a:ext cx="3756025" cy="85725"/>
          </a:xfrm>
          <a:custGeom>
            <a:avLst/>
            <a:gdLst>
              <a:gd name="T0" fmla="*/ 0 w 3756019"/>
              <a:gd name="T1" fmla="*/ 85725 h 85725"/>
              <a:gd name="T2" fmla="*/ 28575 w 3756019"/>
              <a:gd name="T3" fmla="*/ 76200 h 85725"/>
              <a:gd name="T4" fmla="*/ 276243 w 3756019"/>
              <a:gd name="T5" fmla="*/ 76200 h 85725"/>
              <a:gd name="T6" fmla="*/ 562020 w 3756019"/>
              <a:gd name="T7" fmla="*/ 66675 h 85725"/>
              <a:gd name="T8" fmla="*/ 838263 w 3756019"/>
              <a:gd name="T9" fmla="*/ 47625 h 85725"/>
              <a:gd name="T10" fmla="*/ 1219291 w 3756019"/>
              <a:gd name="T11" fmla="*/ 28575 h 85725"/>
              <a:gd name="T12" fmla="*/ 1476484 w 3756019"/>
              <a:gd name="T13" fmla="*/ 19050 h 85725"/>
              <a:gd name="T14" fmla="*/ 1886104 w 3756019"/>
              <a:gd name="T15" fmla="*/ 0 h 85725"/>
              <a:gd name="T16" fmla="*/ 2295705 w 3756019"/>
              <a:gd name="T17" fmla="*/ 9525 h 85725"/>
              <a:gd name="T18" fmla="*/ 2467155 w 3756019"/>
              <a:gd name="T19" fmla="*/ 19050 h 85725"/>
              <a:gd name="T20" fmla="*/ 2686231 w 3756019"/>
              <a:gd name="T21" fmla="*/ 28575 h 85725"/>
              <a:gd name="T22" fmla="*/ 3429243 w 3756019"/>
              <a:gd name="T23" fmla="*/ 19050 h 85725"/>
              <a:gd name="T24" fmla="*/ 3591195 w 3756019"/>
              <a:gd name="T25" fmla="*/ 28575 h 85725"/>
              <a:gd name="T26" fmla="*/ 3753121 w 3756019"/>
              <a:gd name="T27" fmla="*/ 19050 h 85725"/>
              <a:gd name="T28" fmla="*/ 3743595 w 3756019"/>
              <a:gd name="T29" fmla="*/ 19050 h 85725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3756019"/>
              <a:gd name="T46" fmla="*/ 0 h 85725"/>
              <a:gd name="T47" fmla="*/ 3756019 w 3756019"/>
              <a:gd name="T48" fmla="*/ 85725 h 85725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3756019" h="85725">
                <a:moveTo>
                  <a:pt x="0" y="85725"/>
                </a:moveTo>
                <a:cubicBezTo>
                  <a:pt x="9525" y="82550"/>
                  <a:pt x="18697" y="77996"/>
                  <a:pt x="28575" y="76200"/>
                </a:cubicBezTo>
                <a:cubicBezTo>
                  <a:pt x="129737" y="57807"/>
                  <a:pt x="150400" y="69210"/>
                  <a:pt x="276225" y="76200"/>
                </a:cubicBezTo>
                <a:lnTo>
                  <a:pt x="561975" y="66675"/>
                </a:lnTo>
                <a:cubicBezTo>
                  <a:pt x="844921" y="54886"/>
                  <a:pt x="629563" y="62528"/>
                  <a:pt x="838200" y="47625"/>
                </a:cubicBezTo>
                <a:cubicBezTo>
                  <a:pt x="956528" y="39173"/>
                  <a:pt x="1103690" y="33195"/>
                  <a:pt x="1219200" y="28575"/>
                </a:cubicBezTo>
                <a:lnTo>
                  <a:pt x="1476375" y="19050"/>
                </a:lnTo>
                <a:lnTo>
                  <a:pt x="1885950" y="0"/>
                </a:lnTo>
                <a:lnTo>
                  <a:pt x="2295525" y="9525"/>
                </a:lnTo>
                <a:cubicBezTo>
                  <a:pt x="2352732" y="11401"/>
                  <a:pt x="2409805" y="16261"/>
                  <a:pt x="2466975" y="19050"/>
                </a:cubicBezTo>
                <a:lnTo>
                  <a:pt x="2686050" y="28575"/>
                </a:lnTo>
                <a:lnTo>
                  <a:pt x="3429000" y="19050"/>
                </a:lnTo>
                <a:cubicBezTo>
                  <a:pt x="3483068" y="19050"/>
                  <a:pt x="3536857" y="28575"/>
                  <a:pt x="3590925" y="28575"/>
                </a:cubicBezTo>
                <a:cubicBezTo>
                  <a:pt x="3644993" y="28575"/>
                  <a:pt x="3698887" y="22423"/>
                  <a:pt x="3752850" y="19050"/>
                </a:cubicBezTo>
                <a:cubicBezTo>
                  <a:pt x="3756019" y="18852"/>
                  <a:pt x="3746500" y="19050"/>
                  <a:pt x="3743325" y="19050"/>
                </a:cubicBezTo>
              </a:path>
            </a:pathLst>
          </a:custGeom>
          <a:noFill/>
          <a:ln w="22225" algn="ctr">
            <a:solidFill>
              <a:schemeClr val="tx1"/>
            </a:solidFill>
            <a:prstDash val="sysDash"/>
            <a:round/>
            <a:headEnd/>
            <a:tailEnd type="none" w="lg" len="lg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s-MX"/>
          </a:p>
        </p:txBody>
      </p:sp>
      <p:sp>
        <p:nvSpPr>
          <p:cNvPr id="49690" name="3762 Forma libre">
            <a:extLst>
              <a:ext uri="{FF2B5EF4-FFF2-40B4-BE49-F238E27FC236}">
                <a16:creationId xmlns:a16="http://schemas.microsoft.com/office/drawing/2014/main" id="{8037D87A-87AF-4A33-8DB2-04ACC9413F7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837613" y="3381375"/>
            <a:ext cx="512762" cy="381000"/>
          </a:xfrm>
          <a:custGeom>
            <a:avLst/>
            <a:gdLst>
              <a:gd name="T0" fmla="*/ 169495 w 512371"/>
              <a:gd name="T1" fmla="*/ 19050 h 381000"/>
              <a:gd name="T2" fmla="*/ 110350 w 512371"/>
              <a:gd name="T3" fmla="*/ 38100 h 381000"/>
              <a:gd name="T4" fmla="*/ 21621 w 512371"/>
              <a:gd name="T5" fmla="*/ 57150 h 381000"/>
              <a:gd name="T6" fmla="*/ 1896 w 512371"/>
              <a:gd name="T7" fmla="*/ 85725 h 381000"/>
              <a:gd name="T8" fmla="*/ 11781 w 512371"/>
              <a:gd name="T9" fmla="*/ 123825 h 381000"/>
              <a:gd name="T10" fmla="*/ 21621 w 512371"/>
              <a:gd name="T11" fmla="*/ 180975 h 381000"/>
              <a:gd name="T12" fmla="*/ 51205 w 512371"/>
              <a:gd name="T13" fmla="*/ 371475 h 381000"/>
              <a:gd name="T14" fmla="*/ 80778 w 512371"/>
              <a:gd name="T15" fmla="*/ 381000 h 381000"/>
              <a:gd name="T16" fmla="*/ 268071 w 512371"/>
              <a:gd name="T17" fmla="*/ 371475 h 381000"/>
              <a:gd name="T18" fmla="*/ 297648 w 512371"/>
              <a:gd name="T19" fmla="*/ 381000 h 381000"/>
              <a:gd name="T20" fmla="*/ 475083 w 512371"/>
              <a:gd name="T21" fmla="*/ 361950 h 381000"/>
              <a:gd name="T22" fmla="*/ 494797 w 512371"/>
              <a:gd name="T23" fmla="*/ 333375 h 381000"/>
              <a:gd name="T24" fmla="*/ 524372 w 512371"/>
              <a:gd name="T25" fmla="*/ 314325 h 381000"/>
              <a:gd name="T26" fmla="*/ 514513 w 512371"/>
              <a:gd name="T27" fmla="*/ 142875 h 381000"/>
              <a:gd name="T28" fmla="*/ 435650 w 512371"/>
              <a:gd name="T29" fmla="*/ 66675 h 381000"/>
              <a:gd name="T30" fmla="*/ 376507 w 512371"/>
              <a:gd name="T31" fmla="*/ 28575 h 381000"/>
              <a:gd name="T32" fmla="*/ 317361 w 512371"/>
              <a:gd name="T33" fmla="*/ 0 h 381000"/>
              <a:gd name="T34" fmla="*/ 169495 w 512371"/>
              <a:gd name="T35" fmla="*/ 19050 h 381000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512371"/>
              <a:gd name="T55" fmla="*/ 0 h 381000"/>
              <a:gd name="T56" fmla="*/ 512371 w 512371"/>
              <a:gd name="T57" fmla="*/ 381000 h 381000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512371" h="381000">
                <a:moveTo>
                  <a:pt x="163776" y="19050"/>
                </a:moveTo>
                <a:cubicBezTo>
                  <a:pt x="130439" y="25400"/>
                  <a:pt x="126433" y="34799"/>
                  <a:pt x="106626" y="38100"/>
                </a:cubicBezTo>
                <a:cubicBezTo>
                  <a:pt x="39572" y="49276"/>
                  <a:pt x="67798" y="41518"/>
                  <a:pt x="20901" y="57150"/>
                </a:cubicBezTo>
                <a:cubicBezTo>
                  <a:pt x="14551" y="66675"/>
                  <a:pt x="3470" y="74392"/>
                  <a:pt x="1851" y="85725"/>
                </a:cubicBezTo>
                <a:cubicBezTo>
                  <a:pt x="0" y="98684"/>
                  <a:pt x="8809" y="110988"/>
                  <a:pt x="11376" y="123825"/>
                </a:cubicBezTo>
                <a:cubicBezTo>
                  <a:pt x="15164" y="142763"/>
                  <a:pt x="17726" y="161925"/>
                  <a:pt x="20901" y="180975"/>
                </a:cubicBezTo>
                <a:cubicBezTo>
                  <a:pt x="21090" y="184181"/>
                  <a:pt x="2553" y="333937"/>
                  <a:pt x="49476" y="371475"/>
                </a:cubicBezTo>
                <a:cubicBezTo>
                  <a:pt x="57316" y="377747"/>
                  <a:pt x="68526" y="377825"/>
                  <a:pt x="78051" y="381000"/>
                </a:cubicBezTo>
                <a:cubicBezTo>
                  <a:pt x="138376" y="377825"/>
                  <a:pt x="198618" y="371475"/>
                  <a:pt x="259026" y="371475"/>
                </a:cubicBezTo>
                <a:cubicBezTo>
                  <a:pt x="269066" y="371475"/>
                  <a:pt x="277561" y="381000"/>
                  <a:pt x="287601" y="381000"/>
                </a:cubicBezTo>
                <a:cubicBezTo>
                  <a:pt x="311745" y="381000"/>
                  <a:pt x="428665" y="365748"/>
                  <a:pt x="459051" y="361950"/>
                </a:cubicBezTo>
                <a:cubicBezTo>
                  <a:pt x="465401" y="352425"/>
                  <a:pt x="470006" y="341470"/>
                  <a:pt x="478101" y="333375"/>
                </a:cubicBezTo>
                <a:cubicBezTo>
                  <a:pt x="486196" y="325280"/>
                  <a:pt x="505537" y="325716"/>
                  <a:pt x="506676" y="314325"/>
                </a:cubicBezTo>
                <a:cubicBezTo>
                  <a:pt x="512371" y="257371"/>
                  <a:pt x="504251" y="199671"/>
                  <a:pt x="497151" y="142875"/>
                </a:cubicBezTo>
                <a:cubicBezTo>
                  <a:pt x="485606" y="50511"/>
                  <a:pt x="483296" y="108239"/>
                  <a:pt x="420951" y="66675"/>
                </a:cubicBezTo>
                <a:cubicBezTo>
                  <a:pt x="401901" y="53975"/>
                  <a:pt x="385521" y="35815"/>
                  <a:pt x="363801" y="28575"/>
                </a:cubicBezTo>
                <a:cubicBezTo>
                  <a:pt x="324366" y="15430"/>
                  <a:pt x="343580" y="24619"/>
                  <a:pt x="306651" y="0"/>
                </a:cubicBezTo>
                <a:cubicBezTo>
                  <a:pt x="151082" y="9723"/>
                  <a:pt x="197114" y="12700"/>
                  <a:pt x="163776" y="19050"/>
                </a:cubicBezTo>
                <a:close/>
              </a:path>
            </a:pathLst>
          </a:custGeom>
          <a:noFill/>
          <a:ln w="22225" algn="ctr">
            <a:solidFill>
              <a:schemeClr val="tx1"/>
            </a:solidFill>
            <a:prstDash val="sysDash"/>
            <a:round/>
            <a:headEnd/>
            <a:tailEnd type="none" w="lg" len="lg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s-MX"/>
          </a:p>
        </p:txBody>
      </p:sp>
      <p:sp>
        <p:nvSpPr>
          <p:cNvPr id="49691" name="3764 Forma libre">
            <a:extLst>
              <a:ext uri="{FF2B5EF4-FFF2-40B4-BE49-F238E27FC236}">
                <a16:creationId xmlns:a16="http://schemas.microsoft.com/office/drawing/2014/main" id="{EBF78636-FADF-4C05-9293-49C2E4FF08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569325" y="95250"/>
            <a:ext cx="1108075" cy="1771650"/>
          </a:xfrm>
          <a:custGeom>
            <a:avLst/>
            <a:gdLst>
              <a:gd name="T0" fmla="*/ 860425 w 1108075"/>
              <a:gd name="T1" fmla="*/ 180975 h 1771650"/>
              <a:gd name="T2" fmla="*/ 831850 w 1108075"/>
              <a:gd name="T3" fmla="*/ 104775 h 1771650"/>
              <a:gd name="T4" fmla="*/ 774700 w 1108075"/>
              <a:gd name="T5" fmla="*/ 19050 h 1771650"/>
              <a:gd name="T6" fmla="*/ 679450 w 1108075"/>
              <a:gd name="T7" fmla="*/ 19050 h 1771650"/>
              <a:gd name="T8" fmla="*/ 650875 w 1108075"/>
              <a:gd name="T9" fmla="*/ 180975 h 1771650"/>
              <a:gd name="T10" fmla="*/ 565150 w 1108075"/>
              <a:gd name="T11" fmla="*/ 180975 h 1771650"/>
              <a:gd name="T12" fmla="*/ 498475 w 1108075"/>
              <a:gd name="T13" fmla="*/ 152400 h 1771650"/>
              <a:gd name="T14" fmla="*/ 479425 w 1108075"/>
              <a:gd name="T15" fmla="*/ 247650 h 1771650"/>
              <a:gd name="T16" fmla="*/ 508000 w 1108075"/>
              <a:gd name="T17" fmla="*/ 361950 h 1771650"/>
              <a:gd name="T18" fmla="*/ 450850 w 1108075"/>
              <a:gd name="T19" fmla="*/ 447675 h 1771650"/>
              <a:gd name="T20" fmla="*/ 355600 w 1108075"/>
              <a:gd name="T21" fmla="*/ 466725 h 1771650"/>
              <a:gd name="T22" fmla="*/ 269875 w 1108075"/>
              <a:gd name="T23" fmla="*/ 409575 h 1771650"/>
              <a:gd name="T24" fmla="*/ 241300 w 1108075"/>
              <a:gd name="T25" fmla="*/ 314325 h 1771650"/>
              <a:gd name="T26" fmla="*/ 184150 w 1108075"/>
              <a:gd name="T27" fmla="*/ 323850 h 1771650"/>
              <a:gd name="T28" fmla="*/ 184150 w 1108075"/>
              <a:gd name="T29" fmla="*/ 476250 h 1771650"/>
              <a:gd name="T30" fmla="*/ 222250 w 1108075"/>
              <a:gd name="T31" fmla="*/ 561975 h 1771650"/>
              <a:gd name="T32" fmla="*/ 222250 w 1108075"/>
              <a:gd name="T33" fmla="*/ 628650 h 1771650"/>
              <a:gd name="T34" fmla="*/ 107950 w 1108075"/>
              <a:gd name="T35" fmla="*/ 561975 h 1771650"/>
              <a:gd name="T36" fmla="*/ 12700 w 1108075"/>
              <a:gd name="T37" fmla="*/ 533400 h 1771650"/>
              <a:gd name="T38" fmla="*/ 41275 w 1108075"/>
              <a:gd name="T39" fmla="*/ 619125 h 1771650"/>
              <a:gd name="T40" fmla="*/ 79375 w 1108075"/>
              <a:gd name="T41" fmla="*/ 742950 h 1771650"/>
              <a:gd name="T42" fmla="*/ 155575 w 1108075"/>
              <a:gd name="T43" fmla="*/ 838200 h 1771650"/>
              <a:gd name="T44" fmla="*/ 269875 w 1108075"/>
              <a:gd name="T45" fmla="*/ 885825 h 1771650"/>
              <a:gd name="T46" fmla="*/ 307975 w 1108075"/>
              <a:gd name="T47" fmla="*/ 933450 h 1771650"/>
              <a:gd name="T48" fmla="*/ 384175 w 1108075"/>
              <a:gd name="T49" fmla="*/ 1009650 h 1771650"/>
              <a:gd name="T50" fmla="*/ 450850 w 1108075"/>
              <a:gd name="T51" fmla="*/ 1076325 h 1771650"/>
              <a:gd name="T52" fmla="*/ 469900 w 1108075"/>
              <a:gd name="T53" fmla="*/ 1162050 h 1771650"/>
              <a:gd name="T54" fmla="*/ 508000 w 1108075"/>
              <a:gd name="T55" fmla="*/ 1257300 h 1771650"/>
              <a:gd name="T56" fmla="*/ 536575 w 1108075"/>
              <a:gd name="T57" fmla="*/ 1314450 h 1771650"/>
              <a:gd name="T58" fmla="*/ 546100 w 1108075"/>
              <a:gd name="T59" fmla="*/ 1552575 h 1771650"/>
              <a:gd name="T60" fmla="*/ 631825 w 1108075"/>
              <a:gd name="T61" fmla="*/ 1609725 h 1771650"/>
              <a:gd name="T62" fmla="*/ 708025 w 1108075"/>
              <a:gd name="T63" fmla="*/ 1657350 h 1771650"/>
              <a:gd name="T64" fmla="*/ 755650 w 1108075"/>
              <a:gd name="T65" fmla="*/ 1743075 h 1771650"/>
              <a:gd name="T66" fmla="*/ 889000 w 1108075"/>
              <a:gd name="T67" fmla="*/ 1752600 h 1771650"/>
              <a:gd name="T68" fmla="*/ 1041400 w 1108075"/>
              <a:gd name="T69" fmla="*/ 1714500 h 1771650"/>
              <a:gd name="T70" fmla="*/ 1089025 w 1108075"/>
              <a:gd name="T71" fmla="*/ 1619250 h 1771650"/>
              <a:gd name="T72" fmla="*/ 1098550 w 1108075"/>
              <a:gd name="T73" fmla="*/ 1057275 h 1771650"/>
              <a:gd name="T74" fmla="*/ 1079500 w 1108075"/>
              <a:gd name="T75" fmla="*/ 428625 h 1771650"/>
              <a:gd name="T76" fmla="*/ 1041400 w 1108075"/>
              <a:gd name="T77" fmla="*/ 257175 h 1771650"/>
              <a:gd name="T78" fmla="*/ 927100 w 1108075"/>
              <a:gd name="T79" fmla="*/ 209550 h 1771650"/>
              <a:gd name="T80" fmla="*/ 879475 w 1108075"/>
              <a:gd name="T81" fmla="*/ 209550 h 1771650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1108075"/>
              <a:gd name="T124" fmla="*/ 0 h 1771650"/>
              <a:gd name="T125" fmla="*/ 1108075 w 1108075"/>
              <a:gd name="T126" fmla="*/ 1771650 h 1771650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1108075" h="1771650">
                <a:moveTo>
                  <a:pt x="879475" y="209550"/>
                </a:moveTo>
                <a:cubicBezTo>
                  <a:pt x="873125" y="206375"/>
                  <a:pt x="865545" y="191214"/>
                  <a:pt x="860425" y="180975"/>
                </a:cubicBezTo>
                <a:cubicBezTo>
                  <a:pt x="855935" y="171995"/>
                  <a:pt x="854425" y="161801"/>
                  <a:pt x="850900" y="152400"/>
                </a:cubicBezTo>
                <a:cubicBezTo>
                  <a:pt x="844897" y="136391"/>
                  <a:pt x="840037" y="119785"/>
                  <a:pt x="831850" y="104775"/>
                </a:cubicBezTo>
                <a:cubicBezTo>
                  <a:pt x="820887" y="84675"/>
                  <a:pt x="806450" y="66675"/>
                  <a:pt x="793750" y="47625"/>
                </a:cubicBezTo>
                <a:cubicBezTo>
                  <a:pt x="787400" y="38100"/>
                  <a:pt x="784225" y="25400"/>
                  <a:pt x="774700" y="19050"/>
                </a:cubicBezTo>
                <a:lnTo>
                  <a:pt x="746125" y="0"/>
                </a:lnTo>
                <a:cubicBezTo>
                  <a:pt x="745795" y="82"/>
                  <a:pt x="684005" y="14495"/>
                  <a:pt x="679450" y="19050"/>
                </a:cubicBezTo>
                <a:cubicBezTo>
                  <a:pt x="672350" y="26150"/>
                  <a:pt x="673100" y="38100"/>
                  <a:pt x="669925" y="47625"/>
                </a:cubicBezTo>
                <a:cubicBezTo>
                  <a:pt x="667491" y="74394"/>
                  <a:pt x="669199" y="144326"/>
                  <a:pt x="650875" y="180975"/>
                </a:cubicBezTo>
                <a:cubicBezTo>
                  <a:pt x="645755" y="191214"/>
                  <a:pt x="638175" y="200025"/>
                  <a:pt x="631825" y="209550"/>
                </a:cubicBezTo>
                <a:cubicBezTo>
                  <a:pt x="608946" y="203830"/>
                  <a:pt x="581595" y="201531"/>
                  <a:pt x="565150" y="180975"/>
                </a:cubicBezTo>
                <a:cubicBezTo>
                  <a:pt x="528205" y="134793"/>
                  <a:pt x="589395" y="163657"/>
                  <a:pt x="527050" y="142875"/>
                </a:cubicBezTo>
                <a:cubicBezTo>
                  <a:pt x="517525" y="146050"/>
                  <a:pt x="506315" y="146128"/>
                  <a:pt x="498475" y="152400"/>
                </a:cubicBezTo>
                <a:cubicBezTo>
                  <a:pt x="481689" y="165829"/>
                  <a:pt x="476175" y="190726"/>
                  <a:pt x="469900" y="209550"/>
                </a:cubicBezTo>
                <a:cubicBezTo>
                  <a:pt x="473075" y="222250"/>
                  <a:pt x="475663" y="235111"/>
                  <a:pt x="479425" y="247650"/>
                </a:cubicBezTo>
                <a:cubicBezTo>
                  <a:pt x="485195" y="266884"/>
                  <a:pt x="495174" y="284993"/>
                  <a:pt x="498475" y="304800"/>
                </a:cubicBezTo>
                <a:lnTo>
                  <a:pt x="508000" y="361950"/>
                </a:lnTo>
                <a:cubicBezTo>
                  <a:pt x="504825" y="371475"/>
                  <a:pt x="502965" y="381545"/>
                  <a:pt x="498475" y="390525"/>
                </a:cubicBezTo>
                <a:cubicBezTo>
                  <a:pt x="489690" y="408096"/>
                  <a:pt x="466649" y="437142"/>
                  <a:pt x="450850" y="447675"/>
                </a:cubicBezTo>
                <a:cubicBezTo>
                  <a:pt x="442496" y="453244"/>
                  <a:pt x="431800" y="454025"/>
                  <a:pt x="422275" y="457200"/>
                </a:cubicBezTo>
                <a:cubicBezTo>
                  <a:pt x="318910" y="431359"/>
                  <a:pt x="442428" y="452254"/>
                  <a:pt x="355600" y="466725"/>
                </a:cubicBezTo>
                <a:cubicBezTo>
                  <a:pt x="345696" y="468376"/>
                  <a:pt x="336005" y="461690"/>
                  <a:pt x="327025" y="457200"/>
                </a:cubicBezTo>
                <a:cubicBezTo>
                  <a:pt x="300503" y="443939"/>
                  <a:pt x="290941" y="430641"/>
                  <a:pt x="269875" y="409575"/>
                </a:cubicBezTo>
                <a:cubicBezTo>
                  <a:pt x="263525" y="390525"/>
                  <a:pt x="255695" y="371906"/>
                  <a:pt x="250825" y="352425"/>
                </a:cubicBezTo>
                <a:cubicBezTo>
                  <a:pt x="247650" y="339725"/>
                  <a:pt x="249478" y="324547"/>
                  <a:pt x="241300" y="314325"/>
                </a:cubicBezTo>
                <a:cubicBezTo>
                  <a:pt x="235028" y="306485"/>
                  <a:pt x="222250" y="307975"/>
                  <a:pt x="212725" y="304800"/>
                </a:cubicBezTo>
                <a:cubicBezTo>
                  <a:pt x="203200" y="311150"/>
                  <a:pt x="190217" y="314142"/>
                  <a:pt x="184150" y="323850"/>
                </a:cubicBezTo>
                <a:cubicBezTo>
                  <a:pt x="173507" y="340878"/>
                  <a:pt x="165100" y="381000"/>
                  <a:pt x="165100" y="381000"/>
                </a:cubicBezTo>
                <a:cubicBezTo>
                  <a:pt x="168610" y="405571"/>
                  <a:pt x="170850" y="449651"/>
                  <a:pt x="184150" y="476250"/>
                </a:cubicBezTo>
                <a:cubicBezTo>
                  <a:pt x="189270" y="486489"/>
                  <a:pt x="198551" y="494364"/>
                  <a:pt x="203200" y="504825"/>
                </a:cubicBezTo>
                <a:cubicBezTo>
                  <a:pt x="211355" y="523175"/>
                  <a:pt x="211111" y="545267"/>
                  <a:pt x="222250" y="561975"/>
                </a:cubicBezTo>
                <a:cubicBezTo>
                  <a:pt x="246869" y="598904"/>
                  <a:pt x="237680" y="579690"/>
                  <a:pt x="250825" y="619125"/>
                </a:cubicBezTo>
                <a:cubicBezTo>
                  <a:pt x="241300" y="622300"/>
                  <a:pt x="232229" y="629759"/>
                  <a:pt x="222250" y="628650"/>
                </a:cubicBezTo>
                <a:cubicBezTo>
                  <a:pt x="202292" y="626432"/>
                  <a:pt x="165100" y="609600"/>
                  <a:pt x="165100" y="609600"/>
                </a:cubicBezTo>
                <a:cubicBezTo>
                  <a:pt x="81618" y="526118"/>
                  <a:pt x="187516" y="628280"/>
                  <a:pt x="107950" y="561975"/>
                </a:cubicBezTo>
                <a:cubicBezTo>
                  <a:pt x="60384" y="522337"/>
                  <a:pt x="101018" y="540614"/>
                  <a:pt x="50800" y="523875"/>
                </a:cubicBezTo>
                <a:cubicBezTo>
                  <a:pt x="38100" y="527050"/>
                  <a:pt x="22922" y="525222"/>
                  <a:pt x="12700" y="533400"/>
                </a:cubicBezTo>
                <a:cubicBezTo>
                  <a:pt x="4860" y="539672"/>
                  <a:pt x="0" y="552450"/>
                  <a:pt x="3175" y="561975"/>
                </a:cubicBezTo>
                <a:cubicBezTo>
                  <a:pt x="10415" y="583695"/>
                  <a:pt x="28575" y="600075"/>
                  <a:pt x="41275" y="619125"/>
                </a:cubicBezTo>
                <a:cubicBezTo>
                  <a:pt x="65894" y="656054"/>
                  <a:pt x="56705" y="636840"/>
                  <a:pt x="69850" y="676275"/>
                </a:cubicBezTo>
                <a:cubicBezTo>
                  <a:pt x="73025" y="698500"/>
                  <a:pt x="74327" y="721074"/>
                  <a:pt x="79375" y="742950"/>
                </a:cubicBezTo>
                <a:cubicBezTo>
                  <a:pt x="83890" y="762516"/>
                  <a:pt x="81717" y="788961"/>
                  <a:pt x="98425" y="800100"/>
                </a:cubicBezTo>
                <a:cubicBezTo>
                  <a:pt x="117475" y="812800"/>
                  <a:pt x="132991" y="834436"/>
                  <a:pt x="155575" y="838200"/>
                </a:cubicBezTo>
                <a:cubicBezTo>
                  <a:pt x="225638" y="849877"/>
                  <a:pt x="193989" y="843041"/>
                  <a:pt x="250825" y="857250"/>
                </a:cubicBezTo>
                <a:cubicBezTo>
                  <a:pt x="257175" y="866775"/>
                  <a:pt x="264755" y="875586"/>
                  <a:pt x="269875" y="885825"/>
                </a:cubicBezTo>
                <a:cubicBezTo>
                  <a:pt x="274365" y="894805"/>
                  <a:pt x="273128" y="906560"/>
                  <a:pt x="279400" y="914400"/>
                </a:cubicBezTo>
                <a:cubicBezTo>
                  <a:pt x="286551" y="923339"/>
                  <a:pt x="298450" y="927100"/>
                  <a:pt x="307975" y="933450"/>
                </a:cubicBezTo>
                <a:cubicBezTo>
                  <a:pt x="342900" y="985838"/>
                  <a:pt x="307975" y="941388"/>
                  <a:pt x="355600" y="981075"/>
                </a:cubicBezTo>
                <a:cubicBezTo>
                  <a:pt x="365948" y="989699"/>
                  <a:pt x="372479" y="1002967"/>
                  <a:pt x="384175" y="1009650"/>
                </a:cubicBezTo>
                <a:cubicBezTo>
                  <a:pt x="395541" y="1016145"/>
                  <a:pt x="409575" y="1016000"/>
                  <a:pt x="422275" y="1019175"/>
                </a:cubicBezTo>
                <a:cubicBezTo>
                  <a:pt x="431907" y="1033622"/>
                  <a:pt x="450850" y="1056607"/>
                  <a:pt x="450850" y="1076325"/>
                </a:cubicBezTo>
                <a:cubicBezTo>
                  <a:pt x="450850" y="1086365"/>
                  <a:pt x="444500" y="1095375"/>
                  <a:pt x="441325" y="1104900"/>
                </a:cubicBezTo>
                <a:cubicBezTo>
                  <a:pt x="495920" y="1186792"/>
                  <a:pt x="430465" y="1083180"/>
                  <a:pt x="469900" y="1162050"/>
                </a:cubicBezTo>
                <a:cubicBezTo>
                  <a:pt x="475020" y="1172289"/>
                  <a:pt x="483830" y="1180386"/>
                  <a:pt x="488950" y="1190625"/>
                </a:cubicBezTo>
                <a:cubicBezTo>
                  <a:pt x="507486" y="1227696"/>
                  <a:pt x="489689" y="1214574"/>
                  <a:pt x="508000" y="1257300"/>
                </a:cubicBezTo>
                <a:cubicBezTo>
                  <a:pt x="512509" y="1267822"/>
                  <a:pt x="521930" y="1275636"/>
                  <a:pt x="527050" y="1285875"/>
                </a:cubicBezTo>
                <a:cubicBezTo>
                  <a:pt x="531540" y="1294855"/>
                  <a:pt x="533400" y="1304925"/>
                  <a:pt x="536575" y="1314450"/>
                </a:cubicBezTo>
                <a:cubicBezTo>
                  <a:pt x="528050" y="1425279"/>
                  <a:pt x="520253" y="1426066"/>
                  <a:pt x="536575" y="1524000"/>
                </a:cubicBezTo>
                <a:cubicBezTo>
                  <a:pt x="538226" y="1533904"/>
                  <a:pt x="539000" y="1545475"/>
                  <a:pt x="546100" y="1552575"/>
                </a:cubicBezTo>
                <a:cubicBezTo>
                  <a:pt x="562289" y="1568764"/>
                  <a:pt x="584200" y="1577975"/>
                  <a:pt x="603250" y="1590675"/>
                </a:cubicBezTo>
                <a:cubicBezTo>
                  <a:pt x="612775" y="1597025"/>
                  <a:pt x="620965" y="1606105"/>
                  <a:pt x="631825" y="1609725"/>
                </a:cubicBezTo>
                <a:lnTo>
                  <a:pt x="688975" y="1628775"/>
                </a:lnTo>
                <a:cubicBezTo>
                  <a:pt x="695325" y="1638300"/>
                  <a:pt x="702905" y="1647111"/>
                  <a:pt x="708025" y="1657350"/>
                </a:cubicBezTo>
                <a:cubicBezTo>
                  <a:pt x="712515" y="1666330"/>
                  <a:pt x="712674" y="1677148"/>
                  <a:pt x="717550" y="1685925"/>
                </a:cubicBezTo>
                <a:cubicBezTo>
                  <a:pt x="728669" y="1705939"/>
                  <a:pt x="742950" y="1724025"/>
                  <a:pt x="755650" y="1743075"/>
                </a:cubicBezTo>
                <a:lnTo>
                  <a:pt x="774700" y="1771650"/>
                </a:lnTo>
                <a:cubicBezTo>
                  <a:pt x="803321" y="1767561"/>
                  <a:pt x="858359" y="1760957"/>
                  <a:pt x="889000" y="1752600"/>
                </a:cubicBezTo>
                <a:cubicBezTo>
                  <a:pt x="908373" y="1747316"/>
                  <a:pt x="926343" y="1736851"/>
                  <a:pt x="946150" y="1733550"/>
                </a:cubicBezTo>
                <a:cubicBezTo>
                  <a:pt x="1016213" y="1721873"/>
                  <a:pt x="984564" y="1728709"/>
                  <a:pt x="1041400" y="1714500"/>
                </a:cubicBezTo>
                <a:cubicBezTo>
                  <a:pt x="1060532" y="1685802"/>
                  <a:pt x="1064998" y="1681662"/>
                  <a:pt x="1079500" y="1647825"/>
                </a:cubicBezTo>
                <a:cubicBezTo>
                  <a:pt x="1083455" y="1638597"/>
                  <a:pt x="1086267" y="1628904"/>
                  <a:pt x="1089025" y="1619250"/>
                </a:cubicBezTo>
                <a:cubicBezTo>
                  <a:pt x="1101856" y="1574340"/>
                  <a:pt x="1100366" y="1568436"/>
                  <a:pt x="1108075" y="1514475"/>
                </a:cubicBezTo>
                <a:cubicBezTo>
                  <a:pt x="1104900" y="1362075"/>
                  <a:pt x="1103628" y="1209623"/>
                  <a:pt x="1098550" y="1057275"/>
                </a:cubicBezTo>
                <a:cubicBezTo>
                  <a:pt x="1097276" y="1019064"/>
                  <a:pt x="1090183" y="981190"/>
                  <a:pt x="1089025" y="942975"/>
                </a:cubicBezTo>
                <a:cubicBezTo>
                  <a:pt x="1083831" y="771574"/>
                  <a:pt x="1084941" y="600018"/>
                  <a:pt x="1079500" y="428625"/>
                </a:cubicBezTo>
                <a:cubicBezTo>
                  <a:pt x="1078588" y="399889"/>
                  <a:pt x="1073775" y="371399"/>
                  <a:pt x="1069975" y="342900"/>
                </a:cubicBezTo>
                <a:cubicBezTo>
                  <a:pt x="1065063" y="306059"/>
                  <a:pt x="1067313" y="283088"/>
                  <a:pt x="1041400" y="257175"/>
                </a:cubicBezTo>
                <a:cubicBezTo>
                  <a:pt x="1018759" y="234534"/>
                  <a:pt x="983969" y="228506"/>
                  <a:pt x="955675" y="219075"/>
                </a:cubicBezTo>
                <a:lnTo>
                  <a:pt x="927100" y="209550"/>
                </a:lnTo>
                <a:lnTo>
                  <a:pt x="898525" y="200025"/>
                </a:lnTo>
                <a:cubicBezTo>
                  <a:pt x="863215" y="211795"/>
                  <a:pt x="885825" y="212725"/>
                  <a:pt x="879475" y="209550"/>
                </a:cubicBezTo>
                <a:close/>
              </a:path>
            </a:pathLst>
          </a:custGeom>
          <a:noFill/>
          <a:ln w="22225" algn="ctr">
            <a:solidFill>
              <a:schemeClr val="tx1"/>
            </a:solidFill>
            <a:prstDash val="sysDash"/>
            <a:round/>
            <a:headEnd/>
            <a:tailEnd type="none" w="lg" len="lg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s-MX"/>
          </a:p>
        </p:txBody>
      </p:sp>
      <p:sp>
        <p:nvSpPr>
          <p:cNvPr id="49692" name="3765 Forma libre">
            <a:extLst>
              <a:ext uri="{FF2B5EF4-FFF2-40B4-BE49-F238E27FC236}">
                <a16:creationId xmlns:a16="http://schemas.microsoft.com/office/drawing/2014/main" id="{097EA586-1ED8-460F-AF59-542360F845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00575" y="2000250"/>
            <a:ext cx="647700" cy="814388"/>
          </a:xfrm>
          <a:custGeom>
            <a:avLst/>
            <a:gdLst>
              <a:gd name="T0" fmla="*/ 28575 w 647700"/>
              <a:gd name="T1" fmla="*/ 724722 h 813885"/>
              <a:gd name="T2" fmla="*/ 0 w 647700"/>
              <a:gd name="T3" fmla="*/ 607200 h 813885"/>
              <a:gd name="T4" fmla="*/ 9525 w 647700"/>
              <a:gd name="T5" fmla="*/ 509263 h 813885"/>
              <a:gd name="T6" fmla="*/ 19050 w 647700"/>
              <a:gd name="T7" fmla="*/ 470089 h 813885"/>
              <a:gd name="T8" fmla="*/ 76200 w 647700"/>
              <a:gd name="T9" fmla="*/ 430915 h 813885"/>
              <a:gd name="T10" fmla="*/ 85725 w 647700"/>
              <a:gd name="T11" fmla="*/ 401536 h 813885"/>
              <a:gd name="T12" fmla="*/ 57150 w 647700"/>
              <a:gd name="T13" fmla="*/ 264426 h 813885"/>
              <a:gd name="T14" fmla="*/ 38100 w 647700"/>
              <a:gd name="T15" fmla="*/ 235044 h 813885"/>
              <a:gd name="T16" fmla="*/ 19050 w 647700"/>
              <a:gd name="T17" fmla="*/ 156696 h 813885"/>
              <a:gd name="T18" fmla="*/ 66675 w 647700"/>
              <a:gd name="T19" fmla="*/ 68553 h 813885"/>
              <a:gd name="T20" fmla="*/ 123825 w 647700"/>
              <a:gd name="T21" fmla="*/ 29385 h 813885"/>
              <a:gd name="T22" fmla="*/ 219075 w 647700"/>
              <a:gd name="T23" fmla="*/ 0 h 813885"/>
              <a:gd name="T24" fmla="*/ 304800 w 647700"/>
              <a:gd name="T25" fmla="*/ 9795 h 813885"/>
              <a:gd name="T26" fmla="*/ 361950 w 647700"/>
              <a:gd name="T27" fmla="*/ 48971 h 813885"/>
              <a:gd name="T28" fmla="*/ 361950 w 647700"/>
              <a:gd name="T29" fmla="*/ 156696 h 813885"/>
              <a:gd name="T30" fmla="*/ 342900 w 647700"/>
              <a:gd name="T31" fmla="*/ 274219 h 813885"/>
              <a:gd name="T32" fmla="*/ 371475 w 647700"/>
              <a:gd name="T33" fmla="*/ 332982 h 813885"/>
              <a:gd name="T34" fmla="*/ 428625 w 647700"/>
              <a:gd name="T35" fmla="*/ 352567 h 813885"/>
              <a:gd name="T36" fmla="*/ 457200 w 647700"/>
              <a:gd name="T37" fmla="*/ 362361 h 813885"/>
              <a:gd name="T38" fmla="*/ 485775 w 647700"/>
              <a:gd name="T39" fmla="*/ 391742 h 813885"/>
              <a:gd name="T40" fmla="*/ 542925 w 647700"/>
              <a:gd name="T41" fmla="*/ 411328 h 813885"/>
              <a:gd name="T42" fmla="*/ 561975 w 647700"/>
              <a:gd name="T43" fmla="*/ 440711 h 813885"/>
              <a:gd name="T44" fmla="*/ 609600 w 647700"/>
              <a:gd name="T45" fmla="*/ 499469 h 813885"/>
              <a:gd name="T46" fmla="*/ 619125 w 647700"/>
              <a:gd name="T47" fmla="*/ 528849 h 813885"/>
              <a:gd name="T48" fmla="*/ 628650 w 647700"/>
              <a:gd name="T49" fmla="*/ 607200 h 813885"/>
              <a:gd name="T50" fmla="*/ 647700 w 647700"/>
              <a:gd name="T51" fmla="*/ 685547 h 813885"/>
              <a:gd name="T52" fmla="*/ 638175 w 647700"/>
              <a:gd name="T53" fmla="*/ 724722 h 813885"/>
              <a:gd name="T54" fmla="*/ 628650 w 647700"/>
              <a:gd name="T55" fmla="*/ 803071 h 813885"/>
              <a:gd name="T56" fmla="*/ 609600 w 647700"/>
              <a:gd name="T57" fmla="*/ 832451 h 813885"/>
              <a:gd name="T58" fmla="*/ 571500 w 647700"/>
              <a:gd name="T59" fmla="*/ 822656 h 813885"/>
              <a:gd name="T60" fmla="*/ 523875 w 647700"/>
              <a:gd name="T61" fmla="*/ 832451 h 813885"/>
              <a:gd name="T62" fmla="*/ 466725 w 647700"/>
              <a:gd name="T63" fmla="*/ 793276 h 813885"/>
              <a:gd name="T64" fmla="*/ 438150 w 647700"/>
              <a:gd name="T65" fmla="*/ 773691 h 813885"/>
              <a:gd name="T66" fmla="*/ 381000 w 647700"/>
              <a:gd name="T67" fmla="*/ 754102 h 813885"/>
              <a:gd name="T68" fmla="*/ 266700 w 647700"/>
              <a:gd name="T69" fmla="*/ 763895 h 813885"/>
              <a:gd name="T70" fmla="*/ 171450 w 647700"/>
              <a:gd name="T71" fmla="*/ 754102 h 813885"/>
              <a:gd name="T72" fmla="*/ 19050 w 647700"/>
              <a:gd name="T73" fmla="*/ 744309 h 813885"/>
              <a:gd name="T74" fmla="*/ 28575 w 647700"/>
              <a:gd name="T75" fmla="*/ 724722 h 813885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647700"/>
              <a:gd name="T115" fmla="*/ 0 h 813885"/>
              <a:gd name="T116" fmla="*/ 647700 w 647700"/>
              <a:gd name="T117" fmla="*/ 813885 h 813885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647700" h="813885">
                <a:moveTo>
                  <a:pt x="28575" y="704850"/>
                </a:moveTo>
                <a:cubicBezTo>
                  <a:pt x="25400" y="682625"/>
                  <a:pt x="12826" y="667507"/>
                  <a:pt x="0" y="590550"/>
                </a:cubicBezTo>
                <a:cubicBezTo>
                  <a:pt x="3175" y="558800"/>
                  <a:pt x="5012" y="526888"/>
                  <a:pt x="9525" y="495300"/>
                </a:cubicBezTo>
                <a:cubicBezTo>
                  <a:pt x="11376" y="482341"/>
                  <a:pt x="10430" y="467052"/>
                  <a:pt x="19050" y="457200"/>
                </a:cubicBezTo>
                <a:cubicBezTo>
                  <a:pt x="34127" y="439970"/>
                  <a:pt x="76200" y="419100"/>
                  <a:pt x="76200" y="419100"/>
                </a:cubicBezTo>
                <a:cubicBezTo>
                  <a:pt x="79375" y="409575"/>
                  <a:pt x="85725" y="400565"/>
                  <a:pt x="85725" y="390525"/>
                </a:cubicBezTo>
                <a:cubicBezTo>
                  <a:pt x="85725" y="364327"/>
                  <a:pt x="74869" y="283753"/>
                  <a:pt x="57150" y="257175"/>
                </a:cubicBezTo>
                <a:lnTo>
                  <a:pt x="38100" y="228600"/>
                </a:lnTo>
                <a:cubicBezTo>
                  <a:pt x="31750" y="203200"/>
                  <a:pt x="10771" y="177238"/>
                  <a:pt x="19050" y="152400"/>
                </a:cubicBezTo>
                <a:cubicBezTo>
                  <a:pt x="28976" y="122623"/>
                  <a:pt x="38602" y="85390"/>
                  <a:pt x="66675" y="66675"/>
                </a:cubicBezTo>
                <a:cubicBezTo>
                  <a:pt x="85725" y="53975"/>
                  <a:pt x="102105" y="35815"/>
                  <a:pt x="123825" y="28575"/>
                </a:cubicBezTo>
                <a:cubicBezTo>
                  <a:pt x="193394" y="5385"/>
                  <a:pt x="161494" y="14395"/>
                  <a:pt x="219075" y="0"/>
                </a:cubicBezTo>
                <a:cubicBezTo>
                  <a:pt x="247650" y="3175"/>
                  <a:pt x="277525" y="433"/>
                  <a:pt x="304800" y="9525"/>
                </a:cubicBezTo>
                <a:cubicBezTo>
                  <a:pt x="326520" y="16765"/>
                  <a:pt x="361950" y="47625"/>
                  <a:pt x="361950" y="47625"/>
                </a:cubicBezTo>
                <a:cubicBezTo>
                  <a:pt x="379753" y="101035"/>
                  <a:pt x="372252" y="64832"/>
                  <a:pt x="361950" y="152400"/>
                </a:cubicBezTo>
                <a:cubicBezTo>
                  <a:pt x="350350" y="251004"/>
                  <a:pt x="361854" y="209837"/>
                  <a:pt x="342900" y="266700"/>
                </a:cubicBezTo>
                <a:cubicBezTo>
                  <a:pt x="348090" y="282270"/>
                  <a:pt x="355926" y="314132"/>
                  <a:pt x="371475" y="323850"/>
                </a:cubicBezTo>
                <a:cubicBezTo>
                  <a:pt x="388503" y="334493"/>
                  <a:pt x="409575" y="336550"/>
                  <a:pt x="428625" y="342900"/>
                </a:cubicBezTo>
                <a:lnTo>
                  <a:pt x="457200" y="352425"/>
                </a:lnTo>
                <a:cubicBezTo>
                  <a:pt x="466725" y="361950"/>
                  <a:pt x="474000" y="374458"/>
                  <a:pt x="485775" y="381000"/>
                </a:cubicBezTo>
                <a:cubicBezTo>
                  <a:pt x="503328" y="390752"/>
                  <a:pt x="542925" y="400050"/>
                  <a:pt x="542925" y="400050"/>
                </a:cubicBezTo>
                <a:cubicBezTo>
                  <a:pt x="549275" y="409575"/>
                  <a:pt x="554646" y="419831"/>
                  <a:pt x="561975" y="428625"/>
                </a:cubicBezTo>
                <a:cubicBezTo>
                  <a:pt x="588307" y="460223"/>
                  <a:pt x="591863" y="450302"/>
                  <a:pt x="609600" y="485775"/>
                </a:cubicBezTo>
                <a:cubicBezTo>
                  <a:pt x="614090" y="494755"/>
                  <a:pt x="615950" y="504825"/>
                  <a:pt x="619125" y="514350"/>
                </a:cubicBezTo>
                <a:cubicBezTo>
                  <a:pt x="622300" y="539750"/>
                  <a:pt x="623933" y="565391"/>
                  <a:pt x="628650" y="590550"/>
                </a:cubicBezTo>
                <a:cubicBezTo>
                  <a:pt x="633475" y="616283"/>
                  <a:pt x="647700" y="666750"/>
                  <a:pt x="647700" y="666750"/>
                </a:cubicBezTo>
                <a:cubicBezTo>
                  <a:pt x="644525" y="679450"/>
                  <a:pt x="640327" y="691937"/>
                  <a:pt x="638175" y="704850"/>
                </a:cubicBezTo>
                <a:cubicBezTo>
                  <a:pt x="633967" y="730099"/>
                  <a:pt x="635385" y="756354"/>
                  <a:pt x="628650" y="781050"/>
                </a:cubicBezTo>
                <a:cubicBezTo>
                  <a:pt x="625638" y="792094"/>
                  <a:pt x="615950" y="800100"/>
                  <a:pt x="609600" y="809625"/>
                </a:cubicBezTo>
                <a:cubicBezTo>
                  <a:pt x="596900" y="806450"/>
                  <a:pt x="584591" y="800100"/>
                  <a:pt x="571500" y="800100"/>
                </a:cubicBezTo>
                <a:cubicBezTo>
                  <a:pt x="555311" y="800100"/>
                  <a:pt x="539494" y="813885"/>
                  <a:pt x="523875" y="809625"/>
                </a:cubicBezTo>
                <a:cubicBezTo>
                  <a:pt x="501786" y="803601"/>
                  <a:pt x="485775" y="784225"/>
                  <a:pt x="466725" y="771525"/>
                </a:cubicBezTo>
                <a:cubicBezTo>
                  <a:pt x="457200" y="765175"/>
                  <a:pt x="449010" y="756095"/>
                  <a:pt x="438150" y="752475"/>
                </a:cubicBezTo>
                <a:lnTo>
                  <a:pt x="381000" y="733425"/>
                </a:lnTo>
                <a:cubicBezTo>
                  <a:pt x="342900" y="736600"/>
                  <a:pt x="304932" y="742950"/>
                  <a:pt x="266700" y="742950"/>
                </a:cubicBezTo>
                <a:cubicBezTo>
                  <a:pt x="234792" y="742950"/>
                  <a:pt x="203264" y="735872"/>
                  <a:pt x="171450" y="733425"/>
                </a:cubicBezTo>
                <a:cubicBezTo>
                  <a:pt x="120701" y="729521"/>
                  <a:pt x="69850" y="727075"/>
                  <a:pt x="19050" y="723900"/>
                </a:cubicBezTo>
                <a:cubicBezTo>
                  <a:pt x="7280" y="688590"/>
                  <a:pt x="31750" y="727075"/>
                  <a:pt x="28575" y="704850"/>
                </a:cubicBezTo>
                <a:close/>
              </a:path>
            </a:pathLst>
          </a:custGeom>
          <a:noFill/>
          <a:ln w="22225" algn="ctr">
            <a:solidFill>
              <a:schemeClr val="tx1"/>
            </a:solidFill>
            <a:prstDash val="sysDash"/>
            <a:round/>
            <a:headEnd/>
            <a:tailEnd type="none" w="lg" len="lg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s-MX"/>
          </a:p>
        </p:txBody>
      </p:sp>
      <p:sp>
        <p:nvSpPr>
          <p:cNvPr id="49693" name="3766 Forma libre">
            <a:extLst>
              <a:ext uri="{FF2B5EF4-FFF2-40B4-BE49-F238E27FC236}">
                <a16:creationId xmlns:a16="http://schemas.microsoft.com/office/drawing/2014/main" id="{6B63E879-82D8-410D-9F95-11FE3773164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52838" y="2209800"/>
            <a:ext cx="528637" cy="555625"/>
          </a:xfrm>
          <a:custGeom>
            <a:avLst/>
            <a:gdLst>
              <a:gd name="T0" fmla="*/ 4762 w 528637"/>
              <a:gd name="T1" fmla="*/ 494338 h 555902"/>
              <a:gd name="T2" fmla="*/ 42862 w 528637"/>
              <a:gd name="T3" fmla="*/ 391889 h 555902"/>
              <a:gd name="T4" fmla="*/ 61912 w 528637"/>
              <a:gd name="T5" fmla="*/ 363948 h 555902"/>
              <a:gd name="T6" fmla="*/ 119062 w 528637"/>
              <a:gd name="T7" fmla="*/ 326693 h 555902"/>
              <a:gd name="T8" fmla="*/ 204787 w 528637"/>
              <a:gd name="T9" fmla="*/ 298753 h 555902"/>
              <a:gd name="T10" fmla="*/ 233362 w 528637"/>
              <a:gd name="T11" fmla="*/ 289439 h 555902"/>
              <a:gd name="T12" fmla="*/ 252412 w 528637"/>
              <a:gd name="T13" fmla="*/ 233555 h 555902"/>
              <a:gd name="T14" fmla="*/ 233362 w 528637"/>
              <a:gd name="T15" fmla="*/ 149732 h 555902"/>
              <a:gd name="T16" fmla="*/ 252412 w 528637"/>
              <a:gd name="T17" fmla="*/ 65913 h 555902"/>
              <a:gd name="T18" fmla="*/ 280987 w 528637"/>
              <a:gd name="T19" fmla="*/ 37974 h 555902"/>
              <a:gd name="T20" fmla="*/ 309562 w 528637"/>
              <a:gd name="T21" fmla="*/ 19329 h 555902"/>
              <a:gd name="T22" fmla="*/ 366712 w 528637"/>
              <a:gd name="T23" fmla="*/ 729 h 555902"/>
              <a:gd name="T24" fmla="*/ 471487 w 528637"/>
              <a:gd name="T25" fmla="*/ 28659 h 555902"/>
              <a:gd name="T26" fmla="*/ 490537 w 528637"/>
              <a:gd name="T27" fmla="*/ 84536 h 555902"/>
              <a:gd name="T28" fmla="*/ 528637 w 528637"/>
              <a:gd name="T29" fmla="*/ 140422 h 555902"/>
              <a:gd name="T30" fmla="*/ 509587 w 528637"/>
              <a:gd name="T31" fmla="*/ 224242 h 555902"/>
              <a:gd name="T32" fmla="*/ 490537 w 528637"/>
              <a:gd name="T33" fmla="*/ 252184 h 555902"/>
              <a:gd name="T34" fmla="*/ 461962 w 528637"/>
              <a:gd name="T35" fmla="*/ 280125 h 555902"/>
              <a:gd name="T36" fmla="*/ 423862 w 528637"/>
              <a:gd name="T37" fmla="*/ 336006 h 555902"/>
              <a:gd name="T38" fmla="*/ 433387 w 528637"/>
              <a:gd name="T39" fmla="*/ 363948 h 555902"/>
              <a:gd name="T40" fmla="*/ 481012 w 528637"/>
              <a:gd name="T41" fmla="*/ 419829 h 555902"/>
              <a:gd name="T42" fmla="*/ 471487 w 528637"/>
              <a:gd name="T43" fmla="*/ 503654 h 555902"/>
              <a:gd name="T44" fmla="*/ 433387 w 528637"/>
              <a:gd name="T45" fmla="*/ 512968 h 555902"/>
              <a:gd name="T46" fmla="*/ 338137 w 528637"/>
              <a:gd name="T47" fmla="*/ 522282 h 555902"/>
              <a:gd name="T48" fmla="*/ 261937 w 528637"/>
              <a:gd name="T49" fmla="*/ 522282 h 555902"/>
              <a:gd name="T50" fmla="*/ 233362 w 528637"/>
              <a:gd name="T51" fmla="*/ 531597 h 555902"/>
              <a:gd name="T52" fmla="*/ 52387 w 528637"/>
              <a:gd name="T53" fmla="*/ 540909 h 555902"/>
              <a:gd name="T54" fmla="*/ 14287 w 528637"/>
              <a:gd name="T55" fmla="*/ 531597 h 555902"/>
              <a:gd name="T56" fmla="*/ 4762 w 528637"/>
              <a:gd name="T57" fmla="*/ 494338 h 555902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w 528637"/>
              <a:gd name="T88" fmla="*/ 0 h 555902"/>
              <a:gd name="T89" fmla="*/ 528637 w 528637"/>
              <a:gd name="T90" fmla="*/ 555902 h 555902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T87" t="T88" r="T89" b="T90"/>
            <a:pathLst>
              <a:path w="528637" h="555902">
                <a:moveTo>
                  <a:pt x="4762" y="505554"/>
                </a:moveTo>
                <a:cubicBezTo>
                  <a:pt x="9524" y="481742"/>
                  <a:pt x="29608" y="427287"/>
                  <a:pt x="42862" y="400779"/>
                </a:cubicBezTo>
                <a:cubicBezTo>
                  <a:pt x="47982" y="390540"/>
                  <a:pt x="53297" y="379742"/>
                  <a:pt x="61912" y="372204"/>
                </a:cubicBezTo>
                <a:cubicBezTo>
                  <a:pt x="79142" y="357127"/>
                  <a:pt x="97342" y="341344"/>
                  <a:pt x="119062" y="334104"/>
                </a:cubicBezTo>
                <a:lnTo>
                  <a:pt x="204787" y="305529"/>
                </a:lnTo>
                <a:lnTo>
                  <a:pt x="233362" y="296004"/>
                </a:lnTo>
                <a:cubicBezTo>
                  <a:pt x="239712" y="276954"/>
                  <a:pt x="258762" y="257904"/>
                  <a:pt x="252412" y="238854"/>
                </a:cubicBezTo>
                <a:cubicBezTo>
                  <a:pt x="236780" y="191957"/>
                  <a:pt x="244538" y="220183"/>
                  <a:pt x="233362" y="153129"/>
                </a:cubicBezTo>
                <a:cubicBezTo>
                  <a:pt x="233938" y="150251"/>
                  <a:pt x="248273" y="74647"/>
                  <a:pt x="252412" y="67404"/>
                </a:cubicBezTo>
                <a:cubicBezTo>
                  <a:pt x="259095" y="55708"/>
                  <a:pt x="270639" y="47453"/>
                  <a:pt x="280987" y="38829"/>
                </a:cubicBezTo>
                <a:cubicBezTo>
                  <a:pt x="289781" y="31500"/>
                  <a:pt x="299101" y="24428"/>
                  <a:pt x="309562" y="19779"/>
                </a:cubicBezTo>
                <a:cubicBezTo>
                  <a:pt x="327912" y="11624"/>
                  <a:pt x="366712" y="729"/>
                  <a:pt x="366712" y="729"/>
                </a:cubicBezTo>
                <a:cubicBezTo>
                  <a:pt x="383704" y="2853"/>
                  <a:pt x="453172" y="0"/>
                  <a:pt x="471487" y="29304"/>
                </a:cubicBezTo>
                <a:cubicBezTo>
                  <a:pt x="482130" y="46332"/>
                  <a:pt x="479398" y="69746"/>
                  <a:pt x="490537" y="86454"/>
                </a:cubicBezTo>
                <a:lnTo>
                  <a:pt x="528637" y="143604"/>
                </a:lnTo>
                <a:cubicBezTo>
                  <a:pt x="524979" y="165554"/>
                  <a:pt x="521311" y="205881"/>
                  <a:pt x="509587" y="229329"/>
                </a:cubicBezTo>
                <a:cubicBezTo>
                  <a:pt x="504467" y="239568"/>
                  <a:pt x="497866" y="249110"/>
                  <a:pt x="490537" y="257904"/>
                </a:cubicBezTo>
                <a:cubicBezTo>
                  <a:pt x="481913" y="268252"/>
                  <a:pt x="470232" y="275846"/>
                  <a:pt x="461962" y="286479"/>
                </a:cubicBezTo>
                <a:cubicBezTo>
                  <a:pt x="447906" y="304551"/>
                  <a:pt x="423862" y="343629"/>
                  <a:pt x="423862" y="343629"/>
                </a:cubicBezTo>
                <a:cubicBezTo>
                  <a:pt x="427037" y="353154"/>
                  <a:pt x="428897" y="363224"/>
                  <a:pt x="433387" y="372204"/>
                </a:cubicBezTo>
                <a:cubicBezTo>
                  <a:pt x="446648" y="398726"/>
                  <a:pt x="459946" y="408288"/>
                  <a:pt x="481012" y="429354"/>
                </a:cubicBezTo>
                <a:cubicBezTo>
                  <a:pt x="477837" y="457929"/>
                  <a:pt x="484345" y="489363"/>
                  <a:pt x="471487" y="515079"/>
                </a:cubicBezTo>
                <a:cubicBezTo>
                  <a:pt x="465633" y="526788"/>
                  <a:pt x="446346" y="522753"/>
                  <a:pt x="433387" y="524604"/>
                </a:cubicBezTo>
                <a:cubicBezTo>
                  <a:pt x="401799" y="529117"/>
                  <a:pt x="369887" y="530954"/>
                  <a:pt x="338137" y="534129"/>
                </a:cubicBezTo>
                <a:cubicBezTo>
                  <a:pt x="272818" y="555902"/>
                  <a:pt x="353889" y="534129"/>
                  <a:pt x="261937" y="534129"/>
                </a:cubicBezTo>
                <a:cubicBezTo>
                  <a:pt x="251897" y="534129"/>
                  <a:pt x="243361" y="542745"/>
                  <a:pt x="233362" y="543654"/>
                </a:cubicBezTo>
                <a:cubicBezTo>
                  <a:pt x="173202" y="549123"/>
                  <a:pt x="112712" y="550004"/>
                  <a:pt x="52387" y="553179"/>
                </a:cubicBezTo>
                <a:cubicBezTo>
                  <a:pt x="39687" y="550004"/>
                  <a:pt x="24509" y="551832"/>
                  <a:pt x="14287" y="543654"/>
                </a:cubicBezTo>
                <a:cubicBezTo>
                  <a:pt x="6447" y="537382"/>
                  <a:pt x="0" y="529366"/>
                  <a:pt x="4762" y="505554"/>
                </a:cubicBezTo>
                <a:close/>
              </a:path>
            </a:pathLst>
          </a:custGeom>
          <a:noFill/>
          <a:ln w="22225" algn="ctr">
            <a:solidFill>
              <a:schemeClr val="tx1"/>
            </a:solidFill>
            <a:prstDash val="sysDash"/>
            <a:round/>
            <a:headEnd/>
            <a:tailEnd type="none" w="lg" len="lg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s-MX"/>
          </a:p>
        </p:txBody>
      </p:sp>
      <p:sp>
        <p:nvSpPr>
          <p:cNvPr id="49694" name="3767 Forma libre">
            <a:extLst>
              <a:ext uri="{FF2B5EF4-FFF2-40B4-BE49-F238E27FC236}">
                <a16:creationId xmlns:a16="http://schemas.microsoft.com/office/drawing/2014/main" id="{C90421DD-8497-4FC0-8218-8C87A991DC3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86250" y="369888"/>
            <a:ext cx="723900" cy="2363787"/>
          </a:xfrm>
          <a:custGeom>
            <a:avLst/>
            <a:gdLst>
              <a:gd name="T0" fmla="*/ 38889 w 723327"/>
              <a:gd name="T1" fmla="*/ 2345705 h 2363765"/>
              <a:gd name="T2" fmla="*/ 29018 w 723327"/>
              <a:gd name="T3" fmla="*/ 2221853 h 2363765"/>
              <a:gd name="T4" fmla="*/ 29018 w 723327"/>
              <a:gd name="T5" fmla="*/ 1964544 h 2363765"/>
              <a:gd name="T6" fmla="*/ 19152 w 723327"/>
              <a:gd name="T7" fmla="*/ 1697736 h 2363765"/>
              <a:gd name="T8" fmla="*/ 9267 w 723327"/>
              <a:gd name="T9" fmla="*/ 1507164 h 2363765"/>
              <a:gd name="T10" fmla="*/ 19152 w 723327"/>
              <a:gd name="T11" fmla="*/ 1287981 h 2363765"/>
              <a:gd name="T12" fmla="*/ 19152 w 723327"/>
              <a:gd name="T13" fmla="*/ 983045 h 2363765"/>
              <a:gd name="T14" fmla="*/ 38889 w 723327"/>
              <a:gd name="T15" fmla="*/ 773405 h 2363765"/>
              <a:gd name="T16" fmla="*/ 48758 w 723327"/>
              <a:gd name="T17" fmla="*/ 449420 h 2363765"/>
              <a:gd name="T18" fmla="*/ 38889 w 723327"/>
              <a:gd name="T19" fmla="*/ 411320 h 2363765"/>
              <a:gd name="T20" fmla="*/ 48758 w 723327"/>
              <a:gd name="T21" fmla="*/ 77810 h 2363765"/>
              <a:gd name="T22" fmla="*/ 107982 w 723327"/>
              <a:gd name="T23" fmla="*/ 58760 h 2363765"/>
              <a:gd name="T24" fmla="*/ 137594 w 723327"/>
              <a:gd name="T25" fmla="*/ 39665 h 2363765"/>
              <a:gd name="T26" fmla="*/ 196817 w 723327"/>
              <a:gd name="T27" fmla="*/ 20615 h 2363765"/>
              <a:gd name="T28" fmla="*/ 335005 w 723327"/>
              <a:gd name="T29" fmla="*/ 1565 h 2363765"/>
              <a:gd name="T30" fmla="*/ 404099 w 723327"/>
              <a:gd name="T31" fmla="*/ 11090 h 2363765"/>
              <a:gd name="T32" fmla="*/ 453451 w 723327"/>
              <a:gd name="T33" fmla="*/ 20615 h 2363765"/>
              <a:gd name="T34" fmla="*/ 522543 w 723327"/>
              <a:gd name="T35" fmla="*/ 30140 h 2363765"/>
              <a:gd name="T36" fmla="*/ 601510 w 723327"/>
              <a:gd name="T37" fmla="*/ 49190 h 2363765"/>
              <a:gd name="T38" fmla="*/ 680473 w 723327"/>
              <a:gd name="T39" fmla="*/ 68285 h 2363765"/>
              <a:gd name="T40" fmla="*/ 710085 w 723327"/>
              <a:gd name="T41" fmla="*/ 87335 h 2363765"/>
              <a:gd name="T42" fmla="*/ 729825 w 723327"/>
              <a:gd name="T43" fmla="*/ 115910 h 2363765"/>
              <a:gd name="T44" fmla="*/ 719955 w 723327"/>
              <a:gd name="T45" fmla="*/ 144485 h 2363765"/>
              <a:gd name="T46" fmla="*/ 729825 w 723327"/>
              <a:gd name="T47" fmla="*/ 173105 h 2363765"/>
              <a:gd name="T48" fmla="*/ 739697 w 723327"/>
              <a:gd name="T49" fmla="*/ 468470 h 2363765"/>
              <a:gd name="T50" fmla="*/ 729825 w 723327"/>
              <a:gd name="T51" fmla="*/ 563765 h 2363765"/>
              <a:gd name="T52" fmla="*/ 749566 w 723327"/>
              <a:gd name="T53" fmla="*/ 821075 h 2363765"/>
              <a:gd name="T54" fmla="*/ 739697 w 723327"/>
              <a:gd name="T55" fmla="*/ 1002113 h 2363765"/>
              <a:gd name="T56" fmla="*/ 729825 w 723327"/>
              <a:gd name="T57" fmla="*/ 1116459 h 2363765"/>
              <a:gd name="T58" fmla="*/ 739697 w 723327"/>
              <a:gd name="T59" fmla="*/ 1402344 h 2363765"/>
              <a:gd name="T60" fmla="*/ 729825 w 723327"/>
              <a:gd name="T61" fmla="*/ 1611966 h 2363765"/>
              <a:gd name="T62" fmla="*/ 719955 w 723327"/>
              <a:gd name="T63" fmla="*/ 1688211 h 2363765"/>
              <a:gd name="T64" fmla="*/ 700214 w 723327"/>
              <a:gd name="T65" fmla="*/ 1659609 h 2363765"/>
              <a:gd name="T66" fmla="*/ 670603 w 723327"/>
              <a:gd name="T67" fmla="*/ 1640559 h 2363765"/>
              <a:gd name="T68" fmla="*/ 611379 w 723327"/>
              <a:gd name="T69" fmla="*/ 1621509 h 2363765"/>
              <a:gd name="T70" fmla="*/ 581768 w 723327"/>
              <a:gd name="T71" fmla="*/ 1611966 h 2363765"/>
              <a:gd name="T72" fmla="*/ 483061 w 723327"/>
              <a:gd name="T73" fmla="*/ 1640559 h 2363765"/>
              <a:gd name="T74" fmla="*/ 453451 w 723327"/>
              <a:gd name="T75" fmla="*/ 1650084 h 2363765"/>
              <a:gd name="T76" fmla="*/ 423838 w 723327"/>
              <a:gd name="T77" fmla="*/ 1659609 h 2363765"/>
              <a:gd name="T78" fmla="*/ 404099 w 723327"/>
              <a:gd name="T79" fmla="*/ 1688211 h 2363765"/>
              <a:gd name="T80" fmla="*/ 374485 w 723327"/>
              <a:gd name="T81" fmla="*/ 1707261 h 2363765"/>
              <a:gd name="T82" fmla="*/ 354745 w 723327"/>
              <a:gd name="T83" fmla="*/ 1764429 h 2363765"/>
              <a:gd name="T84" fmla="*/ 344875 w 723327"/>
              <a:gd name="T85" fmla="*/ 1793031 h 2363765"/>
              <a:gd name="T86" fmla="*/ 374485 w 723327"/>
              <a:gd name="T87" fmla="*/ 1878774 h 2363765"/>
              <a:gd name="T88" fmla="*/ 384358 w 723327"/>
              <a:gd name="T89" fmla="*/ 1907376 h 2363765"/>
              <a:gd name="T90" fmla="*/ 394228 w 723327"/>
              <a:gd name="T91" fmla="*/ 1935969 h 2363765"/>
              <a:gd name="T92" fmla="*/ 384358 w 723327"/>
              <a:gd name="T93" fmla="*/ 1983594 h 2363765"/>
              <a:gd name="T94" fmla="*/ 364617 w 723327"/>
              <a:gd name="T95" fmla="*/ 2069364 h 2363765"/>
              <a:gd name="T96" fmla="*/ 344875 w 723327"/>
              <a:gd name="T97" fmla="*/ 2097967 h 2363765"/>
              <a:gd name="T98" fmla="*/ 325137 w 723327"/>
              <a:gd name="T99" fmla="*/ 2298053 h 2363765"/>
              <a:gd name="T100" fmla="*/ 335005 w 723327"/>
              <a:gd name="T101" fmla="*/ 2326655 h 2363765"/>
              <a:gd name="T102" fmla="*/ 325137 w 723327"/>
              <a:gd name="T103" fmla="*/ 2355231 h 2363765"/>
              <a:gd name="T104" fmla="*/ 295523 w 723327"/>
              <a:gd name="T105" fmla="*/ 2345705 h 2363765"/>
              <a:gd name="T106" fmla="*/ 157334 w 723327"/>
              <a:gd name="T107" fmla="*/ 2336181 h 2363765"/>
              <a:gd name="T108" fmla="*/ 29018 w 723327"/>
              <a:gd name="T109" fmla="*/ 2336181 h 2363765"/>
              <a:gd name="T110" fmla="*/ 38889 w 723327"/>
              <a:gd name="T111" fmla="*/ 2345705 h 2363765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723327"/>
              <a:gd name="T169" fmla="*/ 0 h 2363765"/>
              <a:gd name="T170" fmla="*/ 723327 w 723327"/>
              <a:gd name="T171" fmla="*/ 2363765 h 2363765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723327" h="2363765">
                <a:moveTo>
                  <a:pt x="37527" y="2344715"/>
                </a:moveTo>
                <a:cubicBezTo>
                  <a:pt x="37527" y="2325665"/>
                  <a:pt x="28002" y="2262287"/>
                  <a:pt x="28002" y="2220890"/>
                </a:cubicBezTo>
                <a:cubicBezTo>
                  <a:pt x="28002" y="1927390"/>
                  <a:pt x="49626" y="2136707"/>
                  <a:pt x="28002" y="1963715"/>
                </a:cubicBezTo>
                <a:cubicBezTo>
                  <a:pt x="24827" y="1874815"/>
                  <a:pt x="22180" y="1785895"/>
                  <a:pt x="18477" y="1697015"/>
                </a:cubicBezTo>
                <a:cubicBezTo>
                  <a:pt x="15830" y="1633491"/>
                  <a:pt x="8952" y="1570094"/>
                  <a:pt x="8952" y="1506515"/>
                </a:cubicBezTo>
                <a:cubicBezTo>
                  <a:pt x="8952" y="1433421"/>
                  <a:pt x="15302" y="1360465"/>
                  <a:pt x="18477" y="1287440"/>
                </a:cubicBezTo>
                <a:cubicBezTo>
                  <a:pt x="0" y="1139625"/>
                  <a:pt x="6373" y="1224712"/>
                  <a:pt x="18477" y="982640"/>
                </a:cubicBezTo>
                <a:cubicBezTo>
                  <a:pt x="26141" y="829359"/>
                  <a:pt x="20797" y="873467"/>
                  <a:pt x="37527" y="773090"/>
                </a:cubicBezTo>
                <a:cubicBezTo>
                  <a:pt x="40702" y="665140"/>
                  <a:pt x="47052" y="557237"/>
                  <a:pt x="47052" y="449240"/>
                </a:cubicBezTo>
                <a:cubicBezTo>
                  <a:pt x="47052" y="436149"/>
                  <a:pt x="37527" y="424231"/>
                  <a:pt x="37527" y="411140"/>
                </a:cubicBezTo>
                <a:cubicBezTo>
                  <a:pt x="37527" y="299970"/>
                  <a:pt x="26386" y="186998"/>
                  <a:pt x="47052" y="77765"/>
                </a:cubicBezTo>
                <a:cubicBezTo>
                  <a:pt x="50785" y="58035"/>
                  <a:pt x="87494" y="69854"/>
                  <a:pt x="104202" y="58715"/>
                </a:cubicBezTo>
                <a:cubicBezTo>
                  <a:pt x="113727" y="52365"/>
                  <a:pt x="122316" y="44314"/>
                  <a:pt x="132777" y="39665"/>
                </a:cubicBezTo>
                <a:cubicBezTo>
                  <a:pt x="151127" y="31510"/>
                  <a:pt x="170877" y="26965"/>
                  <a:pt x="189927" y="20615"/>
                </a:cubicBezTo>
                <a:cubicBezTo>
                  <a:pt x="251771" y="0"/>
                  <a:pt x="208503" y="11999"/>
                  <a:pt x="323277" y="1565"/>
                </a:cubicBezTo>
                <a:cubicBezTo>
                  <a:pt x="345502" y="4740"/>
                  <a:pt x="367807" y="7399"/>
                  <a:pt x="389952" y="11090"/>
                </a:cubicBezTo>
                <a:cubicBezTo>
                  <a:pt x="405921" y="13752"/>
                  <a:pt x="421608" y="17953"/>
                  <a:pt x="437577" y="20615"/>
                </a:cubicBezTo>
                <a:cubicBezTo>
                  <a:pt x="459722" y="24306"/>
                  <a:pt x="482237" y="25737"/>
                  <a:pt x="504252" y="30140"/>
                </a:cubicBezTo>
                <a:cubicBezTo>
                  <a:pt x="529925" y="35275"/>
                  <a:pt x="554779" y="44055"/>
                  <a:pt x="580452" y="49190"/>
                </a:cubicBezTo>
                <a:cubicBezTo>
                  <a:pt x="598566" y="52813"/>
                  <a:pt x="637126" y="58477"/>
                  <a:pt x="656652" y="68240"/>
                </a:cubicBezTo>
                <a:cubicBezTo>
                  <a:pt x="666891" y="73360"/>
                  <a:pt x="675702" y="80940"/>
                  <a:pt x="685227" y="87290"/>
                </a:cubicBezTo>
                <a:cubicBezTo>
                  <a:pt x="691577" y="96815"/>
                  <a:pt x="702395" y="104573"/>
                  <a:pt x="704277" y="115865"/>
                </a:cubicBezTo>
                <a:cubicBezTo>
                  <a:pt x="705928" y="125769"/>
                  <a:pt x="694752" y="134400"/>
                  <a:pt x="694752" y="144440"/>
                </a:cubicBezTo>
                <a:cubicBezTo>
                  <a:pt x="694752" y="154480"/>
                  <a:pt x="701102" y="163490"/>
                  <a:pt x="704277" y="173015"/>
                </a:cubicBezTo>
                <a:cubicBezTo>
                  <a:pt x="707452" y="271440"/>
                  <a:pt x="713802" y="369814"/>
                  <a:pt x="713802" y="468290"/>
                </a:cubicBezTo>
                <a:cubicBezTo>
                  <a:pt x="713802" y="500198"/>
                  <a:pt x="704277" y="531632"/>
                  <a:pt x="704277" y="563540"/>
                </a:cubicBezTo>
                <a:cubicBezTo>
                  <a:pt x="704277" y="643331"/>
                  <a:pt x="715149" y="738934"/>
                  <a:pt x="723327" y="820715"/>
                </a:cubicBezTo>
                <a:cubicBezTo>
                  <a:pt x="720152" y="881040"/>
                  <a:pt x="717691" y="941407"/>
                  <a:pt x="713802" y="1001690"/>
                </a:cubicBezTo>
                <a:cubicBezTo>
                  <a:pt x="711341" y="1039843"/>
                  <a:pt x="704277" y="1077758"/>
                  <a:pt x="704277" y="1115990"/>
                </a:cubicBezTo>
                <a:cubicBezTo>
                  <a:pt x="704277" y="1211293"/>
                  <a:pt x="710627" y="1306490"/>
                  <a:pt x="713802" y="1401740"/>
                </a:cubicBezTo>
                <a:cubicBezTo>
                  <a:pt x="710627" y="1471590"/>
                  <a:pt x="708928" y="1541523"/>
                  <a:pt x="704277" y="1611290"/>
                </a:cubicBezTo>
                <a:cubicBezTo>
                  <a:pt x="702574" y="1636831"/>
                  <a:pt x="707922" y="1665540"/>
                  <a:pt x="694752" y="1687490"/>
                </a:cubicBezTo>
                <a:cubicBezTo>
                  <a:pt x="688862" y="1697306"/>
                  <a:pt x="683797" y="1667010"/>
                  <a:pt x="675702" y="1658915"/>
                </a:cubicBezTo>
                <a:cubicBezTo>
                  <a:pt x="667607" y="1650820"/>
                  <a:pt x="657588" y="1644514"/>
                  <a:pt x="647127" y="1639865"/>
                </a:cubicBezTo>
                <a:cubicBezTo>
                  <a:pt x="628777" y="1631710"/>
                  <a:pt x="609027" y="1627165"/>
                  <a:pt x="589977" y="1620815"/>
                </a:cubicBezTo>
                <a:lnTo>
                  <a:pt x="561402" y="1611290"/>
                </a:lnTo>
                <a:cubicBezTo>
                  <a:pt x="503821" y="1625685"/>
                  <a:pt x="535721" y="1616675"/>
                  <a:pt x="466152" y="1639865"/>
                </a:cubicBezTo>
                <a:lnTo>
                  <a:pt x="437577" y="1649390"/>
                </a:lnTo>
                <a:lnTo>
                  <a:pt x="409002" y="1658915"/>
                </a:lnTo>
                <a:cubicBezTo>
                  <a:pt x="402652" y="1668440"/>
                  <a:pt x="398047" y="1679395"/>
                  <a:pt x="389952" y="1687490"/>
                </a:cubicBezTo>
                <a:cubicBezTo>
                  <a:pt x="381857" y="1695585"/>
                  <a:pt x="367444" y="1696832"/>
                  <a:pt x="361377" y="1706540"/>
                </a:cubicBezTo>
                <a:cubicBezTo>
                  <a:pt x="350734" y="1723568"/>
                  <a:pt x="348677" y="1744640"/>
                  <a:pt x="342327" y="1763690"/>
                </a:cubicBezTo>
                <a:lnTo>
                  <a:pt x="332802" y="1792265"/>
                </a:lnTo>
                <a:lnTo>
                  <a:pt x="361377" y="1877990"/>
                </a:lnTo>
                <a:lnTo>
                  <a:pt x="370902" y="1906565"/>
                </a:lnTo>
                <a:lnTo>
                  <a:pt x="380427" y="1935140"/>
                </a:lnTo>
                <a:cubicBezTo>
                  <a:pt x="377252" y="1951015"/>
                  <a:pt x="373798" y="1966837"/>
                  <a:pt x="370902" y="1982765"/>
                </a:cubicBezTo>
                <a:cubicBezTo>
                  <a:pt x="366721" y="2005760"/>
                  <a:pt x="363848" y="2044498"/>
                  <a:pt x="351852" y="2068490"/>
                </a:cubicBezTo>
                <a:cubicBezTo>
                  <a:pt x="346732" y="2078729"/>
                  <a:pt x="339152" y="2087540"/>
                  <a:pt x="332802" y="2097065"/>
                </a:cubicBezTo>
                <a:cubicBezTo>
                  <a:pt x="325246" y="2157512"/>
                  <a:pt x="313752" y="2239649"/>
                  <a:pt x="313752" y="2297090"/>
                </a:cubicBezTo>
                <a:cubicBezTo>
                  <a:pt x="313752" y="2307130"/>
                  <a:pt x="320102" y="2316140"/>
                  <a:pt x="323277" y="2325665"/>
                </a:cubicBezTo>
                <a:cubicBezTo>
                  <a:pt x="320102" y="2335190"/>
                  <a:pt x="322732" y="2349750"/>
                  <a:pt x="313752" y="2354240"/>
                </a:cubicBezTo>
                <a:cubicBezTo>
                  <a:pt x="304772" y="2358730"/>
                  <a:pt x="295148" y="2345888"/>
                  <a:pt x="285177" y="2344715"/>
                </a:cubicBezTo>
                <a:cubicBezTo>
                  <a:pt x="240919" y="2339508"/>
                  <a:pt x="196277" y="2338365"/>
                  <a:pt x="151827" y="2335190"/>
                </a:cubicBezTo>
                <a:cubicBezTo>
                  <a:pt x="105837" y="2350520"/>
                  <a:pt x="92384" y="2359333"/>
                  <a:pt x="28002" y="2335190"/>
                </a:cubicBezTo>
                <a:cubicBezTo>
                  <a:pt x="19594" y="2332037"/>
                  <a:pt x="37527" y="2363765"/>
                  <a:pt x="37527" y="2344715"/>
                </a:cubicBezTo>
                <a:close/>
              </a:path>
            </a:pathLst>
          </a:custGeom>
          <a:noFill/>
          <a:ln w="22225" algn="ctr">
            <a:solidFill>
              <a:schemeClr val="tx1"/>
            </a:solidFill>
            <a:prstDash val="sysDash"/>
            <a:round/>
            <a:headEnd/>
            <a:tailEnd type="none" w="lg" len="lg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s-MX"/>
          </a:p>
        </p:txBody>
      </p:sp>
      <p:sp>
        <p:nvSpPr>
          <p:cNvPr id="49695" name="3768 Forma libre">
            <a:extLst>
              <a:ext uri="{FF2B5EF4-FFF2-40B4-BE49-F238E27FC236}">
                <a16:creationId xmlns:a16="http://schemas.microsoft.com/office/drawing/2014/main" id="{94BB8F88-9171-4C4E-B6CC-789A9F497F6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76500" y="666750"/>
            <a:ext cx="673100" cy="942975"/>
          </a:xfrm>
          <a:custGeom>
            <a:avLst/>
            <a:gdLst>
              <a:gd name="T0" fmla="*/ 0 w 673414"/>
              <a:gd name="T1" fmla="*/ 0 h 943490"/>
              <a:gd name="T2" fmla="*/ 18645 w 673414"/>
              <a:gd name="T3" fmla="*/ 27888 h 943490"/>
              <a:gd name="T4" fmla="*/ 130581 w 673414"/>
              <a:gd name="T5" fmla="*/ 102232 h 943490"/>
              <a:gd name="T6" fmla="*/ 149233 w 673414"/>
              <a:gd name="T7" fmla="*/ 130115 h 943490"/>
              <a:gd name="T8" fmla="*/ 233179 w 673414"/>
              <a:gd name="T9" fmla="*/ 204464 h 943490"/>
              <a:gd name="T10" fmla="*/ 279814 w 673414"/>
              <a:gd name="T11" fmla="*/ 250935 h 943490"/>
              <a:gd name="T12" fmla="*/ 335777 w 673414"/>
              <a:gd name="T13" fmla="*/ 306696 h 943490"/>
              <a:gd name="T14" fmla="*/ 363760 w 673414"/>
              <a:gd name="T15" fmla="*/ 325283 h 943490"/>
              <a:gd name="T16" fmla="*/ 391741 w 673414"/>
              <a:gd name="T17" fmla="*/ 353166 h 943490"/>
              <a:gd name="T18" fmla="*/ 447703 w 673414"/>
              <a:gd name="T19" fmla="*/ 390341 h 943490"/>
              <a:gd name="T20" fmla="*/ 531650 w 673414"/>
              <a:gd name="T21" fmla="*/ 473985 h 943490"/>
              <a:gd name="T22" fmla="*/ 559632 w 673414"/>
              <a:gd name="T23" fmla="*/ 501867 h 943490"/>
              <a:gd name="T24" fmla="*/ 587612 w 673414"/>
              <a:gd name="T25" fmla="*/ 520456 h 943490"/>
              <a:gd name="T26" fmla="*/ 643577 w 673414"/>
              <a:gd name="T27" fmla="*/ 566925 h 943490"/>
              <a:gd name="T28" fmla="*/ 624921 w 673414"/>
              <a:gd name="T29" fmla="*/ 659862 h 943490"/>
              <a:gd name="T30" fmla="*/ 606267 w 673414"/>
              <a:gd name="T31" fmla="*/ 752801 h 943490"/>
              <a:gd name="T32" fmla="*/ 587612 w 673414"/>
              <a:gd name="T33" fmla="*/ 882914 h 943490"/>
              <a:gd name="T34" fmla="*/ 596939 w 673414"/>
              <a:gd name="T35" fmla="*/ 901502 h 943490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673414"/>
              <a:gd name="T55" fmla="*/ 0 h 943490"/>
              <a:gd name="T56" fmla="*/ 673414 w 673414"/>
              <a:gd name="T57" fmla="*/ 943490 h 943490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673414" h="943490">
                <a:moveTo>
                  <a:pt x="0" y="0"/>
                </a:moveTo>
                <a:cubicBezTo>
                  <a:pt x="6350" y="9525"/>
                  <a:pt x="10955" y="20480"/>
                  <a:pt x="19050" y="28575"/>
                </a:cubicBezTo>
                <a:cubicBezTo>
                  <a:pt x="68058" y="77583"/>
                  <a:pt x="75067" y="75633"/>
                  <a:pt x="133350" y="104775"/>
                </a:cubicBezTo>
                <a:cubicBezTo>
                  <a:pt x="139700" y="114300"/>
                  <a:pt x="144305" y="125255"/>
                  <a:pt x="152400" y="133350"/>
                </a:cubicBezTo>
                <a:cubicBezTo>
                  <a:pt x="209661" y="190611"/>
                  <a:pt x="158124" y="89548"/>
                  <a:pt x="238125" y="209550"/>
                </a:cubicBezTo>
                <a:cubicBezTo>
                  <a:pt x="277380" y="268432"/>
                  <a:pt x="233795" y="210993"/>
                  <a:pt x="285750" y="257175"/>
                </a:cubicBezTo>
                <a:cubicBezTo>
                  <a:pt x="305886" y="275073"/>
                  <a:pt x="320484" y="299381"/>
                  <a:pt x="342900" y="314325"/>
                </a:cubicBezTo>
                <a:cubicBezTo>
                  <a:pt x="352425" y="320675"/>
                  <a:pt x="362681" y="326046"/>
                  <a:pt x="371475" y="333375"/>
                </a:cubicBezTo>
                <a:cubicBezTo>
                  <a:pt x="381823" y="341999"/>
                  <a:pt x="389417" y="353680"/>
                  <a:pt x="400050" y="361950"/>
                </a:cubicBezTo>
                <a:cubicBezTo>
                  <a:pt x="418122" y="376006"/>
                  <a:pt x="441011" y="383861"/>
                  <a:pt x="457200" y="400050"/>
                </a:cubicBezTo>
                <a:lnTo>
                  <a:pt x="542925" y="485775"/>
                </a:lnTo>
                <a:cubicBezTo>
                  <a:pt x="552450" y="495300"/>
                  <a:pt x="560292" y="506878"/>
                  <a:pt x="571500" y="514350"/>
                </a:cubicBezTo>
                <a:cubicBezTo>
                  <a:pt x="581025" y="520700"/>
                  <a:pt x="591281" y="526071"/>
                  <a:pt x="600075" y="533400"/>
                </a:cubicBezTo>
                <a:cubicBezTo>
                  <a:pt x="673414" y="594516"/>
                  <a:pt x="586279" y="533727"/>
                  <a:pt x="657225" y="581025"/>
                </a:cubicBezTo>
                <a:cubicBezTo>
                  <a:pt x="639058" y="653691"/>
                  <a:pt x="655691" y="582858"/>
                  <a:pt x="638175" y="676275"/>
                </a:cubicBezTo>
                <a:cubicBezTo>
                  <a:pt x="632208" y="708099"/>
                  <a:pt x="622701" y="739344"/>
                  <a:pt x="619125" y="771525"/>
                </a:cubicBezTo>
                <a:cubicBezTo>
                  <a:pt x="607812" y="873340"/>
                  <a:pt x="615239" y="829057"/>
                  <a:pt x="600075" y="904875"/>
                </a:cubicBezTo>
                <a:cubicBezTo>
                  <a:pt x="610604" y="936462"/>
                  <a:pt x="609600" y="943490"/>
                  <a:pt x="609600" y="923925"/>
                </a:cubicBezTo>
              </a:path>
            </a:pathLst>
          </a:custGeom>
          <a:noFill/>
          <a:ln w="22225" algn="ctr">
            <a:solidFill>
              <a:schemeClr val="tx1"/>
            </a:solidFill>
            <a:prstDash val="sysDash"/>
            <a:round/>
            <a:headEnd/>
            <a:tailEnd type="none" w="lg" len="lg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s-MX"/>
          </a:p>
        </p:txBody>
      </p:sp>
      <p:sp>
        <p:nvSpPr>
          <p:cNvPr id="49696" name="3769 Forma libre">
            <a:extLst>
              <a:ext uri="{FF2B5EF4-FFF2-40B4-BE49-F238E27FC236}">
                <a16:creationId xmlns:a16="http://schemas.microsoft.com/office/drawing/2014/main" id="{1C8A0DFC-6DDC-41F7-88F4-6D4022C65E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87675" y="1873250"/>
            <a:ext cx="822325" cy="911225"/>
          </a:xfrm>
          <a:custGeom>
            <a:avLst/>
            <a:gdLst>
              <a:gd name="T0" fmla="*/ 88973 w 822308"/>
              <a:gd name="T1" fmla="*/ 52234 h 910628"/>
              <a:gd name="T2" fmla="*/ 146168 w 822308"/>
              <a:gd name="T3" fmla="*/ 42423 h 910628"/>
              <a:gd name="T4" fmla="*/ 184313 w 822308"/>
              <a:gd name="T5" fmla="*/ 32611 h 910628"/>
              <a:gd name="T6" fmla="*/ 489383 w 822308"/>
              <a:gd name="T7" fmla="*/ 22816 h 910628"/>
              <a:gd name="T8" fmla="*/ 784928 w 822308"/>
              <a:gd name="T9" fmla="*/ 22816 h 910628"/>
              <a:gd name="T10" fmla="*/ 794453 w 822308"/>
              <a:gd name="T11" fmla="*/ 71855 h 910628"/>
              <a:gd name="T12" fmla="*/ 804023 w 822308"/>
              <a:gd name="T13" fmla="*/ 277868 h 910628"/>
              <a:gd name="T14" fmla="*/ 813548 w 822308"/>
              <a:gd name="T15" fmla="*/ 385778 h 910628"/>
              <a:gd name="T16" fmla="*/ 823073 w 822308"/>
              <a:gd name="T17" fmla="*/ 591791 h 910628"/>
              <a:gd name="T18" fmla="*/ 813548 w 822308"/>
              <a:gd name="T19" fmla="*/ 621221 h 910628"/>
              <a:gd name="T20" fmla="*/ 756353 w 822308"/>
              <a:gd name="T21" fmla="*/ 640841 h 910628"/>
              <a:gd name="T22" fmla="*/ 737258 w 822308"/>
              <a:gd name="T23" fmla="*/ 670273 h 910628"/>
              <a:gd name="T24" fmla="*/ 708683 w 822308"/>
              <a:gd name="T25" fmla="*/ 689892 h 910628"/>
              <a:gd name="T26" fmla="*/ 699113 w 822308"/>
              <a:gd name="T27" fmla="*/ 719322 h 910628"/>
              <a:gd name="T28" fmla="*/ 680063 w 822308"/>
              <a:gd name="T29" fmla="*/ 748752 h 910628"/>
              <a:gd name="T30" fmla="*/ 661013 w 822308"/>
              <a:gd name="T31" fmla="*/ 807612 h 910628"/>
              <a:gd name="T32" fmla="*/ 670538 w 822308"/>
              <a:gd name="T33" fmla="*/ 837042 h 910628"/>
              <a:gd name="T34" fmla="*/ 632393 w 822308"/>
              <a:gd name="T35" fmla="*/ 876282 h 910628"/>
              <a:gd name="T36" fmla="*/ 365468 w 822308"/>
              <a:gd name="T37" fmla="*/ 895903 h 910628"/>
              <a:gd name="T38" fmla="*/ 251033 w 822308"/>
              <a:gd name="T39" fmla="*/ 905713 h 910628"/>
              <a:gd name="T40" fmla="*/ 117548 w 822308"/>
              <a:gd name="T41" fmla="*/ 827232 h 910628"/>
              <a:gd name="T42" fmla="*/ 127118 w 822308"/>
              <a:gd name="T43" fmla="*/ 778186 h 910628"/>
              <a:gd name="T44" fmla="*/ 98498 w 822308"/>
              <a:gd name="T45" fmla="*/ 581982 h 910628"/>
              <a:gd name="T46" fmla="*/ 69878 w 822308"/>
              <a:gd name="T47" fmla="*/ 572170 h 910628"/>
              <a:gd name="T48" fmla="*/ 50828 w 822308"/>
              <a:gd name="T49" fmla="*/ 542740 h 910628"/>
              <a:gd name="T50" fmla="*/ 79448 w 822308"/>
              <a:gd name="T51" fmla="*/ 483878 h 910628"/>
              <a:gd name="T52" fmla="*/ 98498 w 822308"/>
              <a:gd name="T53" fmla="*/ 425018 h 910628"/>
              <a:gd name="T54" fmla="*/ 108023 w 822308"/>
              <a:gd name="T55" fmla="*/ 395585 h 910628"/>
              <a:gd name="T56" fmla="*/ 69878 w 822308"/>
              <a:gd name="T57" fmla="*/ 346538 h 910628"/>
              <a:gd name="T58" fmla="*/ 22208 w 822308"/>
              <a:gd name="T59" fmla="*/ 307297 h 910628"/>
              <a:gd name="T60" fmla="*/ 3158 w 822308"/>
              <a:gd name="T61" fmla="*/ 277868 h 910628"/>
              <a:gd name="T62" fmla="*/ 31778 w 822308"/>
              <a:gd name="T63" fmla="*/ 219006 h 910628"/>
              <a:gd name="T64" fmla="*/ 50828 w 822308"/>
              <a:gd name="T65" fmla="*/ 160145 h 910628"/>
              <a:gd name="T66" fmla="*/ 88973 w 822308"/>
              <a:gd name="T67" fmla="*/ 71855 h 910628"/>
              <a:gd name="T68" fmla="*/ 88973 w 822308"/>
              <a:gd name="T69" fmla="*/ 52234 h 910628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822308"/>
              <a:gd name="T106" fmla="*/ 0 h 910628"/>
              <a:gd name="T107" fmla="*/ 822308 w 822308"/>
              <a:gd name="T108" fmla="*/ 910628 h 910628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822308" h="910628">
                <a:moveTo>
                  <a:pt x="88883" y="50716"/>
                </a:moveTo>
                <a:cubicBezTo>
                  <a:pt x="107933" y="47541"/>
                  <a:pt x="127095" y="44979"/>
                  <a:pt x="146033" y="41191"/>
                </a:cubicBezTo>
                <a:cubicBezTo>
                  <a:pt x="158870" y="38624"/>
                  <a:pt x="171062" y="32392"/>
                  <a:pt x="184133" y="31666"/>
                </a:cubicBezTo>
                <a:cubicBezTo>
                  <a:pt x="285626" y="26027"/>
                  <a:pt x="387333" y="25316"/>
                  <a:pt x="488933" y="22141"/>
                </a:cubicBezTo>
                <a:cubicBezTo>
                  <a:pt x="560835" y="17005"/>
                  <a:pt x="717785" y="0"/>
                  <a:pt x="784208" y="22141"/>
                </a:cubicBezTo>
                <a:cubicBezTo>
                  <a:pt x="799567" y="27261"/>
                  <a:pt x="790558" y="53891"/>
                  <a:pt x="793733" y="69766"/>
                </a:cubicBezTo>
                <a:cubicBezTo>
                  <a:pt x="796908" y="136441"/>
                  <a:pt x="799094" y="203170"/>
                  <a:pt x="803258" y="269791"/>
                </a:cubicBezTo>
                <a:cubicBezTo>
                  <a:pt x="805446" y="304792"/>
                  <a:pt x="810595" y="339565"/>
                  <a:pt x="812783" y="374566"/>
                </a:cubicBezTo>
                <a:cubicBezTo>
                  <a:pt x="816947" y="441187"/>
                  <a:pt x="819133" y="507916"/>
                  <a:pt x="822308" y="574591"/>
                </a:cubicBezTo>
                <a:cubicBezTo>
                  <a:pt x="819133" y="584116"/>
                  <a:pt x="820953" y="597330"/>
                  <a:pt x="812783" y="603166"/>
                </a:cubicBezTo>
                <a:cubicBezTo>
                  <a:pt x="796443" y="614838"/>
                  <a:pt x="755633" y="622216"/>
                  <a:pt x="755633" y="622216"/>
                </a:cubicBezTo>
                <a:cubicBezTo>
                  <a:pt x="749283" y="631741"/>
                  <a:pt x="744678" y="642696"/>
                  <a:pt x="736583" y="650791"/>
                </a:cubicBezTo>
                <a:cubicBezTo>
                  <a:pt x="728488" y="658886"/>
                  <a:pt x="715159" y="660902"/>
                  <a:pt x="708008" y="669841"/>
                </a:cubicBezTo>
                <a:cubicBezTo>
                  <a:pt x="701736" y="677681"/>
                  <a:pt x="702973" y="689436"/>
                  <a:pt x="698483" y="698416"/>
                </a:cubicBezTo>
                <a:cubicBezTo>
                  <a:pt x="693363" y="708655"/>
                  <a:pt x="684082" y="716530"/>
                  <a:pt x="679433" y="726991"/>
                </a:cubicBezTo>
                <a:cubicBezTo>
                  <a:pt x="671278" y="745341"/>
                  <a:pt x="660383" y="784141"/>
                  <a:pt x="660383" y="784141"/>
                </a:cubicBezTo>
                <a:cubicBezTo>
                  <a:pt x="663558" y="793666"/>
                  <a:pt x="669908" y="802676"/>
                  <a:pt x="669908" y="812716"/>
                </a:cubicBezTo>
                <a:cubicBezTo>
                  <a:pt x="669908" y="840574"/>
                  <a:pt x="657208" y="848358"/>
                  <a:pt x="631808" y="850816"/>
                </a:cubicBezTo>
                <a:cubicBezTo>
                  <a:pt x="543096" y="859401"/>
                  <a:pt x="453927" y="862464"/>
                  <a:pt x="365108" y="869866"/>
                </a:cubicBezTo>
                <a:lnTo>
                  <a:pt x="250808" y="879391"/>
                </a:lnTo>
                <a:cubicBezTo>
                  <a:pt x="43422" y="853468"/>
                  <a:pt x="95971" y="910628"/>
                  <a:pt x="117458" y="803191"/>
                </a:cubicBezTo>
                <a:lnTo>
                  <a:pt x="126983" y="755566"/>
                </a:lnTo>
                <a:cubicBezTo>
                  <a:pt x="128187" y="738711"/>
                  <a:pt x="166340" y="587710"/>
                  <a:pt x="98408" y="565066"/>
                </a:cubicBezTo>
                <a:lnTo>
                  <a:pt x="69833" y="555541"/>
                </a:lnTo>
                <a:cubicBezTo>
                  <a:pt x="63483" y="546016"/>
                  <a:pt x="52665" y="538258"/>
                  <a:pt x="50783" y="526966"/>
                </a:cubicBezTo>
                <a:cubicBezTo>
                  <a:pt x="47625" y="508018"/>
                  <a:pt x="73327" y="483386"/>
                  <a:pt x="79358" y="469816"/>
                </a:cubicBezTo>
                <a:cubicBezTo>
                  <a:pt x="87513" y="451466"/>
                  <a:pt x="92058" y="431716"/>
                  <a:pt x="98408" y="412666"/>
                </a:cubicBezTo>
                <a:lnTo>
                  <a:pt x="107933" y="384091"/>
                </a:lnTo>
                <a:cubicBezTo>
                  <a:pt x="89390" y="328461"/>
                  <a:pt x="112917" y="379550"/>
                  <a:pt x="69833" y="336466"/>
                </a:cubicBezTo>
                <a:cubicBezTo>
                  <a:pt x="26749" y="293382"/>
                  <a:pt x="77838" y="316909"/>
                  <a:pt x="22208" y="298366"/>
                </a:cubicBezTo>
                <a:cubicBezTo>
                  <a:pt x="15858" y="288841"/>
                  <a:pt x="5040" y="281083"/>
                  <a:pt x="3158" y="269791"/>
                </a:cubicBezTo>
                <a:cubicBezTo>
                  <a:pt x="0" y="250843"/>
                  <a:pt x="25702" y="226211"/>
                  <a:pt x="31733" y="212641"/>
                </a:cubicBezTo>
                <a:cubicBezTo>
                  <a:pt x="39888" y="194291"/>
                  <a:pt x="39644" y="172199"/>
                  <a:pt x="50783" y="155491"/>
                </a:cubicBezTo>
                <a:cubicBezTo>
                  <a:pt x="68048" y="129594"/>
                  <a:pt x="88883" y="103771"/>
                  <a:pt x="88883" y="69766"/>
                </a:cubicBezTo>
                <a:lnTo>
                  <a:pt x="88883" y="50716"/>
                </a:lnTo>
                <a:close/>
              </a:path>
            </a:pathLst>
          </a:custGeom>
          <a:noFill/>
          <a:ln w="22225" algn="ctr">
            <a:solidFill>
              <a:schemeClr val="tx1"/>
            </a:solidFill>
            <a:prstDash val="sysDash"/>
            <a:round/>
            <a:headEnd/>
            <a:tailEnd type="none" w="lg" len="lg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s-MX"/>
          </a:p>
        </p:txBody>
      </p:sp>
      <p:sp>
        <p:nvSpPr>
          <p:cNvPr id="49697" name="3770 Forma libre">
            <a:extLst>
              <a:ext uri="{FF2B5EF4-FFF2-40B4-BE49-F238E27FC236}">
                <a16:creationId xmlns:a16="http://schemas.microsoft.com/office/drawing/2014/main" id="{C3997830-6F22-420B-8930-A739BFECDD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76863" y="2433638"/>
            <a:ext cx="511175" cy="366712"/>
          </a:xfrm>
          <a:custGeom>
            <a:avLst/>
            <a:gdLst>
              <a:gd name="T0" fmla="*/ 84750 w 512017"/>
              <a:gd name="T1" fmla="*/ 213045 h 366370"/>
              <a:gd name="T2" fmla="*/ 75907 w 512017"/>
              <a:gd name="T3" fmla="*/ 173310 h 366370"/>
              <a:gd name="T4" fmla="*/ 31681 w 512017"/>
              <a:gd name="T5" fmla="*/ 83910 h 366370"/>
              <a:gd name="T6" fmla="*/ 40525 w 512017"/>
              <a:gd name="T7" fmla="*/ 44179 h 366370"/>
              <a:gd name="T8" fmla="*/ 93596 w 512017"/>
              <a:gd name="T9" fmla="*/ 14370 h 366370"/>
              <a:gd name="T10" fmla="*/ 182049 w 512017"/>
              <a:gd name="T11" fmla="*/ 34245 h 366370"/>
              <a:gd name="T12" fmla="*/ 235115 w 512017"/>
              <a:gd name="T13" fmla="*/ 54109 h 366370"/>
              <a:gd name="T14" fmla="*/ 252808 w 512017"/>
              <a:gd name="T15" fmla="*/ 83910 h 366370"/>
              <a:gd name="T16" fmla="*/ 243960 w 512017"/>
              <a:gd name="T17" fmla="*/ 113711 h 366370"/>
              <a:gd name="T18" fmla="*/ 235115 w 512017"/>
              <a:gd name="T19" fmla="*/ 153445 h 366370"/>
              <a:gd name="T20" fmla="*/ 243960 w 512017"/>
              <a:gd name="T21" fmla="*/ 183244 h 366370"/>
              <a:gd name="T22" fmla="*/ 279342 w 512017"/>
              <a:gd name="T23" fmla="*/ 173310 h 366370"/>
              <a:gd name="T24" fmla="*/ 332412 w 512017"/>
              <a:gd name="T25" fmla="*/ 143511 h 366370"/>
              <a:gd name="T26" fmla="*/ 403174 w 512017"/>
              <a:gd name="T27" fmla="*/ 163378 h 366370"/>
              <a:gd name="T28" fmla="*/ 456242 w 512017"/>
              <a:gd name="T29" fmla="*/ 203111 h 366370"/>
              <a:gd name="T30" fmla="*/ 473933 w 512017"/>
              <a:gd name="T31" fmla="*/ 232911 h 366370"/>
              <a:gd name="T32" fmla="*/ 465085 w 512017"/>
              <a:gd name="T33" fmla="*/ 262712 h 366370"/>
              <a:gd name="T34" fmla="*/ 473933 w 512017"/>
              <a:gd name="T35" fmla="*/ 302448 h 366370"/>
              <a:gd name="T36" fmla="*/ 465085 w 512017"/>
              <a:gd name="T37" fmla="*/ 332247 h 366370"/>
              <a:gd name="T38" fmla="*/ 305877 w 512017"/>
              <a:gd name="T39" fmla="*/ 362047 h 366370"/>
              <a:gd name="T40" fmla="*/ 128977 w 512017"/>
              <a:gd name="T41" fmla="*/ 381915 h 366370"/>
              <a:gd name="T42" fmla="*/ 40525 w 512017"/>
              <a:gd name="T43" fmla="*/ 371980 h 366370"/>
              <a:gd name="T44" fmla="*/ 13991 w 512017"/>
              <a:gd name="T45" fmla="*/ 352113 h 366370"/>
              <a:gd name="T46" fmla="*/ 13991 w 512017"/>
              <a:gd name="T47" fmla="*/ 272646 h 366370"/>
              <a:gd name="T48" fmla="*/ 67061 w 512017"/>
              <a:gd name="T49" fmla="*/ 213045 h 366370"/>
              <a:gd name="T50" fmla="*/ 84750 w 512017"/>
              <a:gd name="T51" fmla="*/ 213045 h 366370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w 512017"/>
              <a:gd name="T79" fmla="*/ 0 h 366370"/>
              <a:gd name="T80" fmla="*/ 512017 w 512017"/>
              <a:gd name="T81" fmla="*/ 366370 h 366370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T78" t="T79" r="T80" b="T81"/>
            <a:pathLst>
              <a:path w="512017" h="366370">
                <a:moveTo>
                  <a:pt x="91266" y="204285"/>
                </a:moveTo>
                <a:cubicBezTo>
                  <a:pt x="92854" y="197935"/>
                  <a:pt x="87595" y="177894"/>
                  <a:pt x="81741" y="166185"/>
                </a:cubicBezTo>
                <a:cubicBezTo>
                  <a:pt x="16237" y="35177"/>
                  <a:pt x="60456" y="159481"/>
                  <a:pt x="34116" y="80460"/>
                </a:cubicBezTo>
                <a:cubicBezTo>
                  <a:pt x="37291" y="67760"/>
                  <a:pt x="36379" y="53252"/>
                  <a:pt x="43641" y="42360"/>
                </a:cubicBezTo>
                <a:cubicBezTo>
                  <a:pt x="54192" y="26533"/>
                  <a:pt x="84491" y="19218"/>
                  <a:pt x="100791" y="13785"/>
                </a:cubicBezTo>
                <a:cubicBezTo>
                  <a:pt x="180033" y="40199"/>
                  <a:pt x="53757" y="0"/>
                  <a:pt x="196041" y="32835"/>
                </a:cubicBezTo>
                <a:cubicBezTo>
                  <a:pt x="215607" y="37350"/>
                  <a:pt x="253191" y="51885"/>
                  <a:pt x="253191" y="51885"/>
                </a:cubicBezTo>
                <a:cubicBezTo>
                  <a:pt x="259541" y="61410"/>
                  <a:pt x="270359" y="69168"/>
                  <a:pt x="272241" y="80460"/>
                </a:cubicBezTo>
                <a:cubicBezTo>
                  <a:pt x="273892" y="90364"/>
                  <a:pt x="265474" y="99381"/>
                  <a:pt x="262716" y="109035"/>
                </a:cubicBezTo>
                <a:cubicBezTo>
                  <a:pt x="259120" y="121622"/>
                  <a:pt x="256366" y="134435"/>
                  <a:pt x="253191" y="147135"/>
                </a:cubicBezTo>
                <a:cubicBezTo>
                  <a:pt x="256366" y="156660"/>
                  <a:pt x="253394" y="171981"/>
                  <a:pt x="262716" y="175710"/>
                </a:cubicBezTo>
                <a:cubicBezTo>
                  <a:pt x="274871" y="180572"/>
                  <a:pt x="288229" y="169781"/>
                  <a:pt x="300816" y="166185"/>
                </a:cubicBezTo>
                <a:cubicBezTo>
                  <a:pt x="335322" y="156326"/>
                  <a:pt x="326657" y="158482"/>
                  <a:pt x="357966" y="137610"/>
                </a:cubicBezTo>
                <a:cubicBezTo>
                  <a:pt x="371161" y="140249"/>
                  <a:pt x="417691" y="147507"/>
                  <a:pt x="434166" y="156660"/>
                </a:cubicBezTo>
                <a:cubicBezTo>
                  <a:pt x="454180" y="167779"/>
                  <a:pt x="491316" y="194760"/>
                  <a:pt x="491316" y="194760"/>
                </a:cubicBezTo>
                <a:cubicBezTo>
                  <a:pt x="497666" y="204285"/>
                  <a:pt x="508484" y="212043"/>
                  <a:pt x="510366" y="223335"/>
                </a:cubicBezTo>
                <a:cubicBezTo>
                  <a:pt x="512017" y="233239"/>
                  <a:pt x="500841" y="241870"/>
                  <a:pt x="500841" y="251910"/>
                </a:cubicBezTo>
                <a:cubicBezTo>
                  <a:pt x="500841" y="265001"/>
                  <a:pt x="507191" y="277310"/>
                  <a:pt x="510366" y="290010"/>
                </a:cubicBezTo>
                <a:cubicBezTo>
                  <a:pt x="507191" y="299535"/>
                  <a:pt x="509618" y="313709"/>
                  <a:pt x="500841" y="318585"/>
                </a:cubicBezTo>
                <a:cubicBezTo>
                  <a:pt x="465558" y="338187"/>
                  <a:pt x="363100" y="343789"/>
                  <a:pt x="329391" y="347160"/>
                </a:cubicBezTo>
                <a:cubicBezTo>
                  <a:pt x="252551" y="366370"/>
                  <a:pt x="262990" y="366210"/>
                  <a:pt x="138891" y="366210"/>
                </a:cubicBezTo>
                <a:cubicBezTo>
                  <a:pt x="106983" y="366210"/>
                  <a:pt x="75391" y="359860"/>
                  <a:pt x="43641" y="356685"/>
                </a:cubicBezTo>
                <a:cubicBezTo>
                  <a:pt x="34116" y="350335"/>
                  <a:pt x="22217" y="346574"/>
                  <a:pt x="15066" y="337635"/>
                </a:cubicBezTo>
                <a:cubicBezTo>
                  <a:pt x="0" y="318803"/>
                  <a:pt x="4251" y="278430"/>
                  <a:pt x="15066" y="261435"/>
                </a:cubicBezTo>
                <a:cubicBezTo>
                  <a:pt x="29530" y="238706"/>
                  <a:pt x="72216" y="204285"/>
                  <a:pt x="72216" y="204285"/>
                </a:cubicBezTo>
                <a:cubicBezTo>
                  <a:pt x="82745" y="172698"/>
                  <a:pt x="89679" y="210635"/>
                  <a:pt x="91266" y="204285"/>
                </a:cubicBezTo>
                <a:close/>
              </a:path>
            </a:pathLst>
          </a:custGeom>
          <a:noFill/>
          <a:ln w="22225" algn="ctr">
            <a:solidFill>
              <a:schemeClr val="tx1"/>
            </a:solidFill>
            <a:prstDash val="sysDash"/>
            <a:round/>
            <a:headEnd/>
            <a:tailEnd type="none" w="lg" len="lg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s-MX"/>
          </a:p>
        </p:txBody>
      </p:sp>
      <p:sp>
        <p:nvSpPr>
          <p:cNvPr id="49698" name="3771 Forma libre">
            <a:extLst>
              <a:ext uri="{FF2B5EF4-FFF2-40B4-BE49-F238E27FC236}">
                <a16:creationId xmlns:a16="http://schemas.microsoft.com/office/drawing/2014/main" id="{EA4023D9-9A5E-48C4-B9FF-EAA9DFA41D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02325" y="2536825"/>
            <a:ext cx="365125" cy="230188"/>
          </a:xfrm>
          <a:custGeom>
            <a:avLst/>
            <a:gdLst>
              <a:gd name="T0" fmla="*/ 160410 w 365334"/>
              <a:gd name="T1" fmla="*/ 25601 h 230146"/>
              <a:gd name="T2" fmla="*/ 132563 w 365334"/>
              <a:gd name="T3" fmla="*/ 35171 h 230146"/>
              <a:gd name="T4" fmla="*/ 58297 w 365334"/>
              <a:gd name="T5" fmla="*/ 54401 h 230146"/>
              <a:gd name="T6" fmla="*/ 21180 w 365334"/>
              <a:gd name="T7" fmla="*/ 112001 h 230146"/>
              <a:gd name="T8" fmla="*/ 76865 w 365334"/>
              <a:gd name="T9" fmla="*/ 131231 h 230146"/>
              <a:gd name="T10" fmla="*/ 58297 w 365334"/>
              <a:gd name="T11" fmla="*/ 188831 h 230146"/>
              <a:gd name="T12" fmla="*/ 86149 w 365334"/>
              <a:gd name="T13" fmla="*/ 208061 h 230146"/>
              <a:gd name="T14" fmla="*/ 253239 w 365334"/>
              <a:gd name="T15" fmla="*/ 227246 h 230146"/>
              <a:gd name="T16" fmla="*/ 346068 w 365334"/>
              <a:gd name="T17" fmla="*/ 217661 h 230146"/>
              <a:gd name="T18" fmla="*/ 327502 w 365334"/>
              <a:gd name="T19" fmla="*/ 188831 h 230146"/>
              <a:gd name="T20" fmla="*/ 243956 w 365334"/>
              <a:gd name="T21" fmla="*/ 160031 h 230146"/>
              <a:gd name="T22" fmla="*/ 216107 w 365334"/>
              <a:gd name="T23" fmla="*/ 150416 h 230146"/>
              <a:gd name="T24" fmla="*/ 253239 w 365334"/>
              <a:gd name="T25" fmla="*/ 112001 h 230146"/>
              <a:gd name="T26" fmla="*/ 262522 w 365334"/>
              <a:gd name="T27" fmla="*/ 83201 h 230146"/>
              <a:gd name="T28" fmla="*/ 253239 w 365334"/>
              <a:gd name="T29" fmla="*/ 44786 h 230146"/>
              <a:gd name="T30" fmla="*/ 225392 w 365334"/>
              <a:gd name="T31" fmla="*/ 35171 h 230146"/>
              <a:gd name="T32" fmla="*/ 160410 w 365334"/>
              <a:gd name="T33" fmla="*/ 25601 h 23014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w 365334"/>
              <a:gd name="T52" fmla="*/ 0 h 230146"/>
              <a:gd name="T53" fmla="*/ 365334 w 365334"/>
              <a:gd name="T54" fmla="*/ 230146 h 23014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T51" t="T52" r="T53" b="T54"/>
            <a:pathLst>
              <a:path w="365334" h="230146">
                <a:moveTo>
                  <a:pt x="164595" y="25376"/>
                </a:moveTo>
                <a:cubicBezTo>
                  <a:pt x="148720" y="25376"/>
                  <a:pt x="145706" y="32259"/>
                  <a:pt x="136020" y="34901"/>
                </a:cubicBezTo>
                <a:cubicBezTo>
                  <a:pt x="110761" y="41790"/>
                  <a:pt x="59820" y="53951"/>
                  <a:pt x="59820" y="53951"/>
                </a:cubicBezTo>
                <a:cubicBezTo>
                  <a:pt x="47120" y="73001"/>
                  <a:pt x="0" y="103861"/>
                  <a:pt x="21720" y="111101"/>
                </a:cubicBezTo>
                <a:lnTo>
                  <a:pt x="78870" y="130151"/>
                </a:lnTo>
                <a:cubicBezTo>
                  <a:pt x="72520" y="149201"/>
                  <a:pt x="43112" y="176162"/>
                  <a:pt x="59820" y="187301"/>
                </a:cubicBezTo>
                <a:cubicBezTo>
                  <a:pt x="69345" y="193651"/>
                  <a:pt x="78156" y="201231"/>
                  <a:pt x="88395" y="206351"/>
                </a:cubicBezTo>
                <a:cubicBezTo>
                  <a:pt x="133845" y="229076"/>
                  <a:pt x="241994" y="224211"/>
                  <a:pt x="259845" y="225401"/>
                </a:cubicBezTo>
                <a:cubicBezTo>
                  <a:pt x="291595" y="222226"/>
                  <a:pt x="326555" y="230146"/>
                  <a:pt x="355095" y="215876"/>
                </a:cubicBezTo>
                <a:cubicBezTo>
                  <a:pt x="365334" y="210756"/>
                  <a:pt x="345753" y="193368"/>
                  <a:pt x="336045" y="187301"/>
                </a:cubicBezTo>
                <a:lnTo>
                  <a:pt x="250320" y="158726"/>
                </a:lnTo>
                <a:lnTo>
                  <a:pt x="221745" y="149201"/>
                </a:lnTo>
                <a:cubicBezTo>
                  <a:pt x="247145" y="73001"/>
                  <a:pt x="209045" y="161901"/>
                  <a:pt x="259845" y="111101"/>
                </a:cubicBezTo>
                <a:cubicBezTo>
                  <a:pt x="266945" y="104001"/>
                  <a:pt x="266195" y="92051"/>
                  <a:pt x="269370" y="82526"/>
                </a:cubicBezTo>
                <a:cubicBezTo>
                  <a:pt x="266195" y="69826"/>
                  <a:pt x="268023" y="54648"/>
                  <a:pt x="259845" y="44426"/>
                </a:cubicBezTo>
                <a:cubicBezTo>
                  <a:pt x="253573" y="36586"/>
                  <a:pt x="240250" y="39391"/>
                  <a:pt x="231270" y="34901"/>
                </a:cubicBezTo>
                <a:cubicBezTo>
                  <a:pt x="161469" y="0"/>
                  <a:pt x="180470" y="25376"/>
                  <a:pt x="164595" y="25376"/>
                </a:cubicBezTo>
                <a:close/>
              </a:path>
            </a:pathLst>
          </a:custGeom>
          <a:noFill/>
          <a:ln w="22225" algn="ctr">
            <a:solidFill>
              <a:schemeClr val="tx1"/>
            </a:solidFill>
            <a:prstDash val="sysDash"/>
            <a:round/>
            <a:headEnd/>
            <a:tailEnd type="none" w="lg" len="lg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s-MX"/>
          </a:p>
        </p:txBody>
      </p:sp>
      <p:sp>
        <p:nvSpPr>
          <p:cNvPr id="49699" name="3772 Forma libre">
            <a:extLst>
              <a:ext uri="{FF2B5EF4-FFF2-40B4-BE49-F238E27FC236}">
                <a16:creationId xmlns:a16="http://schemas.microsoft.com/office/drawing/2014/main" id="{F1E0C167-1F12-4AD8-916A-23B333A8F0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24600" y="2552700"/>
            <a:ext cx="301625" cy="204788"/>
          </a:xfrm>
          <a:custGeom>
            <a:avLst/>
            <a:gdLst>
              <a:gd name="T0" fmla="*/ 42711 w 300850"/>
              <a:gd name="T1" fmla="*/ 126271 h 204699"/>
              <a:gd name="T2" fmla="*/ 10628 w 300850"/>
              <a:gd name="T3" fmla="*/ 116558 h 204699"/>
              <a:gd name="T4" fmla="*/ 32017 w 300850"/>
              <a:gd name="T5" fmla="*/ 48570 h 204699"/>
              <a:gd name="T6" fmla="*/ 128263 w 300850"/>
              <a:gd name="T7" fmla="*/ 0 h 204699"/>
              <a:gd name="T8" fmla="*/ 192428 w 300850"/>
              <a:gd name="T9" fmla="*/ 29145 h 204699"/>
              <a:gd name="T10" fmla="*/ 181733 w 300850"/>
              <a:gd name="T11" fmla="*/ 58275 h 204699"/>
              <a:gd name="T12" fmla="*/ 192428 w 300850"/>
              <a:gd name="T13" fmla="*/ 106845 h 204699"/>
              <a:gd name="T14" fmla="*/ 224509 w 300850"/>
              <a:gd name="T15" fmla="*/ 116558 h 204699"/>
              <a:gd name="T16" fmla="*/ 299368 w 300850"/>
              <a:gd name="T17" fmla="*/ 135984 h 204699"/>
              <a:gd name="T18" fmla="*/ 331445 w 300850"/>
              <a:gd name="T19" fmla="*/ 194261 h 204699"/>
              <a:gd name="T20" fmla="*/ 299368 w 300850"/>
              <a:gd name="T21" fmla="*/ 203974 h 204699"/>
              <a:gd name="T22" fmla="*/ 106876 w 300850"/>
              <a:gd name="T23" fmla="*/ 203974 h 204699"/>
              <a:gd name="T24" fmla="*/ 10628 w 300850"/>
              <a:gd name="T25" fmla="*/ 194261 h 204699"/>
              <a:gd name="T26" fmla="*/ 53403 w 300850"/>
              <a:gd name="T27" fmla="*/ 135984 h 204699"/>
              <a:gd name="T28" fmla="*/ 42711 w 300850"/>
              <a:gd name="T29" fmla="*/ 126271 h 204699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300850"/>
              <a:gd name="T46" fmla="*/ 0 h 204699"/>
              <a:gd name="T47" fmla="*/ 300850 w 300850"/>
              <a:gd name="T48" fmla="*/ 204699 h 204699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300850" h="204699">
                <a:moveTo>
                  <a:pt x="38041" y="123825"/>
                </a:moveTo>
                <a:cubicBezTo>
                  <a:pt x="31691" y="120650"/>
                  <a:pt x="13195" y="123622"/>
                  <a:pt x="9466" y="114300"/>
                </a:cubicBezTo>
                <a:cubicBezTo>
                  <a:pt x="9395" y="114123"/>
                  <a:pt x="24078" y="52063"/>
                  <a:pt x="28516" y="47625"/>
                </a:cubicBezTo>
                <a:cubicBezTo>
                  <a:pt x="61268" y="14873"/>
                  <a:pt x="78308" y="11978"/>
                  <a:pt x="114241" y="0"/>
                </a:cubicBezTo>
                <a:cubicBezTo>
                  <a:pt x="126270" y="4010"/>
                  <a:pt x="165710" y="14372"/>
                  <a:pt x="171391" y="28575"/>
                </a:cubicBezTo>
                <a:cubicBezTo>
                  <a:pt x="175120" y="37897"/>
                  <a:pt x="165041" y="47625"/>
                  <a:pt x="161866" y="57150"/>
                </a:cubicBezTo>
                <a:cubicBezTo>
                  <a:pt x="165041" y="73025"/>
                  <a:pt x="162411" y="91305"/>
                  <a:pt x="171391" y="104775"/>
                </a:cubicBezTo>
                <a:cubicBezTo>
                  <a:pt x="176960" y="113129"/>
                  <a:pt x="190312" y="111542"/>
                  <a:pt x="199966" y="114300"/>
                </a:cubicBezTo>
                <a:cubicBezTo>
                  <a:pt x="283687" y="138220"/>
                  <a:pt x="198128" y="110512"/>
                  <a:pt x="266641" y="133350"/>
                </a:cubicBezTo>
                <a:cubicBezTo>
                  <a:pt x="269849" y="138163"/>
                  <a:pt x="300850" y="179233"/>
                  <a:pt x="295216" y="190500"/>
                </a:cubicBezTo>
                <a:cubicBezTo>
                  <a:pt x="290726" y="199480"/>
                  <a:pt x="276166" y="196850"/>
                  <a:pt x="266641" y="200025"/>
                </a:cubicBezTo>
                <a:cubicBezTo>
                  <a:pt x="186352" y="173262"/>
                  <a:pt x="278663" y="200025"/>
                  <a:pt x="95191" y="200025"/>
                </a:cubicBezTo>
                <a:cubicBezTo>
                  <a:pt x="66440" y="200025"/>
                  <a:pt x="38041" y="193675"/>
                  <a:pt x="9466" y="190500"/>
                </a:cubicBezTo>
                <a:cubicBezTo>
                  <a:pt x="32114" y="122556"/>
                  <a:pt x="0" y="204699"/>
                  <a:pt x="47566" y="133350"/>
                </a:cubicBezTo>
                <a:cubicBezTo>
                  <a:pt x="53135" y="124996"/>
                  <a:pt x="44391" y="127000"/>
                  <a:pt x="38041" y="123825"/>
                </a:cubicBezTo>
                <a:close/>
              </a:path>
            </a:pathLst>
          </a:custGeom>
          <a:noFill/>
          <a:ln w="22225" algn="ctr">
            <a:solidFill>
              <a:schemeClr val="tx1"/>
            </a:solidFill>
            <a:prstDash val="sysDash"/>
            <a:round/>
            <a:headEnd/>
            <a:tailEnd type="none" w="lg" len="lg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s-MX"/>
          </a:p>
        </p:txBody>
      </p:sp>
      <p:sp>
        <p:nvSpPr>
          <p:cNvPr id="49700" name="3773 Forma libre">
            <a:extLst>
              <a:ext uri="{FF2B5EF4-FFF2-40B4-BE49-F238E27FC236}">
                <a16:creationId xmlns:a16="http://schemas.microsoft.com/office/drawing/2014/main" id="{DF2512EC-EE8D-4BD4-BEF7-BFDDB0AD1E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65913" y="2547938"/>
            <a:ext cx="346075" cy="228600"/>
          </a:xfrm>
          <a:custGeom>
            <a:avLst/>
            <a:gdLst>
              <a:gd name="T0" fmla="*/ 67479 w 346165"/>
              <a:gd name="T1" fmla="*/ 122836 h 229551"/>
              <a:gd name="T2" fmla="*/ 11004 w 346165"/>
              <a:gd name="T3" fmla="*/ 107030 h 229551"/>
              <a:gd name="T4" fmla="*/ 48654 w 346165"/>
              <a:gd name="T5" fmla="*/ 59622 h 229551"/>
              <a:gd name="T6" fmla="*/ 67479 w 346165"/>
              <a:gd name="T7" fmla="*/ 35915 h 229551"/>
              <a:gd name="T8" fmla="*/ 123984 w 346165"/>
              <a:gd name="T9" fmla="*/ 4307 h 229551"/>
              <a:gd name="T10" fmla="*/ 199299 w 346165"/>
              <a:gd name="T11" fmla="*/ 35915 h 229551"/>
              <a:gd name="T12" fmla="*/ 208705 w 346165"/>
              <a:gd name="T13" fmla="*/ 59622 h 229551"/>
              <a:gd name="T14" fmla="*/ 236949 w 346165"/>
              <a:gd name="T15" fmla="*/ 75424 h 229551"/>
              <a:gd name="T16" fmla="*/ 293434 w 346165"/>
              <a:gd name="T17" fmla="*/ 91225 h 229551"/>
              <a:gd name="T18" fmla="*/ 340506 w 346165"/>
              <a:gd name="T19" fmla="*/ 138639 h 229551"/>
              <a:gd name="T20" fmla="*/ 331092 w 346165"/>
              <a:gd name="T21" fmla="*/ 162344 h 229551"/>
              <a:gd name="T22" fmla="*/ 274604 w 346165"/>
              <a:gd name="T23" fmla="*/ 178149 h 229551"/>
              <a:gd name="T24" fmla="*/ 180474 w 346165"/>
              <a:gd name="T25" fmla="*/ 170247 h 229551"/>
              <a:gd name="T26" fmla="*/ 39264 w 346165"/>
              <a:gd name="T27" fmla="*/ 170247 h 229551"/>
              <a:gd name="T28" fmla="*/ 67479 w 346165"/>
              <a:gd name="T29" fmla="*/ 122836 h 229551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346165"/>
              <a:gd name="T46" fmla="*/ 0 h 229551"/>
              <a:gd name="T47" fmla="*/ 346165 w 346165"/>
              <a:gd name="T48" fmla="*/ 229551 h 229551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346165" h="229551">
                <a:moveTo>
                  <a:pt x="68289" y="148066"/>
                </a:moveTo>
                <a:cubicBezTo>
                  <a:pt x="49239" y="141716"/>
                  <a:pt x="0" y="145724"/>
                  <a:pt x="11139" y="129016"/>
                </a:cubicBezTo>
                <a:lnTo>
                  <a:pt x="49239" y="71866"/>
                </a:lnTo>
                <a:cubicBezTo>
                  <a:pt x="55589" y="62341"/>
                  <a:pt x="58764" y="49641"/>
                  <a:pt x="68289" y="43291"/>
                </a:cubicBezTo>
                <a:lnTo>
                  <a:pt x="125439" y="5191"/>
                </a:lnTo>
                <a:cubicBezTo>
                  <a:pt x="180187" y="14316"/>
                  <a:pt x="179993" y="0"/>
                  <a:pt x="201639" y="43291"/>
                </a:cubicBezTo>
                <a:cubicBezTo>
                  <a:pt x="206129" y="52271"/>
                  <a:pt x="204892" y="64026"/>
                  <a:pt x="211164" y="71866"/>
                </a:cubicBezTo>
                <a:cubicBezTo>
                  <a:pt x="218315" y="80805"/>
                  <a:pt x="229278" y="86267"/>
                  <a:pt x="239739" y="90916"/>
                </a:cubicBezTo>
                <a:cubicBezTo>
                  <a:pt x="258089" y="99071"/>
                  <a:pt x="296889" y="109966"/>
                  <a:pt x="296889" y="109966"/>
                </a:cubicBezTo>
                <a:cubicBezTo>
                  <a:pt x="305471" y="118548"/>
                  <a:pt x="341862" y="151203"/>
                  <a:pt x="344514" y="167116"/>
                </a:cubicBezTo>
                <a:cubicBezTo>
                  <a:pt x="346165" y="177020"/>
                  <a:pt x="343159" y="189855"/>
                  <a:pt x="334989" y="195691"/>
                </a:cubicBezTo>
                <a:cubicBezTo>
                  <a:pt x="318649" y="207363"/>
                  <a:pt x="277839" y="214741"/>
                  <a:pt x="277839" y="214741"/>
                </a:cubicBezTo>
                <a:cubicBezTo>
                  <a:pt x="246089" y="211566"/>
                  <a:pt x="214497" y="205216"/>
                  <a:pt x="182589" y="205216"/>
                </a:cubicBezTo>
                <a:cubicBezTo>
                  <a:pt x="27207" y="205216"/>
                  <a:pt x="112720" y="229551"/>
                  <a:pt x="39714" y="205216"/>
                </a:cubicBezTo>
                <a:cubicBezTo>
                  <a:pt x="81336" y="142782"/>
                  <a:pt x="100709" y="148066"/>
                  <a:pt x="68289" y="148066"/>
                </a:cubicBezTo>
                <a:close/>
              </a:path>
            </a:pathLst>
          </a:custGeom>
          <a:noFill/>
          <a:ln w="22225" algn="ctr">
            <a:solidFill>
              <a:schemeClr val="tx1"/>
            </a:solidFill>
            <a:prstDash val="sysDash"/>
            <a:round/>
            <a:headEnd/>
            <a:tailEnd type="none" w="lg" len="lg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s-MX"/>
          </a:p>
        </p:txBody>
      </p:sp>
      <p:pic>
        <p:nvPicPr>
          <p:cNvPr id="3622" name="Picture 17" descr="stringgas">
            <a:extLst>
              <a:ext uri="{FF2B5EF4-FFF2-40B4-BE49-F238E27FC236}">
                <a16:creationId xmlns:a16="http://schemas.microsoft.com/office/drawing/2014/main" id="{78EB9734-8330-4EA4-AD25-D89C35035B4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689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9702" name="Rectangle 2">
            <a:extLst>
              <a:ext uri="{FF2B5EF4-FFF2-40B4-BE49-F238E27FC236}">
                <a16:creationId xmlns:a16="http://schemas.microsoft.com/office/drawing/2014/main" id="{5CC88FE1-C44B-4264-A0B9-E565503841DE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735013" y="381000"/>
            <a:ext cx="8229600" cy="1371600"/>
          </a:xfrm>
        </p:spPr>
        <p:txBody>
          <a:bodyPr/>
          <a:lstStyle/>
          <a:p>
            <a:pPr eaLnBrk="1" hangingPunct="1"/>
            <a:r>
              <a:rPr lang="es-MX" altLang="en-US" dirty="0">
                <a:latin typeface="Flexo Black" pitchFamily="50" charset="0"/>
              </a:rPr>
              <a:t>Teoría de Cuerdas</a:t>
            </a:r>
          </a:p>
        </p:txBody>
      </p:sp>
      <p:sp>
        <p:nvSpPr>
          <p:cNvPr id="3623" name="Rectangle 15">
            <a:extLst>
              <a:ext uri="{FF2B5EF4-FFF2-40B4-BE49-F238E27FC236}">
                <a16:creationId xmlns:a16="http://schemas.microsoft.com/office/drawing/2014/main" id="{F80CC62A-6318-4098-A250-F7CA45F367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03350" y="3141663"/>
            <a:ext cx="6985000" cy="5048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342900" indent="-342900" eaLnBrk="1" hangingPunct="1">
              <a:lnSpc>
                <a:spcPct val="90000"/>
              </a:lnSpc>
              <a:spcBef>
                <a:spcPct val="20000"/>
              </a:spcBef>
              <a:buClr>
                <a:schemeClr val="hlink"/>
              </a:buClr>
              <a:buSzPct val="65000"/>
              <a:buFont typeface="Wingdings" pitchFamily="2" charset="2"/>
              <a:buNone/>
              <a:defRPr/>
            </a:pPr>
            <a:r>
              <a:rPr lang="es-MX" sz="4000" dirty="0">
                <a:effectLst>
                  <a:outerShdw blurRad="38100" dist="38100" dir="2700000" algn="tl">
                    <a:srgbClr val="000000"/>
                  </a:outerShdw>
                </a:effectLst>
                <a:latin typeface="Flexo" pitchFamily="50" charset="0"/>
              </a:rPr>
              <a:t>¡¡ 1 solo ingrediente básico!! </a:t>
            </a:r>
            <a:endParaRPr lang="es-MX" sz="4000" b="1" dirty="0">
              <a:effectLst>
                <a:outerShdw blurRad="38100" dist="38100" dir="2700000" algn="tl">
                  <a:srgbClr val="000000"/>
                </a:outerShdw>
              </a:effectLst>
              <a:latin typeface="Flexo" pitchFamily="50" charset="0"/>
            </a:endParaRPr>
          </a:p>
        </p:txBody>
      </p:sp>
      <p:sp>
        <p:nvSpPr>
          <p:cNvPr id="3624" name="4 Rectángulo">
            <a:extLst>
              <a:ext uri="{FF2B5EF4-FFF2-40B4-BE49-F238E27FC236}">
                <a16:creationId xmlns:a16="http://schemas.microsoft.com/office/drawing/2014/main" id="{73697100-0CC3-4DFC-82EA-863B8B84A74A}"/>
              </a:ext>
            </a:extLst>
          </p:cNvPr>
          <p:cNvSpPr/>
          <p:nvPr/>
        </p:nvSpPr>
        <p:spPr>
          <a:xfrm>
            <a:off x="2017713" y="3935413"/>
            <a:ext cx="6167779" cy="70788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eaLnBrk="1" hangingPunct="1">
              <a:defRPr/>
            </a:pPr>
            <a:r>
              <a:rPr lang="es-MX" sz="4000" dirty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Flexo" pitchFamily="50" charset="0"/>
              </a:rPr>
              <a:t> ¡Incluye a la </a:t>
            </a:r>
            <a:r>
              <a:rPr lang="es-MX" sz="4000" dirty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Flexo Black" pitchFamily="50" charset="0"/>
              </a:rPr>
              <a:t>GRAVEDAD</a:t>
            </a:r>
            <a:r>
              <a:rPr lang="es-MX" sz="4000" dirty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Flexo" pitchFamily="50" charset="0"/>
              </a:rPr>
              <a:t>! </a:t>
            </a:r>
            <a:endParaRPr lang="es-ES" dirty="0">
              <a:latin typeface="Flexo" pitchFamily="50" charset="0"/>
            </a:endParaRPr>
          </a:p>
        </p:txBody>
      </p:sp>
      <p:sp>
        <p:nvSpPr>
          <p:cNvPr id="3625" name="5 Rectángulo">
            <a:extLst>
              <a:ext uri="{FF2B5EF4-FFF2-40B4-BE49-F238E27FC236}">
                <a16:creationId xmlns:a16="http://schemas.microsoft.com/office/drawing/2014/main" id="{E419C07F-F4C6-4526-BB54-D9A31AF4689D}"/>
              </a:ext>
            </a:extLst>
          </p:cNvPr>
          <p:cNvSpPr/>
          <p:nvPr/>
        </p:nvSpPr>
        <p:spPr>
          <a:xfrm>
            <a:off x="1571625" y="4792663"/>
            <a:ext cx="7083425" cy="13239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eaLnBrk="1" hangingPunct="1">
              <a:defRPr/>
            </a:pPr>
            <a:r>
              <a:rPr lang="es-MX" sz="4000" dirty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Flexo" pitchFamily="50" charset="0"/>
              </a:rPr>
              <a:t> Pero aún </a:t>
            </a:r>
            <a:r>
              <a:rPr lang="es-MX" sz="4000" dirty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Flexo Black" pitchFamily="50" charset="0"/>
              </a:rPr>
              <a:t>NO</a:t>
            </a:r>
            <a:r>
              <a:rPr lang="es-MX" sz="4000" dirty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Flexo" pitchFamily="50" charset="0"/>
              </a:rPr>
              <a:t> hay evidencia</a:t>
            </a:r>
          </a:p>
          <a:p>
            <a:pPr eaLnBrk="1" hangingPunct="1">
              <a:defRPr/>
            </a:pPr>
            <a:r>
              <a:rPr lang="es-MX" sz="4000" dirty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Flexo" pitchFamily="50" charset="0"/>
              </a:rPr>
              <a:t> experimental que la apoye…</a:t>
            </a:r>
            <a:endParaRPr lang="es-ES" dirty="0">
              <a:latin typeface="Flexo" pitchFamily="50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36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36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36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500"/>
                            </p:stCondLst>
                            <p:childTnLst>
                              <p:par>
                                <p:cTn id="11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7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5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770" decel="100000"/>
                                        <p:tgtEl>
                                          <p:spTgt spid="36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8" dur="770" decel="100000"/>
                                        <p:tgtEl>
                                          <p:spTgt spid="36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  <p:from x="10000" y="10000"/>
                                      <p:to x="200000" y="450000"/>
                                    </p:animScale>
                                    <p:animScale>
                                      <p:cBhvr>
                                        <p:cTn id="19" dur="1230" accel="100000" fill="hold">
                                          <p:stCondLst>
                                            <p:cond delay="770"/>
                                          </p:stCondLst>
                                        </p:cTn>
                                        <p:tgtEl>
                                          <p:spTgt spid="36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  <p:from x="200000" y="450000"/>
                                      <p:to x="100000" y="100000"/>
                                    </p:animScale>
                                    <p:set>
                                      <p:cBhvr>
                                        <p:cTn id="20" dur="770" fill="hold"/>
                                        <p:tgtEl>
                                          <p:spTgt spid="36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o>
                                        <p:strVal val="(0.5)"/>
                                      </p:to>
                                    </p:set>
                                    <p:anim from="(0.5)" to="(#ppt_x)" calcmode="lin" valueType="num">
                                      <p:cBhvr>
                                        <p:cTn id="21" dur="1230" accel="100000" fill="hold">
                                          <p:stCondLst>
                                            <p:cond delay="770"/>
                                          </p:stCondLst>
                                        </p:cTn>
                                        <p:tgtEl>
                                          <p:spTgt spid="36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set>
                                      <p:cBhvr>
                                        <p:cTn id="22" dur="770" fill="hold"/>
                                        <p:tgtEl>
                                          <p:spTgt spid="36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o>
                                        <p:strVal val="(#ppt_y+0.4)"/>
                                      </p:to>
                                    </p:set>
                                    <p:anim from="(#ppt_y+0.4)" to="(#ppt_y)" calcmode="lin" valueType="num">
                                      <p:cBhvr>
                                        <p:cTn id="23" dur="1230" accel="100000" fill="hold">
                                          <p:stCondLst>
                                            <p:cond delay="770"/>
                                          </p:stCondLst>
                                        </p:cTn>
                                        <p:tgtEl>
                                          <p:spTgt spid="36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 nodeType="clickPar">
                      <p:stCondLst>
                        <p:cond delay="indefinite"/>
                      </p:stCondLst>
                      <p:childTnLst>
                        <p:par>
                          <p:cTn id="2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9702" grpId="0"/>
      <p:bldP spid="3623" grpId="0" build="p"/>
      <p:bldP spid="3624" grpId="0"/>
      <p:bldP spid="3625" grpId="0"/>
    </p:bld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2">
            <a:extLst>
              <a:ext uri="{FF2B5EF4-FFF2-40B4-BE49-F238E27FC236}">
                <a16:creationId xmlns:a16="http://schemas.microsoft.com/office/drawing/2014/main" id="{BCD45103-C5F9-466E-9C88-A51A695D441B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95288" y="381000"/>
            <a:ext cx="8362950" cy="887413"/>
          </a:xfrm>
        </p:spPr>
        <p:txBody>
          <a:bodyPr/>
          <a:lstStyle/>
          <a:p>
            <a:pPr eaLnBrk="1" hangingPunct="1"/>
            <a:r>
              <a:rPr lang="es-MX" altLang="en-US" sz="3600">
                <a:latin typeface="Flexo" pitchFamily="50" charset="0"/>
              </a:rPr>
              <a:t>LHC: Gran Colisionador de Hadrones</a:t>
            </a:r>
          </a:p>
        </p:txBody>
      </p:sp>
      <p:pic>
        <p:nvPicPr>
          <p:cNvPr id="50179" name="Picture 3" descr="cernHR">
            <a:extLst>
              <a:ext uri="{FF2B5EF4-FFF2-40B4-BE49-F238E27FC236}">
                <a16:creationId xmlns:a16="http://schemas.microsoft.com/office/drawing/2014/main" id="{8ECF89EF-BC2F-4B51-A577-8582FABDBE2A}"/>
              </a:ext>
            </a:extLst>
          </p:cNvPr>
          <p:cNvPicPr>
            <a:picLocks noGrp="1" noChangeAspect="1" noChangeArrowheads="1"/>
          </p:cNvPicPr>
          <p:nvPr>
            <p:ph sz="half" idx="2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1571625" y="1154113"/>
            <a:ext cx="6164263" cy="5561012"/>
          </a:xfrm>
          <a:noFill/>
        </p:spPr>
      </p:pic>
      <p:sp>
        <p:nvSpPr>
          <p:cNvPr id="50180" name="Text Box 4">
            <a:extLst>
              <a:ext uri="{FF2B5EF4-FFF2-40B4-BE49-F238E27FC236}">
                <a16:creationId xmlns:a16="http://schemas.microsoft.com/office/drawing/2014/main" id="{8364A61B-BE42-49D2-800A-99B4B328DF4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940425" y="1989138"/>
            <a:ext cx="2663825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 type="none" w="lg" len="lg"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50000"/>
              </a:spcBef>
              <a:buFontTx/>
              <a:buNone/>
            </a:pPr>
            <a:endParaRPr lang="en-US" altLang="en-US" sz="1800">
              <a:latin typeface="Tahoma" panose="020B0604030504040204" pitchFamily="34" charset="0"/>
            </a:endParaRP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91C3EAE0-8EAB-4BDC-B58B-909A6F8ED8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03575" y="4502150"/>
            <a:ext cx="3816350" cy="5111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342900" indent="-342900" eaLnBrk="1" hangingPunct="1">
              <a:lnSpc>
                <a:spcPct val="90000"/>
              </a:lnSpc>
              <a:spcBef>
                <a:spcPct val="20000"/>
              </a:spcBef>
              <a:buClr>
                <a:schemeClr val="hlink"/>
              </a:buClr>
              <a:buSzPct val="65000"/>
              <a:buFont typeface="Wingdings" pitchFamily="2" charset="2"/>
              <a:buNone/>
              <a:defRPr/>
            </a:pPr>
            <a:r>
              <a:rPr lang="es-MX" sz="2800" dirty="0">
                <a:effectLst>
                  <a:outerShdw blurRad="38100" dist="38100" dir="2700000" algn="tl">
                    <a:srgbClr val="000000"/>
                  </a:outerShdw>
                </a:effectLst>
                <a:latin typeface="Flexo" pitchFamily="50" charset="0"/>
              </a:rPr>
              <a:t>Máquina gigante para acelerar </a:t>
            </a:r>
            <a:r>
              <a:rPr lang="es-MX" sz="2800" dirty="0">
                <a:effectLst>
                  <a:outerShdw blurRad="38100" dist="38100" dir="2700000" algn="tl">
                    <a:srgbClr val="000000"/>
                  </a:outerShdw>
                </a:effectLst>
                <a:latin typeface="Flexo Black" pitchFamily="50" charset="0"/>
              </a:rPr>
              <a:t>protones</a:t>
            </a:r>
            <a:r>
              <a:rPr lang="es-MX" sz="2800" b="1" dirty="0">
                <a:effectLst>
                  <a:outerShdw blurRad="38100" dist="38100" dir="2700000" algn="tl">
                    <a:srgbClr val="000000"/>
                  </a:outerShdw>
                </a:effectLst>
                <a:latin typeface="Flexo" pitchFamily="50" charset="0"/>
              </a:rPr>
              <a:t> o </a:t>
            </a:r>
            <a:r>
              <a:rPr lang="es-MX" sz="2800" dirty="0">
                <a:effectLst>
                  <a:outerShdw blurRad="38100" dist="38100" dir="2700000" algn="tl">
                    <a:srgbClr val="000000"/>
                  </a:outerShdw>
                </a:effectLst>
                <a:latin typeface="Flexo Black" pitchFamily="50" charset="0"/>
              </a:rPr>
              <a:t>núcleos pesados</a:t>
            </a:r>
            <a:r>
              <a:rPr lang="es-MX" sz="2800" dirty="0">
                <a:effectLst>
                  <a:outerShdw blurRad="38100" dist="38100" dir="2700000" algn="tl">
                    <a:srgbClr val="000000"/>
                  </a:outerShdw>
                </a:effectLst>
                <a:latin typeface="Flexo" pitchFamily="50" charset="0"/>
              </a:rPr>
              <a:t>,</a:t>
            </a:r>
            <a:r>
              <a:rPr lang="es-MX" sz="2800" b="1" dirty="0">
                <a:effectLst>
                  <a:outerShdw blurRad="38100" dist="38100" dir="2700000" algn="tl">
                    <a:srgbClr val="000000"/>
                  </a:outerShdw>
                </a:effectLst>
                <a:latin typeface="Flexo" pitchFamily="50" charset="0"/>
              </a:rPr>
              <a:t> </a:t>
            </a:r>
            <a:r>
              <a:rPr lang="es-MX" sz="2800" dirty="0">
                <a:effectLst>
                  <a:outerShdw blurRad="38100" dist="38100" dir="2700000" algn="tl">
                    <a:srgbClr val="000000"/>
                  </a:outerShdw>
                </a:effectLst>
                <a:latin typeface="Flexo" pitchFamily="50" charset="0"/>
              </a:rPr>
              <a:t>y hacerlos chocar</a:t>
            </a:r>
            <a:endParaRPr lang="es-MX" sz="2800" b="1" dirty="0">
              <a:effectLst>
                <a:outerShdw blurRad="38100" dist="38100" dir="2700000" algn="tl">
                  <a:srgbClr val="000000"/>
                </a:outerShdw>
              </a:effectLst>
              <a:latin typeface="Flexo" pitchFamily="50" charset="0"/>
            </a:endParaRPr>
          </a:p>
        </p:txBody>
      </p:sp>
      <p:sp>
        <p:nvSpPr>
          <p:cNvPr id="50182" name="Rectangle 12">
            <a:extLst>
              <a:ext uri="{FF2B5EF4-FFF2-40B4-BE49-F238E27FC236}">
                <a16:creationId xmlns:a16="http://schemas.microsoft.com/office/drawing/2014/main" id="{1B139267-7EDE-45E4-859E-755A02F813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21425" y="3336925"/>
            <a:ext cx="1490663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s-ES_tradnl" altLang="en-US" sz="3600" b="1">
                <a:latin typeface="Flexo" pitchFamily="50" charset="0"/>
              </a:rPr>
              <a:t>CERN</a:t>
            </a:r>
            <a:endParaRPr lang="es-MX" altLang="en-US" sz="3600" b="1">
              <a:latin typeface="Flexo" pitchFamily="50" charset="0"/>
            </a:endParaRP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41" presetClass="entr" presetSubtype="0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" dur="500" tmFilter="0,0; .5, 1; 1, 1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 nodeType="clickPar">
                      <p:stCondLst>
                        <p:cond delay="indefinite"/>
                      </p:stCondLst>
                      <p:childTnLst>
                        <p:par>
                          <p:cTn id="1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5" grpId="0" build="p"/>
    </p:bld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1202" name="Picture 3" descr="cernHR">
            <a:extLst>
              <a:ext uri="{FF2B5EF4-FFF2-40B4-BE49-F238E27FC236}">
                <a16:creationId xmlns:a16="http://schemas.microsoft.com/office/drawing/2014/main" id="{A601F2AB-68D8-4CFA-A854-686D5094E9F8}"/>
              </a:ext>
            </a:extLst>
          </p:cNvPr>
          <p:cNvPicPr>
            <a:picLocks noGrp="1" noChangeAspect="1" noChangeArrowheads="1"/>
          </p:cNvPicPr>
          <p:nvPr>
            <p:ph sz="half" idx="2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1571625" y="1154113"/>
            <a:ext cx="6164263" cy="5561012"/>
          </a:xfrm>
          <a:noFill/>
        </p:spPr>
      </p:pic>
      <p:sp>
        <p:nvSpPr>
          <p:cNvPr id="51203" name="Text Box 4">
            <a:extLst>
              <a:ext uri="{FF2B5EF4-FFF2-40B4-BE49-F238E27FC236}">
                <a16:creationId xmlns:a16="http://schemas.microsoft.com/office/drawing/2014/main" id="{91840AE8-AC7F-413A-8E4D-B06EA5C6222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940425" y="1989138"/>
            <a:ext cx="2663825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 type="none" w="lg" len="lg"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50000"/>
              </a:spcBef>
              <a:buFontTx/>
              <a:buNone/>
            </a:pPr>
            <a:endParaRPr lang="en-US" altLang="en-US" sz="1800">
              <a:latin typeface="Flexo" pitchFamily="50" charset="0"/>
            </a:endParaRPr>
          </a:p>
        </p:txBody>
      </p:sp>
      <p:sp>
        <p:nvSpPr>
          <p:cNvPr id="13" name="Rectangle 15">
            <a:extLst>
              <a:ext uri="{FF2B5EF4-FFF2-40B4-BE49-F238E27FC236}">
                <a16:creationId xmlns:a16="http://schemas.microsoft.com/office/drawing/2014/main" id="{16BAC0C3-E5E6-4E20-841D-AB0D11384E0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40200" y="3644900"/>
            <a:ext cx="1296988" cy="5111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342900" indent="-342900" eaLnBrk="1" hangingPunct="1">
              <a:lnSpc>
                <a:spcPct val="90000"/>
              </a:lnSpc>
              <a:spcBef>
                <a:spcPct val="20000"/>
              </a:spcBef>
              <a:buClr>
                <a:schemeClr val="hlink"/>
              </a:buClr>
              <a:buSzPct val="65000"/>
              <a:buFont typeface="Wingdings" pitchFamily="2" charset="2"/>
              <a:buNone/>
              <a:defRPr/>
            </a:pPr>
            <a:r>
              <a:rPr lang="es-MX" sz="2800" b="1" dirty="0">
                <a:solidFill>
                  <a:srgbClr val="FF0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Flexo" pitchFamily="50" charset="0"/>
              </a:rPr>
              <a:t>27 km</a:t>
            </a:r>
          </a:p>
        </p:txBody>
      </p:sp>
      <p:sp>
        <p:nvSpPr>
          <p:cNvPr id="51205" name="Rectangle 2">
            <a:extLst>
              <a:ext uri="{FF2B5EF4-FFF2-40B4-BE49-F238E27FC236}">
                <a16:creationId xmlns:a16="http://schemas.microsoft.com/office/drawing/2014/main" id="{AA3A4E80-13E3-489F-9F1E-83829F278092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95288" y="381000"/>
            <a:ext cx="8362950" cy="887413"/>
          </a:xfrm>
        </p:spPr>
        <p:txBody>
          <a:bodyPr/>
          <a:lstStyle/>
          <a:p>
            <a:pPr eaLnBrk="1" hangingPunct="1"/>
            <a:r>
              <a:rPr lang="es-MX" altLang="en-US" sz="3600">
                <a:latin typeface="Flexo" pitchFamily="50" charset="0"/>
              </a:rPr>
              <a:t>LHC: Gran Colisionador de Hadrones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/>
    </p:bld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2226" name="Picture 3" descr="cernHR">
            <a:extLst>
              <a:ext uri="{FF2B5EF4-FFF2-40B4-BE49-F238E27FC236}">
                <a16:creationId xmlns:a16="http://schemas.microsoft.com/office/drawing/2014/main" id="{0EFAF571-6D49-414C-9A10-D85E26ED0BCF}"/>
              </a:ext>
            </a:extLst>
          </p:cNvPr>
          <p:cNvPicPr>
            <a:picLocks noGrp="1" noChangeAspect="1" noChangeArrowheads="1"/>
          </p:cNvPicPr>
          <p:nvPr>
            <p:ph sz="half" idx="2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1571625" y="1154113"/>
            <a:ext cx="6164263" cy="5561012"/>
          </a:xfrm>
          <a:noFill/>
        </p:spPr>
      </p:pic>
      <p:sp>
        <p:nvSpPr>
          <p:cNvPr id="52227" name="Text Box 4">
            <a:extLst>
              <a:ext uri="{FF2B5EF4-FFF2-40B4-BE49-F238E27FC236}">
                <a16:creationId xmlns:a16="http://schemas.microsoft.com/office/drawing/2014/main" id="{BA6E7338-FEDC-4372-86C2-1DA85E447B9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940425" y="1989138"/>
            <a:ext cx="2663825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 type="none" w="lg" len="lg"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50000"/>
              </a:spcBef>
              <a:buFontTx/>
              <a:buNone/>
            </a:pPr>
            <a:endParaRPr lang="en-US" altLang="en-US" sz="1800">
              <a:latin typeface="Flexo" pitchFamily="50" charset="0"/>
            </a:endParaRPr>
          </a:p>
        </p:txBody>
      </p:sp>
      <p:sp>
        <p:nvSpPr>
          <p:cNvPr id="13" name="Rectangle 15">
            <a:extLst>
              <a:ext uri="{FF2B5EF4-FFF2-40B4-BE49-F238E27FC236}">
                <a16:creationId xmlns:a16="http://schemas.microsoft.com/office/drawing/2014/main" id="{975D2406-C815-43AB-9300-81DA2A70071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40200" y="3644900"/>
            <a:ext cx="1296988" cy="5111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342900" indent="-342900" eaLnBrk="1" hangingPunct="1">
              <a:lnSpc>
                <a:spcPct val="90000"/>
              </a:lnSpc>
              <a:spcBef>
                <a:spcPct val="20000"/>
              </a:spcBef>
              <a:buClr>
                <a:schemeClr val="hlink"/>
              </a:buClr>
              <a:buSzPct val="65000"/>
              <a:buFont typeface="Wingdings" pitchFamily="2" charset="2"/>
              <a:buNone/>
              <a:defRPr/>
            </a:pPr>
            <a:r>
              <a:rPr lang="es-MX" sz="2800" b="1" dirty="0">
                <a:solidFill>
                  <a:srgbClr val="FF0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Flexo" pitchFamily="50" charset="0"/>
              </a:rPr>
              <a:t>27 km</a:t>
            </a:r>
          </a:p>
        </p:txBody>
      </p:sp>
      <p:pic>
        <p:nvPicPr>
          <p:cNvPr id="6" name="5 Imagen" descr="LHCtunnel9.jpg">
            <a:extLst>
              <a:ext uri="{FF2B5EF4-FFF2-40B4-BE49-F238E27FC236}">
                <a16:creationId xmlns:a16="http://schemas.microsoft.com/office/drawing/2014/main" id="{00291CE4-BF71-4823-8CFB-89C68295C179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5658" r="21873"/>
          <a:stretch>
            <a:fillRect/>
          </a:stretch>
        </p:blipFill>
        <p:spPr bwMode="auto">
          <a:xfrm>
            <a:off x="736600" y="1125538"/>
            <a:ext cx="7210425" cy="48085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2230" name="Rectangle 2">
            <a:extLst>
              <a:ext uri="{FF2B5EF4-FFF2-40B4-BE49-F238E27FC236}">
                <a16:creationId xmlns:a16="http://schemas.microsoft.com/office/drawing/2014/main" id="{351582D3-23D7-4B00-9E64-E64DF479F840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95288" y="381000"/>
            <a:ext cx="8362950" cy="887413"/>
          </a:xfrm>
        </p:spPr>
        <p:txBody>
          <a:bodyPr/>
          <a:lstStyle/>
          <a:p>
            <a:pPr eaLnBrk="1" hangingPunct="1"/>
            <a:r>
              <a:rPr lang="es-MX" altLang="en-US" sz="3600">
                <a:latin typeface="Flexo" pitchFamily="50" charset="0"/>
              </a:rPr>
              <a:t>LHC: Gran Colisionador de Hadrones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2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2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70" name="Rectangle 2">
            <a:extLst>
              <a:ext uri="{FF2B5EF4-FFF2-40B4-BE49-F238E27FC236}">
                <a16:creationId xmlns:a16="http://schemas.microsoft.com/office/drawing/2014/main" id="{8CA3833A-8DB6-4755-97F0-FF2F0FE842C9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457200" y="381000"/>
            <a:ext cx="8291513" cy="1371600"/>
          </a:xfrm>
        </p:spPr>
        <p:txBody>
          <a:bodyPr/>
          <a:lstStyle/>
          <a:p>
            <a:pPr eaLnBrk="1" hangingPunct="1"/>
            <a:r>
              <a:rPr lang="es-ES_tradnl" altLang="en-US" sz="3600" dirty="0">
                <a:latin typeface="Flexo" pitchFamily="50" charset="0"/>
              </a:rPr>
              <a:t>¿De qué está hecho nuestro universo?</a:t>
            </a:r>
            <a:endParaRPr lang="es-ES" altLang="en-US" sz="3600" dirty="0">
              <a:latin typeface="Flexo" pitchFamily="50" charset="0"/>
            </a:endParaRPr>
          </a:p>
        </p:txBody>
      </p:sp>
      <p:pic>
        <p:nvPicPr>
          <p:cNvPr id="128013" name="Picture 13" descr="atoml">
            <a:extLst>
              <a:ext uri="{FF2B5EF4-FFF2-40B4-BE49-F238E27FC236}">
                <a16:creationId xmlns:a16="http://schemas.microsoft.com/office/drawing/2014/main" id="{416D1826-3CCB-47BD-AC97-DD5DC92DD337}"/>
              </a:ext>
            </a:extLst>
          </p:cNvPr>
          <p:cNvPicPr>
            <a:picLocks noGrp="1" noChangeAspect="1" noChangeArrowheads="1"/>
          </p:cNvPicPr>
          <p:nvPr>
            <p:ph sz="quarter" idx="2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1763713" y="2636838"/>
            <a:ext cx="3249612" cy="3249612"/>
          </a:xfrm>
          <a:noFill/>
          <a:ln w="19050">
            <a:solidFill>
              <a:srgbClr val="FF0000"/>
            </a:solidFill>
            <a:miter lim="800000"/>
            <a:headEnd/>
            <a:tailEnd/>
          </a:ln>
        </p:spPr>
      </p:pic>
      <p:pic>
        <p:nvPicPr>
          <p:cNvPr id="128016" name="Picture 16" descr="atoml">
            <a:extLst>
              <a:ext uri="{FF2B5EF4-FFF2-40B4-BE49-F238E27FC236}">
                <a16:creationId xmlns:a16="http://schemas.microsoft.com/office/drawing/2014/main" id="{5D474E2F-F319-4E17-96F1-1A21E4DD42B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9981" t="35571" r="37775" b="42233"/>
          <a:stretch>
            <a:fillRect/>
          </a:stretch>
        </p:blipFill>
        <p:spPr bwMode="auto">
          <a:xfrm>
            <a:off x="3059113" y="3789363"/>
            <a:ext cx="720725" cy="7191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8017" name="Rectangle 17">
            <a:extLst>
              <a:ext uri="{FF2B5EF4-FFF2-40B4-BE49-F238E27FC236}">
                <a16:creationId xmlns:a16="http://schemas.microsoft.com/office/drawing/2014/main" id="{2F5067D9-75F8-4797-8579-80068028C2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16688" y="1557338"/>
            <a:ext cx="431800" cy="431800"/>
          </a:xfrm>
          <a:prstGeom prst="rect">
            <a:avLst/>
          </a:prstGeom>
          <a:noFill/>
          <a:ln w="19050">
            <a:solidFill>
              <a:srgbClr val="FF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 dirty="0">
              <a:latin typeface="Flexo" pitchFamily="50" charset="0"/>
            </a:endParaRPr>
          </a:p>
        </p:txBody>
      </p:sp>
      <p:sp>
        <p:nvSpPr>
          <p:cNvPr id="128019" name="Line 19">
            <a:extLst>
              <a:ext uri="{FF2B5EF4-FFF2-40B4-BE49-F238E27FC236}">
                <a16:creationId xmlns:a16="http://schemas.microsoft.com/office/drawing/2014/main" id="{03C99EF1-0935-4795-9942-573C8C112A80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763713" y="1557338"/>
            <a:ext cx="4752975" cy="1079500"/>
          </a:xfrm>
          <a:prstGeom prst="lin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s-MX" dirty="0"/>
          </a:p>
        </p:txBody>
      </p:sp>
      <p:sp>
        <p:nvSpPr>
          <p:cNvPr id="128020" name="Line 20">
            <a:extLst>
              <a:ext uri="{FF2B5EF4-FFF2-40B4-BE49-F238E27FC236}">
                <a16:creationId xmlns:a16="http://schemas.microsoft.com/office/drawing/2014/main" id="{EBD8CEE0-407F-4F3E-BC25-291265946A5E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003800" y="1989138"/>
            <a:ext cx="1944688" cy="3600450"/>
          </a:xfrm>
          <a:prstGeom prst="lin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s-MX" dirty="0"/>
          </a:p>
        </p:txBody>
      </p:sp>
      <p:sp>
        <p:nvSpPr>
          <p:cNvPr id="128021" name="Text Box 21">
            <a:extLst>
              <a:ext uri="{FF2B5EF4-FFF2-40B4-BE49-F238E27FC236}">
                <a16:creationId xmlns:a16="http://schemas.microsoft.com/office/drawing/2014/main" id="{DC5112FE-E12E-447C-86E7-F3154CCC902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83300" y="3475038"/>
            <a:ext cx="2520950" cy="20621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eaLnBrk="1" hangingPunct="1">
              <a:spcBef>
                <a:spcPct val="20000"/>
              </a:spcBef>
              <a:buClr>
                <a:schemeClr val="hlink"/>
              </a:buClr>
              <a:buSzPct val="65000"/>
              <a:buFont typeface="Wingdings" pitchFamily="2" charset="2"/>
              <a:buNone/>
              <a:defRPr/>
            </a:pPr>
            <a:r>
              <a:rPr lang="es-ES_tradnl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Flexo" pitchFamily="50" charset="0"/>
              </a:rPr>
              <a:t>Protones (+)</a:t>
            </a:r>
          </a:p>
          <a:p>
            <a:pPr eaLnBrk="1" hangingPunct="1">
              <a:spcBef>
                <a:spcPct val="20000"/>
              </a:spcBef>
              <a:buClr>
                <a:schemeClr val="hlink"/>
              </a:buClr>
              <a:buSzPct val="65000"/>
              <a:buFont typeface="Wingdings" pitchFamily="2" charset="2"/>
              <a:buNone/>
              <a:defRPr/>
            </a:pPr>
            <a:r>
              <a:rPr lang="es-ES_tradnl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Flexo" pitchFamily="50" charset="0"/>
              </a:rPr>
              <a:t>Neutrones</a:t>
            </a:r>
          </a:p>
          <a:p>
            <a:pPr eaLnBrk="1" hangingPunct="1">
              <a:spcBef>
                <a:spcPct val="20000"/>
              </a:spcBef>
              <a:buClr>
                <a:schemeClr val="hlink"/>
              </a:buClr>
              <a:buSzPct val="65000"/>
              <a:buFont typeface="Wingdings" pitchFamily="2" charset="2"/>
              <a:buNone/>
              <a:defRPr/>
            </a:pPr>
            <a:r>
              <a:rPr lang="es-ES_tradnl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Flexo" pitchFamily="50" charset="0"/>
              </a:rPr>
              <a:t>10</a:t>
            </a:r>
            <a:r>
              <a:rPr lang="es-ES_tradnl" sz="3200" baseline="30000" dirty="0">
                <a:effectLst>
                  <a:outerShdw blurRad="38100" dist="38100" dir="2700000" algn="tl">
                    <a:srgbClr val="000000"/>
                  </a:outerShdw>
                </a:effectLst>
                <a:latin typeface="Flexo" pitchFamily="50" charset="0"/>
              </a:rPr>
              <a:t>-15 </a:t>
            </a:r>
            <a:r>
              <a:rPr lang="es-ES_tradnl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Flexo" pitchFamily="50" charset="0"/>
              </a:rPr>
              <a:t>m</a:t>
            </a:r>
          </a:p>
          <a:p>
            <a:pPr eaLnBrk="1" hangingPunct="1">
              <a:spcBef>
                <a:spcPct val="20000"/>
              </a:spcBef>
              <a:buClr>
                <a:schemeClr val="hlink"/>
              </a:buClr>
              <a:buSzPct val="65000"/>
              <a:buFont typeface="Wingdings" pitchFamily="2" charset="2"/>
              <a:buNone/>
              <a:defRPr/>
            </a:pPr>
            <a:r>
              <a:rPr lang="es-ES_tradnl" sz="1600" dirty="0">
                <a:effectLst>
                  <a:outerShdw blurRad="38100" dist="38100" dir="2700000" algn="tl">
                    <a:srgbClr val="000000"/>
                  </a:outerShdw>
                </a:effectLst>
                <a:latin typeface="Flexo" pitchFamily="50" charset="0"/>
              </a:rPr>
              <a:t>[Rutherford; Chadwick]</a:t>
            </a:r>
            <a:endParaRPr lang="es-ES" sz="1600" dirty="0">
              <a:effectLst>
                <a:outerShdw blurRad="38100" dist="38100" dir="2700000" algn="tl">
                  <a:srgbClr val="000000"/>
                </a:outerShdw>
              </a:effectLst>
              <a:latin typeface="Flexo" pitchFamily="50" charset="0"/>
            </a:endParaRPr>
          </a:p>
        </p:txBody>
      </p:sp>
      <p:pic>
        <p:nvPicPr>
          <p:cNvPr id="128018" name="Picture 18" descr="nucleus">
            <a:extLst>
              <a:ext uri="{FF2B5EF4-FFF2-40B4-BE49-F238E27FC236}">
                <a16:creationId xmlns:a16="http://schemas.microsoft.com/office/drawing/2014/main" id="{AD32BB92-7F92-421A-9296-6CE6D2B4BE9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63713" y="2636838"/>
            <a:ext cx="3238500" cy="2970212"/>
          </a:xfrm>
          <a:prstGeom prst="rect">
            <a:avLst/>
          </a:prstGeom>
          <a:noFill/>
          <a:ln w="19050">
            <a:solidFill>
              <a:srgbClr val="FF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1280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80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0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" presetID="56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66667E-6 -1.11111E-6 L 0.36232 -0.3463 " pathEditMode="relative" rAng="0" ptsTypes="AA">
                                      <p:cBhvr>
                                        <p:cTn id="11" dur="2000" fill="hold"/>
                                        <p:tgtEl>
                                          <p:spTgt spid="12801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8108" y="-17315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13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0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0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0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0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0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8017" grpId="0" animBg="1"/>
      <p:bldP spid="128021" grpId="0"/>
    </p:bld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Imagen 4">
            <a:extLst>
              <a:ext uri="{FF2B5EF4-FFF2-40B4-BE49-F238E27FC236}">
                <a16:creationId xmlns:a16="http://schemas.microsoft.com/office/drawing/2014/main" id="{498EF70E-AE9A-44A9-BEB1-C541519AA4D7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710" y="404664"/>
            <a:ext cx="9135289" cy="6090192"/>
          </a:xfrm>
          <a:prstGeom prst="rect">
            <a:avLst/>
          </a:prstGeom>
        </p:spPr>
      </p:pic>
      <p:sp>
        <p:nvSpPr>
          <p:cNvPr id="9" name="Rectangle 8">
            <a:extLst>
              <a:ext uri="{FF2B5EF4-FFF2-40B4-BE49-F238E27FC236}">
                <a16:creationId xmlns:a16="http://schemas.microsoft.com/office/drawing/2014/main" id="{92C4257B-5303-40C8-80C5-174F41349F7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39752" y="2864985"/>
            <a:ext cx="1619250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s-ES_tradnl" altLang="en-US" sz="3200" dirty="0">
                <a:latin typeface="Flexo Black" pitchFamily="50" charset="0"/>
              </a:rPr>
              <a:t>ALICE</a:t>
            </a:r>
            <a:endParaRPr lang="es-MX" altLang="en-US" sz="3200" dirty="0">
              <a:latin typeface="Flexo Black" pitchFamily="50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553857371"/>
      </p:ext>
    </p:extLst>
  </p:cSld>
  <p:clrMapOvr>
    <a:masterClrMapping/>
  </p:clrMapOvr>
  <p:transition/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5298" name="Picture 3">
            <a:extLst>
              <a:ext uri="{FF2B5EF4-FFF2-40B4-BE49-F238E27FC236}">
                <a16:creationId xmlns:a16="http://schemas.microsoft.com/office/drawing/2014/main" id="{4669F1CD-89AD-4559-817F-162DA38AD939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350" y="395288"/>
            <a:ext cx="9137650" cy="6070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" name="Rectangle 8">
            <a:extLst>
              <a:ext uri="{FF2B5EF4-FFF2-40B4-BE49-F238E27FC236}">
                <a16:creationId xmlns:a16="http://schemas.microsoft.com/office/drawing/2014/main" id="{92C4257B-5303-40C8-80C5-174F41349F7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31840" y="3136612"/>
            <a:ext cx="1619250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s-ES_tradnl" altLang="en-US" sz="3200" dirty="0">
                <a:latin typeface="Flexo Black" pitchFamily="50" charset="0"/>
              </a:rPr>
              <a:t>CMS</a:t>
            </a:r>
            <a:endParaRPr lang="es-MX" altLang="en-US" sz="3200" dirty="0">
              <a:latin typeface="Flexo Black" pitchFamily="50" charset="0"/>
            </a:endParaRP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</p:bld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7346" name="Imagen 2">
            <a:extLst>
              <a:ext uri="{FF2B5EF4-FFF2-40B4-BE49-F238E27FC236}">
                <a16:creationId xmlns:a16="http://schemas.microsoft.com/office/drawing/2014/main" id="{15E5BCB7-7401-4908-961E-BEFA481A0A28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0559"/>
          <a:stretch>
            <a:fillRect/>
          </a:stretch>
        </p:blipFill>
        <p:spPr bwMode="auto">
          <a:xfrm>
            <a:off x="-36513" y="0"/>
            <a:ext cx="9204326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Rectangle 3">
            <a:extLst>
              <a:ext uri="{FF2B5EF4-FFF2-40B4-BE49-F238E27FC236}">
                <a16:creationId xmlns:a16="http://schemas.microsoft.com/office/drawing/2014/main" id="{0E4B229C-4681-4095-8905-C2ACF6CA0E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25538" y="549275"/>
            <a:ext cx="7200900" cy="7921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342900" indent="-342900" eaLnBrk="1" hangingPunct="1">
              <a:spcBef>
                <a:spcPct val="20000"/>
              </a:spcBef>
              <a:buClr>
                <a:schemeClr val="bg2"/>
              </a:buClr>
              <a:buSzPct val="90000"/>
              <a:defRPr/>
            </a:pPr>
            <a:r>
              <a:rPr lang="es-MX" sz="2800" dirty="0">
                <a:effectLst>
                  <a:outerShdw blurRad="38100" dist="38100" dir="2700000" algn="tl">
                    <a:srgbClr val="000000"/>
                  </a:outerShdw>
                </a:effectLst>
                <a:latin typeface="Flexo" pitchFamily="50" charset="0"/>
              </a:rPr>
              <a:t>Estamos orgullosos de haber ido a la Luna</a:t>
            </a:r>
            <a:endParaRPr lang="es-MX" sz="2800" dirty="0">
              <a:solidFill>
                <a:srgbClr val="FF00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Flexo" pitchFamily="50" charset="0"/>
            </a:endParaRPr>
          </a:p>
        </p:txBody>
      </p:sp>
    </p:spTree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8370" name="Imagen 4">
            <a:extLst>
              <a:ext uri="{FF2B5EF4-FFF2-40B4-BE49-F238E27FC236}">
                <a16:creationId xmlns:a16="http://schemas.microsoft.com/office/drawing/2014/main" id="{39E5B1C7-FCCF-4853-8F19-5C226305510C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0559"/>
          <a:stretch>
            <a:fillRect/>
          </a:stretch>
        </p:blipFill>
        <p:spPr bwMode="auto">
          <a:xfrm>
            <a:off x="-36513" y="0"/>
            <a:ext cx="9204326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Rectangle 3">
            <a:extLst>
              <a:ext uri="{FF2B5EF4-FFF2-40B4-BE49-F238E27FC236}">
                <a16:creationId xmlns:a16="http://schemas.microsoft.com/office/drawing/2014/main" id="{FBF7E9B6-98B1-4F03-95FE-C3838805C24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25538" y="549275"/>
            <a:ext cx="7200900" cy="7921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342900" indent="-342900" eaLnBrk="1" hangingPunct="1">
              <a:spcBef>
                <a:spcPct val="20000"/>
              </a:spcBef>
              <a:buClr>
                <a:schemeClr val="bg2"/>
              </a:buClr>
              <a:buSzPct val="90000"/>
              <a:defRPr/>
            </a:pPr>
            <a:r>
              <a:rPr lang="es-MX" sz="2800" dirty="0">
                <a:effectLst>
                  <a:outerShdw blurRad="38100" dist="38100" dir="2700000" algn="tl">
                    <a:srgbClr val="000000"/>
                  </a:outerShdw>
                </a:effectLst>
                <a:latin typeface="Flexo" pitchFamily="50" charset="0"/>
              </a:rPr>
              <a:t>Estamos orgullosos de haber ido a la Luna</a:t>
            </a:r>
            <a:endParaRPr lang="es-MX" sz="2800" dirty="0">
              <a:solidFill>
                <a:srgbClr val="FF00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Flexo" pitchFamily="50" charset="0"/>
            </a:endParaRPr>
          </a:p>
        </p:txBody>
      </p:sp>
      <p:pic>
        <p:nvPicPr>
          <p:cNvPr id="58372" name="Picture 6">
            <a:extLst>
              <a:ext uri="{FF2B5EF4-FFF2-40B4-BE49-F238E27FC236}">
                <a16:creationId xmlns:a16="http://schemas.microsoft.com/office/drawing/2014/main" id="{F9571FC5-4254-4B2E-94DE-B6D4D9C4F800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050" r="1526" b="-2"/>
          <a:stretch>
            <a:fillRect/>
          </a:stretch>
        </p:blipFill>
        <p:spPr bwMode="auto">
          <a:xfrm>
            <a:off x="250825" y="1125538"/>
            <a:ext cx="8736013" cy="7000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9394" name="Picture 3" descr="cernHR">
            <a:extLst>
              <a:ext uri="{FF2B5EF4-FFF2-40B4-BE49-F238E27FC236}">
                <a16:creationId xmlns:a16="http://schemas.microsoft.com/office/drawing/2014/main" id="{1EEE7D53-05A7-42DC-AB3B-72B77644E31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71625" y="1154113"/>
            <a:ext cx="6164263" cy="55610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94562" name="Rectangle 2">
            <a:extLst>
              <a:ext uri="{FF2B5EF4-FFF2-40B4-BE49-F238E27FC236}">
                <a16:creationId xmlns:a16="http://schemas.microsoft.com/office/drawing/2014/main" id="{775A53C9-0AF1-48E8-AE07-DE00AFCDCA49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457200" y="381000"/>
            <a:ext cx="8229600" cy="887413"/>
          </a:xfrm>
        </p:spPr>
        <p:txBody>
          <a:bodyPr/>
          <a:lstStyle/>
          <a:p>
            <a:pPr eaLnBrk="1" hangingPunct="1"/>
            <a:r>
              <a:rPr lang="es-MX" altLang="en-US" sz="4000">
                <a:latin typeface="Flexo" pitchFamily="50" charset="0"/>
              </a:rPr>
              <a:t>LHC: Algunos Números</a:t>
            </a:r>
          </a:p>
        </p:txBody>
      </p:sp>
      <p:sp>
        <p:nvSpPr>
          <p:cNvPr id="59396" name="Text Box 4">
            <a:extLst>
              <a:ext uri="{FF2B5EF4-FFF2-40B4-BE49-F238E27FC236}">
                <a16:creationId xmlns:a16="http://schemas.microsoft.com/office/drawing/2014/main" id="{4C2DE44D-D0CC-4666-BD8E-105767CB3F1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940425" y="1989138"/>
            <a:ext cx="2663825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 type="none" w="lg" len="lg"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50000"/>
              </a:spcBef>
              <a:buFontTx/>
              <a:buNone/>
            </a:pPr>
            <a:endParaRPr lang="en-US" altLang="en-US" sz="1800">
              <a:latin typeface="Flexo" pitchFamily="50" charset="0"/>
            </a:endParaRPr>
          </a:p>
        </p:txBody>
      </p:sp>
      <p:sp>
        <p:nvSpPr>
          <p:cNvPr id="6" name="Text Box 5">
            <a:extLst>
              <a:ext uri="{FF2B5EF4-FFF2-40B4-BE49-F238E27FC236}">
                <a16:creationId xmlns:a16="http://schemas.microsoft.com/office/drawing/2014/main" id="{8E9EB2DC-1178-464B-B60E-57872999C65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71625" y="1684338"/>
            <a:ext cx="6215063" cy="50625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 type="none" w="lg" len="lg"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Tahoma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9pPr>
          </a:lstStyle>
          <a:p>
            <a:pPr eaLnBrk="1" hangingPunct="1">
              <a:spcBef>
                <a:spcPts val="600"/>
              </a:spcBef>
              <a:buFontTx/>
              <a:buChar char="•"/>
              <a:defRPr/>
            </a:pPr>
            <a:r>
              <a:rPr lang="es-ES_tradnl" sz="24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Flexo" pitchFamily="50" charset="0"/>
              </a:rPr>
              <a:t> ¡Esfuerzo tecnológico mayor al del viaje a la Luna! </a:t>
            </a:r>
          </a:p>
          <a:p>
            <a:pPr eaLnBrk="1" hangingPunct="1">
              <a:spcBef>
                <a:spcPts val="600"/>
              </a:spcBef>
              <a:buFontTx/>
              <a:buChar char="•"/>
              <a:defRPr/>
            </a:pPr>
            <a:r>
              <a:rPr lang="es-ES_tradnl" sz="24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Flexo" pitchFamily="50" charset="0"/>
              </a:rPr>
              <a:t> Trabajo de &gt;8,000 personas de &gt;100 países durante &gt;20 años</a:t>
            </a:r>
          </a:p>
          <a:p>
            <a:pPr eaLnBrk="1" hangingPunct="1">
              <a:spcBef>
                <a:spcPts val="600"/>
              </a:spcBef>
              <a:buFontTx/>
              <a:buChar char="•"/>
              <a:defRPr/>
            </a:pPr>
            <a:r>
              <a:rPr lang="es-ES_tradnl" sz="24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Flexo" pitchFamily="50" charset="0"/>
              </a:rPr>
              <a:t> Costo total de 10,000 millones de dólares</a:t>
            </a:r>
          </a:p>
          <a:p>
            <a:pPr eaLnBrk="1" hangingPunct="1">
              <a:spcBef>
                <a:spcPts val="600"/>
              </a:spcBef>
              <a:buFontTx/>
              <a:buChar char="•"/>
              <a:defRPr/>
            </a:pPr>
            <a:r>
              <a:rPr lang="es-ES_tradnl" sz="24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Flexo" pitchFamily="50" charset="0"/>
              </a:rPr>
              <a:t> ¡600 millones de choques por segundo!</a:t>
            </a:r>
          </a:p>
          <a:p>
            <a:pPr eaLnBrk="1" hangingPunct="1">
              <a:spcBef>
                <a:spcPts val="600"/>
              </a:spcBef>
              <a:buFontTx/>
              <a:buChar char="•"/>
              <a:defRPr/>
            </a:pPr>
            <a:r>
              <a:rPr lang="es-ES_tradnl" sz="24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Flexo" pitchFamily="50" charset="0"/>
              </a:rPr>
              <a:t> &gt;1,200 imanes de 27 toneladas cada uno </a:t>
            </a:r>
          </a:p>
          <a:p>
            <a:pPr eaLnBrk="1" hangingPunct="1">
              <a:spcBef>
                <a:spcPts val="600"/>
              </a:spcBef>
              <a:buFontTx/>
              <a:buChar char="•"/>
              <a:defRPr/>
            </a:pPr>
            <a:r>
              <a:rPr lang="es-ES_tradnl" sz="24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Flexo" pitchFamily="50" charset="0"/>
              </a:rPr>
              <a:t> ¡Imanes enfriados a 271 grados bajo cero!</a:t>
            </a:r>
          </a:p>
          <a:p>
            <a:pPr eaLnBrk="1" hangingPunct="1">
              <a:spcBef>
                <a:spcPts val="600"/>
              </a:spcBef>
              <a:buFontTx/>
              <a:buChar char="•"/>
              <a:defRPr/>
            </a:pPr>
            <a:r>
              <a:rPr lang="es-ES_tradnl" sz="24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Flexo" pitchFamily="50" charset="0"/>
              </a:rPr>
              <a:t> ¡Temperaturas de billones de grados!</a:t>
            </a:r>
          </a:p>
          <a:p>
            <a:pPr eaLnBrk="1" hangingPunct="1">
              <a:spcBef>
                <a:spcPts val="600"/>
              </a:spcBef>
              <a:buFontTx/>
              <a:buChar char="•"/>
              <a:defRPr/>
            </a:pPr>
            <a:r>
              <a:rPr lang="es-ES_tradnl" sz="24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Flexo" pitchFamily="50" charset="0"/>
              </a:rPr>
              <a:t> Datos almacenados en 1 año llenarían una torre de </a:t>
            </a:r>
            <a:r>
              <a:rPr lang="es-ES_tradnl" sz="2400" dirty="0" err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Flexo" pitchFamily="50" charset="0"/>
              </a:rPr>
              <a:t>CDs</a:t>
            </a:r>
            <a:r>
              <a:rPr lang="es-ES_tradnl" sz="24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Flexo" pitchFamily="50" charset="0"/>
              </a:rPr>
              <a:t> ¡del doble del alto del Everest! 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5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" dur="500"/>
                                        <p:tgtEl>
                                          <p:spTgt spid="1945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 nodeType="clickPar">
                      <p:stCondLst>
                        <p:cond delay="indefinite"/>
                      </p:stCondLst>
                      <p:childTnLst>
                        <p:par>
                          <p:cTn id="1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1000"/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1000"/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1000"/>
                                        <p:tgtEl>
                                          <p:spTgt spid="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 nodeType="clickPar">
                      <p:stCondLst>
                        <p:cond delay="indefinite"/>
                      </p:stCondLst>
                      <p:childTnLst>
                        <p:par>
                          <p:cTn id="3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7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1000"/>
                                        <p:tgtEl>
                                          <p:spTgt spid="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0" dur="1000" fill="hold"/>
                                        <p:tgtEl>
                                          <p:spTgt spid="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1000" fill="hold"/>
                                        <p:tgtEl>
                                          <p:spTgt spid="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 nodeType="clickPar">
                      <p:stCondLst>
                        <p:cond delay="indefinite"/>
                      </p:stCondLst>
                      <p:childTnLst>
                        <p:par>
                          <p:cTn id="4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4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1000"/>
                                        <p:tgtEl>
                                          <p:spTgt spid="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7" dur="1000" fill="hold"/>
                                        <p:tgtEl>
                                          <p:spTgt spid="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1000" fill="hold"/>
                                        <p:tgtEl>
                                          <p:spTgt spid="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 nodeType="clickPar">
                      <p:stCondLst>
                        <p:cond delay="indefinite"/>
                      </p:stCondLst>
                      <p:childTnLst>
                        <p:par>
                          <p:cTn id="5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1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1000"/>
                                        <p:tgtEl>
                                          <p:spTgt spid="6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4" dur="1000" fill="hold"/>
                                        <p:tgtEl>
                                          <p:spTgt spid="6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1000" fill="hold"/>
                                        <p:tgtEl>
                                          <p:spTgt spid="6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 nodeType="clickPar">
                      <p:stCondLst>
                        <p:cond delay="indefinite"/>
                      </p:stCondLst>
                      <p:childTnLst>
                        <p:par>
                          <p:cTn id="5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8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1000"/>
                                        <p:tgtEl>
                                          <p:spTgt spid="6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1" dur="1000" fill="hold"/>
                                        <p:tgtEl>
                                          <p:spTgt spid="6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1000" fill="hold"/>
                                        <p:tgtEl>
                                          <p:spTgt spid="6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4562" grpId="0"/>
      <p:bldP spid="6" grpId="0" build="allAtOnce"/>
    </p:bld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1442" name="Picture 2">
            <a:extLst>
              <a:ext uri="{FF2B5EF4-FFF2-40B4-BE49-F238E27FC236}">
                <a16:creationId xmlns:a16="http://schemas.microsoft.com/office/drawing/2014/main" id="{CB60516A-8715-4111-AE5C-DCBACF61B78B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239713"/>
            <a:ext cx="9144000" cy="637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443" name="Rectangle 4">
            <a:extLst>
              <a:ext uri="{FF2B5EF4-FFF2-40B4-BE49-F238E27FC236}">
                <a16:creationId xmlns:a16="http://schemas.microsoft.com/office/drawing/2014/main" id="{2D07E5A1-4DC6-4466-BEF6-48BEB086A8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25538" y="687388"/>
            <a:ext cx="7046912" cy="1804987"/>
          </a:xfrm>
          <a:prstGeom prst="rect">
            <a:avLst/>
          </a:prstGeom>
          <a:solidFill>
            <a:srgbClr val="6D6D6D">
              <a:alpha val="59999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6" name="Rectangle 3">
            <a:extLst>
              <a:ext uri="{FF2B5EF4-FFF2-40B4-BE49-F238E27FC236}">
                <a16:creationId xmlns:a16="http://schemas.microsoft.com/office/drawing/2014/main" id="{4BB5E82B-AB54-486C-986D-5C67727A0B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87450" y="620713"/>
            <a:ext cx="7200900" cy="7921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342900" indent="-342900" eaLnBrk="1" hangingPunct="1">
              <a:spcBef>
                <a:spcPct val="20000"/>
              </a:spcBef>
              <a:buClr>
                <a:schemeClr val="bg2"/>
              </a:buClr>
              <a:buSzPct val="90000"/>
              <a:defRPr/>
            </a:pPr>
            <a:r>
              <a:rPr lang="es-MX" sz="2800" dirty="0">
                <a:effectLst>
                  <a:outerShdw blurRad="38100" dist="38100" dir="2700000" algn="tl">
                    <a:srgbClr val="000000"/>
                  </a:outerShdw>
                </a:effectLst>
                <a:latin typeface="Flexo" pitchFamily="50" charset="0"/>
              </a:rPr>
              <a:t>México participa activamente en el LHC, dentro de las colaboraciones </a:t>
            </a:r>
            <a:r>
              <a:rPr lang="es-MX" sz="2800" b="1" dirty="0">
                <a:effectLst>
                  <a:outerShdw blurRad="38100" dist="38100" dir="2700000" algn="tl">
                    <a:srgbClr val="000000"/>
                  </a:outerShdw>
                </a:effectLst>
                <a:latin typeface="Flexo" pitchFamily="50" charset="0"/>
              </a:rPr>
              <a:t>ALICE</a:t>
            </a:r>
            <a:r>
              <a:rPr lang="es-MX" sz="2800" dirty="0">
                <a:effectLst>
                  <a:outerShdw blurRad="38100" dist="38100" dir="2700000" algn="tl">
                    <a:srgbClr val="000000"/>
                  </a:outerShdw>
                </a:effectLst>
                <a:latin typeface="Flexo" pitchFamily="50" charset="0"/>
              </a:rPr>
              <a:t> (UNAM, CINVESTAV, BUAP, UAS) y </a:t>
            </a:r>
            <a:r>
              <a:rPr lang="es-MX" sz="2800" b="1" dirty="0">
                <a:effectLst>
                  <a:outerShdw blurRad="38100" dist="38100" dir="2700000" algn="tl">
                    <a:srgbClr val="000000"/>
                  </a:outerShdw>
                </a:effectLst>
                <a:latin typeface="Flexo" pitchFamily="50" charset="0"/>
              </a:rPr>
              <a:t>CMS</a:t>
            </a:r>
            <a:r>
              <a:rPr lang="es-MX" sz="2800" dirty="0">
                <a:effectLst>
                  <a:outerShdw blurRad="38100" dist="38100" dir="2700000" algn="tl">
                    <a:srgbClr val="000000"/>
                  </a:outerShdw>
                </a:effectLst>
                <a:latin typeface="Flexo" pitchFamily="50" charset="0"/>
              </a:rPr>
              <a:t> (CINVESTAV, BUAP, UIA y UASLP)</a:t>
            </a:r>
            <a:endParaRPr lang="es-MX" sz="2800" b="1" dirty="0">
              <a:solidFill>
                <a:srgbClr val="FF00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Flexo" pitchFamily="50" charset="0"/>
            </a:endParaRPr>
          </a:p>
        </p:txBody>
      </p:sp>
    </p:spTree>
  </p:cSld>
  <p:clrMapOvr>
    <a:masterClrMapping/>
  </p:clrMapOvr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3490" name="Picture 3" descr="cernHR">
            <a:extLst>
              <a:ext uri="{FF2B5EF4-FFF2-40B4-BE49-F238E27FC236}">
                <a16:creationId xmlns:a16="http://schemas.microsoft.com/office/drawing/2014/main" id="{2781A752-2CE6-4694-9FF7-E28D1DDAC98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16013" y="1155600"/>
            <a:ext cx="7343775" cy="55610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94562" name="Rectangle 2">
            <a:extLst>
              <a:ext uri="{FF2B5EF4-FFF2-40B4-BE49-F238E27FC236}">
                <a16:creationId xmlns:a16="http://schemas.microsoft.com/office/drawing/2014/main" id="{B3E4A758-94A9-4F61-ABD2-2D7C6FE12733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457200" y="381000"/>
            <a:ext cx="8229600" cy="887413"/>
          </a:xfrm>
        </p:spPr>
        <p:txBody>
          <a:bodyPr/>
          <a:lstStyle/>
          <a:p>
            <a:pPr eaLnBrk="1" hangingPunct="1"/>
            <a:r>
              <a:rPr lang="es-MX" altLang="en-US" sz="4000">
                <a:latin typeface="Flexo" pitchFamily="50" charset="0"/>
              </a:rPr>
              <a:t>LHC ¿Para Qué?</a:t>
            </a:r>
          </a:p>
        </p:txBody>
      </p:sp>
      <p:sp>
        <p:nvSpPr>
          <p:cNvPr id="63492" name="Text Box 4">
            <a:extLst>
              <a:ext uri="{FF2B5EF4-FFF2-40B4-BE49-F238E27FC236}">
                <a16:creationId xmlns:a16="http://schemas.microsoft.com/office/drawing/2014/main" id="{D71FFE5E-DBD3-4984-9217-024FBD6526F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940425" y="1989138"/>
            <a:ext cx="2663825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 type="none" w="lg" len="lg"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50000"/>
              </a:spcBef>
              <a:buFontTx/>
              <a:buNone/>
            </a:pPr>
            <a:endParaRPr lang="en-US" altLang="en-US" sz="1800">
              <a:latin typeface="Tahoma" panose="020B0604030504040204" pitchFamily="34" charset="0"/>
            </a:endParaRPr>
          </a:p>
        </p:txBody>
      </p:sp>
      <p:sp>
        <p:nvSpPr>
          <p:cNvPr id="6" name="Text Box 5">
            <a:extLst>
              <a:ext uri="{FF2B5EF4-FFF2-40B4-BE49-F238E27FC236}">
                <a16:creationId xmlns:a16="http://schemas.microsoft.com/office/drawing/2014/main" id="{E1CC3362-FCEB-4971-A4C5-84D79C1F4BE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71625" y="1989138"/>
            <a:ext cx="6215063" cy="2200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 type="none" w="lg" len="lg"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50000"/>
              </a:spcBef>
              <a:buFontTx/>
              <a:buChar char="•"/>
            </a:pPr>
            <a:r>
              <a:rPr lang="es-ES_tradnl" altLang="en-US" sz="2400">
                <a:latin typeface="Flexo" pitchFamily="50" charset="0"/>
              </a:rPr>
              <a:t> Beneficios tecnológicos predecibles a corto y mediano plazo</a:t>
            </a:r>
          </a:p>
          <a:p>
            <a:pPr eaLnBrk="1" hangingPunct="1">
              <a:lnSpc>
                <a:spcPct val="100000"/>
              </a:lnSpc>
              <a:spcBef>
                <a:spcPts val="600"/>
              </a:spcBef>
              <a:buFontTx/>
              <a:buNone/>
            </a:pPr>
            <a:r>
              <a:rPr lang="es-ES_tradnl" altLang="en-US" sz="2400">
                <a:latin typeface="Flexo" pitchFamily="50" charset="0"/>
              </a:rPr>
              <a:t>(P.ej., la </a:t>
            </a:r>
            <a:r>
              <a:rPr lang="es-ES_tradnl" altLang="en-US" sz="2400" b="1">
                <a:latin typeface="Flexo" pitchFamily="50" charset="0"/>
              </a:rPr>
              <a:t>web</a:t>
            </a:r>
            <a:r>
              <a:rPr lang="es-ES_tradnl" altLang="en-US" sz="2400">
                <a:latin typeface="Flexo" pitchFamily="50" charset="0"/>
              </a:rPr>
              <a:t> se inventó en CERN en 1990;  ahora se utiliza nueva tecnología </a:t>
            </a:r>
            <a:r>
              <a:rPr lang="es-ES_tradnl" altLang="en-US" sz="2400" b="1">
                <a:latin typeface="Flexo" pitchFamily="50" charset="0"/>
              </a:rPr>
              <a:t>Grid</a:t>
            </a:r>
            <a:r>
              <a:rPr lang="es-ES_tradnl" altLang="en-US" sz="2400">
                <a:latin typeface="Flexo" pitchFamily="50" charset="0"/>
              </a:rPr>
              <a:t>)</a:t>
            </a:r>
          </a:p>
          <a:p>
            <a:pPr eaLnBrk="1" hangingPunct="1">
              <a:lnSpc>
                <a:spcPct val="100000"/>
              </a:lnSpc>
              <a:spcBef>
                <a:spcPct val="50000"/>
              </a:spcBef>
              <a:buFontTx/>
              <a:buChar char="•"/>
            </a:pPr>
            <a:endParaRPr lang="es-ES_tradnl" altLang="en-US" sz="2400">
              <a:latin typeface="Tahoma" panose="020B0604030504040204" pitchFamily="34" charset="0"/>
            </a:endParaRPr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AE25176D-AB9C-48E0-B321-170801F0458C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335338" y="3716338"/>
            <a:ext cx="5845175" cy="2152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5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9456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9456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1945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 nodeType="clickPar">
                      <p:stCondLst>
                        <p:cond delay="indefinite"/>
                      </p:stCondLst>
                      <p:childTnLst>
                        <p:par>
                          <p:cTn id="1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 nodeType="clickPar">
                      <p:stCondLst>
                        <p:cond delay="indefinite"/>
                      </p:stCondLst>
                      <p:childTnLst>
                        <p:par>
                          <p:cTn id="1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4562" grpId="0"/>
      <p:bldP spid="6" grpId="0" build="allAtOnce"/>
    </p:bld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5538" name="Picture 3" descr="cernHR">
            <a:extLst>
              <a:ext uri="{FF2B5EF4-FFF2-40B4-BE49-F238E27FC236}">
                <a16:creationId xmlns:a16="http://schemas.microsoft.com/office/drawing/2014/main" id="{5A325A81-0723-4ECE-93D9-4DA39F30705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16013" y="1155600"/>
            <a:ext cx="7343775" cy="55610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5539" name="Rectangle 2">
            <a:extLst>
              <a:ext uri="{FF2B5EF4-FFF2-40B4-BE49-F238E27FC236}">
                <a16:creationId xmlns:a16="http://schemas.microsoft.com/office/drawing/2014/main" id="{BABD5B79-FF45-42C8-A640-B75AD37006FE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457200" y="381000"/>
            <a:ext cx="8229600" cy="887413"/>
          </a:xfrm>
        </p:spPr>
        <p:txBody>
          <a:bodyPr/>
          <a:lstStyle/>
          <a:p>
            <a:pPr eaLnBrk="1" hangingPunct="1"/>
            <a:r>
              <a:rPr lang="es-MX" altLang="en-US" sz="4000">
                <a:latin typeface="Flexo" pitchFamily="50" charset="0"/>
              </a:rPr>
              <a:t>LHC ¿Para Qué?</a:t>
            </a:r>
          </a:p>
        </p:txBody>
      </p:sp>
      <p:sp>
        <p:nvSpPr>
          <p:cNvPr id="65540" name="Text Box 4">
            <a:extLst>
              <a:ext uri="{FF2B5EF4-FFF2-40B4-BE49-F238E27FC236}">
                <a16:creationId xmlns:a16="http://schemas.microsoft.com/office/drawing/2014/main" id="{9103DB0C-B708-468C-B503-EC6D51CB9AA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940425" y="1989138"/>
            <a:ext cx="2663825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 type="none" w="lg" len="lg"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50000"/>
              </a:spcBef>
              <a:buFontTx/>
              <a:buNone/>
            </a:pPr>
            <a:endParaRPr lang="en-US" altLang="en-US" sz="1800">
              <a:latin typeface="Flexo" pitchFamily="50" charset="0"/>
            </a:endParaRPr>
          </a:p>
        </p:txBody>
      </p:sp>
      <p:sp>
        <p:nvSpPr>
          <p:cNvPr id="6" name="Text Box 5">
            <a:extLst>
              <a:ext uri="{FF2B5EF4-FFF2-40B4-BE49-F238E27FC236}">
                <a16:creationId xmlns:a16="http://schemas.microsoft.com/office/drawing/2014/main" id="{F52A8E40-6CA7-4059-AE36-0420D2C0551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71625" y="1989138"/>
            <a:ext cx="6215063" cy="48625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 type="none" w="lg" len="lg"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50000"/>
              </a:spcBef>
              <a:buFontTx/>
              <a:buChar char="•"/>
            </a:pPr>
            <a:r>
              <a:rPr lang="es-ES_tradnl" altLang="en-US" sz="2400">
                <a:latin typeface="Flexo" pitchFamily="50" charset="0"/>
              </a:rPr>
              <a:t> Beneficios tecnológicos predecibles a corto y mediano plazo</a:t>
            </a:r>
          </a:p>
          <a:p>
            <a:pPr eaLnBrk="1" hangingPunct="1">
              <a:lnSpc>
                <a:spcPct val="100000"/>
              </a:lnSpc>
              <a:spcBef>
                <a:spcPts val="600"/>
              </a:spcBef>
              <a:buFontTx/>
              <a:buNone/>
            </a:pPr>
            <a:r>
              <a:rPr lang="es-ES_tradnl" altLang="en-US" sz="2400">
                <a:latin typeface="Flexo" pitchFamily="50" charset="0"/>
              </a:rPr>
              <a:t>(P.ej., la </a:t>
            </a:r>
            <a:r>
              <a:rPr lang="es-ES_tradnl" altLang="en-US" sz="2400" b="1">
                <a:latin typeface="Flexo" pitchFamily="50" charset="0"/>
              </a:rPr>
              <a:t>web</a:t>
            </a:r>
            <a:r>
              <a:rPr lang="es-ES_tradnl" altLang="en-US" sz="2400">
                <a:latin typeface="Flexo" pitchFamily="50" charset="0"/>
              </a:rPr>
              <a:t> se inventó en CERN en 1990;  ahora se utiliza nueva tecnología </a:t>
            </a:r>
            <a:r>
              <a:rPr lang="es-ES_tradnl" altLang="en-US" sz="2400" b="1">
                <a:latin typeface="Flexo" pitchFamily="50" charset="0"/>
              </a:rPr>
              <a:t>Grid</a:t>
            </a:r>
            <a:r>
              <a:rPr lang="es-ES_tradnl" altLang="en-US" sz="2400">
                <a:latin typeface="Flexo" pitchFamily="50" charset="0"/>
              </a:rPr>
              <a:t>)</a:t>
            </a:r>
          </a:p>
          <a:p>
            <a:pPr eaLnBrk="1" hangingPunct="1">
              <a:lnSpc>
                <a:spcPct val="100000"/>
              </a:lnSpc>
              <a:spcBef>
                <a:spcPct val="50000"/>
              </a:spcBef>
              <a:buFontTx/>
              <a:buChar char="•"/>
            </a:pPr>
            <a:r>
              <a:rPr lang="es-ES_tradnl" altLang="en-US" sz="2400">
                <a:latin typeface="Flexo" pitchFamily="50" charset="0"/>
              </a:rPr>
              <a:t> Beneficios tecnológicos insospechados a largo plazo</a:t>
            </a:r>
          </a:p>
          <a:p>
            <a:pPr eaLnBrk="1" hangingPunct="1">
              <a:lnSpc>
                <a:spcPct val="100000"/>
              </a:lnSpc>
              <a:spcBef>
                <a:spcPts val="600"/>
              </a:spcBef>
              <a:buFontTx/>
              <a:buNone/>
            </a:pPr>
            <a:r>
              <a:rPr lang="es-ES_tradnl" altLang="en-US" sz="2400">
                <a:latin typeface="Flexo" pitchFamily="50" charset="0"/>
              </a:rPr>
              <a:t>(P.ej., la </a:t>
            </a:r>
            <a:r>
              <a:rPr lang="es-ES_tradnl" altLang="en-US" sz="2400" b="1">
                <a:latin typeface="Flexo" pitchFamily="50" charset="0"/>
              </a:rPr>
              <a:t>física cuántica </a:t>
            </a:r>
            <a:r>
              <a:rPr lang="es-ES_tradnl" altLang="en-US" sz="2400">
                <a:latin typeface="Flexo" pitchFamily="50" charset="0"/>
              </a:rPr>
              <a:t>es la base de la electrónica y toda nuestra alta tecnología)</a:t>
            </a:r>
          </a:p>
          <a:p>
            <a:pPr eaLnBrk="1" hangingPunct="1">
              <a:lnSpc>
                <a:spcPct val="100000"/>
              </a:lnSpc>
              <a:spcBef>
                <a:spcPct val="50000"/>
              </a:spcBef>
              <a:buFontTx/>
              <a:buChar char="•"/>
            </a:pPr>
            <a:r>
              <a:rPr lang="es-ES_tradnl" altLang="en-US" sz="2400">
                <a:latin typeface="Flexo" pitchFamily="50" charset="0"/>
              </a:rPr>
              <a:t> Beneficios científicos: ¡¡queremos satisfacer nuestra </a:t>
            </a:r>
            <a:r>
              <a:rPr lang="es-ES_tradnl" altLang="en-US" sz="2400" b="1">
                <a:solidFill>
                  <a:srgbClr val="FFC000"/>
                </a:solidFill>
                <a:latin typeface="Flexo" pitchFamily="50" charset="0"/>
              </a:rPr>
              <a:t>curiosidad</a:t>
            </a:r>
            <a:r>
              <a:rPr lang="es-ES_tradnl" altLang="en-US" sz="2400">
                <a:latin typeface="Flexo" pitchFamily="50" charset="0"/>
              </a:rPr>
              <a:t>!!</a:t>
            </a:r>
          </a:p>
          <a:p>
            <a:pPr eaLnBrk="1" hangingPunct="1">
              <a:lnSpc>
                <a:spcPct val="100000"/>
              </a:lnSpc>
              <a:spcBef>
                <a:spcPct val="50000"/>
              </a:spcBef>
              <a:buFontTx/>
              <a:buChar char="•"/>
            </a:pPr>
            <a:endParaRPr lang="es-ES_tradnl" altLang="en-US" sz="2400">
              <a:latin typeface="Flexo" pitchFamily="50" charset="0"/>
            </a:endParaRP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build="allAtOnce"/>
    </p:bldLst>
  </p:timing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7586" name="Picture 3" descr="cernHR">
            <a:extLst>
              <a:ext uri="{FF2B5EF4-FFF2-40B4-BE49-F238E27FC236}">
                <a16:creationId xmlns:a16="http://schemas.microsoft.com/office/drawing/2014/main" id="{ABD3846D-BEA9-4BD2-8800-8B9016BBD1C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16013" y="1155600"/>
            <a:ext cx="7343775" cy="55610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7587" name="Text Box 4">
            <a:extLst>
              <a:ext uri="{FF2B5EF4-FFF2-40B4-BE49-F238E27FC236}">
                <a16:creationId xmlns:a16="http://schemas.microsoft.com/office/drawing/2014/main" id="{3785DAA3-659A-44ED-B665-6890053ED0D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940425" y="1989138"/>
            <a:ext cx="2663825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 type="none" w="lg" len="lg"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50000"/>
              </a:spcBef>
              <a:buFontTx/>
              <a:buNone/>
            </a:pPr>
            <a:endParaRPr lang="en-US" altLang="en-US" sz="1800">
              <a:latin typeface="Flexo" pitchFamily="50" charset="0"/>
            </a:endParaRPr>
          </a:p>
        </p:txBody>
      </p:sp>
      <p:sp>
        <p:nvSpPr>
          <p:cNvPr id="67588" name="Text Box 5">
            <a:extLst>
              <a:ext uri="{FF2B5EF4-FFF2-40B4-BE49-F238E27FC236}">
                <a16:creationId xmlns:a16="http://schemas.microsoft.com/office/drawing/2014/main" id="{84D23F4B-0376-49F3-9701-87886D7365C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58888" y="1700213"/>
            <a:ext cx="7175500" cy="483209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 type="none" w="lg" len="lg"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50000"/>
              </a:spcBef>
              <a:buFontTx/>
              <a:buChar char="•"/>
            </a:pPr>
            <a:r>
              <a:rPr lang="es-ES_tradnl" altLang="en-US" dirty="0">
                <a:latin typeface="Flexo" pitchFamily="50" charset="0"/>
              </a:rPr>
              <a:t> </a:t>
            </a:r>
            <a:r>
              <a:rPr lang="es-ES_tradnl" altLang="en-US" dirty="0">
                <a:solidFill>
                  <a:srgbClr val="FFC000"/>
                </a:solidFill>
                <a:latin typeface="Flexo Black" pitchFamily="50" charset="0"/>
              </a:rPr>
              <a:t>Higgs</a:t>
            </a:r>
            <a:r>
              <a:rPr lang="es-ES_tradnl" altLang="en-US" dirty="0">
                <a:solidFill>
                  <a:srgbClr val="FFC000"/>
                </a:solidFill>
                <a:latin typeface="Flexo" pitchFamily="50" charset="0"/>
              </a:rPr>
              <a:t>: </a:t>
            </a:r>
            <a:r>
              <a:rPr lang="es-ES_tradnl" altLang="en-US" sz="2400" dirty="0">
                <a:solidFill>
                  <a:srgbClr val="FFC000"/>
                </a:solidFill>
                <a:latin typeface="Flexo" pitchFamily="50" charset="0"/>
              </a:rPr>
              <a:t>origen de la masa de las partículas    </a:t>
            </a:r>
            <a:endParaRPr lang="es-ES_tradnl" altLang="en-US" sz="3200" dirty="0">
              <a:solidFill>
                <a:srgbClr val="FFC000"/>
              </a:solidFill>
              <a:latin typeface="Flexo" pitchFamily="50" charset="0"/>
            </a:endParaRPr>
          </a:p>
          <a:p>
            <a:pPr eaLnBrk="1" hangingPunct="1">
              <a:lnSpc>
                <a:spcPct val="100000"/>
              </a:lnSpc>
              <a:spcBef>
                <a:spcPct val="50000"/>
              </a:spcBef>
              <a:buFontTx/>
              <a:buChar char="•"/>
            </a:pPr>
            <a:r>
              <a:rPr lang="es-ES_tradnl" altLang="en-US" sz="2400" dirty="0">
                <a:latin typeface="Flexo" pitchFamily="50" charset="0"/>
              </a:rPr>
              <a:t> </a:t>
            </a:r>
            <a:r>
              <a:rPr lang="es-ES_tradnl" altLang="en-US" dirty="0">
                <a:solidFill>
                  <a:srgbClr val="FFC000"/>
                </a:solidFill>
                <a:latin typeface="Flexo Black" pitchFamily="50" charset="0"/>
              </a:rPr>
              <a:t>Plasma de Quarks y Gluones (QGP):            </a:t>
            </a:r>
            <a:r>
              <a:rPr lang="es-ES_tradnl" altLang="en-US" sz="1000" dirty="0">
                <a:solidFill>
                  <a:srgbClr val="004765"/>
                </a:solidFill>
                <a:latin typeface="Flexo" pitchFamily="50" charset="0"/>
              </a:rPr>
              <a:t>. </a:t>
            </a:r>
            <a:r>
              <a:rPr lang="es-ES_tradnl" altLang="en-US" dirty="0">
                <a:solidFill>
                  <a:srgbClr val="FFC000"/>
                </a:solidFill>
                <a:latin typeface="Flexo Black" pitchFamily="50" charset="0"/>
              </a:rPr>
              <a:t>           </a:t>
            </a:r>
            <a:r>
              <a:rPr lang="es-ES_tradnl" altLang="en-US" sz="2400" dirty="0">
                <a:solidFill>
                  <a:srgbClr val="FFC000"/>
                </a:solidFill>
                <a:latin typeface="Flexo" pitchFamily="50" charset="0"/>
              </a:rPr>
              <a:t>sopa primordial que existió tras Big Bang </a:t>
            </a:r>
            <a:endParaRPr lang="es-ES_tradnl" altLang="en-US" sz="3200" dirty="0">
              <a:solidFill>
                <a:srgbClr val="FFC000"/>
              </a:solidFill>
              <a:latin typeface="Flexo" pitchFamily="50" charset="0"/>
            </a:endParaRPr>
          </a:p>
          <a:p>
            <a:pPr eaLnBrk="1" hangingPunct="1">
              <a:lnSpc>
                <a:spcPct val="100000"/>
              </a:lnSpc>
              <a:spcBef>
                <a:spcPct val="50000"/>
              </a:spcBef>
              <a:buFontTx/>
              <a:buChar char="•"/>
            </a:pPr>
            <a:r>
              <a:rPr lang="es-ES_tradnl" altLang="en-US" dirty="0">
                <a:latin typeface="Flexo" pitchFamily="50" charset="0"/>
              </a:rPr>
              <a:t>¿Materia Oscura?</a:t>
            </a:r>
            <a:r>
              <a:rPr lang="es-ES_tradnl" altLang="en-US" sz="2400" dirty="0">
                <a:latin typeface="Flexo" pitchFamily="50" charset="0"/>
              </a:rPr>
              <a:t>(invisible, pero abundante) </a:t>
            </a:r>
            <a:endParaRPr lang="es-ES_tradnl" altLang="en-US" dirty="0">
              <a:latin typeface="Flexo" pitchFamily="50" charset="0"/>
            </a:endParaRPr>
          </a:p>
          <a:p>
            <a:pPr eaLnBrk="1" hangingPunct="1">
              <a:lnSpc>
                <a:spcPct val="100000"/>
              </a:lnSpc>
              <a:spcBef>
                <a:spcPct val="50000"/>
              </a:spcBef>
              <a:buFontTx/>
              <a:buChar char="•"/>
            </a:pPr>
            <a:r>
              <a:rPr lang="es-ES_tradnl" altLang="en-US" dirty="0">
                <a:latin typeface="Flexo" pitchFamily="50" charset="0"/>
              </a:rPr>
              <a:t>¿Supersimetría? </a:t>
            </a:r>
            <a:r>
              <a:rPr lang="es-ES_tradnl" altLang="en-US" sz="2400" dirty="0">
                <a:latin typeface="Flexo" pitchFamily="50" charset="0"/>
              </a:rPr>
              <a:t>(más copias de las partículas) </a:t>
            </a:r>
          </a:p>
          <a:p>
            <a:pPr eaLnBrk="1" hangingPunct="1">
              <a:lnSpc>
                <a:spcPct val="100000"/>
              </a:lnSpc>
              <a:spcBef>
                <a:spcPct val="50000"/>
              </a:spcBef>
              <a:buFontTx/>
              <a:buChar char="•"/>
            </a:pPr>
            <a:r>
              <a:rPr lang="es-ES_tradnl" altLang="en-US" dirty="0">
                <a:latin typeface="Flexo" pitchFamily="50" charset="0"/>
              </a:rPr>
              <a:t>¿¿Dimensiones Adicionales??</a:t>
            </a:r>
          </a:p>
          <a:p>
            <a:pPr eaLnBrk="1" hangingPunct="1">
              <a:lnSpc>
                <a:spcPct val="100000"/>
              </a:lnSpc>
              <a:spcBef>
                <a:spcPct val="50000"/>
              </a:spcBef>
              <a:buFontTx/>
              <a:buChar char="•"/>
            </a:pPr>
            <a:r>
              <a:rPr lang="es-ES_tradnl" altLang="en-US" dirty="0">
                <a:latin typeface="Flexo" pitchFamily="50" charset="0"/>
              </a:rPr>
              <a:t>¿¿</a:t>
            </a:r>
            <a:r>
              <a:rPr lang="es-ES_tradnl" altLang="en-US" dirty="0" err="1">
                <a:latin typeface="Flexo" pitchFamily="50" charset="0"/>
              </a:rPr>
              <a:t>Micro-agujeros</a:t>
            </a:r>
            <a:r>
              <a:rPr lang="es-ES_tradnl" altLang="en-US" dirty="0">
                <a:latin typeface="Flexo" pitchFamily="50" charset="0"/>
              </a:rPr>
              <a:t> Negros??   </a:t>
            </a:r>
          </a:p>
          <a:p>
            <a:pPr eaLnBrk="1" hangingPunct="1">
              <a:lnSpc>
                <a:spcPct val="100000"/>
              </a:lnSpc>
              <a:spcBef>
                <a:spcPct val="50000"/>
              </a:spcBef>
              <a:buFontTx/>
              <a:buChar char="•"/>
            </a:pPr>
            <a:r>
              <a:rPr lang="es-ES_tradnl" altLang="en-US" dirty="0">
                <a:solidFill>
                  <a:srgbClr val="FFFFFF"/>
                </a:solidFill>
                <a:latin typeface="Flexo" pitchFamily="50" charset="0"/>
              </a:rPr>
              <a:t>¿¿¿Cuerdas???</a:t>
            </a:r>
            <a:r>
              <a:rPr lang="es-ES_tradnl" altLang="en-US" sz="2400" dirty="0">
                <a:solidFill>
                  <a:srgbClr val="FFFFFF"/>
                </a:solidFill>
                <a:latin typeface="Flexo" pitchFamily="50" charset="0"/>
              </a:rPr>
              <a:t> (1 solo ingrediente básico)</a:t>
            </a:r>
            <a:r>
              <a:rPr lang="es-ES_tradnl" altLang="en-US" dirty="0">
                <a:latin typeface="Flexo" pitchFamily="50" charset="0"/>
              </a:rPr>
              <a:t>   </a:t>
            </a:r>
            <a:endParaRPr lang="es-ES" altLang="en-US" dirty="0">
              <a:latin typeface="Flexo" pitchFamily="50" charset="0"/>
            </a:endParaRPr>
          </a:p>
        </p:txBody>
      </p:sp>
      <p:sp>
        <p:nvSpPr>
          <p:cNvPr id="67589" name="Freeform 5">
            <a:extLst>
              <a:ext uri="{FF2B5EF4-FFF2-40B4-BE49-F238E27FC236}">
                <a16:creationId xmlns:a16="http://schemas.microsoft.com/office/drawing/2014/main" id="{63EF2697-29AA-4D36-8218-E1A524C1EEF9}"/>
              </a:ext>
            </a:extLst>
          </p:cNvPr>
          <p:cNvSpPr>
            <a:spLocks/>
          </p:cNvSpPr>
          <p:nvPr/>
        </p:nvSpPr>
        <p:spPr bwMode="auto">
          <a:xfrm>
            <a:off x="8001000" y="1181100"/>
            <a:ext cx="977900" cy="736600"/>
          </a:xfrm>
          <a:custGeom>
            <a:avLst/>
            <a:gdLst>
              <a:gd name="T0" fmla="*/ 215628 w 977973"/>
              <a:gd name="T1" fmla="*/ 266700 h 736600"/>
              <a:gd name="T2" fmla="*/ 469305 w 977973"/>
              <a:gd name="T3" fmla="*/ 736600 h 736600"/>
              <a:gd name="T4" fmla="*/ 925927 w 977973"/>
              <a:gd name="T5" fmla="*/ 139700 h 736600"/>
              <a:gd name="T6" fmla="*/ 0 w 977973"/>
              <a:gd name="T7" fmla="*/ 25400 h 736600"/>
              <a:gd name="T8" fmla="*/ 25366 w 977973"/>
              <a:gd name="T9" fmla="*/ 152400 h 736600"/>
              <a:gd name="T10" fmla="*/ 50732 w 977973"/>
              <a:gd name="T11" fmla="*/ 228600 h 736600"/>
              <a:gd name="T12" fmla="*/ 63415 w 977973"/>
              <a:gd name="T13" fmla="*/ 292100 h 736600"/>
              <a:gd name="T14" fmla="*/ 76098 w 977973"/>
              <a:gd name="T15" fmla="*/ 342900 h 736600"/>
              <a:gd name="T16" fmla="*/ 126847 w 977973"/>
              <a:gd name="T17" fmla="*/ 419100 h 736600"/>
              <a:gd name="T18" fmla="*/ 139530 w 977973"/>
              <a:gd name="T19" fmla="*/ 495300 h 736600"/>
              <a:gd name="T20" fmla="*/ 164896 w 977973"/>
              <a:gd name="T21" fmla="*/ 533400 h 736600"/>
              <a:gd name="T22" fmla="*/ 177579 w 977973"/>
              <a:gd name="T23" fmla="*/ 596900 h 736600"/>
              <a:gd name="T24" fmla="*/ 190262 w 977973"/>
              <a:gd name="T25" fmla="*/ 647700 h 736600"/>
              <a:gd name="T26" fmla="*/ 266360 w 977973"/>
              <a:gd name="T27" fmla="*/ 609600 h 736600"/>
              <a:gd name="T28" fmla="*/ 405890 w 977973"/>
              <a:gd name="T29" fmla="*/ 546100 h 736600"/>
              <a:gd name="T30" fmla="*/ 469305 w 977973"/>
              <a:gd name="T31" fmla="*/ 508000 h 736600"/>
              <a:gd name="T32" fmla="*/ 558086 w 977973"/>
              <a:gd name="T33" fmla="*/ 419100 h 736600"/>
              <a:gd name="T34" fmla="*/ 596135 w 977973"/>
              <a:gd name="T35" fmla="*/ 393700 h 736600"/>
              <a:gd name="T36" fmla="*/ 672250 w 977973"/>
              <a:gd name="T37" fmla="*/ 317500 h 736600"/>
              <a:gd name="T38" fmla="*/ 722982 w 977973"/>
              <a:gd name="T39" fmla="*/ 279400 h 736600"/>
              <a:gd name="T40" fmla="*/ 761031 w 977973"/>
              <a:gd name="T41" fmla="*/ 241300 h 736600"/>
              <a:gd name="T42" fmla="*/ 811763 w 977973"/>
              <a:gd name="T43" fmla="*/ 165100 h 736600"/>
              <a:gd name="T44" fmla="*/ 849825 w 977973"/>
              <a:gd name="T45" fmla="*/ 139700 h 736600"/>
              <a:gd name="T46" fmla="*/ 875195 w 977973"/>
              <a:gd name="T47" fmla="*/ 101600 h 736600"/>
              <a:gd name="T48" fmla="*/ 913244 w 977973"/>
              <a:gd name="T49" fmla="*/ 88900 h 736600"/>
              <a:gd name="T50" fmla="*/ 938610 w 977973"/>
              <a:gd name="T51" fmla="*/ 38100 h 736600"/>
              <a:gd name="T52" fmla="*/ 976659 w 977973"/>
              <a:gd name="T53" fmla="*/ 0 h 736600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977973" h="736600">
                <a:moveTo>
                  <a:pt x="215900" y="266700"/>
                </a:moveTo>
                <a:lnTo>
                  <a:pt x="469900" y="736600"/>
                </a:lnTo>
                <a:lnTo>
                  <a:pt x="927100" y="139700"/>
                </a:lnTo>
                <a:lnTo>
                  <a:pt x="0" y="25400"/>
                </a:lnTo>
                <a:cubicBezTo>
                  <a:pt x="8467" y="67733"/>
                  <a:pt x="14929" y="110517"/>
                  <a:pt x="25400" y="152400"/>
                </a:cubicBezTo>
                <a:cubicBezTo>
                  <a:pt x="31894" y="178375"/>
                  <a:pt x="45549" y="202346"/>
                  <a:pt x="50800" y="228600"/>
                </a:cubicBezTo>
                <a:cubicBezTo>
                  <a:pt x="55033" y="249767"/>
                  <a:pt x="58817" y="271028"/>
                  <a:pt x="63500" y="292100"/>
                </a:cubicBezTo>
                <a:cubicBezTo>
                  <a:pt x="67286" y="309139"/>
                  <a:pt x="68394" y="327288"/>
                  <a:pt x="76200" y="342900"/>
                </a:cubicBezTo>
                <a:cubicBezTo>
                  <a:pt x="89852" y="370204"/>
                  <a:pt x="127000" y="419100"/>
                  <a:pt x="127000" y="419100"/>
                </a:cubicBezTo>
                <a:cubicBezTo>
                  <a:pt x="131233" y="444500"/>
                  <a:pt x="131557" y="470871"/>
                  <a:pt x="139700" y="495300"/>
                </a:cubicBezTo>
                <a:cubicBezTo>
                  <a:pt x="144527" y="509780"/>
                  <a:pt x="159741" y="519108"/>
                  <a:pt x="165100" y="533400"/>
                </a:cubicBezTo>
                <a:cubicBezTo>
                  <a:pt x="172679" y="553611"/>
                  <a:pt x="173117" y="575828"/>
                  <a:pt x="177800" y="596900"/>
                </a:cubicBezTo>
                <a:cubicBezTo>
                  <a:pt x="181586" y="613939"/>
                  <a:pt x="186267" y="630767"/>
                  <a:pt x="190500" y="647700"/>
                </a:cubicBezTo>
                <a:cubicBezTo>
                  <a:pt x="215900" y="635000"/>
                  <a:pt x="240847" y="621351"/>
                  <a:pt x="266700" y="609600"/>
                </a:cubicBezTo>
                <a:cubicBezTo>
                  <a:pt x="371717" y="561865"/>
                  <a:pt x="290937" y="609080"/>
                  <a:pt x="406400" y="546100"/>
                </a:cubicBezTo>
                <a:cubicBezTo>
                  <a:pt x="428070" y="534280"/>
                  <a:pt x="450937" y="523803"/>
                  <a:pt x="469900" y="508000"/>
                </a:cubicBezTo>
                <a:cubicBezTo>
                  <a:pt x="502095" y="481171"/>
                  <a:pt x="523931" y="442346"/>
                  <a:pt x="558800" y="419100"/>
                </a:cubicBezTo>
                <a:cubicBezTo>
                  <a:pt x="571500" y="410633"/>
                  <a:pt x="585492" y="403841"/>
                  <a:pt x="596900" y="393700"/>
                </a:cubicBezTo>
                <a:cubicBezTo>
                  <a:pt x="623748" y="369835"/>
                  <a:pt x="644363" y="339053"/>
                  <a:pt x="673100" y="317500"/>
                </a:cubicBezTo>
                <a:cubicBezTo>
                  <a:pt x="690033" y="304800"/>
                  <a:pt x="707829" y="293175"/>
                  <a:pt x="723900" y="279400"/>
                </a:cubicBezTo>
                <a:cubicBezTo>
                  <a:pt x="737537" y="267711"/>
                  <a:pt x="750973" y="255477"/>
                  <a:pt x="762000" y="241300"/>
                </a:cubicBezTo>
                <a:cubicBezTo>
                  <a:pt x="780742" y="217203"/>
                  <a:pt x="787400" y="182033"/>
                  <a:pt x="812800" y="165100"/>
                </a:cubicBezTo>
                <a:lnTo>
                  <a:pt x="850900" y="139700"/>
                </a:lnTo>
                <a:cubicBezTo>
                  <a:pt x="859367" y="127000"/>
                  <a:pt x="864381" y="111135"/>
                  <a:pt x="876300" y="101600"/>
                </a:cubicBezTo>
                <a:cubicBezTo>
                  <a:pt x="886753" y="93237"/>
                  <a:pt x="904934" y="98366"/>
                  <a:pt x="914400" y="88900"/>
                </a:cubicBezTo>
                <a:cubicBezTo>
                  <a:pt x="927787" y="75513"/>
                  <a:pt x="927680" y="52644"/>
                  <a:pt x="939800" y="38100"/>
                </a:cubicBezTo>
                <a:cubicBezTo>
                  <a:pt x="981422" y="-11847"/>
                  <a:pt x="977900" y="34120"/>
                  <a:pt x="977900" y="0"/>
                </a:cubicBez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s-MX"/>
          </a:p>
        </p:txBody>
      </p:sp>
      <p:sp>
        <p:nvSpPr>
          <p:cNvPr id="67590" name="Forma libre 2">
            <a:extLst>
              <a:ext uri="{FF2B5EF4-FFF2-40B4-BE49-F238E27FC236}">
                <a16:creationId xmlns:a16="http://schemas.microsoft.com/office/drawing/2014/main" id="{E5B372A6-52FB-4169-BD4B-629F9C923BC6}"/>
              </a:ext>
            </a:extLst>
          </p:cNvPr>
          <p:cNvSpPr>
            <a:spLocks/>
          </p:cNvSpPr>
          <p:nvPr/>
        </p:nvSpPr>
        <p:spPr bwMode="auto">
          <a:xfrm>
            <a:off x="7996238" y="1758950"/>
            <a:ext cx="379412" cy="344488"/>
          </a:xfrm>
          <a:custGeom>
            <a:avLst/>
            <a:gdLst>
              <a:gd name="T0" fmla="*/ 0 w 378691"/>
              <a:gd name="T1" fmla="*/ 123630 h 343467"/>
              <a:gd name="T2" fmla="*/ 28080 w 378691"/>
              <a:gd name="T3" fmla="*/ 217934 h 343467"/>
              <a:gd name="T4" fmla="*/ 37441 w 378691"/>
              <a:gd name="T5" fmla="*/ 246225 h 343467"/>
              <a:gd name="T6" fmla="*/ 46801 w 378691"/>
              <a:gd name="T7" fmla="*/ 283947 h 343467"/>
              <a:gd name="T8" fmla="*/ 37441 w 378691"/>
              <a:gd name="T9" fmla="*/ 321668 h 343467"/>
              <a:gd name="T10" fmla="*/ 46801 w 378691"/>
              <a:gd name="T11" fmla="*/ 349958 h 343467"/>
              <a:gd name="T12" fmla="*/ 84242 w 378691"/>
              <a:gd name="T13" fmla="*/ 293377 h 343467"/>
              <a:gd name="T14" fmla="*/ 121682 w 378691"/>
              <a:gd name="T15" fmla="*/ 236795 h 343467"/>
              <a:gd name="T16" fmla="*/ 140403 w 378691"/>
              <a:gd name="T17" fmla="*/ 208503 h 343467"/>
              <a:gd name="T18" fmla="*/ 168484 w 378691"/>
              <a:gd name="T19" fmla="*/ 180213 h 343467"/>
              <a:gd name="T20" fmla="*/ 243365 w 378691"/>
              <a:gd name="T21" fmla="*/ 95341 h 343467"/>
              <a:gd name="T22" fmla="*/ 280808 w 378691"/>
              <a:gd name="T23" fmla="*/ 67050 h 343467"/>
              <a:gd name="T24" fmla="*/ 308886 w 378691"/>
              <a:gd name="T25" fmla="*/ 48189 h 343467"/>
              <a:gd name="T26" fmla="*/ 365047 w 378691"/>
              <a:gd name="T27" fmla="*/ 1037 h 343467"/>
              <a:gd name="T28" fmla="*/ 383767 w 378691"/>
              <a:gd name="T29" fmla="*/ 1037 h 343467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378691" h="343467">
                <a:moveTo>
                  <a:pt x="0" y="121089"/>
                </a:moveTo>
                <a:cubicBezTo>
                  <a:pt x="9236" y="151877"/>
                  <a:pt x="18256" y="182731"/>
                  <a:pt x="27709" y="213453"/>
                </a:cubicBezTo>
                <a:cubicBezTo>
                  <a:pt x="30572" y="222758"/>
                  <a:pt x="34271" y="231801"/>
                  <a:pt x="36946" y="241162"/>
                </a:cubicBezTo>
                <a:cubicBezTo>
                  <a:pt x="40433" y="253368"/>
                  <a:pt x="43103" y="265792"/>
                  <a:pt x="46182" y="278107"/>
                </a:cubicBezTo>
                <a:cubicBezTo>
                  <a:pt x="43103" y="290422"/>
                  <a:pt x="36946" y="302359"/>
                  <a:pt x="36946" y="315053"/>
                </a:cubicBezTo>
                <a:cubicBezTo>
                  <a:pt x="36946" y="324789"/>
                  <a:pt x="37834" y="347771"/>
                  <a:pt x="46182" y="342762"/>
                </a:cubicBezTo>
                <a:cubicBezTo>
                  <a:pt x="65220" y="331339"/>
                  <a:pt x="70813" y="305817"/>
                  <a:pt x="83128" y="287344"/>
                </a:cubicBezTo>
                <a:lnTo>
                  <a:pt x="120073" y="231925"/>
                </a:lnTo>
                <a:cubicBezTo>
                  <a:pt x="126231" y="222689"/>
                  <a:pt x="130697" y="212065"/>
                  <a:pt x="138546" y="204216"/>
                </a:cubicBezTo>
                <a:cubicBezTo>
                  <a:pt x="147782" y="194980"/>
                  <a:pt x="157893" y="186542"/>
                  <a:pt x="166255" y="176507"/>
                </a:cubicBezTo>
                <a:cubicBezTo>
                  <a:pt x="206260" y="128502"/>
                  <a:pt x="160310" y="153257"/>
                  <a:pt x="240146" y="93380"/>
                </a:cubicBezTo>
                <a:cubicBezTo>
                  <a:pt x="252461" y="84144"/>
                  <a:pt x="264565" y="74619"/>
                  <a:pt x="277091" y="65671"/>
                </a:cubicBezTo>
                <a:cubicBezTo>
                  <a:pt x="286124" y="59219"/>
                  <a:pt x="296272" y="54305"/>
                  <a:pt x="304800" y="47198"/>
                </a:cubicBezTo>
                <a:cubicBezTo>
                  <a:pt x="326102" y="29446"/>
                  <a:pt x="333757" y="11601"/>
                  <a:pt x="360219" y="1016"/>
                </a:cubicBezTo>
                <a:cubicBezTo>
                  <a:pt x="365936" y="-1271"/>
                  <a:pt x="372534" y="1016"/>
                  <a:pt x="378691" y="1016"/>
                </a:cubicBezTo>
              </a:path>
            </a:pathLst>
          </a:custGeom>
          <a:noFill/>
          <a:ln w="6350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lg" len="lg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s-MX"/>
          </a:p>
        </p:txBody>
      </p:sp>
      <p:sp>
        <p:nvSpPr>
          <p:cNvPr id="67591" name="Forma libre 8">
            <a:extLst>
              <a:ext uri="{FF2B5EF4-FFF2-40B4-BE49-F238E27FC236}">
                <a16:creationId xmlns:a16="http://schemas.microsoft.com/office/drawing/2014/main" id="{391FDEA2-4074-49D6-8CFC-58A99F56F844}"/>
              </a:ext>
            </a:extLst>
          </p:cNvPr>
          <p:cNvSpPr>
            <a:spLocks/>
          </p:cNvSpPr>
          <p:nvPr/>
        </p:nvSpPr>
        <p:spPr bwMode="auto">
          <a:xfrm>
            <a:off x="8002588" y="2414588"/>
            <a:ext cx="377825" cy="342900"/>
          </a:xfrm>
          <a:custGeom>
            <a:avLst/>
            <a:gdLst>
              <a:gd name="T0" fmla="*/ 0 w 378691"/>
              <a:gd name="T1" fmla="*/ 119696 h 343467"/>
              <a:gd name="T2" fmla="*/ 27268 w 378691"/>
              <a:gd name="T3" fmla="*/ 210999 h 343467"/>
              <a:gd name="T4" fmla="*/ 36359 w 378691"/>
              <a:gd name="T5" fmla="*/ 238390 h 343467"/>
              <a:gd name="T6" fmla="*/ 45448 w 378691"/>
              <a:gd name="T7" fmla="*/ 274909 h 343467"/>
              <a:gd name="T8" fmla="*/ 36359 w 378691"/>
              <a:gd name="T9" fmla="*/ 311430 h 343467"/>
              <a:gd name="T10" fmla="*/ 45448 w 378691"/>
              <a:gd name="T11" fmla="*/ 338821 h 343467"/>
              <a:gd name="T12" fmla="*/ 81806 w 378691"/>
              <a:gd name="T13" fmla="*/ 284040 h 343467"/>
              <a:gd name="T14" fmla="*/ 118164 w 378691"/>
              <a:gd name="T15" fmla="*/ 229258 h 343467"/>
              <a:gd name="T16" fmla="*/ 136343 w 378691"/>
              <a:gd name="T17" fmla="*/ 201868 h 343467"/>
              <a:gd name="T18" fmla="*/ 163612 w 378691"/>
              <a:gd name="T19" fmla="*/ 174478 h 343467"/>
              <a:gd name="T20" fmla="*/ 236328 w 378691"/>
              <a:gd name="T21" fmla="*/ 92306 h 343467"/>
              <a:gd name="T22" fmla="*/ 272686 w 378691"/>
              <a:gd name="T23" fmla="*/ 64916 h 343467"/>
              <a:gd name="T24" fmla="*/ 299954 w 378691"/>
              <a:gd name="T25" fmla="*/ 46655 h 343467"/>
              <a:gd name="T26" fmla="*/ 354492 w 378691"/>
              <a:gd name="T27" fmla="*/ 1002 h 343467"/>
              <a:gd name="T28" fmla="*/ 372671 w 378691"/>
              <a:gd name="T29" fmla="*/ 1002 h 343467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378691" h="343467">
                <a:moveTo>
                  <a:pt x="0" y="121089"/>
                </a:moveTo>
                <a:cubicBezTo>
                  <a:pt x="9236" y="151877"/>
                  <a:pt x="18256" y="182731"/>
                  <a:pt x="27709" y="213453"/>
                </a:cubicBezTo>
                <a:cubicBezTo>
                  <a:pt x="30572" y="222758"/>
                  <a:pt x="34271" y="231801"/>
                  <a:pt x="36946" y="241162"/>
                </a:cubicBezTo>
                <a:cubicBezTo>
                  <a:pt x="40433" y="253368"/>
                  <a:pt x="43103" y="265792"/>
                  <a:pt x="46182" y="278107"/>
                </a:cubicBezTo>
                <a:cubicBezTo>
                  <a:pt x="43103" y="290422"/>
                  <a:pt x="36946" y="302359"/>
                  <a:pt x="36946" y="315053"/>
                </a:cubicBezTo>
                <a:cubicBezTo>
                  <a:pt x="36946" y="324789"/>
                  <a:pt x="37834" y="347771"/>
                  <a:pt x="46182" y="342762"/>
                </a:cubicBezTo>
                <a:cubicBezTo>
                  <a:pt x="65220" y="331339"/>
                  <a:pt x="70813" y="305817"/>
                  <a:pt x="83128" y="287344"/>
                </a:cubicBezTo>
                <a:lnTo>
                  <a:pt x="120073" y="231925"/>
                </a:lnTo>
                <a:cubicBezTo>
                  <a:pt x="126231" y="222689"/>
                  <a:pt x="130697" y="212065"/>
                  <a:pt x="138546" y="204216"/>
                </a:cubicBezTo>
                <a:cubicBezTo>
                  <a:pt x="147782" y="194980"/>
                  <a:pt x="157893" y="186542"/>
                  <a:pt x="166255" y="176507"/>
                </a:cubicBezTo>
                <a:cubicBezTo>
                  <a:pt x="206260" y="128502"/>
                  <a:pt x="160310" y="153257"/>
                  <a:pt x="240146" y="93380"/>
                </a:cubicBezTo>
                <a:cubicBezTo>
                  <a:pt x="252461" y="84144"/>
                  <a:pt x="264565" y="74619"/>
                  <a:pt x="277091" y="65671"/>
                </a:cubicBezTo>
                <a:cubicBezTo>
                  <a:pt x="286124" y="59219"/>
                  <a:pt x="296272" y="54305"/>
                  <a:pt x="304800" y="47198"/>
                </a:cubicBezTo>
                <a:cubicBezTo>
                  <a:pt x="326102" y="29446"/>
                  <a:pt x="333757" y="11601"/>
                  <a:pt x="360219" y="1016"/>
                </a:cubicBezTo>
                <a:cubicBezTo>
                  <a:pt x="365936" y="-1271"/>
                  <a:pt x="372534" y="1016"/>
                  <a:pt x="378691" y="1016"/>
                </a:cubicBezTo>
              </a:path>
            </a:pathLst>
          </a:custGeom>
          <a:noFill/>
          <a:ln w="6350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lg" len="lg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s-MX"/>
          </a:p>
        </p:txBody>
      </p:sp>
      <p:sp>
        <p:nvSpPr>
          <p:cNvPr id="67592" name="Rectangle 2">
            <a:extLst>
              <a:ext uri="{FF2B5EF4-FFF2-40B4-BE49-F238E27FC236}">
                <a16:creationId xmlns:a16="http://schemas.microsoft.com/office/drawing/2014/main" id="{D4BEA08B-840F-4E2C-8AB0-17C5260B7B44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457200" y="381000"/>
            <a:ext cx="8229600" cy="887413"/>
          </a:xfrm>
        </p:spPr>
        <p:txBody>
          <a:bodyPr/>
          <a:lstStyle/>
          <a:p>
            <a:pPr eaLnBrk="1" hangingPunct="1"/>
            <a:r>
              <a:rPr lang="es-MX" altLang="en-US" sz="4000">
                <a:latin typeface="Flexo" pitchFamily="50" charset="0"/>
              </a:rPr>
              <a:t>LHC ¿Para Qué?</a:t>
            </a:r>
          </a:p>
        </p:txBody>
      </p:sp>
    </p:spTree>
  </p:cSld>
  <p:clrMapOvr>
    <a:masterClrMapping/>
  </p:clrMapOvr>
  <p:transition/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9634" name="Picture 9" descr="galaxieshubble0">
            <a:extLst>
              <a:ext uri="{FF2B5EF4-FFF2-40B4-BE49-F238E27FC236}">
                <a16:creationId xmlns:a16="http://schemas.microsoft.com/office/drawing/2014/main" id="{5BB44B0E-B88E-4F2C-A7BB-ABF0D0E9554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0104" b="14896"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" name="Rectangle 15">
            <a:extLst>
              <a:ext uri="{FF2B5EF4-FFF2-40B4-BE49-F238E27FC236}">
                <a16:creationId xmlns:a16="http://schemas.microsoft.com/office/drawing/2014/main" id="{3A19315D-D9E1-4692-BF17-E5DC80197C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03350" y="1125538"/>
            <a:ext cx="6985000" cy="5048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342900" indent="-342900" eaLnBrk="1" hangingPunct="1">
              <a:lnSpc>
                <a:spcPct val="90000"/>
              </a:lnSpc>
              <a:spcBef>
                <a:spcPct val="20000"/>
              </a:spcBef>
              <a:buClr>
                <a:schemeClr val="hlink"/>
              </a:buClr>
              <a:buSzPct val="65000"/>
              <a:buFont typeface="Wingdings" pitchFamily="2" charset="2"/>
              <a:buNone/>
              <a:defRPr/>
            </a:pPr>
            <a:r>
              <a:rPr lang="es-MX" sz="4000" dirty="0">
                <a:effectLst>
                  <a:outerShdw blurRad="38100" dist="38100" dir="2700000" algn="tl">
                    <a:srgbClr val="000000"/>
                  </a:outerShdw>
                </a:effectLst>
                <a:latin typeface="Flexo" pitchFamily="50" charset="0"/>
              </a:rPr>
              <a:t>¡¡ Vivimos en un universo maravillosamente extraño, en una época privilegiada!! </a:t>
            </a:r>
            <a:endParaRPr lang="es-MX" sz="4000" b="1" dirty="0">
              <a:effectLst>
                <a:outerShdw blurRad="38100" dist="38100" dir="2700000" algn="tl">
                  <a:srgbClr val="000000"/>
                </a:outerShdw>
              </a:effectLst>
              <a:latin typeface="Flexo" pitchFamily="50" charset="0"/>
            </a:endParaRPr>
          </a:p>
        </p:txBody>
      </p:sp>
    </p:spTree>
  </p:cSld>
  <p:clrMapOvr>
    <a:masterClrMapping/>
  </p:clrMapOvr>
  <p:transition spd="slow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770" decel="100000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8" dur="770" decel="100000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  <p:from x="10000" y="10000"/>
                                      <p:to x="200000" y="450000"/>
                                    </p:animScale>
                                    <p:animScale>
                                      <p:cBhvr>
                                        <p:cTn id="9" dur="1230" accel="100000" fill="hold">
                                          <p:stCondLst>
                                            <p:cond delay="77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  <p:from x="200000" y="450000"/>
                                      <p:to x="100000" y="100000"/>
                                    </p:animScale>
                                    <p:set>
                                      <p:cBhvr>
                                        <p:cTn id="10" dur="770" fill="hold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o>
                                        <p:strVal val="(0.5)"/>
                                      </p:to>
                                    </p:set>
                                    <p:anim from="(0.5)" to="(#ppt_x)" calcmode="lin" valueType="num">
                                      <p:cBhvr>
                                        <p:cTn id="11" dur="1230" accel="100000" fill="hold">
                                          <p:stCondLst>
                                            <p:cond delay="77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set>
                                      <p:cBhvr>
                                        <p:cTn id="12" dur="770" fill="hold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o>
                                        <p:strVal val="(#ppt_y+0.4)"/>
                                      </p:to>
                                    </p:set>
                                    <p:anim from="(#ppt_y+0.4)" to="(#ppt_y)" calcmode="lin" valueType="num">
                                      <p:cBhvr>
                                        <p:cTn id="13" dur="1230" accel="100000" fill="hold">
                                          <p:stCondLst>
                                            <p:cond delay="77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build="p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9042" name="Picture 18" descr="nucleus">
            <a:extLst>
              <a:ext uri="{FF2B5EF4-FFF2-40B4-BE49-F238E27FC236}">
                <a16:creationId xmlns:a16="http://schemas.microsoft.com/office/drawing/2014/main" id="{A1300917-F395-46D5-AF8C-4D166284A26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63713" y="2636838"/>
            <a:ext cx="3238500" cy="2970212"/>
          </a:xfrm>
          <a:prstGeom prst="rect">
            <a:avLst/>
          </a:prstGeom>
          <a:noFill/>
          <a:ln w="19050">
            <a:solidFill>
              <a:srgbClr val="FF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29046" name="Picture 22" descr="nucleus">
            <a:extLst>
              <a:ext uri="{FF2B5EF4-FFF2-40B4-BE49-F238E27FC236}">
                <a16:creationId xmlns:a16="http://schemas.microsoft.com/office/drawing/2014/main" id="{72AAD5B4-3AD9-4967-A354-4B29B626DBE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3333" t="26671" r="28873" b="29716"/>
          <a:stretch>
            <a:fillRect/>
          </a:stretch>
        </p:blipFill>
        <p:spPr bwMode="auto">
          <a:xfrm>
            <a:off x="2843213" y="3429000"/>
            <a:ext cx="1223962" cy="1295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29048" name="Picture 24" descr="proton">
            <a:extLst>
              <a:ext uri="{FF2B5EF4-FFF2-40B4-BE49-F238E27FC236}">
                <a16:creationId xmlns:a16="http://schemas.microsoft.com/office/drawing/2014/main" id="{C6BBFEA6-DDCB-4470-8392-1B8D6C3A6C7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58888" y="2636838"/>
            <a:ext cx="3240087" cy="3240087"/>
          </a:xfrm>
          <a:prstGeom prst="rect">
            <a:avLst/>
          </a:prstGeom>
          <a:noFill/>
          <a:ln w="19050">
            <a:solidFill>
              <a:srgbClr val="FF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8197" name="Rectangle 2">
            <a:extLst>
              <a:ext uri="{FF2B5EF4-FFF2-40B4-BE49-F238E27FC236}">
                <a16:creationId xmlns:a16="http://schemas.microsoft.com/office/drawing/2014/main" id="{1E0BB831-DCCB-48AB-B4F4-3B57CC887311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457200" y="381000"/>
            <a:ext cx="8291513" cy="1371600"/>
          </a:xfrm>
        </p:spPr>
        <p:txBody>
          <a:bodyPr/>
          <a:lstStyle/>
          <a:p>
            <a:pPr eaLnBrk="1" hangingPunct="1"/>
            <a:r>
              <a:rPr lang="es-ES_tradnl" altLang="en-US" sz="3600" dirty="0">
                <a:latin typeface="Flexo" pitchFamily="50" charset="0"/>
              </a:rPr>
              <a:t>¿De qué está hecho nuestro universo?</a:t>
            </a:r>
            <a:endParaRPr lang="es-ES" altLang="en-US" sz="3600" dirty="0">
              <a:latin typeface="Flexo" pitchFamily="50" charset="0"/>
            </a:endParaRPr>
          </a:p>
        </p:txBody>
      </p:sp>
      <p:sp>
        <p:nvSpPr>
          <p:cNvPr id="129047" name="Rectangle 23">
            <a:extLst>
              <a:ext uri="{FF2B5EF4-FFF2-40B4-BE49-F238E27FC236}">
                <a16:creationId xmlns:a16="http://schemas.microsoft.com/office/drawing/2014/main" id="{A9978362-8973-4EAF-BFD1-CB98FEC3D0C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19700" y="1557338"/>
            <a:ext cx="936625" cy="936625"/>
          </a:xfrm>
          <a:prstGeom prst="rect">
            <a:avLst/>
          </a:prstGeom>
          <a:noFill/>
          <a:ln w="19050">
            <a:solidFill>
              <a:srgbClr val="FF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 dirty="0">
              <a:latin typeface="Flexo" pitchFamily="50" charset="0"/>
            </a:endParaRPr>
          </a:p>
        </p:txBody>
      </p:sp>
      <p:sp>
        <p:nvSpPr>
          <p:cNvPr id="129049" name="Line 25">
            <a:extLst>
              <a:ext uri="{FF2B5EF4-FFF2-40B4-BE49-F238E27FC236}">
                <a16:creationId xmlns:a16="http://schemas.microsoft.com/office/drawing/2014/main" id="{1302337E-C6DB-48CD-9FDE-2C4D370E2559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258888" y="1557338"/>
            <a:ext cx="3960812" cy="1079500"/>
          </a:xfrm>
          <a:prstGeom prst="lin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s-MX" dirty="0"/>
          </a:p>
        </p:txBody>
      </p:sp>
      <p:sp>
        <p:nvSpPr>
          <p:cNvPr id="129050" name="Line 26">
            <a:extLst>
              <a:ext uri="{FF2B5EF4-FFF2-40B4-BE49-F238E27FC236}">
                <a16:creationId xmlns:a16="http://schemas.microsoft.com/office/drawing/2014/main" id="{9B21B62B-23E1-4834-A797-DD2F17BB8B76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500563" y="2492375"/>
            <a:ext cx="1655762" cy="3384550"/>
          </a:xfrm>
          <a:prstGeom prst="lin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s-MX" dirty="0"/>
          </a:p>
        </p:txBody>
      </p:sp>
      <p:sp>
        <p:nvSpPr>
          <p:cNvPr id="129051" name="Text Box 27">
            <a:extLst>
              <a:ext uri="{FF2B5EF4-FFF2-40B4-BE49-F238E27FC236}">
                <a16:creationId xmlns:a16="http://schemas.microsoft.com/office/drawing/2014/main" id="{D7314730-3BDC-44FC-9129-3652AE6C0BD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435600" y="3879850"/>
            <a:ext cx="3384550" cy="23574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eaLnBrk="1" hangingPunct="1">
              <a:spcBef>
                <a:spcPct val="20000"/>
              </a:spcBef>
              <a:buClr>
                <a:schemeClr val="hlink"/>
              </a:buClr>
              <a:buSzPct val="65000"/>
              <a:buFont typeface="Wingdings" pitchFamily="2" charset="2"/>
              <a:buNone/>
              <a:defRPr/>
            </a:pPr>
            <a:r>
              <a:rPr lang="es-ES_tradnl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Flexo" pitchFamily="50" charset="0"/>
              </a:rPr>
              <a:t>Quarks </a:t>
            </a:r>
            <a:r>
              <a:rPr lang="es-ES_tradnl" sz="3200" i="1" dirty="0">
                <a:effectLst>
                  <a:outerShdw blurRad="38100" dist="38100" dir="2700000" algn="tl">
                    <a:srgbClr val="000000"/>
                  </a:outerShdw>
                </a:effectLst>
                <a:latin typeface="Flexo" pitchFamily="50" charset="0"/>
              </a:rPr>
              <a:t>arriba</a:t>
            </a:r>
            <a:r>
              <a:rPr lang="es-ES_tradnl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Flexo" pitchFamily="50" charset="0"/>
              </a:rPr>
              <a:t> (+)  Quarks </a:t>
            </a:r>
            <a:r>
              <a:rPr lang="es-ES_tradnl" sz="3200" i="1" dirty="0">
                <a:effectLst>
                  <a:outerShdw blurRad="38100" dist="38100" dir="2700000" algn="tl">
                    <a:srgbClr val="000000"/>
                  </a:outerShdw>
                </a:effectLst>
                <a:latin typeface="Flexo" pitchFamily="50" charset="0"/>
              </a:rPr>
              <a:t>abajo</a:t>
            </a:r>
            <a:r>
              <a:rPr lang="es-ES_tradnl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Flexo" pitchFamily="50" charset="0"/>
              </a:rPr>
              <a:t>  (-)</a:t>
            </a:r>
          </a:p>
          <a:p>
            <a:pPr eaLnBrk="1" hangingPunct="1">
              <a:spcBef>
                <a:spcPct val="20000"/>
              </a:spcBef>
              <a:buClr>
                <a:schemeClr val="hlink"/>
              </a:buClr>
              <a:buSzPct val="65000"/>
              <a:buFont typeface="Wingdings" pitchFamily="2" charset="2"/>
              <a:buNone/>
              <a:defRPr/>
            </a:pPr>
            <a:r>
              <a:rPr lang="es-ES_tradnl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Flexo" pitchFamily="50" charset="0"/>
              </a:rPr>
              <a:t>&lt;10</a:t>
            </a:r>
            <a:r>
              <a:rPr lang="es-ES_tradnl" sz="3200" baseline="30000" dirty="0">
                <a:effectLst>
                  <a:outerShdw blurRad="38100" dist="38100" dir="2700000" algn="tl">
                    <a:srgbClr val="000000"/>
                  </a:outerShdw>
                </a:effectLst>
                <a:latin typeface="Flexo" pitchFamily="50" charset="0"/>
              </a:rPr>
              <a:t>-20 </a:t>
            </a:r>
            <a:r>
              <a:rPr lang="es-ES_tradnl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Flexo" pitchFamily="50" charset="0"/>
              </a:rPr>
              <a:t>m</a:t>
            </a:r>
          </a:p>
          <a:p>
            <a:pPr eaLnBrk="1" hangingPunct="1">
              <a:spcBef>
                <a:spcPct val="20000"/>
              </a:spcBef>
              <a:buClr>
                <a:schemeClr val="hlink"/>
              </a:buClr>
              <a:buSzPct val="65000"/>
              <a:buFont typeface="Wingdings" pitchFamily="2" charset="2"/>
              <a:buNone/>
              <a:defRPr/>
            </a:pPr>
            <a:r>
              <a:rPr lang="es-ES_tradnl" sz="1600" dirty="0">
                <a:effectLst>
                  <a:outerShdw blurRad="38100" dist="38100" dir="2700000" algn="tl">
                    <a:srgbClr val="000000"/>
                  </a:outerShdw>
                </a:effectLst>
                <a:latin typeface="Flexo" pitchFamily="50" charset="0"/>
              </a:rPr>
              <a:t>  [</a:t>
            </a:r>
            <a:r>
              <a:rPr lang="es-ES_tradnl" sz="1600" dirty="0" err="1">
                <a:effectLst>
                  <a:outerShdw blurRad="38100" dist="38100" dir="2700000" algn="tl">
                    <a:srgbClr val="000000"/>
                  </a:outerShdw>
                </a:effectLst>
                <a:latin typeface="Flexo" pitchFamily="50" charset="0"/>
              </a:rPr>
              <a:t>Gell</a:t>
            </a:r>
            <a:r>
              <a:rPr lang="es-ES_tradnl" sz="1600" dirty="0">
                <a:effectLst>
                  <a:outerShdw blurRad="38100" dist="38100" dir="2700000" algn="tl">
                    <a:srgbClr val="000000"/>
                  </a:outerShdw>
                </a:effectLst>
                <a:latin typeface="Flexo" pitchFamily="50" charset="0"/>
              </a:rPr>
              <a:t>-Mann; </a:t>
            </a:r>
            <a:r>
              <a:rPr lang="es-ES_tradnl" sz="1600" dirty="0" err="1">
                <a:effectLst>
                  <a:outerShdw blurRad="38100" dist="38100" dir="2700000" algn="tl">
                    <a:srgbClr val="000000"/>
                  </a:outerShdw>
                </a:effectLst>
                <a:latin typeface="Flexo" pitchFamily="50" charset="0"/>
              </a:rPr>
              <a:t>Zweig</a:t>
            </a:r>
            <a:r>
              <a:rPr lang="es-ES_tradnl" sz="1600" dirty="0">
                <a:effectLst>
                  <a:outerShdw blurRad="38100" dist="38100" dir="2700000" algn="tl">
                    <a:srgbClr val="000000"/>
                  </a:outerShdw>
                </a:effectLst>
                <a:latin typeface="Flexo" pitchFamily="50" charset="0"/>
              </a:rPr>
              <a:t>]</a:t>
            </a:r>
            <a:endParaRPr lang="es-ES" sz="1600" dirty="0">
              <a:effectLst>
                <a:outerShdw blurRad="38100" dist="38100" dir="2700000" algn="tl">
                  <a:srgbClr val="000000"/>
                </a:outerShdw>
              </a:effectLst>
              <a:latin typeface="Flexo" pitchFamily="50" charset="0"/>
            </a:endParaRPr>
          </a:p>
          <a:p>
            <a:pPr eaLnBrk="1" hangingPunct="1">
              <a:spcBef>
                <a:spcPct val="50000"/>
              </a:spcBef>
              <a:defRPr/>
            </a:pPr>
            <a:endParaRPr lang="es-ES" dirty="0">
              <a:latin typeface="Flexo" pitchFamily="50" charset="0"/>
            </a:endParaRPr>
          </a:p>
        </p:txBody>
      </p:sp>
    </p:spTree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12904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90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0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" presetID="56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22222E-6 -4.44444E-6 L 0.24826 -0.29398 " pathEditMode="relative" rAng="0" ptsTypes="AA">
                                      <p:cBhvr>
                                        <p:cTn id="11" dur="2000" fill="hold"/>
                                        <p:tgtEl>
                                          <p:spTgt spid="12904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2413" y="-14699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13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0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90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0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0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0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9047" grpId="0" animBg="1"/>
      <p:bldP spid="129051" grpId="0" autoUpdateAnimBg="0"/>
    </p:bldLst>
  </p:timing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0227" name="Rectangle 3">
            <a:extLst>
              <a:ext uri="{FF2B5EF4-FFF2-40B4-BE49-F238E27FC236}">
                <a16:creationId xmlns:a16="http://schemas.microsoft.com/office/drawing/2014/main" id="{74629F7B-E7A9-4126-91F3-C5FCD190223D}"/>
              </a:ext>
            </a:extLst>
          </p:cNvPr>
          <p:cNvSpPr>
            <a:spLocks noGrp="1" noChangeArrowheads="1"/>
          </p:cNvSpPr>
          <p:nvPr>
            <p:ph idx="1"/>
          </p:nvPr>
        </p:nvSpPr>
        <p:spPr>
          <a:xfrm>
            <a:off x="468313" y="333375"/>
            <a:ext cx="8362950" cy="1655763"/>
          </a:xfrm>
        </p:spPr>
        <p:txBody>
          <a:bodyPr rtlCol="0">
            <a:normAutofit fontScale="25000" lnSpcReduction="20000"/>
          </a:bodyPr>
          <a:lstStyle/>
          <a:p>
            <a:pPr eaLnBrk="1" fontAlgn="auto" hangingPunct="1">
              <a:lnSpc>
                <a:spcPts val="2000"/>
              </a:lnSpc>
              <a:spcAft>
                <a:spcPts val="0"/>
              </a:spcAft>
              <a:buClr>
                <a:schemeClr val="bg2"/>
              </a:buClr>
              <a:buSzPct val="85000"/>
              <a:buFont typeface="Wingdings" panose="05000000000000000000" pitchFamily="2" charset="2"/>
              <a:buNone/>
              <a:defRPr/>
            </a:pPr>
            <a:endParaRPr lang="es-MX" sz="9600" dirty="0">
              <a:solidFill>
                <a:schemeClr val="folHlink"/>
              </a:solidFill>
              <a:latin typeface="Flexo" pitchFamily="50" charset="0"/>
            </a:endParaRPr>
          </a:p>
          <a:p>
            <a:pPr eaLnBrk="1" fontAlgn="auto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bg2"/>
              </a:buClr>
              <a:buSzPct val="85000"/>
              <a:buFont typeface="Wingdings" panose="05000000000000000000" pitchFamily="2" charset="2"/>
              <a:buNone/>
              <a:defRPr/>
            </a:pPr>
            <a:r>
              <a:rPr lang="es-MX" sz="9600" dirty="0">
                <a:solidFill>
                  <a:srgbClr val="FFC000"/>
                </a:solidFill>
                <a:latin typeface="Flexo" pitchFamily="50" charset="0"/>
              </a:rPr>
              <a:t>Archivos de esta plática:</a:t>
            </a:r>
          </a:p>
          <a:p>
            <a:pPr eaLnBrk="1" fontAlgn="auto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bg2"/>
              </a:buClr>
              <a:buSzPct val="85000"/>
              <a:buFont typeface="Wingdings" panose="05000000000000000000" pitchFamily="2" charset="2"/>
              <a:buNone/>
              <a:defRPr/>
            </a:pPr>
            <a:endParaRPr lang="es-MX" sz="9600" dirty="0">
              <a:solidFill>
                <a:srgbClr val="FFC000"/>
              </a:solidFill>
              <a:latin typeface="Flexo" pitchFamily="50" charset="0"/>
            </a:endParaRPr>
          </a:p>
          <a:p>
            <a:pPr eaLnBrk="1" fontAlgn="auto" hangingPunct="1">
              <a:lnSpc>
                <a:spcPct val="40000"/>
              </a:lnSpc>
              <a:spcBef>
                <a:spcPts val="0"/>
              </a:spcBef>
              <a:spcAft>
                <a:spcPts val="0"/>
              </a:spcAft>
              <a:buClr>
                <a:schemeClr val="bg2"/>
              </a:buClr>
              <a:buSzPct val="85000"/>
              <a:buFont typeface="Wingdings" panose="05000000000000000000" pitchFamily="2" charset="2"/>
              <a:buNone/>
              <a:defRPr/>
            </a:pPr>
            <a:r>
              <a:rPr lang="es-MX" sz="9600" dirty="0">
                <a:latin typeface="Flexo" pitchFamily="50" charset="0"/>
              </a:rPr>
              <a:t>www.nucleares.unam.mx/~alberto/platicas/recetaa.pptx</a:t>
            </a:r>
          </a:p>
          <a:p>
            <a:pPr eaLnBrk="1" fontAlgn="auto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bg2"/>
              </a:buClr>
              <a:buSzPct val="85000"/>
              <a:buFont typeface="Wingdings" panose="05000000000000000000" pitchFamily="2" charset="2"/>
              <a:buNone/>
              <a:defRPr/>
            </a:pPr>
            <a:endParaRPr lang="es-MX" sz="9600" dirty="0">
              <a:latin typeface="Flexo" pitchFamily="50" charset="0"/>
            </a:endParaRPr>
          </a:p>
          <a:p>
            <a:pPr eaLnBrk="1" fontAlgn="auto" hangingPunct="1">
              <a:lnSpc>
                <a:spcPct val="40000"/>
              </a:lnSpc>
              <a:spcBef>
                <a:spcPts val="0"/>
              </a:spcBef>
              <a:spcAft>
                <a:spcPts val="0"/>
              </a:spcAft>
              <a:buClr>
                <a:schemeClr val="bg2"/>
              </a:buClr>
              <a:buSzPct val="85000"/>
              <a:buFont typeface="Wingdings" panose="05000000000000000000" pitchFamily="2" charset="2"/>
              <a:buNone/>
              <a:defRPr/>
            </a:pPr>
            <a:r>
              <a:rPr lang="es-MX" sz="9600" dirty="0">
                <a:latin typeface="Flexo" pitchFamily="50" charset="0"/>
              </a:rPr>
              <a:t>                                                                     /recetaa.pdf</a:t>
            </a:r>
          </a:p>
          <a:p>
            <a:pPr eaLnBrk="1" fontAlgn="auto" hangingPunct="1">
              <a:lnSpc>
                <a:spcPct val="80000"/>
              </a:lnSpc>
              <a:spcAft>
                <a:spcPts val="0"/>
              </a:spcAft>
              <a:buClr>
                <a:schemeClr val="bg2"/>
              </a:buClr>
              <a:buSzPct val="85000"/>
              <a:buFont typeface="Wingdings" panose="05000000000000000000" pitchFamily="2" charset="2"/>
              <a:buNone/>
              <a:defRPr/>
            </a:pPr>
            <a:r>
              <a:rPr lang="es-ES" sz="9600" dirty="0">
                <a:solidFill>
                  <a:srgbClr val="FFC000"/>
                </a:solidFill>
                <a:latin typeface="Flexo" pitchFamily="50" charset="0"/>
              </a:rPr>
              <a:t>Artículos divulgación Modelo Estándar, </a:t>
            </a:r>
            <a:r>
              <a:rPr lang="es-ES" sz="9600" dirty="0" err="1">
                <a:solidFill>
                  <a:srgbClr val="FFC000"/>
                </a:solidFill>
                <a:latin typeface="Flexo" pitchFamily="50" charset="0"/>
              </a:rPr>
              <a:t>Higgs</a:t>
            </a:r>
            <a:r>
              <a:rPr lang="es-ES" sz="9600" dirty="0">
                <a:solidFill>
                  <a:srgbClr val="FFC000"/>
                </a:solidFill>
                <a:latin typeface="Flexo" pitchFamily="50" charset="0"/>
              </a:rPr>
              <a:t>, cuerdas:</a:t>
            </a:r>
            <a:endParaRPr lang="es-ES" sz="9600" dirty="0">
              <a:latin typeface="Flexo" pitchFamily="50" charset="0"/>
            </a:endParaRPr>
          </a:p>
          <a:p>
            <a:pPr eaLnBrk="1" fontAlgn="auto" hangingPunct="1">
              <a:lnSpc>
                <a:spcPct val="80000"/>
              </a:lnSpc>
              <a:spcAft>
                <a:spcPts val="0"/>
              </a:spcAft>
              <a:buClr>
                <a:schemeClr val="bg2"/>
              </a:buClr>
              <a:buSzPct val="85000"/>
              <a:buFont typeface="Wingdings" panose="05000000000000000000" pitchFamily="2" charset="2"/>
              <a:buNone/>
              <a:defRPr/>
            </a:pPr>
            <a:r>
              <a:rPr lang="es-ES" sz="9600" dirty="0">
                <a:latin typeface="Flexo" pitchFamily="50" charset="0"/>
              </a:rPr>
              <a:t>www.nucleares.unam.mx/~alberto/articulos/receta.pdf</a:t>
            </a:r>
          </a:p>
          <a:p>
            <a:pPr eaLnBrk="1" fontAlgn="auto" hangingPunct="1">
              <a:lnSpc>
                <a:spcPct val="80000"/>
              </a:lnSpc>
              <a:spcAft>
                <a:spcPts val="0"/>
              </a:spcAft>
              <a:buClr>
                <a:schemeClr val="bg2"/>
              </a:buClr>
              <a:buSzPct val="85000"/>
              <a:buFont typeface="Wingdings" panose="05000000000000000000" pitchFamily="2" charset="2"/>
              <a:buNone/>
              <a:defRPr/>
            </a:pPr>
            <a:r>
              <a:rPr lang="es-ES" sz="9600" dirty="0">
                <a:latin typeface="Flexo" pitchFamily="50" charset="0"/>
              </a:rPr>
              <a:t>                                                                       /higgs.pdf</a:t>
            </a:r>
          </a:p>
          <a:p>
            <a:pPr eaLnBrk="1" fontAlgn="auto" hangingPunct="1">
              <a:lnSpc>
                <a:spcPct val="80000"/>
              </a:lnSpc>
              <a:spcAft>
                <a:spcPts val="0"/>
              </a:spcAft>
              <a:buClr>
                <a:schemeClr val="bg2"/>
              </a:buClr>
              <a:buSzPct val="85000"/>
              <a:buFont typeface="Wingdings" panose="05000000000000000000" pitchFamily="2" charset="2"/>
              <a:buNone/>
              <a:defRPr/>
            </a:pPr>
            <a:r>
              <a:rPr lang="es-ES" sz="9600" dirty="0">
                <a:latin typeface="Flexo" pitchFamily="50" charset="0"/>
              </a:rPr>
              <a:t>                                                                       /cuerdas.pdf</a:t>
            </a:r>
          </a:p>
          <a:p>
            <a:pPr eaLnBrk="1" fontAlgn="auto" hangingPunct="1">
              <a:lnSpc>
                <a:spcPct val="80000"/>
              </a:lnSpc>
              <a:spcAft>
                <a:spcPts val="0"/>
              </a:spcAft>
              <a:buClr>
                <a:schemeClr val="bg2"/>
              </a:buClr>
              <a:buSzPct val="85000"/>
              <a:buFont typeface="Wingdings" panose="05000000000000000000" pitchFamily="2" charset="2"/>
              <a:buNone/>
              <a:defRPr/>
            </a:pPr>
            <a:r>
              <a:rPr lang="es-ES" sz="9600" dirty="0">
                <a:latin typeface="Flexo" pitchFamily="50" charset="0"/>
              </a:rPr>
              <a:t>                                                                  /espejismos.pdf</a:t>
            </a:r>
          </a:p>
          <a:p>
            <a:pPr eaLnBrk="1" fontAlgn="auto" hangingPunct="1">
              <a:lnSpc>
                <a:spcPct val="80000"/>
              </a:lnSpc>
              <a:spcAft>
                <a:spcPts val="0"/>
              </a:spcAft>
              <a:buClr>
                <a:schemeClr val="bg2"/>
              </a:buClr>
              <a:buSzPct val="85000"/>
              <a:buFont typeface="Wingdings" panose="05000000000000000000" pitchFamily="2" charset="2"/>
              <a:buNone/>
              <a:defRPr/>
            </a:pPr>
            <a:endParaRPr lang="es-ES" sz="9600" dirty="0">
              <a:latin typeface="Flexo" pitchFamily="50" charset="0"/>
            </a:endParaRPr>
          </a:p>
          <a:p>
            <a:pPr eaLnBrk="1" fontAlgn="auto" hangingPunct="1">
              <a:lnSpc>
                <a:spcPct val="30000"/>
              </a:lnSpc>
              <a:spcBef>
                <a:spcPts val="0"/>
              </a:spcBef>
              <a:spcAft>
                <a:spcPts val="0"/>
              </a:spcAft>
              <a:buClr>
                <a:schemeClr val="bg2"/>
              </a:buClr>
              <a:buSzPct val="85000"/>
              <a:buFont typeface="Wingdings" panose="05000000000000000000" pitchFamily="2" charset="2"/>
              <a:buNone/>
              <a:defRPr/>
            </a:pPr>
            <a:r>
              <a:rPr lang="es-MX" sz="9600" dirty="0">
                <a:solidFill>
                  <a:srgbClr val="FFC000"/>
                </a:solidFill>
                <a:latin typeface="Flexo" pitchFamily="50" charset="0"/>
              </a:rPr>
              <a:t>Libros divulgación partículas, LHC, gravedad, cuerdas:</a:t>
            </a:r>
          </a:p>
          <a:p>
            <a:pPr eaLnBrk="1" fontAlgn="auto" hangingPunct="1">
              <a:lnSpc>
                <a:spcPct val="80000"/>
              </a:lnSpc>
              <a:spcAft>
                <a:spcPts val="0"/>
              </a:spcAft>
              <a:buClr>
                <a:schemeClr val="bg2"/>
              </a:buClr>
              <a:buSzPct val="85000"/>
              <a:buFont typeface="Arial" panose="020B0604020202020204" pitchFamily="34" charset="0"/>
              <a:buNone/>
              <a:defRPr/>
            </a:pPr>
            <a:r>
              <a:rPr lang="es-MX" sz="9600" dirty="0">
                <a:latin typeface="Flexo" pitchFamily="50" charset="0"/>
              </a:rPr>
              <a:t>	</a:t>
            </a:r>
            <a:r>
              <a:rPr lang="es-MX" sz="9600" dirty="0" err="1">
                <a:latin typeface="Flexo" pitchFamily="50" charset="0"/>
              </a:rPr>
              <a:t>Feynman</a:t>
            </a:r>
            <a:r>
              <a:rPr lang="es-MX" sz="9600" dirty="0">
                <a:latin typeface="Flexo" pitchFamily="50" charset="0"/>
              </a:rPr>
              <a:t>, </a:t>
            </a:r>
            <a:r>
              <a:rPr lang="es-MX" sz="9600" i="1" dirty="0">
                <a:latin typeface="Flexo" pitchFamily="50" charset="0"/>
              </a:rPr>
              <a:t>QED: </a:t>
            </a:r>
            <a:r>
              <a:rPr lang="es-MX" sz="9600" i="1" dirty="0" err="1">
                <a:latin typeface="Flexo" pitchFamily="50" charset="0"/>
              </a:rPr>
              <a:t>The</a:t>
            </a:r>
            <a:r>
              <a:rPr lang="es-MX" sz="9600" i="1" dirty="0">
                <a:latin typeface="Flexo" pitchFamily="50" charset="0"/>
              </a:rPr>
              <a:t> </a:t>
            </a:r>
            <a:r>
              <a:rPr lang="es-MX" sz="9600" i="1" dirty="0" err="1">
                <a:latin typeface="Flexo" pitchFamily="50" charset="0"/>
              </a:rPr>
              <a:t>Strange</a:t>
            </a:r>
            <a:r>
              <a:rPr lang="es-MX" sz="9600" i="1" dirty="0">
                <a:latin typeface="Flexo" pitchFamily="50" charset="0"/>
              </a:rPr>
              <a:t> </a:t>
            </a:r>
            <a:r>
              <a:rPr lang="es-MX" sz="9600" i="1" dirty="0" err="1">
                <a:latin typeface="Flexo" pitchFamily="50" charset="0"/>
              </a:rPr>
              <a:t>Theory</a:t>
            </a:r>
            <a:r>
              <a:rPr lang="es-MX" sz="9600" i="1" dirty="0">
                <a:latin typeface="Flexo" pitchFamily="50" charset="0"/>
              </a:rPr>
              <a:t> of Light and </a:t>
            </a:r>
            <a:r>
              <a:rPr lang="es-MX" sz="9600" i="1" dirty="0" err="1">
                <a:latin typeface="Flexo" pitchFamily="50" charset="0"/>
              </a:rPr>
              <a:t>Matter</a:t>
            </a:r>
            <a:r>
              <a:rPr lang="es-MX" sz="9600" i="1" dirty="0">
                <a:latin typeface="Flexo" pitchFamily="50" charset="0"/>
              </a:rPr>
              <a:t> </a:t>
            </a:r>
          </a:p>
          <a:p>
            <a:pPr eaLnBrk="1" fontAlgn="auto" hangingPunct="1">
              <a:lnSpc>
                <a:spcPct val="80000"/>
              </a:lnSpc>
              <a:spcAft>
                <a:spcPts val="0"/>
              </a:spcAft>
              <a:buClr>
                <a:schemeClr val="bg2"/>
              </a:buClr>
              <a:buSzPct val="85000"/>
              <a:buFont typeface="Arial" panose="020B0604020202020204" pitchFamily="34" charset="0"/>
              <a:buNone/>
              <a:defRPr/>
            </a:pPr>
            <a:r>
              <a:rPr lang="es-MX" sz="9600" dirty="0">
                <a:latin typeface="Flexo" pitchFamily="50" charset="0"/>
              </a:rPr>
              <a:t>   Don Lincoln, </a:t>
            </a:r>
            <a:r>
              <a:rPr lang="es-MX" sz="9600" dirty="0" err="1">
                <a:latin typeface="Flexo" pitchFamily="50" charset="0"/>
              </a:rPr>
              <a:t>The</a:t>
            </a:r>
            <a:r>
              <a:rPr lang="es-MX" sz="9600" dirty="0">
                <a:latin typeface="Flexo" pitchFamily="50" charset="0"/>
              </a:rPr>
              <a:t> Quantum </a:t>
            </a:r>
            <a:r>
              <a:rPr lang="es-MX" sz="9600" dirty="0" err="1">
                <a:latin typeface="Flexo" pitchFamily="50" charset="0"/>
              </a:rPr>
              <a:t>Frontier</a:t>
            </a:r>
            <a:endParaRPr lang="es-MX" sz="9600" dirty="0">
              <a:latin typeface="Flexo" pitchFamily="50" charset="0"/>
            </a:endParaRPr>
          </a:p>
          <a:p>
            <a:pPr eaLnBrk="1" fontAlgn="auto" hangingPunct="1">
              <a:lnSpc>
                <a:spcPct val="80000"/>
              </a:lnSpc>
              <a:spcAft>
                <a:spcPts val="0"/>
              </a:spcAft>
              <a:buClr>
                <a:schemeClr val="bg2"/>
              </a:buClr>
              <a:buSzPct val="85000"/>
              <a:buFont typeface="Arial" panose="020B0604020202020204" pitchFamily="34" charset="0"/>
              <a:buNone/>
              <a:defRPr/>
            </a:pPr>
            <a:r>
              <a:rPr lang="es-MX" sz="9600" dirty="0">
                <a:latin typeface="Flexo" pitchFamily="50" charset="0"/>
              </a:rPr>
              <a:t>   Don Lincoln, </a:t>
            </a:r>
            <a:r>
              <a:rPr lang="es-MX" sz="9600" dirty="0" err="1">
                <a:latin typeface="Flexo" pitchFamily="50" charset="0"/>
              </a:rPr>
              <a:t>The</a:t>
            </a:r>
            <a:r>
              <a:rPr lang="es-MX" sz="9600" dirty="0">
                <a:latin typeface="Flexo" pitchFamily="50" charset="0"/>
              </a:rPr>
              <a:t> </a:t>
            </a:r>
            <a:r>
              <a:rPr lang="es-MX" sz="9600" dirty="0" err="1">
                <a:latin typeface="Flexo" pitchFamily="50" charset="0"/>
              </a:rPr>
              <a:t>Large</a:t>
            </a:r>
            <a:r>
              <a:rPr lang="es-MX" sz="9600" dirty="0">
                <a:latin typeface="Flexo" pitchFamily="50" charset="0"/>
              </a:rPr>
              <a:t> </a:t>
            </a:r>
            <a:r>
              <a:rPr lang="es-MX" sz="9600" dirty="0" err="1">
                <a:latin typeface="Flexo" pitchFamily="50" charset="0"/>
              </a:rPr>
              <a:t>Hadron</a:t>
            </a:r>
            <a:r>
              <a:rPr lang="es-MX" sz="9600" dirty="0">
                <a:latin typeface="Flexo" pitchFamily="50" charset="0"/>
              </a:rPr>
              <a:t> </a:t>
            </a:r>
            <a:r>
              <a:rPr lang="es-MX" sz="9600" dirty="0" err="1">
                <a:latin typeface="Flexo" pitchFamily="50" charset="0"/>
              </a:rPr>
              <a:t>Collider</a:t>
            </a:r>
            <a:endParaRPr lang="es-MX" sz="9600" dirty="0">
              <a:latin typeface="Flexo" pitchFamily="50" charset="0"/>
            </a:endParaRPr>
          </a:p>
          <a:p>
            <a:pPr eaLnBrk="1" fontAlgn="auto" hangingPunct="1">
              <a:lnSpc>
                <a:spcPct val="80000"/>
              </a:lnSpc>
              <a:spcAft>
                <a:spcPts val="0"/>
              </a:spcAft>
              <a:buClr>
                <a:schemeClr val="bg2"/>
              </a:buClr>
              <a:buSzPct val="85000"/>
              <a:buFont typeface="Arial" panose="020B0604020202020204" pitchFamily="34" charset="0"/>
              <a:buNone/>
              <a:defRPr/>
            </a:pPr>
            <a:r>
              <a:rPr lang="es-MX" sz="9600" dirty="0">
                <a:latin typeface="Flexo" pitchFamily="50" charset="0"/>
              </a:rPr>
              <a:t>   Brian </a:t>
            </a:r>
            <a:r>
              <a:rPr lang="es-MX" sz="9600" dirty="0" err="1">
                <a:latin typeface="Flexo" pitchFamily="50" charset="0"/>
              </a:rPr>
              <a:t>Greene</a:t>
            </a:r>
            <a:r>
              <a:rPr lang="es-MX" sz="9600" dirty="0">
                <a:latin typeface="Flexo" pitchFamily="50" charset="0"/>
              </a:rPr>
              <a:t>, </a:t>
            </a:r>
            <a:r>
              <a:rPr lang="es-MX" sz="9600" i="1" dirty="0">
                <a:latin typeface="Flexo" pitchFamily="50" charset="0"/>
              </a:rPr>
              <a:t>El Tejido del Cosmos</a:t>
            </a:r>
          </a:p>
          <a:p>
            <a:pPr eaLnBrk="1" fontAlgn="auto" hangingPunct="1">
              <a:lnSpc>
                <a:spcPct val="80000"/>
              </a:lnSpc>
              <a:spcAft>
                <a:spcPts val="0"/>
              </a:spcAft>
              <a:buClr>
                <a:schemeClr val="bg2"/>
              </a:buClr>
              <a:buSzPct val="85000"/>
              <a:buFont typeface="Arial" panose="020B0604020202020204" pitchFamily="34" charset="0"/>
              <a:buNone/>
              <a:defRPr/>
            </a:pPr>
            <a:r>
              <a:rPr lang="es-MX" sz="9600" i="1" dirty="0">
                <a:latin typeface="Flexo" pitchFamily="50" charset="0"/>
              </a:rPr>
              <a:t>   </a:t>
            </a:r>
            <a:r>
              <a:rPr lang="es-MX" sz="9600" dirty="0">
                <a:latin typeface="Flexo" pitchFamily="50" charset="0"/>
              </a:rPr>
              <a:t>Brian </a:t>
            </a:r>
            <a:r>
              <a:rPr lang="es-MX" sz="9600" dirty="0" err="1">
                <a:latin typeface="Flexo" pitchFamily="50" charset="0"/>
              </a:rPr>
              <a:t>Greene</a:t>
            </a:r>
            <a:r>
              <a:rPr lang="es-MX" sz="9600" dirty="0">
                <a:latin typeface="Flexo" pitchFamily="50" charset="0"/>
              </a:rPr>
              <a:t>, </a:t>
            </a:r>
            <a:r>
              <a:rPr lang="es-MX" sz="9600" i="1" dirty="0">
                <a:latin typeface="Flexo" pitchFamily="50" charset="0"/>
              </a:rPr>
              <a:t>El Universo Elegante</a:t>
            </a:r>
          </a:p>
          <a:p>
            <a:pPr eaLnBrk="1" fontAlgn="auto" hangingPunct="1">
              <a:lnSpc>
                <a:spcPct val="80000"/>
              </a:lnSpc>
              <a:spcAft>
                <a:spcPts val="0"/>
              </a:spcAft>
              <a:buClr>
                <a:schemeClr val="bg2"/>
              </a:buClr>
              <a:buSzPct val="85000"/>
              <a:buFont typeface="Arial" panose="020B0604020202020204" pitchFamily="34" charset="0"/>
              <a:buNone/>
              <a:defRPr/>
            </a:pPr>
            <a:r>
              <a:rPr lang="es-MX" sz="9600" dirty="0">
                <a:solidFill>
                  <a:srgbClr val="FFC000"/>
                </a:solidFill>
                <a:latin typeface="Flexo" pitchFamily="50" charset="0"/>
              </a:rPr>
              <a:t>Contacto:</a:t>
            </a:r>
            <a:r>
              <a:rPr lang="es-MX" sz="9600" dirty="0">
                <a:solidFill>
                  <a:srgbClr val="FFC000"/>
                </a:solidFill>
                <a:latin typeface="Flexo Black" pitchFamily="50" charset="0"/>
              </a:rPr>
              <a:t>  </a:t>
            </a:r>
            <a:r>
              <a:rPr lang="es-MX" sz="9600" dirty="0">
                <a:latin typeface="Flexo" pitchFamily="50" charset="0"/>
              </a:rPr>
              <a:t>Correo   </a:t>
            </a:r>
            <a:r>
              <a:rPr lang="es-MX" sz="9600" dirty="0">
                <a:latin typeface="Flexo Black" pitchFamily="50" charset="0"/>
              </a:rPr>
              <a:t>alberto@nucleares.unam.mx    </a:t>
            </a:r>
          </a:p>
          <a:p>
            <a:pPr eaLnBrk="1" fontAlgn="auto" hangingPunct="1">
              <a:lnSpc>
                <a:spcPct val="80000"/>
              </a:lnSpc>
              <a:spcAft>
                <a:spcPts val="0"/>
              </a:spcAft>
              <a:buClr>
                <a:schemeClr val="bg2"/>
              </a:buClr>
              <a:buSzPct val="85000"/>
              <a:buFont typeface="Arial" panose="020B0604020202020204" pitchFamily="34" charset="0"/>
              <a:buNone/>
              <a:defRPr/>
            </a:pPr>
            <a:r>
              <a:rPr lang="es-MX" sz="9600" dirty="0">
                <a:latin typeface="Flexo" pitchFamily="50" charset="0"/>
              </a:rPr>
              <a:t>                 Facebook  </a:t>
            </a:r>
            <a:r>
              <a:rPr lang="es-MX" sz="9600" dirty="0">
                <a:latin typeface="Flexo Black" pitchFamily="50" charset="0"/>
              </a:rPr>
              <a:t>@</a:t>
            </a:r>
            <a:r>
              <a:rPr lang="es-MX" sz="9600" dirty="0" err="1">
                <a:latin typeface="Flexo Black" pitchFamily="50" charset="0"/>
              </a:rPr>
              <a:t>gaeunam</a:t>
            </a:r>
            <a:endParaRPr lang="es-MX" sz="9600" dirty="0">
              <a:latin typeface="Flexo Black" pitchFamily="50" charset="0"/>
            </a:endParaRPr>
          </a:p>
          <a:p>
            <a:pPr eaLnBrk="1" fontAlgn="auto" hangingPunct="1">
              <a:lnSpc>
                <a:spcPct val="80000"/>
              </a:lnSpc>
              <a:spcAft>
                <a:spcPts val="0"/>
              </a:spcAft>
              <a:buClr>
                <a:schemeClr val="bg2"/>
              </a:buClr>
              <a:buSzPct val="85000"/>
              <a:buFont typeface="Wingdings" panose="05000000000000000000" pitchFamily="2" charset="2"/>
              <a:buNone/>
              <a:defRPr/>
            </a:pPr>
            <a:r>
              <a:rPr lang="es-MX" sz="9600" dirty="0">
                <a:latin typeface="Flexo Black" pitchFamily="50" charset="0"/>
              </a:rPr>
              <a:t>                    </a:t>
            </a:r>
            <a:r>
              <a:rPr lang="es-MX" sz="9600" dirty="0">
                <a:latin typeface="Flexo" pitchFamily="50" charset="0"/>
              </a:rPr>
              <a:t>Sitio web   </a:t>
            </a:r>
            <a:r>
              <a:rPr lang="es-MX" sz="9600" dirty="0">
                <a:latin typeface="Flexo Black" pitchFamily="50" charset="0"/>
              </a:rPr>
              <a:t>http://cuerdas.fisica.unam.mx/gae</a:t>
            </a:r>
          </a:p>
          <a:p>
            <a:pPr eaLnBrk="1" fontAlgn="auto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bg2"/>
              </a:buClr>
              <a:buSzPct val="85000"/>
              <a:buFont typeface="Wingdings" panose="05000000000000000000" pitchFamily="2" charset="2"/>
              <a:buNone/>
              <a:defRPr/>
            </a:pPr>
            <a:endParaRPr lang="es-MX" sz="2400" dirty="0">
              <a:solidFill>
                <a:srgbClr val="FFC000"/>
              </a:solidFill>
            </a:endParaRPr>
          </a:p>
          <a:p>
            <a:pPr eaLnBrk="1" fontAlgn="auto" hangingPunct="1">
              <a:lnSpc>
                <a:spcPct val="80000"/>
              </a:lnSpc>
              <a:spcAft>
                <a:spcPts val="0"/>
              </a:spcAft>
              <a:buClr>
                <a:schemeClr val="bg2"/>
              </a:buClr>
              <a:buSzPct val="85000"/>
              <a:buFont typeface="Wingdings" panose="05000000000000000000" pitchFamily="2" charset="2"/>
              <a:buNone/>
              <a:defRPr/>
            </a:pPr>
            <a:endParaRPr lang="es-MX" sz="2400" i="1" dirty="0"/>
          </a:p>
          <a:p>
            <a:pPr eaLnBrk="1" fontAlgn="auto" hangingPunct="1">
              <a:lnSpc>
                <a:spcPct val="80000"/>
              </a:lnSpc>
              <a:spcAft>
                <a:spcPts val="0"/>
              </a:spcAft>
              <a:buClr>
                <a:schemeClr val="bg2"/>
              </a:buClr>
              <a:buSzPct val="85000"/>
              <a:buFont typeface="Wingdings" panose="05000000000000000000" pitchFamily="2" charset="2"/>
              <a:buNone/>
              <a:defRPr/>
            </a:pPr>
            <a:r>
              <a:rPr lang="es-MX" dirty="0"/>
              <a:t>  </a:t>
            </a:r>
            <a:r>
              <a:rPr lang="es-MX" sz="2400" i="1" dirty="0"/>
              <a:t> </a:t>
            </a:r>
          </a:p>
          <a:p>
            <a:pPr eaLnBrk="1" fontAlgn="auto" hangingPunct="1">
              <a:lnSpc>
                <a:spcPct val="80000"/>
              </a:lnSpc>
              <a:spcAft>
                <a:spcPts val="0"/>
              </a:spcAft>
              <a:buClr>
                <a:schemeClr val="bg2"/>
              </a:buClr>
              <a:buSzPct val="85000"/>
              <a:buFontTx/>
              <a:buNone/>
              <a:defRPr/>
            </a:pPr>
            <a:r>
              <a:rPr lang="es-MX" sz="2400" dirty="0"/>
              <a:t>            </a:t>
            </a:r>
          </a:p>
          <a:p>
            <a:pPr eaLnBrk="1" fontAlgn="auto" hangingPunct="1">
              <a:lnSpc>
                <a:spcPct val="80000"/>
              </a:lnSpc>
              <a:spcAft>
                <a:spcPts val="0"/>
              </a:spcAft>
              <a:buClr>
                <a:schemeClr val="bg2"/>
              </a:buClr>
              <a:buSzPct val="85000"/>
              <a:buFontTx/>
              <a:buNone/>
              <a:defRPr/>
            </a:pPr>
            <a:r>
              <a:rPr lang="es-MX" sz="2400" dirty="0"/>
              <a:t>       </a:t>
            </a:r>
          </a:p>
          <a:p>
            <a:pPr eaLnBrk="1" fontAlgn="auto" hangingPunct="1">
              <a:lnSpc>
                <a:spcPct val="80000"/>
              </a:lnSpc>
              <a:spcAft>
                <a:spcPts val="0"/>
              </a:spcAft>
              <a:buClr>
                <a:schemeClr val="bg2"/>
              </a:buClr>
              <a:buSzPct val="85000"/>
              <a:buFontTx/>
              <a:buNone/>
              <a:defRPr/>
            </a:pPr>
            <a:endParaRPr lang="es-MX" sz="2400" dirty="0"/>
          </a:p>
          <a:p>
            <a:pPr eaLnBrk="1" fontAlgn="auto" hangingPunct="1">
              <a:lnSpc>
                <a:spcPct val="80000"/>
              </a:lnSpc>
              <a:spcAft>
                <a:spcPts val="0"/>
              </a:spcAft>
              <a:buClr>
                <a:schemeClr val="bg2"/>
              </a:buClr>
              <a:buSzPct val="85000"/>
              <a:buFontTx/>
              <a:buNone/>
              <a:defRPr/>
            </a:pPr>
            <a:endParaRPr lang="es-MX" sz="2400" dirty="0"/>
          </a:p>
        </p:txBody>
      </p:sp>
    </p:spTree>
  </p:cSld>
  <p:clrMapOvr>
    <a:masterClrMapping/>
  </p:clrMapOvr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706" name="Content Placeholder 1">
            <a:extLst>
              <a:ext uri="{FF2B5EF4-FFF2-40B4-BE49-F238E27FC236}">
                <a16:creationId xmlns:a16="http://schemas.microsoft.com/office/drawing/2014/main" id="{4AC28E47-59E4-47E7-BE28-2DAD67851787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eaLnBrk="1" hangingPunct="1"/>
            <a:r>
              <a:rPr lang="es-MX" altLang="en-US"/>
              <a:t>Transparencias extra</a:t>
            </a:r>
          </a:p>
        </p:txBody>
      </p:sp>
    </p:spTree>
  </p:cSld>
  <p:clrMapOvr>
    <a:masterClrMapping/>
  </p:clrMapOvr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3730" name="Picture 9" descr="galaxieshubble0">
            <a:extLst>
              <a:ext uri="{FF2B5EF4-FFF2-40B4-BE49-F238E27FC236}">
                <a16:creationId xmlns:a16="http://schemas.microsoft.com/office/drawing/2014/main" id="{8816DA81-584F-427A-83E0-0FC4B9BA56A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0104" b="14896"/>
          <a:stretch>
            <a:fillRect/>
          </a:stretch>
        </p:blipFill>
        <p:spPr bwMode="auto">
          <a:xfrm>
            <a:off x="3175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" name="Rectangle 5">
            <a:extLst>
              <a:ext uri="{FF2B5EF4-FFF2-40B4-BE49-F238E27FC236}">
                <a16:creationId xmlns:a16="http://schemas.microsoft.com/office/drawing/2014/main" id="{523AF4C2-2CF3-42A0-A6F4-7DDC3917256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95232" y="2196000"/>
            <a:ext cx="6833152" cy="1206013"/>
          </a:xfrm>
          <a:prstGeom prst="rect">
            <a:avLst/>
          </a:prstGeom>
          <a:solidFill>
            <a:srgbClr val="111111">
              <a:alpha val="65097"/>
            </a:srgbClr>
          </a:solidFill>
          <a:ln>
            <a:noFill/>
          </a:ln>
          <a:effectLst>
            <a:softEdge rad="31750"/>
          </a:effectLst>
          <a:extLst>
            <a:ext uri="{91240B29-F687-4F45-9708-019B960494DF}">
              <a14:hiddenLine xmlns:a14="http://schemas.microsoft.com/office/drawing/2010/main" w="50800" algn="ctr">
                <a:solidFill>
                  <a:srgbClr val="000000"/>
                </a:solidFill>
                <a:round/>
                <a:headEnd/>
                <a:tailEnd type="none" w="lg" len="lg"/>
              </a14:hiddenLine>
            </a:ext>
          </a:extLst>
        </p:spPr>
        <p:txBody>
          <a:bodyPr/>
          <a:lstStyle/>
          <a:p>
            <a:pPr eaLnBrk="1" hangingPunct="1">
              <a:defRPr/>
            </a:pPr>
            <a:endParaRPr lang="es-MX">
              <a:latin typeface="Flexo" pitchFamily="50" charset="0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2C38F326-0E0F-4FEC-912E-F341970A99D1}"/>
              </a:ext>
            </a:extLst>
          </p:cNvPr>
          <p:cNvSpPr/>
          <p:nvPr/>
        </p:nvSpPr>
        <p:spPr>
          <a:xfrm>
            <a:off x="1114425" y="2146300"/>
            <a:ext cx="6913563" cy="1255713"/>
          </a:xfrm>
          <a:prstGeom prst="rect">
            <a:avLst/>
          </a:prstGeom>
        </p:spPr>
        <p:txBody>
          <a:bodyPr>
            <a:spAutoFit/>
          </a:bodyPr>
          <a:lstStyle/>
          <a:p>
            <a:pPr eaLnBrk="1" hangingPunct="1">
              <a:lnSpc>
                <a:spcPct val="90000"/>
              </a:lnSpc>
              <a:defRPr/>
            </a:pPr>
            <a:r>
              <a:rPr lang="es-MX" sz="2800" b="1" dirty="0">
                <a:solidFill>
                  <a:srgbClr val="FFC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Flexo" pitchFamily="50" charset="0"/>
              </a:rPr>
              <a:t>El universo está completamente lleno de una especie de mar invisible, que llamamos el “campo de </a:t>
            </a:r>
            <a:r>
              <a:rPr lang="es-MX" sz="2800" b="1" dirty="0" err="1">
                <a:solidFill>
                  <a:srgbClr val="FFC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Flexo" pitchFamily="50" charset="0"/>
              </a:rPr>
              <a:t>Higgs</a:t>
            </a:r>
            <a:r>
              <a:rPr lang="es-MX" sz="2800" b="1" dirty="0">
                <a:solidFill>
                  <a:srgbClr val="FFC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Flexo" pitchFamily="50" charset="0"/>
              </a:rPr>
              <a:t>”</a:t>
            </a:r>
            <a:endParaRPr lang="es-MX" sz="28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Flexo" pitchFamily="50" charset="0"/>
            </a:endParaRPr>
          </a:p>
        </p:txBody>
      </p:sp>
      <p:sp>
        <p:nvSpPr>
          <p:cNvPr id="73735" name="Rectangle 2">
            <a:extLst>
              <a:ext uri="{FF2B5EF4-FFF2-40B4-BE49-F238E27FC236}">
                <a16:creationId xmlns:a16="http://schemas.microsoft.com/office/drawing/2014/main" id="{C9862A6B-53FD-4D12-B963-C66C0CDD0344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s-MX" altLang="en-US">
                <a:latin typeface="Flexo" pitchFamily="50" charset="0"/>
              </a:rPr>
              <a:t>Modelo Estándar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</p:bldLst>
  </p:timing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4754" name="Picture 9" descr="galaxieshubble0">
            <a:extLst>
              <a:ext uri="{FF2B5EF4-FFF2-40B4-BE49-F238E27FC236}">
                <a16:creationId xmlns:a16="http://schemas.microsoft.com/office/drawing/2014/main" id="{663F530C-DAB3-40B8-8659-36AF178CFCE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0104" b="14896"/>
          <a:stretch>
            <a:fillRect/>
          </a:stretch>
        </p:blipFill>
        <p:spPr bwMode="auto">
          <a:xfrm>
            <a:off x="3175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6" name="Rectangle 5">
            <a:extLst>
              <a:ext uri="{FF2B5EF4-FFF2-40B4-BE49-F238E27FC236}">
                <a16:creationId xmlns:a16="http://schemas.microsoft.com/office/drawing/2014/main" id="{4C5BE427-A173-41C9-84EE-C15C1F7674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95232" y="2196000"/>
            <a:ext cx="6833152" cy="1206013"/>
          </a:xfrm>
          <a:prstGeom prst="rect">
            <a:avLst/>
          </a:prstGeom>
          <a:solidFill>
            <a:srgbClr val="111111">
              <a:alpha val="65097"/>
            </a:srgbClr>
          </a:solidFill>
          <a:ln>
            <a:noFill/>
          </a:ln>
          <a:effectLst>
            <a:softEdge rad="31750"/>
          </a:effectLst>
          <a:extLst>
            <a:ext uri="{91240B29-F687-4F45-9708-019B960494DF}">
              <a14:hiddenLine xmlns:a14="http://schemas.microsoft.com/office/drawing/2010/main" w="50800" algn="ctr">
                <a:solidFill>
                  <a:srgbClr val="000000"/>
                </a:solidFill>
                <a:round/>
                <a:headEnd/>
                <a:tailEnd type="none" w="lg" len="lg"/>
              </a14:hiddenLine>
            </a:ext>
          </a:extLst>
        </p:spPr>
        <p:txBody>
          <a:bodyPr/>
          <a:lstStyle/>
          <a:p>
            <a:pPr eaLnBrk="1" hangingPunct="1">
              <a:defRPr/>
            </a:pPr>
            <a:endParaRPr lang="es-MX">
              <a:latin typeface="Flexo" pitchFamily="50" charset="0"/>
            </a:endParaRP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72163A47-A227-4D5B-ABC6-17A9AC4BC884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-26988"/>
            <a:ext cx="9144000" cy="6858001"/>
          </a:xfrm>
          <a:prstGeom prst="rect">
            <a:avLst/>
          </a:prstGeom>
          <a:solidFill>
            <a:srgbClr val="00FF00">
              <a:alpha val="49803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78F61067-1B4C-43A9-9A0D-77B429786E93}"/>
              </a:ext>
            </a:extLst>
          </p:cNvPr>
          <p:cNvSpPr/>
          <p:nvPr/>
        </p:nvSpPr>
        <p:spPr>
          <a:xfrm>
            <a:off x="1692275" y="3573463"/>
            <a:ext cx="5957888" cy="490537"/>
          </a:xfrm>
          <a:prstGeom prst="rect">
            <a:avLst/>
          </a:prstGeom>
        </p:spPr>
        <p:txBody>
          <a:bodyPr>
            <a:spAutoFit/>
          </a:bodyPr>
          <a:lstStyle/>
          <a:p>
            <a:pPr eaLnBrk="1" hangingPunct="1">
              <a:lnSpc>
                <a:spcPct val="90000"/>
              </a:lnSpc>
              <a:defRPr/>
            </a:pPr>
            <a:r>
              <a:rPr lang="es-MX" sz="2800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Flexo" pitchFamily="50" charset="0"/>
              </a:rPr>
              <a:t>¡El ‘vacío’ no está nada vacío!</a:t>
            </a:r>
          </a:p>
        </p:txBody>
      </p:sp>
      <p:sp>
        <p:nvSpPr>
          <p:cNvPr id="11" name="Rectangle 5">
            <a:extLst>
              <a:ext uri="{FF2B5EF4-FFF2-40B4-BE49-F238E27FC236}">
                <a16:creationId xmlns:a16="http://schemas.microsoft.com/office/drawing/2014/main" id="{DDE948DD-3038-4402-B317-29F38AC0F57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31913" y="4224338"/>
            <a:ext cx="6119812" cy="10795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342900" indent="-342900" eaLnBrk="1" hangingPunct="1">
              <a:lnSpc>
                <a:spcPct val="90000"/>
              </a:lnSpc>
              <a:spcBef>
                <a:spcPct val="20000"/>
              </a:spcBef>
              <a:buClr>
                <a:schemeClr val="hlink"/>
              </a:buClr>
              <a:buSzPct val="65000"/>
              <a:buFont typeface="Wingdings" pitchFamily="2" charset="2"/>
              <a:buNone/>
              <a:defRPr/>
            </a:pPr>
            <a:r>
              <a:rPr lang="es-MX" sz="2800" dirty="0">
                <a:effectLst>
                  <a:outerShdw blurRad="38100" dist="38100" dir="2700000" algn="tl">
                    <a:srgbClr val="000000"/>
                  </a:outerShdw>
                </a:effectLst>
                <a:latin typeface="Flexo" pitchFamily="50" charset="0"/>
              </a:rPr>
              <a:t>   El campo de </a:t>
            </a:r>
            <a:r>
              <a:rPr lang="es-MX" sz="2800" dirty="0" err="1">
                <a:effectLst>
                  <a:outerShdw blurRad="38100" dist="38100" dir="2700000" algn="tl">
                    <a:srgbClr val="000000"/>
                  </a:outerShdw>
                </a:effectLst>
                <a:latin typeface="Flexo" pitchFamily="50" charset="0"/>
              </a:rPr>
              <a:t>Higgs</a:t>
            </a:r>
            <a:r>
              <a:rPr lang="es-MX" sz="2800" dirty="0">
                <a:effectLst>
                  <a:outerShdw blurRad="38100" dist="38100" dir="2700000" algn="tl">
                    <a:srgbClr val="000000"/>
                  </a:outerShdw>
                </a:effectLst>
                <a:latin typeface="Flexo" pitchFamily="50" charset="0"/>
              </a:rPr>
              <a:t> da origen a las </a:t>
            </a:r>
            <a:r>
              <a:rPr lang="es-MX" sz="3200" b="1" dirty="0">
                <a:effectLst>
                  <a:outerShdw blurRad="38100" dist="38100" dir="2700000" algn="tl">
                    <a:srgbClr val="000000"/>
                  </a:outerShdw>
                </a:effectLst>
                <a:latin typeface="Flexo" pitchFamily="50" charset="0"/>
              </a:rPr>
              <a:t>masas</a:t>
            </a:r>
            <a:r>
              <a:rPr lang="es-MX" sz="2800" dirty="0">
                <a:effectLst>
                  <a:outerShdw blurRad="38100" dist="38100" dir="2700000" algn="tl">
                    <a:srgbClr val="000000"/>
                  </a:outerShdw>
                </a:effectLst>
                <a:latin typeface="Flexo" pitchFamily="50" charset="0"/>
              </a:rPr>
              <a:t> de las otras partículas (sin lo cual no podríamos existir)</a:t>
            </a:r>
            <a:endParaRPr lang="es-MX" sz="2800" b="1" dirty="0">
              <a:effectLst>
                <a:outerShdw blurRad="38100" dist="38100" dir="2700000" algn="tl">
                  <a:srgbClr val="000000"/>
                </a:outerShdw>
              </a:effectLst>
              <a:latin typeface="Flexo" pitchFamily="50" charset="0"/>
            </a:endParaRPr>
          </a:p>
        </p:txBody>
      </p:sp>
      <p:sp>
        <p:nvSpPr>
          <p:cNvPr id="17" name="Rectangle 6">
            <a:extLst>
              <a:ext uri="{FF2B5EF4-FFF2-40B4-BE49-F238E27FC236}">
                <a16:creationId xmlns:a16="http://schemas.microsoft.com/office/drawing/2014/main" id="{A24BFC2A-746F-4671-A8B5-5151A41CCA36}"/>
              </a:ext>
            </a:extLst>
          </p:cNvPr>
          <p:cNvSpPr/>
          <p:nvPr/>
        </p:nvSpPr>
        <p:spPr>
          <a:xfrm>
            <a:off x="1114425" y="2146300"/>
            <a:ext cx="6913563" cy="1255713"/>
          </a:xfrm>
          <a:prstGeom prst="rect">
            <a:avLst/>
          </a:prstGeom>
        </p:spPr>
        <p:txBody>
          <a:bodyPr>
            <a:spAutoFit/>
          </a:bodyPr>
          <a:lstStyle/>
          <a:p>
            <a:pPr eaLnBrk="1" hangingPunct="1">
              <a:lnSpc>
                <a:spcPct val="90000"/>
              </a:lnSpc>
              <a:defRPr/>
            </a:pPr>
            <a:r>
              <a:rPr lang="es-MX" sz="2800" b="1" dirty="0">
                <a:solidFill>
                  <a:srgbClr val="FFC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Flexo" pitchFamily="50" charset="0"/>
              </a:rPr>
              <a:t>El universo está completamente lleno de una especie de mar invisible, que llamamos el “campo de </a:t>
            </a:r>
            <a:r>
              <a:rPr lang="es-MX" sz="2800" b="1" dirty="0" err="1">
                <a:solidFill>
                  <a:srgbClr val="FFC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Flexo" pitchFamily="50" charset="0"/>
              </a:rPr>
              <a:t>Higgs</a:t>
            </a:r>
            <a:r>
              <a:rPr lang="es-MX" sz="2800" b="1" dirty="0">
                <a:solidFill>
                  <a:srgbClr val="FFC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Flexo" pitchFamily="50" charset="0"/>
              </a:rPr>
              <a:t>”</a:t>
            </a:r>
            <a:endParaRPr lang="es-MX" sz="28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Flexo" pitchFamily="50" charset="0"/>
            </a:endParaRPr>
          </a:p>
        </p:txBody>
      </p:sp>
      <p:sp>
        <p:nvSpPr>
          <p:cNvPr id="74762" name="Rectangle 2">
            <a:extLst>
              <a:ext uri="{FF2B5EF4-FFF2-40B4-BE49-F238E27FC236}">
                <a16:creationId xmlns:a16="http://schemas.microsoft.com/office/drawing/2014/main" id="{F55B30C8-BD72-4487-99F4-0DC5163B5190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s-MX" altLang="en-US">
                <a:latin typeface="Flexo" pitchFamily="50" charset="0"/>
              </a:rPr>
              <a:t>Modelo Estándar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7" dur="2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  <p:bldP spid="3" grpId="0"/>
      <p:bldP spid="11" grpId="0"/>
    </p:bldLst>
  </p:timing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5">
            <a:extLst>
              <a:ext uri="{FF2B5EF4-FFF2-40B4-BE49-F238E27FC236}">
                <a16:creationId xmlns:a16="http://schemas.microsoft.com/office/drawing/2014/main" id="{9B238D64-FB60-44B8-8424-612DAFE007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76375" y="4797425"/>
            <a:ext cx="6551613" cy="12239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342900" indent="-342900" eaLnBrk="1" hangingPunct="1">
              <a:lnSpc>
                <a:spcPct val="90000"/>
              </a:lnSpc>
              <a:spcBef>
                <a:spcPct val="20000"/>
              </a:spcBef>
              <a:buClr>
                <a:schemeClr val="hlink"/>
              </a:buClr>
              <a:buSzPct val="65000"/>
              <a:buFont typeface="Wingdings" pitchFamily="2" charset="2"/>
              <a:buNone/>
              <a:defRPr/>
            </a:pPr>
            <a:r>
              <a:rPr lang="es-MX" sz="2800" dirty="0">
                <a:effectLst>
                  <a:outerShdw blurRad="38100" dist="38100" dir="2700000" algn="tl">
                    <a:srgbClr val="000000"/>
                  </a:outerShdw>
                </a:effectLst>
                <a:latin typeface="Flexo" pitchFamily="50" charset="0"/>
              </a:rPr>
              <a:t>La masa de un objeto es un número que nos dice cuánto trabajo cuesta </a:t>
            </a:r>
            <a:r>
              <a:rPr lang="es-MX" sz="2800" b="1" dirty="0">
                <a:effectLst>
                  <a:outerShdw blurRad="38100" dist="38100" dir="2700000" algn="tl">
                    <a:srgbClr val="000000"/>
                  </a:outerShdw>
                </a:effectLst>
                <a:latin typeface="Flexo" pitchFamily="50" charset="0"/>
              </a:rPr>
              <a:t>moverlo</a:t>
            </a:r>
            <a:r>
              <a:rPr lang="es-MX" sz="2800" dirty="0">
                <a:effectLst>
                  <a:outerShdw blurRad="38100" dist="38100" dir="2700000" algn="tl">
                    <a:srgbClr val="000000"/>
                  </a:outerShdw>
                </a:effectLst>
                <a:latin typeface="Flexo" pitchFamily="50" charset="0"/>
              </a:rPr>
              <a:t> (acelerarlo)</a:t>
            </a:r>
            <a:endParaRPr lang="es-MX" sz="2800" b="1" dirty="0">
              <a:solidFill>
                <a:srgbClr val="FFC0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Flexo" pitchFamily="50" charset="0"/>
            </a:endParaRPr>
          </a:p>
        </p:txBody>
      </p:sp>
      <p:sp>
        <p:nvSpPr>
          <p:cNvPr id="4" name="Rectangle 2">
            <a:extLst>
              <a:ext uri="{FF2B5EF4-FFF2-40B4-BE49-F238E27FC236}">
                <a16:creationId xmlns:a16="http://schemas.microsoft.com/office/drawing/2014/main" id="{D24CBFBE-67E8-4C46-87D6-285198A406B3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457200" y="473075"/>
            <a:ext cx="8229600" cy="1371600"/>
          </a:xfrm>
        </p:spPr>
        <p:txBody>
          <a:bodyPr/>
          <a:lstStyle/>
          <a:p>
            <a:pPr eaLnBrk="1" hangingPunct="1"/>
            <a:r>
              <a:rPr lang="es-MX" altLang="en-US">
                <a:latin typeface="Flexo" pitchFamily="50" charset="0"/>
              </a:rPr>
              <a:t>¿Qué es la Masa?</a:t>
            </a:r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EC55CFEE-0A1C-4C80-9CBF-808C7D4CB9D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81200" y="1543050"/>
            <a:ext cx="5111750" cy="3254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" name="Rectangle 9">
            <a:extLst>
              <a:ext uri="{FF2B5EF4-FFF2-40B4-BE49-F238E27FC236}">
                <a16:creationId xmlns:a16="http://schemas.microsoft.com/office/drawing/2014/main" id="{80800806-A6C7-4B42-84AF-85984672819F}"/>
              </a:ext>
            </a:extLst>
          </p:cNvPr>
          <p:cNvSpPr/>
          <p:nvPr/>
        </p:nvSpPr>
        <p:spPr>
          <a:xfrm>
            <a:off x="6156325" y="5661025"/>
            <a:ext cx="1171575" cy="3492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342900" indent="-342900" eaLnBrk="1" hangingPunct="1">
              <a:lnSpc>
                <a:spcPct val="90000"/>
              </a:lnSpc>
              <a:spcBef>
                <a:spcPct val="20000"/>
              </a:spcBef>
              <a:buClr>
                <a:schemeClr val="hlink"/>
              </a:buClr>
              <a:buSzPct val="65000"/>
              <a:buFont typeface="Wingdings" pitchFamily="2" charset="2"/>
              <a:buNone/>
              <a:defRPr/>
            </a:pPr>
            <a:r>
              <a:rPr lang="es-ES_tradnl" dirty="0">
                <a:effectLst>
                  <a:outerShdw blurRad="38100" dist="38100" dir="2700000" algn="tl">
                    <a:srgbClr val="000000"/>
                  </a:outerShdw>
                </a:effectLst>
                <a:latin typeface="Flexo" pitchFamily="50" charset="0"/>
              </a:rPr>
              <a:t>[Newton]</a:t>
            </a:r>
            <a:endParaRPr lang="es-ES" dirty="0">
              <a:effectLst>
                <a:outerShdw blurRad="38100" dist="38100" dir="2700000" algn="tl">
                  <a:srgbClr val="000000"/>
                </a:outerShdw>
              </a:effectLst>
              <a:latin typeface="Flexo" pitchFamily="50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6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3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4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5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6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7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8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9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20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22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27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4" grpId="0"/>
      <p:bldP spid="10" grpId="0"/>
    </p:bldLst>
  </p:timing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802" name="Rectangle 1">
            <a:extLst>
              <a:ext uri="{FF2B5EF4-FFF2-40B4-BE49-F238E27FC236}">
                <a16:creationId xmlns:a16="http://schemas.microsoft.com/office/drawing/2014/main" id="{84C80029-B274-4E53-B179-EC5448A436EB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50800" algn="ctr">
                <a:solidFill>
                  <a:srgbClr val="000000"/>
                </a:solidFill>
                <a:round/>
                <a:headEnd/>
                <a:tailEnd type="non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n-US" altLang="en-US" sz="1800">
              <a:latin typeface="Tahoma" panose="020B0604030504040204" pitchFamily="34" charset="0"/>
            </a:endParaRPr>
          </a:p>
        </p:txBody>
      </p:sp>
      <p:sp>
        <p:nvSpPr>
          <p:cNvPr id="14" name="Rectangle 13">
            <a:extLst>
              <a:ext uri="{FF2B5EF4-FFF2-40B4-BE49-F238E27FC236}">
                <a16:creationId xmlns:a16="http://schemas.microsoft.com/office/drawing/2014/main" id="{552B7662-AECA-4FA5-AAEB-51FB55A2083B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rgbClr val="00FF00">
              <a:alpha val="49803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88066" name="Rectangle 2">
            <a:extLst>
              <a:ext uri="{FF2B5EF4-FFF2-40B4-BE49-F238E27FC236}">
                <a16:creationId xmlns:a16="http://schemas.microsoft.com/office/drawing/2014/main" id="{05F6ED72-0AFD-487B-84DF-919FC4309DFD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95288" y="381000"/>
            <a:ext cx="8229600" cy="1371600"/>
          </a:xfrm>
        </p:spPr>
        <p:txBody>
          <a:bodyPr/>
          <a:lstStyle/>
          <a:p>
            <a:pPr eaLnBrk="1" hangingPunct="1"/>
            <a:r>
              <a:rPr lang="es-MX" altLang="en-US" sz="4000">
                <a:latin typeface="Flexo" pitchFamily="50" charset="0"/>
              </a:rPr>
              <a:t>Masa y el Mar de Higgs</a:t>
            </a:r>
          </a:p>
        </p:txBody>
      </p:sp>
      <p:pic>
        <p:nvPicPr>
          <p:cNvPr id="88068" name="Picture 4" descr="particleyellow">
            <a:extLst>
              <a:ext uri="{FF2B5EF4-FFF2-40B4-BE49-F238E27FC236}">
                <a16:creationId xmlns:a16="http://schemas.microsoft.com/office/drawing/2014/main" id="{632BF931-BBEC-4ECB-A319-167D00ED6FF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clrChange>
              <a:clrFrom>
                <a:srgbClr val="000000"/>
              </a:clrFrom>
              <a:clrTo>
                <a:srgbClr val="000000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68850" y="2563813"/>
            <a:ext cx="307975" cy="282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8072" name="Rectangle 8">
            <a:extLst>
              <a:ext uri="{FF2B5EF4-FFF2-40B4-BE49-F238E27FC236}">
                <a16:creationId xmlns:a16="http://schemas.microsoft.com/office/drawing/2014/main" id="{11055E15-2276-4481-87B8-6DE937FA19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44575" y="2420938"/>
            <a:ext cx="2808288" cy="5048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342900" indent="-342900" eaLnBrk="1" hangingPunct="1">
              <a:lnSpc>
                <a:spcPct val="90000"/>
              </a:lnSpc>
              <a:spcBef>
                <a:spcPct val="20000"/>
              </a:spcBef>
              <a:buClr>
                <a:schemeClr val="hlink"/>
              </a:buClr>
              <a:buSzPct val="65000"/>
              <a:buFont typeface="Wingdings" pitchFamily="2" charset="2"/>
              <a:buNone/>
              <a:defRPr/>
            </a:pPr>
            <a:r>
              <a:rPr lang="es-MX" sz="2400" dirty="0">
                <a:effectLst>
                  <a:outerShdw blurRad="38100" dist="38100" dir="2700000" algn="tl">
                    <a:srgbClr val="000000"/>
                  </a:outerShdw>
                </a:effectLst>
                <a:latin typeface="Flexo" pitchFamily="50" charset="0"/>
              </a:rPr>
              <a:t>SIN </a:t>
            </a:r>
            <a:r>
              <a:rPr lang="es-MX" sz="2400" dirty="0" err="1">
                <a:effectLst>
                  <a:outerShdw blurRad="38100" dist="38100" dir="2700000" algn="tl">
                    <a:srgbClr val="000000"/>
                  </a:outerShdw>
                </a:effectLst>
                <a:latin typeface="Flexo" pitchFamily="50" charset="0"/>
              </a:rPr>
              <a:t>Higgs</a:t>
            </a:r>
            <a:r>
              <a:rPr lang="es-MX" sz="2400" dirty="0">
                <a:effectLst>
                  <a:outerShdw blurRad="38100" dist="38100" dir="2700000" algn="tl">
                    <a:srgbClr val="000000"/>
                  </a:outerShdw>
                </a:effectLst>
                <a:latin typeface="Flexo" pitchFamily="50" charset="0"/>
              </a:rPr>
              <a:t>:</a:t>
            </a:r>
            <a:endParaRPr lang="es-MX" sz="2400" b="1" dirty="0">
              <a:effectLst>
                <a:outerShdw blurRad="38100" dist="38100" dir="2700000" algn="tl">
                  <a:srgbClr val="000000"/>
                </a:outerShdw>
              </a:effectLst>
              <a:latin typeface="Flexo" pitchFamily="50" charset="0"/>
            </a:endParaRPr>
          </a:p>
        </p:txBody>
      </p:sp>
      <p:sp>
        <p:nvSpPr>
          <p:cNvPr id="88073" name="Rectangle 9">
            <a:extLst>
              <a:ext uri="{FF2B5EF4-FFF2-40B4-BE49-F238E27FC236}">
                <a16:creationId xmlns:a16="http://schemas.microsoft.com/office/drawing/2014/main" id="{CF9EAF7D-EA01-4C21-9970-78192AF7008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8" y="1484313"/>
            <a:ext cx="8353425" cy="5048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342900" indent="-342900" eaLnBrk="1" hangingPunct="1">
              <a:lnSpc>
                <a:spcPct val="90000"/>
              </a:lnSpc>
              <a:spcBef>
                <a:spcPct val="20000"/>
              </a:spcBef>
              <a:buClr>
                <a:schemeClr val="hlink"/>
              </a:buClr>
              <a:buSzPct val="65000"/>
              <a:buFont typeface="Wingdings" pitchFamily="2" charset="2"/>
              <a:buNone/>
              <a:defRPr/>
            </a:pPr>
            <a:r>
              <a:rPr lang="es-MX" sz="2800" dirty="0">
                <a:effectLst>
                  <a:outerShdw blurRad="38100" dist="38100" dir="2700000" algn="tl">
                    <a:srgbClr val="000000"/>
                  </a:outerShdw>
                </a:effectLst>
                <a:latin typeface="Flexo" pitchFamily="50" charset="0"/>
              </a:rPr>
              <a:t>La masa de una partícula depende de si el mar de Higgs está presente o no…</a:t>
            </a:r>
            <a:endParaRPr lang="es-MX" sz="2800" b="1" dirty="0">
              <a:effectLst>
                <a:outerShdw blurRad="38100" dist="38100" dir="2700000" algn="tl">
                  <a:srgbClr val="000000"/>
                </a:outerShdw>
              </a:effectLst>
              <a:latin typeface="Flexo" pitchFamily="50" charset="0"/>
            </a:endParaRPr>
          </a:p>
        </p:txBody>
      </p:sp>
      <p:pic>
        <p:nvPicPr>
          <p:cNvPr id="8" name="Picture 8" descr="particleoranged">
            <a:extLst>
              <a:ext uri="{FF2B5EF4-FFF2-40B4-BE49-F238E27FC236}">
                <a16:creationId xmlns:a16="http://schemas.microsoft.com/office/drawing/2014/main" id="{52EDA1A2-A0BA-4761-ADB8-77FA237471A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clrChange>
              <a:clrFrom>
                <a:srgbClr val="000000"/>
              </a:clrFrom>
              <a:clrTo>
                <a:srgbClr val="000000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58000" y="2563813"/>
            <a:ext cx="306388" cy="2809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" name="Picture 6" descr="particleyellow2">
            <a:extLst>
              <a:ext uri="{FF2B5EF4-FFF2-40B4-BE49-F238E27FC236}">
                <a16:creationId xmlns:a16="http://schemas.microsoft.com/office/drawing/2014/main" id="{7502248C-5537-4178-8DA1-C4C917D3636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clrChange>
              <a:clrFrom>
                <a:srgbClr val="000000"/>
              </a:clrFrom>
              <a:clrTo>
                <a:srgbClr val="000000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952750" y="2563813"/>
            <a:ext cx="323850" cy="2968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" name="Rectangle 8">
            <a:extLst>
              <a:ext uri="{FF2B5EF4-FFF2-40B4-BE49-F238E27FC236}">
                <a16:creationId xmlns:a16="http://schemas.microsoft.com/office/drawing/2014/main" id="{D547DD16-70CD-461B-B20E-7158D594FB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42988" y="3808413"/>
            <a:ext cx="7561262" cy="5048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342900" indent="-342900" eaLnBrk="1" hangingPunct="1">
              <a:lnSpc>
                <a:spcPct val="90000"/>
              </a:lnSpc>
              <a:spcBef>
                <a:spcPct val="20000"/>
              </a:spcBef>
              <a:buClr>
                <a:schemeClr val="hlink"/>
              </a:buClr>
              <a:buSzPct val="65000"/>
              <a:buFont typeface="Wingdings" pitchFamily="2" charset="2"/>
              <a:buNone/>
              <a:defRPr/>
            </a:pPr>
            <a:r>
              <a:rPr lang="es-MX" sz="2400" dirty="0">
                <a:effectLst>
                  <a:outerShdw blurRad="38100" dist="38100" dir="2700000" algn="tl">
                    <a:srgbClr val="000000"/>
                  </a:outerShdw>
                </a:effectLst>
                <a:latin typeface="Flexo" pitchFamily="50" charset="0"/>
              </a:rPr>
              <a:t>CON Higgs: el mar de Higgs </a:t>
            </a:r>
            <a:r>
              <a:rPr lang="es-MX" sz="2400" b="1" dirty="0">
                <a:effectLst>
                  <a:outerShdw blurRad="38100" dist="38100" dir="2700000" algn="tl">
                    <a:srgbClr val="000000"/>
                  </a:outerShdw>
                </a:effectLst>
                <a:latin typeface="Flexo" pitchFamily="50" charset="0"/>
              </a:rPr>
              <a:t>ESTORBA el paso de las partículas</a:t>
            </a:r>
          </a:p>
        </p:txBody>
      </p:sp>
      <p:sp>
        <p:nvSpPr>
          <p:cNvPr id="15" name="Rectangle 8">
            <a:extLst>
              <a:ext uri="{FF2B5EF4-FFF2-40B4-BE49-F238E27FC236}">
                <a16:creationId xmlns:a16="http://schemas.microsoft.com/office/drawing/2014/main" id="{AE9BA419-6BA5-4034-B429-72F2E6C7C1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55875" y="2924175"/>
            <a:ext cx="1295400" cy="5048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342900" indent="-342900" algn="ctr" eaLnBrk="1" hangingPunct="1">
              <a:lnSpc>
                <a:spcPct val="90000"/>
              </a:lnSpc>
              <a:spcBef>
                <a:spcPct val="20000"/>
              </a:spcBef>
              <a:buClr>
                <a:schemeClr val="hlink"/>
              </a:buClr>
              <a:buSzPct val="65000"/>
              <a:buFont typeface="Wingdings" pitchFamily="2" charset="2"/>
              <a:buNone/>
              <a:defRPr/>
            </a:pPr>
            <a:r>
              <a:rPr lang="es-MX" sz="2400" dirty="0">
                <a:effectLst>
                  <a:outerShdw blurRad="38100" dist="38100" dir="2700000" algn="tl">
                    <a:srgbClr val="000000"/>
                  </a:outerShdw>
                </a:effectLst>
                <a:latin typeface="Flexo" pitchFamily="50" charset="0"/>
              </a:rPr>
              <a:t>Fotón </a:t>
            </a:r>
          </a:p>
          <a:p>
            <a:pPr marL="342900" indent="-342900" algn="ctr" eaLnBrk="1" hangingPunct="1">
              <a:lnSpc>
                <a:spcPct val="90000"/>
              </a:lnSpc>
              <a:spcBef>
                <a:spcPct val="20000"/>
              </a:spcBef>
              <a:buClr>
                <a:schemeClr val="hlink"/>
              </a:buClr>
              <a:buSzPct val="65000"/>
              <a:buFont typeface="Wingdings" pitchFamily="2" charset="2"/>
              <a:buNone/>
              <a:defRPr/>
            </a:pPr>
            <a:r>
              <a:rPr lang="es-MX" sz="2400" dirty="0">
                <a:effectLst>
                  <a:outerShdw blurRad="38100" dist="38100" dir="2700000" algn="tl">
                    <a:srgbClr val="000000"/>
                  </a:outerShdw>
                </a:effectLst>
                <a:latin typeface="Flexo" pitchFamily="50" charset="0"/>
              </a:rPr>
              <a:t>0 kg</a:t>
            </a:r>
            <a:endParaRPr lang="es-MX" sz="2400" b="1" dirty="0">
              <a:effectLst>
                <a:outerShdw blurRad="38100" dist="38100" dir="2700000" algn="tl">
                  <a:srgbClr val="000000"/>
                </a:outerShdw>
              </a:effectLst>
              <a:latin typeface="Flexo" pitchFamily="50" charset="0"/>
            </a:endParaRPr>
          </a:p>
        </p:txBody>
      </p:sp>
      <p:sp>
        <p:nvSpPr>
          <p:cNvPr id="16" name="Rectangle 8">
            <a:extLst>
              <a:ext uri="{FF2B5EF4-FFF2-40B4-BE49-F238E27FC236}">
                <a16:creationId xmlns:a16="http://schemas.microsoft.com/office/drawing/2014/main" id="{091E5420-18B3-45EA-819D-A5DA05F52A1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84662" y="2924175"/>
            <a:ext cx="1511473" cy="5048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342900" indent="-342900" algn="ctr" eaLnBrk="1" hangingPunct="1">
              <a:lnSpc>
                <a:spcPct val="90000"/>
              </a:lnSpc>
              <a:spcBef>
                <a:spcPct val="20000"/>
              </a:spcBef>
              <a:buClr>
                <a:schemeClr val="hlink"/>
              </a:buClr>
              <a:buSzPct val="65000"/>
              <a:buFont typeface="Wingdings" pitchFamily="2" charset="2"/>
              <a:buNone/>
              <a:defRPr/>
            </a:pPr>
            <a:r>
              <a:rPr lang="es-MX" sz="2400" dirty="0">
                <a:effectLst>
                  <a:outerShdw blurRad="38100" dist="38100" dir="2700000" algn="tl">
                    <a:srgbClr val="000000"/>
                  </a:outerShdw>
                </a:effectLst>
                <a:latin typeface="Flexo" pitchFamily="50" charset="0"/>
              </a:rPr>
              <a:t>Electrón</a:t>
            </a:r>
          </a:p>
          <a:p>
            <a:pPr marL="342900" indent="-342900" algn="ctr" eaLnBrk="1" hangingPunct="1">
              <a:lnSpc>
                <a:spcPct val="90000"/>
              </a:lnSpc>
              <a:spcBef>
                <a:spcPct val="20000"/>
              </a:spcBef>
              <a:buClr>
                <a:schemeClr val="hlink"/>
              </a:buClr>
              <a:buSzPct val="65000"/>
              <a:buFont typeface="Wingdings" pitchFamily="2" charset="2"/>
              <a:buNone/>
              <a:defRPr/>
            </a:pPr>
            <a:r>
              <a:rPr lang="es-MX" sz="2400" dirty="0">
                <a:effectLst>
                  <a:outerShdw blurRad="38100" dist="38100" dir="2700000" algn="tl">
                    <a:srgbClr val="000000"/>
                  </a:outerShdw>
                </a:effectLst>
                <a:latin typeface="Flexo" pitchFamily="50" charset="0"/>
              </a:rPr>
              <a:t>0 kg</a:t>
            </a:r>
            <a:endParaRPr lang="es-MX" sz="2400" b="1" dirty="0">
              <a:effectLst>
                <a:outerShdw blurRad="38100" dist="38100" dir="2700000" algn="tl">
                  <a:srgbClr val="000000"/>
                </a:outerShdw>
              </a:effectLst>
              <a:latin typeface="Flexo" pitchFamily="50" charset="0"/>
            </a:endParaRPr>
          </a:p>
        </p:txBody>
      </p:sp>
      <p:sp>
        <p:nvSpPr>
          <p:cNvPr id="17" name="Rectangle 8">
            <a:extLst>
              <a:ext uri="{FF2B5EF4-FFF2-40B4-BE49-F238E27FC236}">
                <a16:creationId xmlns:a16="http://schemas.microsoft.com/office/drawing/2014/main" id="{0D425633-5E15-4E4A-B670-EDCA314FDD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72225" y="2924175"/>
            <a:ext cx="1295400" cy="5048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342900" indent="-342900" algn="ctr" eaLnBrk="1" hangingPunct="1">
              <a:lnSpc>
                <a:spcPct val="90000"/>
              </a:lnSpc>
              <a:spcBef>
                <a:spcPct val="20000"/>
              </a:spcBef>
              <a:buClr>
                <a:schemeClr val="hlink"/>
              </a:buClr>
              <a:buSzPct val="65000"/>
              <a:buFont typeface="Wingdings" pitchFamily="2" charset="2"/>
              <a:buNone/>
              <a:defRPr/>
            </a:pPr>
            <a:r>
              <a:rPr lang="es-MX" sz="2400" dirty="0">
                <a:effectLst>
                  <a:outerShdw blurRad="38100" dist="38100" dir="2700000" algn="tl">
                    <a:srgbClr val="000000"/>
                  </a:outerShdw>
                </a:effectLst>
                <a:latin typeface="Flexo" pitchFamily="50" charset="0"/>
              </a:rPr>
              <a:t>Z </a:t>
            </a:r>
          </a:p>
          <a:p>
            <a:pPr marL="342900" indent="-342900" algn="ctr" eaLnBrk="1" hangingPunct="1">
              <a:lnSpc>
                <a:spcPct val="90000"/>
              </a:lnSpc>
              <a:spcBef>
                <a:spcPct val="20000"/>
              </a:spcBef>
              <a:buClr>
                <a:schemeClr val="hlink"/>
              </a:buClr>
              <a:buSzPct val="65000"/>
              <a:buFont typeface="Wingdings" pitchFamily="2" charset="2"/>
              <a:buNone/>
              <a:defRPr/>
            </a:pPr>
            <a:r>
              <a:rPr lang="es-MX" sz="2400" dirty="0">
                <a:effectLst>
                  <a:outerShdw blurRad="38100" dist="38100" dir="2700000" algn="tl">
                    <a:srgbClr val="000000"/>
                  </a:outerShdw>
                </a:effectLst>
                <a:latin typeface="Flexo" pitchFamily="50" charset="0"/>
              </a:rPr>
              <a:t>  0 kg</a:t>
            </a:r>
            <a:endParaRPr lang="es-MX" sz="2400" b="1" dirty="0">
              <a:effectLst>
                <a:outerShdw blurRad="38100" dist="38100" dir="2700000" algn="tl">
                  <a:srgbClr val="000000"/>
                </a:outerShdw>
              </a:effectLst>
              <a:latin typeface="Flexo" pitchFamily="50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0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8806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880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880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1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07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8807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8807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0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24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0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880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30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36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 nodeType="clickPar">
                      <p:stCondLst>
                        <p:cond delay="indefinite"/>
                      </p:stCondLst>
                      <p:childTnLst>
                        <p:par>
                          <p:cTn id="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43" presetID="6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45" dur="2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 animBg="1"/>
      <p:bldP spid="88066" grpId="0"/>
      <p:bldP spid="88072" grpId="0"/>
      <p:bldP spid="88073" grpId="0" build="p"/>
      <p:bldP spid="11" grpId="0"/>
      <p:bldP spid="15" grpId="0"/>
      <p:bldP spid="16" grpId="0"/>
      <p:bldP spid="17" grpId="0"/>
    </p:bldLst>
  </p:timing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826" name="Rectangle 11">
            <a:extLst>
              <a:ext uri="{FF2B5EF4-FFF2-40B4-BE49-F238E27FC236}">
                <a16:creationId xmlns:a16="http://schemas.microsoft.com/office/drawing/2014/main" id="{2B38A53F-4C3A-4C74-8400-D7C3C25A81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-36513" y="-26988"/>
            <a:ext cx="9180513" cy="6884988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50800" algn="ctr">
                <a:solidFill>
                  <a:srgbClr val="000000"/>
                </a:solidFill>
                <a:round/>
                <a:headEnd/>
                <a:tailEnd type="non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n-US" altLang="en-US" sz="1800">
              <a:latin typeface="Tahoma" panose="020B0604030504040204" pitchFamily="34" charset="0"/>
            </a:endParaRPr>
          </a:p>
        </p:txBody>
      </p:sp>
      <p:sp>
        <p:nvSpPr>
          <p:cNvPr id="77827" name="Rectangle 13">
            <a:extLst>
              <a:ext uri="{FF2B5EF4-FFF2-40B4-BE49-F238E27FC236}">
                <a16:creationId xmlns:a16="http://schemas.microsoft.com/office/drawing/2014/main" id="{BC4E9FD8-C62E-4130-85BE-8AC1DC0B90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rgbClr val="00FF00">
              <a:alpha val="49803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77828" name="Rectangle 2">
            <a:extLst>
              <a:ext uri="{FF2B5EF4-FFF2-40B4-BE49-F238E27FC236}">
                <a16:creationId xmlns:a16="http://schemas.microsoft.com/office/drawing/2014/main" id="{A628A4B0-000C-4F05-9192-4D90F1DDE083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95288" y="381000"/>
            <a:ext cx="8229600" cy="1371600"/>
          </a:xfrm>
        </p:spPr>
        <p:txBody>
          <a:bodyPr/>
          <a:lstStyle/>
          <a:p>
            <a:pPr eaLnBrk="1" hangingPunct="1"/>
            <a:r>
              <a:rPr lang="es-MX" altLang="en-US" sz="4000">
                <a:latin typeface="Flexo" pitchFamily="50" charset="0"/>
              </a:rPr>
              <a:t>Masa y el Mar de Higgs</a:t>
            </a:r>
          </a:p>
        </p:txBody>
      </p:sp>
      <p:sp>
        <p:nvSpPr>
          <p:cNvPr id="88072" name="Rectangle 8">
            <a:extLst>
              <a:ext uri="{FF2B5EF4-FFF2-40B4-BE49-F238E27FC236}">
                <a16:creationId xmlns:a16="http://schemas.microsoft.com/office/drawing/2014/main" id="{6AC68A69-B3ED-460E-A12B-C9BB0F52E29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44575" y="2420938"/>
            <a:ext cx="2808288" cy="5048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342900" indent="-342900" eaLnBrk="1" hangingPunct="1">
              <a:lnSpc>
                <a:spcPct val="90000"/>
              </a:lnSpc>
              <a:spcBef>
                <a:spcPct val="20000"/>
              </a:spcBef>
              <a:buClr>
                <a:schemeClr val="hlink"/>
              </a:buClr>
              <a:buSzPct val="65000"/>
              <a:buFont typeface="Wingdings" pitchFamily="2" charset="2"/>
              <a:buNone/>
              <a:defRPr/>
            </a:pPr>
            <a:r>
              <a:rPr lang="es-MX" sz="2400" dirty="0">
                <a:effectLst>
                  <a:outerShdw blurRad="38100" dist="38100" dir="2700000" algn="tl">
                    <a:srgbClr val="000000"/>
                  </a:outerShdw>
                </a:effectLst>
                <a:latin typeface="Flexo" pitchFamily="50" charset="0"/>
              </a:rPr>
              <a:t>SIN </a:t>
            </a:r>
            <a:r>
              <a:rPr lang="es-MX" sz="2400" dirty="0" err="1">
                <a:effectLst>
                  <a:outerShdw blurRad="38100" dist="38100" dir="2700000" algn="tl">
                    <a:srgbClr val="000000"/>
                  </a:outerShdw>
                </a:effectLst>
                <a:latin typeface="Flexo" pitchFamily="50" charset="0"/>
              </a:rPr>
              <a:t>Higgs</a:t>
            </a:r>
            <a:r>
              <a:rPr lang="es-MX" sz="2400" dirty="0">
                <a:effectLst>
                  <a:outerShdw blurRad="38100" dist="38100" dir="2700000" algn="tl">
                    <a:srgbClr val="000000"/>
                  </a:outerShdw>
                </a:effectLst>
                <a:latin typeface="Flexo" pitchFamily="50" charset="0"/>
              </a:rPr>
              <a:t>:</a:t>
            </a:r>
            <a:endParaRPr lang="es-MX" sz="2400" b="1" dirty="0">
              <a:effectLst>
                <a:outerShdw blurRad="38100" dist="38100" dir="2700000" algn="tl">
                  <a:srgbClr val="000000"/>
                </a:outerShdw>
              </a:effectLst>
              <a:latin typeface="Flexo" pitchFamily="50" charset="0"/>
            </a:endParaRPr>
          </a:p>
        </p:txBody>
      </p:sp>
      <p:sp>
        <p:nvSpPr>
          <p:cNvPr id="88073" name="Rectangle 9">
            <a:extLst>
              <a:ext uri="{FF2B5EF4-FFF2-40B4-BE49-F238E27FC236}">
                <a16:creationId xmlns:a16="http://schemas.microsoft.com/office/drawing/2014/main" id="{72708D37-FF65-4A1F-92A6-77C2E4054A1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8" y="1484313"/>
            <a:ext cx="8353425" cy="5048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342900" indent="-342900" eaLnBrk="1" hangingPunct="1">
              <a:lnSpc>
                <a:spcPct val="90000"/>
              </a:lnSpc>
              <a:spcBef>
                <a:spcPct val="20000"/>
              </a:spcBef>
              <a:buClr>
                <a:schemeClr val="hlink"/>
              </a:buClr>
              <a:buSzPct val="65000"/>
              <a:buFont typeface="Wingdings" pitchFamily="2" charset="2"/>
              <a:buNone/>
              <a:defRPr/>
            </a:pPr>
            <a:r>
              <a:rPr lang="es-MX" sz="2800" dirty="0">
                <a:effectLst>
                  <a:outerShdw blurRad="38100" dist="38100" dir="2700000" algn="tl">
                    <a:srgbClr val="000000"/>
                  </a:outerShdw>
                </a:effectLst>
                <a:latin typeface="Flexo" pitchFamily="50" charset="0"/>
              </a:rPr>
              <a:t>La masa de una partícula depende de si el mar de Higgs está presente o no…</a:t>
            </a:r>
            <a:endParaRPr lang="es-MX" sz="2800" b="1" dirty="0">
              <a:effectLst>
                <a:outerShdw blurRad="38100" dist="38100" dir="2700000" algn="tl">
                  <a:srgbClr val="000000"/>
                </a:outerShdw>
              </a:effectLst>
              <a:latin typeface="Flexo" pitchFamily="50" charset="0"/>
            </a:endParaRPr>
          </a:p>
        </p:txBody>
      </p:sp>
      <p:sp>
        <p:nvSpPr>
          <p:cNvPr id="11" name="Rectangle 8">
            <a:extLst>
              <a:ext uri="{FF2B5EF4-FFF2-40B4-BE49-F238E27FC236}">
                <a16:creationId xmlns:a16="http://schemas.microsoft.com/office/drawing/2014/main" id="{991F2C42-B410-4D70-BB95-CADBF64DD18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42988" y="3808413"/>
            <a:ext cx="7561262" cy="5048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342900" indent="-342900" eaLnBrk="1" hangingPunct="1">
              <a:lnSpc>
                <a:spcPct val="90000"/>
              </a:lnSpc>
              <a:spcBef>
                <a:spcPct val="20000"/>
              </a:spcBef>
              <a:buClr>
                <a:schemeClr val="hlink"/>
              </a:buClr>
              <a:buSzPct val="65000"/>
              <a:buFont typeface="Wingdings" pitchFamily="2" charset="2"/>
              <a:buNone/>
              <a:defRPr/>
            </a:pPr>
            <a:r>
              <a:rPr lang="es-MX" sz="2400" dirty="0">
                <a:effectLst>
                  <a:outerShdw blurRad="38100" dist="38100" dir="2700000" algn="tl">
                    <a:srgbClr val="000000"/>
                  </a:outerShdw>
                </a:effectLst>
                <a:latin typeface="Flexo" pitchFamily="50" charset="0"/>
              </a:rPr>
              <a:t>CON Higgs: el mar de Higgs </a:t>
            </a:r>
            <a:r>
              <a:rPr lang="es-MX" sz="2400" b="1" dirty="0">
                <a:effectLst>
                  <a:outerShdw blurRad="38100" dist="38100" dir="2700000" algn="tl">
                    <a:srgbClr val="000000"/>
                  </a:outerShdw>
                </a:effectLst>
                <a:latin typeface="Flexo" pitchFamily="50" charset="0"/>
              </a:rPr>
              <a:t>ESTORBA el paso de las partículas</a:t>
            </a:r>
          </a:p>
        </p:txBody>
      </p:sp>
      <p:sp>
        <p:nvSpPr>
          <p:cNvPr id="15" name="Rectangle 8">
            <a:extLst>
              <a:ext uri="{FF2B5EF4-FFF2-40B4-BE49-F238E27FC236}">
                <a16:creationId xmlns:a16="http://schemas.microsoft.com/office/drawing/2014/main" id="{4F19A765-D69A-44C4-B1F0-054EA6A24C9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55875" y="2924175"/>
            <a:ext cx="1295400" cy="5048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342900" indent="-342900" algn="ctr" eaLnBrk="1" hangingPunct="1">
              <a:lnSpc>
                <a:spcPct val="90000"/>
              </a:lnSpc>
              <a:spcBef>
                <a:spcPct val="20000"/>
              </a:spcBef>
              <a:buClr>
                <a:schemeClr val="hlink"/>
              </a:buClr>
              <a:buSzPct val="65000"/>
              <a:buFont typeface="Wingdings" pitchFamily="2" charset="2"/>
              <a:buNone/>
              <a:defRPr/>
            </a:pPr>
            <a:r>
              <a:rPr lang="es-MX" sz="2400" dirty="0">
                <a:effectLst>
                  <a:outerShdw blurRad="38100" dist="38100" dir="2700000" algn="tl">
                    <a:srgbClr val="000000"/>
                  </a:outerShdw>
                </a:effectLst>
                <a:latin typeface="Flexo" pitchFamily="50" charset="0"/>
              </a:rPr>
              <a:t>Fotón </a:t>
            </a:r>
          </a:p>
          <a:p>
            <a:pPr marL="342900" indent="-342900" algn="ctr" eaLnBrk="1" hangingPunct="1">
              <a:lnSpc>
                <a:spcPct val="90000"/>
              </a:lnSpc>
              <a:spcBef>
                <a:spcPct val="20000"/>
              </a:spcBef>
              <a:buClr>
                <a:schemeClr val="hlink"/>
              </a:buClr>
              <a:buSzPct val="65000"/>
              <a:buFont typeface="Wingdings" pitchFamily="2" charset="2"/>
              <a:buNone/>
              <a:defRPr/>
            </a:pPr>
            <a:r>
              <a:rPr lang="es-MX" sz="2400" dirty="0">
                <a:effectLst>
                  <a:outerShdw blurRad="38100" dist="38100" dir="2700000" algn="tl">
                    <a:srgbClr val="000000"/>
                  </a:outerShdw>
                </a:effectLst>
                <a:latin typeface="Flexo" pitchFamily="50" charset="0"/>
              </a:rPr>
              <a:t>0 kg</a:t>
            </a:r>
            <a:endParaRPr lang="es-MX" sz="2400" b="1" dirty="0">
              <a:effectLst>
                <a:outerShdw blurRad="38100" dist="38100" dir="2700000" algn="tl">
                  <a:srgbClr val="000000"/>
                </a:outerShdw>
              </a:effectLst>
              <a:latin typeface="Flexo" pitchFamily="50" charset="0"/>
            </a:endParaRPr>
          </a:p>
        </p:txBody>
      </p:sp>
      <p:sp>
        <p:nvSpPr>
          <p:cNvPr id="16" name="Rectangle 8">
            <a:extLst>
              <a:ext uri="{FF2B5EF4-FFF2-40B4-BE49-F238E27FC236}">
                <a16:creationId xmlns:a16="http://schemas.microsoft.com/office/drawing/2014/main" id="{622D2DC2-3F29-40EF-AC62-ED1FD870B1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84662" y="2924175"/>
            <a:ext cx="1439465" cy="5048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342900" indent="-342900" algn="ctr" eaLnBrk="1" hangingPunct="1">
              <a:lnSpc>
                <a:spcPct val="90000"/>
              </a:lnSpc>
              <a:spcBef>
                <a:spcPct val="20000"/>
              </a:spcBef>
              <a:buClr>
                <a:schemeClr val="hlink"/>
              </a:buClr>
              <a:buSzPct val="65000"/>
              <a:buFont typeface="Wingdings" pitchFamily="2" charset="2"/>
              <a:buNone/>
              <a:defRPr/>
            </a:pPr>
            <a:r>
              <a:rPr lang="es-MX" sz="2400" dirty="0">
                <a:effectLst>
                  <a:outerShdw blurRad="38100" dist="38100" dir="2700000" algn="tl">
                    <a:srgbClr val="000000"/>
                  </a:outerShdw>
                </a:effectLst>
                <a:latin typeface="Flexo" pitchFamily="50" charset="0"/>
              </a:rPr>
              <a:t>Electrón</a:t>
            </a:r>
          </a:p>
          <a:p>
            <a:pPr marL="342900" indent="-342900" algn="ctr" eaLnBrk="1" hangingPunct="1">
              <a:lnSpc>
                <a:spcPct val="90000"/>
              </a:lnSpc>
              <a:spcBef>
                <a:spcPct val="20000"/>
              </a:spcBef>
              <a:buClr>
                <a:schemeClr val="hlink"/>
              </a:buClr>
              <a:buSzPct val="65000"/>
              <a:buFont typeface="Wingdings" pitchFamily="2" charset="2"/>
              <a:buNone/>
              <a:defRPr/>
            </a:pPr>
            <a:r>
              <a:rPr lang="es-MX" sz="2400" dirty="0">
                <a:effectLst>
                  <a:outerShdw blurRad="38100" dist="38100" dir="2700000" algn="tl">
                    <a:srgbClr val="000000"/>
                  </a:outerShdw>
                </a:effectLst>
                <a:latin typeface="Flexo" pitchFamily="50" charset="0"/>
              </a:rPr>
              <a:t>0 kg</a:t>
            </a:r>
            <a:endParaRPr lang="es-MX" sz="2400" b="1" dirty="0">
              <a:effectLst>
                <a:outerShdw blurRad="38100" dist="38100" dir="2700000" algn="tl">
                  <a:srgbClr val="000000"/>
                </a:outerShdw>
              </a:effectLst>
              <a:latin typeface="Flexo" pitchFamily="50" charset="0"/>
            </a:endParaRPr>
          </a:p>
        </p:txBody>
      </p:sp>
      <p:sp>
        <p:nvSpPr>
          <p:cNvPr id="17" name="Rectangle 8">
            <a:extLst>
              <a:ext uri="{FF2B5EF4-FFF2-40B4-BE49-F238E27FC236}">
                <a16:creationId xmlns:a16="http://schemas.microsoft.com/office/drawing/2014/main" id="{C4112B1E-361E-4254-961D-706558370EF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72225" y="2924175"/>
            <a:ext cx="1295400" cy="5048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342900" indent="-342900" algn="ctr" eaLnBrk="1" hangingPunct="1">
              <a:lnSpc>
                <a:spcPct val="90000"/>
              </a:lnSpc>
              <a:spcBef>
                <a:spcPct val="20000"/>
              </a:spcBef>
              <a:buClr>
                <a:schemeClr val="hlink"/>
              </a:buClr>
              <a:buSzPct val="65000"/>
              <a:buFont typeface="Wingdings" pitchFamily="2" charset="2"/>
              <a:buNone/>
              <a:defRPr/>
            </a:pPr>
            <a:r>
              <a:rPr lang="es-MX" sz="2400" dirty="0">
                <a:effectLst>
                  <a:outerShdw blurRad="38100" dist="38100" dir="2700000" algn="tl">
                    <a:srgbClr val="000000"/>
                  </a:outerShdw>
                </a:effectLst>
                <a:latin typeface="Flexo" pitchFamily="50" charset="0"/>
              </a:rPr>
              <a:t>Z </a:t>
            </a:r>
          </a:p>
          <a:p>
            <a:pPr marL="342900" indent="-342900" algn="ctr" eaLnBrk="1" hangingPunct="1">
              <a:lnSpc>
                <a:spcPct val="90000"/>
              </a:lnSpc>
              <a:spcBef>
                <a:spcPct val="20000"/>
              </a:spcBef>
              <a:buClr>
                <a:schemeClr val="hlink"/>
              </a:buClr>
              <a:buSzPct val="65000"/>
              <a:buFont typeface="Wingdings" pitchFamily="2" charset="2"/>
              <a:buNone/>
              <a:defRPr/>
            </a:pPr>
            <a:r>
              <a:rPr lang="es-MX" sz="2400" dirty="0">
                <a:effectLst>
                  <a:outerShdw blurRad="38100" dist="38100" dir="2700000" algn="tl">
                    <a:srgbClr val="000000"/>
                  </a:outerShdw>
                </a:effectLst>
                <a:latin typeface="Flexo" pitchFamily="50" charset="0"/>
              </a:rPr>
              <a:t>  0 kg</a:t>
            </a:r>
            <a:endParaRPr lang="es-MX" sz="2400" b="1" dirty="0">
              <a:effectLst>
                <a:outerShdw blurRad="38100" dist="38100" dir="2700000" algn="tl">
                  <a:srgbClr val="000000"/>
                </a:outerShdw>
              </a:effectLst>
              <a:latin typeface="Flexo" pitchFamily="50" charset="0"/>
            </a:endParaRPr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D7341253-CBB3-40E4-9818-268E712D030D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382588"/>
            <a:ext cx="9144000" cy="6092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850" name="Rectangle 22">
            <a:extLst>
              <a:ext uri="{FF2B5EF4-FFF2-40B4-BE49-F238E27FC236}">
                <a16:creationId xmlns:a16="http://schemas.microsoft.com/office/drawing/2014/main" id="{564D91C2-5802-4098-9A8F-D2F5F7D8C1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-36513" y="-26988"/>
            <a:ext cx="9180513" cy="6884988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50800" algn="ctr">
                <a:solidFill>
                  <a:srgbClr val="000000"/>
                </a:solidFill>
                <a:round/>
                <a:headEnd/>
                <a:tailEnd type="non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n-US" altLang="en-US" sz="1800">
              <a:latin typeface="Tahoma" panose="020B0604030504040204" pitchFamily="34" charset="0"/>
            </a:endParaRPr>
          </a:p>
        </p:txBody>
      </p:sp>
      <p:sp>
        <p:nvSpPr>
          <p:cNvPr id="78851" name="Rectangle 13">
            <a:extLst>
              <a:ext uri="{FF2B5EF4-FFF2-40B4-BE49-F238E27FC236}">
                <a16:creationId xmlns:a16="http://schemas.microsoft.com/office/drawing/2014/main" id="{B805FDD2-F578-4288-AEAF-FC670F5A350B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rgbClr val="00FF00">
              <a:alpha val="49803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pic>
        <p:nvPicPr>
          <p:cNvPr id="78852" name="Picture 4" descr="particleyellow">
            <a:extLst>
              <a:ext uri="{FF2B5EF4-FFF2-40B4-BE49-F238E27FC236}">
                <a16:creationId xmlns:a16="http://schemas.microsoft.com/office/drawing/2014/main" id="{8BEF115F-8EC8-4506-A63F-C5A683DDC03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clrChange>
              <a:clrFrom>
                <a:srgbClr val="000000"/>
              </a:clrFrom>
              <a:clrTo>
                <a:srgbClr val="000000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68850" y="2563813"/>
            <a:ext cx="307975" cy="282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8072" name="Rectangle 8">
            <a:extLst>
              <a:ext uri="{FF2B5EF4-FFF2-40B4-BE49-F238E27FC236}">
                <a16:creationId xmlns:a16="http://schemas.microsoft.com/office/drawing/2014/main" id="{6863A9B9-614A-424F-B0B4-56B0EFD2EE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44575" y="2420938"/>
            <a:ext cx="2808288" cy="5048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342900" indent="-342900" eaLnBrk="1" hangingPunct="1">
              <a:lnSpc>
                <a:spcPct val="90000"/>
              </a:lnSpc>
              <a:spcBef>
                <a:spcPct val="20000"/>
              </a:spcBef>
              <a:buClr>
                <a:schemeClr val="hlink"/>
              </a:buClr>
              <a:buSzPct val="65000"/>
              <a:buFont typeface="Wingdings" pitchFamily="2" charset="2"/>
              <a:buNone/>
              <a:defRPr/>
            </a:pPr>
            <a:r>
              <a:rPr lang="es-MX" sz="2400" dirty="0">
                <a:effectLst>
                  <a:outerShdw blurRad="38100" dist="38100" dir="2700000" algn="tl">
                    <a:srgbClr val="000000"/>
                  </a:outerShdw>
                </a:effectLst>
                <a:latin typeface="Flexo" pitchFamily="50" charset="0"/>
              </a:rPr>
              <a:t>SIN </a:t>
            </a:r>
            <a:r>
              <a:rPr lang="es-MX" sz="2400" dirty="0" err="1">
                <a:effectLst>
                  <a:outerShdw blurRad="38100" dist="38100" dir="2700000" algn="tl">
                    <a:srgbClr val="000000"/>
                  </a:outerShdw>
                </a:effectLst>
                <a:latin typeface="Flexo" pitchFamily="50" charset="0"/>
              </a:rPr>
              <a:t>Higgs</a:t>
            </a:r>
            <a:r>
              <a:rPr lang="es-MX" sz="2400" dirty="0">
                <a:effectLst>
                  <a:outerShdw blurRad="38100" dist="38100" dir="2700000" algn="tl">
                    <a:srgbClr val="000000"/>
                  </a:outerShdw>
                </a:effectLst>
                <a:latin typeface="Flexo" pitchFamily="50" charset="0"/>
              </a:rPr>
              <a:t>:</a:t>
            </a:r>
            <a:endParaRPr lang="es-MX" sz="2400" b="1" dirty="0">
              <a:effectLst>
                <a:outerShdw blurRad="38100" dist="38100" dir="2700000" algn="tl">
                  <a:srgbClr val="000000"/>
                </a:outerShdw>
              </a:effectLst>
              <a:latin typeface="Flexo" pitchFamily="50" charset="0"/>
            </a:endParaRPr>
          </a:p>
        </p:txBody>
      </p:sp>
      <p:pic>
        <p:nvPicPr>
          <p:cNvPr id="78854" name="Picture 8" descr="particleoranged">
            <a:extLst>
              <a:ext uri="{FF2B5EF4-FFF2-40B4-BE49-F238E27FC236}">
                <a16:creationId xmlns:a16="http://schemas.microsoft.com/office/drawing/2014/main" id="{9E1C9D88-04E4-427A-AF2F-106D6F5B97C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clrChange>
              <a:clrFrom>
                <a:srgbClr val="000000"/>
              </a:clrFrom>
              <a:clrTo>
                <a:srgbClr val="000000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58000" y="2563813"/>
            <a:ext cx="306388" cy="2809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8855" name="Picture 6" descr="particleyellow2">
            <a:extLst>
              <a:ext uri="{FF2B5EF4-FFF2-40B4-BE49-F238E27FC236}">
                <a16:creationId xmlns:a16="http://schemas.microsoft.com/office/drawing/2014/main" id="{E7B285DE-0D7C-4689-80B5-044AFE4D916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clrChange>
              <a:clrFrom>
                <a:srgbClr val="000000"/>
              </a:clrFrom>
              <a:clrTo>
                <a:srgbClr val="000000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952750" y="2563813"/>
            <a:ext cx="323850" cy="2968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" name="Picture 4" descr="particleyellow">
            <a:extLst>
              <a:ext uri="{FF2B5EF4-FFF2-40B4-BE49-F238E27FC236}">
                <a16:creationId xmlns:a16="http://schemas.microsoft.com/office/drawing/2014/main" id="{1CED97C3-4FDF-4CF7-8AD6-F5C273C940D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clrChange>
              <a:clrFrom>
                <a:srgbClr val="000000"/>
              </a:clrFrom>
              <a:clrTo>
                <a:srgbClr val="000000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87900" y="3983038"/>
            <a:ext cx="503238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" name="Rectangle 8">
            <a:extLst>
              <a:ext uri="{FF2B5EF4-FFF2-40B4-BE49-F238E27FC236}">
                <a16:creationId xmlns:a16="http://schemas.microsoft.com/office/drawing/2014/main" id="{A12FB0C4-3E8E-4603-834A-3ABEC63FFF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42988" y="3808413"/>
            <a:ext cx="2808287" cy="5048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342900" indent="-342900" eaLnBrk="1" hangingPunct="1">
              <a:lnSpc>
                <a:spcPct val="90000"/>
              </a:lnSpc>
              <a:spcBef>
                <a:spcPct val="20000"/>
              </a:spcBef>
              <a:buClr>
                <a:schemeClr val="hlink"/>
              </a:buClr>
              <a:buSzPct val="65000"/>
              <a:buFont typeface="Wingdings" pitchFamily="2" charset="2"/>
              <a:buNone/>
              <a:defRPr/>
            </a:pPr>
            <a:r>
              <a:rPr lang="es-MX" sz="2400" dirty="0">
                <a:effectLst>
                  <a:outerShdw blurRad="38100" dist="38100" dir="2700000" algn="tl">
                    <a:srgbClr val="000000"/>
                  </a:outerShdw>
                </a:effectLst>
                <a:latin typeface="Flexo" pitchFamily="50" charset="0"/>
              </a:rPr>
              <a:t>CON </a:t>
            </a:r>
            <a:r>
              <a:rPr lang="es-MX" sz="2400" dirty="0" err="1">
                <a:effectLst>
                  <a:outerShdw blurRad="38100" dist="38100" dir="2700000" algn="tl">
                    <a:srgbClr val="000000"/>
                  </a:outerShdw>
                </a:effectLst>
                <a:latin typeface="Flexo" pitchFamily="50" charset="0"/>
              </a:rPr>
              <a:t>Higgs</a:t>
            </a:r>
            <a:r>
              <a:rPr lang="es-MX" sz="2400" dirty="0">
                <a:effectLst>
                  <a:outerShdw blurRad="38100" dist="38100" dir="2700000" algn="tl">
                    <a:srgbClr val="000000"/>
                  </a:outerShdw>
                </a:effectLst>
                <a:latin typeface="Flexo" pitchFamily="50" charset="0"/>
              </a:rPr>
              <a:t>:</a:t>
            </a:r>
            <a:endParaRPr lang="es-MX" sz="2400" b="1" dirty="0">
              <a:effectLst>
                <a:outerShdw blurRad="38100" dist="38100" dir="2700000" algn="tl">
                  <a:srgbClr val="000000"/>
                </a:outerShdw>
              </a:effectLst>
              <a:latin typeface="Flexo" pitchFamily="50" charset="0"/>
            </a:endParaRPr>
          </a:p>
        </p:txBody>
      </p:sp>
      <p:pic>
        <p:nvPicPr>
          <p:cNvPr id="12" name="Picture 8" descr="particleoranged">
            <a:extLst>
              <a:ext uri="{FF2B5EF4-FFF2-40B4-BE49-F238E27FC236}">
                <a16:creationId xmlns:a16="http://schemas.microsoft.com/office/drawing/2014/main" id="{157FB5BE-D62F-4036-9058-034A298D038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clrChange>
              <a:clrFrom>
                <a:srgbClr val="000000"/>
              </a:clrFrom>
              <a:clrTo>
                <a:srgbClr val="000000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696075" y="3860800"/>
            <a:ext cx="900113" cy="822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3" name="Picture 6" descr="particleyellow2">
            <a:extLst>
              <a:ext uri="{FF2B5EF4-FFF2-40B4-BE49-F238E27FC236}">
                <a16:creationId xmlns:a16="http://schemas.microsoft.com/office/drawing/2014/main" id="{DCC255EF-F935-4EBF-8D14-421071BA371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clrChange>
              <a:clrFrom>
                <a:srgbClr val="000000"/>
              </a:clrFrom>
              <a:clrTo>
                <a:srgbClr val="000000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024188" y="4084638"/>
            <a:ext cx="323850" cy="2968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" name="Rectangle 8">
            <a:extLst>
              <a:ext uri="{FF2B5EF4-FFF2-40B4-BE49-F238E27FC236}">
                <a16:creationId xmlns:a16="http://schemas.microsoft.com/office/drawing/2014/main" id="{505B947E-F372-44C5-B147-31777C949C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55875" y="2924175"/>
            <a:ext cx="1295400" cy="5048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342900" indent="-342900" algn="ctr" eaLnBrk="1" hangingPunct="1">
              <a:lnSpc>
                <a:spcPct val="90000"/>
              </a:lnSpc>
              <a:spcBef>
                <a:spcPct val="20000"/>
              </a:spcBef>
              <a:buClr>
                <a:schemeClr val="hlink"/>
              </a:buClr>
              <a:buSzPct val="65000"/>
              <a:buFont typeface="Wingdings" pitchFamily="2" charset="2"/>
              <a:buNone/>
              <a:defRPr/>
            </a:pPr>
            <a:r>
              <a:rPr lang="es-MX" sz="2400" dirty="0">
                <a:effectLst>
                  <a:outerShdw blurRad="38100" dist="38100" dir="2700000" algn="tl">
                    <a:srgbClr val="000000"/>
                  </a:outerShdw>
                </a:effectLst>
                <a:latin typeface="Flexo" pitchFamily="50" charset="0"/>
              </a:rPr>
              <a:t>Fotón </a:t>
            </a:r>
          </a:p>
          <a:p>
            <a:pPr marL="342900" indent="-342900" algn="ctr" eaLnBrk="1" hangingPunct="1">
              <a:lnSpc>
                <a:spcPct val="90000"/>
              </a:lnSpc>
              <a:spcBef>
                <a:spcPct val="20000"/>
              </a:spcBef>
              <a:buClr>
                <a:schemeClr val="hlink"/>
              </a:buClr>
              <a:buSzPct val="65000"/>
              <a:buFont typeface="Wingdings" pitchFamily="2" charset="2"/>
              <a:buNone/>
              <a:defRPr/>
            </a:pPr>
            <a:r>
              <a:rPr lang="es-MX" sz="2400" dirty="0">
                <a:effectLst>
                  <a:outerShdw blurRad="38100" dist="38100" dir="2700000" algn="tl">
                    <a:srgbClr val="000000"/>
                  </a:outerShdw>
                </a:effectLst>
                <a:latin typeface="Flexo" pitchFamily="50" charset="0"/>
              </a:rPr>
              <a:t>0 kg</a:t>
            </a:r>
            <a:endParaRPr lang="es-MX" sz="2400" b="1" dirty="0">
              <a:effectLst>
                <a:outerShdw blurRad="38100" dist="38100" dir="2700000" algn="tl">
                  <a:srgbClr val="000000"/>
                </a:outerShdw>
              </a:effectLst>
              <a:latin typeface="Flexo" pitchFamily="50" charset="0"/>
            </a:endParaRPr>
          </a:p>
        </p:txBody>
      </p:sp>
      <p:sp>
        <p:nvSpPr>
          <p:cNvPr id="16" name="Rectangle 8">
            <a:extLst>
              <a:ext uri="{FF2B5EF4-FFF2-40B4-BE49-F238E27FC236}">
                <a16:creationId xmlns:a16="http://schemas.microsoft.com/office/drawing/2014/main" id="{8FEE2BCE-C064-4F70-A8CF-E736F33FC6A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84662" y="2924175"/>
            <a:ext cx="1439465" cy="5048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342900" indent="-342900" algn="ctr" eaLnBrk="1" hangingPunct="1">
              <a:lnSpc>
                <a:spcPct val="90000"/>
              </a:lnSpc>
              <a:spcBef>
                <a:spcPct val="20000"/>
              </a:spcBef>
              <a:buClr>
                <a:schemeClr val="hlink"/>
              </a:buClr>
              <a:buSzPct val="65000"/>
              <a:buFont typeface="Wingdings" pitchFamily="2" charset="2"/>
              <a:buNone/>
              <a:defRPr/>
            </a:pPr>
            <a:r>
              <a:rPr lang="es-MX" sz="2400" dirty="0">
                <a:effectLst>
                  <a:outerShdw blurRad="38100" dist="38100" dir="2700000" algn="tl">
                    <a:srgbClr val="000000"/>
                  </a:outerShdw>
                </a:effectLst>
                <a:latin typeface="Flexo" pitchFamily="50" charset="0"/>
              </a:rPr>
              <a:t>Electrón</a:t>
            </a:r>
          </a:p>
          <a:p>
            <a:pPr marL="342900" indent="-342900" algn="ctr" eaLnBrk="1" hangingPunct="1">
              <a:lnSpc>
                <a:spcPct val="90000"/>
              </a:lnSpc>
              <a:spcBef>
                <a:spcPct val="20000"/>
              </a:spcBef>
              <a:buClr>
                <a:schemeClr val="hlink"/>
              </a:buClr>
              <a:buSzPct val="65000"/>
              <a:buFont typeface="Wingdings" pitchFamily="2" charset="2"/>
              <a:buNone/>
              <a:defRPr/>
            </a:pPr>
            <a:r>
              <a:rPr lang="es-MX" sz="2400" dirty="0">
                <a:effectLst>
                  <a:outerShdw blurRad="38100" dist="38100" dir="2700000" algn="tl">
                    <a:srgbClr val="000000"/>
                  </a:outerShdw>
                </a:effectLst>
                <a:latin typeface="Flexo" pitchFamily="50" charset="0"/>
              </a:rPr>
              <a:t>0 kg</a:t>
            </a:r>
            <a:endParaRPr lang="es-MX" sz="2400" b="1" dirty="0">
              <a:effectLst>
                <a:outerShdw blurRad="38100" dist="38100" dir="2700000" algn="tl">
                  <a:srgbClr val="000000"/>
                </a:outerShdw>
              </a:effectLst>
              <a:latin typeface="Flexo" pitchFamily="50" charset="0"/>
            </a:endParaRPr>
          </a:p>
        </p:txBody>
      </p:sp>
      <p:sp>
        <p:nvSpPr>
          <p:cNvPr id="17" name="Rectangle 8">
            <a:extLst>
              <a:ext uri="{FF2B5EF4-FFF2-40B4-BE49-F238E27FC236}">
                <a16:creationId xmlns:a16="http://schemas.microsoft.com/office/drawing/2014/main" id="{26898414-D438-4597-87B1-88CA6CD6951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72225" y="2924175"/>
            <a:ext cx="1295400" cy="5048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342900" indent="-342900" algn="ctr" eaLnBrk="1" hangingPunct="1">
              <a:lnSpc>
                <a:spcPct val="90000"/>
              </a:lnSpc>
              <a:spcBef>
                <a:spcPct val="20000"/>
              </a:spcBef>
              <a:buClr>
                <a:schemeClr val="hlink"/>
              </a:buClr>
              <a:buSzPct val="65000"/>
              <a:buFont typeface="Wingdings" pitchFamily="2" charset="2"/>
              <a:buNone/>
              <a:defRPr/>
            </a:pPr>
            <a:r>
              <a:rPr lang="es-MX" sz="2400" dirty="0">
                <a:effectLst>
                  <a:outerShdw blurRad="38100" dist="38100" dir="2700000" algn="tl">
                    <a:srgbClr val="000000"/>
                  </a:outerShdw>
                </a:effectLst>
                <a:latin typeface="Flexo" pitchFamily="50" charset="0"/>
              </a:rPr>
              <a:t>Z </a:t>
            </a:r>
          </a:p>
          <a:p>
            <a:pPr marL="342900" indent="-342900" algn="ctr" eaLnBrk="1" hangingPunct="1">
              <a:lnSpc>
                <a:spcPct val="90000"/>
              </a:lnSpc>
              <a:spcBef>
                <a:spcPct val="20000"/>
              </a:spcBef>
              <a:buClr>
                <a:schemeClr val="hlink"/>
              </a:buClr>
              <a:buSzPct val="65000"/>
              <a:buFont typeface="Wingdings" pitchFamily="2" charset="2"/>
              <a:buNone/>
              <a:defRPr/>
            </a:pPr>
            <a:r>
              <a:rPr lang="es-MX" sz="2400" dirty="0">
                <a:effectLst>
                  <a:outerShdw blurRad="38100" dist="38100" dir="2700000" algn="tl">
                    <a:srgbClr val="000000"/>
                  </a:outerShdw>
                </a:effectLst>
                <a:latin typeface="Flexo" pitchFamily="50" charset="0"/>
              </a:rPr>
              <a:t>  0 kg</a:t>
            </a:r>
            <a:endParaRPr lang="es-MX" sz="2400" b="1" dirty="0">
              <a:effectLst>
                <a:outerShdw blurRad="38100" dist="38100" dir="2700000" algn="tl">
                  <a:srgbClr val="000000"/>
                </a:outerShdw>
              </a:effectLst>
              <a:latin typeface="Flexo" pitchFamily="50" charset="0"/>
            </a:endParaRPr>
          </a:p>
        </p:txBody>
      </p:sp>
      <p:sp>
        <p:nvSpPr>
          <p:cNvPr id="18" name="Rectangle 8">
            <a:extLst>
              <a:ext uri="{FF2B5EF4-FFF2-40B4-BE49-F238E27FC236}">
                <a16:creationId xmlns:a16="http://schemas.microsoft.com/office/drawing/2014/main" id="{75D36D02-5740-4A62-9C0D-7F55B4AA656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55875" y="4652963"/>
            <a:ext cx="1295400" cy="5048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342900" indent="-342900" algn="ctr" eaLnBrk="1" hangingPunct="1">
              <a:lnSpc>
                <a:spcPct val="90000"/>
              </a:lnSpc>
              <a:spcBef>
                <a:spcPct val="20000"/>
              </a:spcBef>
              <a:buClr>
                <a:schemeClr val="hlink"/>
              </a:buClr>
              <a:buSzPct val="65000"/>
              <a:buFont typeface="Wingdings" pitchFamily="2" charset="2"/>
              <a:buNone/>
              <a:defRPr/>
            </a:pPr>
            <a:r>
              <a:rPr lang="es-MX" sz="2400" dirty="0">
                <a:effectLst>
                  <a:outerShdw blurRad="38100" dist="38100" dir="2700000" algn="tl">
                    <a:srgbClr val="000000"/>
                  </a:outerShdw>
                </a:effectLst>
                <a:latin typeface="Flexo" pitchFamily="50" charset="0"/>
              </a:rPr>
              <a:t>Fotón </a:t>
            </a:r>
          </a:p>
          <a:p>
            <a:pPr marL="342900" indent="-342900" algn="ctr" eaLnBrk="1" hangingPunct="1">
              <a:lnSpc>
                <a:spcPct val="90000"/>
              </a:lnSpc>
              <a:spcBef>
                <a:spcPct val="20000"/>
              </a:spcBef>
              <a:buClr>
                <a:schemeClr val="hlink"/>
              </a:buClr>
              <a:buSzPct val="65000"/>
              <a:buFont typeface="Wingdings" pitchFamily="2" charset="2"/>
              <a:buNone/>
              <a:defRPr/>
            </a:pPr>
            <a:r>
              <a:rPr lang="es-MX" sz="2400" dirty="0">
                <a:effectLst>
                  <a:outerShdw blurRad="38100" dist="38100" dir="2700000" algn="tl">
                    <a:srgbClr val="000000"/>
                  </a:outerShdw>
                </a:effectLst>
                <a:latin typeface="Flexo" pitchFamily="50" charset="0"/>
              </a:rPr>
              <a:t>0 kg</a:t>
            </a:r>
            <a:endParaRPr lang="es-MX" sz="2400" b="1" dirty="0">
              <a:effectLst>
                <a:outerShdw blurRad="38100" dist="38100" dir="2700000" algn="tl">
                  <a:srgbClr val="000000"/>
                </a:outerShdw>
              </a:effectLst>
              <a:latin typeface="Flexo" pitchFamily="50" charset="0"/>
            </a:endParaRPr>
          </a:p>
        </p:txBody>
      </p:sp>
      <p:sp>
        <p:nvSpPr>
          <p:cNvPr id="19" name="Rectangle 8">
            <a:extLst>
              <a:ext uri="{FF2B5EF4-FFF2-40B4-BE49-F238E27FC236}">
                <a16:creationId xmlns:a16="http://schemas.microsoft.com/office/drawing/2014/main" id="{54EC4B1C-33B4-467B-9E54-E8BAEF1A13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24300" y="4652963"/>
            <a:ext cx="2303463" cy="5048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342900" indent="-342900" algn="ctr" eaLnBrk="1" hangingPunct="1">
              <a:lnSpc>
                <a:spcPct val="90000"/>
              </a:lnSpc>
              <a:spcBef>
                <a:spcPct val="20000"/>
              </a:spcBef>
              <a:buClr>
                <a:schemeClr val="hlink"/>
              </a:buClr>
              <a:buSzPct val="65000"/>
              <a:buFont typeface="Wingdings" pitchFamily="2" charset="2"/>
              <a:buNone/>
              <a:defRPr/>
            </a:pPr>
            <a:r>
              <a:rPr lang="es-MX" sz="2400" dirty="0">
                <a:effectLst>
                  <a:outerShdw blurRad="38100" dist="38100" dir="2700000" algn="tl">
                    <a:srgbClr val="000000"/>
                  </a:outerShdw>
                </a:effectLst>
                <a:latin typeface="Flexo" pitchFamily="50" charset="0"/>
              </a:rPr>
              <a:t>Electrón</a:t>
            </a:r>
          </a:p>
          <a:p>
            <a:pPr marL="342900" indent="-342900" algn="ctr" eaLnBrk="1" hangingPunct="1">
              <a:lnSpc>
                <a:spcPct val="90000"/>
              </a:lnSpc>
              <a:spcBef>
                <a:spcPct val="20000"/>
              </a:spcBef>
              <a:buClr>
                <a:schemeClr val="hlink"/>
              </a:buClr>
              <a:buSzPct val="65000"/>
              <a:buFont typeface="Wingdings" pitchFamily="2" charset="2"/>
              <a:buNone/>
              <a:defRPr/>
            </a:pPr>
            <a:r>
              <a:rPr lang="es-MX" sz="2400" dirty="0">
                <a:effectLst>
                  <a:outerShdw blurRad="38100" dist="38100" dir="2700000" algn="tl">
                    <a:srgbClr val="000000"/>
                  </a:outerShdw>
                </a:effectLst>
                <a:latin typeface="Flexo" pitchFamily="50" charset="0"/>
              </a:rPr>
              <a:t>0.000,000,000,000,000,000,000,000,000,000,911 kg</a:t>
            </a:r>
            <a:endParaRPr lang="es-MX" sz="2400" b="1" dirty="0">
              <a:effectLst>
                <a:outerShdw blurRad="38100" dist="38100" dir="2700000" algn="tl">
                  <a:srgbClr val="000000"/>
                </a:outerShdw>
              </a:effectLst>
              <a:latin typeface="Flexo" pitchFamily="50" charset="0"/>
            </a:endParaRPr>
          </a:p>
        </p:txBody>
      </p:sp>
      <p:sp>
        <p:nvSpPr>
          <p:cNvPr id="20" name="Rectangle 8">
            <a:extLst>
              <a:ext uri="{FF2B5EF4-FFF2-40B4-BE49-F238E27FC236}">
                <a16:creationId xmlns:a16="http://schemas.microsoft.com/office/drawing/2014/main" id="{880732F5-C6D4-4717-8630-B107C6AC89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84888" y="4652963"/>
            <a:ext cx="2303462" cy="5048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342900" indent="-342900" algn="ctr" eaLnBrk="1" hangingPunct="1">
              <a:lnSpc>
                <a:spcPct val="90000"/>
              </a:lnSpc>
              <a:spcBef>
                <a:spcPct val="20000"/>
              </a:spcBef>
              <a:buClr>
                <a:schemeClr val="hlink"/>
              </a:buClr>
              <a:buSzPct val="65000"/>
              <a:buFont typeface="Wingdings" pitchFamily="2" charset="2"/>
              <a:buNone/>
              <a:defRPr/>
            </a:pPr>
            <a:r>
              <a:rPr lang="es-MX" sz="2400" dirty="0">
                <a:effectLst>
                  <a:outerShdw blurRad="38100" dist="38100" dir="2700000" algn="tl">
                    <a:srgbClr val="000000"/>
                  </a:outerShdw>
                </a:effectLst>
                <a:latin typeface="Flexo" pitchFamily="50" charset="0"/>
              </a:rPr>
              <a:t>Z</a:t>
            </a:r>
          </a:p>
          <a:p>
            <a:pPr marL="342900" indent="-342900" algn="ctr" eaLnBrk="1" hangingPunct="1">
              <a:lnSpc>
                <a:spcPct val="90000"/>
              </a:lnSpc>
              <a:spcBef>
                <a:spcPct val="20000"/>
              </a:spcBef>
              <a:buClr>
                <a:schemeClr val="hlink"/>
              </a:buClr>
              <a:buSzPct val="65000"/>
              <a:buFont typeface="Wingdings" pitchFamily="2" charset="2"/>
              <a:buNone/>
              <a:defRPr/>
            </a:pPr>
            <a:r>
              <a:rPr lang="es-MX" sz="2400" dirty="0">
                <a:effectLst>
                  <a:outerShdw blurRad="38100" dist="38100" dir="2700000" algn="tl">
                    <a:srgbClr val="000000"/>
                  </a:outerShdw>
                </a:effectLst>
                <a:latin typeface="Flexo" pitchFamily="50" charset="0"/>
              </a:rPr>
              <a:t>0.000,000,000,000,000,000,000,000,163 kg</a:t>
            </a:r>
            <a:endParaRPr lang="es-MX" sz="2400" b="1" dirty="0">
              <a:effectLst>
                <a:outerShdw blurRad="38100" dist="38100" dir="2700000" algn="tl">
                  <a:srgbClr val="000000"/>
                </a:outerShdw>
              </a:effectLst>
              <a:latin typeface="Flexo" pitchFamily="50" charset="0"/>
            </a:endParaRPr>
          </a:p>
        </p:txBody>
      </p:sp>
      <p:sp>
        <p:nvSpPr>
          <p:cNvPr id="78866" name="Rectangle 2">
            <a:extLst>
              <a:ext uri="{FF2B5EF4-FFF2-40B4-BE49-F238E27FC236}">
                <a16:creationId xmlns:a16="http://schemas.microsoft.com/office/drawing/2014/main" id="{B176439E-1A8E-49E6-B87D-CFD25E92D77F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95288" y="381000"/>
            <a:ext cx="8229600" cy="1371600"/>
          </a:xfrm>
        </p:spPr>
        <p:txBody>
          <a:bodyPr/>
          <a:lstStyle/>
          <a:p>
            <a:pPr eaLnBrk="1" hangingPunct="1"/>
            <a:r>
              <a:rPr lang="es-MX" altLang="en-US" sz="4000">
                <a:latin typeface="Flexo" pitchFamily="50" charset="0"/>
              </a:rPr>
              <a:t>Masa y el Mar de Higgs</a:t>
            </a:r>
          </a:p>
        </p:txBody>
      </p:sp>
      <p:sp>
        <p:nvSpPr>
          <p:cNvPr id="22" name="Rectangle 9">
            <a:extLst>
              <a:ext uri="{FF2B5EF4-FFF2-40B4-BE49-F238E27FC236}">
                <a16:creationId xmlns:a16="http://schemas.microsoft.com/office/drawing/2014/main" id="{8BF2E1FC-F89B-43F4-A7BA-DCFC690EE31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8" y="1484313"/>
            <a:ext cx="8353425" cy="5048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342900" indent="-342900" eaLnBrk="1" hangingPunct="1">
              <a:lnSpc>
                <a:spcPct val="90000"/>
              </a:lnSpc>
              <a:spcBef>
                <a:spcPct val="20000"/>
              </a:spcBef>
              <a:buClr>
                <a:schemeClr val="hlink"/>
              </a:buClr>
              <a:buSzPct val="65000"/>
              <a:buFont typeface="Wingdings" pitchFamily="2" charset="2"/>
              <a:buNone/>
              <a:defRPr/>
            </a:pPr>
            <a:r>
              <a:rPr lang="es-MX" sz="2800" dirty="0">
                <a:effectLst>
                  <a:outerShdw blurRad="38100" dist="38100" dir="2700000" algn="tl">
                    <a:srgbClr val="000000"/>
                  </a:outerShdw>
                </a:effectLst>
                <a:latin typeface="Flexo" pitchFamily="50" charset="0"/>
              </a:rPr>
              <a:t>La masa de una partícula depende de si el mar de Higgs está presente o no…</a:t>
            </a:r>
            <a:endParaRPr lang="es-MX" sz="2800" b="1" dirty="0">
              <a:effectLst>
                <a:outerShdw blurRad="38100" dist="38100" dir="2700000" algn="tl">
                  <a:srgbClr val="000000"/>
                </a:outerShdw>
              </a:effectLst>
              <a:latin typeface="Flexo" pitchFamily="50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8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 nodeType="clickPar">
                      <p:stCondLst>
                        <p:cond delay="indefinite"/>
                      </p:stCondLst>
                      <p:childTnLst>
                        <p:par>
                          <p:cTn id="1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2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 nodeType="clickPar">
                      <p:stCondLst>
                        <p:cond delay="indefinite"/>
                      </p:stCondLst>
                      <p:childTnLst>
                        <p:par>
                          <p:cTn id="1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22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19" grpId="0"/>
      <p:bldP spid="20" grpId="0"/>
    </p:bldLst>
  </p:timing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898" name="Rectangle 5">
            <a:extLst>
              <a:ext uri="{FF2B5EF4-FFF2-40B4-BE49-F238E27FC236}">
                <a16:creationId xmlns:a16="http://schemas.microsoft.com/office/drawing/2014/main" id="{CE0E2E6D-4B12-42D4-A215-0826FC05019C}"/>
              </a:ext>
            </a:extLst>
          </p:cNvPr>
          <p:cNvSpPr>
            <a:spLocks noChangeArrowheads="1"/>
          </p:cNvSpPr>
          <p:nvPr/>
        </p:nvSpPr>
        <p:spPr bwMode="auto">
          <a:xfrm>
            <a:off x="-36513" y="-26988"/>
            <a:ext cx="9180513" cy="6884988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50800" algn="ctr">
                <a:solidFill>
                  <a:srgbClr val="000000"/>
                </a:solidFill>
                <a:round/>
                <a:headEnd/>
                <a:tailEnd type="non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n-US" altLang="en-US" sz="1800">
              <a:latin typeface="Tahoma" panose="020B0604030504040204" pitchFamily="34" charset="0"/>
            </a:endParaRPr>
          </a:p>
        </p:txBody>
      </p:sp>
      <p:sp>
        <p:nvSpPr>
          <p:cNvPr id="80899" name="Rectangle 13">
            <a:extLst>
              <a:ext uri="{FF2B5EF4-FFF2-40B4-BE49-F238E27FC236}">
                <a16:creationId xmlns:a16="http://schemas.microsoft.com/office/drawing/2014/main" id="{AB49A7F9-9959-4573-BC29-C122B170CFB0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rgbClr val="00FF00">
              <a:alpha val="49803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88066" name="Rectangle 2">
            <a:extLst>
              <a:ext uri="{FF2B5EF4-FFF2-40B4-BE49-F238E27FC236}">
                <a16:creationId xmlns:a16="http://schemas.microsoft.com/office/drawing/2014/main" id="{CF2E2C66-B159-43B4-8E1C-C4DAAC86B921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s-MX" altLang="en-US" sz="4000">
                <a:latin typeface="Flexo" pitchFamily="50" charset="0"/>
              </a:rPr>
              <a:t>¿Cómo comprobar la existencia del Mar de Higgs?</a:t>
            </a:r>
          </a:p>
        </p:txBody>
      </p:sp>
      <p:sp>
        <p:nvSpPr>
          <p:cNvPr id="88073" name="Rectangle 9">
            <a:extLst>
              <a:ext uri="{FF2B5EF4-FFF2-40B4-BE49-F238E27FC236}">
                <a16:creationId xmlns:a16="http://schemas.microsoft.com/office/drawing/2014/main" id="{E4E12771-4A1A-4B6B-B854-9615B8954C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8675" y="1916113"/>
            <a:ext cx="7343775" cy="5048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342900" indent="-342900" eaLnBrk="1" hangingPunct="1">
              <a:lnSpc>
                <a:spcPct val="90000"/>
              </a:lnSpc>
              <a:spcBef>
                <a:spcPct val="20000"/>
              </a:spcBef>
              <a:buClr>
                <a:schemeClr val="hlink"/>
              </a:buClr>
              <a:buSzPct val="65000"/>
              <a:buFont typeface="Wingdings" pitchFamily="2" charset="2"/>
              <a:buNone/>
              <a:defRPr/>
            </a:pPr>
            <a:r>
              <a:rPr lang="es-MX" sz="2400" dirty="0">
                <a:effectLst>
                  <a:outerShdw blurRad="38100" dist="38100" dir="2700000" algn="tl">
                    <a:srgbClr val="000000"/>
                  </a:outerShdw>
                </a:effectLst>
                <a:latin typeface="Flexo" pitchFamily="50" charset="0"/>
              </a:rPr>
              <a:t>¡Necesitamos ‘hacer olas’!  </a:t>
            </a:r>
            <a:endParaRPr lang="es-MX" sz="2400" b="1" dirty="0">
              <a:effectLst>
                <a:outerShdw blurRad="38100" dist="38100" dir="2700000" algn="tl">
                  <a:srgbClr val="000000"/>
                </a:outerShdw>
              </a:effectLst>
              <a:latin typeface="Flexo" pitchFamily="50" charset="0"/>
            </a:endParaRPr>
          </a:p>
        </p:txBody>
      </p:sp>
      <p:pic>
        <p:nvPicPr>
          <p:cNvPr id="15" name="Picture 4" descr="waterwavescollide2">
            <a:extLst>
              <a:ext uri="{FF2B5EF4-FFF2-40B4-BE49-F238E27FC236}">
                <a16:creationId xmlns:a16="http://schemas.microsoft.com/office/drawing/2014/main" id="{1582750F-8A9E-418A-B348-8221B5D27A6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79613" y="2349500"/>
            <a:ext cx="5695950" cy="3086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" name="Rectangle 9">
            <a:extLst>
              <a:ext uri="{FF2B5EF4-FFF2-40B4-BE49-F238E27FC236}">
                <a16:creationId xmlns:a16="http://schemas.microsoft.com/office/drawing/2014/main" id="{40AB22D7-F672-42C6-A01F-F388A8F532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0113" y="5373688"/>
            <a:ext cx="7343775" cy="5048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342900" indent="-342900" eaLnBrk="1" hangingPunct="1">
              <a:lnSpc>
                <a:spcPct val="90000"/>
              </a:lnSpc>
              <a:spcBef>
                <a:spcPct val="20000"/>
              </a:spcBef>
              <a:buClr>
                <a:schemeClr val="hlink"/>
              </a:buClr>
              <a:buSzPct val="65000"/>
              <a:buFont typeface="Wingdings" pitchFamily="2" charset="2"/>
              <a:buNone/>
              <a:defRPr/>
            </a:pPr>
            <a:r>
              <a:rPr lang="es-MX" sz="2400" dirty="0">
                <a:effectLst>
                  <a:outerShdw blurRad="38100" dist="38100" dir="2700000" algn="tl">
                    <a:srgbClr val="000000"/>
                  </a:outerShdw>
                </a:effectLst>
                <a:latin typeface="Flexo" pitchFamily="50" charset="0"/>
              </a:rPr>
              <a:t>La ondita más chiquita posible en este mar es una </a:t>
            </a:r>
            <a:r>
              <a:rPr lang="es-MX" sz="2400" b="1" dirty="0">
                <a:effectLst>
                  <a:outerShdw blurRad="38100" dist="38100" dir="2700000" algn="tl">
                    <a:srgbClr val="000000"/>
                  </a:outerShdw>
                </a:effectLst>
                <a:latin typeface="Flexo" pitchFamily="50" charset="0"/>
              </a:rPr>
              <a:t>partícula</a:t>
            </a:r>
            <a:r>
              <a:rPr lang="es-MX" sz="2400" dirty="0">
                <a:effectLst>
                  <a:outerShdw blurRad="38100" dist="38100" dir="2700000" algn="tl">
                    <a:srgbClr val="000000"/>
                  </a:outerShdw>
                </a:effectLst>
                <a:latin typeface="Flexo" pitchFamily="50" charset="0"/>
              </a:rPr>
              <a:t> que llamamos el </a:t>
            </a:r>
            <a:r>
              <a:rPr lang="es-MX" sz="2400" b="1" dirty="0">
                <a:solidFill>
                  <a:srgbClr val="FFC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Flexo" pitchFamily="50" charset="0"/>
              </a:rPr>
              <a:t>bosón de Higgs 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0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880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07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53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8066" grpId="0"/>
      <p:bldP spid="88073" grpId="0" build="p"/>
      <p:bldP spid="7" grpId="0" build="p"/>
    </p:bldLst>
  </p:timing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922" name="Rectangle 13">
            <a:extLst>
              <a:ext uri="{FF2B5EF4-FFF2-40B4-BE49-F238E27FC236}">
                <a16:creationId xmlns:a16="http://schemas.microsoft.com/office/drawing/2014/main" id="{E7F8EEFD-2C06-45FD-9DF1-259E249340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-36513" y="-26988"/>
            <a:ext cx="9180513" cy="6884988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50800" algn="ctr">
                <a:solidFill>
                  <a:srgbClr val="000000"/>
                </a:solidFill>
                <a:round/>
                <a:headEnd/>
                <a:tailEnd type="none" w="lg" len="lg"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n-US" altLang="en-US" sz="1800">
              <a:latin typeface="Tahoma" panose="020B0604030504040204" pitchFamily="34" charset="0"/>
            </a:endParaRPr>
          </a:p>
        </p:txBody>
      </p:sp>
      <p:sp>
        <p:nvSpPr>
          <p:cNvPr id="81923" name="Rectangle 13">
            <a:extLst>
              <a:ext uri="{FF2B5EF4-FFF2-40B4-BE49-F238E27FC236}">
                <a16:creationId xmlns:a16="http://schemas.microsoft.com/office/drawing/2014/main" id="{3476006A-F2A7-45D8-AE5A-BA404CB2FF13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rgbClr val="00FF00">
              <a:alpha val="49803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n-US" sz="1800">
              <a:latin typeface="Tahoma" panose="020B0604030504040204" pitchFamily="34" charset="0"/>
            </a:endParaRPr>
          </a:p>
        </p:txBody>
      </p:sp>
      <p:sp>
        <p:nvSpPr>
          <p:cNvPr id="81924" name="Rectangle 2">
            <a:extLst>
              <a:ext uri="{FF2B5EF4-FFF2-40B4-BE49-F238E27FC236}">
                <a16:creationId xmlns:a16="http://schemas.microsoft.com/office/drawing/2014/main" id="{7C9692C8-DAF0-435B-B09F-DA3EB2A57418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s-MX" altLang="en-US" sz="4000">
                <a:latin typeface="Flexo" pitchFamily="50" charset="0"/>
              </a:rPr>
              <a:t>¿Cómo comprobar la existencia del Mar de Higgs?</a:t>
            </a:r>
          </a:p>
        </p:txBody>
      </p:sp>
      <p:sp>
        <p:nvSpPr>
          <p:cNvPr id="88073" name="Rectangle 9">
            <a:extLst>
              <a:ext uri="{FF2B5EF4-FFF2-40B4-BE49-F238E27FC236}">
                <a16:creationId xmlns:a16="http://schemas.microsoft.com/office/drawing/2014/main" id="{1E75DF3A-7059-4AE7-9E14-8461622F49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8675" y="1916113"/>
            <a:ext cx="7343775" cy="5048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342900" indent="-342900" eaLnBrk="1" hangingPunct="1">
              <a:lnSpc>
                <a:spcPct val="90000"/>
              </a:lnSpc>
              <a:spcBef>
                <a:spcPct val="20000"/>
              </a:spcBef>
              <a:buClr>
                <a:schemeClr val="hlink"/>
              </a:buClr>
              <a:buSzPct val="65000"/>
              <a:buFont typeface="Wingdings" pitchFamily="2" charset="2"/>
              <a:buNone/>
              <a:defRPr/>
            </a:pPr>
            <a:r>
              <a:rPr lang="es-MX" sz="2400" dirty="0">
                <a:effectLst>
                  <a:outerShdw blurRad="38100" dist="38100" dir="2700000" algn="tl">
                    <a:srgbClr val="000000"/>
                  </a:outerShdw>
                </a:effectLst>
                <a:latin typeface="Flexo" pitchFamily="50" charset="0"/>
              </a:rPr>
              <a:t>¡Necesitamos ‘hacer olas’!  </a:t>
            </a:r>
            <a:endParaRPr lang="es-MX" sz="2400" b="1" dirty="0">
              <a:effectLst>
                <a:outerShdw blurRad="38100" dist="38100" dir="2700000" algn="tl">
                  <a:srgbClr val="000000"/>
                </a:outerShdw>
              </a:effectLst>
              <a:latin typeface="Flexo" pitchFamily="50" charset="0"/>
            </a:endParaRPr>
          </a:p>
        </p:txBody>
      </p:sp>
      <p:sp>
        <p:nvSpPr>
          <p:cNvPr id="11" name="Rectangle 8">
            <a:extLst>
              <a:ext uri="{FF2B5EF4-FFF2-40B4-BE49-F238E27FC236}">
                <a16:creationId xmlns:a16="http://schemas.microsoft.com/office/drawing/2014/main" id="{C5A4B28D-9B59-4611-978F-211902F0C2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66838" y="5708650"/>
            <a:ext cx="2989262" cy="5048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342900" indent="-342900" eaLnBrk="1" hangingPunct="1">
              <a:lnSpc>
                <a:spcPct val="90000"/>
              </a:lnSpc>
              <a:spcBef>
                <a:spcPct val="20000"/>
              </a:spcBef>
              <a:buClr>
                <a:schemeClr val="hlink"/>
              </a:buClr>
              <a:buSzPct val="65000"/>
              <a:buFont typeface="Wingdings" pitchFamily="2" charset="2"/>
              <a:buNone/>
              <a:defRPr/>
            </a:pPr>
            <a:r>
              <a:rPr lang="es-MX" sz="2400" dirty="0">
                <a:effectLst>
                  <a:outerShdw blurRad="38100" dist="38100" dir="2700000" algn="tl">
                    <a:srgbClr val="000000"/>
                  </a:outerShdw>
                </a:effectLst>
                <a:latin typeface="Flexo" pitchFamily="50" charset="0"/>
              </a:rPr>
              <a:t>Bosón de Higgs</a:t>
            </a:r>
            <a:endParaRPr lang="es-MX" sz="2400" b="1" dirty="0">
              <a:effectLst>
                <a:outerShdw blurRad="38100" dist="38100" dir="2700000" algn="tl">
                  <a:srgbClr val="000000"/>
                </a:outerShdw>
              </a:effectLst>
              <a:latin typeface="Flexo" pitchFamily="50" charset="0"/>
            </a:endParaRPr>
          </a:p>
        </p:txBody>
      </p:sp>
      <p:pic>
        <p:nvPicPr>
          <p:cNvPr id="12" name="Picture 8" descr="particleoranged">
            <a:extLst>
              <a:ext uri="{FF2B5EF4-FFF2-40B4-BE49-F238E27FC236}">
                <a16:creationId xmlns:a16="http://schemas.microsoft.com/office/drawing/2014/main" id="{1555AE35-D6DE-44EB-9A70-59B742F1FBF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clrChange>
              <a:clrFrom>
                <a:srgbClr val="000000"/>
              </a:clrFrom>
              <a:clrTo>
                <a:srgbClr val="000000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1800" y="3530600"/>
            <a:ext cx="900113" cy="822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1" name="Rectangle 9">
            <a:extLst>
              <a:ext uri="{FF2B5EF4-FFF2-40B4-BE49-F238E27FC236}">
                <a16:creationId xmlns:a16="http://schemas.microsoft.com/office/drawing/2014/main" id="{29D63638-DA9C-41BC-BCAE-0FBF258B204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2420938"/>
            <a:ext cx="7343775" cy="5048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342900" indent="-342900" eaLnBrk="1" hangingPunct="1">
              <a:lnSpc>
                <a:spcPct val="90000"/>
              </a:lnSpc>
              <a:spcBef>
                <a:spcPct val="20000"/>
              </a:spcBef>
              <a:buClr>
                <a:schemeClr val="hlink"/>
              </a:buClr>
              <a:buSzPct val="65000"/>
              <a:buFont typeface="Wingdings" pitchFamily="2" charset="2"/>
              <a:buNone/>
              <a:defRPr/>
            </a:pPr>
            <a:r>
              <a:rPr lang="es-MX" sz="2400" dirty="0">
                <a:effectLst>
                  <a:outerShdw blurRad="38100" dist="38100" dir="2700000" algn="tl">
                    <a:srgbClr val="000000"/>
                  </a:outerShdw>
                </a:effectLst>
                <a:latin typeface="Flexo" pitchFamily="50" charset="0"/>
              </a:rPr>
              <a:t>Es decir, necesitamos golpear violentamente al ‘vacío’ para crear un </a:t>
            </a:r>
            <a:r>
              <a:rPr lang="es-MX" sz="2400" b="1" dirty="0">
                <a:solidFill>
                  <a:srgbClr val="FFC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Flexo" pitchFamily="50" charset="0"/>
              </a:rPr>
              <a:t>bosón de Higgs</a:t>
            </a:r>
          </a:p>
        </p:txBody>
      </p:sp>
      <p:pic>
        <p:nvPicPr>
          <p:cNvPr id="22" name="Picture 8" descr="particleoranged">
            <a:extLst>
              <a:ext uri="{FF2B5EF4-FFF2-40B4-BE49-F238E27FC236}">
                <a16:creationId xmlns:a16="http://schemas.microsoft.com/office/drawing/2014/main" id="{B6EBC38B-88AF-4E7E-B30E-4A734C49FD2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clrChange>
              <a:clrFrom>
                <a:srgbClr val="000000"/>
              </a:clrFrom>
              <a:clrTo>
                <a:srgbClr val="000000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20000" y="3563938"/>
            <a:ext cx="900113" cy="822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3" name="Line 9">
            <a:extLst>
              <a:ext uri="{FF2B5EF4-FFF2-40B4-BE49-F238E27FC236}">
                <a16:creationId xmlns:a16="http://schemas.microsoft.com/office/drawing/2014/main" id="{005ECE4D-89E0-44AB-BDAA-33BE5A54703A}"/>
              </a:ext>
            </a:extLst>
          </p:cNvPr>
          <p:cNvSpPr>
            <a:spLocks noChangeShapeType="1"/>
          </p:cNvSpPr>
          <p:nvPr/>
        </p:nvSpPr>
        <p:spPr bwMode="auto">
          <a:xfrm rot="12000000" flipH="1">
            <a:off x="1373188" y="3617913"/>
            <a:ext cx="1709737" cy="646112"/>
          </a:xfrm>
          <a:prstGeom prst="line">
            <a:avLst/>
          </a:prstGeom>
          <a:noFill/>
          <a:ln w="57150">
            <a:solidFill>
              <a:schemeClr val="bg2"/>
            </a:solidFill>
            <a:round/>
            <a:headEnd/>
            <a:tailEnd type="arrow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s-MX"/>
          </a:p>
        </p:txBody>
      </p:sp>
      <p:sp>
        <p:nvSpPr>
          <p:cNvPr id="25" name="17 Explosión 1">
            <a:extLst>
              <a:ext uri="{FF2B5EF4-FFF2-40B4-BE49-F238E27FC236}">
                <a16:creationId xmlns:a16="http://schemas.microsoft.com/office/drawing/2014/main" id="{4B1771B7-D506-4A2B-A0E8-76BBD2B6E648}"/>
              </a:ext>
            </a:extLst>
          </p:cNvPr>
          <p:cNvSpPr/>
          <p:nvPr/>
        </p:nvSpPr>
        <p:spPr bwMode="auto">
          <a:xfrm>
            <a:off x="3286116" y="3227796"/>
            <a:ext cx="2428892" cy="1857388"/>
          </a:xfrm>
          <a:prstGeom prst="irregularSeal1">
            <a:avLst/>
          </a:prstGeom>
          <a:solidFill>
            <a:srgbClr val="FF0000"/>
          </a:solidFill>
          <a:ln w="50800" cap="flat" cmpd="sng" algn="ctr">
            <a:noFill/>
            <a:prstDash val="solid"/>
            <a:round/>
            <a:headEnd type="none" w="med" len="med"/>
            <a:tailEnd type="none" w="lg" len="lg"/>
          </a:ln>
          <a:effectLst>
            <a:innerShdw blurRad="114300">
              <a:prstClr val="black"/>
            </a:innerShdw>
          </a:effectLst>
        </p:spPr>
        <p:txBody>
          <a:bodyPr/>
          <a:lstStyle/>
          <a:p>
            <a:pPr eaLnBrk="1" hangingPunct="1">
              <a:defRPr/>
            </a:pPr>
            <a:endParaRPr lang="es-ES">
              <a:latin typeface="Flexo" pitchFamily="50" charset="0"/>
            </a:endParaRPr>
          </a:p>
        </p:txBody>
      </p:sp>
      <p:pic>
        <p:nvPicPr>
          <p:cNvPr id="26" name="Picture 10" descr="particlegreenb">
            <a:extLst>
              <a:ext uri="{FF2B5EF4-FFF2-40B4-BE49-F238E27FC236}">
                <a16:creationId xmlns:a16="http://schemas.microsoft.com/office/drawing/2014/main" id="{4D746DDB-9ECB-48E8-A9A9-93B0E766C0E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clrChange>
              <a:clrFrom>
                <a:srgbClr val="000000"/>
              </a:clrFrom>
              <a:clrTo>
                <a:srgbClr val="000000">
                  <a:alpha val="0"/>
                </a:srgbClr>
              </a:clrTo>
            </a:clrChange>
            <a:lum bright="-18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86250" y="5776913"/>
            <a:ext cx="503238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7" name="Line 9">
            <a:extLst>
              <a:ext uri="{FF2B5EF4-FFF2-40B4-BE49-F238E27FC236}">
                <a16:creationId xmlns:a16="http://schemas.microsoft.com/office/drawing/2014/main" id="{A5F0C0FB-50E8-4DB8-BC40-02114ADD29A7}"/>
              </a:ext>
            </a:extLst>
          </p:cNvPr>
          <p:cNvSpPr>
            <a:spLocks noChangeShapeType="1"/>
          </p:cNvSpPr>
          <p:nvPr/>
        </p:nvSpPr>
        <p:spPr bwMode="auto">
          <a:xfrm rot="-9600000" flipH="1" flipV="1">
            <a:off x="4367213" y="4756150"/>
            <a:ext cx="342900" cy="939800"/>
          </a:xfrm>
          <a:prstGeom prst="line">
            <a:avLst/>
          </a:prstGeom>
          <a:noFill/>
          <a:ln w="57150">
            <a:solidFill>
              <a:srgbClr val="66FF66"/>
            </a:solidFill>
            <a:round/>
            <a:headEnd/>
            <a:tailEnd type="arrow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s-MX"/>
          </a:p>
        </p:txBody>
      </p:sp>
      <p:sp>
        <p:nvSpPr>
          <p:cNvPr id="28" name="Line 9">
            <a:extLst>
              <a:ext uri="{FF2B5EF4-FFF2-40B4-BE49-F238E27FC236}">
                <a16:creationId xmlns:a16="http://schemas.microsoft.com/office/drawing/2014/main" id="{8EB1488B-BDEB-4E8E-9867-494C4433DC64}"/>
              </a:ext>
            </a:extLst>
          </p:cNvPr>
          <p:cNvSpPr>
            <a:spLocks noChangeShapeType="1"/>
          </p:cNvSpPr>
          <p:nvPr/>
        </p:nvSpPr>
        <p:spPr bwMode="auto">
          <a:xfrm rot="12000000" flipH="1">
            <a:off x="5854700" y="3630613"/>
            <a:ext cx="1709738" cy="646112"/>
          </a:xfrm>
          <a:prstGeom prst="line">
            <a:avLst/>
          </a:prstGeom>
          <a:noFill/>
          <a:ln w="57150">
            <a:solidFill>
              <a:schemeClr val="bg2"/>
            </a:solidFill>
            <a:round/>
            <a:headEnd type="arrow" w="med" len="med"/>
            <a:tailEnd type="none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s-MX"/>
          </a:p>
        </p:txBody>
      </p:sp>
      <p:sp>
        <p:nvSpPr>
          <p:cNvPr id="15" name="Rectangle 8">
            <a:extLst>
              <a:ext uri="{FF2B5EF4-FFF2-40B4-BE49-F238E27FC236}">
                <a16:creationId xmlns:a16="http://schemas.microsoft.com/office/drawing/2014/main" id="{41B1B925-938F-4844-9F2B-6B3E15ABC8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03800" y="4652963"/>
            <a:ext cx="3856038" cy="5048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342900" indent="-342900" eaLnBrk="1" hangingPunct="1">
              <a:lnSpc>
                <a:spcPct val="90000"/>
              </a:lnSpc>
              <a:spcBef>
                <a:spcPct val="20000"/>
              </a:spcBef>
              <a:buClr>
                <a:schemeClr val="hlink"/>
              </a:buClr>
              <a:buSzPct val="65000"/>
              <a:buFont typeface="Wingdings" pitchFamily="2" charset="2"/>
              <a:buNone/>
              <a:defRPr/>
            </a:pPr>
            <a:r>
              <a:rPr lang="es-MX" sz="2400" dirty="0">
                <a:effectLst>
                  <a:outerShdw blurRad="38100" dist="38100" dir="2700000" algn="tl">
                    <a:srgbClr val="000000"/>
                  </a:outerShdw>
                </a:effectLst>
                <a:latin typeface="Flexo" pitchFamily="50" charset="0"/>
              </a:rPr>
              <a:t>Llevábamos 40 años intentando lograr esto</a:t>
            </a:r>
            <a:endParaRPr lang="es-MX" sz="2400" b="1" dirty="0">
              <a:effectLst>
                <a:outerShdw blurRad="38100" dist="38100" dir="2700000" algn="tl">
                  <a:srgbClr val="000000"/>
                </a:outerShdw>
              </a:effectLst>
              <a:latin typeface="Flexo" pitchFamily="50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 nodeType="clickPar">
                      <p:stCondLst>
                        <p:cond delay="indefinite"/>
                      </p:stCondLst>
                      <p:childTnLst>
                        <p:par>
                          <p:cTn id="2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2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 nodeType="clickPar">
                      <p:stCondLst>
                        <p:cond delay="indefinite"/>
                      </p:stCondLst>
                      <p:childTnLst>
                        <p:par>
                          <p:cTn id="3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 nodeType="clickPar">
                      <p:stCondLst>
                        <p:cond delay="indefinite"/>
                      </p:stCondLst>
                      <p:childTnLst>
                        <p:par>
                          <p:cTn id="4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/>
      <p:bldP spid="21" grpId="0" build="p"/>
      <p:bldP spid="15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18" name="Rectangle 2">
            <a:extLst>
              <a:ext uri="{FF2B5EF4-FFF2-40B4-BE49-F238E27FC236}">
                <a16:creationId xmlns:a16="http://schemas.microsoft.com/office/drawing/2014/main" id="{62E55DF9-A87C-4860-B76C-99DECDEF110D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457200" y="381000"/>
            <a:ext cx="8291513" cy="1371600"/>
          </a:xfrm>
        </p:spPr>
        <p:txBody>
          <a:bodyPr/>
          <a:lstStyle/>
          <a:p>
            <a:pPr eaLnBrk="1" hangingPunct="1"/>
            <a:r>
              <a:rPr lang="es-ES_tradnl" altLang="en-US" sz="3600">
                <a:latin typeface="Flexo" pitchFamily="50" charset="0"/>
              </a:rPr>
              <a:t>¿De qué está hecho nuestro universo?</a:t>
            </a:r>
            <a:endParaRPr lang="es-ES" altLang="en-US" sz="3600">
              <a:latin typeface="Flexo" pitchFamily="50" charset="0"/>
            </a:endParaRPr>
          </a:p>
        </p:txBody>
      </p:sp>
      <p:pic>
        <p:nvPicPr>
          <p:cNvPr id="130076" name="Picture 28" descr="particleyellow">
            <a:extLst>
              <a:ext uri="{FF2B5EF4-FFF2-40B4-BE49-F238E27FC236}">
                <a16:creationId xmlns:a16="http://schemas.microsoft.com/office/drawing/2014/main" id="{07D666B9-5D7A-4761-9355-65449E86A61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clrChange>
              <a:clrFrom>
                <a:srgbClr val="000000"/>
              </a:clrFrom>
              <a:clrTo>
                <a:srgbClr val="000000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63713" y="1700213"/>
            <a:ext cx="503237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0077" name="Text Box 29">
            <a:extLst>
              <a:ext uri="{FF2B5EF4-FFF2-40B4-BE49-F238E27FC236}">
                <a16:creationId xmlns:a16="http://schemas.microsoft.com/office/drawing/2014/main" id="{9859A9DB-28FD-4141-916F-FD78B4D5663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11413" y="1625600"/>
            <a:ext cx="3384550" cy="5794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eaLnBrk="1" hangingPunct="1">
              <a:spcBef>
                <a:spcPct val="20000"/>
              </a:spcBef>
              <a:buClr>
                <a:schemeClr val="hlink"/>
              </a:buClr>
              <a:buSzPct val="65000"/>
              <a:buFont typeface="Wingdings" pitchFamily="2" charset="2"/>
              <a:buNone/>
              <a:defRPr/>
            </a:pPr>
            <a:r>
              <a:rPr lang="es-ES_tradnl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Flexo" pitchFamily="50" charset="0"/>
              </a:rPr>
              <a:t>Electrones</a:t>
            </a:r>
            <a:endParaRPr lang="es-ES" sz="3200" dirty="0">
              <a:effectLst>
                <a:outerShdw blurRad="38100" dist="38100" dir="2700000" algn="tl">
                  <a:srgbClr val="000000"/>
                </a:outerShdw>
              </a:effectLst>
              <a:latin typeface="Flexo" pitchFamily="50" charset="0"/>
            </a:endParaRPr>
          </a:p>
        </p:txBody>
      </p:sp>
      <p:pic>
        <p:nvPicPr>
          <p:cNvPr id="130078" name="Picture 30" descr="particlegreenb">
            <a:extLst>
              <a:ext uri="{FF2B5EF4-FFF2-40B4-BE49-F238E27FC236}">
                <a16:creationId xmlns:a16="http://schemas.microsoft.com/office/drawing/2014/main" id="{7AD485B0-EBE8-4432-98C7-E03055DC520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clrChange>
              <a:clrFrom>
                <a:srgbClr val="000000"/>
              </a:clrFrom>
              <a:clrTo>
                <a:srgbClr val="000000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65300" y="2420938"/>
            <a:ext cx="503238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0079" name="Text Box 31">
            <a:extLst>
              <a:ext uri="{FF2B5EF4-FFF2-40B4-BE49-F238E27FC236}">
                <a16:creationId xmlns:a16="http://schemas.microsoft.com/office/drawing/2014/main" id="{92DC4059-6576-45E9-B4EB-E8E037B0105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11413" y="2349500"/>
            <a:ext cx="4752975" cy="5794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eaLnBrk="1" hangingPunct="1">
              <a:spcBef>
                <a:spcPct val="20000"/>
              </a:spcBef>
              <a:buClr>
                <a:schemeClr val="hlink"/>
              </a:buClr>
              <a:buSzPct val="65000"/>
              <a:buFont typeface="Wingdings" pitchFamily="2" charset="2"/>
              <a:buNone/>
              <a:defRPr/>
            </a:pPr>
            <a:r>
              <a:rPr lang="es-ES_tradnl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Flexo" pitchFamily="50" charset="0"/>
              </a:rPr>
              <a:t>Arribas</a:t>
            </a:r>
            <a:endParaRPr lang="es-ES" sz="3200" dirty="0">
              <a:effectLst>
                <a:outerShdw blurRad="38100" dist="38100" dir="2700000" algn="tl">
                  <a:srgbClr val="000000"/>
                </a:outerShdw>
              </a:effectLst>
              <a:latin typeface="Flexo" pitchFamily="50" charset="0"/>
            </a:endParaRPr>
          </a:p>
        </p:txBody>
      </p:sp>
      <p:pic>
        <p:nvPicPr>
          <p:cNvPr id="130080" name="Picture 32" descr="particleredb">
            <a:extLst>
              <a:ext uri="{FF2B5EF4-FFF2-40B4-BE49-F238E27FC236}">
                <a16:creationId xmlns:a16="http://schemas.microsoft.com/office/drawing/2014/main" id="{F43793B0-EB50-4E73-B93F-D845A0FA8FD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clrChange>
              <a:clrFrom>
                <a:srgbClr val="000000"/>
              </a:clrFrom>
              <a:clrTo>
                <a:srgbClr val="000000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63713" y="3284538"/>
            <a:ext cx="503237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0081" name="Text Box 33">
            <a:extLst>
              <a:ext uri="{FF2B5EF4-FFF2-40B4-BE49-F238E27FC236}">
                <a16:creationId xmlns:a16="http://schemas.microsoft.com/office/drawing/2014/main" id="{26A687EE-ABA6-42CA-B5D7-94937E59FE9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11413" y="3141663"/>
            <a:ext cx="4465637" cy="5794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eaLnBrk="1" hangingPunct="1">
              <a:spcBef>
                <a:spcPct val="20000"/>
              </a:spcBef>
              <a:buClr>
                <a:schemeClr val="hlink"/>
              </a:buClr>
              <a:buSzPct val="65000"/>
              <a:buFont typeface="Wingdings" pitchFamily="2" charset="2"/>
              <a:buNone/>
              <a:defRPr/>
            </a:pPr>
            <a:r>
              <a:rPr lang="es-ES_tradnl" sz="3200" dirty="0" err="1">
                <a:effectLst>
                  <a:outerShdw blurRad="38100" dist="38100" dir="2700000" algn="tl">
                    <a:srgbClr val="000000"/>
                  </a:outerShdw>
                </a:effectLst>
                <a:latin typeface="Flexo" pitchFamily="50" charset="0"/>
              </a:rPr>
              <a:t>Abajos</a:t>
            </a:r>
            <a:endParaRPr lang="es-ES" sz="3200" dirty="0">
              <a:effectLst>
                <a:outerShdw blurRad="38100" dist="38100" dir="2700000" algn="tl">
                  <a:srgbClr val="000000"/>
                </a:outerShdw>
              </a:effectLst>
              <a:latin typeface="Flexo" pitchFamily="50" charset="0"/>
            </a:endParaRPr>
          </a:p>
        </p:txBody>
      </p:sp>
      <p:sp>
        <p:nvSpPr>
          <p:cNvPr id="130083" name="Text Box 35">
            <a:extLst>
              <a:ext uri="{FF2B5EF4-FFF2-40B4-BE49-F238E27FC236}">
                <a16:creationId xmlns:a16="http://schemas.microsoft.com/office/drawing/2014/main" id="{8B93C551-D99C-45DC-A4CA-71F81093EFB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92275" y="3933825"/>
            <a:ext cx="5688013" cy="5794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eaLnBrk="1" hangingPunct="1">
              <a:spcBef>
                <a:spcPct val="20000"/>
              </a:spcBef>
              <a:buClr>
                <a:schemeClr val="hlink"/>
              </a:buClr>
              <a:buSzPct val="65000"/>
              <a:buFont typeface="Wingdings" pitchFamily="2" charset="2"/>
              <a:buNone/>
              <a:defRPr/>
            </a:pPr>
            <a:r>
              <a:rPr lang="es-ES_tradnl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Flexo" pitchFamily="50" charset="0"/>
              </a:rPr>
              <a:t>son partículas </a:t>
            </a:r>
            <a:r>
              <a:rPr lang="es-ES_tradnl" sz="3200" b="1" dirty="0">
                <a:effectLst>
                  <a:outerShdw blurRad="38100" dist="38100" dir="2700000" algn="tl">
                    <a:srgbClr val="000000"/>
                  </a:outerShdw>
                </a:effectLst>
                <a:latin typeface="Flexo" pitchFamily="50" charset="0"/>
              </a:rPr>
              <a:t>elementales</a:t>
            </a:r>
            <a:endParaRPr lang="es-ES" b="1" dirty="0">
              <a:latin typeface="Flexo" pitchFamily="50" charset="0"/>
            </a:endParaRPr>
          </a:p>
        </p:txBody>
      </p:sp>
      <p:sp>
        <p:nvSpPr>
          <p:cNvPr id="12" name="Text Box 39">
            <a:extLst>
              <a:ext uri="{FF2B5EF4-FFF2-40B4-BE49-F238E27FC236}">
                <a16:creationId xmlns:a16="http://schemas.microsoft.com/office/drawing/2014/main" id="{92912306-1523-44DA-B39E-701200F0D57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30275" y="4724400"/>
            <a:ext cx="7458075" cy="10779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eaLnBrk="1" hangingPunct="1">
              <a:spcBef>
                <a:spcPct val="20000"/>
              </a:spcBef>
              <a:buClr>
                <a:schemeClr val="hlink"/>
              </a:buClr>
              <a:buSzPct val="65000"/>
              <a:buFont typeface="Wingdings" pitchFamily="2" charset="2"/>
              <a:buNone/>
              <a:defRPr/>
            </a:pPr>
            <a:r>
              <a:rPr lang="es-ES_tradnl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Flexo" pitchFamily="50" charset="0"/>
              </a:rPr>
              <a:t>¡¡Todos los objetos que vemos están hechos de solo 3 “ladrillos” básicos!!</a:t>
            </a:r>
            <a:endParaRPr lang="es-ES" sz="3200" b="1" dirty="0">
              <a:effectLst>
                <a:outerShdw blurRad="38100" dist="38100" dir="2700000" algn="tl">
                  <a:srgbClr val="000000"/>
                </a:outerShdw>
              </a:effectLst>
              <a:latin typeface="Flexo" pitchFamily="50" charset="0"/>
            </a:endParaRPr>
          </a:p>
        </p:txBody>
      </p:sp>
    </p:spTree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0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1300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1300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0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13007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13007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4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0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1300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" dur="1000" fill="hold"/>
                                        <p:tgtEl>
                                          <p:spTgt spid="1300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0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1000" fill="hold"/>
                                        <p:tgtEl>
                                          <p:spTgt spid="13007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1000" fill="hold"/>
                                        <p:tgtEl>
                                          <p:spTgt spid="1300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23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0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0" fill="hold"/>
                                        <p:tgtEl>
                                          <p:spTgt spid="13008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0" fill="hold"/>
                                        <p:tgtEl>
                                          <p:spTgt spid="1300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0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0" fill="hold"/>
                                        <p:tgtEl>
                                          <p:spTgt spid="13008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0" fill="hold"/>
                                        <p:tgtEl>
                                          <p:spTgt spid="1300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 nodeType="afterGroup">
                            <p:stCondLst>
                              <p:cond delay="3000"/>
                            </p:stCondLst>
                            <p:childTnLst>
                              <p:par>
                                <p:cTn id="32" presetID="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0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1000" fill="hold"/>
                                        <p:tgtEl>
                                          <p:spTgt spid="13008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1000" fill="hold"/>
                                        <p:tgtEl>
                                          <p:spTgt spid="1300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 nodeType="clickPar">
                      <p:stCondLst>
                        <p:cond delay="indefinite"/>
                      </p:stCondLst>
                      <p:childTnLst>
                        <p:par>
                          <p:cTn id="3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8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0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1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46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47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8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49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0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51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2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53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0077" grpId="0"/>
      <p:bldP spid="130079" grpId="0"/>
      <p:bldP spid="130081" grpId="0"/>
      <p:bldP spid="130083" grpId="0"/>
      <p:bldP spid="12" grpId="0"/>
    </p:bldLst>
  </p:timing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3 Imagen" descr="darkbookstacke.jpg">
            <a:extLst>
              <a:ext uri="{FF2B5EF4-FFF2-40B4-BE49-F238E27FC236}">
                <a16:creationId xmlns:a16="http://schemas.microsoft.com/office/drawing/2014/main" id="{AD943D43-EFE9-455A-A854-52F858A8BDE9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79525" y="0"/>
            <a:ext cx="658495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2947" name="Rectangle 2">
            <a:extLst>
              <a:ext uri="{FF2B5EF4-FFF2-40B4-BE49-F238E27FC236}">
                <a16:creationId xmlns:a16="http://schemas.microsoft.com/office/drawing/2014/main" id="{7D9AFE1E-7A6F-4EF8-90A4-6C50EA85AA24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s-MX" altLang="en-US" sz="4000" dirty="0">
                <a:latin typeface="Flexo" pitchFamily="50" charset="0"/>
              </a:rPr>
              <a:t>Limitaciones del Modelo Estándar</a:t>
            </a:r>
            <a:endParaRPr lang="es-ES" altLang="en-US" sz="4000" dirty="0">
              <a:latin typeface="Flexo" pitchFamily="50" charset="0"/>
            </a:endParaRPr>
          </a:p>
        </p:txBody>
      </p:sp>
      <p:sp>
        <p:nvSpPr>
          <p:cNvPr id="314371" name="Rectangle 3">
            <a:extLst>
              <a:ext uri="{FF2B5EF4-FFF2-40B4-BE49-F238E27FC236}">
                <a16:creationId xmlns:a16="http://schemas.microsoft.com/office/drawing/2014/main" id="{F6E27293-3106-4CB1-BA29-3E15725152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87450" y="1700213"/>
            <a:ext cx="7272338" cy="26638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342900" indent="-342900">
              <a:lnSpc>
                <a:spcPct val="90000"/>
              </a:lnSpc>
              <a:spcBef>
                <a:spcPct val="20000"/>
              </a:spcBef>
              <a:buClr>
                <a:schemeClr val="bg2"/>
              </a:buClr>
              <a:buSzPct val="85000"/>
              <a:buFontTx/>
              <a:buChar char="•"/>
              <a:defRPr/>
            </a:pPr>
            <a:r>
              <a:rPr lang="es-ES_tradnl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Flexo" pitchFamily="50" charset="0"/>
              </a:rPr>
              <a:t>Materia ordinaria es... </a:t>
            </a:r>
          </a:p>
          <a:p>
            <a:pPr marL="342900" indent="-342900">
              <a:lnSpc>
                <a:spcPct val="90000"/>
              </a:lnSpc>
              <a:spcBef>
                <a:spcPct val="20000"/>
              </a:spcBef>
              <a:buClr>
                <a:schemeClr val="bg2"/>
              </a:buClr>
              <a:buSzPct val="85000"/>
              <a:defRPr/>
            </a:pPr>
            <a:r>
              <a:rPr lang="es-ES_tradnl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Flexo" pitchFamily="50" charset="0"/>
              </a:rPr>
              <a:t>   ¡sólo 5</a:t>
            </a:r>
            <a:r>
              <a:rPr 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Flexo" pitchFamily="50" charset="0"/>
              </a:rPr>
              <a:t>% del </a:t>
            </a:r>
            <a:r>
              <a:rPr lang="en-US" sz="3200" dirty="0" err="1">
                <a:effectLst>
                  <a:outerShdw blurRad="38100" dist="38100" dir="2700000" algn="tl">
                    <a:srgbClr val="000000"/>
                  </a:outerShdw>
                </a:effectLst>
                <a:latin typeface="Flexo" pitchFamily="50" charset="0"/>
              </a:rPr>
              <a:t>contenido</a:t>
            </a:r>
            <a:r>
              <a:rPr 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Flexo" pitchFamily="50" charset="0"/>
              </a:rPr>
              <a:t> del </a:t>
            </a:r>
            <a:r>
              <a:rPr lang="en-US" sz="3200" dirty="0" err="1">
                <a:effectLst>
                  <a:outerShdw blurRad="38100" dist="38100" dir="2700000" algn="tl">
                    <a:srgbClr val="000000"/>
                  </a:outerShdw>
                </a:effectLst>
                <a:latin typeface="Flexo" pitchFamily="50" charset="0"/>
              </a:rPr>
              <a:t>universo</a:t>
            </a:r>
            <a:r>
              <a:rPr 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Flexo" pitchFamily="50" charset="0"/>
              </a:rPr>
              <a:t>!</a:t>
            </a:r>
          </a:p>
          <a:p>
            <a:pPr marL="342900" indent="-342900">
              <a:lnSpc>
                <a:spcPct val="90000"/>
              </a:lnSpc>
              <a:spcBef>
                <a:spcPct val="20000"/>
              </a:spcBef>
              <a:buClr>
                <a:schemeClr val="bg2"/>
              </a:buClr>
              <a:buSzPct val="85000"/>
              <a:defRPr/>
            </a:pPr>
            <a:endParaRPr lang="es-ES_tradnl" sz="3200" dirty="0">
              <a:solidFill>
                <a:srgbClr val="000000"/>
              </a:solidFill>
              <a:effectLst>
                <a:outerShdw blurRad="38100" dist="38100" dir="2700000" algn="tl">
                  <a:srgbClr val="FFFFFF"/>
                </a:outerShdw>
              </a:effectLst>
              <a:latin typeface="Flexo" pitchFamily="50" charset="0"/>
            </a:endParaRPr>
          </a:p>
          <a:p>
            <a:pPr marL="342900" indent="-342900">
              <a:lnSpc>
                <a:spcPct val="90000"/>
              </a:lnSpc>
              <a:spcBef>
                <a:spcPct val="20000"/>
              </a:spcBef>
              <a:buClr>
                <a:schemeClr val="bg2"/>
              </a:buClr>
              <a:buSzPct val="85000"/>
              <a:defRPr/>
            </a:pPr>
            <a:endParaRPr lang="es-ES_tradnl" sz="3200" dirty="0">
              <a:effectLst>
                <a:outerShdw blurRad="38100" dist="38100" dir="2700000" algn="tl">
                  <a:srgbClr val="000000"/>
                </a:outerShdw>
              </a:effectLst>
              <a:latin typeface="Flexo" pitchFamily="50" charset="0"/>
            </a:endParaRPr>
          </a:p>
          <a:p>
            <a:pPr marL="342900" indent="-342900">
              <a:lnSpc>
                <a:spcPct val="90000"/>
              </a:lnSpc>
              <a:spcBef>
                <a:spcPct val="20000"/>
              </a:spcBef>
              <a:buClr>
                <a:schemeClr val="bg2"/>
              </a:buClr>
              <a:buSzPct val="85000"/>
              <a:defRPr/>
            </a:pPr>
            <a:endParaRPr lang="es-MX" sz="3200" dirty="0">
              <a:effectLst>
                <a:outerShdw blurRad="38100" dist="38100" dir="2700000" algn="tl">
                  <a:srgbClr val="000000"/>
                </a:outerShdw>
              </a:effectLst>
              <a:latin typeface="Flexo" pitchFamily="50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48" presetClass="entr" presetSubtype="0" ac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437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31437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80000">
                                          <p:val>
                                            <p:fltVal val="90"/>
                                          </p:val>
                                        </p:tav>
                                        <p:tav tm="8000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1437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1"/>
                                          </p:val>
                                        </p:tav>
                                        <p:tav tm="50000">
                                          <p:val>
                                            <p:fltVal val="0.9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1437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31437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2" presetID="5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437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770" decel="100000"/>
                                        <p:tgtEl>
                                          <p:spTgt spid="31437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5" dur="770" decel="100000"/>
                                        <p:tgtEl>
                                          <p:spTgt spid="31437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  <p:from x="10000" y="10000"/>
                                      <p:to x="200000" y="450000"/>
                                    </p:animScale>
                                    <p:animScale>
                                      <p:cBhvr>
                                        <p:cTn id="16" dur="1230" accel="100000" fill="hold">
                                          <p:stCondLst>
                                            <p:cond delay="770"/>
                                          </p:stCondLst>
                                        </p:cTn>
                                        <p:tgtEl>
                                          <p:spTgt spid="31437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  <p:from x="200000" y="450000"/>
                                      <p:to x="100000" y="100000"/>
                                    </p:animScale>
                                    <p:set>
                                      <p:cBhvr>
                                        <p:cTn id="17" dur="770" fill="hold"/>
                                        <p:tgtEl>
                                          <p:spTgt spid="31437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o>
                                        <p:strVal val="(0.5)"/>
                                      </p:to>
                                    </p:set>
                                    <p:anim from="(0.5)" to="(#ppt_x)" calcmode="lin" valueType="num">
                                      <p:cBhvr>
                                        <p:cTn id="18" dur="1230" accel="100000" fill="hold">
                                          <p:stCondLst>
                                            <p:cond delay="770"/>
                                          </p:stCondLst>
                                        </p:cTn>
                                        <p:tgtEl>
                                          <p:spTgt spid="31437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set>
                                      <p:cBhvr>
                                        <p:cTn id="19" dur="770" fill="hold"/>
                                        <p:tgtEl>
                                          <p:spTgt spid="31437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o>
                                        <p:strVal val="(#ppt_y+0.4)"/>
                                      </p:to>
                                    </p:set>
                                    <p:anim from="(#ppt_y+0.4)" to="(#ppt_y)" calcmode="lin" valueType="num">
                                      <p:cBhvr>
                                        <p:cTn id="20" dur="1230" accel="100000" fill="hold">
                                          <p:stCondLst>
                                            <p:cond delay="770"/>
                                          </p:stCondLst>
                                        </p:cTn>
                                        <p:tgtEl>
                                          <p:spTgt spid="31437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 nodeType="afterGroup">
                            <p:stCondLst>
                              <p:cond delay="3000"/>
                            </p:stCondLst>
                            <p:childTnLst>
                              <p:par>
                                <p:cTn id="2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2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14371" grpId="0" build="p"/>
    </p:bldLst>
  </p:timing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970" name="Rectangle 2">
            <a:extLst>
              <a:ext uri="{FF2B5EF4-FFF2-40B4-BE49-F238E27FC236}">
                <a16:creationId xmlns:a16="http://schemas.microsoft.com/office/drawing/2014/main" id="{41D1A2B3-3722-48A2-9E16-16792873045B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s-MX" altLang="en-US" sz="4000">
                <a:latin typeface="Flexo" pitchFamily="50" charset="0"/>
              </a:rPr>
              <a:t>Limitaciones del Modelo Estándar</a:t>
            </a:r>
            <a:endParaRPr lang="es-ES" altLang="en-US" sz="4000">
              <a:latin typeface="Flexo" pitchFamily="50" charset="0"/>
            </a:endParaRPr>
          </a:p>
        </p:txBody>
      </p:sp>
      <p:sp>
        <p:nvSpPr>
          <p:cNvPr id="314371" name="Rectangle 3">
            <a:extLst>
              <a:ext uri="{FF2B5EF4-FFF2-40B4-BE49-F238E27FC236}">
                <a16:creationId xmlns:a16="http://schemas.microsoft.com/office/drawing/2014/main" id="{FD8A8E56-0FFD-4808-B293-C0A500586A9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87450" y="1700213"/>
            <a:ext cx="7272338" cy="15843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342900" indent="-342900">
              <a:lnSpc>
                <a:spcPct val="90000"/>
              </a:lnSpc>
              <a:spcBef>
                <a:spcPct val="20000"/>
              </a:spcBef>
              <a:buClr>
                <a:schemeClr val="bg2"/>
              </a:buClr>
              <a:buSzPct val="85000"/>
              <a:buFontTx/>
              <a:buChar char="•"/>
              <a:defRPr/>
            </a:pPr>
            <a:r>
              <a:rPr lang="es-ES_tradnl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Flexo" pitchFamily="50" charset="0"/>
              </a:rPr>
              <a:t>Materia ordinaria es... </a:t>
            </a:r>
          </a:p>
          <a:p>
            <a:pPr marL="342900" indent="-342900">
              <a:lnSpc>
                <a:spcPct val="90000"/>
              </a:lnSpc>
              <a:spcBef>
                <a:spcPct val="20000"/>
              </a:spcBef>
              <a:buClr>
                <a:schemeClr val="bg2"/>
              </a:buClr>
              <a:buSzPct val="85000"/>
              <a:defRPr/>
            </a:pPr>
            <a:r>
              <a:rPr lang="es-ES_tradnl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Flexo" pitchFamily="50" charset="0"/>
              </a:rPr>
              <a:t>   ¡sólo 5</a:t>
            </a:r>
            <a:r>
              <a:rPr 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Flexo" pitchFamily="50" charset="0"/>
              </a:rPr>
              <a:t>% del </a:t>
            </a:r>
            <a:r>
              <a:rPr lang="en-US" sz="3200" dirty="0" err="1">
                <a:effectLst>
                  <a:outerShdw blurRad="38100" dist="38100" dir="2700000" algn="tl">
                    <a:srgbClr val="000000"/>
                  </a:outerShdw>
                </a:effectLst>
                <a:latin typeface="Flexo" pitchFamily="50" charset="0"/>
              </a:rPr>
              <a:t>contenido</a:t>
            </a:r>
            <a:r>
              <a:rPr 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Flexo" pitchFamily="50" charset="0"/>
              </a:rPr>
              <a:t> del </a:t>
            </a:r>
            <a:r>
              <a:rPr lang="en-US" sz="3200" dirty="0" err="1">
                <a:effectLst>
                  <a:outerShdw blurRad="38100" dist="38100" dir="2700000" algn="tl">
                    <a:srgbClr val="000000"/>
                  </a:outerShdw>
                </a:effectLst>
                <a:latin typeface="Flexo" pitchFamily="50" charset="0"/>
              </a:rPr>
              <a:t>universo</a:t>
            </a:r>
            <a:r>
              <a:rPr 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Flexo" pitchFamily="50" charset="0"/>
              </a:rPr>
              <a:t>!</a:t>
            </a:r>
          </a:p>
          <a:p>
            <a:pPr marL="342900" indent="-342900">
              <a:lnSpc>
                <a:spcPct val="90000"/>
              </a:lnSpc>
              <a:spcBef>
                <a:spcPct val="20000"/>
              </a:spcBef>
              <a:buClr>
                <a:schemeClr val="bg2"/>
              </a:buClr>
              <a:buSzPct val="85000"/>
              <a:defRPr/>
            </a:pPr>
            <a:r>
              <a:rPr 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Flexo" pitchFamily="50" charset="0"/>
              </a:rPr>
              <a:t>   </a:t>
            </a:r>
            <a:r>
              <a:rPr lang="en-US" sz="3200" dirty="0" err="1">
                <a:effectLst>
                  <a:outerShdw blurRad="38100" dist="38100" dir="2700000" algn="tl">
                    <a:srgbClr val="000000"/>
                  </a:outerShdw>
                </a:effectLst>
                <a:latin typeface="Flexo" pitchFamily="50" charset="0"/>
              </a:rPr>
              <a:t>Otro</a:t>
            </a:r>
            <a:r>
              <a:rPr 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Flexo" pitchFamily="50" charset="0"/>
              </a:rPr>
              <a:t> 25%: </a:t>
            </a:r>
            <a:r>
              <a:rPr lang="en-US" sz="3200" b="1" dirty="0" err="1">
                <a:solidFill>
                  <a:srgbClr val="FFC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Flexo" pitchFamily="50" charset="0"/>
              </a:rPr>
              <a:t>materia</a:t>
            </a:r>
            <a:r>
              <a:rPr lang="en-US" sz="3200" dirty="0">
                <a:solidFill>
                  <a:srgbClr val="FFC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Flexo" pitchFamily="50" charset="0"/>
              </a:rPr>
              <a:t> </a:t>
            </a:r>
            <a:r>
              <a:rPr lang="en-US" sz="3200" dirty="0" err="1">
                <a:solidFill>
                  <a:srgbClr val="FFC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Flexo" pitchFamily="50" charset="0"/>
              </a:rPr>
              <a:t>oscura</a:t>
            </a:r>
            <a:endParaRPr lang="es-ES_tradnl" sz="3200" dirty="0">
              <a:solidFill>
                <a:srgbClr val="000000"/>
              </a:solidFill>
              <a:effectLst>
                <a:outerShdw blurRad="38100" dist="38100" dir="2700000" algn="tl">
                  <a:srgbClr val="FFFFFF"/>
                </a:outerShdw>
              </a:effectLst>
              <a:latin typeface="Flexo" pitchFamily="50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6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437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437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437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437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31437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31437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31437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3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31437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4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31437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5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31437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6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31437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7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31437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8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31437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9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31437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20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31437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14371" grpId="0" build="p"/>
    </p:bldLst>
  </p:timing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4 Rectángulo">
            <a:extLst>
              <a:ext uri="{FF2B5EF4-FFF2-40B4-BE49-F238E27FC236}">
                <a16:creationId xmlns:a16="http://schemas.microsoft.com/office/drawing/2014/main" id="{93332C9C-54D1-4555-B351-2912056E89E8}"/>
              </a:ext>
            </a:extLst>
          </p:cNvPr>
          <p:cNvSpPr/>
          <p:nvPr/>
        </p:nvSpPr>
        <p:spPr>
          <a:xfrm>
            <a:off x="2428875" y="3286125"/>
            <a:ext cx="5381625" cy="58420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sz="3200" b="1" dirty="0">
                <a:solidFill>
                  <a:srgbClr val="FFC000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(no se </a:t>
            </a:r>
            <a:r>
              <a:rPr lang="en-US" sz="3200" b="1" dirty="0" err="1">
                <a:solidFill>
                  <a:srgbClr val="FFC000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ve</a:t>
            </a:r>
            <a:r>
              <a:rPr lang="en-US" sz="3200" b="1" dirty="0">
                <a:solidFill>
                  <a:srgbClr val="FFC000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, </a:t>
            </a:r>
            <a:r>
              <a:rPr lang="en-US" sz="3200" b="1" dirty="0" err="1">
                <a:solidFill>
                  <a:srgbClr val="FFC000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pero</a:t>
            </a:r>
            <a:r>
              <a:rPr lang="en-US" sz="3200" b="1" dirty="0">
                <a:solidFill>
                  <a:srgbClr val="FFC000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 se </a:t>
            </a:r>
            <a:r>
              <a:rPr lang="en-US" sz="3200" b="1" dirty="0" err="1">
                <a:solidFill>
                  <a:srgbClr val="FFC000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siente</a:t>
            </a:r>
            <a:r>
              <a:rPr lang="en-US" sz="3200" b="1" dirty="0">
                <a:solidFill>
                  <a:srgbClr val="FFC000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)</a:t>
            </a:r>
            <a:endParaRPr lang="es-ES" dirty="0">
              <a:solidFill>
                <a:srgbClr val="FFC000"/>
              </a:solidFill>
            </a:endParaRPr>
          </a:p>
        </p:txBody>
      </p:sp>
      <p:sp>
        <p:nvSpPr>
          <p:cNvPr id="315394" name="Rectangle 2">
            <a:extLst>
              <a:ext uri="{FF2B5EF4-FFF2-40B4-BE49-F238E27FC236}">
                <a16:creationId xmlns:a16="http://schemas.microsoft.com/office/drawing/2014/main" id="{BFAA29EE-E075-4954-9F9E-6DD0012804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87450" y="1700213"/>
            <a:ext cx="7272338" cy="15859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342900" indent="-342900">
              <a:lnSpc>
                <a:spcPct val="90000"/>
              </a:lnSpc>
              <a:spcBef>
                <a:spcPct val="20000"/>
              </a:spcBef>
              <a:buClr>
                <a:schemeClr val="bg2"/>
              </a:buClr>
              <a:buSzPct val="85000"/>
              <a:buFontTx/>
              <a:buChar char="•"/>
              <a:defRPr/>
            </a:pPr>
            <a:r>
              <a:rPr lang="es-ES_tradnl" sz="3200" dirty="0">
                <a:effectLst>
                  <a:outerShdw blurRad="38100" dist="38100" dir="2700000" algn="tl">
                    <a:srgbClr val="000000"/>
                  </a:outerShdw>
                </a:effectLst>
              </a:rPr>
              <a:t>Materia ordinaria es... </a:t>
            </a:r>
          </a:p>
          <a:p>
            <a:pPr marL="342900" indent="-342900">
              <a:lnSpc>
                <a:spcPct val="90000"/>
              </a:lnSpc>
              <a:spcBef>
                <a:spcPct val="20000"/>
              </a:spcBef>
              <a:buClr>
                <a:schemeClr val="bg2"/>
              </a:buClr>
              <a:buSzPct val="85000"/>
              <a:defRPr/>
            </a:pPr>
            <a:r>
              <a:rPr lang="es-ES_tradnl" sz="3200" dirty="0">
                <a:effectLst>
                  <a:outerShdw blurRad="38100" dist="38100" dir="2700000" algn="tl">
                    <a:srgbClr val="000000"/>
                  </a:outerShdw>
                </a:effectLst>
              </a:rPr>
              <a:t>   ¡sólo 5</a:t>
            </a:r>
            <a:r>
              <a:rPr lang="en-US" sz="3200" dirty="0">
                <a:effectLst>
                  <a:outerShdw blurRad="38100" dist="38100" dir="2700000" algn="tl">
                    <a:srgbClr val="000000"/>
                  </a:outerShdw>
                </a:effectLst>
              </a:rPr>
              <a:t>% del </a:t>
            </a:r>
            <a:r>
              <a:rPr lang="en-US" sz="3200" dirty="0" err="1">
                <a:effectLst>
                  <a:outerShdw blurRad="38100" dist="38100" dir="2700000" algn="tl">
                    <a:srgbClr val="000000"/>
                  </a:outerShdw>
                </a:effectLst>
              </a:rPr>
              <a:t>contenido</a:t>
            </a:r>
            <a:r>
              <a:rPr lang="en-US" sz="3200" dirty="0">
                <a:effectLst>
                  <a:outerShdw blurRad="38100" dist="38100" dir="2700000" algn="tl">
                    <a:srgbClr val="000000"/>
                  </a:outerShdw>
                </a:effectLst>
              </a:rPr>
              <a:t> del </a:t>
            </a:r>
            <a:r>
              <a:rPr lang="en-US" sz="3200" dirty="0" err="1">
                <a:effectLst>
                  <a:outerShdw blurRad="38100" dist="38100" dir="2700000" algn="tl">
                    <a:srgbClr val="000000"/>
                  </a:outerShdw>
                </a:effectLst>
              </a:rPr>
              <a:t>universo</a:t>
            </a:r>
            <a:r>
              <a:rPr lang="en-US" sz="3200" dirty="0">
                <a:effectLst>
                  <a:outerShdw blurRad="38100" dist="38100" dir="2700000" algn="tl">
                    <a:srgbClr val="000000"/>
                  </a:outerShdw>
                </a:effectLst>
              </a:rPr>
              <a:t>!</a:t>
            </a:r>
          </a:p>
          <a:p>
            <a:pPr marL="342900" indent="-342900">
              <a:lnSpc>
                <a:spcPct val="90000"/>
              </a:lnSpc>
              <a:spcBef>
                <a:spcPct val="20000"/>
              </a:spcBef>
              <a:buClr>
                <a:schemeClr val="bg2"/>
              </a:buClr>
              <a:buSzPct val="85000"/>
              <a:defRPr/>
            </a:pPr>
            <a:r>
              <a:rPr lang="en-US" sz="3200" dirty="0">
                <a:effectLst>
                  <a:outerShdw blurRad="38100" dist="38100" dir="2700000" algn="tl">
                    <a:srgbClr val="000000"/>
                  </a:outerShdw>
                </a:effectLst>
              </a:rPr>
              <a:t>   </a:t>
            </a:r>
            <a:r>
              <a:rPr lang="en-US" sz="3200" dirty="0" err="1">
                <a:effectLst>
                  <a:outerShdw blurRad="38100" dist="38100" dir="2700000" algn="tl">
                    <a:srgbClr val="000000"/>
                  </a:outerShdw>
                </a:effectLst>
              </a:rPr>
              <a:t>Otro</a:t>
            </a:r>
            <a:r>
              <a:rPr lang="en-US" sz="3200" dirty="0">
                <a:effectLst>
                  <a:outerShdw blurRad="38100" dist="38100" dir="2700000" algn="tl">
                    <a:srgbClr val="000000"/>
                  </a:outerShdw>
                </a:effectLst>
              </a:rPr>
              <a:t> 25%: </a:t>
            </a:r>
            <a:r>
              <a:rPr lang="en-US" sz="3200" b="1" dirty="0" err="1">
                <a:solidFill>
                  <a:srgbClr val="FFC000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materia</a:t>
            </a:r>
            <a:r>
              <a:rPr lang="en-US" sz="3200" dirty="0">
                <a:solidFill>
                  <a:srgbClr val="FFC000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 </a:t>
            </a:r>
            <a:r>
              <a:rPr lang="en-US" sz="3200" dirty="0" err="1">
                <a:solidFill>
                  <a:srgbClr val="FFC000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oscura</a:t>
            </a:r>
            <a:endParaRPr lang="en-US" sz="3200" dirty="0">
              <a:solidFill>
                <a:srgbClr val="FFC000"/>
              </a:solidFill>
              <a:effectLst>
                <a:outerShdw blurRad="38100" dist="38100" dir="2700000" algn="tl">
                  <a:srgbClr val="FFFFFF"/>
                </a:outerShdw>
              </a:effectLst>
            </a:endParaRPr>
          </a:p>
        </p:txBody>
      </p:sp>
      <p:sp>
        <p:nvSpPr>
          <p:cNvPr id="84996" name="Rectangle 3">
            <a:extLst>
              <a:ext uri="{FF2B5EF4-FFF2-40B4-BE49-F238E27FC236}">
                <a16:creationId xmlns:a16="http://schemas.microsoft.com/office/drawing/2014/main" id="{87C0409A-A5F0-4F71-8F44-CEFDE2969249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s-MX" altLang="en-US" sz="4000">
                <a:latin typeface="Flexo" pitchFamily="50" charset="0"/>
              </a:rPr>
              <a:t>Limitaciones del Modelo Estándar</a:t>
            </a:r>
            <a:endParaRPr lang="es-ES" altLang="en-US" sz="4000">
              <a:latin typeface="Flexo" pitchFamily="50" charset="0"/>
            </a:endParaRPr>
          </a:p>
        </p:txBody>
      </p:sp>
      <p:pic>
        <p:nvPicPr>
          <p:cNvPr id="315396" name="Picture 4" descr="spiralgalaxyhubble">
            <a:extLst>
              <a:ext uri="{FF2B5EF4-FFF2-40B4-BE49-F238E27FC236}">
                <a16:creationId xmlns:a16="http://schemas.microsoft.com/office/drawing/2014/main" id="{D95AD182-FB8B-405C-A106-779ADFB5A75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594" t="13348" r="3502" b="20770"/>
          <a:stretch>
            <a:fillRect/>
          </a:stretch>
        </p:blipFill>
        <p:spPr bwMode="auto">
          <a:xfrm>
            <a:off x="1158875" y="1484313"/>
            <a:ext cx="7056438" cy="3960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35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53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000"/>
                                        <p:tgtEl>
                                          <p:spTgt spid="31539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2000" fill="hold"/>
                                        <p:tgtEl>
                                          <p:spTgt spid="31539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72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2000" fill="hold"/>
                                        <p:tgtEl>
                                          <p:spTgt spid="31539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2000" fill="hold"/>
                                        <p:tgtEl>
                                          <p:spTgt spid="31539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4" dur="500"/>
                                        <p:tgtEl>
                                          <p:spTgt spid="31539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153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</p:bldLst>
  </p:timing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018" name="Rectangle 2">
            <a:extLst>
              <a:ext uri="{FF2B5EF4-FFF2-40B4-BE49-F238E27FC236}">
                <a16:creationId xmlns:a16="http://schemas.microsoft.com/office/drawing/2014/main" id="{692BBA13-5B92-4591-AC86-CCA76FCB24E2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s-MX" altLang="en-US" sz="4000">
                <a:latin typeface="Flexo" pitchFamily="50" charset="0"/>
              </a:rPr>
              <a:t>Limitaciones del Modelo Estándar</a:t>
            </a:r>
            <a:endParaRPr lang="es-ES" altLang="en-US" sz="4000">
              <a:latin typeface="Flexo" pitchFamily="50" charset="0"/>
            </a:endParaRPr>
          </a:p>
        </p:txBody>
      </p:sp>
      <p:sp>
        <p:nvSpPr>
          <p:cNvPr id="143364" name="Rectangle 4">
            <a:extLst>
              <a:ext uri="{FF2B5EF4-FFF2-40B4-BE49-F238E27FC236}">
                <a16:creationId xmlns:a16="http://schemas.microsoft.com/office/drawing/2014/main" id="{2EF5D90C-6D9B-44B2-9C1E-C9DB3BA40C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87450" y="1700213"/>
            <a:ext cx="7272338" cy="26638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342900" indent="-342900">
              <a:lnSpc>
                <a:spcPct val="90000"/>
              </a:lnSpc>
              <a:spcBef>
                <a:spcPct val="20000"/>
              </a:spcBef>
              <a:buClr>
                <a:schemeClr val="bg2"/>
              </a:buClr>
              <a:buSzPct val="85000"/>
              <a:buFontTx/>
              <a:buChar char="•"/>
              <a:defRPr/>
            </a:pPr>
            <a:r>
              <a:rPr lang="es-ES_tradnl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Flexo" pitchFamily="50" charset="0"/>
              </a:rPr>
              <a:t>Materia ordinaria es... </a:t>
            </a:r>
          </a:p>
          <a:p>
            <a:pPr marL="342900" indent="-342900">
              <a:lnSpc>
                <a:spcPct val="90000"/>
              </a:lnSpc>
              <a:spcBef>
                <a:spcPct val="20000"/>
              </a:spcBef>
              <a:buClr>
                <a:schemeClr val="bg2"/>
              </a:buClr>
              <a:buSzPct val="85000"/>
              <a:defRPr/>
            </a:pPr>
            <a:r>
              <a:rPr lang="es-ES_tradnl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Flexo" pitchFamily="50" charset="0"/>
              </a:rPr>
              <a:t>   ¡sólo 5</a:t>
            </a:r>
            <a:r>
              <a:rPr 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Flexo" pitchFamily="50" charset="0"/>
              </a:rPr>
              <a:t>% del </a:t>
            </a:r>
            <a:r>
              <a:rPr lang="en-US" sz="3200" dirty="0" err="1">
                <a:effectLst>
                  <a:outerShdw blurRad="38100" dist="38100" dir="2700000" algn="tl">
                    <a:srgbClr val="000000"/>
                  </a:outerShdw>
                </a:effectLst>
                <a:latin typeface="Flexo" pitchFamily="50" charset="0"/>
              </a:rPr>
              <a:t>contenido</a:t>
            </a:r>
            <a:r>
              <a:rPr 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Flexo" pitchFamily="50" charset="0"/>
              </a:rPr>
              <a:t> del </a:t>
            </a:r>
            <a:r>
              <a:rPr lang="en-US" sz="3200" dirty="0" err="1">
                <a:effectLst>
                  <a:outerShdw blurRad="38100" dist="38100" dir="2700000" algn="tl">
                    <a:srgbClr val="000000"/>
                  </a:outerShdw>
                </a:effectLst>
                <a:latin typeface="Flexo" pitchFamily="50" charset="0"/>
              </a:rPr>
              <a:t>universo</a:t>
            </a:r>
            <a:r>
              <a:rPr 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Flexo" pitchFamily="50" charset="0"/>
              </a:rPr>
              <a:t>!</a:t>
            </a:r>
          </a:p>
          <a:p>
            <a:pPr marL="342900" indent="-342900">
              <a:lnSpc>
                <a:spcPct val="90000"/>
              </a:lnSpc>
              <a:spcBef>
                <a:spcPct val="20000"/>
              </a:spcBef>
              <a:buClr>
                <a:schemeClr val="bg2"/>
              </a:buClr>
              <a:buSzPct val="85000"/>
              <a:defRPr/>
            </a:pPr>
            <a:r>
              <a:rPr 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Flexo" pitchFamily="50" charset="0"/>
              </a:rPr>
              <a:t>   </a:t>
            </a:r>
            <a:r>
              <a:rPr lang="en-US" sz="3200" dirty="0" err="1">
                <a:effectLst>
                  <a:outerShdw blurRad="38100" dist="38100" dir="2700000" algn="tl">
                    <a:srgbClr val="000000"/>
                  </a:outerShdw>
                </a:effectLst>
                <a:latin typeface="Flexo" pitchFamily="50" charset="0"/>
              </a:rPr>
              <a:t>Otro</a:t>
            </a:r>
            <a:r>
              <a:rPr 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Flexo" pitchFamily="50" charset="0"/>
              </a:rPr>
              <a:t> 25%: </a:t>
            </a:r>
            <a:r>
              <a:rPr lang="en-US" sz="3200" b="1" dirty="0" err="1">
                <a:solidFill>
                  <a:srgbClr val="FFC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Flexo" pitchFamily="50" charset="0"/>
              </a:rPr>
              <a:t>materia</a:t>
            </a:r>
            <a:r>
              <a:rPr lang="en-US" sz="3200" dirty="0">
                <a:solidFill>
                  <a:srgbClr val="FFC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Flexo" pitchFamily="50" charset="0"/>
              </a:rPr>
              <a:t> </a:t>
            </a:r>
            <a:r>
              <a:rPr lang="en-US" sz="3200" dirty="0" err="1">
                <a:solidFill>
                  <a:srgbClr val="FFC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Flexo" pitchFamily="50" charset="0"/>
              </a:rPr>
              <a:t>oscura</a:t>
            </a:r>
            <a:endParaRPr lang="en-US" sz="3200" dirty="0">
              <a:solidFill>
                <a:srgbClr val="FFC000"/>
              </a:solidFill>
              <a:effectLst>
                <a:outerShdw blurRad="38100" dist="38100" dir="2700000" algn="tl">
                  <a:srgbClr val="FFFFFF"/>
                </a:outerShdw>
              </a:effectLst>
              <a:latin typeface="Flexo" pitchFamily="50" charset="0"/>
            </a:endParaRPr>
          </a:p>
          <a:p>
            <a:pPr marL="342900" indent="-342900">
              <a:lnSpc>
                <a:spcPct val="90000"/>
              </a:lnSpc>
              <a:spcBef>
                <a:spcPct val="20000"/>
              </a:spcBef>
              <a:buClr>
                <a:schemeClr val="bg2"/>
              </a:buClr>
              <a:buSzPct val="85000"/>
              <a:defRPr/>
            </a:pPr>
            <a:r>
              <a:rPr lang="en-US" sz="3200" dirty="0"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Flexo" pitchFamily="50" charset="0"/>
              </a:rPr>
              <a:t>   </a:t>
            </a:r>
            <a:r>
              <a:rPr 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Flexo" pitchFamily="50" charset="0"/>
              </a:rPr>
              <a:t>Restante 70%: </a:t>
            </a:r>
            <a:r>
              <a:rPr lang="en-US" sz="3200" b="1" dirty="0" err="1">
                <a:solidFill>
                  <a:srgbClr val="FFC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Flexo" pitchFamily="50" charset="0"/>
              </a:rPr>
              <a:t>energ</a:t>
            </a:r>
            <a:r>
              <a:rPr lang="es-ES_tradnl" sz="3200" b="1" dirty="0" err="1">
                <a:solidFill>
                  <a:srgbClr val="FFC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Flexo" pitchFamily="50" charset="0"/>
              </a:rPr>
              <a:t>ía</a:t>
            </a:r>
            <a:r>
              <a:rPr lang="es-ES_tradnl" sz="3200" dirty="0">
                <a:solidFill>
                  <a:srgbClr val="FFC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Flexo" pitchFamily="50" charset="0"/>
              </a:rPr>
              <a:t> oscura</a:t>
            </a:r>
          </a:p>
          <a:p>
            <a:pPr marL="342900" indent="-342900">
              <a:lnSpc>
                <a:spcPct val="90000"/>
              </a:lnSpc>
              <a:spcBef>
                <a:spcPct val="20000"/>
              </a:spcBef>
              <a:buClr>
                <a:schemeClr val="bg2"/>
              </a:buClr>
              <a:buSzPct val="85000"/>
              <a:defRPr/>
            </a:pPr>
            <a:endParaRPr lang="es-ES_tradnl" sz="3200" dirty="0">
              <a:effectLst>
                <a:outerShdw blurRad="38100" dist="38100" dir="2700000" algn="tl">
                  <a:srgbClr val="000000"/>
                </a:outerShdw>
              </a:effectLst>
              <a:latin typeface="Flexo" pitchFamily="50" charset="0"/>
            </a:endParaRPr>
          </a:p>
          <a:p>
            <a:pPr marL="342900" indent="-342900">
              <a:lnSpc>
                <a:spcPct val="90000"/>
              </a:lnSpc>
              <a:spcBef>
                <a:spcPct val="20000"/>
              </a:spcBef>
              <a:buClr>
                <a:schemeClr val="bg2"/>
              </a:buClr>
              <a:buSzPct val="85000"/>
              <a:defRPr/>
            </a:pPr>
            <a:endParaRPr lang="es-MX" sz="3200" dirty="0">
              <a:effectLst>
                <a:outerShdw blurRad="38100" dist="38100" dir="2700000" algn="tl">
                  <a:srgbClr val="000000"/>
                </a:outerShdw>
              </a:effectLst>
              <a:latin typeface="Flexo" pitchFamily="50" charset="0"/>
            </a:endParaRPr>
          </a:p>
        </p:txBody>
      </p:sp>
      <p:sp>
        <p:nvSpPr>
          <p:cNvPr id="143367" name="Text Box 7">
            <a:extLst>
              <a:ext uri="{FF2B5EF4-FFF2-40B4-BE49-F238E27FC236}">
                <a16:creationId xmlns:a16="http://schemas.microsoft.com/office/drawing/2014/main" id="{51054C13-1C77-4837-A7EE-6B0D9EA8A39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95513" y="2420938"/>
            <a:ext cx="4392612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 type="none" w="lg" len="lg"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50000"/>
              </a:spcBef>
              <a:buFontTx/>
              <a:buNone/>
            </a:pPr>
            <a:r>
              <a:rPr lang="es-ES_tradnl" altLang="en-US">
                <a:latin typeface="Flexo" pitchFamily="50" charset="0"/>
              </a:rPr>
              <a:t>El universo se expande...</a:t>
            </a:r>
            <a:endParaRPr lang="es-ES" altLang="en-US">
              <a:latin typeface="Flexo" pitchFamily="50" charset="0"/>
            </a:endParaRPr>
          </a:p>
        </p:txBody>
      </p:sp>
      <p:pic>
        <p:nvPicPr>
          <p:cNvPr id="143366" name="Picture 6" descr="galaxieshubble">
            <a:extLst>
              <a:ext uri="{FF2B5EF4-FFF2-40B4-BE49-F238E27FC236}">
                <a16:creationId xmlns:a16="http://schemas.microsoft.com/office/drawing/2014/main" id="{92B6DC5F-B8B7-4D20-823C-6B38ABBAE35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72" t="4968" r="1448" b="5417"/>
          <a:stretch>
            <a:fillRect/>
          </a:stretch>
        </p:blipFill>
        <p:spPr bwMode="auto">
          <a:xfrm>
            <a:off x="2051050" y="1412875"/>
            <a:ext cx="5040313" cy="4965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3368" name="Text Box 8">
            <a:extLst>
              <a:ext uri="{FF2B5EF4-FFF2-40B4-BE49-F238E27FC236}">
                <a16:creationId xmlns:a16="http://schemas.microsoft.com/office/drawing/2014/main" id="{7007B4E0-CAA0-461F-8F73-FCD4C44CE4C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84438" y="3068638"/>
            <a:ext cx="4392612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 type="none" w="lg" len="lg"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50000"/>
              </a:spcBef>
              <a:buFontTx/>
              <a:buNone/>
            </a:pPr>
            <a:r>
              <a:rPr lang="es-ES_tradnl" altLang="en-US">
                <a:latin typeface="Flexo" pitchFamily="50" charset="0"/>
              </a:rPr>
              <a:t>¡cada vez </a:t>
            </a:r>
            <a:r>
              <a:rPr lang="es-ES_tradnl" altLang="en-US" b="1">
                <a:latin typeface="Flexo" pitchFamily="50" charset="0"/>
              </a:rPr>
              <a:t>más rápido</a:t>
            </a:r>
            <a:r>
              <a:rPr lang="es-ES_tradnl" altLang="en-US">
                <a:latin typeface="Flexo" pitchFamily="50" charset="0"/>
              </a:rPr>
              <a:t>!</a:t>
            </a:r>
            <a:endParaRPr lang="es-ES" altLang="en-US">
              <a:latin typeface="Flexo" pitchFamily="50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3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433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433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1433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1000"/>
                                        <p:tgtEl>
                                          <p:spTgt spid="14336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14336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4" dur="1000"/>
                                        <p:tgtEl>
                                          <p:spTgt spid="14336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14336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7" dur="1000"/>
                                        <p:tgtEl>
                                          <p:spTgt spid="14336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14336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0" dur="1000"/>
                                        <p:tgtEl>
                                          <p:spTgt spid="14336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14336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 nodeType="clickPar">
                      <p:stCondLst>
                        <p:cond delay="indefinite"/>
                      </p:stCondLst>
                      <p:childTnLst>
                        <p:par>
                          <p:cTn id="2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3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27" presetID="6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28" dur="2000" fill="hold"/>
                                        <p:tgtEl>
                                          <p:spTgt spid="14336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 nodeType="clickPar">
                      <p:stCondLst>
                        <p:cond delay="indefinite"/>
                      </p:stCondLst>
                      <p:childTnLst>
                        <p:par>
                          <p:cTn id="3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36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34" presetID="6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35" dur="1000" fill="hold"/>
                                        <p:tgtEl>
                                          <p:spTgt spid="143366"/>
                                        </p:tgtEl>
                                      </p:cBhvr>
                                      <p:by x="500000" y="5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3364" grpId="0" build="allAtOnce"/>
      <p:bldP spid="143367" grpId="0"/>
    </p:bldLst>
  </p:timing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042" name="Rectangle 2">
            <a:extLst>
              <a:ext uri="{FF2B5EF4-FFF2-40B4-BE49-F238E27FC236}">
                <a16:creationId xmlns:a16="http://schemas.microsoft.com/office/drawing/2014/main" id="{1CD0960C-83BF-4DE6-A963-1FBD1C8BFDEA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s-MX" altLang="en-US" sz="4000">
                <a:latin typeface="Flexo" pitchFamily="50" charset="0"/>
              </a:rPr>
              <a:t>Limitaciones del Modelo Estándar</a:t>
            </a:r>
            <a:endParaRPr lang="es-ES" altLang="en-US" sz="4000">
              <a:latin typeface="Flexo" pitchFamily="50" charset="0"/>
            </a:endParaRPr>
          </a:p>
        </p:txBody>
      </p:sp>
      <p:sp>
        <p:nvSpPr>
          <p:cNvPr id="145412" name="Rectangle 4">
            <a:extLst>
              <a:ext uri="{FF2B5EF4-FFF2-40B4-BE49-F238E27FC236}">
                <a16:creationId xmlns:a16="http://schemas.microsoft.com/office/drawing/2014/main" id="{1AFF6535-887E-426C-9B91-CA6AE788D4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87450" y="1700213"/>
            <a:ext cx="7272338" cy="26638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342900" indent="-342900">
              <a:lnSpc>
                <a:spcPct val="90000"/>
              </a:lnSpc>
              <a:spcBef>
                <a:spcPct val="20000"/>
              </a:spcBef>
              <a:buClr>
                <a:schemeClr val="bg2"/>
              </a:buClr>
              <a:buSzPct val="85000"/>
              <a:buFontTx/>
              <a:buChar char="•"/>
              <a:defRPr/>
            </a:pPr>
            <a:r>
              <a:rPr lang="es-ES_tradnl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Flexo" pitchFamily="50" charset="0"/>
              </a:rPr>
              <a:t>Materia ordinaria es... </a:t>
            </a:r>
          </a:p>
          <a:p>
            <a:pPr marL="342900" indent="-342900">
              <a:lnSpc>
                <a:spcPct val="90000"/>
              </a:lnSpc>
              <a:spcBef>
                <a:spcPct val="20000"/>
              </a:spcBef>
              <a:buClr>
                <a:schemeClr val="bg2"/>
              </a:buClr>
              <a:buSzPct val="85000"/>
              <a:defRPr/>
            </a:pPr>
            <a:r>
              <a:rPr lang="es-ES_tradnl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Flexo" pitchFamily="50" charset="0"/>
              </a:rPr>
              <a:t>   ¡sólo 5</a:t>
            </a:r>
            <a:r>
              <a:rPr 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Flexo" pitchFamily="50" charset="0"/>
              </a:rPr>
              <a:t>% del </a:t>
            </a:r>
            <a:r>
              <a:rPr lang="en-US" sz="3200" dirty="0" err="1">
                <a:effectLst>
                  <a:outerShdw blurRad="38100" dist="38100" dir="2700000" algn="tl">
                    <a:srgbClr val="000000"/>
                  </a:outerShdw>
                </a:effectLst>
                <a:latin typeface="Flexo" pitchFamily="50" charset="0"/>
              </a:rPr>
              <a:t>contenido</a:t>
            </a:r>
            <a:r>
              <a:rPr 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Flexo" pitchFamily="50" charset="0"/>
              </a:rPr>
              <a:t> del </a:t>
            </a:r>
            <a:r>
              <a:rPr lang="en-US" sz="3200" dirty="0" err="1">
                <a:effectLst>
                  <a:outerShdw blurRad="38100" dist="38100" dir="2700000" algn="tl">
                    <a:srgbClr val="000000"/>
                  </a:outerShdw>
                </a:effectLst>
                <a:latin typeface="Flexo" pitchFamily="50" charset="0"/>
              </a:rPr>
              <a:t>universo</a:t>
            </a:r>
            <a:r>
              <a:rPr 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Flexo" pitchFamily="50" charset="0"/>
              </a:rPr>
              <a:t>!</a:t>
            </a:r>
          </a:p>
          <a:p>
            <a:pPr marL="342900" indent="-342900">
              <a:lnSpc>
                <a:spcPct val="90000"/>
              </a:lnSpc>
              <a:spcBef>
                <a:spcPct val="20000"/>
              </a:spcBef>
              <a:buClr>
                <a:schemeClr val="bg2"/>
              </a:buClr>
              <a:buSzPct val="85000"/>
              <a:defRPr/>
            </a:pPr>
            <a:r>
              <a:rPr 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Flexo" pitchFamily="50" charset="0"/>
              </a:rPr>
              <a:t>   </a:t>
            </a:r>
            <a:r>
              <a:rPr lang="en-US" sz="3200" dirty="0" err="1">
                <a:effectLst>
                  <a:outerShdw blurRad="38100" dist="38100" dir="2700000" algn="tl">
                    <a:srgbClr val="000000"/>
                  </a:outerShdw>
                </a:effectLst>
                <a:latin typeface="Flexo" pitchFamily="50" charset="0"/>
              </a:rPr>
              <a:t>Otro</a:t>
            </a:r>
            <a:r>
              <a:rPr 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Flexo" pitchFamily="50" charset="0"/>
              </a:rPr>
              <a:t> 25%: </a:t>
            </a:r>
            <a:r>
              <a:rPr lang="en-US" sz="3200" b="1" dirty="0" err="1">
                <a:solidFill>
                  <a:srgbClr val="FFC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Flexo" pitchFamily="50" charset="0"/>
              </a:rPr>
              <a:t>materia</a:t>
            </a:r>
            <a:r>
              <a:rPr lang="en-US" sz="3200" dirty="0">
                <a:solidFill>
                  <a:srgbClr val="FFC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Flexo" pitchFamily="50" charset="0"/>
              </a:rPr>
              <a:t> </a:t>
            </a:r>
            <a:r>
              <a:rPr lang="en-US" sz="3200" dirty="0" err="1">
                <a:solidFill>
                  <a:srgbClr val="FFC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Flexo" pitchFamily="50" charset="0"/>
              </a:rPr>
              <a:t>oscura</a:t>
            </a:r>
            <a:endParaRPr lang="en-US" sz="3200" dirty="0">
              <a:solidFill>
                <a:srgbClr val="FFC000"/>
              </a:solidFill>
              <a:effectLst>
                <a:outerShdw blurRad="38100" dist="38100" dir="2700000" algn="tl">
                  <a:srgbClr val="FFFFFF"/>
                </a:outerShdw>
              </a:effectLst>
              <a:latin typeface="Flexo" pitchFamily="50" charset="0"/>
            </a:endParaRPr>
          </a:p>
          <a:p>
            <a:pPr marL="342900" indent="-342900">
              <a:lnSpc>
                <a:spcPct val="90000"/>
              </a:lnSpc>
              <a:spcBef>
                <a:spcPct val="20000"/>
              </a:spcBef>
              <a:buClr>
                <a:schemeClr val="bg2"/>
              </a:buClr>
              <a:buSzPct val="85000"/>
              <a:defRPr/>
            </a:pPr>
            <a:r>
              <a:rPr lang="en-US" sz="3200" dirty="0"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Flexo" pitchFamily="50" charset="0"/>
              </a:rPr>
              <a:t>   </a:t>
            </a:r>
            <a:r>
              <a:rPr 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Flexo" pitchFamily="50" charset="0"/>
              </a:rPr>
              <a:t>Restante 70%: </a:t>
            </a:r>
            <a:r>
              <a:rPr lang="en-US" sz="3200" b="1" dirty="0" err="1">
                <a:solidFill>
                  <a:srgbClr val="FFC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Flexo" pitchFamily="50" charset="0"/>
              </a:rPr>
              <a:t>energ</a:t>
            </a:r>
            <a:r>
              <a:rPr lang="es-ES_tradnl" sz="3200" b="1" dirty="0" err="1">
                <a:solidFill>
                  <a:srgbClr val="FFC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Flexo" pitchFamily="50" charset="0"/>
              </a:rPr>
              <a:t>ía</a:t>
            </a:r>
            <a:r>
              <a:rPr lang="es-ES_tradnl" sz="3200" dirty="0">
                <a:solidFill>
                  <a:srgbClr val="FFC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Flexo" pitchFamily="50" charset="0"/>
              </a:rPr>
              <a:t> oscura</a:t>
            </a:r>
          </a:p>
          <a:p>
            <a:pPr marL="342900" indent="-342900">
              <a:lnSpc>
                <a:spcPct val="90000"/>
              </a:lnSpc>
              <a:spcBef>
                <a:spcPct val="20000"/>
              </a:spcBef>
              <a:buClr>
                <a:schemeClr val="bg2"/>
              </a:buClr>
              <a:buSzPct val="85000"/>
              <a:defRPr/>
            </a:pPr>
            <a:endParaRPr lang="es-ES_tradnl" sz="3200" dirty="0">
              <a:effectLst>
                <a:outerShdw blurRad="38100" dist="38100" dir="2700000" algn="tl">
                  <a:srgbClr val="000000"/>
                </a:outerShdw>
              </a:effectLst>
              <a:latin typeface="Flexo" pitchFamily="50" charset="0"/>
            </a:endParaRPr>
          </a:p>
          <a:p>
            <a:pPr marL="342900" indent="-342900">
              <a:lnSpc>
                <a:spcPct val="90000"/>
              </a:lnSpc>
              <a:spcBef>
                <a:spcPct val="20000"/>
              </a:spcBef>
              <a:buClr>
                <a:schemeClr val="bg2"/>
              </a:buClr>
              <a:buSzPct val="85000"/>
              <a:defRPr/>
            </a:pPr>
            <a:endParaRPr lang="es-MX" sz="3200" dirty="0">
              <a:effectLst>
                <a:outerShdw blurRad="38100" dist="38100" dir="2700000" algn="tl">
                  <a:srgbClr val="000000"/>
                </a:outerShdw>
              </a:effectLst>
              <a:latin typeface="Flexo" pitchFamily="50" charset="0"/>
            </a:endParaRPr>
          </a:p>
        </p:txBody>
      </p:sp>
      <p:sp>
        <p:nvSpPr>
          <p:cNvPr id="145418" name="Rectangle 10">
            <a:extLst>
              <a:ext uri="{FF2B5EF4-FFF2-40B4-BE49-F238E27FC236}">
                <a16:creationId xmlns:a16="http://schemas.microsoft.com/office/drawing/2014/main" id="{13AD8A07-BB38-49EB-94AF-352371212B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84388" y="3835400"/>
            <a:ext cx="6350000" cy="490538"/>
          </a:xfrm>
          <a:prstGeom prst="rect">
            <a:avLst/>
          </a:prstGeom>
          <a:noFill/>
          <a:ln w="12700">
            <a:noFill/>
            <a:miter lim="800000"/>
            <a:headEnd/>
            <a:tailEnd type="none" w="lg" len="lg"/>
          </a:ln>
          <a:effectLst/>
        </p:spPr>
        <p:txBody>
          <a:bodyPr wrap="none">
            <a:spAutoFit/>
          </a:bodyPr>
          <a:lstStyle/>
          <a:p>
            <a:pPr>
              <a:lnSpc>
                <a:spcPct val="90000"/>
              </a:lnSpc>
              <a:spcBef>
                <a:spcPct val="20000"/>
              </a:spcBef>
              <a:buClr>
                <a:schemeClr val="bg2"/>
              </a:buClr>
              <a:buSzPct val="85000"/>
              <a:defRPr/>
            </a:pPr>
            <a:r>
              <a:rPr lang="es-ES_tradnl" sz="2800" dirty="0">
                <a:latin typeface="Flexo" pitchFamily="50" charset="0"/>
              </a:rPr>
              <a:t> </a:t>
            </a:r>
            <a:r>
              <a:rPr lang="es-ES_tradnl" sz="2800" dirty="0">
                <a:effectLst>
                  <a:outerShdw blurRad="38100" dist="38100" dir="2700000" algn="tl">
                    <a:srgbClr val="FFFFFF"/>
                  </a:outerShdw>
                </a:effectLst>
                <a:latin typeface="Flexo" pitchFamily="50" charset="0"/>
              </a:rPr>
              <a:t>(</a:t>
            </a:r>
            <a:r>
              <a:rPr lang="es-ES_tradnl" sz="2800" dirty="0" err="1">
                <a:solidFill>
                  <a:srgbClr val="FFC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Flexo" pitchFamily="50" charset="0"/>
              </a:rPr>
              <a:t>reponsable</a:t>
            </a:r>
            <a:r>
              <a:rPr lang="es-ES_tradnl" sz="2800" dirty="0">
                <a:solidFill>
                  <a:srgbClr val="FFC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Flexo" pitchFamily="50" charset="0"/>
              </a:rPr>
              <a:t> de expansión acelerada</a:t>
            </a:r>
            <a:r>
              <a:rPr lang="es-ES_tradnl" sz="2800" dirty="0">
                <a:effectLst>
                  <a:outerShdw blurRad="38100" dist="38100" dir="2700000" algn="tl">
                    <a:srgbClr val="FFFFFF"/>
                  </a:outerShdw>
                </a:effectLst>
                <a:latin typeface="Flexo" pitchFamily="50" charset="0"/>
              </a:rPr>
              <a:t>)</a:t>
            </a:r>
            <a:endParaRPr lang="es-ES_tradnl" sz="2800" dirty="0">
              <a:latin typeface="Flexo" pitchFamily="50" charset="0"/>
            </a:endParaRPr>
          </a:p>
        </p:txBody>
      </p:sp>
    </p:spTree>
  </p:cSld>
  <p:clrMapOvr>
    <a:masterClrMapping/>
  </p:clrMapOvr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066" name="Rectangle 2">
            <a:extLst>
              <a:ext uri="{FF2B5EF4-FFF2-40B4-BE49-F238E27FC236}">
                <a16:creationId xmlns:a16="http://schemas.microsoft.com/office/drawing/2014/main" id="{4C2DBDF6-D1B2-46C6-9897-36FAA0A78BAE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s-MX" altLang="en-US" sz="4000">
                <a:latin typeface="Flexo" pitchFamily="50" charset="0"/>
              </a:rPr>
              <a:t>Limitaciones del Modelo Estándar</a:t>
            </a:r>
            <a:endParaRPr lang="es-ES" altLang="en-US" sz="4000">
              <a:latin typeface="Flexo" pitchFamily="50" charset="0"/>
            </a:endParaRPr>
          </a:p>
        </p:txBody>
      </p:sp>
      <p:sp>
        <p:nvSpPr>
          <p:cNvPr id="145412" name="Rectangle 4">
            <a:extLst>
              <a:ext uri="{FF2B5EF4-FFF2-40B4-BE49-F238E27FC236}">
                <a16:creationId xmlns:a16="http://schemas.microsoft.com/office/drawing/2014/main" id="{634F5F60-F473-495C-9440-8FFACF7BFB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87450" y="1700213"/>
            <a:ext cx="7272338" cy="26638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342900" indent="-342900">
              <a:lnSpc>
                <a:spcPct val="90000"/>
              </a:lnSpc>
              <a:spcBef>
                <a:spcPct val="20000"/>
              </a:spcBef>
              <a:buClr>
                <a:schemeClr val="bg2"/>
              </a:buClr>
              <a:buSzPct val="85000"/>
              <a:buFontTx/>
              <a:buChar char="•"/>
              <a:defRPr/>
            </a:pPr>
            <a:r>
              <a:rPr lang="es-ES_tradnl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Flexo" pitchFamily="50" charset="0"/>
              </a:rPr>
              <a:t>Materia ordinaria es... </a:t>
            </a:r>
          </a:p>
          <a:p>
            <a:pPr marL="342900" indent="-342900">
              <a:lnSpc>
                <a:spcPct val="90000"/>
              </a:lnSpc>
              <a:spcBef>
                <a:spcPct val="20000"/>
              </a:spcBef>
              <a:buClr>
                <a:schemeClr val="bg2"/>
              </a:buClr>
              <a:buSzPct val="85000"/>
              <a:defRPr/>
            </a:pPr>
            <a:r>
              <a:rPr lang="es-ES_tradnl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Flexo" pitchFamily="50" charset="0"/>
              </a:rPr>
              <a:t>   ¡sólo 5</a:t>
            </a:r>
            <a:r>
              <a:rPr 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Flexo" pitchFamily="50" charset="0"/>
              </a:rPr>
              <a:t>% del </a:t>
            </a:r>
            <a:r>
              <a:rPr lang="en-US" sz="3200" dirty="0" err="1">
                <a:effectLst>
                  <a:outerShdw blurRad="38100" dist="38100" dir="2700000" algn="tl">
                    <a:srgbClr val="000000"/>
                  </a:outerShdw>
                </a:effectLst>
                <a:latin typeface="Flexo" pitchFamily="50" charset="0"/>
              </a:rPr>
              <a:t>contenido</a:t>
            </a:r>
            <a:r>
              <a:rPr 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Flexo" pitchFamily="50" charset="0"/>
              </a:rPr>
              <a:t> del </a:t>
            </a:r>
            <a:r>
              <a:rPr lang="en-US" sz="3200" dirty="0" err="1">
                <a:effectLst>
                  <a:outerShdw blurRad="38100" dist="38100" dir="2700000" algn="tl">
                    <a:srgbClr val="000000"/>
                  </a:outerShdw>
                </a:effectLst>
                <a:latin typeface="Flexo" pitchFamily="50" charset="0"/>
              </a:rPr>
              <a:t>universo</a:t>
            </a:r>
            <a:r>
              <a:rPr 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Flexo" pitchFamily="50" charset="0"/>
              </a:rPr>
              <a:t>!</a:t>
            </a:r>
          </a:p>
          <a:p>
            <a:pPr marL="342900" indent="-342900">
              <a:lnSpc>
                <a:spcPct val="90000"/>
              </a:lnSpc>
              <a:spcBef>
                <a:spcPct val="20000"/>
              </a:spcBef>
              <a:buClr>
                <a:schemeClr val="bg2"/>
              </a:buClr>
              <a:buSzPct val="85000"/>
              <a:defRPr/>
            </a:pPr>
            <a:r>
              <a:rPr 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Flexo" pitchFamily="50" charset="0"/>
              </a:rPr>
              <a:t>   </a:t>
            </a:r>
            <a:r>
              <a:rPr lang="en-US" sz="3200" dirty="0" err="1">
                <a:effectLst>
                  <a:outerShdw blurRad="38100" dist="38100" dir="2700000" algn="tl">
                    <a:srgbClr val="000000"/>
                  </a:outerShdw>
                </a:effectLst>
                <a:latin typeface="Flexo" pitchFamily="50" charset="0"/>
              </a:rPr>
              <a:t>Otro</a:t>
            </a:r>
            <a:r>
              <a:rPr 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Flexo" pitchFamily="50" charset="0"/>
              </a:rPr>
              <a:t> 25%: </a:t>
            </a:r>
            <a:r>
              <a:rPr lang="en-US" sz="3200" b="1" dirty="0" err="1">
                <a:solidFill>
                  <a:srgbClr val="FFC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Flexo" pitchFamily="50" charset="0"/>
              </a:rPr>
              <a:t>materia</a:t>
            </a:r>
            <a:r>
              <a:rPr lang="en-US" sz="3200" dirty="0">
                <a:solidFill>
                  <a:srgbClr val="FFC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Flexo" pitchFamily="50" charset="0"/>
              </a:rPr>
              <a:t> </a:t>
            </a:r>
            <a:r>
              <a:rPr lang="en-US" sz="3200" dirty="0" err="1">
                <a:solidFill>
                  <a:srgbClr val="FFC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Flexo" pitchFamily="50" charset="0"/>
              </a:rPr>
              <a:t>oscura</a:t>
            </a:r>
            <a:endParaRPr lang="en-US" sz="3200" dirty="0">
              <a:solidFill>
                <a:srgbClr val="FFC000"/>
              </a:solidFill>
              <a:effectLst>
                <a:outerShdw blurRad="38100" dist="38100" dir="2700000" algn="tl">
                  <a:srgbClr val="FFFFFF"/>
                </a:outerShdw>
              </a:effectLst>
              <a:latin typeface="Flexo" pitchFamily="50" charset="0"/>
            </a:endParaRPr>
          </a:p>
          <a:p>
            <a:pPr marL="342900" indent="-342900">
              <a:lnSpc>
                <a:spcPct val="90000"/>
              </a:lnSpc>
              <a:spcBef>
                <a:spcPct val="20000"/>
              </a:spcBef>
              <a:buClr>
                <a:schemeClr val="bg2"/>
              </a:buClr>
              <a:buSzPct val="85000"/>
              <a:defRPr/>
            </a:pPr>
            <a:r>
              <a:rPr lang="en-US" sz="3200" dirty="0"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Flexo" pitchFamily="50" charset="0"/>
              </a:rPr>
              <a:t>   </a:t>
            </a:r>
            <a:r>
              <a:rPr lang="en-US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Flexo" pitchFamily="50" charset="0"/>
              </a:rPr>
              <a:t>Restante 70%: </a:t>
            </a:r>
            <a:r>
              <a:rPr lang="en-US" sz="3200" b="1" dirty="0" err="1">
                <a:solidFill>
                  <a:srgbClr val="FFC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Flexo" pitchFamily="50" charset="0"/>
              </a:rPr>
              <a:t>energ</a:t>
            </a:r>
            <a:r>
              <a:rPr lang="es-ES_tradnl" sz="3200" b="1" dirty="0" err="1">
                <a:solidFill>
                  <a:srgbClr val="FFC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Flexo" pitchFamily="50" charset="0"/>
              </a:rPr>
              <a:t>ía</a:t>
            </a:r>
            <a:r>
              <a:rPr lang="es-ES_tradnl" sz="3200" dirty="0">
                <a:solidFill>
                  <a:srgbClr val="FFC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Flexo" pitchFamily="50" charset="0"/>
              </a:rPr>
              <a:t> oscura</a:t>
            </a:r>
          </a:p>
          <a:p>
            <a:pPr marL="342900" indent="-342900">
              <a:lnSpc>
                <a:spcPct val="90000"/>
              </a:lnSpc>
              <a:spcBef>
                <a:spcPct val="20000"/>
              </a:spcBef>
              <a:buClr>
                <a:schemeClr val="bg2"/>
              </a:buClr>
              <a:buSzPct val="85000"/>
              <a:defRPr/>
            </a:pPr>
            <a:endParaRPr lang="es-ES_tradnl" sz="3200" dirty="0">
              <a:effectLst>
                <a:outerShdw blurRad="38100" dist="38100" dir="2700000" algn="tl">
                  <a:srgbClr val="000000"/>
                </a:outerShdw>
              </a:effectLst>
              <a:latin typeface="Flexo" pitchFamily="50" charset="0"/>
            </a:endParaRPr>
          </a:p>
          <a:p>
            <a:pPr marL="342900" indent="-342900">
              <a:lnSpc>
                <a:spcPct val="90000"/>
              </a:lnSpc>
              <a:spcBef>
                <a:spcPct val="20000"/>
              </a:spcBef>
              <a:buClr>
                <a:schemeClr val="bg2"/>
              </a:buClr>
              <a:buSzPct val="85000"/>
              <a:defRPr/>
            </a:pPr>
            <a:endParaRPr lang="es-MX" sz="3200" dirty="0">
              <a:effectLst>
                <a:outerShdw blurRad="38100" dist="38100" dir="2700000" algn="tl">
                  <a:srgbClr val="000000"/>
                </a:outerShdw>
              </a:effectLst>
              <a:latin typeface="Flexo" pitchFamily="50" charset="0"/>
            </a:endParaRPr>
          </a:p>
        </p:txBody>
      </p:sp>
      <p:sp>
        <p:nvSpPr>
          <p:cNvPr id="145418" name="Rectangle 10">
            <a:extLst>
              <a:ext uri="{FF2B5EF4-FFF2-40B4-BE49-F238E27FC236}">
                <a16:creationId xmlns:a16="http://schemas.microsoft.com/office/drawing/2014/main" id="{2EF25B22-DF89-425E-ACA0-1CF496054E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87450" y="3835400"/>
            <a:ext cx="5873750" cy="547688"/>
          </a:xfrm>
          <a:prstGeom prst="rect">
            <a:avLst/>
          </a:prstGeom>
          <a:noFill/>
          <a:ln w="12700">
            <a:noFill/>
            <a:miter lim="800000"/>
            <a:headEnd/>
            <a:tailEnd type="none" w="lg" len="lg"/>
          </a:ln>
          <a:effectLst/>
        </p:spPr>
        <p:txBody>
          <a:bodyPr wrap="none">
            <a:spAutoFit/>
          </a:bodyPr>
          <a:lstStyle/>
          <a:p>
            <a:pPr>
              <a:lnSpc>
                <a:spcPct val="90000"/>
              </a:lnSpc>
              <a:spcBef>
                <a:spcPct val="20000"/>
              </a:spcBef>
              <a:buClr>
                <a:schemeClr val="bg2"/>
              </a:buClr>
              <a:buSzPct val="85000"/>
              <a:buFontTx/>
              <a:buChar char="•"/>
              <a:defRPr/>
            </a:pPr>
            <a:r>
              <a:rPr lang="es-ES_tradnl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Flexo" pitchFamily="50" charset="0"/>
              </a:rPr>
              <a:t>  ¡¡Falta describir la gravedad!!</a:t>
            </a:r>
          </a:p>
        </p:txBody>
      </p:sp>
      <p:sp>
        <p:nvSpPr>
          <p:cNvPr id="5" name="Rectangle 10">
            <a:extLst>
              <a:ext uri="{FF2B5EF4-FFF2-40B4-BE49-F238E27FC236}">
                <a16:creationId xmlns:a16="http://schemas.microsoft.com/office/drawing/2014/main" id="{CF142E67-FF65-4F45-A6F5-4E484D663F9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74788" y="4378325"/>
            <a:ext cx="6657975" cy="490538"/>
          </a:xfrm>
          <a:prstGeom prst="rect">
            <a:avLst/>
          </a:prstGeom>
          <a:noFill/>
          <a:ln w="12700">
            <a:noFill/>
            <a:miter lim="800000"/>
            <a:headEnd/>
            <a:tailEnd type="none" w="lg" len="lg"/>
          </a:ln>
          <a:effectLst/>
        </p:spPr>
        <p:txBody>
          <a:bodyPr wrap="none">
            <a:spAutoFit/>
          </a:bodyPr>
          <a:lstStyle/>
          <a:p>
            <a:pPr>
              <a:lnSpc>
                <a:spcPct val="90000"/>
              </a:lnSpc>
              <a:spcBef>
                <a:spcPct val="20000"/>
              </a:spcBef>
              <a:buClr>
                <a:schemeClr val="bg2"/>
              </a:buClr>
              <a:buSzPct val="85000"/>
              <a:defRPr/>
            </a:pPr>
            <a:r>
              <a:rPr lang="es-ES_tradnl" sz="2800" dirty="0">
                <a:effectLst>
                  <a:outerShdw blurRad="38100" dist="38100" dir="2700000" algn="tl">
                    <a:srgbClr val="000000"/>
                  </a:outerShdw>
                </a:effectLst>
                <a:latin typeface="Flexo" pitchFamily="50" charset="0"/>
              </a:rPr>
              <a:t>    (es la más débil de todas las fuerzas)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48" presetClass="entr" presetSubtype="0" ac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4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14541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80000">
                                          <p:val>
                                            <p:fltVal val="90"/>
                                          </p:val>
                                        </p:tav>
                                        <p:tav tm="8000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454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1"/>
                                          </p:val>
                                        </p:tav>
                                        <p:tav tm="50000">
                                          <p:val>
                                            <p:fltVal val="0.9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454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1454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48" presetClass="entr" presetSubtype="0" ac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80000">
                                          <p:val>
                                            <p:fltVal val="90"/>
                                          </p:val>
                                        </p:tav>
                                        <p:tav tm="8000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1"/>
                                          </p:val>
                                        </p:tav>
                                        <p:tav tm="50000">
                                          <p:val>
                                            <p:fltVal val="0.9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5418" grpId="0"/>
      <p:bldP spid="5" grpId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42" name="Rectangle 2">
            <a:extLst>
              <a:ext uri="{FF2B5EF4-FFF2-40B4-BE49-F238E27FC236}">
                <a16:creationId xmlns:a16="http://schemas.microsoft.com/office/drawing/2014/main" id="{07D3D15A-9191-457F-99FB-4B3C602B11A4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457200" y="381000"/>
            <a:ext cx="8291513" cy="1371600"/>
          </a:xfrm>
        </p:spPr>
        <p:txBody>
          <a:bodyPr/>
          <a:lstStyle/>
          <a:p>
            <a:pPr eaLnBrk="1" hangingPunct="1"/>
            <a:r>
              <a:rPr lang="es-ES_tradnl" altLang="en-US" sz="3600">
                <a:latin typeface="Flexo" pitchFamily="50" charset="0"/>
              </a:rPr>
              <a:t>¿De qué está hecho nuestro universo?</a:t>
            </a:r>
            <a:endParaRPr lang="es-ES" altLang="en-US" sz="3600">
              <a:latin typeface="Flexo" pitchFamily="50" charset="0"/>
            </a:endParaRPr>
          </a:p>
        </p:txBody>
      </p:sp>
      <p:pic>
        <p:nvPicPr>
          <p:cNvPr id="10243" name="Picture 28" descr="particleyellow">
            <a:extLst>
              <a:ext uri="{FF2B5EF4-FFF2-40B4-BE49-F238E27FC236}">
                <a16:creationId xmlns:a16="http://schemas.microsoft.com/office/drawing/2014/main" id="{A2481150-66F5-4936-BCB0-D58C7980968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clrChange>
              <a:clrFrom>
                <a:srgbClr val="000000"/>
              </a:clrFrom>
              <a:clrTo>
                <a:srgbClr val="000000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63713" y="1700213"/>
            <a:ext cx="503237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0077" name="Text Box 29">
            <a:extLst>
              <a:ext uri="{FF2B5EF4-FFF2-40B4-BE49-F238E27FC236}">
                <a16:creationId xmlns:a16="http://schemas.microsoft.com/office/drawing/2014/main" id="{7503137B-F431-448E-AE9C-98D34961223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11413" y="1625600"/>
            <a:ext cx="3384550" cy="5794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eaLnBrk="1" hangingPunct="1">
              <a:spcBef>
                <a:spcPct val="20000"/>
              </a:spcBef>
              <a:buClr>
                <a:schemeClr val="hlink"/>
              </a:buClr>
              <a:buSzPct val="65000"/>
              <a:buFont typeface="Wingdings" pitchFamily="2" charset="2"/>
              <a:buNone/>
              <a:defRPr/>
            </a:pPr>
            <a:r>
              <a:rPr lang="es-ES_tradnl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Flexo" pitchFamily="50" charset="0"/>
              </a:rPr>
              <a:t>Electrones</a:t>
            </a:r>
            <a:endParaRPr lang="es-ES" sz="3200" dirty="0">
              <a:effectLst>
                <a:outerShdw blurRad="38100" dist="38100" dir="2700000" algn="tl">
                  <a:srgbClr val="000000"/>
                </a:outerShdw>
              </a:effectLst>
              <a:latin typeface="Flexo" pitchFamily="50" charset="0"/>
            </a:endParaRPr>
          </a:p>
        </p:txBody>
      </p:sp>
      <p:pic>
        <p:nvPicPr>
          <p:cNvPr id="10245" name="Picture 30" descr="particlegreenb">
            <a:extLst>
              <a:ext uri="{FF2B5EF4-FFF2-40B4-BE49-F238E27FC236}">
                <a16:creationId xmlns:a16="http://schemas.microsoft.com/office/drawing/2014/main" id="{C029C821-8983-493C-999A-EF4F4CEDDF9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clrChange>
              <a:clrFrom>
                <a:srgbClr val="000000"/>
              </a:clrFrom>
              <a:clrTo>
                <a:srgbClr val="000000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65300" y="2420938"/>
            <a:ext cx="503238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0079" name="Text Box 31">
            <a:extLst>
              <a:ext uri="{FF2B5EF4-FFF2-40B4-BE49-F238E27FC236}">
                <a16:creationId xmlns:a16="http://schemas.microsoft.com/office/drawing/2014/main" id="{6D5DC15B-08ED-4290-B355-DA18C4B2F7F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11413" y="2349500"/>
            <a:ext cx="4752975" cy="5794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eaLnBrk="1" hangingPunct="1">
              <a:spcBef>
                <a:spcPct val="20000"/>
              </a:spcBef>
              <a:buClr>
                <a:schemeClr val="hlink"/>
              </a:buClr>
              <a:buSzPct val="65000"/>
              <a:buFont typeface="Wingdings" pitchFamily="2" charset="2"/>
              <a:buNone/>
              <a:defRPr/>
            </a:pPr>
            <a:r>
              <a:rPr lang="es-ES_tradnl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Flexo" pitchFamily="50" charset="0"/>
              </a:rPr>
              <a:t>Arribas</a:t>
            </a:r>
            <a:endParaRPr lang="es-ES" sz="3200" dirty="0">
              <a:effectLst>
                <a:outerShdw blurRad="38100" dist="38100" dir="2700000" algn="tl">
                  <a:srgbClr val="000000"/>
                </a:outerShdw>
              </a:effectLst>
              <a:latin typeface="Flexo" pitchFamily="50" charset="0"/>
            </a:endParaRPr>
          </a:p>
        </p:txBody>
      </p:sp>
      <p:pic>
        <p:nvPicPr>
          <p:cNvPr id="10247" name="Picture 32" descr="particleredb">
            <a:extLst>
              <a:ext uri="{FF2B5EF4-FFF2-40B4-BE49-F238E27FC236}">
                <a16:creationId xmlns:a16="http://schemas.microsoft.com/office/drawing/2014/main" id="{0E7F22AD-E400-44F2-9A83-C056B94D70A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clrChange>
              <a:clrFrom>
                <a:srgbClr val="000000"/>
              </a:clrFrom>
              <a:clrTo>
                <a:srgbClr val="000000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63713" y="3284538"/>
            <a:ext cx="503237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0081" name="Text Box 33">
            <a:extLst>
              <a:ext uri="{FF2B5EF4-FFF2-40B4-BE49-F238E27FC236}">
                <a16:creationId xmlns:a16="http://schemas.microsoft.com/office/drawing/2014/main" id="{14150018-5744-4CCF-975C-3C3201E0F77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11413" y="3141663"/>
            <a:ext cx="4465637" cy="5794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eaLnBrk="1" hangingPunct="1">
              <a:spcBef>
                <a:spcPct val="20000"/>
              </a:spcBef>
              <a:buClr>
                <a:schemeClr val="hlink"/>
              </a:buClr>
              <a:buSzPct val="65000"/>
              <a:buFont typeface="Wingdings" pitchFamily="2" charset="2"/>
              <a:buNone/>
              <a:defRPr/>
            </a:pPr>
            <a:r>
              <a:rPr lang="es-ES_tradnl" sz="3200" dirty="0" err="1">
                <a:effectLst>
                  <a:outerShdw blurRad="38100" dist="38100" dir="2700000" algn="tl">
                    <a:srgbClr val="000000"/>
                  </a:outerShdw>
                </a:effectLst>
                <a:latin typeface="Flexo" pitchFamily="50" charset="0"/>
              </a:rPr>
              <a:t>Abajos</a:t>
            </a:r>
            <a:endParaRPr lang="es-ES" sz="3200" dirty="0">
              <a:effectLst>
                <a:outerShdw blurRad="38100" dist="38100" dir="2700000" algn="tl">
                  <a:srgbClr val="000000"/>
                </a:outerShdw>
              </a:effectLst>
              <a:latin typeface="Flexo" pitchFamily="50" charset="0"/>
            </a:endParaRPr>
          </a:p>
        </p:txBody>
      </p:sp>
      <p:sp>
        <p:nvSpPr>
          <p:cNvPr id="130083" name="Text Box 35">
            <a:extLst>
              <a:ext uri="{FF2B5EF4-FFF2-40B4-BE49-F238E27FC236}">
                <a16:creationId xmlns:a16="http://schemas.microsoft.com/office/drawing/2014/main" id="{3E83AC2D-7936-44E1-B7B2-17DACB14E1C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92275" y="3933825"/>
            <a:ext cx="5688013" cy="5794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eaLnBrk="1" hangingPunct="1">
              <a:spcBef>
                <a:spcPct val="20000"/>
              </a:spcBef>
              <a:buClr>
                <a:schemeClr val="hlink"/>
              </a:buClr>
              <a:buSzPct val="65000"/>
              <a:buFont typeface="Wingdings" pitchFamily="2" charset="2"/>
              <a:buNone/>
              <a:defRPr/>
            </a:pPr>
            <a:r>
              <a:rPr lang="es-ES_tradnl" sz="3200" dirty="0">
                <a:effectLst>
                  <a:outerShdw blurRad="38100" dist="38100" dir="2700000" algn="tl">
                    <a:srgbClr val="000000"/>
                  </a:outerShdw>
                </a:effectLst>
                <a:latin typeface="Flexo" pitchFamily="50" charset="0"/>
              </a:rPr>
              <a:t>son partículas </a:t>
            </a:r>
            <a:r>
              <a:rPr lang="es-ES_tradnl" sz="3200" b="1" dirty="0">
                <a:effectLst>
                  <a:outerShdw blurRad="38100" dist="38100" dir="2700000" algn="tl">
                    <a:srgbClr val="000000"/>
                  </a:outerShdw>
                </a:effectLst>
                <a:latin typeface="Flexo" pitchFamily="50" charset="0"/>
              </a:rPr>
              <a:t>elementales</a:t>
            </a:r>
            <a:endParaRPr lang="es-ES" b="1" dirty="0">
              <a:latin typeface="Flexo" pitchFamily="50" charset="0"/>
            </a:endParaRPr>
          </a:p>
        </p:txBody>
      </p:sp>
      <p:sp>
        <p:nvSpPr>
          <p:cNvPr id="11" name="Text Box 33">
            <a:extLst>
              <a:ext uri="{FF2B5EF4-FFF2-40B4-BE49-F238E27FC236}">
                <a16:creationId xmlns:a16="http://schemas.microsoft.com/office/drawing/2014/main" id="{24D719E8-EAEE-4647-9284-00A221B57CF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48263" y="1773238"/>
            <a:ext cx="3122612" cy="18161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eaLnBrk="1" hangingPunct="1">
              <a:spcBef>
                <a:spcPct val="20000"/>
              </a:spcBef>
              <a:buClr>
                <a:schemeClr val="hlink"/>
              </a:buClr>
              <a:buSzPct val="65000"/>
              <a:defRPr/>
            </a:pPr>
            <a:r>
              <a:rPr lang="es-ES_tradnl" sz="2800" dirty="0">
                <a:effectLst>
                  <a:outerShdw blurRad="38100" dist="38100" dir="2700000" algn="tl">
                    <a:srgbClr val="000000"/>
                  </a:outerShdw>
                </a:effectLst>
                <a:latin typeface="Flexo" pitchFamily="50" charset="0"/>
              </a:rPr>
              <a:t>Su </a:t>
            </a:r>
            <a:r>
              <a:rPr lang="es-ES_tradnl" sz="2800" b="1" dirty="0">
                <a:effectLst>
                  <a:outerShdw blurRad="38100" dist="38100" dir="2700000" algn="tl">
                    <a:srgbClr val="000000"/>
                  </a:outerShdw>
                </a:effectLst>
                <a:latin typeface="Flexo" pitchFamily="50" charset="0"/>
              </a:rPr>
              <a:t>tamaño</a:t>
            </a:r>
            <a:r>
              <a:rPr lang="es-ES_tradnl" sz="2800" dirty="0">
                <a:effectLst>
                  <a:outerShdw blurRad="38100" dist="38100" dir="2700000" algn="tl">
                    <a:srgbClr val="000000"/>
                  </a:outerShdw>
                </a:effectLst>
                <a:latin typeface="Flexo" pitchFamily="50" charset="0"/>
              </a:rPr>
              <a:t> </a:t>
            </a:r>
            <a:r>
              <a:rPr lang="es-ES_tradnl" sz="2800" b="1" dirty="0">
                <a:effectLst>
                  <a:outerShdw blurRad="38100" dist="38100" dir="2700000" algn="tl">
                    <a:srgbClr val="000000"/>
                  </a:outerShdw>
                </a:effectLst>
                <a:latin typeface="Flexo" pitchFamily="50" charset="0"/>
              </a:rPr>
              <a:t>es </a:t>
            </a:r>
            <a:r>
              <a:rPr lang="es-ES_tradnl" sz="2800" b="1" dirty="0">
                <a:solidFill>
                  <a:srgbClr val="FFC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Flexo" pitchFamily="50" charset="0"/>
              </a:rPr>
              <a:t>menor a</a:t>
            </a:r>
            <a:r>
              <a:rPr lang="es-ES" sz="2800" b="1" dirty="0">
                <a:solidFill>
                  <a:srgbClr val="FFC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Flexo" pitchFamily="50" charset="0"/>
              </a:rPr>
              <a:t> </a:t>
            </a:r>
            <a:r>
              <a:rPr lang="es-ES_tradnl" sz="2800" b="1" dirty="0">
                <a:solidFill>
                  <a:srgbClr val="FFC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Flexo" pitchFamily="50" charset="0"/>
              </a:rPr>
              <a:t>una </a:t>
            </a:r>
            <a:r>
              <a:rPr lang="es-ES_tradnl" sz="2800" b="1" dirty="0" err="1">
                <a:solidFill>
                  <a:srgbClr val="FFC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Flexo" pitchFamily="50" charset="0"/>
              </a:rPr>
              <a:t>cientrillonésima</a:t>
            </a:r>
            <a:r>
              <a:rPr lang="es-ES_tradnl" sz="2800" b="1" dirty="0">
                <a:solidFill>
                  <a:srgbClr val="FFC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Flexo" pitchFamily="50" charset="0"/>
              </a:rPr>
              <a:t> de metro </a:t>
            </a:r>
            <a:r>
              <a:rPr lang="es-ES_tradnl" sz="2800" dirty="0">
                <a:effectLst>
                  <a:outerShdw blurRad="38100" dist="38100" dir="2700000" algn="tl">
                    <a:srgbClr val="000000"/>
                  </a:outerShdw>
                </a:effectLst>
                <a:latin typeface="Flexo" pitchFamily="50" charset="0"/>
              </a:rPr>
              <a:t>(10</a:t>
            </a:r>
            <a:r>
              <a:rPr lang="es-ES_tradnl" sz="2800" baseline="30000" dirty="0">
                <a:effectLst>
                  <a:outerShdw blurRad="38100" dist="38100" dir="2700000" algn="tl">
                    <a:srgbClr val="000000"/>
                  </a:outerShdw>
                </a:effectLst>
                <a:latin typeface="Flexo" pitchFamily="50" charset="0"/>
              </a:rPr>
              <a:t>-20 </a:t>
            </a:r>
            <a:r>
              <a:rPr lang="es-ES_tradnl" sz="2800" dirty="0">
                <a:effectLst>
                  <a:outerShdw blurRad="38100" dist="38100" dir="2700000" algn="tl">
                    <a:srgbClr val="000000"/>
                  </a:outerShdw>
                </a:effectLst>
                <a:latin typeface="Flexo" pitchFamily="50" charset="0"/>
              </a:rPr>
              <a:t>m)</a:t>
            </a:r>
            <a:endParaRPr lang="es-ES" sz="2800" dirty="0">
              <a:effectLst>
                <a:outerShdw blurRad="38100" dist="38100" dir="2700000" algn="tl">
                  <a:srgbClr val="000000"/>
                </a:outerShdw>
              </a:effectLst>
              <a:latin typeface="Flexo" pitchFamily="50" charset="0"/>
            </a:endParaRPr>
          </a:p>
        </p:txBody>
      </p:sp>
    </p:spTree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ectangle 22">
            <a:extLst>
              <a:ext uri="{FF2B5EF4-FFF2-40B4-BE49-F238E27FC236}">
                <a16:creationId xmlns:a16="http://schemas.microsoft.com/office/drawing/2014/main" id="{D1C46D5E-A9C0-4622-89D2-87798181F0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5613" y="381000"/>
            <a:ext cx="8229600" cy="8874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/>
          <a:lstStyle/>
          <a:p>
            <a:pPr algn="ctr" eaLnBrk="1" hangingPunct="1">
              <a:defRPr/>
            </a:pPr>
            <a:r>
              <a:rPr lang="es-MX" sz="4400" dirty="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Flexo" pitchFamily="50" charset="0"/>
              </a:rPr>
              <a:t>¿Cómo sabemos que existen?</a:t>
            </a:r>
          </a:p>
        </p:txBody>
      </p:sp>
      <p:sp>
        <p:nvSpPr>
          <p:cNvPr id="10" name="Rectangle 10">
            <a:extLst>
              <a:ext uri="{FF2B5EF4-FFF2-40B4-BE49-F238E27FC236}">
                <a16:creationId xmlns:a16="http://schemas.microsoft.com/office/drawing/2014/main" id="{347DFC46-08D6-4081-88ED-E14573958E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936625" y="1412875"/>
            <a:ext cx="8604250" cy="12144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342900" indent="-342900" eaLnBrk="1" hangingPunct="1">
              <a:spcBef>
                <a:spcPct val="20000"/>
              </a:spcBef>
              <a:buClr>
                <a:schemeClr val="hlink"/>
              </a:buClr>
              <a:buSzPct val="65000"/>
              <a:buFont typeface="Wingdings" pitchFamily="2" charset="2"/>
              <a:buNone/>
              <a:defRPr/>
            </a:pPr>
            <a:r>
              <a:rPr lang="es-MX" sz="2800" dirty="0">
                <a:effectLst>
                  <a:outerShdw blurRad="38100" dist="38100" dir="2700000" algn="tl">
                    <a:srgbClr val="000000"/>
                  </a:outerShdw>
                </a:effectLst>
                <a:latin typeface="Flexo" pitchFamily="50" charset="0"/>
              </a:rPr>
              <a:t>Porque pueden dejar huellas…</a:t>
            </a:r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id="{64ABA244-A9B1-42A9-82C5-515531C21BF0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431"/>
          <a:stretch>
            <a:fillRect/>
          </a:stretch>
        </p:blipFill>
        <p:spPr bwMode="auto">
          <a:xfrm>
            <a:off x="1312863" y="2090738"/>
            <a:ext cx="6515100" cy="4767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ectangle 22">
            <a:extLst>
              <a:ext uri="{FF2B5EF4-FFF2-40B4-BE49-F238E27FC236}">
                <a16:creationId xmlns:a16="http://schemas.microsoft.com/office/drawing/2014/main" id="{84D15ED6-6C80-425D-BD7D-43FE420711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5613" y="381000"/>
            <a:ext cx="8229600" cy="8874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/>
          <a:lstStyle/>
          <a:p>
            <a:pPr algn="ctr" eaLnBrk="1" hangingPunct="1">
              <a:defRPr/>
            </a:pPr>
            <a:r>
              <a:rPr lang="es-MX" sz="4400" dirty="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Flexo" pitchFamily="50" charset="0"/>
              </a:rPr>
              <a:t>¿Cómo sabemos que existen?</a:t>
            </a:r>
          </a:p>
        </p:txBody>
      </p:sp>
      <p:pic>
        <p:nvPicPr>
          <p:cNvPr id="14339" name="Picture 4" descr="bubblechamberblues">
            <a:extLst>
              <a:ext uri="{FF2B5EF4-FFF2-40B4-BE49-F238E27FC236}">
                <a16:creationId xmlns:a16="http://schemas.microsoft.com/office/drawing/2014/main" id="{50687F66-FA4A-4E96-9171-3B67B331635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63713" y="2182813"/>
            <a:ext cx="5903912" cy="4668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" name="Rectangle 10">
            <a:extLst>
              <a:ext uri="{FF2B5EF4-FFF2-40B4-BE49-F238E27FC236}">
                <a16:creationId xmlns:a16="http://schemas.microsoft.com/office/drawing/2014/main" id="{197F6175-1600-43D3-ACF1-E972D846B6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936625" y="1412875"/>
            <a:ext cx="8604250" cy="12144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342900" indent="-342900" eaLnBrk="1" hangingPunct="1">
              <a:spcBef>
                <a:spcPct val="20000"/>
              </a:spcBef>
              <a:buClr>
                <a:schemeClr val="hlink"/>
              </a:buClr>
              <a:buSzPct val="65000"/>
              <a:buFont typeface="Wingdings" pitchFamily="2" charset="2"/>
              <a:buNone/>
              <a:defRPr/>
            </a:pPr>
            <a:r>
              <a:rPr lang="es-MX" sz="2800" dirty="0">
                <a:effectLst>
                  <a:outerShdw blurRad="38100" dist="38100" dir="2700000" algn="tl">
                    <a:srgbClr val="000000"/>
                  </a:outerShdw>
                </a:effectLst>
                <a:latin typeface="Flexo" pitchFamily="50" charset="0"/>
              </a:rPr>
              <a:t>Imagen tomada con una ‘cámara de burbujas’: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43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43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/>
    </p:bldLst>
  </p:timing>
</p:sld>
</file>

<file path=ppt/theme/theme1.xml><?xml version="1.0" encoding="utf-8"?>
<a:theme xmlns:a="http://schemas.openxmlformats.org/drawingml/2006/main" name="office theme">
  <a:themeElements>
    <a:clrScheme name="Tema de 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Tema de 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Tema de 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F46216B-77A9-411A-B9D3-5023FCB70208}"/>
    </a:ext>
  </a:extLst>
</a:theme>
</file>

<file path=ppt/theme/theme2.xml><?xml version="1.0" encoding="utf-8"?>
<a:theme xmlns:a="http://schemas.openxmlformats.org/drawingml/2006/main" name="Tema de Offic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emplate>office theme</Template>
  <TotalTime>28789</TotalTime>
  <Words>2441</Words>
  <Application>Microsoft Office PowerPoint</Application>
  <PresentationFormat>Presentación en pantalla (4:3)</PresentationFormat>
  <Paragraphs>355</Paragraphs>
  <Slides>65</Slides>
  <Notes>18</Notes>
  <HiddenSlides>0</HiddenSlides>
  <MMClips>0</MMClips>
  <ScaleCrop>false</ScaleCrop>
  <HeadingPairs>
    <vt:vector size="6" baseType="variant">
      <vt:variant>
        <vt:lpstr>Fuentes usadas</vt:lpstr>
      </vt:variant>
      <vt:variant>
        <vt:i4>7</vt:i4>
      </vt:variant>
      <vt:variant>
        <vt:lpstr>Tema</vt:lpstr>
      </vt:variant>
      <vt:variant>
        <vt:i4>1</vt:i4>
      </vt:variant>
      <vt:variant>
        <vt:lpstr>Títulos de diapositiva</vt:lpstr>
      </vt:variant>
      <vt:variant>
        <vt:i4>65</vt:i4>
      </vt:variant>
    </vt:vector>
  </HeadingPairs>
  <TitlesOfParts>
    <vt:vector size="73" baseType="lpstr">
      <vt:lpstr>Arial</vt:lpstr>
      <vt:lpstr>Calibri</vt:lpstr>
      <vt:lpstr>Calibri Light</vt:lpstr>
      <vt:lpstr>Flexo</vt:lpstr>
      <vt:lpstr>Flexo Black</vt:lpstr>
      <vt:lpstr>Tahoma</vt:lpstr>
      <vt:lpstr>Wingdings</vt:lpstr>
      <vt:lpstr>office theme</vt:lpstr>
      <vt:lpstr>LA RECETA CÓSMICA</vt:lpstr>
      <vt:lpstr>¿De qué está hecho nuestro universo?</vt:lpstr>
      <vt:lpstr>¿De qué está hecho nuestro universo?</vt:lpstr>
      <vt:lpstr>¿De qué está hecho nuestro universo?</vt:lpstr>
      <vt:lpstr>¿De qué está hecho nuestro universo?</vt:lpstr>
      <vt:lpstr>¿De qué está hecho nuestro universo?</vt:lpstr>
      <vt:lpstr>¿De qué está hecho nuestro universo?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Más Partículas Elementales</vt:lpstr>
      <vt:lpstr>Rayos Cósmicos</vt:lpstr>
      <vt:lpstr>Rayos Cósmicos</vt:lpstr>
      <vt:lpstr>Presentación de PowerPoint</vt:lpstr>
      <vt:lpstr>Fuerzas a Nivel Microscópico </vt:lpstr>
      <vt:lpstr>Fuerzas a Nivel Microscópico </vt:lpstr>
      <vt:lpstr>Fuerzas a Nivel Microscópico </vt:lpstr>
      <vt:lpstr>Fuerzas a Nivel Microscópico </vt:lpstr>
      <vt:lpstr>Fuerzas a Nivel Microscópico </vt:lpstr>
      <vt:lpstr>Fuerzas a Nivel Microscópico </vt:lpstr>
      <vt:lpstr>Presentación de PowerPoint</vt:lpstr>
      <vt:lpstr>Presentación de PowerPoint</vt:lpstr>
      <vt:lpstr>Modelo Estándar</vt:lpstr>
      <vt:lpstr>Modelo Estándar</vt:lpstr>
      <vt:lpstr>Modelo Estándar</vt:lpstr>
      <vt:lpstr>Modelo Estándar</vt:lpstr>
      <vt:lpstr>Modelo Estándar</vt:lpstr>
      <vt:lpstr>2012</vt:lpstr>
      <vt:lpstr>Modelo Estándar</vt:lpstr>
      <vt:lpstr>Presentación de PowerPoint</vt:lpstr>
      <vt:lpstr>Teoría de Cuerdas</vt:lpstr>
      <vt:lpstr>Presentación de PowerPoint</vt:lpstr>
      <vt:lpstr>Teoría de Cuerdas</vt:lpstr>
      <vt:lpstr>LHC: Gran Colisionador de Hadrones</vt:lpstr>
      <vt:lpstr>LHC: Gran Colisionador de Hadrones</vt:lpstr>
      <vt:lpstr>LHC: Gran Colisionador de Hadrones</vt:lpstr>
      <vt:lpstr>Presentación de PowerPoint</vt:lpstr>
      <vt:lpstr>Presentación de PowerPoint</vt:lpstr>
      <vt:lpstr>Presentación de PowerPoint</vt:lpstr>
      <vt:lpstr>Presentación de PowerPoint</vt:lpstr>
      <vt:lpstr>LHC: Algunos Números</vt:lpstr>
      <vt:lpstr>Presentación de PowerPoint</vt:lpstr>
      <vt:lpstr>LHC ¿Para Qué?</vt:lpstr>
      <vt:lpstr>LHC ¿Para Qué?</vt:lpstr>
      <vt:lpstr>LHC ¿Para Qué?</vt:lpstr>
      <vt:lpstr>Presentación de PowerPoint</vt:lpstr>
      <vt:lpstr>Presentación de PowerPoint</vt:lpstr>
      <vt:lpstr>Presentación de PowerPoint</vt:lpstr>
      <vt:lpstr>Modelo Estándar</vt:lpstr>
      <vt:lpstr>Modelo Estándar</vt:lpstr>
      <vt:lpstr>¿Qué es la Masa?</vt:lpstr>
      <vt:lpstr>Masa y el Mar de Higgs</vt:lpstr>
      <vt:lpstr>Masa y el Mar de Higgs</vt:lpstr>
      <vt:lpstr>Masa y el Mar de Higgs</vt:lpstr>
      <vt:lpstr>¿Cómo comprobar la existencia del Mar de Higgs?</vt:lpstr>
      <vt:lpstr>¿Cómo comprobar la existencia del Mar de Higgs?</vt:lpstr>
      <vt:lpstr>Limitaciones del Modelo Estándar</vt:lpstr>
      <vt:lpstr>Limitaciones del Modelo Estándar</vt:lpstr>
      <vt:lpstr>Limitaciones del Modelo Estándar</vt:lpstr>
      <vt:lpstr>Limitaciones del Modelo Estándar</vt:lpstr>
      <vt:lpstr>Limitaciones del Modelo Estándar</vt:lpstr>
      <vt:lpstr>Limitaciones del Modelo Estándar</vt:lpstr>
    </vt:vector>
  </TitlesOfParts>
  <Company>UNAM</Company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Diapositiva 1</dc:title>
  <dc:creator>Alberto Guijosa</dc:creator>
  <cp:lastModifiedBy>Alberto Guijosa</cp:lastModifiedBy>
  <cp:revision>771</cp:revision>
  <dcterms:created xsi:type="dcterms:W3CDTF">2005-01-26T21:23:01Z</dcterms:created>
  <dcterms:modified xsi:type="dcterms:W3CDTF">2021-03-10T16:58:18Z</dcterms:modified>
</cp:coreProperties>
</file>